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bookmarkIdSeed="2">
  <p:sldMasterIdLst>
    <p:sldMasterId id="2147483680" r:id="rId1"/>
  </p:sldMasterIdLst>
  <p:notesMasterIdLst>
    <p:notesMasterId r:id="rId22"/>
  </p:notesMasterIdLst>
  <p:handoutMasterIdLst>
    <p:handoutMasterId r:id="rId23"/>
  </p:handoutMasterIdLst>
  <p:sldIdLst>
    <p:sldId id="256" r:id="rId2"/>
    <p:sldId id="280" r:id="rId3"/>
    <p:sldId id="279" r:id="rId4"/>
    <p:sldId id="261" r:id="rId5"/>
    <p:sldId id="271" r:id="rId6"/>
    <p:sldId id="273" r:id="rId7"/>
    <p:sldId id="274" r:id="rId8"/>
    <p:sldId id="277" r:id="rId9"/>
    <p:sldId id="259" r:id="rId10"/>
    <p:sldId id="257" r:id="rId11"/>
    <p:sldId id="258" r:id="rId12"/>
    <p:sldId id="276" r:id="rId13"/>
    <p:sldId id="262" r:id="rId14"/>
    <p:sldId id="263" r:id="rId15"/>
    <p:sldId id="265" r:id="rId16"/>
    <p:sldId id="266" r:id="rId17"/>
    <p:sldId id="264" r:id="rId18"/>
    <p:sldId id="267" r:id="rId19"/>
    <p:sldId id="269" r:id="rId20"/>
    <p:sldId id="260" r:id="rId21"/>
  </p:sldIdLst>
  <p:sldSz cx="9144000" cy="5143500" type="screen16x9"/>
  <p:notesSz cx="6858000" cy="9144000"/>
  <p:embeddedFontLst>
    <p:embeddedFont>
      <p:font typeface="Hind Siliguri" panose="02000000000000000000" pitchFamily="2" charset="0"/>
      <p:regular r:id="rId24"/>
      <p:bold r:id="rId25"/>
    </p:embeddedFont>
    <p:embeddedFont>
      <p:font typeface="Hind Siliguri Medium" panose="02000000000000000000" pitchFamily="2" charset="0"/>
      <p:regular r:id="rId26"/>
      <p:bold r:id="rId27"/>
    </p:embeddedFont>
    <p:embeddedFont>
      <p:font typeface="Lilita One" panose="020B0604020202020204" charset="0"/>
      <p:regular r:id="rId28"/>
    </p:embeddedFont>
    <p:embeddedFont>
      <p:font typeface="Nunito Light" pitchFamily="2" charset="0"/>
      <p:regular r:id="rId29"/>
      <p:italic r:id="rId30"/>
    </p:embeddedFont>
    <p:embeddedFont>
      <p:font typeface="Open Sans" panose="020B0606030504020204" pitchFamily="34" charset="0"/>
      <p:regular r:id="rId31"/>
      <p:bold r:id="rId32"/>
      <p:italic r:id="rId33"/>
      <p:boldItalic r:id="rId34"/>
    </p:embeddedFont>
    <p:embeddedFont>
      <p:font typeface="PT Sans" panose="020B0503020203020204" pitchFamily="34" charset="0"/>
      <p:regular r:id="rId35"/>
      <p:bold r:id="rId36"/>
      <p:italic r:id="rId37"/>
      <p:boldItalic r:id="rId38"/>
    </p:embeddedFont>
    <p:embeddedFont>
      <p:font typeface="Roboto Condensed Light" panose="02000000000000000000" pitchFamily="2" charset="0"/>
      <p:regular r:id="rId39"/>
      <p:italic r:id="rId40"/>
    </p:embeddedFont>
    <p:embeddedFont>
      <p:font typeface="Titillium Web" panose="00000500000000000000" pitchFamily="2" charset="0"/>
      <p:regular r:id="rId41"/>
      <p:bold r:id="rId42"/>
      <p:italic r:id="rId43"/>
      <p:boldItalic r:id="rId4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loop="1" showNarration="1">
    <p:browse/>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8D32D37-C6C8-414F-9BF7-84C9AF392EF2}">
  <a:tblStyle styleId="{08D32D37-C6C8-414F-9BF7-84C9AF392EF2}"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771" autoAdjust="0"/>
    <p:restoredTop sz="94660"/>
  </p:normalViewPr>
  <p:slideViewPr>
    <p:cSldViewPr snapToGrid="0">
      <p:cViewPr varScale="1">
        <p:scale>
          <a:sx n="107" d="100"/>
          <a:sy n="107" d="100"/>
        </p:scale>
        <p:origin x="701" y="72"/>
      </p:cViewPr>
      <p:guideLst/>
    </p:cSldViewPr>
  </p:slideViewPr>
  <p:notesTextViewPr>
    <p:cViewPr>
      <p:scale>
        <a:sx n="1" d="1"/>
        <a:sy n="1" d="1"/>
      </p:scale>
      <p:origin x="0" y="0"/>
    </p:cViewPr>
  </p:notesTextViewPr>
  <p:notesViewPr>
    <p:cSldViewPr snapToGrid="0">
      <p:cViewPr varScale="1">
        <p:scale>
          <a:sx n="80" d="100"/>
          <a:sy n="80" d="100"/>
        </p:scale>
        <p:origin x="2190" y="96"/>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3.fntdata"/><Relationship Id="rId39" Type="http://schemas.openxmlformats.org/officeDocument/2006/relationships/font" Target="fonts/font16.fntdata"/><Relationship Id="rId21" Type="http://schemas.openxmlformats.org/officeDocument/2006/relationships/slide" Target="slides/slide20.xml"/><Relationship Id="rId34" Type="http://schemas.openxmlformats.org/officeDocument/2006/relationships/font" Target="fonts/font11.fntdata"/><Relationship Id="rId42" Type="http://schemas.openxmlformats.org/officeDocument/2006/relationships/font" Target="fonts/font19.fntdata"/><Relationship Id="rId47"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font" Target="fonts/font6.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1.fntdata"/><Relationship Id="rId32" Type="http://schemas.openxmlformats.org/officeDocument/2006/relationships/font" Target="fonts/font9.fntdata"/><Relationship Id="rId37" Type="http://schemas.openxmlformats.org/officeDocument/2006/relationships/font" Target="fonts/font14.fntdata"/><Relationship Id="rId40" Type="http://schemas.openxmlformats.org/officeDocument/2006/relationships/font" Target="fonts/font17.fntdata"/><Relationship Id="rId45"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handoutMaster" Target="handoutMasters/handoutMaster1.xml"/><Relationship Id="rId28" Type="http://schemas.openxmlformats.org/officeDocument/2006/relationships/font" Target="fonts/font5.fntdata"/><Relationship Id="rId36" Type="http://schemas.openxmlformats.org/officeDocument/2006/relationships/font" Target="fonts/font13.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8.fntdata"/><Relationship Id="rId44" Type="http://schemas.openxmlformats.org/officeDocument/2006/relationships/font" Target="fonts/font21.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notesMaster" Target="notesMasters/notesMaster1.xml"/><Relationship Id="rId27" Type="http://schemas.openxmlformats.org/officeDocument/2006/relationships/font" Target="fonts/font4.fntdata"/><Relationship Id="rId30" Type="http://schemas.openxmlformats.org/officeDocument/2006/relationships/font" Target="fonts/font7.fntdata"/><Relationship Id="rId35" Type="http://schemas.openxmlformats.org/officeDocument/2006/relationships/font" Target="fonts/font12.fntdata"/><Relationship Id="rId43" Type="http://schemas.openxmlformats.org/officeDocument/2006/relationships/font" Target="fonts/font20.fntdata"/><Relationship Id="rId48" Type="http://schemas.openxmlformats.org/officeDocument/2006/relationships/tableStyles" Target="tableStyle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2.fntdata"/><Relationship Id="rId33" Type="http://schemas.openxmlformats.org/officeDocument/2006/relationships/font" Target="fonts/font10.fntdata"/><Relationship Id="rId38" Type="http://schemas.openxmlformats.org/officeDocument/2006/relationships/font" Target="fonts/font15.fntdata"/><Relationship Id="rId46"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font" Target="fonts/font18.fntdata"/></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a:extLst>
              <a:ext uri="{FF2B5EF4-FFF2-40B4-BE49-F238E27FC236}">
                <a16:creationId xmlns:a16="http://schemas.microsoft.com/office/drawing/2014/main" id="{3987EE6D-D372-AB86-2ED0-C9F8E3F8ED80}"/>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MX"/>
          </a:p>
        </p:txBody>
      </p:sp>
      <p:sp>
        <p:nvSpPr>
          <p:cNvPr id="3" name="Marcador de fecha 2">
            <a:extLst>
              <a:ext uri="{FF2B5EF4-FFF2-40B4-BE49-F238E27FC236}">
                <a16:creationId xmlns:a16="http://schemas.microsoft.com/office/drawing/2014/main" id="{F6AF66E4-0EBB-47A4-937A-48D17865D752}"/>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B438F110-C759-41F2-97BB-DC92560DFE40}" type="datetimeFigureOut">
              <a:rPr lang="es-MX" smtClean="0"/>
              <a:t>15/04/2024</a:t>
            </a:fld>
            <a:endParaRPr lang="es-MX"/>
          </a:p>
        </p:txBody>
      </p:sp>
      <p:sp>
        <p:nvSpPr>
          <p:cNvPr id="4" name="Marcador de pie de página 3">
            <a:extLst>
              <a:ext uri="{FF2B5EF4-FFF2-40B4-BE49-F238E27FC236}">
                <a16:creationId xmlns:a16="http://schemas.microsoft.com/office/drawing/2014/main" id="{3424366E-EDF7-B748-745A-0CCD9E23622A}"/>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s-MX"/>
          </a:p>
        </p:txBody>
      </p:sp>
      <p:sp>
        <p:nvSpPr>
          <p:cNvPr id="5" name="Marcador de número de diapositiva 4">
            <a:extLst>
              <a:ext uri="{FF2B5EF4-FFF2-40B4-BE49-F238E27FC236}">
                <a16:creationId xmlns:a16="http://schemas.microsoft.com/office/drawing/2014/main" id="{932249A1-3050-5E68-E76C-DE05CFA25EB6}"/>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3FB87CF-0830-4FDF-A839-A341E579C62D}" type="slidenum">
              <a:rPr lang="es-MX" smtClean="0"/>
              <a:t>‹Nº›</a:t>
            </a:fld>
            <a:endParaRPr lang="es-MX"/>
          </a:p>
        </p:txBody>
      </p:sp>
    </p:spTree>
    <p:extLst>
      <p:ext uri="{BB962C8B-B14F-4D97-AF65-F5344CB8AC3E}">
        <p14:creationId xmlns:p14="http://schemas.microsoft.com/office/powerpoint/2010/main" val="9853851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0"/>
        <p:cNvGrpSpPr/>
        <p:nvPr/>
      </p:nvGrpSpPr>
      <p:grpSpPr>
        <a:xfrm>
          <a:off x="0" y="0"/>
          <a:ext cx="0" cy="0"/>
          <a:chOff x="0" y="0"/>
          <a:chExt cx="0" cy="0"/>
        </a:xfrm>
      </p:grpSpPr>
      <p:sp>
        <p:nvSpPr>
          <p:cNvPr id="8031" name="Google Shape;8031;g11fb104b97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2" name="Google Shape;8032;g11fb104b97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36"/>
        <p:cNvGrpSpPr/>
        <p:nvPr/>
      </p:nvGrpSpPr>
      <p:grpSpPr>
        <a:xfrm>
          <a:off x="0" y="0"/>
          <a:ext cx="0" cy="0"/>
          <a:chOff x="0" y="0"/>
          <a:chExt cx="0" cy="0"/>
        </a:xfrm>
      </p:grpSpPr>
      <p:sp>
        <p:nvSpPr>
          <p:cNvPr id="8237" name="Google Shape;8237;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38" name="Google Shape;8238;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36"/>
        <p:cNvGrpSpPr/>
        <p:nvPr/>
      </p:nvGrpSpPr>
      <p:grpSpPr>
        <a:xfrm>
          <a:off x="0" y="0"/>
          <a:ext cx="0" cy="0"/>
          <a:chOff x="0" y="0"/>
          <a:chExt cx="0" cy="0"/>
        </a:xfrm>
      </p:grpSpPr>
      <p:sp>
        <p:nvSpPr>
          <p:cNvPr id="8237" name="Google Shape;8237;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38" name="Google Shape;8238;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2325298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46"/>
        <p:cNvGrpSpPr/>
        <p:nvPr/>
      </p:nvGrpSpPr>
      <p:grpSpPr>
        <a:xfrm>
          <a:off x="0" y="0"/>
          <a:ext cx="0" cy="0"/>
          <a:chOff x="0" y="0"/>
          <a:chExt cx="0" cy="0"/>
        </a:xfrm>
      </p:grpSpPr>
      <p:sp>
        <p:nvSpPr>
          <p:cNvPr id="8647" name="Google Shape;8647;g1234ea1495d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48" name="Google Shape;8648;g1234ea1495d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03"/>
        <p:cNvGrpSpPr/>
        <p:nvPr/>
      </p:nvGrpSpPr>
      <p:grpSpPr>
        <a:xfrm>
          <a:off x="0" y="0"/>
          <a:ext cx="0" cy="0"/>
          <a:chOff x="0" y="0"/>
          <a:chExt cx="0" cy="0"/>
        </a:xfrm>
      </p:grpSpPr>
      <p:sp>
        <p:nvSpPr>
          <p:cNvPr id="8704" name="Google Shape;8704;g1234ea1495d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05" name="Google Shape;8705;g1234ea1495d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39"/>
        <p:cNvGrpSpPr/>
        <p:nvPr/>
      </p:nvGrpSpPr>
      <p:grpSpPr>
        <a:xfrm>
          <a:off x="0" y="0"/>
          <a:ext cx="0" cy="0"/>
          <a:chOff x="0" y="0"/>
          <a:chExt cx="0" cy="0"/>
        </a:xfrm>
      </p:grpSpPr>
      <p:sp>
        <p:nvSpPr>
          <p:cNvPr id="8840" name="Google Shape;8840;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41" name="Google Shape;8841;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56"/>
        <p:cNvGrpSpPr/>
        <p:nvPr/>
      </p:nvGrpSpPr>
      <p:grpSpPr>
        <a:xfrm>
          <a:off x="0" y="0"/>
          <a:ext cx="0" cy="0"/>
          <a:chOff x="0" y="0"/>
          <a:chExt cx="0" cy="0"/>
        </a:xfrm>
      </p:grpSpPr>
      <p:sp>
        <p:nvSpPr>
          <p:cNvPr id="8857" name="Google Shape;8857;g1234ea1495d_0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58" name="Google Shape;8858;g1234ea1495d_0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50"/>
        <p:cNvGrpSpPr/>
        <p:nvPr/>
      </p:nvGrpSpPr>
      <p:grpSpPr>
        <a:xfrm>
          <a:off x="0" y="0"/>
          <a:ext cx="0" cy="0"/>
          <a:chOff x="0" y="0"/>
          <a:chExt cx="0" cy="0"/>
        </a:xfrm>
      </p:grpSpPr>
      <p:sp>
        <p:nvSpPr>
          <p:cNvPr id="8751" name="Google Shape;8751;g1234ea1495d_0_7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52" name="Google Shape;8752;g1234ea1495d_0_7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97"/>
        <p:cNvGrpSpPr/>
        <p:nvPr/>
      </p:nvGrpSpPr>
      <p:grpSpPr>
        <a:xfrm>
          <a:off x="0" y="0"/>
          <a:ext cx="0" cy="0"/>
          <a:chOff x="0" y="0"/>
          <a:chExt cx="0" cy="0"/>
        </a:xfrm>
      </p:grpSpPr>
      <p:sp>
        <p:nvSpPr>
          <p:cNvPr id="8898" name="Google Shape;8898;g1234ea1495d_0_2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99" name="Google Shape;8899;g1234ea1495d_0_2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29"/>
        <p:cNvGrpSpPr/>
        <p:nvPr/>
      </p:nvGrpSpPr>
      <p:grpSpPr>
        <a:xfrm>
          <a:off x="0" y="0"/>
          <a:ext cx="0" cy="0"/>
          <a:chOff x="0" y="0"/>
          <a:chExt cx="0" cy="0"/>
        </a:xfrm>
      </p:grpSpPr>
      <p:sp>
        <p:nvSpPr>
          <p:cNvPr id="9030" name="Google Shape;9030;g1234ea1495d_0_4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31" name="Google Shape;9031;g1234ea1495d_0_4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55"/>
        <p:cNvGrpSpPr/>
        <p:nvPr/>
      </p:nvGrpSpPr>
      <p:grpSpPr>
        <a:xfrm>
          <a:off x="0" y="0"/>
          <a:ext cx="0" cy="0"/>
          <a:chOff x="0" y="0"/>
          <a:chExt cx="0" cy="0"/>
        </a:xfrm>
      </p:grpSpPr>
      <p:sp>
        <p:nvSpPr>
          <p:cNvPr id="8356" name="Google Shape;8356;g1234ea1495d_0_384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57" name="Google Shape;8357;g1234ea1495d_0_384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2"/>
        <p:cNvGrpSpPr/>
        <p:nvPr/>
      </p:nvGrpSpPr>
      <p:grpSpPr>
        <a:xfrm>
          <a:off x="0" y="0"/>
          <a:ext cx="0" cy="0"/>
          <a:chOff x="0" y="0"/>
          <a:chExt cx="0" cy="0"/>
        </a:xfrm>
      </p:grpSpPr>
      <p:sp>
        <p:nvSpPr>
          <p:cNvPr id="8163" name="Google Shape;8163;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4" name="Google Shape;8164;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59"/>
        <p:cNvGrpSpPr/>
        <p:nvPr/>
      </p:nvGrpSpPr>
      <p:grpSpPr>
        <a:xfrm>
          <a:off x="0" y="0"/>
          <a:ext cx="0" cy="0"/>
          <a:chOff x="0" y="0"/>
          <a:chExt cx="0" cy="0"/>
        </a:xfrm>
      </p:grpSpPr>
      <p:sp>
        <p:nvSpPr>
          <p:cNvPr id="8460" name="Google Shape;8460;g1234ea1495d_0_3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61" name="Google Shape;8461;g1234ea1495d_0_3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0205415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59"/>
        <p:cNvGrpSpPr/>
        <p:nvPr/>
      </p:nvGrpSpPr>
      <p:grpSpPr>
        <a:xfrm>
          <a:off x="0" y="0"/>
          <a:ext cx="0" cy="0"/>
          <a:chOff x="0" y="0"/>
          <a:chExt cx="0" cy="0"/>
        </a:xfrm>
      </p:grpSpPr>
      <p:sp>
        <p:nvSpPr>
          <p:cNvPr id="8460" name="Google Shape;8460;g1234ea1495d_0_3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61" name="Google Shape;8461;g1234ea1495d_0_3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59"/>
        <p:cNvGrpSpPr/>
        <p:nvPr/>
      </p:nvGrpSpPr>
      <p:grpSpPr>
        <a:xfrm>
          <a:off x="0" y="0"/>
          <a:ext cx="0" cy="0"/>
          <a:chOff x="0" y="0"/>
          <a:chExt cx="0" cy="0"/>
        </a:xfrm>
      </p:grpSpPr>
      <p:sp>
        <p:nvSpPr>
          <p:cNvPr id="8460" name="Google Shape;8460;g1234ea1495d_0_3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61" name="Google Shape;8461;g1234ea1495d_0_3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679187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59"/>
        <p:cNvGrpSpPr/>
        <p:nvPr/>
      </p:nvGrpSpPr>
      <p:grpSpPr>
        <a:xfrm>
          <a:off x="0" y="0"/>
          <a:ext cx="0" cy="0"/>
          <a:chOff x="0" y="0"/>
          <a:chExt cx="0" cy="0"/>
        </a:xfrm>
      </p:grpSpPr>
      <p:sp>
        <p:nvSpPr>
          <p:cNvPr id="8460" name="Google Shape;8460;g1234ea1495d_0_3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61" name="Google Shape;8461;g1234ea1495d_0_3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7483421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4"/>
        <p:cNvGrpSpPr/>
        <p:nvPr/>
      </p:nvGrpSpPr>
      <p:grpSpPr>
        <a:xfrm>
          <a:off x="0" y="0"/>
          <a:ext cx="0" cy="0"/>
          <a:chOff x="0" y="0"/>
          <a:chExt cx="0" cy="0"/>
        </a:xfrm>
      </p:grpSpPr>
      <p:sp>
        <p:nvSpPr>
          <p:cNvPr id="8285" name="Google Shape;8285;g1234ea1495d_0_384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86" name="Google Shape;8286;g1234ea1495d_0_384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17"/>
        <p:cNvGrpSpPr/>
        <p:nvPr/>
      </p:nvGrpSpPr>
      <p:grpSpPr>
        <a:xfrm>
          <a:off x="0" y="0"/>
          <a:ext cx="0" cy="0"/>
          <a:chOff x="0" y="0"/>
          <a:chExt cx="0" cy="0"/>
        </a:xfrm>
      </p:grpSpPr>
      <p:sp>
        <p:nvSpPr>
          <p:cNvPr id="8318" name="Google Shape;8318;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19" name="Google Shape;8319;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58"/>
        <p:cNvGrpSpPr/>
        <p:nvPr/>
      </p:nvGrpSpPr>
      <p:grpSpPr>
        <a:xfrm>
          <a:off x="0" y="0"/>
          <a:ext cx="0" cy="0"/>
          <a:chOff x="0" y="0"/>
          <a:chExt cx="0" cy="0"/>
        </a:xfrm>
      </p:grpSpPr>
      <p:sp>
        <p:nvSpPr>
          <p:cNvPr id="8159" name="Google Shape;8159;g1234ea1495d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0" name="Google Shape;8160;g1234ea1495d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rot="10800000">
            <a:off x="-8663" y="3377913"/>
            <a:ext cx="1918050" cy="1757175"/>
            <a:chOff x="4483200" y="238125"/>
            <a:chExt cx="1918050" cy="1757175"/>
          </a:xfrm>
        </p:grpSpPr>
        <p:sp>
          <p:nvSpPr>
            <p:cNvPr id="10" name="Google Shape;10;p2"/>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 name="Google Shape;293;p2"/>
          <p:cNvSpPr/>
          <p:nvPr/>
        </p:nvSpPr>
        <p:spPr>
          <a:xfrm>
            <a:off x="-18451" y="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rot="10800000">
            <a:off x="6042475" y="3874263"/>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 name="Google Shape;295;p2"/>
          <p:cNvGrpSpPr/>
          <p:nvPr/>
        </p:nvGrpSpPr>
        <p:grpSpPr>
          <a:xfrm>
            <a:off x="7225950" y="0"/>
            <a:ext cx="1918050" cy="1757175"/>
            <a:chOff x="4483200" y="238125"/>
            <a:chExt cx="1918050" cy="1757175"/>
          </a:xfrm>
        </p:grpSpPr>
        <p:sp>
          <p:nvSpPr>
            <p:cNvPr id="296" name="Google Shape;296;p2"/>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9" name="Google Shape;579;p2"/>
          <p:cNvSpPr/>
          <p:nvPr/>
        </p:nvSpPr>
        <p:spPr>
          <a:xfrm>
            <a:off x="8702325" y="148600"/>
            <a:ext cx="326000" cy="486875"/>
          </a:xfrm>
          <a:custGeom>
            <a:avLst/>
            <a:gdLst/>
            <a:ahLst/>
            <a:cxnLst/>
            <a:rect l="l" t="t" r="r" b="b"/>
            <a:pathLst>
              <a:path w="13040" h="19475" extrusionOk="0">
                <a:moveTo>
                  <a:pt x="13040" y="0"/>
                </a:moveTo>
                <a:lnTo>
                  <a:pt x="2315" y="11120"/>
                </a:lnTo>
                <a:lnTo>
                  <a:pt x="6454" y="11215"/>
                </a:lnTo>
                <a:lnTo>
                  <a:pt x="0" y="19475"/>
                </a:lnTo>
                <a:lnTo>
                  <a:pt x="10594" y="10293"/>
                </a:lnTo>
                <a:lnTo>
                  <a:pt x="6736" y="9164"/>
                </a:lnTo>
                <a:lnTo>
                  <a:pt x="130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8770525" y="354987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8925800" y="3259675"/>
            <a:ext cx="155100" cy="155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2" name="Google Shape;582;p2"/>
          <p:cNvGrpSpPr/>
          <p:nvPr/>
        </p:nvGrpSpPr>
        <p:grpSpPr>
          <a:xfrm>
            <a:off x="3250500" y="-1208700"/>
            <a:ext cx="2651830" cy="2216529"/>
            <a:chOff x="8778750" y="1654938"/>
            <a:chExt cx="2651830" cy="2216529"/>
          </a:xfrm>
        </p:grpSpPr>
        <p:sp>
          <p:nvSpPr>
            <p:cNvPr id="583" name="Google Shape;583;p2"/>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2" name="Google Shape;592;p2"/>
          <p:cNvSpPr/>
          <p:nvPr/>
        </p:nvSpPr>
        <p:spPr>
          <a:xfrm>
            <a:off x="3060900" y="14860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2815000" y="148600"/>
            <a:ext cx="155100" cy="155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4" name="Google Shape;594;p2"/>
          <p:cNvGrpSpPr/>
          <p:nvPr/>
        </p:nvGrpSpPr>
        <p:grpSpPr>
          <a:xfrm>
            <a:off x="6031582" y="4272610"/>
            <a:ext cx="855308" cy="653629"/>
            <a:chOff x="4917157" y="4271285"/>
            <a:chExt cx="855308" cy="653629"/>
          </a:xfrm>
        </p:grpSpPr>
        <p:sp>
          <p:nvSpPr>
            <p:cNvPr id="595" name="Google Shape;595;p2"/>
            <p:cNvSpPr/>
            <p:nvPr/>
          </p:nvSpPr>
          <p:spPr>
            <a:xfrm>
              <a:off x="4917157" y="4543294"/>
              <a:ext cx="297561" cy="259785"/>
            </a:xfrm>
            <a:custGeom>
              <a:avLst/>
              <a:gdLst/>
              <a:ahLst/>
              <a:cxnLst/>
              <a:rect l="l" t="t" r="r" b="b"/>
              <a:pathLst>
                <a:path w="11855" h="10350" extrusionOk="0">
                  <a:moveTo>
                    <a:pt x="8543" y="641"/>
                  </a:moveTo>
                  <a:lnTo>
                    <a:pt x="11158" y="5175"/>
                  </a:lnTo>
                  <a:lnTo>
                    <a:pt x="8543" y="9710"/>
                  </a:lnTo>
                  <a:lnTo>
                    <a:pt x="3293" y="9710"/>
                  </a:lnTo>
                  <a:lnTo>
                    <a:pt x="678" y="5175"/>
                  </a:lnTo>
                  <a:lnTo>
                    <a:pt x="3293" y="641"/>
                  </a:lnTo>
                  <a:close/>
                  <a:moveTo>
                    <a:pt x="3124" y="1"/>
                  </a:moveTo>
                  <a:lnTo>
                    <a:pt x="3030" y="20"/>
                  </a:ln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20"/>
                  </a:lnTo>
                  <a:lnTo>
                    <a:pt x="87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5126391" y="4421459"/>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029" y="0"/>
                  </a:moveTo>
                  <a:lnTo>
                    <a:pt x="2954" y="38"/>
                  </a:lnTo>
                  <a:lnTo>
                    <a:pt x="2898" y="94"/>
                  </a:lnTo>
                  <a:lnTo>
                    <a:pt x="2841" y="151"/>
                  </a:lnTo>
                  <a:lnTo>
                    <a:pt x="38" y="5005"/>
                  </a:lnTo>
                  <a:lnTo>
                    <a:pt x="19" y="5099"/>
                  </a:lnTo>
                  <a:lnTo>
                    <a:pt x="0" y="5175"/>
                  </a:lnTo>
                  <a:lnTo>
                    <a:pt x="19" y="5250"/>
                  </a:lnTo>
                  <a:lnTo>
                    <a:pt x="38" y="5325"/>
                  </a:lnTo>
                  <a:lnTo>
                    <a:pt x="2841" y="10180"/>
                  </a:lnTo>
                  <a:lnTo>
                    <a:pt x="2898" y="10255"/>
                  </a:lnTo>
                  <a:lnTo>
                    <a:pt x="2954" y="10311"/>
                  </a:lnTo>
                  <a:lnTo>
                    <a:pt x="3029" y="10330"/>
                  </a:lnTo>
                  <a:lnTo>
                    <a:pt x="3123" y="10349"/>
                  </a:lnTo>
                  <a:lnTo>
                    <a:pt x="8730" y="10349"/>
                  </a:lnTo>
                  <a:lnTo>
                    <a:pt x="8806" y="10330"/>
                  </a:lnTo>
                  <a:lnTo>
                    <a:pt x="8881" y="10311"/>
                  </a:lnTo>
                  <a:lnTo>
                    <a:pt x="8956" y="10255"/>
                  </a:lnTo>
                  <a:lnTo>
                    <a:pt x="9013" y="10180"/>
                  </a:lnTo>
                  <a:lnTo>
                    <a:pt x="11816" y="5325"/>
                  </a:lnTo>
                  <a:lnTo>
                    <a:pt x="11835" y="5250"/>
                  </a:lnTo>
                  <a:lnTo>
                    <a:pt x="11854" y="5175"/>
                  </a:lnTo>
                  <a:lnTo>
                    <a:pt x="11835" y="5099"/>
                  </a:lnTo>
                  <a:lnTo>
                    <a:pt x="11816" y="5005"/>
                  </a:lnTo>
                  <a:lnTo>
                    <a:pt x="9013" y="151"/>
                  </a:lnTo>
                  <a:lnTo>
                    <a:pt x="8956" y="94"/>
                  </a:lnTo>
                  <a:lnTo>
                    <a:pt x="8881" y="38"/>
                  </a:lnTo>
                  <a:lnTo>
                    <a:pt x="88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5341272" y="4299598"/>
              <a:ext cx="297535" cy="259785"/>
            </a:xfrm>
            <a:custGeom>
              <a:avLst/>
              <a:gdLst/>
              <a:ahLst/>
              <a:cxnLst/>
              <a:rect l="l" t="t" r="r" b="b"/>
              <a:pathLst>
                <a:path w="11854" h="10350" extrusionOk="0">
                  <a:moveTo>
                    <a:pt x="8542" y="641"/>
                  </a:moveTo>
                  <a:lnTo>
                    <a:pt x="11177" y="5175"/>
                  </a:lnTo>
                  <a:lnTo>
                    <a:pt x="8542" y="9710"/>
                  </a:lnTo>
                  <a:lnTo>
                    <a:pt x="3312" y="9710"/>
                  </a:lnTo>
                  <a:lnTo>
                    <a:pt x="696" y="5175"/>
                  </a:lnTo>
                  <a:lnTo>
                    <a:pt x="3312" y="641"/>
                  </a:lnTo>
                  <a:close/>
                  <a:moveTo>
                    <a:pt x="3048" y="1"/>
                  </a:moveTo>
                  <a:lnTo>
                    <a:pt x="2973" y="39"/>
                  </a:lnTo>
                  <a:lnTo>
                    <a:pt x="2898" y="95"/>
                  </a:lnTo>
                  <a:lnTo>
                    <a:pt x="2860" y="151"/>
                  </a:lnTo>
                  <a:lnTo>
                    <a:pt x="57" y="5006"/>
                  </a:lnTo>
                  <a:lnTo>
                    <a:pt x="19" y="5081"/>
                  </a:lnTo>
                  <a:lnTo>
                    <a:pt x="0" y="5175"/>
                  </a:lnTo>
                  <a:lnTo>
                    <a:pt x="19" y="5251"/>
                  </a:lnTo>
                  <a:lnTo>
                    <a:pt x="57" y="5326"/>
                  </a:lnTo>
                  <a:lnTo>
                    <a:pt x="2860" y="10180"/>
                  </a:lnTo>
                  <a:lnTo>
                    <a:pt x="2898" y="10255"/>
                  </a:lnTo>
                  <a:lnTo>
                    <a:pt x="2973" y="10312"/>
                  </a:lnTo>
                  <a:lnTo>
                    <a:pt x="3048" y="10331"/>
                  </a:lnTo>
                  <a:lnTo>
                    <a:pt x="3124" y="10350"/>
                  </a:lnTo>
                  <a:lnTo>
                    <a:pt x="8731" y="10350"/>
                  </a:lnTo>
                  <a:lnTo>
                    <a:pt x="8825" y="10331"/>
                  </a:lnTo>
                  <a:lnTo>
                    <a:pt x="8900" y="10312"/>
                  </a:lnTo>
                  <a:lnTo>
                    <a:pt x="8956" y="10255"/>
                  </a:lnTo>
                  <a:lnTo>
                    <a:pt x="9013" y="10180"/>
                  </a:lnTo>
                  <a:lnTo>
                    <a:pt x="11816" y="5326"/>
                  </a:lnTo>
                  <a:lnTo>
                    <a:pt x="11854" y="5251"/>
                  </a:lnTo>
                  <a:lnTo>
                    <a:pt x="11854" y="5175"/>
                  </a:lnTo>
                  <a:lnTo>
                    <a:pt x="11854"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5552363" y="4299598"/>
              <a:ext cx="191764" cy="16089"/>
            </a:xfrm>
            <a:custGeom>
              <a:avLst/>
              <a:gdLst/>
              <a:ahLst/>
              <a:cxnLst/>
              <a:rect l="l" t="t" r="r" b="b"/>
              <a:pathLst>
                <a:path w="7640" h="641" extrusionOk="0">
                  <a:moveTo>
                    <a:pt x="264" y="1"/>
                  </a:moveTo>
                  <a:lnTo>
                    <a:pt x="208" y="20"/>
                  </a:lnTo>
                  <a:lnTo>
                    <a:pt x="151" y="57"/>
                  </a:lnTo>
                  <a:lnTo>
                    <a:pt x="95" y="95"/>
                  </a:lnTo>
                  <a:lnTo>
                    <a:pt x="57" y="133"/>
                  </a:lnTo>
                  <a:lnTo>
                    <a:pt x="38" y="189"/>
                  </a:lnTo>
                  <a:lnTo>
                    <a:pt x="20" y="246"/>
                  </a:lnTo>
                  <a:lnTo>
                    <a:pt x="1" y="321"/>
                  </a:lnTo>
                  <a:lnTo>
                    <a:pt x="20" y="377"/>
                  </a:lnTo>
                  <a:lnTo>
                    <a:pt x="38" y="434"/>
                  </a:lnTo>
                  <a:lnTo>
                    <a:pt x="57" y="490"/>
                  </a:lnTo>
                  <a:lnTo>
                    <a:pt x="95" y="547"/>
                  </a:lnTo>
                  <a:lnTo>
                    <a:pt x="151" y="584"/>
                  </a:lnTo>
                  <a:lnTo>
                    <a:pt x="208" y="603"/>
                  </a:lnTo>
                  <a:lnTo>
                    <a:pt x="264" y="622"/>
                  </a:lnTo>
                  <a:lnTo>
                    <a:pt x="321" y="641"/>
                  </a:lnTo>
                  <a:lnTo>
                    <a:pt x="7320" y="641"/>
                  </a:lnTo>
                  <a:lnTo>
                    <a:pt x="7376" y="622"/>
                  </a:lnTo>
                  <a:lnTo>
                    <a:pt x="7452" y="603"/>
                  </a:lnTo>
                  <a:lnTo>
                    <a:pt x="7508" y="584"/>
                  </a:lnTo>
                  <a:lnTo>
                    <a:pt x="7546" y="547"/>
                  </a:lnTo>
                  <a:lnTo>
                    <a:pt x="7583" y="490"/>
                  </a:lnTo>
                  <a:lnTo>
                    <a:pt x="7621" y="434"/>
                  </a:lnTo>
                  <a:lnTo>
                    <a:pt x="7640" y="377"/>
                  </a:lnTo>
                  <a:lnTo>
                    <a:pt x="7640" y="321"/>
                  </a:lnTo>
                  <a:lnTo>
                    <a:pt x="7640" y="246"/>
                  </a:lnTo>
                  <a:lnTo>
                    <a:pt x="7621" y="189"/>
                  </a:lnTo>
                  <a:lnTo>
                    <a:pt x="7583" y="133"/>
                  </a:lnTo>
                  <a:lnTo>
                    <a:pt x="7546" y="95"/>
                  </a:lnTo>
                  <a:lnTo>
                    <a:pt x="7508" y="57"/>
                  </a:lnTo>
                  <a:lnTo>
                    <a:pt x="7452" y="20"/>
                  </a:lnTo>
                  <a:lnTo>
                    <a:pt x="73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5126391" y="4665154"/>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123" y="0"/>
                  </a:moveTo>
                  <a:lnTo>
                    <a:pt x="3029" y="19"/>
                  </a:lnTo>
                  <a:lnTo>
                    <a:pt x="2954" y="38"/>
                  </a:lnTo>
                  <a:lnTo>
                    <a:pt x="2898" y="94"/>
                  </a:lnTo>
                  <a:lnTo>
                    <a:pt x="2841" y="151"/>
                  </a:lnTo>
                  <a:lnTo>
                    <a:pt x="38" y="5024"/>
                  </a:lnTo>
                  <a:lnTo>
                    <a:pt x="19" y="5099"/>
                  </a:lnTo>
                  <a:lnTo>
                    <a:pt x="0" y="5175"/>
                  </a:lnTo>
                  <a:lnTo>
                    <a:pt x="19" y="5250"/>
                  </a:lnTo>
                  <a:lnTo>
                    <a:pt x="38" y="5325"/>
                  </a:lnTo>
                  <a:lnTo>
                    <a:pt x="2841" y="10198"/>
                  </a:lnTo>
                  <a:lnTo>
                    <a:pt x="2898" y="10255"/>
                  </a:lnTo>
                  <a:lnTo>
                    <a:pt x="2954" y="10311"/>
                  </a:lnTo>
                  <a:lnTo>
                    <a:pt x="3029" y="10330"/>
                  </a:lnTo>
                  <a:lnTo>
                    <a:pt x="3123" y="10349"/>
                  </a:lnTo>
                  <a:lnTo>
                    <a:pt x="8730" y="10349"/>
                  </a:lnTo>
                  <a:lnTo>
                    <a:pt x="8806" y="10330"/>
                  </a:lnTo>
                  <a:lnTo>
                    <a:pt x="8881" y="10311"/>
                  </a:lnTo>
                  <a:lnTo>
                    <a:pt x="8956" y="10255"/>
                  </a:lnTo>
                  <a:lnTo>
                    <a:pt x="9013" y="10198"/>
                  </a:lnTo>
                  <a:lnTo>
                    <a:pt x="11816" y="5325"/>
                  </a:lnTo>
                  <a:lnTo>
                    <a:pt x="11835" y="5250"/>
                  </a:lnTo>
                  <a:lnTo>
                    <a:pt x="11854" y="5175"/>
                  </a:lnTo>
                  <a:lnTo>
                    <a:pt x="11835" y="5099"/>
                  </a:lnTo>
                  <a:lnTo>
                    <a:pt x="11816" y="5024"/>
                  </a:lnTo>
                  <a:lnTo>
                    <a:pt x="9013" y="151"/>
                  </a:lnTo>
                  <a:lnTo>
                    <a:pt x="8956" y="94"/>
                  </a:lnTo>
                  <a:lnTo>
                    <a:pt x="8881" y="38"/>
                  </a:lnTo>
                  <a:lnTo>
                    <a:pt x="8806" y="19"/>
                  </a:lnTo>
                  <a:lnTo>
                    <a:pt x="8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5098053" y="4514956"/>
              <a:ext cx="72740" cy="72765"/>
            </a:xfrm>
            <a:custGeom>
              <a:avLst/>
              <a:gdLst/>
              <a:ahLst/>
              <a:cxnLst/>
              <a:rect l="l" t="t" r="r" b="b"/>
              <a:pathLst>
                <a:path w="2898" h="2899" extrusionOk="0">
                  <a:moveTo>
                    <a:pt x="1355" y="1"/>
                  </a:moveTo>
                  <a:lnTo>
                    <a:pt x="1204" y="20"/>
                  </a:lnTo>
                  <a:lnTo>
                    <a:pt x="1073" y="39"/>
                  </a:lnTo>
                  <a:lnTo>
                    <a:pt x="922" y="95"/>
                  </a:lnTo>
                  <a:lnTo>
                    <a:pt x="790" y="151"/>
                  </a:lnTo>
                  <a:lnTo>
                    <a:pt x="677" y="227"/>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35"/>
                  </a:lnTo>
                  <a:lnTo>
                    <a:pt x="715" y="2710"/>
                  </a:lnTo>
                  <a:lnTo>
                    <a:pt x="847" y="2767"/>
                  </a:lnTo>
                  <a:lnTo>
                    <a:pt x="979" y="2823"/>
                  </a:lnTo>
                  <a:lnTo>
                    <a:pt x="1110" y="2861"/>
                  </a:lnTo>
                  <a:lnTo>
                    <a:pt x="1242" y="2880"/>
                  </a:lnTo>
                  <a:lnTo>
                    <a:pt x="1392"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5699725" y="4271285"/>
              <a:ext cx="72740" cy="72740"/>
            </a:xfrm>
            <a:custGeom>
              <a:avLst/>
              <a:gdLst/>
              <a:ahLst/>
              <a:cxnLst/>
              <a:rect l="l" t="t" r="r" b="b"/>
              <a:pathLst>
                <a:path w="2898" h="2898" extrusionOk="0">
                  <a:moveTo>
                    <a:pt x="1355" y="0"/>
                  </a:moveTo>
                  <a:lnTo>
                    <a:pt x="1223" y="19"/>
                  </a:lnTo>
                  <a:lnTo>
                    <a:pt x="1073" y="38"/>
                  </a:lnTo>
                  <a:lnTo>
                    <a:pt x="941" y="94"/>
                  </a:lnTo>
                  <a:lnTo>
                    <a:pt x="809" y="151"/>
                  </a:lnTo>
                  <a:lnTo>
                    <a:pt x="678" y="207"/>
                  </a:lnTo>
                  <a:lnTo>
                    <a:pt x="565" y="301"/>
                  </a:lnTo>
                  <a:lnTo>
                    <a:pt x="452" y="376"/>
                  </a:lnTo>
                  <a:lnTo>
                    <a:pt x="358" y="489"/>
                  </a:lnTo>
                  <a:lnTo>
                    <a:pt x="264" y="602"/>
                  </a:lnTo>
                  <a:lnTo>
                    <a:pt x="188" y="715"/>
                  </a:lnTo>
                  <a:lnTo>
                    <a:pt x="132" y="828"/>
                  </a:lnTo>
                  <a:lnTo>
                    <a:pt x="75" y="960"/>
                  </a:lnTo>
                  <a:lnTo>
                    <a:pt x="38" y="1110"/>
                  </a:lnTo>
                  <a:lnTo>
                    <a:pt x="19" y="1242"/>
                  </a:lnTo>
                  <a:lnTo>
                    <a:pt x="0" y="1392"/>
                  </a:lnTo>
                  <a:lnTo>
                    <a:pt x="0" y="1524"/>
                  </a:lnTo>
                  <a:lnTo>
                    <a:pt x="19" y="1675"/>
                  </a:lnTo>
                  <a:lnTo>
                    <a:pt x="57" y="1825"/>
                  </a:lnTo>
                  <a:lnTo>
                    <a:pt x="94" y="1957"/>
                  </a:lnTo>
                  <a:lnTo>
                    <a:pt x="151" y="2089"/>
                  </a:lnTo>
                  <a:lnTo>
                    <a:pt x="226" y="2220"/>
                  </a:lnTo>
                  <a:lnTo>
                    <a:pt x="301" y="2333"/>
                  </a:lnTo>
                  <a:lnTo>
                    <a:pt x="395" y="2446"/>
                  </a:lnTo>
                  <a:lnTo>
                    <a:pt x="489" y="2540"/>
                  </a:lnTo>
                  <a:lnTo>
                    <a:pt x="602" y="2615"/>
                  </a:lnTo>
                  <a:lnTo>
                    <a:pt x="715" y="2691"/>
                  </a:lnTo>
                  <a:lnTo>
                    <a:pt x="847" y="2766"/>
                  </a:lnTo>
                  <a:lnTo>
                    <a:pt x="979" y="2822"/>
                  </a:lnTo>
                  <a:lnTo>
                    <a:pt x="1110" y="2860"/>
                  </a:lnTo>
                  <a:lnTo>
                    <a:pt x="1242" y="2879"/>
                  </a:lnTo>
                  <a:lnTo>
                    <a:pt x="1393" y="2898"/>
                  </a:lnTo>
                  <a:lnTo>
                    <a:pt x="1543" y="2898"/>
                  </a:lnTo>
                  <a:lnTo>
                    <a:pt x="1694" y="2879"/>
                  </a:lnTo>
                  <a:lnTo>
                    <a:pt x="1825" y="2841"/>
                  </a:lnTo>
                  <a:lnTo>
                    <a:pt x="1976" y="2804"/>
                  </a:lnTo>
                  <a:lnTo>
                    <a:pt x="2108" y="2747"/>
                  </a:lnTo>
                  <a:lnTo>
                    <a:pt x="2220" y="2672"/>
                  </a:lnTo>
                  <a:lnTo>
                    <a:pt x="2333" y="2597"/>
                  </a:lnTo>
                  <a:lnTo>
                    <a:pt x="2446" y="2502"/>
                  </a:lnTo>
                  <a:lnTo>
                    <a:pt x="2540" y="2408"/>
                  </a:lnTo>
                  <a:lnTo>
                    <a:pt x="2634" y="2296"/>
                  </a:lnTo>
                  <a:lnTo>
                    <a:pt x="2710" y="2183"/>
                  </a:lnTo>
                  <a:lnTo>
                    <a:pt x="2766" y="2051"/>
                  </a:lnTo>
                  <a:lnTo>
                    <a:pt x="2823" y="1919"/>
                  </a:lnTo>
                  <a:lnTo>
                    <a:pt x="2860" y="1787"/>
                  </a:lnTo>
                  <a:lnTo>
                    <a:pt x="2898" y="1637"/>
                  </a:lnTo>
                  <a:lnTo>
                    <a:pt x="2898" y="1505"/>
                  </a:lnTo>
                  <a:lnTo>
                    <a:pt x="2898" y="1355"/>
                  </a:lnTo>
                  <a:lnTo>
                    <a:pt x="2879" y="1204"/>
                  </a:lnTo>
                  <a:lnTo>
                    <a:pt x="2860" y="1072"/>
                  </a:lnTo>
                  <a:lnTo>
                    <a:pt x="2804" y="922"/>
                  </a:lnTo>
                  <a:lnTo>
                    <a:pt x="2747" y="790"/>
                  </a:lnTo>
                  <a:lnTo>
                    <a:pt x="2672" y="677"/>
                  </a:lnTo>
                  <a:lnTo>
                    <a:pt x="2597" y="546"/>
                  </a:lnTo>
                  <a:lnTo>
                    <a:pt x="2503" y="452"/>
                  </a:lnTo>
                  <a:lnTo>
                    <a:pt x="2409" y="357"/>
                  </a:lnTo>
                  <a:lnTo>
                    <a:pt x="2296" y="263"/>
                  </a:lnTo>
                  <a:lnTo>
                    <a:pt x="2183" y="188"/>
                  </a:lnTo>
                  <a:lnTo>
                    <a:pt x="2051" y="132"/>
                  </a:lnTo>
                  <a:lnTo>
                    <a:pt x="1919" y="75"/>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5379524" y="4520152"/>
              <a:ext cx="72740" cy="72765"/>
            </a:xfrm>
            <a:custGeom>
              <a:avLst/>
              <a:gdLst/>
              <a:ahLst/>
              <a:cxnLst/>
              <a:rect l="l" t="t" r="r" b="b"/>
              <a:pathLst>
                <a:path w="2898" h="2899" extrusionOk="0">
                  <a:moveTo>
                    <a:pt x="1355" y="1"/>
                  </a:moveTo>
                  <a:lnTo>
                    <a:pt x="1204" y="20"/>
                  </a:lnTo>
                  <a:lnTo>
                    <a:pt x="1073" y="38"/>
                  </a:lnTo>
                  <a:lnTo>
                    <a:pt x="922" y="95"/>
                  </a:lnTo>
                  <a:lnTo>
                    <a:pt x="790" y="151"/>
                  </a:lnTo>
                  <a:lnTo>
                    <a:pt x="678" y="208"/>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16"/>
                  </a:lnTo>
                  <a:lnTo>
                    <a:pt x="715" y="2691"/>
                  </a:lnTo>
                  <a:lnTo>
                    <a:pt x="847" y="2767"/>
                  </a:lnTo>
                  <a:lnTo>
                    <a:pt x="979" y="2823"/>
                  </a:lnTo>
                  <a:lnTo>
                    <a:pt x="1110" y="2861"/>
                  </a:lnTo>
                  <a:lnTo>
                    <a:pt x="1242" y="2880"/>
                  </a:lnTo>
                  <a:lnTo>
                    <a:pt x="1393"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3"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8"/>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 name="Google Shape;603;p2"/>
          <p:cNvSpPr/>
          <p:nvPr/>
        </p:nvSpPr>
        <p:spPr>
          <a:xfrm>
            <a:off x="398950" y="4261525"/>
            <a:ext cx="326000" cy="486875"/>
          </a:xfrm>
          <a:custGeom>
            <a:avLst/>
            <a:gdLst/>
            <a:ahLst/>
            <a:cxnLst/>
            <a:rect l="l" t="t" r="r" b="b"/>
            <a:pathLst>
              <a:path w="13040" h="19475" extrusionOk="0">
                <a:moveTo>
                  <a:pt x="13040" y="0"/>
                </a:moveTo>
                <a:lnTo>
                  <a:pt x="2315" y="11120"/>
                </a:lnTo>
                <a:lnTo>
                  <a:pt x="6454" y="11215"/>
                </a:lnTo>
                <a:lnTo>
                  <a:pt x="0" y="19475"/>
                </a:lnTo>
                <a:lnTo>
                  <a:pt x="10594" y="10293"/>
                </a:lnTo>
                <a:lnTo>
                  <a:pt x="6736" y="9164"/>
                </a:lnTo>
                <a:lnTo>
                  <a:pt x="130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txBox="1">
            <a:spLocks noGrp="1"/>
          </p:cNvSpPr>
          <p:nvPr>
            <p:ph type="ctrTitle"/>
          </p:nvPr>
        </p:nvSpPr>
        <p:spPr>
          <a:xfrm>
            <a:off x="3737962" y="1131476"/>
            <a:ext cx="4697400" cy="2435700"/>
          </a:xfrm>
          <a:prstGeom prst="rect">
            <a:avLst/>
          </a:prstGeom>
          <a:noFill/>
        </p:spPr>
        <p:txBody>
          <a:bodyPr spcFirstLastPara="1" wrap="square" lIns="91425" tIns="91425" rIns="91425" bIns="91425" anchor="ctr" anchorCtr="0">
            <a:noAutofit/>
          </a:bodyPr>
          <a:lstStyle>
            <a:lvl1pPr lvl="0" algn="r">
              <a:lnSpc>
                <a:spcPct val="85000"/>
              </a:lnSpc>
              <a:spcBef>
                <a:spcPts val="0"/>
              </a:spcBef>
              <a:spcAft>
                <a:spcPts val="0"/>
              </a:spcAft>
              <a:buSzPts val="4500"/>
              <a:buFont typeface="Loved by the King"/>
              <a:buNone/>
              <a:defRPr sz="5700"/>
            </a:lvl1pPr>
            <a:lvl2pPr lvl="1" algn="ctr">
              <a:spcBef>
                <a:spcPts val="0"/>
              </a:spcBef>
              <a:spcAft>
                <a:spcPts val="0"/>
              </a:spcAft>
              <a:buClr>
                <a:schemeClr val="lt1"/>
              </a:buClr>
              <a:buSzPts val="5200"/>
              <a:buNone/>
              <a:defRPr sz="5200">
                <a:solidFill>
                  <a:schemeClr val="lt1"/>
                </a:solidFill>
              </a:defRPr>
            </a:lvl2pPr>
            <a:lvl3pPr lvl="2" algn="ctr">
              <a:spcBef>
                <a:spcPts val="0"/>
              </a:spcBef>
              <a:spcAft>
                <a:spcPts val="0"/>
              </a:spcAft>
              <a:buClr>
                <a:schemeClr val="lt1"/>
              </a:buClr>
              <a:buSzPts val="5200"/>
              <a:buNone/>
              <a:defRPr sz="5200">
                <a:solidFill>
                  <a:schemeClr val="lt1"/>
                </a:solidFill>
              </a:defRPr>
            </a:lvl3pPr>
            <a:lvl4pPr lvl="3" algn="ctr">
              <a:spcBef>
                <a:spcPts val="0"/>
              </a:spcBef>
              <a:spcAft>
                <a:spcPts val="0"/>
              </a:spcAft>
              <a:buClr>
                <a:schemeClr val="lt1"/>
              </a:buClr>
              <a:buSzPts val="5200"/>
              <a:buNone/>
              <a:defRPr sz="5200">
                <a:solidFill>
                  <a:schemeClr val="lt1"/>
                </a:solidFill>
              </a:defRPr>
            </a:lvl4pPr>
            <a:lvl5pPr lvl="4" algn="ctr">
              <a:spcBef>
                <a:spcPts val="0"/>
              </a:spcBef>
              <a:spcAft>
                <a:spcPts val="0"/>
              </a:spcAft>
              <a:buClr>
                <a:schemeClr val="lt1"/>
              </a:buClr>
              <a:buSzPts val="5200"/>
              <a:buNone/>
              <a:defRPr sz="5200">
                <a:solidFill>
                  <a:schemeClr val="lt1"/>
                </a:solidFill>
              </a:defRPr>
            </a:lvl5pPr>
            <a:lvl6pPr lvl="5" algn="ctr">
              <a:spcBef>
                <a:spcPts val="0"/>
              </a:spcBef>
              <a:spcAft>
                <a:spcPts val="0"/>
              </a:spcAft>
              <a:buClr>
                <a:schemeClr val="lt1"/>
              </a:buClr>
              <a:buSzPts val="5200"/>
              <a:buNone/>
              <a:defRPr sz="5200">
                <a:solidFill>
                  <a:schemeClr val="lt1"/>
                </a:solidFill>
              </a:defRPr>
            </a:lvl6pPr>
            <a:lvl7pPr lvl="6" algn="ctr">
              <a:spcBef>
                <a:spcPts val="0"/>
              </a:spcBef>
              <a:spcAft>
                <a:spcPts val="0"/>
              </a:spcAft>
              <a:buClr>
                <a:schemeClr val="lt1"/>
              </a:buClr>
              <a:buSzPts val="5200"/>
              <a:buNone/>
              <a:defRPr sz="5200">
                <a:solidFill>
                  <a:schemeClr val="lt1"/>
                </a:solidFill>
              </a:defRPr>
            </a:lvl7pPr>
            <a:lvl8pPr lvl="7" algn="ctr">
              <a:spcBef>
                <a:spcPts val="0"/>
              </a:spcBef>
              <a:spcAft>
                <a:spcPts val="0"/>
              </a:spcAft>
              <a:buClr>
                <a:schemeClr val="lt1"/>
              </a:buClr>
              <a:buSzPts val="5200"/>
              <a:buNone/>
              <a:defRPr sz="5200">
                <a:solidFill>
                  <a:schemeClr val="lt1"/>
                </a:solidFill>
              </a:defRPr>
            </a:lvl8pPr>
            <a:lvl9pPr lvl="8" algn="ctr">
              <a:spcBef>
                <a:spcPts val="0"/>
              </a:spcBef>
              <a:spcAft>
                <a:spcPts val="0"/>
              </a:spcAft>
              <a:buClr>
                <a:schemeClr val="lt1"/>
              </a:buClr>
              <a:buSzPts val="5200"/>
              <a:buNone/>
              <a:defRPr sz="5200">
                <a:solidFill>
                  <a:schemeClr val="lt1"/>
                </a:solidFill>
              </a:defRPr>
            </a:lvl9pPr>
          </a:lstStyle>
          <a:p>
            <a:endParaRPr/>
          </a:p>
        </p:txBody>
      </p:sp>
      <p:sp>
        <p:nvSpPr>
          <p:cNvPr id="605" name="Google Shape;605;p2"/>
          <p:cNvSpPr txBox="1">
            <a:spLocks noGrp="1"/>
          </p:cNvSpPr>
          <p:nvPr>
            <p:ph type="subTitle" idx="1"/>
          </p:nvPr>
        </p:nvSpPr>
        <p:spPr>
          <a:xfrm>
            <a:off x="3737962" y="3582124"/>
            <a:ext cx="4700100" cy="429900"/>
          </a:xfrm>
          <a:prstGeom prst="rect">
            <a:avLst/>
          </a:prstGeom>
          <a:noFill/>
        </p:spPr>
        <p:txBody>
          <a:bodyPr spcFirstLastPara="1" wrap="square" lIns="91425" tIns="91425" rIns="91425" bIns="91425" anchor="ctr" anchorCtr="0">
            <a:noAutofit/>
          </a:bodyPr>
          <a:lstStyle>
            <a:lvl1pPr lvl="0" algn="r">
              <a:lnSpc>
                <a:spcPct val="100000"/>
              </a:lnSpc>
              <a:spcBef>
                <a:spcPts val="0"/>
              </a:spcBef>
              <a:spcAft>
                <a:spcPts val="0"/>
              </a:spcAft>
              <a:buSzPts val="1500"/>
              <a:buNone/>
              <a:defRPr>
                <a:latin typeface="Hind Siliguri Medium"/>
                <a:ea typeface="Hind Siliguri Medium"/>
                <a:cs typeface="Hind Siliguri Medium"/>
                <a:sym typeface="Hind Siliguri Medium"/>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pic>
        <p:nvPicPr>
          <p:cNvPr id="2" name="Google Shape;102;p1" descr="https://lh5.googleusercontent.com/FmDR0MkrTxFEnwnsLpuo1G6SlmfyaQjs9IQBRhe0PVneUzEk5Lc_qrdgbBOkgPlNGkJlO5OxqVNk9pTXrejwb2MmmeIrjAZSjR0vS2FTXZr0Dp-Tjrcoy-Ard1HOBqWhvEI3OEgMhabx6jGsHNmz6w">
            <a:extLst>
              <a:ext uri="{FF2B5EF4-FFF2-40B4-BE49-F238E27FC236}">
                <a16:creationId xmlns:a16="http://schemas.microsoft.com/office/drawing/2014/main" id="{B4E3A954-3454-A0F2-9E9B-5D35216F2370}"/>
              </a:ext>
            </a:extLst>
          </p:cNvPr>
          <p:cNvPicPr preferRelativeResize="0"/>
          <p:nvPr userDrawn="1"/>
        </p:nvPicPr>
        <p:blipFill rotWithShape="1">
          <a:blip r:embed="rId2">
            <a:alphaModFix/>
          </a:blip>
          <a:srcRect/>
          <a:stretch/>
        </p:blipFill>
        <p:spPr>
          <a:xfrm>
            <a:off x="77279" y="4279346"/>
            <a:ext cx="748150" cy="411583"/>
          </a:xfrm>
          <a:prstGeom prst="rect">
            <a:avLst/>
          </a:prstGeom>
          <a:noFill/>
          <a:ln>
            <a:noFill/>
          </a:ln>
        </p:spPr>
      </p:pic>
      <p:sp>
        <p:nvSpPr>
          <p:cNvPr id="3" name="Google Shape;105;p1">
            <a:extLst>
              <a:ext uri="{FF2B5EF4-FFF2-40B4-BE49-F238E27FC236}">
                <a16:creationId xmlns:a16="http://schemas.microsoft.com/office/drawing/2014/main" id="{BD5DB383-5EDE-6A97-5950-5155524E8383}"/>
              </a:ext>
            </a:extLst>
          </p:cNvPr>
          <p:cNvSpPr txBox="1"/>
          <p:nvPr userDrawn="1"/>
        </p:nvSpPr>
        <p:spPr>
          <a:xfrm>
            <a:off x="-28932" y="4645020"/>
            <a:ext cx="3047700" cy="3231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s-MX" sz="800" dirty="0">
                <a:solidFill>
                  <a:schemeClr val="bg1"/>
                </a:solidFill>
              </a:rPr>
              <a:t>Derechos de autor </a:t>
            </a:r>
            <a:endParaRPr sz="800" dirty="0">
              <a:solidFill>
                <a:schemeClr val="bg1"/>
              </a:solidFill>
            </a:endParaRPr>
          </a:p>
          <a:p>
            <a:pPr marL="0" lvl="0" indent="0" algn="l" rtl="0">
              <a:lnSpc>
                <a:spcPct val="90000"/>
              </a:lnSpc>
              <a:spcBef>
                <a:spcPts val="0"/>
              </a:spcBef>
              <a:spcAft>
                <a:spcPts val="0"/>
              </a:spcAft>
              <a:buNone/>
            </a:pPr>
            <a:r>
              <a:rPr lang="es-MX" sz="800" dirty="0">
                <a:solidFill>
                  <a:schemeClr val="bg1"/>
                </a:solidFill>
              </a:rPr>
              <a:t>Universidad Nacional Autónoma de México bajo licencia CC-BY-NC 4.0 Internacional</a:t>
            </a:r>
            <a:endParaRPr sz="800" dirty="0">
              <a:solidFill>
                <a:schemeClr val="bg1"/>
              </a:solidFill>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841"/>
        <p:cNvGrpSpPr/>
        <p:nvPr/>
      </p:nvGrpSpPr>
      <p:grpSpPr>
        <a:xfrm>
          <a:off x="0" y="0"/>
          <a:ext cx="0" cy="0"/>
          <a:chOff x="0" y="0"/>
          <a:chExt cx="0" cy="0"/>
        </a:xfrm>
      </p:grpSpPr>
      <p:sp>
        <p:nvSpPr>
          <p:cNvPr id="2842" name="Google Shape;2842;p11"/>
          <p:cNvSpPr txBox="1">
            <a:spLocks noGrp="1"/>
          </p:cNvSpPr>
          <p:nvPr>
            <p:ph type="title" hasCustomPrompt="1"/>
          </p:nvPr>
        </p:nvSpPr>
        <p:spPr>
          <a:xfrm>
            <a:off x="998550" y="1682691"/>
            <a:ext cx="7146900" cy="14136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12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2843" name="Google Shape;2843;p11"/>
          <p:cNvSpPr txBox="1">
            <a:spLocks noGrp="1"/>
          </p:cNvSpPr>
          <p:nvPr>
            <p:ph type="subTitle" idx="1"/>
          </p:nvPr>
        </p:nvSpPr>
        <p:spPr>
          <a:xfrm>
            <a:off x="996750" y="3095109"/>
            <a:ext cx="7150500" cy="3657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2844" name="Google Shape;2844;p11"/>
          <p:cNvGrpSpPr/>
          <p:nvPr/>
        </p:nvGrpSpPr>
        <p:grpSpPr>
          <a:xfrm flipH="1">
            <a:off x="-8663" y="0"/>
            <a:ext cx="1918050" cy="1757175"/>
            <a:chOff x="4483200" y="238125"/>
            <a:chExt cx="1918050" cy="1757175"/>
          </a:xfrm>
        </p:grpSpPr>
        <p:sp>
          <p:nvSpPr>
            <p:cNvPr id="2845" name="Google Shape;2845;p11"/>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1"/>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1"/>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1"/>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1"/>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1"/>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1"/>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1"/>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1"/>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1"/>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1"/>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1"/>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1"/>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1"/>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1"/>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1"/>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1"/>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1"/>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1"/>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1"/>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1"/>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1"/>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1"/>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1"/>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1"/>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1"/>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1"/>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1"/>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1"/>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1"/>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1"/>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1"/>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1"/>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11"/>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1"/>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1"/>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1"/>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1"/>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1"/>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1"/>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1"/>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1"/>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11"/>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1"/>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1"/>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1"/>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1"/>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1"/>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1"/>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1"/>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1"/>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11"/>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1"/>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1"/>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1"/>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1"/>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1"/>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1"/>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1"/>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1"/>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1"/>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11"/>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1"/>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1"/>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1"/>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1"/>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1"/>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1"/>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1"/>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1"/>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1"/>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1"/>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1"/>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1"/>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1"/>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1"/>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1"/>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1"/>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1"/>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1"/>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11"/>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11"/>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1"/>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1"/>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1"/>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1"/>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1"/>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1"/>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1"/>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1"/>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1"/>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1"/>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1"/>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1"/>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1"/>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1"/>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1"/>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1"/>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1"/>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1"/>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1"/>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1"/>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1"/>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1"/>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1"/>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1"/>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1"/>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1"/>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11"/>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11"/>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1"/>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1"/>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1"/>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1"/>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1"/>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1"/>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1"/>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1"/>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1"/>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1"/>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1"/>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1"/>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1"/>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1"/>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1"/>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1"/>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1"/>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1"/>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1"/>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1"/>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1"/>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1"/>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1"/>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1"/>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1"/>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1"/>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1"/>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1"/>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1"/>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1"/>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1"/>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1"/>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1"/>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1"/>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1"/>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1"/>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1"/>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1"/>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1"/>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1"/>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1"/>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1"/>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1"/>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1"/>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1"/>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1"/>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1"/>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1"/>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1"/>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1"/>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1"/>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1"/>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1"/>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1"/>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1"/>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1"/>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1"/>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1"/>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1"/>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1"/>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1"/>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1"/>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1"/>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1"/>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1"/>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1"/>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1"/>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1"/>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1"/>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1"/>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1"/>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1"/>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1"/>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1"/>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11"/>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1"/>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1"/>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1"/>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1"/>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1"/>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1"/>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1"/>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1"/>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1"/>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1"/>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1"/>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1"/>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1"/>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1"/>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1"/>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1"/>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1"/>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1"/>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1"/>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1"/>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1"/>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1"/>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1"/>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1"/>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1"/>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1"/>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1"/>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1"/>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1"/>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1"/>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1"/>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1"/>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1"/>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1"/>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1"/>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1"/>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1"/>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1"/>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1"/>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1"/>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1"/>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1"/>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1"/>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1"/>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1"/>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1"/>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1"/>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1"/>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1"/>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1"/>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1"/>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1"/>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1"/>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1"/>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1"/>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1"/>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1"/>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1"/>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1"/>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1"/>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1"/>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1"/>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1"/>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1"/>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1"/>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1"/>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1"/>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1"/>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1"/>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1"/>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1"/>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1"/>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1"/>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1"/>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1"/>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1"/>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1"/>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1"/>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1"/>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1"/>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1"/>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1"/>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1"/>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1"/>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1"/>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1"/>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1"/>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1"/>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1"/>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1"/>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1"/>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1"/>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1"/>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1"/>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1"/>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1"/>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1"/>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1"/>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8" name="Google Shape;3128;p11"/>
          <p:cNvGrpSpPr/>
          <p:nvPr/>
        </p:nvGrpSpPr>
        <p:grpSpPr>
          <a:xfrm rot="10800000" flipH="1">
            <a:off x="7225950" y="3377913"/>
            <a:ext cx="1918050" cy="1757175"/>
            <a:chOff x="4483200" y="238125"/>
            <a:chExt cx="1918050" cy="1757175"/>
          </a:xfrm>
        </p:grpSpPr>
        <p:sp>
          <p:nvSpPr>
            <p:cNvPr id="3129" name="Google Shape;3129;p11"/>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1"/>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1"/>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1"/>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1"/>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1"/>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1"/>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1"/>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1"/>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1"/>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1"/>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1"/>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1"/>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1"/>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1"/>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1"/>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1"/>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1"/>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1"/>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1"/>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1"/>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1"/>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1"/>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1"/>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1"/>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1"/>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1"/>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1"/>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1"/>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1"/>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1"/>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1"/>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1"/>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1"/>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1"/>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1"/>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1"/>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1"/>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1"/>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1"/>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1"/>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1"/>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1"/>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1"/>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1"/>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1"/>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1"/>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1"/>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1"/>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1"/>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1"/>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1"/>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1"/>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1"/>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1"/>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1"/>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1"/>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1"/>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1"/>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1"/>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1"/>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1"/>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1"/>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1"/>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1"/>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1"/>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1"/>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1"/>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1"/>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1"/>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1"/>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1"/>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1"/>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1"/>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1"/>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1"/>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1"/>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1"/>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1"/>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1"/>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1"/>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1"/>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1"/>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1"/>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1"/>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1"/>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1"/>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1"/>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1"/>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1"/>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1"/>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1"/>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1"/>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1"/>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1"/>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1"/>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1"/>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1"/>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1"/>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1"/>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1"/>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1"/>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1"/>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1"/>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1"/>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1"/>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1"/>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1"/>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1"/>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1"/>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1"/>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1"/>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1"/>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1"/>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1"/>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1"/>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1"/>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1"/>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1"/>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1"/>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1"/>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1"/>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1"/>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1"/>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1"/>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1"/>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1"/>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1"/>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1"/>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1"/>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1"/>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1"/>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1"/>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1"/>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1"/>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1"/>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1"/>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1"/>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1"/>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1"/>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1"/>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1"/>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1"/>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1"/>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1"/>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1"/>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1"/>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1"/>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1"/>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1"/>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1"/>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1"/>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1"/>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1"/>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1"/>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1"/>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1"/>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1"/>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1"/>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1"/>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1"/>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1"/>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1"/>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1"/>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1"/>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1"/>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1"/>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1"/>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1"/>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1"/>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1"/>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1"/>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1"/>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1"/>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1"/>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1"/>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1"/>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1"/>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1"/>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1"/>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1"/>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1"/>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1"/>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1"/>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1"/>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1"/>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1"/>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1"/>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1"/>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1"/>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1"/>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1"/>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1"/>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1"/>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1"/>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1"/>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1"/>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1"/>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1"/>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1"/>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1"/>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1"/>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1"/>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1"/>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1"/>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1"/>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1"/>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1"/>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1"/>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1"/>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1"/>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1"/>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1"/>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1"/>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1"/>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1"/>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1"/>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1"/>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1"/>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1"/>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1"/>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1"/>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1"/>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1"/>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1"/>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1"/>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1"/>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1"/>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1"/>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1"/>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1"/>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1"/>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1"/>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1"/>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1"/>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1"/>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1"/>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1"/>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1"/>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1"/>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1"/>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1"/>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1"/>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1"/>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1"/>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1"/>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1"/>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1"/>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1"/>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1"/>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1"/>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1"/>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1"/>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1"/>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1"/>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1"/>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1"/>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1"/>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1"/>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1"/>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1"/>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1"/>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1"/>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1"/>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1"/>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1"/>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1"/>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1"/>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1"/>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1"/>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1"/>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1"/>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1"/>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1"/>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1"/>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1"/>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1"/>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1"/>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1"/>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1"/>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1"/>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1"/>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1"/>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2" name="Google Shape;3412;p11"/>
          <p:cNvGrpSpPr/>
          <p:nvPr/>
        </p:nvGrpSpPr>
        <p:grpSpPr>
          <a:xfrm>
            <a:off x="2011736" y="4064402"/>
            <a:ext cx="5120528" cy="1078958"/>
            <a:chOff x="580050" y="3886863"/>
            <a:chExt cx="5963811" cy="1256648"/>
          </a:xfrm>
        </p:grpSpPr>
        <p:sp>
          <p:nvSpPr>
            <p:cNvPr id="3413" name="Google Shape;3413;p11"/>
            <p:cNvSpPr/>
            <p:nvPr/>
          </p:nvSpPr>
          <p:spPr>
            <a:xfrm rot="10800000">
              <a:off x="580050" y="3886863"/>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1"/>
            <p:cNvSpPr/>
            <p:nvPr/>
          </p:nvSpPr>
          <p:spPr>
            <a:xfrm rot="10800000" flipH="1">
              <a:off x="3442325" y="3886876"/>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15" name="Google Shape;3415;p11"/>
          <p:cNvSpPr/>
          <p:nvPr/>
        </p:nvSpPr>
        <p:spPr>
          <a:xfrm rot="-5400000">
            <a:off x="308950" y="187365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1"/>
          <p:cNvSpPr/>
          <p:nvPr/>
        </p:nvSpPr>
        <p:spPr>
          <a:xfrm rot="-5400000">
            <a:off x="537550" y="2098425"/>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1"/>
          <p:cNvSpPr/>
          <p:nvPr/>
        </p:nvSpPr>
        <p:spPr>
          <a:xfrm rot="-5400000">
            <a:off x="8700475" y="284520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1"/>
          <p:cNvSpPr/>
          <p:nvPr/>
        </p:nvSpPr>
        <p:spPr>
          <a:xfrm rot="-5400000">
            <a:off x="8929075" y="3069975"/>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19" name="Google Shape;3419;p11"/>
          <p:cNvGrpSpPr/>
          <p:nvPr/>
        </p:nvGrpSpPr>
        <p:grpSpPr>
          <a:xfrm>
            <a:off x="3079050" y="-1016725"/>
            <a:ext cx="2651830" cy="2216529"/>
            <a:chOff x="8778750" y="1654938"/>
            <a:chExt cx="2651830" cy="2216529"/>
          </a:xfrm>
        </p:grpSpPr>
        <p:sp>
          <p:nvSpPr>
            <p:cNvPr id="3420" name="Google Shape;3420;p11"/>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1"/>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1"/>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1"/>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1"/>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1"/>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1"/>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1"/>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1"/>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9" name="Google Shape;3429;p11"/>
          <p:cNvGrpSpPr/>
          <p:nvPr/>
        </p:nvGrpSpPr>
        <p:grpSpPr>
          <a:xfrm>
            <a:off x="4110988" y="4527375"/>
            <a:ext cx="922000" cy="501475"/>
            <a:chOff x="1470950" y="1480875"/>
            <a:chExt cx="922000" cy="501475"/>
          </a:xfrm>
        </p:grpSpPr>
        <p:sp>
          <p:nvSpPr>
            <p:cNvPr id="3430" name="Google Shape;3430;p11"/>
            <p:cNvSpPr/>
            <p:nvPr/>
          </p:nvSpPr>
          <p:spPr>
            <a:xfrm>
              <a:off x="1470950" y="1602250"/>
              <a:ext cx="296375" cy="258750"/>
            </a:xfrm>
            <a:custGeom>
              <a:avLst/>
              <a:gdLst/>
              <a:ahLst/>
              <a:cxnLst/>
              <a:rect l="l" t="t" r="r" b="b"/>
              <a:pathLst>
                <a:path w="11855" h="10350" extrusionOk="0">
                  <a:moveTo>
                    <a:pt x="8543" y="640"/>
                  </a:moveTo>
                  <a:lnTo>
                    <a:pt x="11159" y="5175"/>
                  </a:lnTo>
                  <a:lnTo>
                    <a:pt x="8543" y="9709"/>
                  </a:lnTo>
                  <a:lnTo>
                    <a:pt x="3312" y="9709"/>
                  </a:lnTo>
                  <a:lnTo>
                    <a:pt x="678" y="5175"/>
                  </a:lnTo>
                  <a:lnTo>
                    <a:pt x="3312" y="640"/>
                  </a:lnTo>
                  <a:close/>
                  <a:moveTo>
                    <a:pt x="3030" y="0"/>
                  </a:moveTo>
                  <a:lnTo>
                    <a:pt x="2955" y="38"/>
                  </a:lnTo>
                  <a:lnTo>
                    <a:pt x="2899" y="94"/>
                  </a:lnTo>
                  <a:lnTo>
                    <a:pt x="2842" y="151"/>
                  </a:lnTo>
                  <a:lnTo>
                    <a:pt x="39" y="5005"/>
                  </a:lnTo>
                  <a:lnTo>
                    <a:pt x="1" y="5081"/>
                  </a:lnTo>
                  <a:lnTo>
                    <a:pt x="1" y="5175"/>
                  </a:lnTo>
                  <a:lnTo>
                    <a:pt x="1" y="5250"/>
                  </a:lnTo>
                  <a:lnTo>
                    <a:pt x="39" y="5325"/>
                  </a:lnTo>
                  <a:lnTo>
                    <a:pt x="2842" y="10180"/>
                  </a:lnTo>
                  <a:lnTo>
                    <a:pt x="2899" y="10255"/>
                  </a:lnTo>
                  <a:lnTo>
                    <a:pt x="2955" y="10311"/>
                  </a:lnTo>
                  <a:lnTo>
                    <a:pt x="3030" y="10330"/>
                  </a:lnTo>
                  <a:lnTo>
                    <a:pt x="3124" y="10349"/>
                  </a:lnTo>
                  <a:lnTo>
                    <a:pt x="8731" y="10349"/>
                  </a:lnTo>
                  <a:lnTo>
                    <a:pt x="8807" y="10330"/>
                  </a:lnTo>
                  <a:lnTo>
                    <a:pt x="8882" y="10311"/>
                  </a:lnTo>
                  <a:lnTo>
                    <a:pt x="8957" y="10255"/>
                  </a:lnTo>
                  <a:lnTo>
                    <a:pt x="8995" y="10180"/>
                  </a:lnTo>
                  <a:lnTo>
                    <a:pt x="11798" y="5325"/>
                  </a:lnTo>
                  <a:lnTo>
                    <a:pt x="11836" y="5250"/>
                  </a:lnTo>
                  <a:lnTo>
                    <a:pt x="11855" y="5175"/>
                  </a:lnTo>
                  <a:lnTo>
                    <a:pt x="11836" y="5081"/>
                  </a:lnTo>
                  <a:lnTo>
                    <a:pt x="11798" y="5005"/>
                  </a:lnTo>
                  <a:lnTo>
                    <a:pt x="8995" y="151"/>
                  </a:lnTo>
                  <a:lnTo>
                    <a:pt x="8957" y="94"/>
                  </a:lnTo>
                  <a:lnTo>
                    <a:pt x="8882" y="38"/>
                  </a:lnTo>
                  <a:lnTo>
                    <a:pt x="88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1"/>
            <p:cNvSpPr/>
            <p:nvPr/>
          </p:nvSpPr>
          <p:spPr>
            <a:xfrm>
              <a:off x="1679350" y="1480875"/>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9"/>
                  </a:lnTo>
                  <a:lnTo>
                    <a:pt x="2898" y="95"/>
                  </a:lnTo>
                  <a:lnTo>
                    <a:pt x="2841" y="151"/>
                  </a:lnTo>
                  <a:lnTo>
                    <a:pt x="38" y="5006"/>
                  </a:lnTo>
                  <a:lnTo>
                    <a:pt x="19" y="5081"/>
                  </a:lnTo>
                  <a:lnTo>
                    <a:pt x="0" y="5175"/>
                  </a:lnTo>
                  <a:lnTo>
                    <a:pt x="19" y="5251"/>
                  </a:lnTo>
                  <a:lnTo>
                    <a:pt x="38" y="5326"/>
                  </a:lnTo>
                  <a:lnTo>
                    <a:pt x="2841" y="10180"/>
                  </a:lnTo>
                  <a:lnTo>
                    <a:pt x="2898" y="10256"/>
                  </a:lnTo>
                  <a:lnTo>
                    <a:pt x="2973" y="10293"/>
                  </a:lnTo>
                  <a:lnTo>
                    <a:pt x="3048" y="10331"/>
                  </a:lnTo>
                  <a:lnTo>
                    <a:pt x="3124" y="10350"/>
                  </a:lnTo>
                  <a:lnTo>
                    <a:pt x="8731" y="10350"/>
                  </a:lnTo>
                  <a:lnTo>
                    <a:pt x="8825" y="10331"/>
                  </a:lnTo>
                  <a:lnTo>
                    <a:pt x="8900" y="10293"/>
                  </a:lnTo>
                  <a:lnTo>
                    <a:pt x="8956" y="10256"/>
                  </a:lnTo>
                  <a:lnTo>
                    <a:pt x="9013" y="10180"/>
                  </a:lnTo>
                  <a:lnTo>
                    <a:pt x="11816" y="5326"/>
                  </a:lnTo>
                  <a:lnTo>
                    <a:pt x="11835" y="5251"/>
                  </a:lnTo>
                  <a:lnTo>
                    <a:pt x="11854" y="5175"/>
                  </a:lnTo>
                  <a:lnTo>
                    <a:pt x="11835"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1"/>
            <p:cNvSpPr/>
            <p:nvPr/>
          </p:nvSpPr>
          <p:spPr>
            <a:xfrm>
              <a:off x="1893375" y="1602250"/>
              <a:ext cx="296375" cy="258750"/>
            </a:xfrm>
            <a:custGeom>
              <a:avLst/>
              <a:gdLst/>
              <a:ahLst/>
              <a:cxnLst/>
              <a:rect l="l" t="t" r="r" b="b"/>
              <a:pathLst>
                <a:path w="11855" h="10350" extrusionOk="0">
                  <a:moveTo>
                    <a:pt x="8561" y="640"/>
                  </a:moveTo>
                  <a:lnTo>
                    <a:pt x="11177" y="5175"/>
                  </a:lnTo>
                  <a:lnTo>
                    <a:pt x="8561" y="9709"/>
                  </a:lnTo>
                  <a:lnTo>
                    <a:pt x="3312" y="9709"/>
                  </a:lnTo>
                  <a:lnTo>
                    <a:pt x="697" y="5175"/>
                  </a:lnTo>
                  <a:lnTo>
                    <a:pt x="3312" y="640"/>
                  </a:lnTo>
                  <a:close/>
                  <a:moveTo>
                    <a:pt x="3048" y="0"/>
                  </a:moveTo>
                  <a:lnTo>
                    <a:pt x="2973" y="38"/>
                  </a:lnTo>
                  <a:lnTo>
                    <a:pt x="2898" y="94"/>
                  </a:lnTo>
                  <a:lnTo>
                    <a:pt x="2860" y="151"/>
                  </a:lnTo>
                  <a:lnTo>
                    <a:pt x="57" y="5005"/>
                  </a:lnTo>
                  <a:lnTo>
                    <a:pt x="19" y="5081"/>
                  </a:lnTo>
                  <a:lnTo>
                    <a:pt x="0" y="5175"/>
                  </a:lnTo>
                  <a:lnTo>
                    <a:pt x="19" y="5250"/>
                  </a:lnTo>
                  <a:lnTo>
                    <a:pt x="57" y="5325"/>
                  </a:lnTo>
                  <a:lnTo>
                    <a:pt x="2860" y="10180"/>
                  </a:lnTo>
                  <a:lnTo>
                    <a:pt x="2898" y="10255"/>
                  </a:lnTo>
                  <a:lnTo>
                    <a:pt x="2973" y="10311"/>
                  </a:lnTo>
                  <a:lnTo>
                    <a:pt x="3048" y="10330"/>
                  </a:lnTo>
                  <a:lnTo>
                    <a:pt x="3124" y="10349"/>
                  </a:lnTo>
                  <a:lnTo>
                    <a:pt x="8731" y="10349"/>
                  </a:lnTo>
                  <a:lnTo>
                    <a:pt x="8825" y="10330"/>
                  </a:lnTo>
                  <a:lnTo>
                    <a:pt x="8900" y="10311"/>
                  </a:lnTo>
                  <a:lnTo>
                    <a:pt x="8957" y="10255"/>
                  </a:lnTo>
                  <a:lnTo>
                    <a:pt x="9013" y="10180"/>
                  </a:lnTo>
                  <a:lnTo>
                    <a:pt x="11817" y="5325"/>
                  </a:lnTo>
                  <a:lnTo>
                    <a:pt x="11854" y="5250"/>
                  </a:lnTo>
                  <a:lnTo>
                    <a:pt x="11854" y="5175"/>
                  </a:lnTo>
                  <a:lnTo>
                    <a:pt x="11854" y="5081"/>
                  </a:lnTo>
                  <a:lnTo>
                    <a:pt x="11817" y="5005"/>
                  </a:lnTo>
                  <a:lnTo>
                    <a:pt x="9013" y="151"/>
                  </a:lnTo>
                  <a:lnTo>
                    <a:pt x="8957" y="94"/>
                  </a:lnTo>
                  <a:lnTo>
                    <a:pt x="8900" y="38"/>
                  </a:lnTo>
                  <a:lnTo>
                    <a:pt x="88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1"/>
            <p:cNvSpPr/>
            <p:nvPr/>
          </p:nvSpPr>
          <p:spPr>
            <a:xfrm>
              <a:off x="2096575" y="1723600"/>
              <a:ext cx="296375" cy="258750"/>
            </a:xfrm>
            <a:custGeom>
              <a:avLst/>
              <a:gdLst/>
              <a:ahLst/>
              <a:cxnLst/>
              <a:rect l="l" t="t" r="r" b="b"/>
              <a:pathLst>
                <a:path w="11855" h="10350" extrusionOk="0">
                  <a:moveTo>
                    <a:pt x="8543" y="641"/>
                  </a:moveTo>
                  <a:lnTo>
                    <a:pt x="11158" y="5175"/>
                  </a:lnTo>
                  <a:lnTo>
                    <a:pt x="8543" y="9710"/>
                  </a:lnTo>
                  <a:lnTo>
                    <a:pt x="3312" y="9710"/>
                  </a:lnTo>
                  <a:lnTo>
                    <a:pt x="678" y="5175"/>
                  </a:lnTo>
                  <a:lnTo>
                    <a:pt x="3312" y="641"/>
                  </a:lnTo>
                  <a:close/>
                  <a:moveTo>
                    <a:pt x="3030" y="1"/>
                  </a:move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1"/>
            <p:cNvSpPr/>
            <p:nvPr/>
          </p:nvSpPr>
          <p:spPr>
            <a:xfrm>
              <a:off x="1679350" y="1723600"/>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8"/>
                  </a:lnTo>
                  <a:lnTo>
                    <a:pt x="2898" y="95"/>
                  </a:lnTo>
                  <a:lnTo>
                    <a:pt x="2841" y="151"/>
                  </a:lnTo>
                  <a:lnTo>
                    <a:pt x="38" y="5006"/>
                  </a:lnTo>
                  <a:lnTo>
                    <a:pt x="19" y="5100"/>
                  </a:lnTo>
                  <a:lnTo>
                    <a:pt x="0" y="5175"/>
                  </a:lnTo>
                  <a:lnTo>
                    <a:pt x="19" y="5250"/>
                  </a:lnTo>
                  <a:lnTo>
                    <a:pt x="38" y="5326"/>
                  </a:lnTo>
                  <a:lnTo>
                    <a:pt x="2841" y="10180"/>
                  </a:lnTo>
                  <a:lnTo>
                    <a:pt x="2898" y="10255"/>
                  </a:lnTo>
                  <a:lnTo>
                    <a:pt x="2973" y="10312"/>
                  </a:lnTo>
                  <a:lnTo>
                    <a:pt x="3048" y="10331"/>
                  </a:lnTo>
                  <a:lnTo>
                    <a:pt x="3124" y="10349"/>
                  </a:lnTo>
                  <a:lnTo>
                    <a:pt x="8731" y="10349"/>
                  </a:lnTo>
                  <a:lnTo>
                    <a:pt x="8825" y="10331"/>
                  </a:lnTo>
                  <a:lnTo>
                    <a:pt x="8900" y="10312"/>
                  </a:lnTo>
                  <a:lnTo>
                    <a:pt x="8956" y="10255"/>
                  </a:lnTo>
                  <a:lnTo>
                    <a:pt x="9013" y="10180"/>
                  </a:lnTo>
                  <a:lnTo>
                    <a:pt x="11816" y="5326"/>
                  </a:lnTo>
                  <a:lnTo>
                    <a:pt x="11835" y="5250"/>
                  </a:lnTo>
                  <a:lnTo>
                    <a:pt x="11854" y="5175"/>
                  </a:lnTo>
                  <a:lnTo>
                    <a:pt x="11835" y="5100"/>
                  </a:lnTo>
                  <a:lnTo>
                    <a:pt x="11816" y="5006"/>
                  </a:lnTo>
                  <a:lnTo>
                    <a:pt x="9013" y="151"/>
                  </a:lnTo>
                  <a:lnTo>
                    <a:pt x="8956" y="95"/>
                  </a:lnTo>
                  <a:lnTo>
                    <a:pt x="8900" y="38"/>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1"/>
            <p:cNvSpPr/>
            <p:nvPr/>
          </p:nvSpPr>
          <p:spPr>
            <a:xfrm>
              <a:off x="1723100" y="1695375"/>
              <a:ext cx="72450" cy="72475"/>
            </a:xfrm>
            <a:custGeom>
              <a:avLst/>
              <a:gdLst/>
              <a:ahLst/>
              <a:cxnLst/>
              <a:rect l="l" t="t" r="r" b="b"/>
              <a:pathLst>
                <a:path w="2898" h="2899" extrusionOk="0">
                  <a:moveTo>
                    <a:pt x="1355" y="1"/>
                  </a:moveTo>
                  <a:lnTo>
                    <a:pt x="1204" y="20"/>
                  </a:lnTo>
                  <a:lnTo>
                    <a:pt x="1073" y="39"/>
                  </a:lnTo>
                  <a:lnTo>
                    <a:pt x="922" y="95"/>
                  </a:lnTo>
                  <a:lnTo>
                    <a:pt x="790" y="151"/>
                  </a:lnTo>
                  <a:lnTo>
                    <a:pt x="677" y="208"/>
                  </a:lnTo>
                  <a:lnTo>
                    <a:pt x="565" y="302"/>
                  </a:lnTo>
                  <a:lnTo>
                    <a:pt x="452" y="396"/>
                  </a:lnTo>
                  <a:lnTo>
                    <a:pt x="358" y="490"/>
                  </a:lnTo>
                  <a:lnTo>
                    <a:pt x="264" y="603"/>
                  </a:lnTo>
                  <a:lnTo>
                    <a:pt x="188" y="716"/>
                  </a:lnTo>
                  <a:lnTo>
                    <a:pt x="132" y="848"/>
                  </a:lnTo>
                  <a:lnTo>
                    <a:pt x="75" y="961"/>
                  </a:lnTo>
                  <a:lnTo>
                    <a:pt x="38" y="1111"/>
                  </a:lnTo>
                  <a:lnTo>
                    <a:pt x="0" y="1243"/>
                  </a:lnTo>
                  <a:lnTo>
                    <a:pt x="0" y="1393"/>
                  </a:lnTo>
                  <a:lnTo>
                    <a:pt x="0" y="1525"/>
                  </a:lnTo>
                  <a:lnTo>
                    <a:pt x="19" y="1676"/>
                  </a:lnTo>
                  <a:lnTo>
                    <a:pt x="38" y="1826"/>
                  </a:lnTo>
                  <a:lnTo>
                    <a:pt x="94" y="1958"/>
                  </a:lnTo>
                  <a:lnTo>
                    <a:pt x="151" y="2089"/>
                  </a:lnTo>
                  <a:lnTo>
                    <a:pt x="207" y="2221"/>
                  </a:lnTo>
                  <a:lnTo>
                    <a:pt x="301" y="2334"/>
                  </a:lnTo>
                  <a:lnTo>
                    <a:pt x="395" y="2447"/>
                  </a:lnTo>
                  <a:lnTo>
                    <a:pt x="489" y="2541"/>
                  </a:lnTo>
                  <a:lnTo>
                    <a:pt x="602" y="2616"/>
                  </a:lnTo>
                  <a:lnTo>
                    <a:pt x="715" y="2710"/>
                  </a:lnTo>
                  <a:lnTo>
                    <a:pt x="847" y="2767"/>
                  </a:lnTo>
                  <a:lnTo>
                    <a:pt x="960" y="2823"/>
                  </a:lnTo>
                  <a:lnTo>
                    <a:pt x="1110" y="2861"/>
                  </a:lnTo>
                  <a:lnTo>
                    <a:pt x="1242" y="2880"/>
                  </a:lnTo>
                  <a:lnTo>
                    <a:pt x="1392" y="2899"/>
                  </a:lnTo>
                  <a:lnTo>
                    <a:pt x="1524" y="2899"/>
                  </a:lnTo>
                  <a:lnTo>
                    <a:pt x="1675" y="2880"/>
                  </a:lnTo>
                  <a:lnTo>
                    <a:pt x="1825" y="2842"/>
                  </a:lnTo>
                  <a:lnTo>
                    <a:pt x="1957" y="2804"/>
                  </a:lnTo>
                  <a:lnTo>
                    <a:pt x="2089" y="2748"/>
                  </a:lnTo>
                  <a:lnTo>
                    <a:pt x="2220" y="2673"/>
                  </a:lnTo>
                  <a:lnTo>
                    <a:pt x="2333" y="2597"/>
                  </a:lnTo>
                  <a:lnTo>
                    <a:pt x="2446" y="2503"/>
                  </a:lnTo>
                  <a:lnTo>
                    <a:pt x="2540" y="2409"/>
                  </a:lnTo>
                  <a:lnTo>
                    <a:pt x="2615" y="2296"/>
                  </a:lnTo>
                  <a:lnTo>
                    <a:pt x="2710" y="2184"/>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8"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1"/>
            <p:cNvSpPr/>
            <p:nvPr/>
          </p:nvSpPr>
          <p:spPr>
            <a:xfrm>
              <a:off x="1931475" y="1574025"/>
              <a:ext cx="72475" cy="72475"/>
            </a:xfrm>
            <a:custGeom>
              <a:avLst/>
              <a:gdLst/>
              <a:ahLst/>
              <a:cxnLst/>
              <a:rect l="l" t="t" r="r" b="b"/>
              <a:pathLst>
                <a:path w="2899" h="2899" extrusionOk="0">
                  <a:moveTo>
                    <a:pt x="1374" y="0"/>
                  </a:moveTo>
                  <a:lnTo>
                    <a:pt x="1223" y="19"/>
                  </a:lnTo>
                  <a:lnTo>
                    <a:pt x="1073" y="38"/>
                  </a:lnTo>
                  <a:lnTo>
                    <a:pt x="941" y="95"/>
                  </a:lnTo>
                  <a:lnTo>
                    <a:pt x="809" y="151"/>
                  </a:lnTo>
                  <a:lnTo>
                    <a:pt x="678" y="207"/>
                  </a:lnTo>
                  <a:lnTo>
                    <a:pt x="565" y="302"/>
                  </a:lnTo>
                  <a:lnTo>
                    <a:pt x="452" y="396"/>
                  </a:lnTo>
                  <a:lnTo>
                    <a:pt x="358" y="490"/>
                  </a:lnTo>
                  <a:lnTo>
                    <a:pt x="264" y="603"/>
                  </a:lnTo>
                  <a:lnTo>
                    <a:pt x="189" y="715"/>
                  </a:lnTo>
                  <a:lnTo>
                    <a:pt x="132" y="828"/>
                  </a:lnTo>
                  <a:lnTo>
                    <a:pt x="76" y="960"/>
                  </a:lnTo>
                  <a:lnTo>
                    <a:pt x="38" y="1111"/>
                  </a:lnTo>
                  <a:lnTo>
                    <a:pt x="19" y="1242"/>
                  </a:lnTo>
                  <a:lnTo>
                    <a:pt x="0" y="1393"/>
                  </a:lnTo>
                  <a:lnTo>
                    <a:pt x="0" y="1525"/>
                  </a:lnTo>
                  <a:lnTo>
                    <a:pt x="19" y="1675"/>
                  </a:lnTo>
                  <a:lnTo>
                    <a:pt x="57" y="1826"/>
                  </a:lnTo>
                  <a:lnTo>
                    <a:pt x="94" y="1957"/>
                  </a:lnTo>
                  <a:lnTo>
                    <a:pt x="151" y="2089"/>
                  </a:lnTo>
                  <a:lnTo>
                    <a:pt x="226" y="2221"/>
                  </a:lnTo>
                  <a:lnTo>
                    <a:pt x="301" y="2334"/>
                  </a:lnTo>
                  <a:lnTo>
                    <a:pt x="396" y="2447"/>
                  </a:lnTo>
                  <a:lnTo>
                    <a:pt x="490" y="2541"/>
                  </a:lnTo>
                  <a:lnTo>
                    <a:pt x="603" y="2616"/>
                  </a:lnTo>
                  <a:lnTo>
                    <a:pt x="715" y="2691"/>
                  </a:lnTo>
                  <a:lnTo>
                    <a:pt x="847" y="2766"/>
                  </a:lnTo>
                  <a:lnTo>
                    <a:pt x="979" y="2823"/>
                  </a:lnTo>
                  <a:lnTo>
                    <a:pt x="1111" y="2860"/>
                  </a:lnTo>
                  <a:lnTo>
                    <a:pt x="1242" y="2879"/>
                  </a:lnTo>
                  <a:lnTo>
                    <a:pt x="1393" y="2898"/>
                  </a:lnTo>
                  <a:lnTo>
                    <a:pt x="1543" y="2898"/>
                  </a:lnTo>
                  <a:lnTo>
                    <a:pt x="1694" y="2879"/>
                  </a:lnTo>
                  <a:lnTo>
                    <a:pt x="1826" y="2842"/>
                  </a:lnTo>
                  <a:lnTo>
                    <a:pt x="1976" y="2804"/>
                  </a:lnTo>
                  <a:lnTo>
                    <a:pt x="2108" y="2748"/>
                  </a:lnTo>
                  <a:lnTo>
                    <a:pt x="2221" y="2672"/>
                  </a:lnTo>
                  <a:lnTo>
                    <a:pt x="2334" y="2597"/>
                  </a:lnTo>
                  <a:lnTo>
                    <a:pt x="2446" y="2503"/>
                  </a:lnTo>
                  <a:lnTo>
                    <a:pt x="2541" y="2409"/>
                  </a:lnTo>
                  <a:lnTo>
                    <a:pt x="2635" y="2296"/>
                  </a:lnTo>
                  <a:lnTo>
                    <a:pt x="2710" y="2183"/>
                  </a:lnTo>
                  <a:lnTo>
                    <a:pt x="2766" y="2051"/>
                  </a:lnTo>
                  <a:lnTo>
                    <a:pt x="2823" y="1920"/>
                  </a:lnTo>
                  <a:lnTo>
                    <a:pt x="2860" y="1788"/>
                  </a:lnTo>
                  <a:lnTo>
                    <a:pt x="2898" y="1656"/>
                  </a:lnTo>
                  <a:lnTo>
                    <a:pt x="2898" y="1506"/>
                  </a:lnTo>
                  <a:lnTo>
                    <a:pt x="2898" y="1355"/>
                  </a:lnTo>
                  <a:lnTo>
                    <a:pt x="2879" y="1205"/>
                  </a:lnTo>
                  <a:lnTo>
                    <a:pt x="2860" y="1073"/>
                  </a:lnTo>
                  <a:lnTo>
                    <a:pt x="2804" y="922"/>
                  </a:lnTo>
                  <a:lnTo>
                    <a:pt x="2747" y="791"/>
                  </a:lnTo>
                  <a:lnTo>
                    <a:pt x="2691" y="678"/>
                  </a:lnTo>
                  <a:lnTo>
                    <a:pt x="2597" y="565"/>
                  </a:lnTo>
                  <a:lnTo>
                    <a:pt x="2503" y="452"/>
                  </a:lnTo>
                  <a:lnTo>
                    <a:pt x="2409" y="358"/>
                  </a:lnTo>
                  <a:lnTo>
                    <a:pt x="2296" y="264"/>
                  </a:lnTo>
                  <a:lnTo>
                    <a:pt x="2183" y="189"/>
                  </a:lnTo>
                  <a:lnTo>
                    <a:pt x="2051" y="132"/>
                  </a:lnTo>
                  <a:lnTo>
                    <a:pt x="1938" y="76"/>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1"/>
            <p:cNvSpPr/>
            <p:nvPr/>
          </p:nvSpPr>
          <p:spPr>
            <a:xfrm>
              <a:off x="2068350" y="1806875"/>
              <a:ext cx="72475" cy="72925"/>
            </a:xfrm>
            <a:custGeom>
              <a:avLst/>
              <a:gdLst/>
              <a:ahLst/>
              <a:cxnLst/>
              <a:rect l="l" t="t" r="r" b="b"/>
              <a:pathLst>
                <a:path w="2899" h="2917" extrusionOk="0">
                  <a:moveTo>
                    <a:pt x="1355" y="0"/>
                  </a:moveTo>
                  <a:lnTo>
                    <a:pt x="1205" y="19"/>
                  </a:lnTo>
                  <a:lnTo>
                    <a:pt x="1073" y="57"/>
                  </a:lnTo>
                  <a:lnTo>
                    <a:pt x="923" y="94"/>
                  </a:lnTo>
                  <a:lnTo>
                    <a:pt x="791" y="151"/>
                  </a:lnTo>
                  <a:lnTo>
                    <a:pt x="678" y="226"/>
                  </a:lnTo>
                  <a:lnTo>
                    <a:pt x="565" y="301"/>
                  </a:lnTo>
                  <a:lnTo>
                    <a:pt x="452" y="395"/>
                  </a:lnTo>
                  <a:lnTo>
                    <a:pt x="358" y="508"/>
                  </a:lnTo>
                  <a:lnTo>
                    <a:pt x="264" y="602"/>
                  </a:lnTo>
                  <a:lnTo>
                    <a:pt x="189" y="734"/>
                  </a:lnTo>
                  <a:lnTo>
                    <a:pt x="132" y="847"/>
                  </a:lnTo>
                  <a:lnTo>
                    <a:pt x="76" y="979"/>
                  </a:lnTo>
                  <a:lnTo>
                    <a:pt x="38" y="1110"/>
                  </a:lnTo>
                  <a:lnTo>
                    <a:pt x="1" y="1261"/>
                  </a:lnTo>
                  <a:lnTo>
                    <a:pt x="1" y="1393"/>
                  </a:lnTo>
                  <a:lnTo>
                    <a:pt x="1" y="1543"/>
                  </a:lnTo>
                  <a:lnTo>
                    <a:pt x="20" y="1694"/>
                  </a:lnTo>
                  <a:lnTo>
                    <a:pt x="38" y="1844"/>
                  </a:lnTo>
                  <a:lnTo>
                    <a:pt x="95" y="1976"/>
                  </a:lnTo>
                  <a:lnTo>
                    <a:pt x="151" y="2108"/>
                  </a:lnTo>
                  <a:lnTo>
                    <a:pt x="208" y="2239"/>
                  </a:lnTo>
                  <a:lnTo>
                    <a:pt x="302" y="2352"/>
                  </a:lnTo>
                  <a:lnTo>
                    <a:pt x="396" y="2446"/>
                  </a:lnTo>
                  <a:lnTo>
                    <a:pt x="490" y="2559"/>
                  </a:lnTo>
                  <a:lnTo>
                    <a:pt x="603" y="2634"/>
                  </a:lnTo>
                  <a:lnTo>
                    <a:pt x="716" y="2710"/>
                  </a:lnTo>
                  <a:lnTo>
                    <a:pt x="847" y="2785"/>
                  </a:lnTo>
                  <a:lnTo>
                    <a:pt x="960" y="2823"/>
                  </a:lnTo>
                  <a:lnTo>
                    <a:pt x="1111" y="2879"/>
                  </a:lnTo>
                  <a:lnTo>
                    <a:pt x="1243" y="2898"/>
                  </a:lnTo>
                  <a:lnTo>
                    <a:pt x="1393" y="2917"/>
                  </a:lnTo>
                  <a:lnTo>
                    <a:pt x="1525" y="2917"/>
                  </a:lnTo>
                  <a:lnTo>
                    <a:pt x="1675" y="2898"/>
                  </a:lnTo>
                  <a:lnTo>
                    <a:pt x="1826" y="2860"/>
                  </a:lnTo>
                  <a:lnTo>
                    <a:pt x="1958" y="2823"/>
                  </a:lnTo>
                  <a:lnTo>
                    <a:pt x="2089" y="2766"/>
                  </a:lnTo>
                  <a:lnTo>
                    <a:pt x="2221" y="2691"/>
                  </a:lnTo>
                  <a:lnTo>
                    <a:pt x="2334" y="2616"/>
                  </a:lnTo>
                  <a:lnTo>
                    <a:pt x="2447" y="2522"/>
                  </a:lnTo>
                  <a:lnTo>
                    <a:pt x="2541" y="2409"/>
                  </a:lnTo>
                  <a:lnTo>
                    <a:pt x="2616" y="2315"/>
                  </a:lnTo>
                  <a:lnTo>
                    <a:pt x="2691" y="2183"/>
                  </a:lnTo>
                  <a:lnTo>
                    <a:pt x="2767" y="2070"/>
                  </a:lnTo>
                  <a:lnTo>
                    <a:pt x="2823" y="1938"/>
                  </a:lnTo>
                  <a:lnTo>
                    <a:pt x="2861" y="1807"/>
                  </a:lnTo>
                  <a:lnTo>
                    <a:pt x="2880" y="1656"/>
                  </a:lnTo>
                  <a:lnTo>
                    <a:pt x="2898" y="1524"/>
                  </a:lnTo>
                  <a:lnTo>
                    <a:pt x="2898" y="1374"/>
                  </a:lnTo>
                  <a:lnTo>
                    <a:pt x="2880" y="1223"/>
                  </a:lnTo>
                  <a:lnTo>
                    <a:pt x="2842" y="1073"/>
                  </a:lnTo>
                  <a:lnTo>
                    <a:pt x="2804" y="941"/>
                  </a:lnTo>
                  <a:lnTo>
                    <a:pt x="2748" y="809"/>
                  </a:lnTo>
                  <a:lnTo>
                    <a:pt x="2673" y="678"/>
                  </a:lnTo>
                  <a:lnTo>
                    <a:pt x="2597" y="565"/>
                  </a:lnTo>
                  <a:lnTo>
                    <a:pt x="2503" y="471"/>
                  </a:lnTo>
                  <a:lnTo>
                    <a:pt x="2409" y="358"/>
                  </a:lnTo>
                  <a:lnTo>
                    <a:pt x="2296" y="282"/>
                  </a:lnTo>
                  <a:lnTo>
                    <a:pt x="2183" y="207"/>
                  </a:lnTo>
                  <a:lnTo>
                    <a:pt x="2052" y="132"/>
                  </a:lnTo>
                  <a:lnTo>
                    <a:pt x="1920" y="94"/>
                  </a:lnTo>
                  <a:lnTo>
                    <a:pt x="1788" y="57"/>
                  </a:lnTo>
                  <a:lnTo>
                    <a:pt x="1657" y="19"/>
                  </a:lnTo>
                  <a:lnTo>
                    <a:pt x="15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Google Shape;102;p1" descr="https://lh5.googleusercontent.com/FmDR0MkrTxFEnwnsLpuo1G6SlmfyaQjs9IQBRhe0PVneUzEk5Lc_qrdgbBOkgPlNGkJlO5OxqVNk9pTXrejwb2MmmeIrjAZSjR0vS2FTXZr0Dp-Tjrcoy-Ard1HOBqWhvEI3OEgMhabx6jGsHNmz6w">
            <a:extLst>
              <a:ext uri="{FF2B5EF4-FFF2-40B4-BE49-F238E27FC236}">
                <a16:creationId xmlns:a16="http://schemas.microsoft.com/office/drawing/2014/main" id="{B41843F3-7C38-CD3C-3F97-27D8B1BB3770}"/>
              </a:ext>
            </a:extLst>
          </p:cNvPr>
          <p:cNvPicPr preferRelativeResize="0"/>
          <p:nvPr userDrawn="1"/>
        </p:nvPicPr>
        <p:blipFill rotWithShape="1">
          <a:blip r:embed="rId2">
            <a:alphaModFix/>
          </a:blip>
          <a:srcRect/>
          <a:stretch/>
        </p:blipFill>
        <p:spPr>
          <a:xfrm>
            <a:off x="25212" y="4306288"/>
            <a:ext cx="748150" cy="411583"/>
          </a:xfrm>
          <a:prstGeom prst="rect">
            <a:avLst/>
          </a:prstGeom>
          <a:noFill/>
          <a:ln>
            <a:noFill/>
          </a:ln>
        </p:spPr>
      </p:pic>
      <p:sp>
        <p:nvSpPr>
          <p:cNvPr id="3" name="Google Shape;105;p1">
            <a:extLst>
              <a:ext uri="{FF2B5EF4-FFF2-40B4-BE49-F238E27FC236}">
                <a16:creationId xmlns:a16="http://schemas.microsoft.com/office/drawing/2014/main" id="{D09BD16D-BB7F-22C1-7E24-FCCE3FD76665}"/>
              </a:ext>
            </a:extLst>
          </p:cNvPr>
          <p:cNvSpPr txBox="1"/>
          <p:nvPr userDrawn="1"/>
        </p:nvSpPr>
        <p:spPr>
          <a:xfrm>
            <a:off x="-28932" y="4645020"/>
            <a:ext cx="3047700" cy="3231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s-MX" sz="800" dirty="0">
                <a:solidFill>
                  <a:schemeClr val="bg1"/>
                </a:solidFill>
              </a:rPr>
              <a:t>Derechos de autor </a:t>
            </a:r>
            <a:endParaRPr sz="800" dirty="0">
              <a:solidFill>
                <a:schemeClr val="bg1"/>
              </a:solidFill>
            </a:endParaRPr>
          </a:p>
          <a:p>
            <a:pPr marL="0" lvl="0" indent="0" algn="l" rtl="0">
              <a:lnSpc>
                <a:spcPct val="90000"/>
              </a:lnSpc>
              <a:spcBef>
                <a:spcPts val="0"/>
              </a:spcBef>
              <a:spcAft>
                <a:spcPts val="0"/>
              </a:spcAft>
              <a:buNone/>
            </a:pPr>
            <a:r>
              <a:rPr lang="es-MX" sz="800" dirty="0">
                <a:solidFill>
                  <a:schemeClr val="bg1"/>
                </a:solidFill>
              </a:rPr>
              <a:t>Universidad Nacional Autónoma de México bajo licencia CC-BY-NC 4.0 Internacional</a:t>
            </a:r>
            <a:endParaRPr sz="800" dirty="0">
              <a:solidFill>
                <a:schemeClr val="bg1"/>
              </a:solidFill>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343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1">
  <p:cSld name="CUSTOM_23">
    <p:spTree>
      <p:nvGrpSpPr>
        <p:cNvPr id="1" name="Shape 3764"/>
        <p:cNvGrpSpPr/>
        <p:nvPr/>
      </p:nvGrpSpPr>
      <p:grpSpPr>
        <a:xfrm>
          <a:off x="0" y="0"/>
          <a:ext cx="0" cy="0"/>
          <a:chOff x="0" y="0"/>
          <a:chExt cx="0" cy="0"/>
        </a:xfrm>
      </p:grpSpPr>
      <p:sp>
        <p:nvSpPr>
          <p:cNvPr id="3765" name="Google Shape;3765;p14"/>
          <p:cNvSpPr txBox="1">
            <a:spLocks noGrp="1"/>
          </p:cNvSpPr>
          <p:nvPr>
            <p:ph type="title"/>
          </p:nvPr>
        </p:nvSpPr>
        <p:spPr>
          <a:xfrm>
            <a:off x="3192327" y="1928738"/>
            <a:ext cx="4404300" cy="9144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600"/>
              <a:buNone/>
              <a:defRPr sz="5500">
                <a:solidFill>
                  <a:schemeClr val="l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766" name="Google Shape;3766;p14"/>
          <p:cNvSpPr txBox="1">
            <a:spLocks noGrp="1"/>
          </p:cNvSpPr>
          <p:nvPr>
            <p:ph type="title" idx="2" hasCustomPrompt="1"/>
          </p:nvPr>
        </p:nvSpPr>
        <p:spPr>
          <a:xfrm>
            <a:off x="1740723" y="2226300"/>
            <a:ext cx="1097400" cy="6909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6000"/>
              <a:buNone/>
              <a:defRPr sz="5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3767" name="Google Shape;3767;p14"/>
          <p:cNvSpPr txBox="1">
            <a:spLocks noGrp="1"/>
          </p:cNvSpPr>
          <p:nvPr>
            <p:ph type="subTitle" idx="1"/>
          </p:nvPr>
        </p:nvSpPr>
        <p:spPr>
          <a:xfrm>
            <a:off x="3192491" y="2849062"/>
            <a:ext cx="4404000" cy="3657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SzPts val="1500"/>
              <a:buNone/>
              <a:defRPr sz="1700"/>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grpSp>
        <p:nvGrpSpPr>
          <p:cNvPr id="3768" name="Google Shape;3768;p14"/>
          <p:cNvGrpSpPr/>
          <p:nvPr/>
        </p:nvGrpSpPr>
        <p:grpSpPr>
          <a:xfrm>
            <a:off x="2011736" y="4064402"/>
            <a:ext cx="5120528" cy="1078958"/>
            <a:chOff x="580050" y="3886863"/>
            <a:chExt cx="5963811" cy="1256648"/>
          </a:xfrm>
        </p:grpSpPr>
        <p:sp>
          <p:nvSpPr>
            <p:cNvPr id="3769" name="Google Shape;3769;p14"/>
            <p:cNvSpPr/>
            <p:nvPr/>
          </p:nvSpPr>
          <p:spPr>
            <a:xfrm rot="10800000">
              <a:off x="580050" y="3886863"/>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4"/>
            <p:cNvSpPr/>
            <p:nvPr/>
          </p:nvSpPr>
          <p:spPr>
            <a:xfrm rot="10800000" flipH="1">
              <a:off x="3442325" y="3886876"/>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1" name="Google Shape;3771;p14"/>
          <p:cNvSpPr/>
          <p:nvPr/>
        </p:nvSpPr>
        <p:spPr>
          <a:xfrm flipH="1">
            <a:off x="6106799" y="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4"/>
          <p:cNvSpPr/>
          <p:nvPr/>
        </p:nvSpPr>
        <p:spPr>
          <a:xfrm>
            <a:off x="599" y="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3" name="Google Shape;3773;p14"/>
          <p:cNvGrpSpPr/>
          <p:nvPr/>
        </p:nvGrpSpPr>
        <p:grpSpPr>
          <a:xfrm>
            <a:off x="7165275" y="3344250"/>
            <a:ext cx="2651830" cy="2216529"/>
            <a:chOff x="8778750" y="1654938"/>
            <a:chExt cx="2651830" cy="2216529"/>
          </a:xfrm>
        </p:grpSpPr>
        <p:sp>
          <p:nvSpPr>
            <p:cNvPr id="3774" name="Google Shape;3774;p14"/>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4"/>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4"/>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4"/>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4"/>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4"/>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4"/>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4"/>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4"/>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3" name="Google Shape;3783;p14"/>
          <p:cNvGrpSpPr/>
          <p:nvPr/>
        </p:nvGrpSpPr>
        <p:grpSpPr>
          <a:xfrm>
            <a:off x="3079050" y="-846750"/>
            <a:ext cx="2651830" cy="2216529"/>
            <a:chOff x="8778750" y="1654938"/>
            <a:chExt cx="2651830" cy="2216529"/>
          </a:xfrm>
        </p:grpSpPr>
        <p:sp>
          <p:nvSpPr>
            <p:cNvPr id="3784" name="Google Shape;3784;p14"/>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4"/>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4"/>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4"/>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4"/>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4"/>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4"/>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4"/>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4"/>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93" name="Google Shape;3793;p14"/>
          <p:cNvSpPr/>
          <p:nvPr/>
        </p:nvSpPr>
        <p:spPr>
          <a:xfrm rot="5400000" flipH="1">
            <a:off x="368625" y="134025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4"/>
          <p:cNvSpPr/>
          <p:nvPr/>
        </p:nvSpPr>
        <p:spPr>
          <a:xfrm rot="5400000" flipH="1">
            <a:off x="219525" y="1565025"/>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4"/>
          <p:cNvSpPr/>
          <p:nvPr/>
        </p:nvSpPr>
        <p:spPr>
          <a:xfrm rot="-5400000">
            <a:off x="8687250" y="140692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4"/>
          <p:cNvSpPr/>
          <p:nvPr/>
        </p:nvSpPr>
        <p:spPr>
          <a:xfrm rot="-5400000">
            <a:off x="8915850" y="163170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Google Shape;102;p1" descr="https://lh5.googleusercontent.com/FmDR0MkrTxFEnwnsLpuo1G6SlmfyaQjs9IQBRhe0PVneUzEk5Lc_qrdgbBOkgPlNGkJlO5OxqVNk9pTXrejwb2MmmeIrjAZSjR0vS2FTXZr0Dp-Tjrcoy-Ard1HOBqWhvEI3OEgMhabx6jGsHNmz6w">
            <a:extLst>
              <a:ext uri="{FF2B5EF4-FFF2-40B4-BE49-F238E27FC236}">
                <a16:creationId xmlns:a16="http://schemas.microsoft.com/office/drawing/2014/main" id="{E311DD40-BF96-1A1B-129F-D5A85DFD26C7}"/>
              </a:ext>
            </a:extLst>
          </p:cNvPr>
          <p:cNvPicPr preferRelativeResize="0"/>
          <p:nvPr userDrawn="1"/>
        </p:nvPicPr>
        <p:blipFill rotWithShape="1">
          <a:blip r:embed="rId2">
            <a:alphaModFix/>
          </a:blip>
          <a:srcRect/>
          <a:stretch/>
        </p:blipFill>
        <p:spPr>
          <a:xfrm>
            <a:off x="89350" y="4294920"/>
            <a:ext cx="748150" cy="411583"/>
          </a:xfrm>
          <a:prstGeom prst="rect">
            <a:avLst/>
          </a:prstGeom>
          <a:noFill/>
          <a:ln>
            <a:noFill/>
          </a:ln>
        </p:spPr>
      </p:pic>
      <p:sp>
        <p:nvSpPr>
          <p:cNvPr id="3" name="Google Shape;105;p1">
            <a:extLst>
              <a:ext uri="{FF2B5EF4-FFF2-40B4-BE49-F238E27FC236}">
                <a16:creationId xmlns:a16="http://schemas.microsoft.com/office/drawing/2014/main" id="{3C06FC5E-BEB5-F27E-8C87-6CFA8C03A7CC}"/>
              </a:ext>
            </a:extLst>
          </p:cNvPr>
          <p:cNvSpPr txBox="1"/>
          <p:nvPr userDrawn="1"/>
        </p:nvSpPr>
        <p:spPr>
          <a:xfrm>
            <a:off x="-28932" y="4645020"/>
            <a:ext cx="3047700" cy="3231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s-MX" sz="800" dirty="0">
                <a:solidFill>
                  <a:schemeClr val="bg1"/>
                </a:solidFill>
              </a:rPr>
              <a:t>Derechos de autor </a:t>
            </a:r>
            <a:endParaRPr sz="800" dirty="0">
              <a:solidFill>
                <a:schemeClr val="bg1"/>
              </a:solidFill>
            </a:endParaRPr>
          </a:p>
          <a:p>
            <a:pPr marL="0" lvl="0" indent="0" algn="l" rtl="0">
              <a:lnSpc>
                <a:spcPct val="90000"/>
              </a:lnSpc>
              <a:spcBef>
                <a:spcPts val="0"/>
              </a:spcBef>
              <a:spcAft>
                <a:spcPts val="0"/>
              </a:spcAft>
              <a:buNone/>
            </a:pPr>
            <a:r>
              <a:rPr lang="es-MX" sz="800" dirty="0">
                <a:solidFill>
                  <a:schemeClr val="bg1"/>
                </a:solidFill>
              </a:rPr>
              <a:t>Universidad Nacional Autónoma de México bajo licencia CC-BY-NC 4.0 Internacional</a:t>
            </a:r>
            <a:endParaRPr sz="800" dirty="0">
              <a:solidFill>
                <a:schemeClr val="bg1"/>
              </a:solidFill>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CUSTOM_24">
    <p:spTree>
      <p:nvGrpSpPr>
        <p:cNvPr id="1" name="Shape 3797"/>
        <p:cNvGrpSpPr/>
        <p:nvPr/>
      </p:nvGrpSpPr>
      <p:grpSpPr>
        <a:xfrm>
          <a:off x="0" y="0"/>
          <a:ext cx="0" cy="0"/>
          <a:chOff x="0" y="0"/>
          <a:chExt cx="0" cy="0"/>
        </a:xfrm>
      </p:grpSpPr>
      <p:sp>
        <p:nvSpPr>
          <p:cNvPr id="3798" name="Google Shape;3798;p15"/>
          <p:cNvSpPr txBox="1">
            <a:spLocks noGrp="1"/>
          </p:cNvSpPr>
          <p:nvPr>
            <p:ph type="title"/>
          </p:nvPr>
        </p:nvSpPr>
        <p:spPr>
          <a:xfrm>
            <a:off x="937200" y="3222975"/>
            <a:ext cx="7269600" cy="3657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500"/>
              <a:buNone/>
              <a:defRPr sz="2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799" name="Google Shape;3799;p15"/>
          <p:cNvSpPr txBox="1">
            <a:spLocks noGrp="1"/>
          </p:cNvSpPr>
          <p:nvPr>
            <p:ph type="subTitle" idx="1"/>
          </p:nvPr>
        </p:nvSpPr>
        <p:spPr>
          <a:xfrm>
            <a:off x="937500" y="1554825"/>
            <a:ext cx="7269000" cy="15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500"/>
              <a:buNone/>
              <a:defRPr sz="3500"/>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grpSp>
        <p:nvGrpSpPr>
          <p:cNvPr id="3800" name="Google Shape;3800;p15"/>
          <p:cNvGrpSpPr/>
          <p:nvPr/>
        </p:nvGrpSpPr>
        <p:grpSpPr>
          <a:xfrm>
            <a:off x="2011736" y="4064402"/>
            <a:ext cx="5120528" cy="1078958"/>
            <a:chOff x="580050" y="3886863"/>
            <a:chExt cx="5963811" cy="1256648"/>
          </a:xfrm>
        </p:grpSpPr>
        <p:sp>
          <p:nvSpPr>
            <p:cNvPr id="3801" name="Google Shape;3801;p15"/>
            <p:cNvSpPr/>
            <p:nvPr/>
          </p:nvSpPr>
          <p:spPr>
            <a:xfrm rot="10800000">
              <a:off x="580050" y="3886863"/>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5"/>
            <p:cNvSpPr/>
            <p:nvPr/>
          </p:nvSpPr>
          <p:spPr>
            <a:xfrm rot="10800000" flipH="1">
              <a:off x="3442325" y="3886876"/>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3" name="Google Shape;3803;p15"/>
          <p:cNvGrpSpPr/>
          <p:nvPr/>
        </p:nvGrpSpPr>
        <p:grpSpPr>
          <a:xfrm flipH="1">
            <a:off x="12" y="-12"/>
            <a:ext cx="1918050" cy="1757175"/>
            <a:chOff x="4483200" y="238125"/>
            <a:chExt cx="1918050" cy="1757175"/>
          </a:xfrm>
        </p:grpSpPr>
        <p:sp>
          <p:nvSpPr>
            <p:cNvPr id="3804" name="Google Shape;3804;p15"/>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5"/>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5"/>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5"/>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5"/>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5"/>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5"/>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5"/>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5"/>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5"/>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5"/>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5"/>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5"/>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5"/>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5"/>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5"/>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5"/>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5"/>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5"/>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5"/>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5"/>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5"/>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5"/>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5"/>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5"/>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5"/>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5"/>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5"/>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5"/>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5"/>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5"/>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5"/>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5"/>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5"/>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5"/>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5"/>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5"/>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5"/>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5"/>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5"/>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5"/>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5"/>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5"/>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5"/>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5"/>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5"/>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5"/>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5"/>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5"/>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5"/>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5"/>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5"/>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5"/>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5"/>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5"/>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5"/>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5"/>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5"/>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5"/>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5"/>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5"/>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5"/>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5"/>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5"/>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5"/>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5"/>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5"/>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5"/>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5"/>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5"/>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5"/>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5"/>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5"/>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5"/>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5"/>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5"/>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5"/>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5"/>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5"/>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5"/>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5"/>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5"/>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5"/>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5"/>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5"/>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5"/>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5"/>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5"/>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5"/>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5"/>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5"/>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5"/>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5"/>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5"/>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5"/>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5"/>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5"/>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5"/>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5"/>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5"/>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5"/>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5"/>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5"/>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5"/>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5"/>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5"/>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5"/>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5"/>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5"/>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5"/>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5"/>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5"/>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5"/>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5"/>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5"/>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5"/>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5"/>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5"/>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5"/>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5"/>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5"/>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5"/>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5"/>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5"/>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5"/>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5"/>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5"/>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5"/>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5"/>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5"/>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5"/>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5"/>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5"/>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5"/>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5"/>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5"/>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5"/>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5"/>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5"/>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5"/>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5"/>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5"/>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5"/>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5"/>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5"/>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5"/>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5"/>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5"/>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5"/>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5"/>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5"/>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5"/>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5"/>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5"/>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5"/>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5"/>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5"/>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5"/>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5"/>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5"/>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5"/>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5"/>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5"/>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5"/>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5"/>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5"/>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5"/>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5"/>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5"/>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5"/>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5"/>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5"/>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5"/>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5"/>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5"/>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5"/>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5"/>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5"/>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5"/>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5"/>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5"/>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5"/>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5"/>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5"/>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5"/>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5"/>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5"/>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5"/>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5"/>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5"/>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5"/>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5"/>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5"/>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5"/>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5"/>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5"/>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5"/>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5"/>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5"/>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5"/>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5"/>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5"/>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5"/>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5"/>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5"/>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5"/>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5"/>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5"/>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5"/>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5"/>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5"/>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5"/>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5"/>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5"/>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5"/>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5"/>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5"/>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5"/>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5"/>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5"/>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5"/>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5"/>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5"/>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5"/>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5"/>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5"/>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5"/>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5"/>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5"/>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5"/>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5"/>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5"/>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5"/>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5"/>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5"/>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5"/>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5"/>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5"/>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5"/>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5"/>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5"/>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5"/>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5"/>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5"/>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5"/>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5"/>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5"/>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5"/>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5"/>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5"/>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5"/>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5"/>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5"/>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5"/>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5"/>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5"/>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5"/>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5"/>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5"/>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5"/>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5"/>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5"/>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5"/>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5"/>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5"/>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5"/>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5"/>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5"/>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5"/>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5"/>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5"/>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5"/>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5"/>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5"/>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5"/>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5"/>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5"/>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5"/>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5"/>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5"/>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5"/>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5"/>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5"/>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7" name="Google Shape;4087;p15"/>
          <p:cNvGrpSpPr/>
          <p:nvPr/>
        </p:nvGrpSpPr>
        <p:grpSpPr>
          <a:xfrm>
            <a:off x="7225962" y="-12"/>
            <a:ext cx="1918050" cy="1757175"/>
            <a:chOff x="4483200" y="238125"/>
            <a:chExt cx="1918050" cy="1757175"/>
          </a:xfrm>
        </p:grpSpPr>
        <p:sp>
          <p:nvSpPr>
            <p:cNvPr id="4088" name="Google Shape;4088;p15"/>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5"/>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5"/>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5"/>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5"/>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5"/>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5"/>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5"/>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5"/>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5"/>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5"/>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5"/>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5"/>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5"/>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5"/>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5"/>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5"/>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5"/>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5"/>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5"/>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5"/>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5"/>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5"/>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5"/>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5"/>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5"/>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5"/>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5"/>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5"/>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5"/>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5"/>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5"/>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5"/>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5"/>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5"/>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5"/>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5"/>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5"/>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5"/>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5"/>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5"/>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5"/>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5"/>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5"/>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5"/>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5"/>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5"/>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5"/>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5"/>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5"/>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5"/>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5"/>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5"/>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5"/>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5"/>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5"/>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5"/>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5"/>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5"/>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5"/>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5"/>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5"/>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5"/>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5"/>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5"/>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5"/>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5"/>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5"/>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5"/>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5"/>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5"/>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5"/>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5"/>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5"/>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5"/>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5"/>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5"/>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5"/>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5"/>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5"/>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5"/>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5"/>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5"/>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5"/>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5"/>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5"/>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5"/>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5"/>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5"/>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5"/>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5"/>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5"/>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5"/>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5"/>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5"/>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5"/>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5"/>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5"/>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5"/>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5"/>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5"/>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5"/>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5"/>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5"/>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5"/>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5"/>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5"/>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5"/>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5"/>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5"/>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5"/>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5"/>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5"/>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5"/>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5"/>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5"/>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5"/>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5"/>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5"/>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5"/>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5"/>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5"/>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5"/>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5"/>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5"/>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5"/>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5"/>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5"/>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5"/>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5"/>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5"/>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5"/>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5"/>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5"/>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5"/>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5"/>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5"/>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5"/>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5"/>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5"/>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5"/>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5"/>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5"/>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5"/>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5"/>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5"/>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5"/>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5"/>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5"/>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5"/>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5"/>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5"/>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5"/>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5"/>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5"/>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5"/>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5"/>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5"/>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5"/>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5"/>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5"/>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5"/>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5"/>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5"/>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5"/>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5"/>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5"/>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5"/>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5"/>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5"/>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5"/>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5"/>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5"/>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5"/>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5"/>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5"/>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5"/>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5"/>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5"/>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5"/>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5"/>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5"/>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5"/>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5"/>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5"/>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5"/>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5"/>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5"/>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5"/>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5"/>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5"/>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5"/>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5"/>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5"/>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5"/>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5"/>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5"/>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5"/>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5"/>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5"/>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5"/>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5"/>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5"/>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5"/>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5"/>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5"/>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5"/>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5"/>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5"/>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5"/>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5"/>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5"/>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5"/>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5"/>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5"/>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5"/>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5"/>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5"/>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5"/>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5"/>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5"/>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5"/>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5"/>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5"/>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5"/>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5"/>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5"/>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5"/>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5"/>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5"/>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5"/>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5"/>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5"/>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5"/>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5"/>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5"/>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5"/>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5"/>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5"/>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5"/>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5"/>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5"/>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5"/>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5"/>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5"/>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5"/>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5"/>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5"/>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5"/>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5"/>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5"/>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5"/>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5"/>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5"/>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5"/>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5"/>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5"/>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5"/>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5"/>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5"/>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5"/>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5"/>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5"/>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5"/>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5"/>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5"/>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5"/>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5"/>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5"/>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5"/>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5"/>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5"/>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5"/>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5"/>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5"/>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5"/>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5"/>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5"/>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5"/>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5"/>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5"/>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5"/>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5"/>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1" name="Google Shape;4371;p15"/>
          <p:cNvGrpSpPr/>
          <p:nvPr/>
        </p:nvGrpSpPr>
        <p:grpSpPr>
          <a:xfrm>
            <a:off x="-998362" y="3506175"/>
            <a:ext cx="2651830" cy="2216529"/>
            <a:chOff x="8778750" y="1654938"/>
            <a:chExt cx="2651830" cy="2216529"/>
          </a:xfrm>
        </p:grpSpPr>
        <p:sp>
          <p:nvSpPr>
            <p:cNvPr id="4372" name="Google Shape;4372;p15"/>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5"/>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5"/>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5"/>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5"/>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5"/>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5"/>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5"/>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5"/>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1" name="Google Shape;4381;p15"/>
          <p:cNvGrpSpPr/>
          <p:nvPr/>
        </p:nvGrpSpPr>
        <p:grpSpPr>
          <a:xfrm>
            <a:off x="3317175" y="-989625"/>
            <a:ext cx="2651830" cy="2216529"/>
            <a:chOff x="8778750" y="1654938"/>
            <a:chExt cx="2651830" cy="2216529"/>
          </a:xfrm>
        </p:grpSpPr>
        <p:sp>
          <p:nvSpPr>
            <p:cNvPr id="4382" name="Google Shape;4382;p15"/>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5"/>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5"/>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5"/>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5"/>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5"/>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5"/>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5"/>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5"/>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91" name="Google Shape;4391;p15"/>
          <p:cNvSpPr/>
          <p:nvPr/>
        </p:nvSpPr>
        <p:spPr>
          <a:xfrm rot="-5400000">
            <a:off x="8748100" y="196890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5"/>
          <p:cNvSpPr/>
          <p:nvPr/>
        </p:nvSpPr>
        <p:spPr>
          <a:xfrm rot="-5400000">
            <a:off x="8976700" y="2193675"/>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5"/>
          <p:cNvSpPr/>
          <p:nvPr/>
        </p:nvSpPr>
        <p:spPr>
          <a:xfrm rot="-5400000">
            <a:off x="232750" y="196890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5"/>
          <p:cNvSpPr/>
          <p:nvPr/>
        </p:nvSpPr>
        <p:spPr>
          <a:xfrm rot="-5400000">
            <a:off x="461350" y="2193675"/>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Google Shape;102;p1" descr="https://lh5.googleusercontent.com/FmDR0MkrTxFEnwnsLpuo1G6SlmfyaQjs9IQBRhe0PVneUzEk5Lc_qrdgbBOkgPlNGkJlO5OxqVNk9pTXrejwb2MmmeIrjAZSjR0vS2FTXZr0Dp-Tjrcoy-Ard1HOBqWhvEI3OEgMhabx6jGsHNmz6w">
            <a:extLst>
              <a:ext uri="{FF2B5EF4-FFF2-40B4-BE49-F238E27FC236}">
                <a16:creationId xmlns:a16="http://schemas.microsoft.com/office/drawing/2014/main" id="{996BC8D3-E1F8-5B47-F899-2A943C818B06}"/>
              </a:ext>
            </a:extLst>
          </p:cNvPr>
          <p:cNvPicPr preferRelativeResize="0"/>
          <p:nvPr userDrawn="1"/>
        </p:nvPicPr>
        <p:blipFill rotWithShape="1">
          <a:blip r:embed="rId2">
            <a:alphaModFix/>
          </a:blip>
          <a:srcRect/>
          <a:stretch/>
        </p:blipFill>
        <p:spPr>
          <a:xfrm>
            <a:off x="77674" y="4293499"/>
            <a:ext cx="748150" cy="411583"/>
          </a:xfrm>
          <a:prstGeom prst="rect">
            <a:avLst/>
          </a:prstGeom>
          <a:noFill/>
          <a:ln>
            <a:noFill/>
          </a:ln>
        </p:spPr>
      </p:pic>
      <p:sp>
        <p:nvSpPr>
          <p:cNvPr id="3" name="Google Shape;105;p1">
            <a:extLst>
              <a:ext uri="{FF2B5EF4-FFF2-40B4-BE49-F238E27FC236}">
                <a16:creationId xmlns:a16="http://schemas.microsoft.com/office/drawing/2014/main" id="{0945EB27-B849-81B1-E772-379FAA8240A3}"/>
              </a:ext>
            </a:extLst>
          </p:cNvPr>
          <p:cNvSpPr txBox="1"/>
          <p:nvPr userDrawn="1"/>
        </p:nvSpPr>
        <p:spPr>
          <a:xfrm>
            <a:off x="-28932" y="4645020"/>
            <a:ext cx="3047700" cy="3231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s-MX" sz="800" dirty="0">
                <a:solidFill>
                  <a:schemeClr val="bg1"/>
                </a:solidFill>
              </a:rPr>
              <a:t>Derechos de autor </a:t>
            </a:r>
            <a:endParaRPr sz="800" dirty="0">
              <a:solidFill>
                <a:schemeClr val="bg1"/>
              </a:solidFill>
            </a:endParaRPr>
          </a:p>
          <a:p>
            <a:pPr marL="0" lvl="0" indent="0" algn="l" rtl="0">
              <a:lnSpc>
                <a:spcPct val="90000"/>
              </a:lnSpc>
              <a:spcBef>
                <a:spcPts val="0"/>
              </a:spcBef>
              <a:spcAft>
                <a:spcPts val="0"/>
              </a:spcAft>
              <a:buNone/>
            </a:pPr>
            <a:r>
              <a:rPr lang="es-MX" sz="800" dirty="0">
                <a:solidFill>
                  <a:schemeClr val="bg1"/>
                </a:solidFill>
              </a:rPr>
              <a:t>Universidad Nacional Autónoma de México bajo licencia CC-BY-NC 4.0 Internacional</a:t>
            </a:r>
            <a:endParaRPr sz="800" dirty="0">
              <a:solidFill>
                <a:schemeClr val="bg1"/>
              </a:solidFill>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1">
  <p:cSld name="CUSTOM_22">
    <p:spTree>
      <p:nvGrpSpPr>
        <p:cNvPr id="1" name="Shape 4395"/>
        <p:cNvGrpSpPr/>
        <p:nvPr/>
      </p:nvGrpSpPr>
      <p:grpSpPr>
        <a:xfrm>
          <a:off x="0" y="0"/>
          <a:ext cx="0" cy="0"/>
          <a:chOff x="0" y="0"/>
          <a:chExt cx="0" cy="0"/>
        </a:xfrm>
      </p:grpSpPr>
      <p:sp>
        <p:nvSpPr>
          <p:cNvPr id="4396" name="Google Shape;4396;p16"/>
          <p:cNvSpPr txBox="1">
            <a:spLocks noGrp="1"/>
          </p:cNvSpPr>
          <p:nvPr>
            <p:ph type="title"/>
          </p:nvPr>
        </p:nvSpPr>
        <p:spPr>
          <a:xfrm>
            <a:off x="720000" y="539500"/>
            <a:ext cx="7704000" cy="457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4397" name="Google Shape;4397;p16"/>
          <p:cNvGrpSpPr/>
          <p:nvPr/>
        </p:nvGrpSpPr>
        <p:grpSpPr>
          <a:xfrm flipH="1">
            <a:off x="-15975" y="-9525"/>
            <a:ext cx="1918050" cy="1757175"/>
            <a:chOff x="4483200" y="238125"/>
            <a:chExt cx="1918050" cy="1757175"/>
          </a:xfrm>
        </p:grpSpPr>
        <p:sp>
          <p:nvSpPr>
            <p:cNvPr id="4398" name="Google Shape;4398;p16"/>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6"/>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6"/>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6"/>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6"/>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6"/>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6"/>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6"/>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6"/>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6"/>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6"/>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6"/>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6"/>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6"/>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6"/>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6"/>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6"/>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6"/>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6"/>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6"/>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6"/>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6"/>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6"/>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6"/>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6"/>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6"/>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6"/>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6"/>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6"/>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6"/>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6"/>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6"/>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6"/>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6"/>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6"/>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6"/>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6"/>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6"/>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6"/>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6"/>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6"/>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6"/>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6"/>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6"/>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6"/>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6"/>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6"/>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6"/>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6"/>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6"/>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6"/>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6"/>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6"/>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6"/>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6"/>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6"/>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6"/>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6"/>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6"/>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6"/>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6"/>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6"/>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6"/>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6"/>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6"/>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6"/>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6"/>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6"/>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6"/>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6"/>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6"/>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6"/>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6"/>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6"/>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6"/>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6"/>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6"/>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6"/>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6"/>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6"/>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6"/>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6"/>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6"/>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6"/>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6"/>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6"/>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6"/>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6"/>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6"/>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6"/>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6"/>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6"/>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6"/>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6"/>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6"/>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6"/>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6"/>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6"/>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6"/>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6"/>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6"/>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6"/>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6"/>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6"/>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6"/>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6"/>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6"/>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6"/>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6"/>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6"/>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6"/>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6"/>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6"/>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6"/>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6"/>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6"/>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6"/>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6"/>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6"/>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6"/>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6"/>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6"/>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6"/>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6"/>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6"/>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6"/>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6"/>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6"/>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6"/>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6"/>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6"/>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6"/>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6"/>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6"/>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6"/>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6"/>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6"/>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6"/>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6"/>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6"/>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6"/>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6"/>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6"/>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6"/>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6"/>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6"/>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6"/>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6"/>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6"/>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6"/>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6"/>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6"/>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6"/>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6"/>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6"/>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6"/>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6"/>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6"/>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6"/>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6"/>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6"/>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6"/>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6"/>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6"/>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6"/>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6"/>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6"/>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6"/>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6"/>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6"/>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6"/>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6"/>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6"/>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6"/>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6"/>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6"/>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6"/>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6"/>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6"/>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6"/>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6"/>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6"/>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6"/>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6"/>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6"/>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6"/>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6"/>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6"/>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6"/>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6"/>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6"/>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6"/>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6"/>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6"/>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6"/>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6"/>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6"/>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6"/>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6"/>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6"/>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6"/>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6"/>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6"/>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6"/>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6"/>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6"/>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6"/>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6"/>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6"/>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6"/>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6"/>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6"/>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6"/>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6"/>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6"/>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6"/>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6"/>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6"/>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6"/>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6"/>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6"/>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6"/>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6"/>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6"/>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6"/>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6"/>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6"/>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6"/>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6"/>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6"/>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6"/>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6"/>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6"/>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6"/>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6"/>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6"/>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6"/>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6"/>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6"/>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6"/>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6"/>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6"/>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6"/>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6"/>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6"/>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6"/>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6"/>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6"/>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6"/>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6"/>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6"/>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6"/>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6"/>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6"/>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6"/>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6"/>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6"/>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6"/>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6"/>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6"/>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6"/>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6"/>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6"/>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6"/>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6"/>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6"/>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6"/>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6"/>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6"/>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6"/>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6"/>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6"/>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6"/>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6"/>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6"/>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6"/>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6"/>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6"/>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6"/>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6"/>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6"/>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6"/>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6"/>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1" name="Google Shape;4681;p16"/>
          <p:cNvGrpSpPr/>
          <p:nvPr/>
        </p:nvGrpSpPr>
        <p:grpSpPr>
          <a:xfrm>
            <a:off x="7225950" y="0"/>
            <a:ext cx="1918050" cy="1757175"/>
            <a:chOff x="4483200" y="238125"/>
            <a:chExt cx="1918050" cy="1757175"/>
          </a:xfrm>
        </p:grpSpPr>
        <p:sp>
          <p:nvSpPr>
            <p:cNvPr id="4682" name="Google Shape;4682;p16"/>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6"/>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6"/>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6"/>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6"/>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6"/>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6"/>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6"/>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6"/>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6"/>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6"/>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6"/>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6"/>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6"/>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6"/>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6"/>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6"/>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6"/>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6"/>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6"/>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6"/>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6"/>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6"/>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6"/>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6"/>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6"/>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6"/>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6"/>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6"/>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6"/>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6"/>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6"/>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6"/>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6"/>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6"/>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6"/>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6"/>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6"/>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6"/>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6"/>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6"/>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6"/>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6"/>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6"/>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6"/>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6"/>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6"/>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6"/>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6"/>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6"/>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6"/>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6"/>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6"/>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6"/>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6"/>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6"/>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6"/>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6"/>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6"/>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6"/>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6"/>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6"/>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6"/>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6"/>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6"/>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6"/>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6"/>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6"/>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6"/>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6"/>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6"/>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6"/>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6"/>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6"/>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6"/>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6"/>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6"/>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6"/>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6"/>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6"/>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6"/>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6"/>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6"/>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6"/>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6"/>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6"/>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6"/>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6"/>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6"/>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6"/>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6"/>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6"/>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6"/>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6"/>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6"/>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6"/>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6"/>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6"/>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6"/>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6"/>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6"/>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6"/>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6"/>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6"/>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6"/>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6"/>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6"/>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6"/>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6"/>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6"/>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6"/>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6"/>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6"/>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6"/>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6"/>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16"/>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6"/>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6"/>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6"/>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6"/>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6"/>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6"/>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6"/>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6"/>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6"/>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6"/>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6"/>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6"/>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6"/>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6"/>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16"/>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6"/>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6"/>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6"/>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6"/>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6"/>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6"/>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6"/>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6"/>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6"/>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6"/>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6"/>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6"/>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6"/>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6"/>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6"/>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6"/>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6"/>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6"/>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6"/>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6"/>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6"/>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6"/>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6"/>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6"/>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6"/>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6"/>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6"/>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6"/>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6"/>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6"/>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6"/>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6"/>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6"/>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6"/>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6"/>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6"/>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6"/>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6"/>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6"/>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6"/>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6"/>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6"/>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6"/>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6"/>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6"/>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6"/>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6"/>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6"/>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6"/>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6"/>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6"/>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6"/>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6"/>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6"/>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6"/>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6"/>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6"/>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6"/>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6"/>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6"/>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6"/>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6"/>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6"/>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6"/>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6"/>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6"/>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6"/>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6"/>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6"/>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6"/>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6"/>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6"/>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6"/>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6"/>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6"/>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6"/>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6"/>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6"/>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6"/>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6"/>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6"/>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6"/>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6"/>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6"/>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6"/>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6"/>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6"/>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6"/>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6"/>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6"/>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6"/>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6"/>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6"/>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6"/>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6"/>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6"/>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6"/>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6"/>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6"/>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6"/>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6"/>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6"/>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6"/>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6"/>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6"/>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6"/>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6"/>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6"/>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6"/>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6"/>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6"/>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6"/>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6"/>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6"/>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6"/>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6"/>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6"/>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6"/>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6"/>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6"/>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6"/>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6"/>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6"/>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6"/>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6"/>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6"/>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6"/>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6"/>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6"/>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6"/>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6"/>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6"/>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6"/>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6"/>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6"/>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6"/>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6"/>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6"/>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6"/>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6"/>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6"/>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6"/>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6"/>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6"/>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6"/>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16"/>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6"/>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6"/>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6"/>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16"/>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6"/>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6"/>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65" name="Google Shape;4965;p16"/>
          <p:cNvSpPr/>
          <p:nvPr/>
        </p:nvSpPr>
        <p:spPr>
          <a:xfrm rot="-5400000">
            <a:off x="156550" y="364210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6"/>
          <p:cNvSpPr/>
          <p:nvPr/>
        </p:nvSpPr>
        <p:spPr>
          <a:xfrm rot="-5400000">
            <a:off x="308950" y="3450975"/>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7" name="Google Shape;4967;p16"/>
          <p:cNvGrpSpPr/>
          <p:nvPr/>
        </p:nvGrpSpPr>
        <p:grpSpPr>
          <a:xfrm>
            <a:off x="8092450" y="4513700"/>
            <a:ext cx="922000" cy="501475"/>
            <a:chOff x="1470950" y="1480875"/>
            <a:chExt cx="922000" cy="501475"/>
          </a:xfrm>
        </p:grpSpPr>
        <p:sp>
          <p:nvSpPr>
            <p:cNvPr id="4968" name="Google Shape;4968;p16"/>
            <p:cNvSpPr/>
            <p:nvPr/>
          </p:nvSpPr>
          <p:spPr>
            <a:xfrm>
              <a:off x="1470950" y="1602250"/>
              <a:ext cx="296375" cy="258750"/>
            </a:xfrm>
            <a:custGeom>
              <a:avLst/>
              <a:gdLst/>
              <a:ahLst/>
              <a:cxnLst/>
              <a:rect l="l" t="t" r="r" b="b"/>
              <a:pathLst>
                <a:path w="11855" h="10350" extrusionOk="0">
                  <a:moveTo>
                    <a:pt x="8543" y="640"/>
                  </a:moveTo>
                  <a:lnTo>
                    <a:pt x="11159" y="5175"/>
                  </a:lnTo>
                  <a:lnTo>
                    <a:pt x="8543" y="9709"/>
                  </a:lnTo>
                  <a:lnTo>
                    <a:pt x="3312" y="9709"/>
                  </a:lnTo>
                  <a:lnTo>
                    <a:pt x="678" y="5175"/>
                  </a:lnTo>
                  <a:lnTo>
                    <a:pt x="3312" y="640"/>
                  </a:lnTo>
                  <a:close/>
                  <a:moveTo>
                    <a:pt x="3030" y="0"/>
                  </a:moveTo>
                  <a:lnTo>
                    <a:pt x="2955" y="38"/>
                  </a:lnTo>
                  <a:lnTo>
                    <a:pt x="2899" y="94"/>
                  </a:lnTo>
                  <a:lnTo>
                    <a:pt x="2842" y="151"/>
                  </a:lnTo>
                  <a:lnTo>
                    <a:pt x="39" y="5005"/>
                  </a:lnTo>
                  <a:lnTo>
                    <a:pt x="1" y="5081"/>
                  </a:lnTo>
                  <a:lnTo>
                    <a:pt x="1" y="5175"/>
                  </a:lnTo>
                  <a:lnTo>
                    <a:pt x="1" y="5250"/>
                  </a:lnTo>
                  <a:lnTo>
                    <a:pt x="39" y="5325"/>
                  </a:lnTo>
                  <a:lnTo>
                    <a:pt x="2842" y="10180"/>
                  </a:lnTo>
                  <a:lnTo>
                    <a:pt x="2899" y="10255"/>
                  </a:lnTo>
                  <a:lnTo>
                    <a:pt x="2955" y="10311"/>
                  </a:lnTo>
                  <a:lnTo>
                    <a:pt x="3030" y="10330"/>
                  </a:lnTo>
                  <a:lnTo>
                    <a:pt x="3124" y="10349"/>
                  </a:lnTo>
                  <a:lnTo>
                    <a:pt x="8731" y="10349"/>
                  </a:lnTo>
                  <a:lnTo>
                    <a:pt x="8807" y="10330"/>
                  </a:lnTo>
                  <a:lnTo>
                    <a:pt x="8882" y="10311"/>
                  </a:lnTo>
                  <a:lnTo>
                    <a:pt x="8957" y="10255"/>
                  </a:lnTo>
                  <a:lnTo>
                    <a:pt x="8995" y="10180"/>
                  </a:lnTo>
                  <a:lnTo>
                    <a:pt x="11798" y="5325"/>
                  </a:lnTo>
                  <a:lnTo>
                    <a:pt x="11836" y="5250"/>
                  </a:lnTo>
                  <a:lnTo>
                    <a:pt x="11855" y="5175"/>
                  </a:lnTo>
                  <a:lnTo>
                    <a:pt x="11836" y="5081"/>
                  </a:lnTo>
                  <a:lnTo>
                    <a:pt x="11798" y="5005"/>
                  </a:lnTo>
                  <a:lnTo>
                    <a:pt x="8995" y="151"/>
                  </a:lnTo>
                  <a:lnTo>
                    <a:pt x="8957" y="94"/>
                  </a:lnTo>
                  <a:lnTo>
                    <a:pt x="8882" y="38"/>
                  </a:lnTo>
                  <a:lnTo>
                    <a:pt x="88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6"/>
            <p:cNvSpPr/>
            <p:nvPr/>
          </p:nvSpPr>
          <p:spPr>
            <a:xfrm>
              <a:off x="1679350" y="1480875"/>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9"/>
                  </a:lnTo>
                  <a:lnTo>
                    <a:pt x="2898" y="95"/>
                  </a:lnTo>
                  <a:lnTo>
                    <a:pt x="2841" y="151"/>
                  </a:lnTo>
                  <a:lnTo>
                    <a:pt x="38" y="5006"/>
                  </a:lnTo>
                  <a:lnTo>
                    <a:pt x="19" y="5081"/>
                  </a:lnTo>
                  <a:lnTo>
                    <a:pt x="0" y="5175"/>
                  </a:lnTo>
                  <a:lnTo>
                    <a:pt x="19" y="5251"/>
                  </a:lnTo>
                  <a:lnTo>
                    <a:pt x="38" y="5326"/>
                  </a:lnTo>
                  <a:lnTo>
                    <a:pt x="2841" y="10180"/>
                  </a:lnTo>
                  <a:lnTo>
                    <a:pt x="2898" y="10256"/>
                  </a:lnTo>
                  <a:lnTo>
                    <a:pt x="2973" y="10293"/>
                  </a:lnTo>
                  <a:lnTo>
                    <a:pt x="3048" y="10331"/>
                  </a:lnTo>
                  <a:lnTo>
                    <a:pt x="3124" y="10350"/>
                  </a:lnTo>
                  <a:lnTo>
                    <a:pt x="8731" y="10350"/>
                  </a:lnTo>
                  <a:lnTo>
                    <a:pt x="8825" y="10331"/>
                  </a:lnTo>
                  <a:lnTo>
                    <a:pt x="8900" y="10293"/>
                  </a:lnTo>
                  <a:lnTo>
                    <a:pt x="8956" y="10256"/>
                  </a:lnTo>
                  <a:lnTo>
                    <a:pt x="9013" y="10180"/>
                  </a:lnTo>
                  <a:lnTo>
                    <a:pt x="11816" y="5326"/>
                  </a:lnTo>
                  <a:lnTo>
                    <a:pt x="11835" y="5251"/>
                  </a:lnTo>
                  <a:lnTo>
                    <a:pt x="11854" y="5175"/>
                  </a:lnTo>
                  <a:lnTo>
                    <a:pt x="11835"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6"/>
            <p:cNvSpPr/>
            <p:nvPr/>
          </p:nvSpPr>
          <p:spPr>
            <a:xfrm>
              <a:off x="1893375" y="1602250"/>
              <a:ext cx="296375" cy="258750"/>
            </a:xfrm>
            <a:custGeom>
              <a:avLst/>
              <a:gdLst/>
              <a:ahLst/>
              <a:cxnLst/>
              <a:rect l="l" t="t" r="r" b="b"/>
              <a:pathLst>
                <a:path w="11855" h="10350" extrusionOk="0">
                  <a:moveTo>
                    <a:pt x="8561" y="640"/>
                  </a:moveTo>
                  <a:lnTo>
                    <a:pt x="11177" y="5175"/>
                  </a:lnTo>
                  <a:lnTo>
                    <a:pt x="8561" y="9709"/>
                  </a:lnTo>
                  <a:lnTo>
                    <a:pt x="3312" y="9709"/>
                  </a:lnTo>
                  <a:lnTo>
                    <a:pt x="697" y="5175"/>
                  </a:lnTo>
                  <a:lnTo>
                    <a:pt x="3312" y="640"/>
                  </a:lnTo>
                  <a:close/>
                  <a:moveTo>
                    <a:pt x="3048" y="0"/>
                  </a:moveTo>
                  <a:lnTo>
                    <a:pt x="2973" y="38"/>
                  </a:lnTo>
                  <a:lnTo>
                    <a:pt x="2898" y="94"/>
                  </a:lnTo>
                  <a:lnTo>
                    <a:pt x="2860" y="151"/>
                  </a:lnTo>
                  <a:lnTo>
                    <a:pt x="57" y="5005"/>
                  </a:lnTo>
                  <a:lnTo>
                    <a:pt x="19" y="5081"/>
                  </a:lnTo>
                  <a:lnTo>
                    <a:pt x="0" y="5175"/>
                  </a:lnTo>
                  <a:lnTo>
                    <a:pt x="19" y="5250"/>
                  </a:lnTo>
                  <a:lnTo>
                    <a:pt x="57" y="5325"/>
                  </a:lnTo>
                  <a:lnTo>
                    <a:pt x="2860" y="10180"/>
                  </a:lnTo>
                  <a:lnTo>
                    <a:pt x="2898" y="10255"/>
                  </a:lnTo>
                  <a:lnTo>
                    <a:pt x="2973" y="10311"/>
                  </a:lnTo>
                  <a:lnTo>
                    <a:pt x="3048" y="10330"/>
                  </a:lnTo>
                  <a:lnTo>
                    <a:pt x="3124" y="10349"/>
                  </a:lnTo>
                  <a:lnTo>
                    <a:pt x="8731" y="10349"/>
                  </a:lnTo>
                  <a:lnTo>
                    <a:pt x="8825" y="10330"/>
                  </a:lnTo>
                  <a:lnTo>
                    <a:pt x="8900" y="10311"/>
                  </a:lnTo>
                  <a:lnTo>
                    <a:pt x="8957" y="10255"/>
                  </a:lnTo>
                  <a:lnTo>
                    <a:pt x="9013" y="10180"/>
                  </a:lnTo>
                  <a:lnTo>
                    <a:pt x="11817" y="5325"/>
                  </a:lnTo>
                  <a:lnTo>
                    <a:pt x="11854" y="5250"/>
                  </a:lnTo>
                  <a:lnTo>
                    <a:pt x="11854" y="5175"/>
                  </a:lnTo>
                  <a:lnTo>
                    <a:pt x="11854" y="5081"/>
                  </a:lnTo>
                  <a:lnTo>
                    <a:pt x="11817" y="5005"/>
                  </a:lnTo>
                  <a:lnTo>
                    <a:pt x="9013" y="151"/>
                  </a:lnTo>
                  <a:lnTo>
                    <a:pt x="8957" y="94"/>
                  </a:lnTo>
                  <a:lnTo>
                    <a:pt x="8900" y="38"/>
                  </a:lnTo>
                  <a:lnTo>
                    <a:pt x="88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6"/>
            <p:cNvSpPr/>
            <p:nvPr/>
          </p:nvSpPr>
          <p:spPr>
            <a:xfrm>
              <a:off x="2096575" y="1723600"/>
              <a:ext cx="296375" cy="258750"/>
            </a:xfrm>
            <a:custGeom>
              <a:avLst/>
              <a:gdLst/>
              <a:ahLst/>
              <a:cxnLst/>
              <a:rect l="l" t="t" r="r" b="b"/>
              <a:pathLst>
                <a:path w="11855" h="10350" extrusionOk="0">
                  <a:moveTo>
                    <a:pt x="8543" y="641"/>
                  </a:moveTo>
                  <a:lnTo>
                    <a:pt x="11158" y="5175"/>
                  </a:lnTo>
                  <a:lnTo>
                    <a:pt x="8543" y="9710"/>
                  </a:lnTo>
                  <a:lnTo>
                    <a:pt x="3312" y="9710"/>
                  </a:lnTo>
                  <a:lnTo>
                    <a:pt x="678" y="5175"/>
                  </a:lnTo>
                  <a:lnTo>
                    <a:pt x="3312" y="641"/>
                  </a:lnTo>
                  <a:close/>
                  <a:moveTo>
                    <a:pt x="3030" y="1"/>
                  </a:move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6"/>
            <p:cNvSpPr/>
            <p:nvPr/>
          </p:nvSpPr>
          <p:spPr>
            <a:xfrm>
              <a:off x="1679350" y="1723600"/>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8"/>
                  </a:lnTo>
                  <a:lnTo>
                    <a:pt x="2898" y="95"/>
                  </a:lnTo>
                  <a:lnTo>
                    <a:pt x="2841" y="151"/>
                  </a:lnTo>
                  <a:lnTo>
                    <a:pt x="38" y="5006"/>
                  </a:lnTo>
                  <a:lnTo>
                    <a:pt x="19" y="5100"/>
                  </a:lnTo>
                  <a:lnTo>
                    <a:pt x="0" y="5175"/>
                  </a:lnTo>
                  <a:lnTo>
                    <a:pt x="19" y="5250"/>
                  </a:lnTo>
                  <a:lnTo>
                    <a:pt x="38" y="5326"/>
                  </a:lnTo>
                  <a:lnTo>
                    <a:pt x="2841" y="10180"/>
                  </a:lnTo>
                  <a:lnTo>
                    <a:pt x="2898" y="10255"/>
                  </a:lnTo>
                  <a:lnTo>
                    <a:pt x="2973" y="10312"/>
                  </a:lnTo>
                  <a:lnTo>
                    <a:pt x="3048" y="10331"/>
                  </a:lnTo>
                  <a:lnTo>
                    <a:pt x="3124" y="10349"/>
                  </a:lnTo>
                  <a:lnTo>
                    <a:pt x="8731" y="10349"/>
                  </a:lnTo>
                  <a:lnTo>
                    <a:pt x="8825" y="10331"/>
                  </a:lnTo>
                  <a:lnTo>
                    <a:pt x="8900" y="10312"/>
                  </a:lnTo>
                  <a:lnTo>
                    <a:pt x="8956" y="10255"/>
                  </a:lnTo>
                  <a:lnTo>
                    <a:pt x="9013" y="10180"/>
                  </a:lnTo>
                  <a:lnTo>
                    <a:pt x="11816" y="5326"/>
                  </a:lnTo>
                  <a:lnTo>
                    <a:pt x="11835" y="5250"/>
                  </a:lnTo>
                  <a:lnTo>
                    <a:pt x="11854" y="5175"/>
                  </a:lnTo>
                  <a:lnTo>
                    <a:pt x="11835" y="5100"/>
                  </a:lnTo>
                  <a:lnTo>
                    <a:pt x="11816" y="5006"/>
                  </a:lnTo>
                  <a:lnTo>
                    <a:pt x="9013" y="151"/>
                  </a:lnTo>
                  <a:lnTo>
                    <a:pt x="8956" y="95"/>
                  </a:lnTo>
                  <a:lnTo>
                    <a:pt x="8900" y="38"/>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6"/>
            <p:cNvSpPr/>
            <p:nvPr/>
          </p:nvSpPr>
          <p:spPr>
            <a:xfrm>
              <a:off x="1723100" y="1695375"/>
              <a:ext cx="72450" cy="72475"/>
            </a:xfrm>
            <a:custGeom>
              <a:avLst/>
              <a:gdLst/>
              <a:ahLst/>
              <a:cxnLst/>
              <a:rect l="l" t="t" r="r" b="b"/>
              <a:pathLst>
                <a:path w="2898" h="2899" extrusionOk="0">
                  <a:moveTo>
                    <a:pt x="1355" y="1"/>
                  </a:moveTo>
                  <a:lnTo>
                    <a:pt x="1204" y="20"/>
                  </a:lnTo>
                  <a:lnTo>
                    <a:pt x="1073" y="39"/>
                  </a:lnTo>
                  <a:lnTo>
                    <a:pt x="922" y="95"/>
                  </a:lnTo>
                  <a:lnTo>
                    <a:pt x="790" y="151"/>
                  </a:lnTo>
                  <a:lnTo>
                    <a:pt x="677" y="208"/>
                  </a:lnTo>
                  <a:lnTo>
                    <a:pt x="565" y="302"/>
                  </a:lnTo>
                  <a:lnTo>
                    <a:pt x="452" y="396"/>
                  </a:lnTo>
                  <a:lnTo>
                    <a:pt x="358" y="490"/>
                  </a:lnTo>
                  <a:lnTo>
                    <a:pt x="264" y="603"/>
                  </a:lnTo>
                  <a:lnTo>
                    <a:pt x="188" y="716"/>
                  </a:lnTo>
                  <a:lnTo>
                    <a:pt x="132" y="848"/>
                  </a:lnTo>
                  <a:lnTo>
                    <a:pt x="75" y="961"/>
                  </a:lnTo>
                  <a:lnTo>
                    <a:pt x="38" y="1111"/>
                  </a:lnTo>
                  <a:lnTo>
                    <a:pt x="0" y="1243"/>
                  </a:lnTo>
                  <a:lnTo>
                    <a:pt x="0" y="1393"/>
                  </a:lnTo>
                  <a:lnTo>
                    <a:pt x="0" y="1525"/>
                  </a:lnTo>
                  <a:lnTo>
                    <a:pt x="19" y="1676"/>
                  </a:lnTo>
                  <a:lnTo>
                    <a:pt x="38" y="1826"/>
                  </a:lnTo>
                  <a:lnTo>
                    <a:pt x="94" y="1958"/>
                  </a:lnTo>
                  <a:lnTo>
                    <a:pt x="151" y="2089"/>
                  </a:lnTo>
                  <a:lnTo>
                    <a:pt x="207" y="2221"/>
                  </a:lnTo>
                  <a:lnTo>
                    <a:pt x="301" y="2334"/>
                  </a:lnTo>
                  <a:lnTo>
                    <a:pt x="395" y="2447"/>
                  </a:lnTo>
                  <a:lnTo>
                    <a:pt x="489" y="2541"/>
                  </a:lnTo>
                  <a:lnTo>
                    <a:pt x="602" y="2616"/>
                  </a:lnTo>
                  <a:lnTo>
                    <a:pt x="715" y="2710"/>
                  </a:lnTo>
                  <a:lnTo>
                    <a:pt x="847" y="2767"/>
                  </a:lnTo>
                  <a:lnTo>
                    <a:pt x="960" y="2823"/>
                  </a:lnTo>
                  <a:lnTo>
                    <a:pt x="1110" y="2861"/>
                  </a:lnTo>
                  <a:lnTo>
                    <a:pt x="1242" y="2880"/>
                  </a:lnTo>
                  <a:lnTo>
                    <a:pt x="1392" y="2899"/>
                  </a:lnTo>
                  <a:lnTo>
                    <a:pt x="1524" y="2899"/>
                  </a:lnTo>
                  <a:lnTo>
                    <a:pt x="1675" y="2880"/>
                  </a:lnTo>
                  <a:lnTo>
                    <a:pt x="1825" y="2842"/>
                  </a:lnTo>
                  <a:lnTo>
                    <a:pt x="1957" y="2804"/>
                  </a:lnTo>
                  <a:lnTo>
                    <a:pt x="2089" y="2748"/>
                  </a:lnTo>
                  <a:lnTo>
                    <a:pt x="2220" y="2673"/>
                  </a:lnTo>
                  <a:lnTo>
                    <a:pt x="2333" y="2597"/>
                  </a:lnTo>
                  <a:lnTo>
                    <a:pt x="2446" y="2503"/>
                  </a:lnTo>
                  <a:lnTo>
                    <a:pt x="2540" y="2409"/>
                  </a:lnTo>
                  <a:lnTo>
                    <a:pt x="2615" y="2296"/>
                  </a:lnTo>
                  <a:lnTo>
                    <a:pt x="2710" y="2184"/>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8"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16"/>
            <p:cNvSpPr/>
            <p:nvPr/>
          </p:nvSpPr>
          <p:spPr>
            <a:xfrm>
              <a:off x="1931475" y="1574025"/>
              <a:ext cx="72475" cy="72475"/>
            </a:xfrm>
            <a:custGeom>
              <a:avLst/>
              <a:gdLst/>
              <a:ahLst/>
              <a:cxnLst/>
              <a:rect l="l" t="t" r="r" b="b"/>
              <a:pathLst>
                <a:path w="2899" h="2899" extrusionOk="0">
                  <a:moveTo>
                    <a:pt x="1374" y="0"/>
                  </a:moveTo>
                  <a:lnTo>
                    <a:pt x="1223" y="19"/>
                  </a:lnTo>
                  <a:lnTo>
                    <a:pt x="1073" y="38"/>
                  </a:lnTo>
                  <a:lnTo>
                    <a:pt x="941" y="95"/>
                  </a:lnTo>
                  <a:lnTo>
                    <a:pt x="809" y="151"/>
                  </a:lnTo>
                  <a:lnTo>
                    <a:pt x="678" y="207"/>
                  </a:lnTo>
                  <a:lnTo>
                    <a:pt x="565" y="302"/>
                  </a:lnTo>
                  <a:lnTo>
                    <a:pt x="452" y="396"/>
                  </a:lnTo>
                  <a:lnTo>
                    <a:pt x="358" y="490"/>
                  </a:lnTo>
                  <a:lnTo>
                    <a:pt x="264" y="603"/>
                  </a:lnTo>
                  <a:lnTo>
                    <a:pt x="189" y="715"/>
                  </a:lnTo>
                  <a:lnTo>
                    <a:pt x="132" y="828"/>
                  </a:lnTo>
                  <a:lnTo>
                    <a:pt x="76" y="960"/>
                  </a:lnTo>
                  <a:lnTo>
                    <a:pt x="38" y="1111"/>
                  </a:lnTo>
                  <a:lnTo>
                    <a:pt x="19" y="1242"/>
                  </a:lnTo>
                  <a:lnTo>
                    <a:pt x="0" y="1393"/>
                  </a:lnTo>
                  <a:lnTo>
                    <a:pt x="0" y="1525"/>
                  </a:lnTo>
                  <a:lnTo>
                    <a:pt x="19" y="1675"/>
                  </a:lnTo>
                  <a:lnTo>
                    <a:pt x="57" y="1826"/>
                  </a:lnTo>
                  <a:lnTo>
                    <a:pt x="94" y="1957"/>
                  </a:lnTo>
                  <a:lnTo>
                    <a:pt x="151" y="2089"/>
                  </a:lnTo>
                  <a:lnTo>
                    <a:pt x="226" y="2221"/>
                  </a:lnTo>
                  <a:lnTo>
                    <a:pt x="301" y="2334"/>
                  </a:lnTo>
                  <a:lnTo>
                    <a:pt x="396" y="2447"/>
                  </a:lnTo>
                  <a:lnTo>
                    <a:pt x="490" y="2541"/>
                  </a:lnTo>
                  <a:lnTo>
                    <a:pt x="603" y="2616"/>
                  </a:lnTo>
                  <a:lnTo>
                    <a:pt x="715" y="2691"/>
                  </a:lnTo>
                  <a:lnTo>
                    <a:pt x="847" y="2766"/>
                  </a:lnTo>
                  <a:lnTo>
                    <a:pt x="979" y="2823"/>
                  </a:lnTo>
                  <a:lnTo>
                    <a:pt x="1111" y="2860"/>
                  </a:lnTo>
                  <a:lnTo>
                    <a:pt x="1242" y="2879"/>
                  </a:lnTo>
                  <a:lnTo>
                    <a:pt x="1393" y="2898"/>
                  </a:lnTo>
                  <a:lnTo>
                    <a:pt x="1543" y="2898"/>
                  </a:lnTo>
                  <a:lnTo>
                    <a:pt x="1694" y="2879"/>
                  </a:lnTo>
                  <a:lnTo>
                    <a:pt x="1826" y="2842"/>
                  </a:lnTo>
                  <a:lnTo>
                    <a:pt x="1976" y="2804"/>
                  </a:lnTo>
                  <a:lnTo>
                    <a:pt x="2108" y="2748"/>
                  </a:lnTo>
                  <a:lnTo>
                    <a:pt x="2221" y="2672"/>
                  </a:lnTo>
                  <a:lnTo>
                    <a:pt x="2334" y="2597"/>
                  </a:lnTo>
                  <a:lnTo>
                    <a:pt x="2446" y="2503"/>
                  </a:lnTo>
                  <a:lnTo>
                    <a:pt x="2541" y="2409"/>
                  </a:lnTo>
                  <a:lnTo>
                    <a:pt x="2635" y="2296"/>
                  </a:lnTo>
                  <a:lnTo>
                    <a:pt x="2710" y="2183"/>
                  </a:lnTo>
                  <a:lnTo>
                    <a:pt x="2766" y="2051"/>
                  </a:lnTo>
                  <a:lnTo>
                    <a:pt x="2823" y="1920"/>
                  </a:lnTo>
                  <a:lnTo>
                    <a:pt x="2860" y="1788"/>
                  </a:lnTo>
                  <a:lnTo>
                    <a:pt x="2898" y="1656"/>
                  </a:lnTo>
                  <a:lnTo>
                    <a:pt x="2898" y="1506"/>
                  </a:lnTo>
                  <a:lnTo>
                    <a:pt x="2898" y="1355"/>
                  </a:lnTo>
                  <a:lnTo>
                    <a:pt x="2879" y="1205"/>
                  </a:lnTo>
                  <a:lnTo>
                    <a:pt x="2860" y="1073"/>
                  </a:lnTo>
                  <a:lnTo>
                    <a:pt x="2804" y="922"/>
                  </a:lnTo>
                  <a:lnTo>
                    <a:pt x="2747" y="791"/>
                  </a:lnTo>
                  <a:lnTo>
                    <a:pt x="2691" y="678"/>
                  </a:lnTo>
                  <a:lnTo>
                    <a:pt x="2597" y="565"/>
                  </a:lnTo>
                  <a:lnTo>
                    <a:pt x="2503" y="452"/>
                  </a:lnTo>
                  <a:lnTo>
                    <a:pt x="2409" y="358"/>
                  </a:lnTo>
                  <a:lnTo>
                    <a:pt x="2296" y="264"/>
                  </a:lnTo>
                  <a:lnTo>
                    <a:pt x="2183" y="189"/>
                  </a:lnTo>
                  <a:lnTo>
                    <a:pt x="2051" y="132"/>
                  </a:lnTo>
                  <a:lnTo>
                    <a:pt x="1938" y="76"/>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6"/>
            <p:cNvSpPr/>
            <p:nvPr/>
          </p:nvSpPr>
          <p:spPr>
            <a:xfrm>
              <a:off x="2068350" y="1806875"/>
              <a:ext cx="72475" cy="72925"/>
            </a:xfrm>
            <a:custGeom>
              <a:avLst/>
              <a:gdLst/>
              <a:ahLst/>
              <a:cxnLst/>
              <a:rect l="l" t="t" r="r" b="b"/>
              <a:pathLst>
                <a:path w="2899" h="2917" extrusionOk="0">
                  <a:moveTo>
                    <a:pt x="1355" y="0"/>
                  </a:moveTo>
                  <a:lnTo>
                    <a:pt x="1205" y="19"/>
                  </a:lnTo>
                  <a:lnTo>
                    <a:pt x="1073" y="57"/>
                  </a:lnTo>
                  <a:lnTo>
                    <a:pt x="923" y="94"/>
                  </a:lnTo>
                  <a:lnTo>
                    <a:pt x="791" y="151"/>
                  </a:lnTo>
                  <a:lnTo>
                    <a:pt x="678" y="226"/>
                  </a:lnTo>
                  <a:lnTo>
                    <a:pt x="565" y="301"/>
                  </a:lnTo>
                  <a:lnTo>
                    <a:pt x="452" y="395"/>
                  </a:lnTo>
                  <a:lnTo>
                    <a:pt x="358" y="508"/>
                  </a:lnTo>
                  <a:lnTo>
                    <a:pt x="264" y="602"/>
                  </a:lnTo>
                  <a:lnTo>
                    <a:pt x="189" y="734"/>
                  </a:lnTo>
                  <a:lnTo>
                    <a:pt x="132" y="847"/>
                  </a:lnTo>
                  <a:lnTo>
                    <a:pt x="76" y="979"/>
                  </a:lnTo>
                  <a:lnTo>
                    <a:pt x="38" y="1110"/>
                  </a:lnTo>
                  <a:lnTo>
                    <a:pt x="1" y="1261"/>
                  </a:lnTo>
                  <a:lnTo>
                    <a:pt x="1" y="1393"/>
                  </a:lnTo>
                  <a:lnTo>
                    <a:pt x="1" y="1543"/>
                  </a:lnTo>
                  <a:lnTo>
                    <a:pt x="20" y="1694"/>
                  </a:lnTo>
                  <a:lnTo>
                    <a:pt x="38" y="1844"/>
                  </a:lnTo>
                  <a:lnTo>
                    <a:pt x="95" y="1976"/>
                  </a:lnTo>
                  <a:lnTo>
                    <a:pt x="151" y="2108"/>
                  </a:lnTo>
                  <a:lnTo>
                    <a:pt x="208" y="2239"/>
                  </a:lnTo>
                  <a:lnTo>
                    <a:pt x="302" y="2352"/>
                  </a:lnTo>
                  <a:lnTo>
                    <a:pt x="396" y="2446"/>
                  </a:lnTo>
                  <a:lnTo>
                    <a:pt x="490" y="2559"/>
                  </a:lnTo>
                  <a:lnTo>
                    <a:pt x="603" y="2634"/>
                  </a:lnTo>
                  <a:lnTo>
                    <a:pt x="716" y="2710"/>
                  </a:lnTo>
                  <a:lnTo>
                    <a:pt x="847" y="2785"/>
                  </a:lnTo>
                  <a:lnTo>
                    <a:pt x="960" y="2823"/>
                  </a:lnTo>
                  <a:lnTo>
                    <a:pt x="1111" y="2879"/>
                  </a:lnTo>
                  <a:lnTo>
                    <a:pt x="1243" y="2898"/>
                  </a:lnTo>
                  <a:lnTo>
                    <a:pt x="1393" y="2917"/>
                  </a:lnTo>
                  <a:lnTo>
                    <a:pt x="1525" y="2917"/>
                  </a:lnTo>
                  <a:lnTo>
                    <a:pt x="1675" y="2898"/>
                  </a:lnTo>
                  <a:lnTo>
                    <a:pt x="1826" y="2860"/>
                  </a:lnTo>
                  <a:lnTo>
                    <a:pt x="1958" y="2823"/>
                  </a:lnTo>
                  <a:lnTo>
                    <a:pt x="2089" y="2766"/>
                  </a:lnTo>
                  <a:lnTo>
                    <a:pt x="2221" y="2691"/>
                  </a:lnTo>
                  <a:lnTo>
                    <a:pt x="2334" y="2616"/>
                  </a:lnTo>
                  <a:lnTo>
                    <a:pt x="2447" y="2522"/>
                  </a:lnTo>
                  <a:lnTo>
                    <a:pt x="2541" y="2409"/>
                  </a:lnTo>
                  <a:lnTo>
                    <a:pt x="2616" y="2315"/>
                  </a:lnTo>
                  <a:lnTo>
                    <a:pt x="2691" y="2183"/>
                  </a:lnTo>
                  <a:lnTo>
                    <a:pt x="2767" y="2070"/>
                  </a:lnTo>
                  <a:lnTo>
                    <a:pt x="2823" y="1938"/>
                  </a:lnTo>
                  <a:lnTo>
                    <a:pt x="2861" y="1807"/>
                  </a:lnTo>
                  <a:lnTo>
                    <a:pt x="2880" y="1656"/>
                  </a:lnTo>
                  <a:lnTo>
                    <a:pt x="2898" y="1524"/>
                  </a:lnTo>
                  <a:lnTo>
                    <a:pt x="2898" y="1374"/>
                  </a:lnTo>
                  <a:lnTo>
                    <a:pt x="2880" y="1223"/>
                  </a:lnTo>
                  <a:lnTo>
                    <a:pt x="2842" y="1073"/>
                  </a:lnTo>
                  <a:lnTo>
                    <a:pt x="2804" y="941"/>
                  </a:lnTo>
                  <a:lnTo>
                    <a:pt x="2748" y="809"/>
                  </a:lnTo>
                  <a:lnTo>
                    <a:pt x="2673" y="678"/>
                  </a:lnTo>
                  <a:lnTo>
                    <a:pt x="2597" y="565"/>
                  </a:lnTo>
                  <a:lnTo>
                    <a:pt x="2503" y="471"/>
                  </a:lnTo>
                  <a:lnTo>
                    <a:pt x="2409" y="358"/>
                  </a:lnTo>
                  <a:lnTo>
                    <a:pt x="2296" y="282"/>
                  </a:lnTo>
                  <a:lnTo>
                    <a:pt x="2183" y="207"/>
                  </a:lnTo>
                  <a:lnTo>
                    <a:pt x="2052" y="132"/>
                  </a:lnTo>
                  <a:lnTo>
                    <a:pt x="1920" y="94"/>
                  </a:lnTo>
                  <a:lnTo>
                    <a:pt x="1788" y="57"/>
                  </a:lnTo>
                  <a:lnTo>
                    <a:pt x="1657" y="19"/>
                  </a:lnTo>
                  <a:lnTo>
                    <a:pt x="15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6" name="Google Shape;4976;p16"/>
          <p:cNvSpPr/>
          <p:nvPr/>
        </p:nvSpPr>
        <p:spPr>
          <a:xfrm>
            <a:off x="160825" y="152175"/>
            <a:ext cx="326000" cy="486875"/>
          </a:xfrm>
          <a:custGeom>
            <a:avLst/>
            <a:gdLst/>
            <a:ahLst/>
            <a:cxnLst/>
            <a:rect l="l" t="t" r="r" b="b"/>
            <a:pathLst>
              <a:path w="13040" h="19475" extrusionOk="0">
                <a:moveTo>
                  <a:pt x="13040" y="0"/>
                </a:moveTo>
                <a:lnTo>
                  <a:pt x="2315" y="11120"/>
                </a:lnTo>
                <a:lnTo>
                  <a:pt x="6454" y="11215"/>
                </a:lnTo>
                <a:lnTo>
                  <a:pt x="0" y="19475"/>
                </a:lnTo>
                <a:lnTo>
                  <a:pt x="10594" y="10293"/>
                </a:lnTo>
                <a:lnTo>
                  <a:pt x="6736" y="9164"/>
                </a:lnTo>
                <a:lnTo>
                  <a:pt x="130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Google Shape;102;p1" descr="https://lh5.googleusercontent.com/FmDR0MkrTxFEnwnsLpuo1G6SlmfyaQjs9IQBRhe0PVneUzEk5Lc_qrdgbBOkgPlNGkJlO5OxqVNk9pTXrejwb2MmmeIrjAZSjR0vS2FTXZr0Dp-Tjrcoy-Ard1HOBqWhvEI3OEgMhabx6jGsHNmz6w">
            <a:extLst>
              <a:ext uri="{FF2B5EF4-FFF2-40B4-BE49-F238E27FC236}">
                <a16:creationId xmlns:a16="http://schemas.microsoft.com/office/drawing/2014/main" id="{38CF6556-78F8-7618-CE8C-4E30E9BD0DED}"/>
              </a:ext>
            </a:extLst>
          </p:cNvPr>
          <p:cNvPicPr preferRelativeResize="0"/>
          <p:nvPr userDrawn="1"/>
        </p:nvPicPr>
        <p:blipFill rotWithShape="1">
          <a:blip r:embed="rId2">
            <a:alphaModFix/>
          </a:blip>
          <a:srcRect/>
          <a:stretch/>
        </p:blipFill>
        <p:spPr>
          <a:xfrm>
            <a:off x="34200" y="4314121"/>
            <a:ext cx="748150" cy="411583"/>
          </a:xfrm>
          <a:prstGeom prst="rect">
            <a:avLst/>
          </a:prstGeom>
          <a:noFill/>
          <a:ln>
            <a:noFill/>
          </a:ln>
        </p:spPr>
      </p:pic>
      <p:sp>
        <p:nvSpPr>
          <p:cNvPr id="3" name="Google Shape;105;p1">
            <a:extLst>
              <a:ext uri="{FF2B5EF4-FFF2-40B4-BE49-F238E27FC236}">
                <a16:creationId xmlns:a16="http://schemas.microsoft.com/office/drawing/2014/main" id="{F0F22B4C-9B6A-62B2-244A-79BB4CA12579}"/>
              </a:ext>
            </a:extLst>
          </p:cNvPr>
          <p:cNvSpPr txBox="1"/>
          <p:nvPr userDrawn="1"/>
        </p:nvSpPr>
        <p:spPr>
          <a:xfrm>
            <a:off x="-28932" y="4645020"/>
            <a:ext cx="3047700" cy="3231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s-MX" sz="800" dirty="0">
                <a:solidFill>
                  <a:schemeClr val="bg1"/>
                </a:solidFill>
              </a:rPr>
              <a:t>Derechos de autor </a:t>
            </a:r>
            <a:endParaRPr sz="800" dirty="0">
              <a:solidFill>
                <a:schemeClr val="bg1"/>
              </a:solidFill>
            </a:endParaRPr>
          </a:p>
          <a:p>
            <a:pPr marL="0" lvl="0" indent="0" algn="l" rtl="0">
              <a:lnSpc>
                <a:spcPct val="90000"/>
              </a:lnSpc>
              <a:spcBef>
                <a:spcPts val="0"/>
              </a:spcBef>
              <a:spcAft>
                <a:spcPts val="0"/>
              </a:spcAft>
              <a:buNone/>
            </a:pPr>
            <a:r>
              <a:rPr lang="es-MX" sz="800" dirty="0">
                <a:solidFill>
                  <a:schemeClr val="bg1"/>
                </a:solidFill>
              </a:rPr>
              <a:t>Universidad Nacional Autónoma de México bajo licencia CC-BY-NC 4.0 Internacional</a:t>
            </a:r>
            <a:endParaRPr sz="800" dirty="0">
              <a:solidFill>
                <a:schemeClr val="bg1"/>
              </a:solidFill>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2">
  <p:cSld name="CUSTOM_22_1">
    <p:spTree>
      <p:nvGrpSpPr>
        <p:cNvPr id="1" name="Shape 4977"/>
        <p:cNvGrpSpPr/>
        <p:nvPr/>
      </p:nvGrpSpPr>
      <p:grpSpPr>
        <a:xfrm>
          <a:off x="0" y="0"/>
          <a:ext cx="0" cy="0"/>
          <a:chOff x="0" y="0"/>
          <a:chExt cx="0" cy="0"/>
        </a:xfrm>
      </p:grpSpPr>
      <p:sp>
        <p:nvSpPr>
          <p:cNvPr id="4978" name="Google Shape;4978;p17"/>
          <p:cNvSpPr txBox="1">
            <a:spLocks noGrp="1"/>
          </p:cNvSpPr>
          <p:nvPr>
            <p:ph type="title"/>
          </p:nvPr>
        </p:nvSpPr>
        <p:spPr>
          <a:xfrm>
            <a:off x="720000" y="539500"/>
            <a:ext cx="7704000" cy="457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4979" name="Google Shape;4979;p17"/>
          <p:cNvSpPr/>
          <p:nvPr/>
        </p:nvSpPr>
        <p:spPr>
          <a:xfrm rot="5400000" flipH="1">
            <a:off x="6955625" y="2964413"/>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7"/>
          <p:cNvSpPr/>
          <p:nvPr/>
        </p:nvSpPr>
        <p:spPr>
          <a:xfrm rot="-5400000" flipH="1">
            <a:off x="-922450" y="922463"/>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1" name="Google Shape;4981;p17"/>
          <p:cNvGrpSpPr/>
          <p:nvPr/>
        </p:nvGrpSpPr>
        <p:grpSpPr>
          <a:xfrm>
            <a:off x="-1778700" y="3677625"/>
            <a:ext cx="2651830" cy="2216529"/>
            <a:chOff x="8778750" y="1654938"/>
            <a:chExt cx="2651830" cy="2216529"/>
          </a:xfrm>
        </p:grpSpPr>
        <p:sp>
          <p:nvSpPr>
            <p:cNvPr id="4982" name="Google Shape;4982;p17"/>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17"/>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7"/>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7"/>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7"/>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7"/>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7"/>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7"/>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7"/>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1" name="Google Shape;4991;p17"/>
          <p:cNvGrpSpPr/>
          <p:nvPr/>
        </p:nvGrpSpPr>
        <p:grpSpPr>
          <a:xfrm>
            <a:off x="8182257" y="119710"/>
            <a:ext cx="855308" cy="653629"/>
            <a:chOff x="4917157" y="4271285"/>
            <a:chExt cx="855308" cy="653629"/>
          </a:xfrm>
        </p:grpSpPr>
        <p:sp>
          <p:nvSpPr>
            <p:cNvPr id="4992" name="Google Shape;4992;p17"/>
            <p:cNvSpPr/>
            <p:nvPr/>
          </p:nvSpPr>
          <p:spPr>
            <a:xfrm>
              <a:off x="4917157" y="4543294"/>
              <a:ext cx="297561" cy="259785"/>
            </a:xfrm>
            <a:custGeom>
              <a:avLst/>
              <a:gdLst/>
              <a:ahLst/>
              <a:cxnLst/>
              <a:rect l="l" t="t" r="r" b="b"/>
              <a:pathLst>
                <a:path w="11855" h="10350" extrusionOk="0">
                  <a:moveTo>
                    <a:pt x="8543" y="641"/>
                  </a:moveTo>
                  <a:lnTo>
                    <a:pt x="11158" y="5175"/>
                  </a:lnTo>
                  <a:lnTo>
                    <a:pt x="8543" y="9710"/>
                  </a:lnTo>
                  <a:lnTo>
                    <a:pt x="3293" y="9710"/>
                  </a:lnTo>
                  <a:lnTo>
                    <a:pt x="678" y="5175"/>
                  </a:lnTo>
                  <a:lnTo>
                    <a:pt x="3293" y="641"/>
                  </a:lnTo>
                  <a:close/>
                  <a:moveTo>
                    <a:pt x="3124" y="1"/>
                  </a:moveTo>
                  <a:lnTo>
                    <a:pt x="3030" y="20"/>
                  </a:ln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20"/>
                  </a:lnTo>
                  <a:lnTo>
                    <a:pt x="87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7"/>
            <p:cNvSpPr/>
            <p:nvPr/>
          </p:nvSpPr>
          <p:spPr>
            <a:xfrm>
              <a:off x="5126391" y="4421459"/>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029" y="0"/>
                  </a:moveTo>
                  <a:lnTo>
                    <a:pt x="2954" y="38"/>
                  </a:lnTo>
                  <a:lnTo>
                    <a:pt x="2898" y="94"/>
                  </a:lnTo>
                  <a:lnTo>
                    <a:pt x="2841" y="151"/>
                  </a:lnTo>
                  <a:lnTo>
                    <a:pt x="38" y="5005"/>
                  </a:lnTo>
                  <a:lnTo>
                    <a:pt x="19" y="5099"/>
                  </a:lnTo>
                  <a:lnTo>
                    <a:pt x="0" y="5175"/>
                  </a:lnTo>
                  <a:lnTo>
                    <a:pt x="19" y="5250"/>
                  </a:lnTo>
                  <a:lnTo>
                    <a:pt x="38" y="5325"/>
                  </a:lnTo>
                  <a:lnTo>
                    <a:pt x="2841" y="10180"/>
                  </a:lnTo>
                  <a:lnTo>
                    <a:pt x="2898" y="10255"/>
                  </a:lnTo>
                  <a:lnTo>
                    <a:pt x="2954" y="10311"/>
                  </a:lnTo>
                  <a:lnTo>
                    <a:pt x="3029" y="10330"/>
                  </a:lnTo>
                  <a:lnTo>
                    <a:pt x="3123" y="10349"/>
                  </a:lnTo>
                  <a:lnTo>
                    <a:pt x="8730" y="10349"/>
                  </a:lnTo>
                  <a:lnTo>
                    <a:pt x="8806" y="10330"/>
                  </a:lnTo>
                  <a:lnTo>
                    <a:pt x="8881" y="10311"/>
                  </a:lnTo>
                  <a:lnTo>
                    <a:pt x="8956" y="10255"/>
                  </a:lnTo>
                  <a:lnTo>
                    <a:pt x="9013" y="10180"/>
                  </a:lnTo>
                  <a:lnTo>
                    <a:pt x="11816" y="5325"/>
                  </a:lnTo>
                  <a:lnTo>
                    <a:pt x="11835" y="5250"/>
                  </a:lnTo>
                  <a:lnTo>
                    <a:pt x="11854" y="5175"/>
                  </a:lnTo>
                  <a:lnTo>
                    <a:pt x="11835" y="5099"/>
                  </a:lnTo>
                  <a:lnTo>
                    <a:pt x="11816" y="5005"/>
                  </a:lnTo>
                  <a:lnTo>
                    <a:pt x="9013" y="151"/>
                  </a:lnTo>
                  <a:lnTo>
                    <a:pt x="8956" y="94"/>
                  </a:lnTo>
                  <a:lnTo>
                    <a:pt x="8881" y="38"/>
                  </a:lnTo>
                  <a:lnTo>
                    <a:pt x="88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7"/>
            <p:cNvSpPr/>
            <p:nvPr/>
          </p:nvSpPr>
          <p:spPr>
            <a:xfrm>
              <a:off x="5341272" y="4299598"/>
              <a:ext cx="297535" cy="259785"/>
            </a:xfrm>
            <a:custGeom>
              <a:avLst/>
              <a:gdLst/>
              <a:ahLst/>
              <a:cxnLst/>
              <a:rect l="l" t="t" r="r" b="b"/>
              <a:pathLst>
                <a:path w="11854" h="10350" extrusionOk="0">
                  <a:moveTo>
                    <a:pt x="8542" y="641"/>
                  </a:moveTo>
                  <a:lnTo>
                    <a:pt x="11177" y="5175"/>
                  </a:lnTo>
                  <a:lnTo>
                    <a:pt x="8542" y="9710"/>
                  </a:lnTo>
                  <a:lnTo>
                    <a:pt x="3312" y="9710"/>
                  </a:lnTo>
                  <a:lnTo>
                    <a:pt x="696" y="5175"/>
                  </a:lnTo>
                  <a:lnTo>
                    <a:pt x="3312" y="641"/>
                  </a:lnTo>
                  <a:close/>
                  <a:moveTo>
                    <a:pt x="3048" y="1"/>
                  </a:moveTo>
                  <a:lnTo>
                    <a:pt x="2973" y="39"/>
                  </a:lnTo>
                  <a:lnTo>
                    <a:pt x="2898" y="95"/>
                  </a:lnTo>
                  <a:lnTo>
                    <a:pt x="2860" y="151"/>
                  </a:lnTo>
                  <a:lnTo>
                    <a:pt x="57" y="5006"/>
                  </a:lnTo>
                  <a:lnTo>
                    <a:pt x="19" y="5081"/>
                  </a:lnTo>
                  <a:lnTo>
                    <a:pt x="0" y="5175"/>
                  </a:lnTo>
                  <a:lnTo>
                    <a:pt x="19" y="5251"/>
                  </a:lnTo>
                  <a:lnTo>
                    <a:pt x="57" y="5326"/>
                  </a:lnTo>
                  <a:lnTo>
                    <a:pt x="2860" y="10180"/>
                  </a:lnTo>
                  <a:lnTo>
                    <a:pt x="2898" y="10255"/>
                  </a:lnTo>
                  <a:lnTo>
                    <a:pt x="2973" y="10312"/>
                  </a:lnTo>
                  <a:lnTo>
                    <a:pt x="3048" y="10331"/>
                  </a:lnTo>
                  <a:lnTo>
                    <a:pt x="3124" y="10350"/>
                  </a:lnTo>
                  <a:lnTo>
                    <a:pt x="8731" y="10350"/>
                  </a:lnTo>
                  <a:lnTo>
                    <a:pt x="8825" y="10331"/>
                  </a:lnTo>
                  <a:lnTo>
                    <a:pt x="8900" y="10312"/>
                  </a:lnTo>
                  <a:lnTo>
                    <a:pt x="8956" y="10255"/>
                  </a:lnTo>
                  <a:lnTo>
                    <a:pt x="9013" y="10180"/>
                  </a:lnTo>
                  <a:lnTo>
                    <a:pt x="11816" y="5326"/>
                  </a:lnTo>
                  <a:lnTo>
                    <a:pt x="11854" y="5251"/>
                  </a:lnTo>
                  <a:lnTo>
                    <a:pt x="11854" y="5175"/>
                  </a:lnTo>
                  <a:lnTo>
                    <a:pt x="11854"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7"/>
            <p:cNvSpPr/>
            <p:nvPr/>
          </p:nvSpPr>
          <p:spPr>
            <a:xfrm>
              <a:off x="5552363" y="4299598"/>
              <a:ext cx="191764" cy="16089"/>
            </a:xfrm>
            <a:custGeom>
              <a:avLst/>
              <a:gdLst/>
              <a:ahLst/>
              <a:cxnLst/>
              <a:rect l="l" t="t" r="r" b="b"/>
              <a:pathLst>
                <a:path w="7640" h="641" extrusionOk="0">
                  <a:moveTo>
                    <a:pt x="264" y="1"/>
                  </a:moveTo>
                  <a:lnTo>
                    <a:pt x="208" y="20"/>
                  </a:lnTo>
                  <a:lnTo>
                    <a:pt x="151" y="57"/>
                  </a:lnTo>
                  <a:lnTo>
                    <a:pt x="95" y="95"/>
                  </a:lnTo>
                  <a:lnTo>
                    <a:pt x="57" y="133"/>
                  </a:lnTo>
                  <a:lnTo>
                    <a:pt x="38" y="189"/>
                  </a:lnTo>
                  <a:lnTo>
                    <a:pt x="20" y="246"/>
                  </a:lnTo>
                  <a:lnTo>
                    <a:pt x="1" y="321"/>
                  </a:lnTo>
                  <a:lnTo>
                    <a:pt x="20" y="377"/>
                  </a:lnTo>
                  <a:lnTo>
                    <a:pt x="38" y="434"/>
                  </a:lnTo>
                  <a:lnTo>
                    <a:pt x="57" y="490"/>
                  </a:lnTo>
                  <a:lnTo>
                    <a:pt x="95" y="547"/>
                  </a:lnTo>
                  <a:lnTo>
                    <a:pt x="151" y="584"/>
                  </a:lnTo>
                  <a:lnTo>
                    <a:pt x="208" y="603"/>
                  </a:lnTo>
                  <a:lnTo>
                    <a:pt x="264" y="622"/>
                  </a:lnTo>
                  <a:lnTo>
                    <a:pt x="321" y="641"/>
                  </a:lnTo>
                  <a:lnTo>
                    <a:pt x="7320" y="641"/>
                  </a:lnTo>
                  <a:lnTo>
                    <a:pt x="7376" y="622"/>
                  </a:lnTo>
                  <a:lnTo>
                    <a:pt x="7452" y="603"/>
                  </a:lnTo>
                  <a:lnTo>
                    <a:pt x="7508" y="584"/>
                  </a:lnTo>
                  <a:lnTo>
                    <a:pt x="7546" y="547"/>
                  </a:lnTo>
                  <a:lnTo>
                    <a:pt x="7583" y="490"/>
                  </a:lnTo>
                  <a:lnTo>
                    <a:pt x="7621" y="434"/>
                  </a:lnTo>
                  <a:lnTo>
                    <a:pt x="7640" y="377"/>
                  </a:lnTo>
                  <a:lnTo>
                    <a:pt x="7640" y="321"/>
                  </a:lnTo>
                  <a:lnTo>
                    <a:pt x="7640" y="246"/>
                  </a:lnTo>
                  <a:lnTo>
                    <a:pt x="7621" y="189"/>
                  </a:lnTo>
                  <a:lnTo>
                    <a:pt x="7583" y="133"/>
                  </a:lnTo>
                  <a:lnTo>
                    <a:pt x="7546" y="95"/>
                  </a:lnTo>
                  <a:lnTo>
                    <a:pt x="7508" y="57"/>
                  </a:lnTo>
                  <a:lnTo>
                    <a:pt x="7452" y="20"/>
                  </a:lnTo>
                  <a:lnTo>
                    <a:pt x="73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7"/>
            <p:cNvSpPr/>
            <p:nvPr/>
          </p:nvSpPr>
          <p:spPr>
            <a:xfrm>
              <a:off x="5126391" y="4665154"/>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123" y="0"/>
                  </a:moveTo>
                  <a:lnTo>
                    <a:pt x="3029" y="19"/>
                  </a:lnTo>
                  <a:lnTo>
                    <a:pt x="2954" y="38"/>
                  </a:lnTo>
                  <a:lnTo>
                    <a:pt x="2898" y="94"/>
                  </a:lnTo>
                  <a:lnTo>
                    <a:pt x="2841" y="151"/>
                  </a:lnTo>
                  <a:lnTo>
                    <a:pt x="38" y="5024"/>
                  </a:lnTo>
                  <a:lnTo>
                    <a:pt x="19" y="5099"/>
                  </a:lnTo>
                  <a:lnTo>
                    <a:pt x="0" y="5175"/>
                  </a:lnTo>
                  <a:lnTo>
                    <a:pt x="19" y="5250"/>
                  </a:lnTo>
                  <a:lnTo>
                    <a:pt x="38" y="5325"/>
                  </a:lnTo>
                  <a:lnTo>
                    <a:pt x="2841" y="10198"/>
                  </a:lnTo>
                  <a:lnTo>
                    <a:pt x="2898" y="10255"/>
                  </a:lnTo>
                  <a:lnTo>
                    <a:pt x="2954" y="10311"/>
                  </a:lnTo>
                  <a:lnTo>
                    <a:pt x="3029" y="10330"/>
                  </a:lnTo>
                  <a:lnTo>
                    <a:pt x="3123" y="10349"/>
                  </a:lnTo>
                  <a:lnTo>
                    <a:pt x="8730" y="10349"/>
                  </a:lnTo>
                  <a:lnTo>
                    <a:pt x="8806" y="10330"/>
                  </a:lnTo>
                  <a:lnTo>
                    <a:pt x="8881" y="10311"/>
                  </a:lnTo>
                  <a:lnTo>
                    <a:pt x="8956" y="10255"/>
                  </a:lnTo>
                  <a:lnTo>
                    <a:pt x="9013" y="10198"/>
                  </a:lnTo>
                  <a:lnTo>
                    <a:pt x="11816" y="5325"/>
                  </a:lnTo>
                  <a:lnTo>
                    <a:pt x="11835" y="5250"/>
                  </a:lnTo>
                  <a:lnTo>
                    <a:pt x="11854" y="5175"/>
                  </a:lnTo>
                  <a:lnTo>
                    <a:pt x="11835" y="5099"/>
                  </a:lnTo>
                  <a:lnTo>
                    <a:pt x="11816" y="5024"/>
                  </a:lnTo>
                  <a:lnTo>
                    <a:pt x="9013" y="151"/>
                  </a:lnTo>
                  <a:lnTo>
                    <a:pt x="8956" y="94"/>
                  </a:lnTo>
                  <a:lnTo>
                    <a:pt x="8881" y="38"/>
                  </a:lnTo>
                  <a:lnTo>
                    <a:pt x="8806" y="19"/>
                  </a:lnTo>
                  <a:lnTo>
                    <a:pt x="8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7"/>
            <p:cNvSpPr/>
            <p:nvPr/>
          </p:nvSpPr>
          <p:spPr>
            <a:xfrm>
              <a:off x="5098053" y="4514956"/>
              <a:ext cx="72740" cy="72765"/>
            </a:xfrm>
            <a:custGeom>
              <a:avLst/>
              <a:gdLst/>
              <a:ahLst/>
              <a:cxnLst/>
              <a:rect l="l" t="t" r="r" b="b"/>
              <a:pathLst>
                <a:path w="2898" h="2899" extrusionOk="0">
                  <a:moveTo>
                    <a:pt x="1355" y="1"/>
                  </a:moveTo>
                  <a:lnTo>
                    <a:pt x="1204" y="20"/>
                  </a:lnTo>
                  <a:lnTo>
                    <a:pt x="1073" y="39"/>
                  </a:lnTo>
                  <a:lnTo>
                    <a:pt x="922" y="95"/>
                  </a:lnTo>
                  <a:lnTo>
                    <a:pt x="790" y="151"/>
                  </a:lnTo>
                  <a:lnTo>
                    <a:pt x="677" y="227"/>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35"/>
                  </a:lnTo>
                  <a:lnTo>
                    <a:pt x="715" y="2710"/>
                  </a:lnTo>
                  <a:lnTo>
                    <a:pt x="847" y="2767"/>
                  </a:lnTo>
                  <a:lnTo>
                    <a:pt x="979" y="2823"/>
                  </a:lnTo>
                  <a:lnTo>
                    <a:pt x="1110" y="2861"/>
                  </a:lnTo>
                  <a:lnTo>
                    <a:pt x="1242" y="2880"/>
                  </a:lnTo>
                  <a:lnTo>
                    <a:pt x="1392"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7"/>
            <p:cNvSpPr/>
            <p:nvPr/>
          </p:nvSpPr>
          <p:spPr>
            <a:xfrm>
              <a:off x="5699725" y="4271285"/>
              <a:ext cx="72740" cy="72740"/>
            </a:xfrm>
            <a:custGeom>
              <a:avLst/>
              <a:gdLst/>
              <a:ahLst/>
              <a:cxnLst/>
              <a:rect l="l" t="t" r="r" b="b"/>
              <a:pathLst>
                <a:path w="2898" h="2898" extrusionOk="0">
                  <a:moveTo>
                    <a:pt x="1355" y="0"/>
                  </a:moveTo>
                  <a:lnTo>
                    <a:pt x="1223" y="19"/>
                  </a:lnTo>
                  <a:lnTo>
                    <a:pt x="1073" y="38"/>
                  </a:lnTo>
                  <a:lnTo>
                    <a:pt x="941" y="94"/>
                  </a:lnTo>
                  <a:lnTo>
                    <a:pt x="809" y="151"/>
                  </a:lnTo>
                  <a:lnTo>
                    <a:pt x="678" y="207"/>
                  </a:lnTo>
                  <a:lnTo>
                    <a:pt x="565" y="301"/>
                  </a:lnTo>
                  <a:lnTo>
                    <a:pt x="452" y="376"/>
                  </a:lnTo>
                  <a:lnTo>
                    <a:pt x="358" y="489"/>
                  </a:lnTo>
                  <a:lnTo>
                    <a:pt x="264" y="602"/>
                  </a:lnTo>
                  <a:lnTo>
                    <a:pt x="188" y="715"/>
                  </a:lnTo>
                  <a:lnTo>
                    <a:pt x="132" y="828"/>
                  </a:lnTo>
                  <a:lnTo>
                    <a:pt x="75" y="960"/>
                  </a:lnTo>
                  <a:lnTo>
                    <a:pt x="38" y="1110"/>
                  </a:lnTo>
                  <a:lnTo>
                    <a:pt x="19" y="1242"/>
                  </a:lnTo>
                  <a:lnTo>
                    <a:pt x="0" y="1392"/>
                  </a:lnTo>
                  <a:lnTo>
                    <a:pt x="0" y="1524"/>
                  </a:lnTo>
                  <a:lnTo>
                    <a:pt x="19" y="1675"/>
                  </a:lnTo>
                  <a:lnTo>
                    <a:pt x="57" y="1825"/>
                  </a:lnTo>
                  <a:lnTo>
                    <a:pt x="94" y="1957"/>
                  </a:lnTo>
                  <a:lnTo>
                    <a:pt x="151" y="2089"/>
                  </a:lnTo>
                  <a:lnTo>
                    <a:pt x="226" y="2220"/>
                  </a:lnTo>
                  <a:lnTo>
                    <a:pt x="301" y="2333"/>
                  </a:lnTo>
                  <a:lnTo>
                    <a:pt x="395" y="2446"/>
                  </a:lnTo>
                  <a:lnTo>
                    <a:pt x="489" y="2540"/>
                  </a:lnTo>
                  <a:lnTo>
                    <a:pt x="602" y="2615"/>
                  </a:lnTo>
                  <a:lnTo>
                    <a:pt x="715" y="2691"/>
                  </a:lnTo>
                  <a:lnTo>
                    <a:pt x="847" y="2766"/>
                  </a:lnTo>
                  <a:lnTo>
                    <a:pt x="979" y="2822"/>
                  </a:lnTo>
                  <a:lnTo>
                    <a:pt x="1110" y="2860"/>
                  </a:lnTo>
                  <a:lnTo>
                    <a:pt x="1242" y="2879"/>
                  </a:lnTo>
                  <a:lnTo>
                    <a:pt x="1393" y="2898"/>
                  </a:lnTo>
                  <a:lnTo>
                    <a:pt x="1543" y="2898"/>
                  </a:lnTo>
                  <a:lnTo>
                    <a:pt x="1694" y="2879"/>
                  </a:lnTo>
                  <a:lnTo>
                    <a:pt x="1825" y="2841"/>
                  </a:lnTo>
                  <a:lnTo>
                    <a:pt x="1976" y="2804"/>
                  </a:lnTo>
                  <a:lnTo>
                    <a:pt x="2108" y="2747"/>
                  </a:lnTo>
                  <a:lnTo>
                    <a:pt x="2220" y="2672"/>
                  </a:lnTo>
                  <a:lnTo>
                    <a:pt x="2333" y="2597"/>
                  </a:lnTo>
                  <a:lnTo>
                    <a:pt x="2446" y="2502"/>
                  </a:lnTo>
                  <a:lnTo>
                    <a:pt x="2540" y="2408"/>
                  </a:lnTo>
                  <a:lnTo>
                    <a:pt x="2634" y="2296"/>
                  </a:lnTo>
                  <a:lnTo>
                    <a:pt x="2710" y="2183"/>
                  </a:lnTo>
                  <a:lnTo>
                    <a:pt x="2766" y="2051"/>
                  </a:lnTo>
                  <a:lnTo>
                    <a:pt x="2823" y="1919"/>
                  </a:lnTo>
                  <a:lnTo>
                    <a:pt x="2860" y="1787"/>
                  </a:lnTo>
                  <a:lnTo>
                    <a:pt x="2898" y="1637"/>
                  </a:lnTo>
                  <a:lnTo>
                    <a:pt x="2898" y="1505"/>
                  </a:lnTo>
                  <a:lnTo>
                    <a:pt x="2898" y="1355"/>
                  </a:lnTo>
                  <a:lnTo>
                    <a:pt x="2879" y="1204"/>
                  </a:lnTo>
                  <a:lnTo>
                    <a:pt x="2860" y="1072"/>
                  </a:lnTo>
                  <a:lnTo>
                    <a:pt x="2804" y="922"/>
                  </a:lnTo>
                  <a:lnTo>
                    <a:pt x="2747" y="790"/>
                  </a:lnTo>
                  <a:lnTo>
                    <a:pt x="2672" y="677"/>
                  </a:lnTo>
                  <a:lnTo>
                    <a:pt x="2597" y="546"/>
                  </a:lnTo>
                  <a:lnTo>
                    <a:pt x="2503" y="452"/>
                  </a:lnTo>
                  <a:lnTo>
                    <a:pt x="2409" y="357"/>
                  </a:lnTo>
                  <a:lnTo>
                    <a:pt x="2296" y="263"/>
                  </a:lnTo>
                  <a:lnTo>
                    <a:pt x="2183" y="188"/>
                  </a:lnTo>
                  <a:lnTo>
                    <a:pt x="2051" y="132"/>
                  </a:lnTo>
                  <a:lnTo>
                    <a:pt x="1919" y="75"/>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7"/>
            <p:cNvSpPr/>
            <p:nvPr/>
          </p:nvSpPr>
          <p:spPr>
            <a:xfrm>
              <a:off x="5379524" y="4520152"/>
              <a:ext cx="72740" cy="72765"/>
            </a:xfrm>
            <a:custGeom>
              <a:avLst/>
              <a:gdLst/>
              <a:ahLst/>
              <a:cxnLst/>
              <a:rect l="l" t="t" r="r" b="b"/>
              <a:pathLst>
                <a:path w="2898" h="2899" extrusionOk="0">
                  <a:moveTo>
                    <a:pt x="1355" y="1"/>
                  </a:moveTo>
                  <a:lnTo>
                    <a:pt x="1204" y="20"/>
                  </a:lnTo>
                  <a:lnTo>
                    <a:pt x="1073" y="38"/>
                  </a:lnTo>
                  <a:lnTo>
                    <a:pt x="922" y="95"/>
                  </a:lnTo>
                  <a:lnTo>
                    <a:pt x="790" y="151"/>
                  </a:lnTo>
                  <a:lnTo>
                    <a:pt x="678" y="208"/>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16"/>
                  </a:lnTo>
                  <a:lnTo>
                    <a:pt x="715" y="2691"/>
                  </a:lnTo>
                  <a:lnTo>
                    <a:pt x="847" y="2767"/>
                  </a:lnTo>
                  <a:lnTo>
                    <a:pt x="979" y="2823"/>
                  </a:lnTo>
                  <a:lnTo>
                    <a:pt x="1110" y="2861"/>
                  </a:lnTo>
                  <a:lnTo>
                    <a:pt x="1242" y="2880"/>
                  </a:lnTo>
                  <a:lnTo>
                    <a:pt x="1393"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3"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8"/>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0" name="Google Shape;5000;p17"/>
          <p:cNvSpPr/>
          <p:nvPr/>
        </p:nvSpPr>
        <p:spPr>
          <a:xfrm rot="-5400000">
            <a:off x="254913" y="128310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7"/>
          <p:cNvSpPr/>
          <p:nvPr/>
        </p:nvSpPr>
        <p:spPr>
          <a:xfrm rot="-5400000">
            <a:off x="483513" y="1507875"/>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7"/>
          <p:cNvSpPr/>
          <p:nvPr/>
        </p:nvSpPr>
        <p:spPr>
          <a:xfrm rot="-5400000">
            <a:off x="8644713" y="81637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7"/>
          <p:cNvSpPr/>
          <p:nvPr/>
        </p:nvSpPr>
        <p:spPr>
          <a:xfrm rot="-5400000">
            <a:off x="8873313" y="104115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Google Shape;102;p1" descr="https://lh5.googleusercontent.com/FmDR0MkrTxFEnwnsLpuo1G6SlmfyaQjs9IQBRhe0PVneUzEk5Lc_qrdgbBOkgPlNGkJlO5OxqVNk9pTXrejwb2MmmeIrjAZSjR0vS2FTXZr0Dp-Tjrcoy-Ard1HOBqWhvEI3OEgMhabx6jGsHNmz6w">
            <a:extLst>
              <a:ext uri="{FF2B5EF4-FFF2-40B4-BE49-F238E27FC236}">
                <a16:creationId xmlns:a16="http://schemas.microsoft.com/office/drawing/2014/main" id="{D7E64490-D2F1-B1C2-A9A9-526D8D1BE9CE}"/>
              </a:ext>
            </a:extLst>
          </p:cNvPr>
          <p:cNvPicPr preferRelativeResize="0"/>
          <p:nvPr userDrawn="1"/>
        </p:nvPicPr>
        <p:blipFill rotWithShape="1">
          <a:blip r:embed="rId2">
            <a:alphaModFix/>
          </a:blip>
          <a:srcRect/>
          <a:stretch/>
        </p:blipFill>
        <p:spPr>
          <a:xfrm>
            <a:off x="9289" y="4233086"/>
            <a:ext cx="748150" cy="411583"/>
          </a:xfrm>
          <a:prstGeom prst="rect">
            <a:avLst/>
          </a:prstGeom>
          <a:noFill/>
          <a:ln>
            <a:noFill/>
          </a:ln>
        </p:spPr>
      </p:pic>
      <p:sp>
        <p:nvSpPr>
          <p:cNvPr id="3" name="Google Shape;105;p1">
            <a:extLst>
              <a:ext uri="{FF2B5EF4-FFF2-40B4-BE49-F238E27FC236}">
                <a16:creationId xmlns:a16="http://schemas.microsoft.com/office/drawing/2014/main" id="{DB1984F7-9AD5-DBB2-2E6E-0FB298014D94}"/>
              </a:ext>
            </a:extLst>
          </p:cNvPr>
          <p:cNvSpPr txBox="1"/>
          <p:nvPr userDrawn="1"/>
        </p:nvSpPr>
        <p:spPr>
          <a:xfrm>
            <a:off x="-28932" y="4645020"/>
            <a:ext cx="3047700" cy="3231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s-MX" sz="800" dirty="0">
                <a:solidFill>
                  <a:schemeClr val="bg1"/>
                </a:solidFill>
              </a:rPr>
              <a:t>Derechos de autor </a:t>
            </a:r>
            <a:endParaRPr sz="800" dirty="0">
              <a:solidFill>
                <a:schemeClr val="bg1"/>
              </a:solidFill>
            </a:endParaRPr>
          </a:p>
          <a:p>
            <a:pPr marL="0" lvl="0" indent="0" algn="l" rtl="0">
              <a:lnSpc>
                <a:spcPct val="90000"/>
              </a:lnSpc>
              <a:spcBef>
                <a:spcPts val="0"/>
              </a:spcBef>
              <a:spcAft>
                <a:spcPts val="0"/>
              </a:spcAft>
              <a:buNone/>
            </a:pPr>
            <a:r>
              <a:rPr lang="es-MX" sz="800" dirty="0">
                <a:solidFill>
                  <a:schemeClr val="bg1"/>
                </a:solidFill>
              </a:rPr>
              <a:t>Universidad Nacional Autónoma de México bajo licencia CC-BY-NC 4.0 Internacional</a:t>
            </a:r>
            <a:endParaRPr sz="800" dirty="0">
              <a:solidFill>
                <a:schemeClr val="bg1"/>
              </a:solidFill>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
  <p:cSld name="CUSTOM_4">
    <p:spTree>
      <p:nvGrpSpPr>
        <p:cNvPr id="1" name="Shape 5004"/>
        <p:cNvGrpSpPr/>
        <p:nvPr/>
      </p:nvGrpSpPr>
      <p:grpSpPr>
        <a:xfrm>
          <a:off x="0" y="0"/>
          <a:ext cx="0" cy="0"/>
          <a:chOff x="0" y="0"/>
          <a:chExt cx="0" cy="0"/>
        </a:xfrm>
      </p:grpSpPr>
      <p:sp>
        <p:nvSpPr>
          <p:cNvPr id="5005" name="Google Shape;5005;p18"/>
          <p:cNvSpPr txBox="1">
            <a:spLocks noGrp="1"/>
          </p:cNvSpPr>
          <p:nvPr>
            <p:ph type="title"/>
          </p:nvPr>
        </p:nvSpPr>
        <p:spPr>
          <a:xfrm>
            <a:off x="711651" y="1931988"/>
            <a:ext cx="3703500" cy="5487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006" name="Google Shape;5006;p18"/>
          <p:cNvSpPr txBox="1">
            <a:spLocks noGrp="1"/>
          </p:cNvSpPr>
          <p:nvPr>
            <p:ph type="subTitle" idx="1"/>
          </p:nvPr>
        </p:nvSpPr>
        <p:spPr>
          <a:xfrm>
            <a:off x="712416" y="2480112"/>
            <a:ext cx="3702600" cy="731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5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5007" name="Google Shape;5007;p18"/>
          <p:cNvSpPr/>
          <p:nvPr/>
        </p:nvSpPr>
        <p:spPr>
          <a:xfrm>
            <a:off x="599" y="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8"/>
          <p:cNvSpPr/>
          <p:nvPr/>
        </p:nvSpPr>
        <p:spPr>
          <a:xfrm rot="10800000">
            <a:off x="6106799" y="3912875"/>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8"/>
          <p:cNvSpPr/>
          <p:nvPr/>
        </p:nvSpPr>
        <p:spPr>
          <a:xfrm rot="-5400000">
            <a:off x="955750" y="459942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8"/>
          <p:cNvSpPr/>
          <p:nvPr/>
        </p:nvSpPr>
        <p:spPr>
          <a:xfrm rot="-5400000">
            <a:off x="1184350" y="482420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8"/>
          <p:cNvSpPr/>
          <p:nvPr/>
        </p:nvSpPr>
        <p:spPr>
          <a:xfrm rot="-5400000" flipH="1">
            <a:off x="8672825" y="356050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8"/>
          <p:cNvSpPr/>
          <p:nvPr/>
        </p:nvSpPr>
        <p:spPr>
          <a:xfrm rot="-5400000" flipH="1">
            <a:off x="8901425" y="3415225"/>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8"/>
          <p:cNvSpPr/>
          <p:nvPr/>
        </p:nvSpPr>
        <p:spPr>
          <a:xfrm rot="-5400000" flipH="1">
            <a:off x="220500" y="153867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8"/>
          <p:cNvSpPr/>
          <p:nvPr/>
        </p:nvSpPr>
        <p:spPr>
          <a:xfrm rot="-5400000" flipH="1">
            <a:off x="449100" y="139340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Google Shape;102;p1" descr="https://lh5.googleusercontent.com/FmDR0MkrTxFEnwnsLpuo1G6SlmfyaQjs9IQBRhe0PVneUzEk5Lc_qrdgbBOkgPlNGkJlO5OxqVNk9pTXrejwb2MmmeIrjAZSjR0vS2FTXZr0Dp-Tjrcoy-Ard1HOBqWhvEI3OEgMhabx6jGsHNmz6w">
            <a:extLst>
              <a:ext uri="{FF2B5EF4-FFF2-40B4-BE49-F238E27FC236}">
                <a16:creationId xmlns:a16="http://schemas.microsoft.com/office/drawing/2014/main" id="{EF8DB422-8B12-1783-1D02-0C629B855287}"/>
              </a:ext>
            </a:extLst>
          </p:cNvPr>
          <p:cNvPicPr preferRelativeResize="0"/>
          <p:nvPr userDrawn="1"/>
        </p:nvPicPr>
        <p:blipFill rotWithShape="1">
          <a:blip r:embed="rId2">
            <a:alphaModFix/>
          </a:blip>
          <a:srcRect/>
          <a:stretch/>
        </p:blipFill>
        <p:spPr>
          <a:xfrm>
            <a:off x="36025" y="4282642"/>
            <a:ext cx="748150" cy="411583"/>
          </a:xfrm>
          <a:prstGeom prst="rect">
            <a:avLst/>
          </a:prstGeom>
          <a:noFill/>
          <a:ln>
            <a:noFill/>
          </a:ln>
        </p:spPr>
      </p:pic>
      <p:sp>
        <p:nvSpPr>
          <p:cNvPr id="3" name="Google Shape;105;p1">
            <a:extLst>
              <a:ext uri="{FF2B5EF4-FFF2-40B4-BE49-F238E27FC236}">
                <a16:creationId xmlns:a16="http://schemas.microsoft.com/office/drawing/2014/main" id="{D49BA677-EEB3-EA83-3EC9-8EC97D5E9E1C}"/>
              </a:ext>
            </a:extLst>
          </p:cNvPr>
          <p:cNvSpPr txBox="1"/>
          <p:nvPr userDrawn="1"/>
        </p:nvSpPr>
        <p:spPr>
          <a:xfrm>
            <a:off x="-28932" y="4645020"/>
            <a:ext cx="3047700" cy="3231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s-MX" sz="800" dirty="0">
                <a:solidFill>
                  <a:schemeClr val="bg1"/>
                </a:solidFill>
              </a:rPr>
              <a:t>Derechos de autor </a:t>
            </a:r>
            <a:endParaRPr sz="800" dirty="0">
              <a:solidFill>
                <a:schemeClr val="bg1"/>
              </a:solidFill>
            </a:endParaRPr>
          </a:p>
          <a:p>
            <a:pPr marL="0" lvl="0" indent="0" algn="l" rtl="0">
              <a:lnSpc>
                <a:spcPct val="90000"/>
              </a:lnSpc>
              <a:spcBef>
                <a:spcPts val="0"/>
              </a:spcBef>
              <a:spcAft>
                <a:spcPts val="0"/>
              </a:spcAft>
              <a:buNone/>
            </a:pPr>
            <a:r>
              <a:rPr lang="es-MX" sz="800" dirty="0">
                <a:solidFill>
                  <a:schemeClr val="bg1"/>
                </a:solidFill>
              </a:rPr>
              <a:t>Universidad Nacional Autónoma de México bajo licencia CC-BY-NC 4.0 Internacional</a:t>
            </a:r>
            <a:endParaRPr sz="800" dirty="0">
              <a:solidFill>
                <a:schemeClr val="bg1"/>
              </a:solidFill>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2">
  <p:cSld name="CUSTOM_4_1_1">
    <p:spTree>
      <p:nvGrpSpPr>
        <p:cNvPr id="1" name="Shape 5024"/>
        <p:cNvGrpSpPr/>
        <p:nvPr/>
      </p:nvGrpSpPr>
      <p:grpSpPr>
        <a:xfrm>
          <a:off x="0" y="0"/>
          <a:ext cx="0" cy="0"/>
          <a:chOff x="0" y="0"/>
          <a:chExt cx="0" cy="0"/>
        </a:xfrm>
      </p:grpSpPr>
      <p:sp>
        <p:nvSpPr>
          <p:cNvPr id="5025" name="Google Shape;5025;p20"/>
          <p:cNvSpPr txBox="1">
            <a:spLocks noGrp="1"/>
          </p:cNvSpPr>
          <p:nvPr>
            <p:ph type="title"/>
          </p:nvPr>
        </p:nvSpPr>
        <p:spPr>
          <a:xfrm>
            <a:off x="1856400" y="2973500"/>
            <a:ext cx="5431200" cy="10974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026" name="Google Shape;5026;p20"/>
          <p:cNvSpPr txBox="1">
            <a:spLocks noGrp="1"/>
          </p:cNvSpPr>
          <p:nvPr>
            <p:ph type="subTitle" idx="1"/>
          </p:nvPr>
        </p:nvSpPr>
        <p:spPr>
          <a:xfrm>
            <a:off x="1857512" y="4065525"/>
            <a:ext cx="5429400" cy="548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5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5027" name="Google Shape;5027;p20"/>
          <p:cNvSpPr/>
          <p:nvPr/>
        </p:nvSpPr>
        <p:spPr>
          <a:xfrm rot="5400000" flipH="1">
            <a:off x="6947350" y="2964413"/>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20"/>
          <p:cNvSpPr/>
          <p:nvPr/>
        </p:nvSpPr>
        <p:spPr>
          <a:xfrm>
            <a:off x="599" y="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9" name="Google Shape;5029;p20"/>
          <p:cNvGrpSpPr/>
          <p:nvPr/>
        </p:nvGrpSpPr>
        <p:grpSpPr>
          <a:xfrm>
            <a:off x="8079332" y="4367860"/>
            <a:ext cx="855308" cy="653629"/>
            <a:chOff x="4917157" y="4271285"/>
            <a:chExt cx="855308" cy="653629"/>
          </a:xfrm>
        </p:grpSpPr>
        <p:sp>
          <p:nvSpPr>
            <p:cNvPr id="5030" name="Google Shape;5030;p20"/>
            <p:cNvSpPr/>
            <p:nvPr/>
          </p:nvSpPr>
          <p:spPr>
            <a:xfrm>
              <a:off x="4917157" y="4543294"/>
              <a:ext cx="297561" cy="259785"/>
            </a:xfrm>
            <a:custGeom>
              <a:avLst/>
              <a:gdLst/>
              <a:ahLst/>
              <a:cxnLst/>
              <a:rect l="l" t="t" r="r" b="b"/>
              <a:pathLst>
                <a:path w="11855" h="10350" extrusionOk="0">
                  <a:moveTo>
                    <a:pt x="8543" y="641"/>
                  </a:moveTo>
                  <a:lnTo>
                    <a:pt x="11158" y="5175"/>
                  </a:lnTo>
                  <a:lnTo>
                    <a:pt x="8543" y="9710"/>
                  </a:lnTo>
                  <a:lnTo>
                    <a:pt x="3293" y="9710"/>
                  </a:lnTo>
                  <a:lnTo>
                    <a:pt x="678" y="5175"/>
                  </a:lnTo>
                  <a:lnTo>
                    <a:pt x="3293" y="641"/>
                  </a:lnTo>
                  <a:close/>
                  <a:moveTo>
                    <a:pt x="3124" y="1"/>
                  </a:moveTo>
                  <a:lnTo>
                    <a:pt x="3030" y="20"/>
                  </a:ln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20"/>
                  </a:lnTo>
                  <a:lnTo>
                    <a:pt x="87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20"/>
            <p:cNvSpPr/>
            <p:nvPr/>
          </p:nvSpPr>
          <p:spPr>
            <a:xfrm>
              <a:off x="5126391" y="4421459"/>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029" y="0"/>
                  </a:moveTo>
                  <a:lnTo>
                    <a:pt x="2954" y="38"/>
                  </a:lnTo>
                  <a:lnTo>
                    <a:pt x="2898" y="94"/>
                  </a:lnTo>
                  <a:lnTo>
                    <a:pt x="2841" y="151"/>
                  </a:lnTo>
                  <a:lnTo>
                    <a:pt x="38" y="5005"/>
                  </a:lnTo>
                  <a:lnTo>
                    <a:pt x="19" y="5099"/>
                  </a:lnTo>
                  <a:lnTo>
                    <a:pt x="0" y="5175"/>
                  </a:lnTo>
                  <a:lnTo>
                    <a:pt x="19" y="5250"/>
                  </a:lnTo>
                  <a:lnTo>
                    <a:pt x="38" y="5325"/>
                  </a:lnTo>
                  <a:lnTo>
                    <a:pt x="2841" y="10180"/>
                  </a:lnTo>
                  <a:lnTo>
                    <a:pt x="2898" y="10255"/>
                  </a:lnTo>
                  <a:lnTo>
                    <a:pt x="2954" y="10311"/>
                  </a:lnTo>
                  <a:lnTo>
                    <a:pt x="3029" y="10330"/>
                  </a:lnTo>
                  <a:lnTo>
                    <a:pt x="3123" y="10349"/>
                  </a:lnTo>
                  <a:lnTo>
                    <a:pt x="8730" y="10349"/>
                  </a:lnTo>
                  <a:lnTo>
                    <a:pt x="8806" y="10330"/>
                  </a:lnTo>
                  <a:lnTo>
                    <a:pt x="8881" y="10311"/>
                  </a:lnTo>
                  <a:lnTo>
                    <a:pt x="8956" y="10255"/>
                  </a:lnTo>
                  <a:lnTo>
                    <a:pt x="9013" y="10180"/>
                  </a:lnTo>
                  <a:lnTo>
                    <a:pt x="11816" y="5325"/>
                  </a:lnTo>
                  <a:lnTo>
                    <a:pt x="11835" y="5250"/>
                  </a:lnTo>
                  <a:lnTo>
                    <a:pt x="11854" y="5175"/>
                  </a:lnTo>
                  <a:lnTo>
                    <a:pt x="11835" y="5099"/>
                  </a:lnTo>
                  <a:lnTo>
                    <a:pt x="11816" y="5005"/>
                  </a:lnTo>
                  <a:lnTo>
                    <a:pt x="9013" y="151"/>
                  </a:lnTo>
                  <a:lnTo>
                    <a:pt x="8956" y="94"/>
                  </a:lnTo>
                  <a:lnTo>
                    <a:pt x="8881" y="38"/>
                  </a:lnTo>
                  <a:lnTo>
                    <a:pt x="88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20"/>
            <p:cNvSpPr/>
            <p:nvPr/>
          </p:nvSpPr>
          <p:spPr>
            <a:xfrm>
              <a:off x="5341272" y="4299598"/>
              <a:ext cx="297535" cy="259785"/>
            </a:xfrm>
            <a:custGeom>
              <a:avLst/>
              <a:gdLst/>
              <a:ahLst/>
              <a:cxnLst/>
              <a:rect l="l" t="t" r="r" b="b"/>
              <a:pathLst>
                <a:path w="11854" h="10350" extrusionOk="0">
                  <a:moveTo>
                    <a:pt x="8542" y="641"/>
                  </a:moveTo>
                  <a:lnTo>
                    <a:pt x="11177" y="5175"/>
                  </a:lnTo>
                  <a:lnTo>
                    <a:pt x="8542" y="9710"/>
                  </a:lnTo>
                  <a:lnTo>
                    <a:pt x="3312" y="9710"/>
                  </a:lnTo>
                  <a:lnTo>
                    <a:pt x="696" y="5175"/>
                  </a:lnTo>
                  <a:lnTo>
                    <a:pt x="3312" y="641"/>
                  </a:lnTo>
                  <a:close/>
                  <a:moveTo>
                    <a:pt x="3048" y="1"/>
                  </a:moveTo>
                  <a:lnTo>
                    <a:pt x="2973" y="39"/>
                  </a:lnTo>
                  <a:lnTo>
                    <a:pt x="2898" y="95"/>
                  </a:lnTo>
                  <a:lnTo>
                    <a:pt x="2860" y="151"/>
                  </a:lnTo>
                  <a:lnTo>
                    <a:pt x="57" y="5006"/>
                  </a:lnTo>
                  <a:lnTo>
                    <a:pt x="19" y="5081"/>
                  </a:lnTo>
                  <a:lnTo>
                    <a:pt x="0" y="5175"/>
                  </a:lnTo>
                  <a:lnTo>
                    <a:pt x="19" y="5251"/>
                  </a:lnTo>
                  <a:lnTo>
                    <a:pt x="57" y="5326"/>
                  </a:lnTo>
                  <a:lnTo>
                    <a:pt x="2860" y="10180"/>
                  </a:lnTo>
                  <a:lnTo>
                    <a:pt x="2898" y="10255"/>
                  </a:lnTo>
                  <a:lnTo>
                    <a:pt x="2973" y="10312"/>
                  </a:lnTo>
                  <a:lnTo>
                    <a:pt x="3048" y="10331"/>
                  </a:lnTo>
                  <a:lnTo>
                    <a:pt x="3124" y="10350"/>
                  </a:lnTo>
                  <a:lnTo>
                    <a:pt x="8731" y="10350"/>
                  </a:lnTo>
                  <a:lnTo>
                    <a:pt x="8825" y="10331"/>
                  </a:lnTo>
                  <a:lnTo>
                    <a:pt x="8900" y="10312"/>
                  </a:lnTo>
                  <a:lnTo>
                    <a:pt x="8956" y="10255"/>
                  </a:lnTo>
                  <a:lnTo>
                    <a:pt x="9013" y="10180"/>
                  </a:lnTo>
                  <a:lnTo>
                    <a:pt x="11816" y="5326"/>
                  </a:lnTo>
                  <a:lnTo>
                    <a:pt x="11854" y="5251"/>
                  </a:lnTo>
                  <a:lnTo>
                    <a:pt x="11854" y="5175"/>
                  </a:lnTo>
                  <a:lnTo>
                    <a:pt x="11854"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20"/>
            <p:cNvSpPr/>
            <p:nvPr/>
          </p:nvSpPr>
          <p:spPr>
            <a:xfrm>
              <a:off x="5552363" y="4299598"/>
              <a:ext cx="191764" cy="16089"/>
            </a:xfrm>
            <a:custGeom>
              <a:avLst/>
              <a:gdLst/>
              <a:ahLst/>
              <a:cxnLst/>
              <a:rect l="l" t="t" r="r" b="b"/>
              <a:pathLst>
                <a:path w="7640" h="641" extrusionOk="0">
                  <a:moveTo>
                    <a:pt x="264" y="1"/>
                  </a:moveTo>
                  <a:lnTo>
                    <a:pt x="208" y="20"/>
                  </a:lnTo>
                  <a:lnTo>
                    <a:pt x="151" y="57"/>
                  </a:lnTo>
                  <a:lnTo>
                    <a:pt x="95" y="95"/>
                  </a:lnTo>
                  <a:lnTo>
                    <a:pt x="57" y="133"/>
                  </a:lnTo>
                  <a:lnTo>
                    <a:pt x="38" y="189"/>
                  </a:lnTo>
                  <a:lnTo>
                    <a:pt x="20" y="246"/>
                  </a:lnTo>
                  <a:lnTo>
                    <a:pt x="1" y="321"/>
                  </a:lnTo>
                  <a:lnTo>
                    <a:pt x="20" y="377"/>
                  </a:lnTo>
                  <a:lnTo>
                    <a:pt x="38" y="434"/>
                  </a:lnTo>
                  <a:lnTo>
                    <a:pt x="57" y="490"/>
                  </a:lnTo>
                  <a:lnTo>
                    <a:pt x="95" y="547"/>
                  </a:lnTo>
                  <a:lnTo>
                    <a:pt x="151" y="584"/>
                  </a:lnTo>
                  <a:lnTo>
                    <a:pt x="208" y="603"/>
                  </a:lnTo>
                  <a:lnTo>
                    <a:pt x="264" y="622"/>
                  </a:lnTo>
                  <a:lnTo>
                    <a:pt x="321" y="641"/>
                  </a:lnTo>
                  <a:lnTo>
                    <a:pt x="7320" y="641"/>
                  </a:lnTo>
                  <a:lnTo>
                    <a:pt x="7376" y="622"/>
                  </a:lnTo>
                  <a:lnTo>
                    <a:pt x="7452" y="603"/>
                  </a:lnTo>
                  <a:lnTo>
                    <a:pt x="7508" y="584"/>
                  </a:lnTo>
                  <a:lnTo>
                    <a:pt x="7546" y="547"/>
                  </a:lnTo>
                  <a:lnTo>
                    <a:pt x="7583" y="490"/>
                  </a:lnTo>
                  <a:lnTo>
                    <a:pt x="7621" y="434"/>
                  </a:lnTo>
                  <a:lnTo>
                    <a:pt x="7640" y="377"/>
                  </a:lnTo>
                  <a:lnTo>
                    <a:pt x="7640" y="321"/>
                  </a:lnTo>
                  <a:lnTo>
                    <a:pt x="7640" y="246"/>
                  </a:lnTo>
                  <a:lnTo>
                    <a:pt x="7621" y="189"/>
                  </a:lnTo>
                  <a:lnTo>
                    <a:pt x="7583" y="133"/>
                  </a:lnTo>
                  <a:lnTo>
                    <a:pt x="7546" y="95"/>
                  </a:lnTo>
                  <a:lnTo>
                    <a:pt x="7508" y="57"/>
                  </a:lnTo>
                  <a:lnTo>
                    <a:pt x="7452" y="20"/>
                  </a:lnTo>
                  <a:lnTo>
                    <a:pt x="73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20"/>
            <p:cNvSpPr/>
            <p:nvPr/>
          </p:nvSpPr>
          <p:spPr>
            <a:xfrm>
              <a:off x="5126391" y="4665154"/>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123" y="0"/>
                  </a:moveTo>
                  <a:lnTo>
                    <a:pt x="3029" y="19"/>
                  </a:lnTo>
                  <a:lnTo>
                    <a:pt x="2954" y="38"/>
                  </a:lnTo>
                  <a:lnTo>
                    <a:pt x="2898" y="94"/>
                  </a:lnTo>
                  <a:lnTo>
                    <a:pt x="2841" y="151"/>
                  </a:lnTo>
                  <a:lnTo>
                    <a:pt x="38" y="5024"/>
                  </a:lnTo>
                  <a:lnTo>
                    <a:pt x="19" y="5099"/>
                  </a:lnTo>
                  <a:lnTo>
                    <a:pt x="0" y="5175"/>
                  </a:lnTo>
                  <a:lnTo>
                    <a:pt x="19" y="5250"/>
                  </a:lnTo>
                  <a:lnTo>
                    <a:pt x="38" y="5325"/>
                  </a:lnTo>
                  <a:lnTo>
                    <a:pt x="2841" y="10198"/>
                  </a:lnTo>
                  <a:lnTo>
                    <a:pt x="2898" y="10255"/>
                  </a:lnTo>
                  <a:lnTo>
                    <a:pt x="2954" y="10311"/>
                  </a:lnTo>
                  <a:lnTo>
                    <a:pt x="3029" y="10330"/>
                  </a:lnTo>
                  <a:lnTo>
                    <a:pt x="3123" y="10349"/>
                  </a:lnTo>
                  <a:lnTo>
                    <a:pt x="8730" y="10349"/>
                  </a:lnTo>
                  <a:lnTo>
                    <a:pt x="8806" y="10330"/>
                  </a:lnTo>
                  <a:lnTo>
                    <a:pt x="8881" y="10311"/>
                  </a:lnTo>
                  <a:lnTo>
                    <a:pt x="8956" y="10255"/>
                  </a:lnTo>
                  <a:lnTo>
                    <a:pt x="9013" y="10198"/>
                  </a:lnTo>
                  <a:lnTo>
                    <a:pt x="11816" y="5325"/>
                  </a:lnTo>
                  <a:lnTo>
                    <a:pt x="11835" y="5250"/>
                  </a:lnTo>
                  <a:lnTo>
                    <a:pt x="11854" y="5175"/>
                  </a:lnTo>
                  <a:lnTo>
                    <a:pt x="11835" y="5099"/>
                  </a:lnTo>
                  <a:lnTo>
                    <a:pt x="11816" y="5024"/>
                  </a:lnTo>
                  <a:lnTo>
                    <a:pt x="9013" y="151"/>
                  </a:lnTo>
                  <a:lnTo>
                    <a:pt x="8956" y="94"/>
                  </a:lnTo>
                  <a:lnTo>
                    <a:pt x="8881" y="38"/>
                  </a:lnTo>
                  <a:lnTo>
                    <a:pt x="8806" y="19"/>
                  </a:lnTo>
                  <a:lnTo>
                    <a:pt x="8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20"/>
            <p:cNvSpPr/>
            <p:nvPr/>
          </p:nvSpPr>
          <p:spPr>
            <a:xfrm>
              <a:off x="5098053" y="4514956"/>
              <a:ext cx="72740" cy="72765"/>
            </a:xfrm>
            <a:custGeom>
              <a:avLst/>
              <a:gdLst/>
              <a:ahLst/>
              <a:cxnLst/>
              <a:rect l="l" t="t" r="r" b="b"/>
              <a:pathLst>
                <a:path w="2898" h="2899" extrusionOk="0">
                  <a:moveTo>
                    <a:pt x="1355" y="1"/>
                  </a:moveTo>
                  <a:lnTo>
                    <a:pt x="1204" y="20"/>
                  </a:lnTo>
                  <a:lnTo>
                    <a:pt x="1073" y="39"/>
                  </a:lnTo>
                  <a:lnTo>
                    <a:pt x="922" y="95"/>
                  </a:lnTo>
                  <a:lnTo>
                    <a:pt x="790" y="151"/>
                  </a:lnTo>
                  <a:lnTo>
                    <a:pt x="677" y="227"/>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35"/>
                  </a:lnTo>
                  <a:lnTo>
                    <a:pt x="715" y="2710"/>
                  </a:lnTo>
                  <a:lnTo>
                    <a:pt x="847" y="2767"/>
                  </a:lnTo>
                  <a:lnTo>
                    <a:pt x="979" y="2823"/>
                  </a:lnTo>
                  <a:lnTo>
                    <a:pt x="1110" y="2861"/>
                  </a:lnTo>
                  <a:lnTo>
                    <a:pt x="1242" y="2880"/>
                  </a:lnTo>
                  <a:lnTo>
                    <a:pt x="1392"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20"/>
            <p:cNvSpPr/>
            <p:nvPr/>
          </p:nvSpPr>
          <p:spPr>
            <a:xfrm>
              <a:off x="5699725" y="4271285"/>
              <a:ext cx="72740" cy="72740"/>
            </a:xfrm>
            <a:custGeom>
              <a:avLst/>
              <a:gdLst/>
              <a:ahLst/>
              <a:cxnLst/>
              <a:rect l="l" t="t" r="r" b="b"/>
              <a:pathLst>
                <a:path w="2898" h="2898" extrusionOk="0">
                  <a:moveTo>
                    <a:pt x="1355" y="0"/>
                  </a:moveTo>
                  <a:lnTo>
                    <a:pt x="1223" y="19"/>
                  </a:lnTo>
                  <a:lnTo>
                    <a:pt x="1073" y="38"/>
                  </a:lnTo>
                  <a:lnTo>
                    <a:pt x="941" y="94"/>
                  </a:lnTo>
                  <a:lnTo>
                    <a:pt x="809" y="151"/>
                  </a:lnTo>
                  <a:lnTo>
                    <a:pt x="678" y="207"/>
                  </a:lnTo>
                  <a:lnTo>
                    <a:pt x="565" y="301"/>
                  </a:lnTo>
                  <a:lnTo>
                    <a:pt x="452" y="376"/>
                  </a:lnTo>
                  <a:lnTo>
                    <a:pt x="358" y="489"/>
                  </a:lnTo>
                  <a:lnTo>
                    <a:pt x="264" y="602"/>
                  </a:lnTo>
                  <a:lnTo>
                    <a:pt x="188" y="715"/>
                  </a:lnTo>
                  <a:lnTo>
                    <a:pt x="132" y="828"/>
                  </a:lnTo>
                  <a:lnTo>
                    <a:pt x="75" y="960"/>
                  </a:lnTo>
                  <a:lnTo>
                    <a:pt x="38" y="1110"/>
                  </a:lnTo>
                  <a:lnTo>
                    <a:pt x="19" y="1242"/>
                  </a:lnTo>
                  <a:lnTo>
                    <a:pt x="0" y="1392"/>
                  </a:lnTo>
                  <a:lnTo>
                    <a:pt x="0" y="1524"/>
                  </a:lnTo>
                  <a:lnTo>
                    <a:pt x="19" y="1675"/>
                  </a:lnTo>
                  <a:lnTo>
                    <a:pt x="57" y="1825"/>
                  </a:lnTo>
                  <a:lnTo>
                    <a:pt x="94" y="1957"/>
                  </a:lnTo>
                  <a:lnTo>
                    <a:pt x="151" y="2089"/>
                  </a:lnTo>
                  <a:lnTo>
                    <a:pt x="226" y="2220"/>
                  </a:lnTo>
                  <a:lnTo>
                    <a:pt x="301" y="2333"/>
                  </a:lnTo>
                  <a:lnTo>
                    <a:pt x="395" y="2446"/>
                  </a:lnTo>
                  <a:lnTo>
                    <a:pt x="489" y="2540"/>
                  </a:lnTo>
                  <a:lnTo>
                    <a:pt x="602" y="2615"/>
                  </a:lnTo>
                  <a:lnTo>
                    <a:pt x="715" y="2691"/>
                  </a:lnTo>
                  <a:lnTo>
                    <a:pt x="847" y="2766"/>
                  </a:lnTo>
                  <a:lnTo>
                    <a:pt x="979" y="2822"/>
                  </a:lnTo>
                  <a:lnTo>
                    <a:pt x="1110" y="2860"/>
                  </a:lnTo>
                  <a:lnTo>
                    <a:pt x="1242" y="2879"/>
                  </a:lnTo>
                  <a:lnTo>
                    <a:pt x="1393" y="2898"/>
                  </a:lnTo>
                  <a:lnTo>
                    <a:pt x="1543" y="2898"/>
                  </a:lnTo>
                  <a:lnTo>
                    <a:pt x="1694" y="2879"/>
                  </a:lnTo>
                  <a:lnTo>
                    <a:pt x="1825" y="2841"/>
                  </a:lnTo>
                  <a:lnTo>
                    <a:pt x="1976" y="2804"/>
                  </a:lnTo>
                  <a:lnTo>
                    <a:pt x="2108" y="2747"/>
                  </a:lnTo>
                  <a:lnTo>
                    <a:pt x="2220" y="2672"/>
                  </a:lnTo>
                  <a:lnTo>
                    <a:pt x="2333" y="2597"/>
                  </a:lnTo>
                  <a:lnTo>
                    <a:pt x="2446" y="2502"/>
                  </a:lnTo>
                  <a:lnTo>
                    <a:pt x="2540" y="2408"/>
                  </a:lnTo>
                  <a:lnTo>
                    <a:pt x="2634" y="2296"/>
                  </a:lnTo>
                  <a:lnTo>
                    <a:pt x="2710" y="2183"/>
                  </a:lnTo>
                  <a:lnTo>
                    <a:pt x="2766" y="2051"/>
                  </a:lnTo>
                  <a:lnTo>
                    <a:pt x="2823" y="1919"/>
                  </a:lnTo>
                  <a:lnTo>
                    <a:pt x="2860" y="1787"/>
                  </a:lnTo>
                  <a:lnTo>
                    <a:pt x="2898" y="1637"/>
                  </a:lnTo>
                  <a:lnTo>
                    <a:pt x="2898" y="1505"/>
                  </a:lnTo>
                  <a:lnTo>
                    <a:pt x="2898" y="1355"/>
                  </a:lnTo>
                  <a:lnTo>
                    <a:pt x="2879" y="1204"/>
                  </a:lnTo>
                  <a:lnTo>
                    <a:pt x="2860" y="1072"/>
                  </a:lnTo>
                  <a:lnTo>
                    <a:pt x="2804" y="922"/>
                  </a:lnTo>
                  <a:lnTo>
                    <a:pt x="2747" y="790"/>
                  </a:lnTo>
                  <a:lnTo>
                    <a:pt x="2672" y="677"/>
                  </a:lnTo>
                  <a:lnTo>
                    <a:pt x="2597" y="546"/>
                  </a:lnTo>
                  <a:lnTo>
                    <a:pt x="2503" y="452"/>
                  </a:lnTo>
                  <a:lnTo>
                    <a:pt x="2409" y="357"/>
                  </a:lnTo>
                  <a:lnTo>
                    <a:pt x="2296" y="263"/>
                  </a:lnTo>
                  <a:lnTo>
                    <a:pt x="2183" y="188"/>
                  </a:lnTo>
                  <a:lnTo>
                    <a:pt x="2051" y="132"/>
                  </a:lnTo>
                  <a:lnTo>
                    <a:pt x="1919" y="75"/>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20"/>
            <p:cNvSpPr/>
            <p:nvPr/>
          </p:nvSpPr>
          <p:spPr>
            <a:xfrm>
              <a:off x="5379524" y="4520152"/>
              <a:ext cx="72740" cy="72765"/>
            </a:xfrm>
            <a:custGeom>
              <a:avLst/>
              <a:gdLst/>
              <a:ahLst/>
              <a:cxnLst/>
              <a:rect l="l" t="t" r="r" b="b"/>
              <a:pathLst>
                <a:path w="2898" h="2899" extrusionOk="0">
                  <a:moveTo>
                    <a:pt x="1355" y="1"/>
                  </a:moveTo>
                  <a:lnTo>
                    <a:pt x="1204" y="20"/>
                  </a:lnTo>
                  <a:lnTo>
                    <a:pt x="1073" y="38"/>
                  </a:lnTo>
                  <a:lnTo>
                    <a:pt x="922" y="95"/>
                  </a:lnTo>
                  <a:lnTo>
                    <a:pt x="790" y="151"/>
                  </a:lnTo>
                  <a:lnTo>
                    <a:pt x="678" y="208"/>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16"/>
                  </a:lnTo>
                  <a:lnTo>
                    <a:pt x="715" y="2691"/>
                  </a:lnTo>
                  <a:lnTo>
                    <a:pt x="847" y="2767"/>
                  </a:lnTo>
                  <a:lnTo>
                    <a:pt x="979" y="2823"/>
                  </a:lnTo>
                  <a:lnTo>
                    <a:pt x="1110" y="2861"/>
                  </a:lnTo>
                  <a:lnTo>
                    <a:pt x="1242" y="2880"/>
                  </a:lnTo>
                  <a:lnTo>
                    <a:pt x="1393"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3"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8"/>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8" name="Google Shape;5038;p20"/>
          <p:cNvGrpSpPr/>
          <p:nvPr/>
        </p:nvGrpSpPr>
        <p:grpSpPr>
          <a:xfrm>
            <a:off x="329163" y="4443938"/>
            <a:ext cx="922000" cy="501475"/>
            <a:chOff x="1470950" y="1480875"/>
            <a:chExt cx="922000" cy="501475"/>
          </a:xfrm>
        </p:grpSpPr>
        <p:sp>
          <p:nvSpPr>
            <p:cNvPr id="5039" name="Google Shape;5039;p20"/>
            <p:cNvSpPr/>
            <p:nvPr/>
          </p:nvSpPr>
          <p:spPr>
            <a:xfrm>
              <a:off x="1470950" y="1602250"/>
              <a:ext cx="296375" cy="258750"/>
            </a:xfrm>
            <a:custGeom>
              <a:avLst/>
              <a:gdLst/>
              <a:ahLst/>
              <a:cxnLst/>
              <a:rect l="l" t="t" r="r" b="b"/>
              <a:pathLst>
                <a:path w="11855" h="10350" extrusionOk="0">
                  <a:moveTo>
                    <a:pt x="8543" y="640"/>
                  </a:moveTo>
                  <a:lnTo>
                    <a:pt x="11159" y="5175"/>
                  </a:lnTo>
                  <a:lnTo>
                    <a:pt x="8543" y="9709"/>
                  </a:lnTo>
                  <a:lnTo>
                    <a:pt x="3312" y="9709"/>
                  </a:lnTo>
                  <a:lnTo>
                    <a:pt x="678" y="5175"/>
                  </a:lnTo>
                  <a:lnTo>
                    <a:pt x="3312" y="640"/>
                  </a:lnTo>
                  <a:close/>
                  <a:moveTo>
                    <a:pt x="3030" y="0"/>
                  </a:moveTo>
                  <a:lnTo>
                    <a:pt x="2955" y="38"/>
                  </a:lnTo>
                  <a:lnTo>
                    <a:pt x="2899" y="94"/>
                  </a:lnTo>
                  <a:lnTo>
                    <a:pt x="2842" y="151"/>
                  </a:lnTo>
                  <a:lnTo>
                    <a:pt x="39" y="5005"/>
                  </a:lnTo>
                  <a:lnTo>
                    <a:pt x="1" y="5081"/>
                  </a:lnTo>
                  <a:lnTo>
                    <a:pt x="1" y="5175"/>
                  </a:lnTo>
                  <a:lnTo>
                    <a:pt x="1" y="5250"/>
                  </a:lnTo>
                  <a:lnTo>
                    <a:pt x="39" y="5325"/>
                  </a:lnTo>
                  <a:lnTo>
                    <a:pt x="2842" y="10180"/>
                  </a:lnTo>
                  <a:lnTo>
                    <a:pt x="2899" y="10255"/>
                  </a:lnTo>
                  <a:lnTo>
                    <a:pt x="2955" y="10311"/>
                  </a:lnTo>
                  <a:lnTo>
                    <a:pt x="3030" y="10330"/>
                  </a:lnTo>
                  <a:lnTo>
                    <a:pt x="3124" y="10349"/>
                  </a:lnTo>
                  <a:lnTo>
                    <a:pt x="8731" y="10349"/>
                  </a:lnTo>
                  <a:lnTo>
                    <a:pt x="8807" y="10330"/>
                  </a:lnTo>
                  <a:lnTo>
                    <a:pt x="8882" y="10311"/>
                  </a:lnTo>
                  <a:lnTo>
                    <a:pt x="8957" y="10255"/>
                  </a:lnTo>
                  <a:lnTo>
                    <a:pt x="8995" y="10180"/>
                  </a:lnTo>
                  <a:lnTo>
                    <a:pt x="11798" y="5325"/>
                  </a:lnTo>
                  <a:lnTo>
                    <a:pt x="11836" y="5250"/>
                  </a:lnTo>
                  <a:lnTo>
                    <a:pt x="11855" y="5175"/>
                  </a:lnTo>
                  <a:lnTo>
                    <a:pt x="11836" y="5081"/>
                  </a:lnTo>
                  <a:lnTo>
                    <a:pt x="11798" y="5005"/>
                  </a:lnTo>
                  <a:lnTo>
                    <a:pt x="8995" y="151"/>
                  </a:lnTo>
                  <a:lnTo>
                    <a:pt x="8957" y="94"/>
                  </a:lnTo>
                  <a:lnTo>
                    <a:pt x="8882" y="38"/>
                  </a:lnTo>
                  <a:lnTo>
                    <a:pt x="88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20"/>
            <p:cNvSpPr/>
            <p:nvPr/>
          </p:nvSpPr>
          <p:spPr>
            <a:xfrm>
              <a:off x="1679350" y="1480875"/>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9"/>
                  </a:lnTo>
                  <a:lnTo>
                    <a:pt x="2898" y="95"/>
                  </a:lnTo>
                  <a:lnTo>
                    <a:pt x="2841" y="151"/>
                  </a:lnTo>
                  <a:lnTo>
                    <a:pt x="38" y="5006"/>
                  </a:lnTo>
                  <a:lnTo>
                    <a:pt x="19" y="5081"/>
                  </a:lnTo>
                  <a:lnTo>
                    <a:pt x="0" y="5175"/>
                  </a:lnTo>
                  <a:lnTo>
                    <a:pt x="19" y="5251"/>
                  </a:lnTo>
                  <a:lnTo>
                    <a:pt x="38" y="5326"/>
                  </a:lnTo>
                  <a:lnTo>
                    <a:pt x="2841" y="10180"/>
                  </a:lnTo>
                  <a:lnTo>
                    <a:pt x="2898" y="10256"/>
                  </a:lnTo>
                  <a:lnTo>
                    <a:pt x="2973" y="10293"/>
                  </a:lnTo>
                  <a:lnTo>
                    <a:pt x="3048" y="10331"/>
                  </a:lnTo>
                  <a:lnTo>
                    <a:pt x="3124" y="10350"/>
                  </a:lnTo>
                  <a:lnTo>
                    <a:pt x="8731" y="10350"/>
                  </a:lnTo>
                  <a:lnTo>
                    <a:pt x="8825" y="10331"/>
                  </a:lnTo>
                  <a:lnTo>
                    <a:pt x="8900" y="10293"/>
                  </a:lnTo>
                  <a:lnTo>
                    <a:pt x="8956" y="10256"/>
                  </a:lnTo>
                  <a:lnTo>
                    <a:pt x="9013" y="10180"/>
                  </a:lnTo>
                  <a:lnTo>
                    <a:pt x="11816" y="5326"/>
                  </a:lnTo>
                  <a:lnTo>
                    <a:pt x="11835" y="5251"/>
                  </a:lnTo>
                  <a:lnTo>
                    <a:pt x="11854" y="5175"/>
                  </a:lnTo>
                  <a:lnTo>
                    <a:pt x="11835"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20"/>
            <p:cNvSpPr/>
            <p:nvPr/>
          </p:nvSpPr>
          <p:spPr>
            <a:xfrm>
              <a:off x="1893375" y="1602250"/>
              <a:ext cx="296375" cy="258750"/>
            </a:xfrm>
            <a:custGeom>
              <a:avLst/>
              <a:gdLst/>
              <a:ahLst/>
              <a:cxnLst/>
              <a:rect l="l" t="t" r="r" b="b"/>
              <a:pathLst>
                <a:path w="11855" h="10350" extrusionOk="0">
                  <a:moveTo>
                    <a:pt x="8561" y="640"/>
                  </a:moveTo>
                  <a:lnTo>
                    <a:pt x="11177" y="5175"/>
                  </a:lnTo>
                  <a:lnTo>
                    <a:pt x="8561" y="9709"/>
                  </a:lnTo>
                  <a:lnTo>
                    <a:pt x="3312" y="9709"/>
                  </a:lnTo>
                  <a:lnTo>
                    <a:pt x="697" y="5175"/>
                  </a:lnTo>
                  <a:lnTo>
                    <a:pt x="3312" y="640"/>
                  </a:lnTo>
                  <a:close/>
                  <a:moveTo>
                    <a:pt x="3048" y="0"/>
                  </a:moveTo>
                  <a:lnTo>
                    <a:pt x="2973" y="38"/>
                  </a:lnTo>
                  <a:lnTo>
                    <a:pt x="2898" y="94"/>
                  </a:lnTo>
                  <a:lnTo>
                    <a:pt x="2860" y="151"/>
                  </a:lnTo>
                  <a:lnTo>
                    <a:pt x="57" y="5005"/>
                  </a:lnTo>
                  <a:lnTo>
                    <a:pt x="19" y="5081"/>
                  </a:lnTo>
                  <a:lnTo>
                    <a:pt x="0" y="5175"/>
                  </a:lnTo>
                  <a:lnTo>
                    <a:pt x="19" y="5250"/>
                  </a:lnTo>
                  <a:lnTo>
                    <a:pt x="57" y="5325"/>
                  </a:lnTo>
                  <a:lnTo>
                    <a:pt x="2860" y="10180"/>
                  </a:lnTo>
                  <a:lnTo>
                    <a:pt x="2898" y="10255"/>
                  </a:lnTo>
                  <a:lnTo>
                    <a:pt x="2973" y="10311"/>
                  </a:lnTo>
                  <a:lnTo>
                    <a:pt x="3048" y="10330"/>
                  </a:lnTo>
                  <a:lnTo>
                    <a:pt x="3124" y="10349"/>
                  </a:lnTo>
                  <a:lnTo>
                    <a:pt x="8731" y="10349"/>
                  </a:lnTo>
                  <a:lnTo>
                    <a:pt x="8825" y="10330"/>
                  </a:lnTo>
                  <a:lnTo>
                    <a:pt x="8900" y="10311"/>
                  </a:lnTo>
                  <a:lnTo>
                    <a:pt x="8957" y="10255"/>
                  </a:lnTo>
                  <a:lnTo>
                    <a:pt x="9013" y="10180"/>
                  </a:lnTo>
                  <a:lnTo>
                    <a:pt x="11817" y="5325"/>
                  </a:lnTo>
                  <a:lnTo>
                    <a:pt x="11854" y="5250"/>
                  </a:lnTo>
                  <a:lnTo>
                    <a:pt x="11854" y="5175"/>
                  </a:lnTo>
                  <a:lnTo>
                    <a:pt x="11854" y="5081"/>
                  </a:lnTo>
                  <a:lnTo>
                    <a:pt x="11817" y="5005"/>
                  </a:lnTo>
                  <a:lnTo>
                    <a:pt x="9013" y="151"/>
                  </a:lnTo>
                  <a:lnTo>
                    <a:pt x="8957" y="94"/>
                  </a:lnTo>
                  <a:lnTo>
                    <a:pt x="8900" y="38"/>
                  </a:lnTo>
                  <a:lnTo>
                    <a:pt x="88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20"/>
            <p:cNvSpPr/>
            <p:nvPr/>
          </p:nvSpPr>
          <p:spPr>
            <a:xfrm>
              <a:off x="2096575" y="1723600"/>
              <a:ext cx="296375" cy="258750"/>
            </a:xfrm>
            <a:custGeom>
              <a:avLst/>
              <a:gdLst/>
              <a:ahLst/>
              <a:cxnLst/>
              <a:rect l="l" t="t" r="r" b="b"/>
              <a:pathLst>
                <a:path w="11855" h="10350" extrusionOk="0">
                  <a:moveTo>
                    <a:pt x="8543" y="641"/>
                  </a:moveTo>
                  <a:lnTo>
                    <a:pt x="11158" y="5175"/>
                  </a:lnTo>
                  <a:lnTo>
                    <a:pt x="8543" y="9710"/>
                  </a:lnTo>
                  <a:lnTo>
                    <a:pt x="3312" y="9710"/>
                  </a:lnTo>
                  <a:lnTo>
                    <a:pt x="678" y="5175"/>
                  </a:lnTo>
                  <a:lnTo>
                    <a:pt x="3312" y="641"/>
                  </a:lnTo>
                  <a:close/>
                  <a:moveTo>
                    <a:pt x="3030" y="1"/>
                  </a:move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20"/>
            <p:cNvSpPr/>
            <p:nvPr/>
          </p:nvSpPr>
          <p:spPr>
            <a:xfrm>
              <a:off x="1679350" y="1723600"/>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8"/>
                  </a:lnTo>
                  <a:lnTo>
                    <a:pt x="2898" y="95"/>
                  </a:lnTo>
                  <a:lnTo>
                    <a:pt x="2841" y="151"/>
                  </a:lnTo>
                  <a:lnTo>
                    <a:pt x="38" y="5006"/>
                  </a:lnTo>
                  <a:lnTo>
                    <a:pt x="19" y="5100"/>
                  </a:lnTo>
                  <a:lnTo>
                    <a:pt x="0" y="5175"/>
                  </a:lnTo>
                  <a:lnTo>
                    <a:pt x="19" y="5250"/>
                  </a:lnTo>
                  <a:lnTo>
                    <a:pt x="38" y="5326"/>
                  </a:lnTo>
                  <a:lnTo>
                    <a:pt x="2841" y="10180"/>
                  </a:lnTo>
                  <a:lnTo>
                    <a:pt x="2898" y="10255"/>
                  </a:lnTo>
                  <a:lnTo>
                    <a:pt x="2973" y="10312"/>
                  </a:lnTo>
                  <a:lnTo>
                    <a:pt x="3048" y="10331"/>
                  </a:lnTo>
                  <a:lnTo>
                    <a:pt x="3124" y="10349"/>
                  </a:lnTo>
                  <a:lnTo>
                    <a:pt x="8731" y="10349"/>
                  </a:lnTo>
                  <a:lnTo>
                    <a:pt x="8825" y="10331"/>
                  </a:lnTo>
                  <a:lnTo>
                    <a:pt x="8900" y="10312"/>
                  </a:lnTo>
                  <a:lnTo>
                    <a:pt x="8956" y="10255"/>
                  </a:lnTo>
                  <a:lnTo>
                    <a:pt x="9013" y="10180"/>
                  </a:lnTo>
                  <a:lnTo>
                    <a:pt x="11816" y="5326"/>
                  </a:lnTo>
                  <a:lnTo>
                    <a:pt x="11835" y="5250"/>
                  </a:lnTo>
                  <a:lnTo>
                    <a:pt x="11854" y="5175"/>
                  </a:lnTo>
                  <a:lnTo>
                    <a:pt x="11835" y="5100"/>
                  </a:lnTo>
                  <a:lnTo>
                    <a:pt x="11816" y="5006"/>
                  </a:lnTo>
                  <a:lnTo>
                    <a:pt x="9013" y="151"/>
                  </a:lnTo>
                  <a:lnTo>
                    <a:pt x="8956" y="95"/>
                  </a:lnTo>
                  <a:lnTo>
                    <a:pt x="8900" y="38"/>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20"/>
            <p:cNvSpPr/>
            <p:nvPr/>
          </p:nvSpPr>
          <p:spPr>
            <a:xfrm>
              <a:off x="1723100" y="1695375"/>
              <a:ext cx="72450" cy="72475"/>
            </a:xfrm>
            <a:custGeom>
              <a:avLst/>
              <a:gdLst/>
              <a:ahLst/>
              <a:cxnLst/>
              <a:rect l="l" t="t" r="r" b="b"/>
              <a:pathLst>
                <a:path w="2898" h="2899" extrusionOk="0">
                  <a:moveTo>
                    <a:pt x="1355" y="1"/>
                  </a:moveTo>
                  <a:lnTo>
                    <a:pt x="1204" y="20"/>
                  </a:lnTo>
                  <a:lnTo>
                    <a:pt x="1073" y="39"/>
                  </a:lnTo>
                  <a:lnTo>
                    <a:pt x="922" y="95"/>
                  </a:lnTo>
                  <a:lnTo>
                    <a:pt x="790" y="151"/>
                  </a:lnTo>
                  <a:lnTo>
                    <a:pt x="677" y="208"/>
                  </a:lnTo>
                  <a:lnTo>
                    <a:pt x="565" y="302"/>
                  </a:lnTo>
                  <a:lnTo>
                    <a:pt x="452" y="396"/>
                  </a:lnTo>
                  <a:lnTo>
                    <a:pt x="358" y="490"/>
                  </a:lnTo>
                  <a:lnTo>
                    <a:pt x="264" y="603"/>
                  </a:lnTo>
                  <a:lnTo>
                    <a:pt x="188" y="716"/>
                  </a:lnTo>
                  <a:lnTo>
                    <a:pt x="132" y="848"/>
                  </a:lnTo>
                  <a:lnTo>
                    <a:pt x="75" y="961"/>
                  </a:lnTo>
                  <a:lnTo>
                    <a:pt x="38" y="1111"/>
                  </a:lnTo>
                  <a:lnTo>
                    <a:pt x="0" y="1243"/>
                  </a:lnTo>
                  <a:lnTo>
                    <a:pt x="0" y="1393"/>
                  </a:lnTo>
                  <a:lnTo>
                    <a:pt x="0" y="1525"/>
                  </a:lnTo>
                  <a:lnTo>
                    <a:pt x="19" y="1676"/>
                  </a:lnTo>
                  <a:lnTo>
                    <a:pt x="38" y="1826"/>
                  </a:lnTo>
                  <a:lnTo>
                    <a:pt x="94" y="1958"/>
                  </a:lnTo>
                  <a:lnTo>
                    <a:pt x="151" y="2089"/>
                  </a:lnTo>
                  <a:lnTo>
                    <a:pt x="207" y="2221"/>
                  </a:lnTo>
                  <a:lnTo>
                    <a:pt x="301" y="2334"/>
                  </a:lnTo>
                  <a:lnTo>
                    <a:pt x="395" y="2447"/>
                  </a:lnTo>
                  <a:lnTo>
                    <a:pt x="489" y="2541"/>
                  </a:lnTo>
                  <a:lnTo>
                    <a:pt x="602" y="2616"/>
                  </a:lnTo>
                  <a:lnTo>
                    <a:pt x="715" y="2710"/>
                  </a:lnTo>
                  <a:lnTo>
                    <a:pt x="847" y="2767"/>
                  </a:lnTo>
                  <a:lnTo>
                    <a:pt x="960" y="2823"/>
                  </a:lnTo>
                  <a:lnTo>
                    <a:pt x="1110" y="2861"/>
                  </a:lnTo>
                  <a:lnTo>
                    <a:pt x="1242" y="2880"/>
                  </a:lnTo>
                  <a:lnTo>
                    <a:pt x="1392" y="2899"/>
                  </a:lnTo>
                  <a:lnTo>
                    <a:pt x="1524" y="2899"/>
                  </a:lnTo>
                  <a:lnTo>
                    <a:pt x="1675" y="2880"/>
                  </a:lnTo>
                  <a:lnTo>
                    <a:pt x="1825" y="2842"/>
                  </a:lnTo>
                  <a:lnTo>
                    <a:pt x="1957" y="2804"/>
                  </a:lnTo>
                  <a:lnTo>
                    <a:pt x="2089" y="2748"/>
                  </a:lnTo>
                  <a:lnTo>
                    <a:pt x="2220" y="2673"/>
                  </a:lnTo>
                  <a:lnTo>
                    <a:pt x="2333" y="2597"/>
                  </a:lnTo>
                  <a:lnTo>
                    <a:pt x="2446" y="2503"/>
                  </a:lnTo>
                  <a:lnTo>
                    <a:pt x="2540" y="2409"/>
                  </a:lnTo>
                  <a:lnTo>
                    <a:pt x="2615" y="2296"/>
                  </a:lnTo>
                  <a:lnTo>
                    <a:pt x="2710" y="2184"/>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8"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20"/>
            <p:cNvSpPr/>
            <p:nvPr/>
          </p:nvSpPr>
          <p:spPr>
            <a:xfrm>
              <a:off x="1931475" y="1574025"/>
              <a:ext cx="72475" cy="72475"/>
            </a:xfrm>
            <a:custGeom>
              <a:avLst/>
              <a:gdLst/>
              <a:ahLst/>
              <a:cxnLst/>
              <a:rect l="l" t="t" r="r" b="b"/>
              <a:pathLst>
                <a:path w="2899" h="2899" extrusionOk="0">
                  <a:moveTo>
                    <a:pt x="1374" y="0"/>
                  </a:moveTo>
                  <a:lnTo>
                    <a:pt x="1223" y="19"/>
                  </a:lnTo>
                  <a:lnTo>
                    <a:pt x="1073" y="38"/>
                  </a:lnTo>
                  <a:lnTo>
                    <a:pt x="941" y="95"/>
                  </a:lnTo>
                  <a:lnTo>
                    <a:pt x="809" y="151"/>
                  </a:lnTo>
                  <a:lnTo>
                    <a:pt x="678" y="207"/>
                  </a:lnTo>
                  <a:lnTo>
                    <a:pt x="565" y="302"/>
                  </a:lnTo>
                  <a:lnTo>
                    <a:pt x="452" y="396"/>
                  </a:lnTo>
                  <a:lnTo>
                    <a:pt x="358" y="490"/>
                  </a:lnTo>
                  <a:lnTo>
                    <a:pt x="264" y="603"/>
                  </a:lnTo>
                  <a:lnTo>
                    <a:pt x="189" y="715"/>
                  </a:lnTo>
                  <a:lnTo>
                    <a:pt x="132" y="828"/>
                  </a:lnTo>
                  <a:lnTo>
                    <a:pt x="76" y="960"/>
                  </a:lnTo>
                  <a:lnTo>
                    <a:pt x="38" y="1111"/>
                  </a:lnTo>
                  <a:lnTo>
                    <a:pt x="19" y="1242"/>
                  </a:lnTo>
                  <a:lnTo>
                    <a:pt x="0" y="1393"/>
                  </a:lnTo>
                  <a:lnTo>
                    <a:pt x="0" y="1525"/>
                  </a:lnTo>
                  <a:lnTo>
                    <a:pt x="19" y="1675"/>
                  </a:lnTo>
                  <a:lnTo>
                    <a:pt x="57" y="1826"/>
                  </a:lnTo>
                  <a:lnTo>
                    <a:pt x="94" y="1957"/>
                  </a:lnTo>
                  <a:lnTo>
                    <a:pt x="151" y="2089"/>
                  </a:lnTo>
                  <a:lnTo>
                    <a:pt x="226" y="2221"/>
                  </a:lnTo>
                  <a:lnTo>
                    <a:pt x="301" y="2334"/>
                  </a:lnTo>
                  <a:lnTo>
                    <a:pt x="396" y="2447"/>
                  </a:lnTo>
                  <a:lnTo>
                    <a:pt x="490" y="2541"/>
                  </a:lnTo>
                  <a:lnTo>
                    <a:pt x="603" y="2616"/>
                  </a:lnTo>
                  <a:lnTo>
                    <a:pt x="715" y="2691"/>
                  </a:lnTo>
                  <a:lnTo>
                    <a:pt x="847" y="2766"/>
                  </a:lnTo>
                  <a:lnTo>
                    <a:pt x="979" y="2823"/>
                  </a:lnTo>
                  <a:lnTo>
                    <a:pt x="1111" y="2860"/>
                  </a:lnTo>
                  <a:lnTo>
                    <a:pt x="1242" y="2879"/>
                  </a:lnTo>
                  <a:lnTo>
                    <a:pt x="1393" y="2898"/>
                  </a:lnTo>
                  <a:lnTo>
                    <a:pt x="1543" y="2898"/>
                  </a:lnTo>
                  <a:lnTo>
                    <a:pt x="1694" y="2879"/>
                  </a:lnTo>
                  <a:lnTo>
                    <a:pt x="1826" y="2842"/>
                  </a:lnTo>
                  <a:lnTo>
                    <a:pt x="1976" y="2804"/>
                  </a:lnTo>
                  <a:lnTo>
                    <a:pt x="2108" y="2748"/>
                  </a:lnTo>
                  <a:lnTo>
                    <a:pt x="2221" y="2672"/>
                  </a:lnTo>
                  <a:lnTo>
                    <a:pt x="2334" y="2597"/>
                  </a:lnTo>
                  <a:lnTo>
                    <a:pt x="2446" y="2503"/>
                  </a:lnTo>
                  <a:lnTo>
                    <a:pt x="2541" y="2409"/>
                  </a:lnTo>
                  <a:lnTo>
                    <a:pt x="2635" y="2296"/>
                  </a:lnTo>
                  <a:lnTo>
                    <a:pt x="2710" y="2183"/>
                  </a:lnTo>
                  <a:lnTo>
                    <a:pt x="2766" y="2051"/>
                  </a:lnTo>
                  <a:lnTo>
                    <a:pt x="2823" y="1920"/>
                  </a:lnTo>
                  <a:lnTo>
                    <a:pt x="2860" y="1788"/>
                  </a:lnTo>
                  <a:lnTo>
                    <a:pt x="2898" y="1656"/>
                  </a:lnTo>
                  <a:lnTo>
                    <a:pt x="2898" y="1506"/>
                  </a:lnTo>
                  <a:lnTo>
                    <a:pt x="2898" y="1355"/>
                  </a:lnTo>
                  <a:lnTo>
                    <a:pt x="2879" y="1205"/>
                  </a:lnTo>
                  <a:lnTo>
                    <a:pt x="2860" y="1073"/>
                  </a:lnTo>
                  <a:lnTo>
                    <a:pt x="2804" y="922"/>
                  </a:lnTo>
                  <a:lnTo>
                    <a:pt x="2747" y="791"/>
                  </a:lnTo>
                  <a:lnTo>
                    <a:pt x="2691" y="678"/>
                  </a:lnTo>
                  <a:lnTo>
                    <a:pt x="2597" y="565"/>
                  </a:lnTo>
                  <a:lnTo>
                    <a:pt x="2503" y="452"/>
                  </a:lnTo>
                  <a:lnTo>
                    <a:pt x="2409" y="358"/>
                  </a:lnTo>
                  <a:lnTo>
                    <a:pt x="2296" y="264"/>
                  </a:lnTo>
                  <a:lnTo>
                    <a:pt x="2183" y="189"/>
                  </a:lnTo>
                  <a:lnTo>
                    <a:pt x="2051" y="132"/>
                  </a:lnTo>
                  <a:lnTo>
                    <a:pt x="1938" y="76"/>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20"/>
            <p:cNvSpPr/>
            <p:nvPr/>
          </p:nvSpPr>
          <p:spPr>
            <a:xfrm>
              <a:off x="2068350" y="1806875"/>
              <a:ext cx="72475" cy="72925"/>
            </a:xfrm>
            <a:custGeom>
              <a:avLst/>
              <a:gdLst/>
              <a:ahLst/>
              <a:cxnLst/>
              <a:rect l="l" t="t" r="r" b="b"/>
              <a:pathLst>
                <a:path w="2899" h="2917" extrusionOk="0">
                  <a:moveTo>
                    <a:pt x="1355" y="0"/>
                  </a:moveTo>
                  <a:lnTo>
                    <a:pt x="1205" y="19"/>
                  </a:lnTo>
                  <a:lnTo>
                    <a:pt x="1073" y="57"/>
                  </a:lnTo>
                  <a:lnTo>
                    <a:pt x="923" y="94"/>
                  </a:lnTo>
                  <a:lnTo>
                    <a:pt x="791" y="151"/>
                  </a:lnTo>
                  <a:lnTo>
                    <a:pt x="678" y="226"/>
                  </a:lnTo>
                  <a:lnTo>
                    <a:pt x="565" y="301"/>
                  </a:lnTo>
                  <a:lnTo>
                    <a:pt x="452" y="395"/>
                  </a:lnTo>
                  <a:lnTo>
                    <a:pt x="358" y="508"/>
                  </a:lnTo>
                  <a:lnTo>
                    <a:pt x="264" y="602"/>
                  </a:lnTo>
                  <a:lnTo>
                    <a:pt x="189" y="734"/>
                  </a:lnTo>
                  <a:lnTo>
                    <a:pt x="132" y="847"/>
                  </a:lnTo>
                  <a:lnTo>
                    <a:pt x="76" y="979"/>
                  </a:lnTo>
                  <a:lnTo>
                    <a:pt x="38" y="1110"/>
                  </a:lnTo>
                  <a:lnTo>
                    <a:pt x="1" y="1261"/>
                  </a:lnTo>
                  <a:lnTo>
                    <a:pt x="1" y="1393"/>
                  </a:lnTo>
                  <a:lnTo>
                    <a:pt x="1" y="1543"/>
                  </a:lnTo>
                  <a:lnTo>
                    <a:pt x="20" y="1694"/>
                  </a:lnTo>
                  <a:lnTo>
                    <a:pt x="38" y="1844"/>
                  </a:lnTo>
                  <a:lnTo>
                    <a:pt x="95" y="1976"/>
                  </a:lnTo>
                  <a:lnTo>
                    <a:pt x="151" y="2108"/>
                  </a:lnTo>
                  <a:lnTo>
                    <a:pt x="208" y="2239"/>
                  </a:lnTo>
                  <a:lnTo>
                    <a:pt x="302" y="2352"/>
                  </a:lnTo>
                  <a:lnTo>
                    <a:pt x="396" y="2446"/>
                  </a:lnTo>
                  <a:lnTo>
                    <a:pt x="490" y="2559"/>
                  </a:lnTo>
                  <a:lnTo>
                    <a:pt x="603" y="2634"/>
                  </a:lnTo>
                  <a:lnTo>
                    <a:pt x="716" y="2710"/>
                  </a:lnTo>
                  <a:lnTo>
                    <a:pt x="847" y="2785"/>
                  </a:lnTo>
                  <a:lnTo>
                    <a:pt x="960" y="2823"/>
                  </a:lnTo>
                  <a:lnTo>
                    <a:pt x="1111" y="2879"/>
                  </a:lnTo>
                  <a:lnTo>
                    <a:pt x="1243" y="2898"/>
                  </a:lnTo>
                  <a:lnTo>
                    <a:pt x="1393" y="2917"/>
                  </a:lnTo>
                  <a:lnTo>
                    <a:pt x="1525" y="2917"/>
                  </a:lnTo>
                  <a:lnTo>
                    <a:pt x="1675" y="2898"/>
                  </a:lnTo>
                  <a:lnTo>
                    <a:pt x="1826" y="2860"/>
                  </a:lnTo>
                  <a:lnTo>
                    <a:pt x="1958" y="2823"/>
                  </a:lnTo>
                  <a:lnTo>
                    <a:pt x="2089" y="2766"/>
                  </a:lnTo>
                  <a:lnTo>
                    <a:pt x="2221" y="2691"/>
                  </a:lnTo>
                  <a:lnTo>
                    <a:pt x="2334" y="2616"/>
                  </a:lnTo>
                  <a:lnTo>
                    <a:pt x="2447" y="2522"/>
                  </a:lnTo>
                  <a:lnTo>
                    <a:pt x="2541" y="2409"/>
                  </a:lnTo>
                  <a:lnTo>
                    <a:pt x="2616" y="2315"/>
                  </a:lnTo>
                  <a:lnTo>
                    <a:pt x="2691" y="2183"/>
                  </a:lnTo>
                  <a:lnTo>
                    <a:pt x="2767" y="2070"/>
                  </a:lnTo>
                  <a:lnTo>
                    <a:pt x="2823" y="1938"/>
                  </a:lnTo>
                  <a:lnTo>
                    <a:pt x="2861" y="1807"/>
                  </a:lnTo>
                  <a:lnTo>
                    <a:pt x="2880" y="1656"/>
                  </a:lnTo>
                  <a:lnTo>
                    <a:pt x="2898" y="1524"/>
                  </a:lnTo>
                  <a:lnTo>
                    <a:pt x="2898" y="1374"/>
                  </a:lnTo>
                  <a:lnTo>
                    <a:pt x="2880" y="1223"/>
                  </a:lnTo>
                  <a:lnTo>
                    <a:pt x="2842" y="1073"/>
                  </a:lnTo>
                  <a:lnTo>
                    <a:pt x="2804" y="941"/>
                  </a:lnTo>
                  <a:lnTo>
                    <a:pt x="2748" y="809"/>
                  </a:lnTo>
                  <a:lnTo>
                    <a:pt x="2673" y="678"/>
                  </a:lnTo>
                  <a:lnTo>
                    <a:pt x="2597" y="565"/>
                  </a:lnTo>
                  <a:lnTo>
                    <a:pt x="2503" y="471"/>
                  </a:lnTo>
                  <a:lnTo>
                    <a:pt x="2409" y="358"/>
                  </a:lnTo>
                  <a:lnTo>
                    <a:pt x="2296" y="282"/>
                  </a:lnTo>
                  <a:lnTo>
                    <a:pt x="2183" y="207"/>
                  </a:lnTo>
                  <a:lnTo>
                    <a:pt x="2052" y="132"/>
                  </a:lnTo>
                  <a:lnTo>
                    <a:pt x="1920" y="94"/>
                  </a:lnTo>
                  <a:lnTo>
                    <a:pt x="1788" y="57"/>
                  </a:lnTo>
                  <a:lnTo>
                    <a:pt x="1657" y="19"/>
                  </a:lnTo>
                  <a:lnTo>
                    <a:pt x="15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Google Shape;102;p1" descr="https://lh5.googleusercontent.com/FmDR0MkrTxFEnwnsLpuo1G6SlmfyaQjs9IQBRhe0PVneUzEk5Lc_qrdgbBOkgPlNGkJlO5OxqVNk9pTXrejwb2MmmeIrjAZSjR0vS2FTXZr0Dp-Tjrcoy-Ard1HOBqWhvEI3OEgMhabx6jGsHNmz6w">
            <a:extLst>
              <a:ext uri="{FF2B5EF4-FFF2-40B4-BE49-F238E27FC236}">
                <a16:creationId xmlns:a16="http://schemas.microsoft.com/office/drawing/2014/main" id="{87E12637-63AF-E314-1DBF-C912DD1C0C35}"/>
              </a:ext>
            </a:extLst>
          </p:cNvPr>
          <p:cNvPicPr preferRelativeResize="0"/>
          <p:nvPr userDrawn="1"/>
        </p:nvPicPr>
        <p:blipFill rotWithShape="1">
          <a:blip r:embed="rId2">
            <a:alphaModFix/>
          </a:blip>
          <a:srcRect/>
          <a:stretch/>
        </p:blipFill>
        <p:spPr>
          <a:xfrm>
            <a:off x="36159" y="4302822"/>
            <a:ext cx="748150" cy="411583"/>
          </a:xfrm>
          <a:prstGeom prst="rect">
            <a:avLst/>
          </a:prstGeom>
          <a:noFill/>
          <a:ln>
            <a:noFill/>
          </a:ln>
        </p:spPr>
      </p:pic>
      <p:sp>
        <p:nvSpPr>
          <p:cNvPr id="3" name="Google Shape;105;p1">
            <a:extLst>
              <a:ext uri="{FF2B5EF4-FFF2-40B4-BE49-F238E27FC236}">
                <a16:creationId xmlns:a16="http://schemas.microsoft.com/office/drawing/2014/main" id="{B43DB664-3BCE-E80C-D79A-B06AD509C8F2}"/>
              </a:ext>
            </a:extLst>
          </p:cNvPr>
          <p:cNvSpPr txBox="1"/>
          <p:nvPr userDrawn="1"/>
        </p:nvSpPr>
        <p:spPr>
          <a:xfrm>
            <a:off x="-28932" y="4645020"/>
            <a:ext cx="3047700" cy="3231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s-MX" sz="800" dirty="0">
                <a:solidFill>
                  <a:schemeClr val="bg1"/>
                </a:solidFill>
              </a:rPr>
              <a:t>Derechos de autor </a:t>
            </a:r>
            <a:endParaRPr sz="800" dirty="0">
              <a:solidFill>
                <a:schemeClr val="bg1"/>
              </a:solidFill>
            </a:endParaRPr>
          </a:p>
          <a:p>
            <a:pPr marL="0" lvl="0" indent="0" algn="l" rtl="0">
              <a:lnSpc>
                <a:spcPct val="90000"/>
              </a:lnSpc>
              <a:spcBef>
                <a:spcPts val="0"/>
              </a:spcBef>
              <a:spcAft>
                <a:spcPts val="0"/>
              </a:spcAft>
              <a:buNone/>
            </a:pPr>
            <a:r>
              <a:rPr lang="es-MX" sz="800" dirty="0">
                <a:solidFill>
                  <a:schemeClr val="bg1"/>
                </a:solidFill>
              </a:rPr>
              <a:t>Universidad Nacional Autónoma de México bajo licencia CC-BY-NC 4.0 Internacional</a:t>
            </a:r>
            <a:endParaRPr sz="800" dirty="0">
              <a:solidFill>
                <a:schemeClr val="bg1"/>
              </a:solidFill>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3">
  <p:cSld name="CUSTOM_4_1_1_1">
    <p:spTree>
      <p:nvGrpSpPr>
        <p:cNvPr id="1" name="Shape 5047"/>
        <p:cNvGrpSpPr/>
        <p:nvPr/>
      </p:nvGrpSpPr>
      <p:grpSpPr>
        <a:xfrm>
          <a:off x="0" y="0"/>
          <a:ext cx="0" cy="0"/>
          <a:chOff x="0" y="0"/>
          <a:chExt cx="0" cy="0"/>
        </a:xfrm>
      </p:grpSpPr>
      <p:sp>
        <p:nvSpPr>
          <p:cNvPr id="5048" name="Google Shape;5048;p21"/>
          <p:cNvSpPr txBox="1">
            <a:spLocks noGrp="1"/>
          </p:cNvSpPr>
          <p:nvPr>
            <p:ph type="title"/>
          </p:nvPr>
        </p:nvSpPr>
        <p:spPr>
          <a:xfrm>
            <a:off x="697350" y="1816575"/>
            <a:ext cx="4113900" cy="9600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SzPts val="3500"/>
              <a:buNone/>
              <a:defRPr sz="9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049" name="Google Shape;5049;p21"/>
          <p:cNvSpPr txBox="1">
            <a:spLocks noGrp="1"/>
          </p:cNvSpPr>
          <p:nvPr>
            <p:ph type="subTitle" idx="1"/>
          </p:nvPr>
        </p:nvSpPr>
        <p:spPr>
          <a:xfrm>
            <a:off x="698200" y="2778225"/>
            <a:ext cx="4112100" cy="548700"/>
          </a:xfrm>
          <a:prstGeom prst="rect">
            <a:avLst/>
          </a:prstGeom>
        </p:spPr>
        <p:txBody>
          <a:bodyPr spcFirstLastPara="1" wrap="square" lIns="91425" tIns="91425" rIns="91425" bIns="91425" anchor="ctr" anchorCtr="0">
            <a:noAutofit/>
          </a:bodyPr>
          <a:lstStyle>
            <a:lvl1pPr lvl="0" rtl="0">
              <a:spcBef>
                <a:spcPts val="0"/>
              </a:spcBef>
              <a:spcAft>
                <a:spcPts val="0"/>
              </a:spcAft>
              <a:buSzPts val="15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5050" name="Google Shape;5050;p21"/>
          <p:cNvSpPr/>
          <p:nvPr/>
        </p:nvSpPr>
        <p:spPr>
          <a:xfrm flipH="1">
            <a:off x="6106809" y="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21"/>
          <p:cNvSpPr/>
          <p:nvPr/>
        </p:nvSpPr>
        <p:spPr>
          <a:xfrm rot="10800000" flipH="1">
            <a:off x="599" y="3883788"/>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52" name="Google Shape;5052;p21"/>
          <p:cNvGrpSpPr/>
          <p:nvPr/>
        </p:nvGrpSpPr>
        <p:grpSpPr>
          <a:xfrm rot="10800000" flipH="1">
            <a:off x="7225962" y="3386313"/>
            <a:ext cx="1918050" cy="1757175"/>
            <a:chOff x="4483200" y="238125"/>
            <a:chExt cx="1918050" cy="1757175"/>
          </a:xfrm>
        </p:grpSpPr>
        <p:sp>
          <p:nvSpPr>
            <p:cNvPr id="5053" name="Google Shape;5053;p21"/>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21"/>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21"/>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21"/>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21"/>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21"/>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21"/>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21"/>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21"/>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21"/>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21"/>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21"/>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21"/>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21"/>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21"/>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21"/>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21"/>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21"/>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21"/>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21"/>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21"/>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21"/>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21"/>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21"/>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21"/>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21"/>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21"/>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21"/>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21"/>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21"/>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21"/>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21"/>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21"/>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21"/>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21"/>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21"/>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21"/>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21"/>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21"/>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21"/>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21"/>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21"/>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21"/>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21"/>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21"/>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21"/>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21"/>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21"/>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21"/>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21"/>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21"/>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21"/>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21"/>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21"/>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21"/>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21"/>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21"/>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21"/>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21"/>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21"/>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21"/>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21"/>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21"/>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21"/>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21"/>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21"/>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21"/>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21"/>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21"/>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21"/>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21"/>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21"/>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21"/>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21"/>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21"/>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21"/>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21"/>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21"/>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21"/>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21"/>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21"/>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21"/>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21"/>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21"/>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21"/>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21"/>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21"/>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21"/>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21"/>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21"/>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21"/>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21"/>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21"/>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21"/>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21"/>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21"/>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21"/>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21"/>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21"/>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21"/>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21"/>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21"/>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21"/>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21"/>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21"/>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21"/>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21"/>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21"/>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21"/>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21"/>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21"/>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21"/>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21"/>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21"/>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21"/>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21"/>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21"/>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21"/>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21"/>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21"/>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21"/>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21"/>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21"/>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21"/>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21"/>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21"/>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21"/>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21"/>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21"/>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21"/>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21"/>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21"/>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21"/>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21"/>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21"/>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21"/>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21"/>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21"/>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21"/>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21"/>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21"/>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21"/>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21"/>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21"/>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21"/>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21"/>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21"/>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21"/>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21"/>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21"/>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21"/>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21"/>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21"/>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21"/>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21"/>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21"/>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21"/>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21"/>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21"/>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21"/>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21"/>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21"/>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21"/>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21"/>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21"/>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21"/>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21"/>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21"/>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21"/>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21"/>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21"/>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21"/>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21"/>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21"/>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21"/>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21"/>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21"/>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21"/>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21"/>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21"/>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21"/>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21"/>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21"/>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21"/>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21"/>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21"/>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21"/>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21"/>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21"/>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21"/>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21"/>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21"/>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21"/>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21"/>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21"/>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21"/>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21"/>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21"/>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21"/>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21"/>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21"/>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21"/>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21"/>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21"/>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21"/>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21"/>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21"/>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21"/>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21"/>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21"/>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21"/>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21"/>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21"/>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21"/>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21"/>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21"/>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21"/>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21"/>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21"/>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21"/>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21"/>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21"/>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21"/>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21"/>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21"/>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21"/>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21"/>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21"/>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21"/>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21"/>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21"/>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21"/>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21"/>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21"/>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21"/>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21"/>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21"/>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21"/>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21"/>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21"/>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21"/>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21"/>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21"/>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21"/>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21"/>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21"/>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21"/>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21"/>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21"/>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21"/>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21"/>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21"/>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21"/>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21"/>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21"/>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21"/>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21"/>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21"/>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21"/>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21"/>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21"/>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21"/>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21"/>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21"/>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21"/>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21"/>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21"/>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21"/>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21"/>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21"/>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21"/>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21"/>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21"/>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21"/>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21"/>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21"/>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21"/>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21"/>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21"/>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21"/>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21"/>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21"/>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21"/>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6" name="Google Shape;5336;p21"/>
          <p:cNvGrpSpPr/>
          <p:nvPr/>
        </p:nvGrpSpPr>
        <p:grpSpPr>
          <a:xfrm>
            <a:off x="4525500" y="3860325"/>
            <a:ext cx="2651830" cy="2216529"/>
            <a:chOff x="8778750" y="1654938"/>
            <a:chExt cx="2651830" cy="2216529"/>
          </a:xfrm>
        </p:grpSpPr>
        <p:sp>
          <p:nvSpPr>
            <p:cNvPr id="5337" name="Google Shape;5337;p21"/>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21"/>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21"/>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21"/>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21"/>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21"/>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21"/>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21"/>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21"/>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6" name="Google Shape;5346;p21"/>
          <p:cNvGrpSpPr/>
          <p:nvPr/>
        </p:nvGrpSpPr>
        <p:grpSpPr>
          <a:xfrm>
            <a:off x="-570375" y="-968850"/>
            <a:ext cx="2651830" cy="2216529"/>
            <a:chOff x="8778750" y="1654938"/>
            <a:chExt cx="2651830" cy="2216529"/>
          </a:xfrm>
        </p:grpSpPr>
        <p:sp>
          <p:nvSpPr>
            <p:cNvPr id="5347" name="Google Shape;5347;p21"/>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21"/>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21"/>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21"/>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21"/>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21"/>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21"/>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21"/>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21"/>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Google Shape;102;p1" descr="https://lh5.googleusercontent.com/FmDR0MkrTxFEnwnsLpuo1G6SlmfyaQjs9IQBRhe0PVneUzEk5Lc_qrdgbBOkgPlNGkJlO5OxqVNk9pTXrejwb2MmmeIrjAZSjR0vS2FTXZr0Dp-Tjrcoy-Ard1HOBqWhvEI3OEgMhabx6jGsHNmz6w">
            <a:extLst>
              <a:ext uri="{FF2B5EF4-FFF2-40B4-BE49-F238E27FC236}">
                <a16:creationId xmlns:a16="http://schemas.microsoft.com/office/drawing/2014/main" id="{925097A0-D38E-50AA-3A52-7352BDAF874A}"/>
              </a:ext>
            </a:extLst>
          </p:cNvPr>
          <p:cNvPicPr preferRelativeResize="0"/>
          <p:nvPr userDrawn="1"/>
        </p:nvPicPr>
        <p:blipFill rotWithShape="1">
          <a:blip r:embed="rId2">
            <a:alphaModFix/>
          </a:blip>
          <a:srcRect/>
          <a:stretch/>
        </p:blipFill>
        <p:spPr>
          <a:xfrm>
            <a:off x="67713" y="4288245"/>
            <a:ext cx="748150" cy="411583"/>
          </a:xfrm>
          <a:prstGeom prst="rect">
            <a:avLst/>
          </a:prstGeom>
          <a:noFill/>
          <a:ln>
            <a:noFill/>
          </a:ln>
        </p:spPr>
      </p:pic>
      <p:sp>
        <p:nvSpPr>
          <p:cNvPr id="3" name="Google Shape;105;p1">
            <a:extLst>
              <a:ext uri="{FF2B5EF4-FFF2-40B4-BE49-F238E27FC236}">
                <a16:creationId xmlns:a16="http://schemas.microsoft.com/office/drawing/2014/main" id="{C21486A9-9352-F614-1E71-3F41C7EFB226}"/>
              </a:ext>
            </a:extLst>
          </p:cNvPr>
          <p:cNvSpPr txBox="1"/>
          <p:nvPr userDrawn="1"/>
        </p:nvSpPr>
        <p:spPr>
          <a:xfrm>
            <a:off x="-28932" y="4645020"/>
            <a:ext cx="3047700" cy="3231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s-MX" sz="800" dirty="0">
                <a:solidFill>
                  <a:schemeClr val="bg1"/>
                </a:solidFill>
              </a:rPr>
              <a:t>Derechos de autor </a:t>
            </a:r>
            <a:endParaRPr sz="800" dirty="0">
              <a:solidFill>
                <a:schemeClr val="bg1"/>
              </a:solidFill>
            </a:endParaRPr>
          </a:p>
          <a:p>
            <a:pPr marL="0" lvl="0" indent="0" algn="l" rtl="0">
              <a:lnSpc>
                <a:spcPct val="90000"/>
              </a:lnSpc>
              <a:spcBef>
                <a:spcPts val="0"/>
              </a:spcBef>
              <a:spcAft>
                <a:spcPts val="0"/>
              </a:spcAft>
              <a:buNone/>
            </a:pPr>
            <a:r>
              <a:rPr lang="es-MX" sz="800" dirty="0">
                <a:solidFill>
                  <a:schemeClr val="bg1"/>
                </a:solidFill>
              </a:rPr>
              <a:t>Universidad Nacional Autónoma de México bajo licencia CC-BY-NC 4.0 Internacional</a:t>
            </a:r>
            <a:endParaRPr sz="800" dirty="0">
              <a:solidFill>
                <a:schemeClr val="bg1"/>
              </a:solidFill>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1">
  <p:cSld name="CUSTOM_14">
    <p:spTree>
      <p:nvGrpSpPr>
        <p:cNvPr id="1" name="Shape 5356"/>
        <p:cNvGrpSpPr/>
        <p:nvPr/>
      </p:nvGrpSpPr>
      <p:grpSpPr>
        <a:xfrm>
          <a:off x="0" y="0"/>
          <a:ext cx="0" cy="0"/>
          <a:chOff x="0" y="0"/>
          <a:chExt cx="0" cy="0"/>
        </a:xfrm>
      </p:grpSpPr>
      <p:sp>
        <p:nvSpPr>
          <p:cNvPr id="5357" name="Google Shape;5357;p22"/>
          <p:cNvSpPr txBox="1">
            <a:spLocks noGrp="1"/>
          </p:cNvSpPr>
          <p:nvPr>
            <p:ph type="body" idx="1"/>
          </p:nvPr>
        </p:nvSpPr>
        <p:spPr>
          <a:xfrm>
            <a:off x="794950" y="1555750"/>
            <a:ext cx="3749400" cy="3043800"/>
          </a:xfrm>
          <a:prstGeom prst="rect">
            <a:avLst/>
          </a:prstGeom>
        </p:spPr>
        <p:txBody>
          <a:bodyPr spcFirstLastPara="1" wrap="square" lIns="91425" tIns="91425" rIns="91425" bIns="91425" anchor="t" anchorCtr="0">
            <a:noAutofit/>
          </a:bodyPr>
          <a:lstStyle>
            <a:lvl1pPr marL="457200" lvl="0" indent="-330200" rtl="0">
              <a:lnSpc>
                <a:spcPct val="100000"/>
              </a:lnSpc>
              <a:spcBef>
                <a:spcPts val="0"/>
              </a:spcBef>
              <a:spcAft>
                <a:spcPts val="0"/>
              </a:spcAft>
              <a:buSzPts val="1600"/>
              <a:buFont typeface="Nunito Light"/>
              <a:buChar char="●"/>
              <a:defRPr sz="1600"/>
            </a:lvl1pPr>
            <a:lvl2pPr marL="914400" lvl="1" indent="-330200" rtl="0">
              <a:lnSpc>
                <a:spcPct val="100000"/>
              </a:lnSpc>
              <a:spcBef>
                <a:spcPts val="0"/>
              </a:spcBef>
              <a:spcAft>
                <a:spcPts val="0"/>
              </a:spcAft>
              <a:buSzPts val="1600"/>
              <a:buFont typeface="Nunito Light"/>
              <a:buChar char="○"/>
              <a:defRPr sz="1600"/>
            </a:lvl2pPr>
            <a:lvl3pPr marL="1371600" lvl="2" indent="-330200" rtl="0">
              <a:lnSpc>
                <a:spcPct val="100000"/>
              </a:lnSpc>
              <a:spcBef>
                <a:spcPts val="0"/>
              </a:spcBef>
              <a:spcAft>
                <a:spcPts val="0"/>
              </a:spcAft>
              <a:buSzPts val="1600"/>
              <a:buFont typeface="Nunito Light"/>
              <a:buChar char="■"/>
              <a:defRPr sz="1600"/>
            </a:lvl3pPr>
            <a:lvl4pPr marL="1828800" lvl="3" indent="-330200" rtl="0">
              <a:lnSpc>
                <a:spcPct val="100000"/>
              </a:lnSpc>
              <a:spcBef>
                <a:spcPts val="0"/>
              </a:spcBef>
              <a:spcAft>
                <a:spcPts val="0"/>
              </a:spcAft>
              <a:buSzPts val="1600"/>
              <a:buFont typeface="Nunito Light"/>
              <a:buChar char="●"/>
              <a:defRPr sz="1600"/>
            </a:lvl4pPr>
            <a:lvl5pPr marL="2286000" lvl="4" indent="-330200" rtl="0">
              <a:lnSpc>
                <a:spcPct val="100000"/>
              </a:lnSpc>
              <a:spcBef>
                <a:spcPts val="0"/>
              </a:spcBef>
              <a:spcAft>
                <a:spcPts val="0"/>
              </a:spcAft>
              <a:buSzPts val="1600"/>
              <a:buFont typeface="Nunito Light"/>
              <a:buChar char="○"/>
              <a:defRPr sz="1600"/>
            </a:lvl5pPr>
            <a:lvl6pPr marL="2743200" lvl="5" indent="-330200" rtl="0">
              <a:lnSpc>
                <a:spcPct val="100000"/>
              </a:lnSpc>
              <a:spcBef>
                <a:spcPts val="0"/>
              </a:spcBef>
              <a:spcAft>
                <a:spcPts val="0"/>
              </a:spcAft>
              <a:buSzPts val="1600"/>
              <a:buFont typeface="Nunito Light"/>
              <a:buChar char="■"/>
              <a:defRPr sz="1600"/>
            </a:lvl6pPr>
            <a:lvl7pPr marL="3200400" lvl="6" indent="-330200" rtl="0">
              <a:lnSpc>
                <a:spcPct val="100000"/>
              </a:lnSpc>
              <a:spcBef>
                <a:spcPts val="0"/>
              </a:spcBef>
              <a:spcAft>
                <a:spcPts val="0"/>
              </a:spcAft>
              <a:buSzPts val="1600"/>
              <a:buFont typeface="Nunito Light"/>
              <a:buChar char="●"/>
              <a:defRPr sz="1600"/>
            </a:lvl7pPr>
            <a:lvl8pPr marL="3657600" lvl="7" indent="-330200" rtl="0">
              <a:lnSpc>
                <a:spcPct val="100000"/>
              </a:lnSpc>
              <a:spcBef>
                <a:spcPts val="0"/>
              </a:spcBef>
              <a:spcAft>
                <a:spcPts val="0"/>
              </a:spcAft>
              <a:buSzPts val="1600"/>
              <a:buFont typeface="Nunito Light"/>
              <a:buChar char="○"/>
              <a:defRPr sz="1600"/>
            </a:lvl8pPr>
            <a:lvl9pPr marL="4114800" lvl="8" indent="-330200" rtl="0">
              <a:lnSpc>
                <a:spcPct val="100000"/>
              </a:lnSpc>
              <a:spcBef>
                <a:spcPts val="0"/>
              </a:spcBef>
              <a:spcAft>
                <a:spcPts val="0"/>
              </a:spcAft>
              <a:buSzPts val="1600"/>
              <a:buFont typeface="Nunito Light"/>
              <a:buChar char="■"/>
              <a:defRPr sz="1600"/>
            </a:lvl9pPr>
          </a:lstStyle>
          <a:p>
            <a:endParaRPr/>
          </a:p>
        </p:txBody>
      </p:sp>
      <p:sp>
        <p:nvSpPr>
          <p:cNvPr id="5358" name="Google Shape;5358;p22"/>
          <p:cNvSpPr txBox="1">
            <a:spLocks noGrp="1"/>
          </p:cNvSpPr>
          <p:nvPr>
            <p:ph type="body" idx="2"/>
          </p:nvPr>
        </p:nvSpPr>
        <p:spPr>
          <a:xfrm>
            <a:off x="4599650" y="1555750"/>
            <a:ext cx="3749400" cy="3043800"/>
          </a:xfrm>
          <a:prstGeom prst="rect">
            <a:avLst/>
          </a:prstGeom>
        </p:spPr>
        <p:txBody>
          <a:bodyPr spcFirstLastPara="1" wrap="square" lIns="91425" tIns="91425" rIns="91425" bIns="91425" anchor="t" anchorCtr="0">
            <a:noAutofit/>
          </a:bodyPr>
          <a:lstStyle>
            <a:lvl1pPr marL="457200" lvl="0" indent="-330200" rtl="0">
              <a:lnSpc>
                <a:spcPct val="100000"/>
              </a:lnSpc>
              <a:spcBef>
                <a:spcPts val="0"/>
              </a:spcBef>
              <a:spcAft>
                <a:spcPts val="0"/>
              </a:spcAft>
              <a:buSzPts val="1600"/>
              <a:buFont typeface="Nunito Light"/>
              <a:buChar char="●"/>
              <a:defRPr sz="1600"/>
            </a:lvl1pPr>
            <a:lvl2pPr marL="914400" lvl="1" indent="-330200" rtl="0">
              <a:lnSpc>
                <a:spcPct val="100000"/>
              </a:lnSpc>
              <a:spcBef>
                <a:spcPts val="0"/>
              </a:spcBef>
              <a:spcAft>
                <a:spcPts val="0"/>
              </a:spcAft>
              <a:buSzPts val="1600"/>
              <a:buFont typeface="Nunito Light"/>
              <a:buChar char="○"/>
              <a:defRPr sz="1600"/>
            </a:lvl2pPr>
            <a:lvl3pPr marL="1371600" lvl="2" indent="-330200" rtl="0">
              <a:lnSpc>
                <a:spcPct val="100000"/>
              </a:lnSpc>
              <a:spcBef>
                <a:spcPts val="0"/>
              </a:spcBef>
              <a:spcAft>
                <a:spcPts val="0"/>
              </a:spcAft>
              <a:buSzPts val="1600"/>
              <a:buFont typeface="Nunito Light"/>
              <a:buChar char="■"/>
              <a:defRPr sz="1600"/>
            </a:lvl3pPr>
            <a:lvl4pPr marL="1828800" lvl="3" indent="-330200" rtl="0">
              <a:lnSpc>
                <a:spcPct val="100000"/>
              </a:lnSpc>
              <a:spcBef>
                <a:spcPts val="0"/>
              </a:spcBef>
              <a:spcAft>
                <a:spcPts val="0"/>
              </a:spcAft>
              <a:buSzPts val="1600"/>
              <a:buFont typeface="Nunito Light"/>
              <a:buChar char="●"/>
              <a:defRPr sz="1600"/>
            </a:lvl4pPr>
            <a:lvl5pPr marL="2286000" lvl="4" indent="-330200" rtl="0">
              <a:lnSpc>
                <a:spcPct val="100000"/>
              </a:lnSpc>
              <a:spcBef>
                <a:spcPts val="0"/>
              </a:spcBef>
              <a:spcAft>
                <a:spcPts val="0"/>
              </a:spcAft>
              <a:buSzPts val="1600"/>
              <a:buFont typeface="Nunito Light"/>
              <a:buChar char="○"/>
              <a:defRPr sz="1600"/>
            </a:lvl5pPr>
            <a:lvl6pPr marL="2743200" lvl="5" indent="-330200" rtl="0">
              <a:lnSpc>
                <a:spcPct val="100000"/>
              </a:lnSpc>
              <a:spcBef>
                <a:spcPts val="0"/>
              </a:spcBef>
              <a:spcAft>
                <a:spcPts val="0"/>
              </a:spcAft>
              <a:buSzPts val="1600"/>
              <a:buFont typeface="Nunito Light"/>
              <a:buChar char="■"/>
              <a:defRPr sz="1600"/>
            </a:lvl6pPr>
            <a:lvl7pPr marL="3200400" lvl="6" indent="-330200" rtl="0">
              <a:lnSpc>
                <a:spcPct val="100000"/>
              </a:lnSpc>
              <a:spcBef>
                <a:spcPts val="0"/>
              </a:spcBef>
              <a:spcAft>
                <a:spcPts val="0"/>
              </a:spcAft>
              <a:buSzPts val="1600"/>
              <a:buFont typeface="Nunito Light"/>
              <a:buChar char="●"/>
              <a:defRPr sz="1600"/>
            </a:lvl7pPr>
            <a:lvl8pPr marL="3657600" lvl="7" indent="-330200" rtl="0">
              <a:lnSpc>
                <a:spcPct val="100000"/>
              </a:lnSpc>
              <a:spcBef>
                <a:spcPts val="0"/>
              </a:spcBef>
              <a:spcAft>
                <a:spcPts val="0"/>
              </a:spcAft>
              <a:buSzPts val="1600"/>
              <a:buFont typeface="Nunito Light"/>
              <a:buChar char="○"/>
              <a:defRPr sz="1600"/>
            </a:lvl8pPr>
            <a:lvl9pPr marL="4114800" lvl="8" indent="-330200" rtl="0">
              <a:lnSpc>
                <a:spcPct val="100000"/>
              </a:lnSpc>
              <a:spcBef>
                <a:spcPts val="0"/>
              </a:spcBef>
              <a:spcAft>
                <a:spcPts val="0"/>
              </a:spcAft>
              <a:buSzPts val="1600"/>
              <a:buFont typeface="Nunito Light"/>
              <a:buChar char="■"/>
              <a:defRPr sz="1600"/>
            </a:lvl9pPr>
          </a:lstStyle>
          <a:p>
            <a:endParaRPr/>
          </a:p>
        </p:txBody>
      </p:sp>
      <p:sp>
        <p:nvSpPr>
          <p:cNvPr id="5359" name="Google Shape;5359;p22"/>
          <p:cNvSpPr txBox="1">
            <a:spLocks noGrp="1"/>
          </p:cNvSpPr>
          <p:nvPr>
            <p:ph type="title"/>
          </p:nvPr>
        </p:nvSpPr>
        <p:spPr>
          <a:xfrm>
            <a:off x="720000" y="539500"/>
            <a:ext cx="7704000" cy="457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5360" name="Google Shape;5360;p22"/>
          <p:cNvSpPr txBox="1">
            <a:spLocks noGrp="1"/>
          </p:cNvSpPr>
          <p:nvPr>
            <p:ph type="subTitle" idx="3"/>
          </p:nvPr>
        </p:nvSpPr>
        <p:spPr>
          <a:xfrm>
            <a:off x="720150" y="1100700"/>
            <a:ext cx="7704000" cy="365700"/>
          </a:xfrm>
          <a:prstGeom prst="rect">
            <a:avLst/>
          </a:prstGeom>
        </p:spPr>
        <p:txBody>
          <a:bodyPr spcFirstLastPara="1" wrap="square" lIns="91425" tIns="91425" rIns="91425" bIns="91425" anchor="ctr" anchorCtr="0">
            <a:noAutofit/>
          </a:bodyPr>
          <a:lstStyle>
            <a:lvl1pPr lvl="0" algn="ctr" rtl="0">
              <a:lnSpc>
                <a:spcPct val="100000"/>
              </a:lnSpc>
              <a:spcBef>
                <a:spcPts val="30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grpSp>
        <p:nvGrpSpPr>
          <p:cNvPr id="5361" name="Google Shape;5361;p22"/>
          <p:cNvGrpSpPr/>
          <p:nvPr/>
        </p:nvGrpSpPr>
        <p:grpSpPr>
          <a:xfrm rot="10800000" flipH="1">
            <a:off x="7225962" y="3386313"/>
            <a:ext cx="1918050" cy="1757175"/>
            <a:chOff x="4483200" y="238125"/>
            <a:chExt cx="1918050" cy="1757175"/>
          </a:xfrm>
        </p:grpSpPr>
        <p:sp>
          <p:nvSpPr>
            <p:cNvPr id="5362" name="Google Shape;5362;p22"/>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22"/>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22"/>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22"/>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22"/>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22"/>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22"/>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22"/>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22"/>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22"/>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22"/>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22"/>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22"/>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22"/>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22"/>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22"/>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22"/>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22"/>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22"/>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22"/>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22"/>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22"/>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22"/>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22"/>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22"/>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22"/>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22"/>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22"/>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22"/>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22"/>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22"/>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22"/>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22"/>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22"/>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22"/>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22"/>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22"/>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22"/>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22"/>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22"/>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22"/>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22"/>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22"/>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22"/>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22"/>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22"/>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22"/>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22"/>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22"/>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22"/>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22"/>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22"/>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22"/>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22"/>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22"/>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22"/>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22"/>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22"/>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22"/>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22"/>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22"/>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22"/>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22"/>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22"/>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22"/>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22"/>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22"/>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22"/>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22"/>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22"/>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22"/>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22"/>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22"/>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22"/>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22"/>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22"/>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22"/>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22"/>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22"/>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22"/>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22"/>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22"/>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22"/>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22"/>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22"/>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22"/>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22"/>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22"/>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22"/>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22"/>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22"/>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22"/>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22"/>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22"/>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22"/>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22"/>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22"/>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22"/>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22"/>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22"/>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22"/>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22"/>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22"/>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22"/>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22"/>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22"/>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22"/>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22"/>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22"/>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22"/>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22"/>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22"/>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22"/>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22"/>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22"/>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22"/>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22"/>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22"/>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22"/>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22"/>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22"/>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22"/>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22"/>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22"/>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22"/>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22"/>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22"/>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22"/>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22"/>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22"/>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22"/>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22"/>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22"/>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22"/>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22"/>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22"/>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22"/>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22"/>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22"/>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22"/>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22"/>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22"/>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22"/>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22"/>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22"/>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22"/>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22"/>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22"/>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22"/>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22"/>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22"/>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22"/>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22"/>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22"/>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22"/>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22"/>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22"/>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22"/>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22"/>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22"/>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22"/>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22"/>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22"/>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22"/>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22"/>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22"/>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22"/>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22"/>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22"/>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22"/>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22"/>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22"/>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22"/>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22"/>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22"/>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22"/>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22"/>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22"/>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22"/>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22"/>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22"/>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22"/>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22"/>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22"/>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22"/>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22"/>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22"/>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22"/>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22"/>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22"/>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22"/>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22"/>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22"/>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22"/>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22"/>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22"/>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22"/>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22"/>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22"/>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22"/>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22"/>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22"/>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22"/>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22"/>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22"/>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22"/>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22"/>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22"/>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22"/>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22"/>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22"/>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22"/>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22"/>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22"/>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22"/>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22"/>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22"/>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22"/>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22"/>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22"/>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22"/>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22"/>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22"/>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22"/>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22"/>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22"/>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22"/>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22"/>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22"/>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22"/>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22"/>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22"/>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22"/>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22"/>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22"/>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22"/>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22"/>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22"/>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22"/>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22"/>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22"/>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22"/>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22"/>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22"/>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22"/>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22"/>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22"/>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22"/>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22"/>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22"/>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22"/>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22"/>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22"/>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22"/>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22"/>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22"/>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22"/>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22"/>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22"/>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22"/>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22"/>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22"/>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22"/>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22"/>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22"/>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22"/>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22"/>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22"/>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22"/>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22"/>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22"/>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22"/>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22"/>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22"/>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22"/>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22"/>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22"/>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22"/>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22"/>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22"/>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22"/>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22"/>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22"/>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5" name="Google Shape;5645;p22"/>
          <p:cNvSpPr/>
          <p:nvPr/>
        </p:nvSpPr>
        <p:spPr>
          <a:xfrm>
            <a:off x="599" y="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6" name="Google Shape;5646;p22"/>
          <p:cNvGrpSpPr/>
          <p:nvPr/>
        </p:nvGrpSpPr>
        <p:grpSpPr>
          <a:xfrm>
            <a:off x="207788" y="174450"/>
            <a:ext cx="922000" cy="501475"/>
            <a:chOff x="1470950" y="1480875"/>
            <a:chExt cx="922000" cy="501475"/>
          </a:xfrm>
        </p:grpSpPr>
        <p:sp>
          <p:nvSpPr>
            <p:cNvPr id="5647" name="Google Shape;5647;p22"/>
            <p:cNvSpPr/>
            <p:nvPr/>
          </p:nvSpPr>
          <p:spPr>
            <a:xfrm>
              <a:off x="1470950" y="1602250"/>
              <a:ext cx="296375" cy="258750"/>
            </a:xfrm>
            <a:custGeom>
              <a:avLst/>
              <a:gdLst/>
              <a:ahLst/>
              <a:cxnLst/>
              <a:rect l="l" t="t" r="r" b="b"/>
              <a:pathLst>
                <a:path w="11855" h="10350" extrusionOk="0">
                  <a:moveTo>
                    <a:pt x="8543" y="640"/>
                  </a:moveTo>
                  <a:lnTo>
                    <a:pt x="11159" y="5175"/>
                  </a:lnTo>
                  <a:lnTo>
                    <a:pt x="8543" y="9709"/>
                  </a:lnTo>
                  <a:lnTo>
                    <a:pt x="3312" y="9709"/>
                  </a:lnTo>
                  <a:lnTo>
                    <a:pt x="678" y="5175"/>
                  </a:lnTo>
                  <a:lnTo>
                    <a:pt x="3312" y="640"/>
                  </a:lnTo>
                  <a:close/>
                  <a:moveTo>
                    <a:pt x="3030" y="0"/>
                  </a:moveTo>
                  <a:lnTo>
                    <a:pt x="2955" y="38"/>
                  </a:lnTo>
                  <a:lnTo>
                    <a:pt x="2899" y="94"/>
                  </a:lnTo>
                  <a:lnTo>
                    <a:pt x="2842" y="151"/>
                  </a:lnTo>
                  <a:lnTo>
                    <a:pt x="39" y="5005"/>
                  </a:lnTo>
                  <a:lnTo>
                    <a:pt x="1" y="5081"/>
                  </a:lnTo>
                  <a:lnTo>
                    <a:pt x="1" y="5175"/>
                  </a:lnTo>
                  <a:lnTo>
                    <a:pt x="1" y="5250"/>
                  </a:lnTo>
                  <a:lnTo>
                    <a:pt x="39" y="5325"/>
                  </a:lnTo>
                  <a:lnTo>
                    <a:pt x="2842" y="10180"/>
                  </a:lnTo>
                  <a:lnTo>
                    <a:pt x="2899" y="10255"/>
                  </a:lnTo>
                  <a:lnTo>
                    <a:pt x="2955" y="10311"/>
                  </a:lnTo>
                  <a:lnTo>
                    <a:pt x="3030" y="10330"/>
                  </a:lnTo>
                  <a:lnTo>
                    <a:pt x="3124" y="10349"/>
                  </a:lnTo>
                  <a:lnTo>
                    <a:pt x="8731" y="10349"/>
                  </a:lnTo>
                  <a:lnTo>
                    <a:pt x="8807" y="10330"/>
                  </a:lnTo>
                  <a:lnTo>
                    <a:pt x="8882" y="10311"/>
                  </a:lnTo>
                  <a:lnTo>
                    <a:pt x="8957" y="10255"/>
                  </a:lnTo>
                  <a:lnTo>
                    <a:pt x="8995" y="10180"/>
                  </a:lnTo>
                  <a:lnTo>
                    <a:pt x="11798" y="5325"/>
                  </a:lnTo>
                  <a:lnTo>
                    <a:pt x="11836" y="5250"/>
                  </a:lnTo>
                  <a:lnTo>
                    <a:pt x="11855" y="5175"/>
                  </a:lnTo>
                  <a:lnTo>
                    <a:pt x="11836" y="5081"/>
                  </a:lnTo>
                  <a:lnTo>
                    <a:pt x="11798" y="5005"/>
                  </a:lnTo>
                  <a:lnTo>
                    <a:pt x="8995" y="151"/>
                  </a:lnTo>
                  <a:lnTo>
                    <a:pt x="8957" y="94"/>
                  </a:lnTo>
                  <a:lnTo>
                    <a:pt x="8882" y="38"/>
                  </a:lnTo>
                  <a:lnTo>
                    <a:pt x="88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22"/>
            <p:cNvSpPr/>
            <p:nvPr/>
          </p:nvSpPr>
          <p:spPr>
            <a:xfrm>
              <a:off x="1679350" y="1480875"/>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9"/>
                  </a:lnTo>
                  <a:lnTo>
                    <a:pt x="2898" y="95"/>
                  </a:lnTo>
                  <a:lnTo>
                    <a:pt x="2841" y="151"/>
                  </a:lnTo>
                  <a:lnTo>
                    <a:pt x="38" y="5006"/>
                  </a:lnTo>
                  <a:lnTo>
                    <a:pt x="19" y="5081"/>
                  </a:lnTo>
                  <a:lnTo>
                    <a:pt x="0" y="5175"/>
                  </a:lnTo>
                  <a:lnTo>
                    <a:pt x="19" y="5251"/>
                  </a:lnTo>
                  <a:lnTo>
                    <a:pt x="38" y="5326"/>
                  </a:lnTo>
                  <a:lnTo>
                    <a:pt x="2841" y="10180"/>
                  </a:lnTo>
                  <a:lnTo>
                    <a:pt x="2898" y="10256"/>
                  </a:lnTo>
                  <a:lnTo>
                    <a:pt x="2973" y="10293"/>
                  </a:lnTo>
                  <a:lnTo>
                    <a:pt x="3048" y="10331"/>
                  </a:lnTo>
                  <a:lnTo>
                    <a:pt x="3124" y="10350"/>
                  </a:lnTo>
                  <a:lnTo>
                    <a:pt x="8731" y="10350"/>
                  </a:lnTo>
                  <a:lnTo>
                    <a:pt x="8825" y="10331"/>
                  </a:lnTo>
                  <a:lnTo>
                    <a:pt x="8900" y="10293"/>
                  </a:lnTo>
                  <a:lnTo>
                    <a:pt x="8956" y="10256"/>
                  </a:lnTo>
                  <a:lnTo>
                    <a:pt x="9013" y="10180"/>
                  </a:lnTo>
                  <a:lnTo>
                    <a:pt x="11816" y="5326"/>
                  </a:lnTo>
                  <a:lnTo>
                    <a:pt x="11835" y="5251"/>
                  </a:lnTo>
                  <a:lnTo>
                    <a:pt x="11854" y="5175"/>
                  </a:lnTo>
                  <a:lnTo>
                    <a:pt x="11835"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22"/>
            <p:cNvSpPr/>
            <p:nvPr/>
          </p:nvSpPr>
          <p:spPr>
            <a:xfrm>
              <a:off x="1893375" y="1602250"/>
              <a:ext cx="296375" cy="258750"/>
            </a:xfrm>
            <a:custGeom>
              <a:avLst/>
              <a:gdLst/>
              <a:ahLst/>
              <a:cxnLst/>
              <a:rect l="l" t="t" r="r" b="b"/>
              <a:pathLst>
                <a:path w="11855" h="10350" extrusionOk="0">
                  <a:moveTo>
                    <a:pt x="8561" y="640"/>
                  </a:moveTo>
                  <a:lnTo>
                    <a:pt x="11177" y="5175"/>
                  </a:lnTo>
                  <a:lnTo>
                    <a:pt x="8561" y="9709"/>
                  </a:lnTo>
                  <a:lnTo>
                    <a:pt x="3312" y="9709"/>
                  </a:lnTo>
                  <a:lnTo>
                    <a:pt x="697" y="5175"/>
                  </a:lnTo>
                  <a:lnTo>
                    <a:pt x="3312" y="640"/>
                  </a:lnTo>
                  <a:close/>
                  <a:moveTo>
                    <a:pt x="3048" y="0"/>
                  </a:moveTo>
                  <a:lnTo>
                    <a:pt x="2973" y="38"/>
                  </a:lnTo>
                  <a:lnTo>
                    <a:pt x="2898" y="94"/>
                  </a:lnTo>
                  <a:lnTo>
                    <a:pt x="2860" y="151"/>
                  </a:lnTo>
                  <a:lnTo>
                    <a:pt x="57" y="5005"/>
                  </a:lnTo>
                  <a:lnTo>
                    <a:pt x="19" y="5081"/>
                  </a:lnTo>
                  <a:lnTo>
                    <a:pt x="0" y="5175"/>
                  </a:lnTo>
                  <a:lnTo>
                    <a:pt x="19" y="5250"/>
                  </a:lnTo>
                  <a:lnTo>
                    <a:pt x="57" y="5325"/>
                  </a:lnTo>
                  <a:lnTo>
                    <a:pt x="2860" y="10180"/>
                  </a:lnTo>
                  <a:lnTo>
                    <a:pt x="2898" y="10255"/>
                  </a:lnTo>
                  <a:lnTo>
                    <a:pt x="2973" y="10311"/>
                  </a:lnTo>
                  <a:lnTo>
                    <a:pt x="3048" y="10330"/>
                  </a:lnTo>
                  <a:lnTo>
                    <a:pt x="3124" y="10349"/>
                  </a:lnTo>
                  <a:lnTo>
                    <a:pt x="8731" y="10349"/>
                  </a:lnTo>
                  <a:lnTo>
                    <a:pt x="8825" y="10330"/>
                  </a:lnTo>
                  <a:lnTo>
                    <a:pt x="8900" y="10311"/>
                  </a:lnTo>
                  <a:lnTo>
                    <a:pt x="8957" y="10255"/>
                  </a:lnTo>
                  <a:lnTo>
                    <a:pt x="9013" y="10180"/>
                  </a:lnTo>
                  <a:lnTo>
                    <a:pt x="11817" y="5325"/>
                  </a:lnTo>
                  <a:lnTo>
                    <a:pt x="11854" y="5250"/>
                  </a:lnTo>
                  <a:lnTo>
                    <a:pt x="11854" y="5175"/>
                  </a:lnTo>
                  <a:lnTo>
                    <a:pt x="11854" y="5081"/>
                  </a:lnTo>
                  <a:lnTo>
                    <a:pt x="11817" y="5005"/>
                  </a:lnTo>
                  <a:lnTo>
                    <a:pt x="9013" y="151"/>
                  </a:lnTo>
                  <a:lnTo>
                    <a:pt x="8957" y="94"/>
                  </a:lnTo>
                  <a:lnTo>
                    <a:pt x="8900" y="38"/>
                  </a:lnTo>
                  <a:lnTo>
                    <a:pt x="88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22"/>
            <p:cNvSpPr/>
            <p:nvPr/>
          </p:nvSpPr>
          <p:spPr>
            <a:xfrm>
              <a:off x="2096575" y="1723600"/>
              <a:ext cx="296375" cy="258750"/>
            </a:xfrm>
            <a:custGeom>
              <a:avLst/>
              <a:gdLst/>
              <a:ahLst/>
              <a:cxnLst/>
              <a:rect l="l" t="t" r="r" b="b"/>
              <a:pathLst>
                <a:path w="11855" h="10350" extrusionOk="0">
                  <a:moveTo>
                    <a:pt x="8543" y="641"/>
                  </a:moveTo>
                  <a:lnTo>
                    <a:pt x="11158" y="5175"/>
                  </a:lnTo>
                  <a:lnTo>
                    <a:pt x="8543" y="9710"/>
                  </a:lnTo>
                  <a:lnTo>
                    <a:pt x="3312" y="9710"/>
                  </a:lnTo>
                  <a:lnTo>
                    <a:pt x="678" y="5175"/>
                  </a:lnTo>
                  <a:lnTo>
                    <a:pt x="3312" y="641"/>
                  </a:lnTo>
                  <a:close/>
                  <a:moveTo>
                    <a:pt x="3030" y="1"/>
                  </a:move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22"/>
            <p:cNvSpPr/>
            <p:nvPr/>
          </p:nvSpPr>
          <p:spPr>
            <a:xfrm>
              <a:off x="1679350" y="1723600"/>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8"/>
                  </a:lnTo>
                  <a:lnTo>
                    <a:pt x="2898" y="95"/>
                  </a:lnTo>
                  <a:lnTo>
                    <a:pt x="2841" y="151"/>
                  </a:lnTo>
                  <a:lnTo>
                    <a:pt x="38" y="5006"/>
                  </a:lnTo>
                  <a:lnTo>
                    <a:pt x="19" y="5100"/>
                  </a:lnTo>
                  <a:lnTo>
                    <a:pt x="0" y="5175"/>
                  </a:lnTo>
                  <a:lnTo>
                    <a:pt x="19" y="5250"/>
                  </a:lnTo>
                  <a:lnTo>
                    <a:pt x="38" y="5326"/>
                  </a:lnTo>
                  <a:lnTo>
                    <a:pt x="2841" y="10180"/>
                  </a:lnTo>
                  <a:lnTo>
                    <a:pt x="2898" y="10255"/>
                  </a:lnTo>
                  <a:lnTo>
                    <a:pt x="2973" y="10312"/>
                  </a:lnTo>
                  <a:lnTo>
                    <a:pt x="3048" y="10331"/>
                  </a:lnTo>
                  <a:lnTo>
                    <a:pt x="3124" y="10349"/>
                  </a:lnTo>
                  <a:lnTo>
                    <a:pt x="8731" y="10349"/>
                  </a:lnTo>
                  <a:lnTo>
                    <a:pt x="8825" y="10331"/>
                  </a:lnTo>
                  <a:lnTo>
                    <a:pt x="8900" y="10312"/>
                  </a:lnTo>
                  <a:lnTo>
                    <a:pt x="8956" y="10255"/>
                  </a:lnTo>
                  <a:lnTo>
                    <a:pt x="9013" y="10180"/>
                  </a:lnTo>
                  <a:lnTo>
                    <a:pt x="11816" y="5326"/>
                  </a:lnTo>
                  <a:lnTo>
                    <a:pt x="11835" y="5250"/>
                  </a:lnTo>
                  <a:lnTo>
                    <a:pt x="11854" y="5175"/>
                  </a:lnTo>
                  <a:lnTo>
                    <a:pt x="11835" y="5100"/>
                  </a:lnTo>
                  <a:lnTo>
                    <a:pt x="11816" y="5006"/>
                  </a:lnTo>
                  <a:lnTo>
                    <a:pt x="9013" y="151"/>
                  </a:lnTo>
                  <a:lnTo>
                    <a:pt x="8956" y="95"/>
                  </a:lnTo>
                  <a:lnTo>
                    <a:pt x="8900" y="38"/>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22"/>
            <p:cNvSpPr/>
            <p:nvPr/>
          </p:nvSpPr>
          <p:spPr>
            <a:xfrm>
              <a:off x="1723100" y="1695375"/>
              <a:ext cx="72450" cy="72475"/>
            </a:xfrm>
            <a:custGeom>
              <a:avLst/>
              <a:gdLst/>
              <a:ahLst/>
              <a:cxnLst/>
              <a:rect l="l" t="t" r="r" b="b"/>
              <a:pathLst>
                <a:path w="2898" h="2899" extrusionOk="0">
                  <a:moveTo>
                    <a:pt x="1355" y="1"/>
                  </a:moveTo>
                  <a:lnTo>
                    <a:pt x="1204" y="20"/>
                  </a:lnTo>
                  <a:lnTo>
                    <a:pt x="1073" y="39"/>
                  </a:lnTo>
                  <a:lnTo>
                    <a:pt x="922" y="95"/>
                  </a:lnTo>
                  <a:lnTo>
                    <a:pt x="790" y="151"/>
                  </a:lnTo>
                  <a:lnTo>
                    <a:pt x="677" y="208"/>
                  </a:lnTo>
                  <a:lnTo>
                    <a:pt x="565" y="302"/>
                  </a:lnTo>
                  <a:lnTo>
                    <a:pt x="452" y="396"/>
                  </a:lnTo>
                  <a:lnTo>
                    <a:pt x="358" y="490"/>
                  </a:lnTo>
                  <a:lnTo>
                    <a:pt x="264" y="603"/>
                  </a:lnTo>
                  <a:lnTo>
                    <a:pt x="188" y="716"/>
                  </a:lnTo>
                  <a:lnTo>
                    <a:pt x="132" y="848"/>
                  </a:lnTo>
                  <a:lnTo>
                    <a:pt x="75" y="961"/>
                  </a:lnTo>
                  <a:lnTo>
                    <a:pt x="38" y="1111"/>
                  </a:lnTo>
                  <a:lnTo>
                    <a:pt x="0" y="1243"/>
                  </a:lnTo>
                  <a:lnTo>
                    <a:pt x="0" y="1393"/>
                  </a:lnTo>
                  <a:lnTo>
                    <a:pt x="0" y="1525"/>
                  </a:lnTo>
                  <a:lnTo>
                    <a:pt x="19" y="1676"/>
                  </a:lnTo>
                  <a:lnTo>
                    <a:pt x="38" y="1826"/>
                  </a:lnTo>
                  <a:lnTo>
                    <a:pt x="94" y="1958"/>
                  </a:lnTo>
                  <a:lnTo>
                    <a:pt x="151" y="2089"/>
                  </a:lnTo>
                  <a:lnTo>
                    <a:pt x="207" y="2221"/>
                  </a:lnTo>
                  <a:lnTo>
                    <a:pt x="301" y="2334"/>
                  </a:lnTo>
                  <a:lnTo>
                    <a:pt x="395" y="2447"/>
                  </a:lnTo>
                  <a:lnTo>
                    <a:pt x="489" y="2541"/>
                  </a:lnTo>
                  <a:lnTo>
                    <a:pt x="602" y="2616"/>
                  </a:lnTo>
                  <a:lnTo>
                    <a:pt x="715" y="2710"/>
                  </a:lnTo>
                  <a:lnTo>
                    <a:pt x="847" y="2767"/>
                  </a:lnTo>
                  <a:lnTo>
                    <a:pt x="960" y="2823"/>
                  </a:lnTo>
                  <a:lnTo>
                    <a:pt x="1110" y="2861"/>
                  </a:lnTo>
                  <a:lnTo>
                    <a:pt x="1242" y="2880"/>
                  </a:lnTo>
                  <a:lnTo>
                    <a:pt x="1392" y="2899"/>
                  </a:lnTo>
                  <a:lnTo>
                    <a:pt x="1524" y="2899"/>
                  </a:lnTo>
                  <a:lnTo>
                    <a:pt x="1675" y="2880"/>
                  </a:lnTo>
                  <a:lnTo>
                    <a:pt x="1825" y="2842"/>
                  </a:lnTo>
                  <a:lnTo>
                    <a:pt x="1957" y="2804"/>
                  </a:lnTo>
                  <a:lnTo>
                    <a:pt x="2089" y="2748"/>
                  </a:lnTo>
                  <a:lnTo>
                    <a:pt x="2220" y="2673"/>
                  </a:lnTo>
                  <a:lnTo>
                    <a:pt x="2333" y="2597"/>
                  </a:lnTo>
                  <a:lnTo>
                    <a:pt x="2446" y="2503"/>
                  </a:lnTo>
                  <a:lnTo>
                    <a:pt x="2540" y="2409"/>
                  </a:lnTo>
                  <a:lnTo>
                    <a:pt x="2615" y="2296"/>
                  </a:lnTo>
                  <a:lnTo>
                    <a:pt x="2710" y="2184"/>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8"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22"/>
            <p:cNvSpPr/>
            <p:nvPr/>
          </p:nvSpPr>
          <p:spPr>
            <a:xfrm>
              <a:off x="1931475" y="1574025"/>
              <a:ext cx="72475" cy="72475"/>
            </a:xfrm>
            <a:custGeom>
              <a:avLst/>
              <a:gdLst/>
              <a:ahLst/>
              <a:cxnLst/>
              <a:rect l="l" t="t" r="r" b="b"/>
              <a:pathLst>
                <a:path w="2899" h="2899" extrusionOk="0">
                  <a:moveTo>
                    <a:pt x="1374" y="0"/>
                  </a:moveTo>
                  <a:lnTo>
                    <a:pt x="1223" y="19"/>
                  </a:lnTo>
                  <a:lnTo>
                    <a:pt x="1073" y="38"/>
                  </a:lnTo>
                  <a:lnTo>
                    <a:pt x="941" y="95"/>
                  </a:lnTo>
                  <a:lnTo>
                    <a:pt x="809" y="151"/>
                  </a:lnTo>
                  <a:lnTo>
                    <a:pt x="678" y="207"/>
                  </a:lnTo>
                  <a:lnTo>
                    <a:pt x="565" y="302"/>
                  </a:lnTo>
                  <a:lnTo>
                    <a:pt x="452" y="396"/>
                  </a:lnTo>
                  <a:lnTo>
                    <a:pt x="358" y="490"/>
                  </a:lnTo>
                  <a:lnTo>
                    <a:pt x="264" y="603"/>
                  </a:lnTo>
                  <a:lnTo>
                    <a:pt x="189" y="715"/>
                  </a:lnTo>
                  <a:lnTo>
                    <a:pt x="132" y="828"/>
                  </a:lnTo>
                  <a:lnTo>
                    <a:pt x="76" y="960"/>
                  </a:lnTo>
                  <a:lnTo>
                    <a:pt x="38" y="1111"/>
                  </a:lnTo>
                  <a:lnTo>
                    <a:pt x="19" y="1242"/>
                  </a:lnTo>
                  <a:lnTo>
                    <a:pt x="0" y="1393"/>
                  </a:lnTo>
                  <a:lnTo>
                    <a:pt x="0" y="1525"/>
                  </a:lnTo>
                  <a:lnTo>
                    <a:pt x="19" y="1675"/>
                  </a:lnTo>
                  <a:lnTo>
                    <a:pt x="57" y="1826"/>
                  </a:lnTo>
                  <a:lnTo>
                    <a:pt x="94" y="1957"/>
                  </a:lnTo>
                  <a:lnTo>
                    <a:pt x="151" y="2089"/>
                  </a:lnTo>
                  <a:lnTo>
                    <a:pt x="226" y="2221"/>
                  </a:lnTo>
                  <a:lnTo>
                    <a:pt x="301" y="2334"/>
                  </a:lnTo>
                  <a:lnTo>
                    <a:pt x="396" y="2447"/>
                  </a:lnTo>
                  <a:lnTo>
                    <a:pt x="490" y="2541"/>
                  </a:lnTo>
                  <a:lnTo>
                    <a:pt x="603" y="2616"/>
                  </a:lnTo>
                  <a:lnTo>
                    <a:pt x="715" y="2691"/>
                  </a:lnTo>
                  <a:lnTo>
                    <a:pt x="847" y="2766"/>
                  </a:lnTo>
                  <a:lnTo>
                    <a:pt x="979" y="2823"/>
                  </a:lnTo>
                  <a:lnTo>
                    <a:pt x="1111" y="2860"/>
                  </a:lnTo>
                  <a:lnTo>
                    <a:pt x="1242" y="2879"/>
                  </a:lnTo>
                  <a:lnTo>
                    <a:pt x="1393" y="2898"/>
                  </a:lnTo>
                  <a:lnTo>
                    <a:pt x="1543" y="2898"/>
                  </a:lnTo>
                  <a:lnTo>
                    <a:pt x="1694" y="2879"/>
                  </a:lnTo>
                  <a:lnTo>
                    <a:pt x="1826" y="2842"/>
                  </a:lnTo>
                  <a:lnTo>
                    <a:pt x="1976" y="2804"/>
                  </a:lnTo>
                  <a:lnTo>
                    <a:pt x="2108" y="2748"/>
                  </a:lnTo>
                  <a:lnTo>
                    <a:pt x="2221" y="2672"/>
                  </a:lnTo>
                  <a:lnTo>
                    <a:pt x="2334" y="2597"/>
                  </a:lnTo>
                  <a:lnTo>
                    <a:pt x="2446" y="2503"/>
                  </a:lnTo>
                  <a:lnTo>
                    <a:pt x="2541" y="2409"/>
                  </a:lnTo>
                  <a:lnTo>
                    <a:pt x="2635" y="2296"/>
                  </a:lnTo>
                  <a:lnTo>
                    <a:pt x="2710" y="2183"/>
                  </a:lnTo>
                  <a:lnTo>
                    <a:pt x="2766" y="2051"/>
                  </a:lnTo>
                  <a:lnTo>
                    <a:pt x="2823" y="1920"/>
                  </a:lnTo>
                  <a:lnTo>
                    <a:pt x="2860" y="1788"/>
                  </a:lnTo>
                  <a:lnTo>
                    <a:pt x="2898" y="1656"/>
                  </a:lnTo>
                  <a:lnTo>
                    <a:pt x="2898" y="1506"/>
                  </a:lnTo>
                  <a:lnTo>
                    <a:pt x="2898" y="1355"/>
                  </a:lnTo>
                  <a:lnTo>
                    <a:pt x="2879" y="1205"/>
                  </a:lnTo>
                  <a:lnTo>
                    <a:pt x="2860" y="1073"/>
                  </a:lnTo>
                  <a:lnTo>
                    <a:pt x="2804" y="922"/>
                  </a:lnTo>
                  <a:lnTo>
                    <a:pt x="2747" y="791"/>
                  </a:lnTo>
                  <a:lnTo>
                    <a:pt x="2691" y="678"/>
                  </a:lnTo>
                  <a:lnTo>
                    <a:pt x="2597" y="565"/>
                  </a:lnTo>
                  <a:lnTo>
                    <a:pt x="2503" y="452"/>
                  </a:lnTo>
                  <a:lnTo>
                    <a:pt x="2409" y="358"/>
                  </a:lnTo>
                  <a:lnTo>
                    <a:pt x="2296" y="264"/>
                  </a:lnTo>
                  <a:lnTo>
                    <a:pt x="2183" y="189"/>
                  </a:lnTo>
                  <a:lnTo>
                    <a:pt x="2051" y="132"/>
                  </a:lnTo>
                  <a:lnTo>
                    <a:pt x="1938" y="76"/>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22"/>
            <p:cNvSpPr/>
            <p:nvPr/>
          </p:nvSpPr>
          <p:spPr>
            <a:xfrm>
              <a:off x="2068350" y="1806875"/>
              <a:ext cx="72475" cy="72925"/>
            </a:xfrm>
            <a:custGeom>
              <a:avLst/>
              <a:gdLst/>
              <a:ahLst/>
              <a:cxnLst/>
              <a:rect l="l" t="t" r="r" b="b"/>
              <a:pathLst>
                <a:path w="2899" h="2917" extrusionOk="0">
                  <a:moveTo>
                    <a:pt x="1355" y="0"/>
                  </a:moveTo>
                  <a:lnTo>
                    <a:pt x="1205" y="19"/>
                  </a:lnTo>
                  <a:lnTo>
                    <a:pt x="1073" y="57"/>
                  </a:lnTo>
                  <a:lnTo>
                    <a:pt x="923" y="94"/>
                  </a:lnTo>
                  <a:lnTo>
                    <a:pt x="791" y="151"/>
                  </a:lnTo>
                  <a:lnTo>
                    <a:pt x="678" y="226"/>
                  </a:lnTo>
                  <a:lnTo>
                    <a:pt x="565" y="301"/>
                  </a:lnTo>
                  <a:lnTo>
                    <a:pt x="452" y="395"/>
                  </a:lnTo>
                  <a:lnTo>
                    <a:pt x="358" y="508"/>
                  </a:lnTo>
                  <a:lnTo>
                    <a:pt x="264" y="602"/>
                  </a:lnTo>
                  <a:lnTo>
                    <a:pt x="189" y="734"/>
                  </a:lnTo>
                  <a:lnTo>
                    <a:pt x="132" y="847"/>
                  </a:lnTo>
                  <a:lnTo>
                    <a:pt x="76" y="979"/>
                  </a:lnTo>
                  <a:lnTo>
                    <a:pt x="38" y="1110"/>
                  </a:lnTo>
                  <a:lnTo>
                    <a:pt x="1" y="1261"/>
                  </a:lnTo>
                  <a:lnTo>
                    <a:pt x="1" y="1393"/>
                  </a:lnTo>
                  <a:lnTo>
                    <a:pt x="1" y="1543"/>
                  </a:lnTo>
                  <a:lnTo>
                    <a:pt x="20" y="1694"/>
                  </a:lnTo>
                  <a:lnTo>
                    <a:pt x="38" y="1844"/>
                  </a:lnTo>
                  <a:lnTo>
                    <a:pt x="95" y="1976"/>
                  </a:lnTo>
                  <a:lnTo>
                    <a:pt x="151" y="2108"/>
                  </a:lnTo>
                  <a:lnTo>
                    <a:pt x="208" y="2239"/>
                  </a:lnTo>
                  <a:lnTo>
                    <a:pt x="302" y="2352"/>
                  </a:lnTo>
                  <a:lnTo>
                    <a:pt x="396" y="2446"/>
                  </a:lnTo>
                  <a:lnTo>
                    <a:pt x="490" y="2559"/>
                  </a:lnTo>
                  <a:lnTo>
                    <a:pt x="603" y="2634"/>
                  </a:lnTo>
                  <a:lnTo>
                    <a:pt x="716" y="2710"/>
                  </a:lnTo>
                  <a:lnTo>
                    <a:pt x="847" y="2785"/>
                  </a:lnTo>
                  <a:lnTo>
                    <a:pt x="960" y="2823"/>
                  </a:lnTo>
                  <a:lnTo>
                    <a:pt x="1111" y="2879"/>
                  </a:lnTo>
                  <a:lnTo>
                    <a:pt x="1243" y="2898"/>
                  </a:lnTo>
                  <a:lnTo>
                    <a:pt x="1393" y="2917"/>
                  </a:lnTo>
                  <a:lnTo>
                    <a:pt x="1525" y="2917"/>
                  </a:lnTo>
                  <a:lnTo>
                    <a:pt x="1675" y="2898"/>
                  </a:lnTo>
                  <a:lnTo>
                    <a:pt x="1826" y="2860"/>
                  </a:lnTo>
                  <a:lnTo>
                    <a:pt x="1958" y="2823"/>
                  </a:lnTo>
                  <a:lnTo>
                    <a:pt x="2089" y="2766"/>
                  </a:lnTo>
                  <a:lnTo>
                    <a:pt x="2221" y="2691"/>
                  </a:lnTo>
                  <a:lnTo>
                    <a:pt x="2334" y="2616"/>
                  </a:lnTo>
                  <a:lnTo>
                    <a:pt x="2447" y="2522"/>
                  </a:lnTo>
                  <a:lnTo>
                    <a:pt x="2541" y="2409"/>
                  </a:lnTo>
                  <a:lnTo>
                    <a:pt x="2616" y="2315"/>
                  </a:lnTo>
                  <a:lnTo>
                    <a:pt x="2691" y="2183"/>
                  </a:lnTo>
                  <a:lnTo>
                    <a:pt x="2767" y="2070"/>
                  </a:lnTo>
                  <a:lnTo>
                    <a:pt x="2823" y="1938"/>
                  </a:lnTo>
                  <a:lnTo>
                    <a:pt x="2861" y="1807"/>
                  </a:lnTo>
                  <a:lnTo>
                    <a:pt x="2880" y="1656"/>
                  </a:lnTo>
                  <a:lnTo>
                    <a:pt x="2898" y="1524"/>
                  </a:lnTo>
                  <a:lnTo>
                    <a:pt x="2898" y="1374"/>
                  </a:lnTo>
                  <a:lnTo>
                    <a:pt x="2880" y="1223"/>
                  </a:lnTo>
                  <a:lnTo>
                    <a:pt x="2842" y="1073"/>
                  </a:lnTo>
                  <a:lnTo>
                    <a:pt x="2804" y="941"/>
                  </a:lnTo>
                  <a:lnTo>
                    <a:pt x="2748" y="809"/>
                  </a:lnTo>
                  <a:lnTo>
                    <a:pt x="2673" y="678"/>
                  </a:lnTo>
                  <a:lnTo>
                    <a:pt x="2597" y="565"/>
                  </a:lnTo>
                  <a:lnTo>
                    <a:pt x="2503" y="471"/>
                  </a:lnTo>
                  <a:lnTo>
                    <a:pt x="2409" y="358"/>
                  </a:lnTo>
                  <a:lnTo>
                    <a:pt x="2296" y="282"/>
                  </a:lnTo>
                  <a:lnTo>
                    <a:pt x="2183" y="207"/>
                  </a:lnTo>
                  <a:lnTo>
                    <a:pt x="2052" y="132"/>
                  </a:lnTo>
                  <a:lnTo>
                    <a:pt x="1920" y="94"/>
                  </a:lnTo>
                  <a:lnTo>
                    <a:pt x="1788" y="57"/>
                  </a:lnTo>
                  <a:lnTo>
                    <a:pt x="1657" y="19"/>
                  </a:lnTo>
                  <a:lnTo>
                    <a:pt x="15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5" name="Google Shape;5655;p22"/>
          <p:cNvSpPr/>
          <p:nvPr/>
        </p:nvSpPr>
        <p:spPr>
          <a:xfrm rot="-5400000">
            <a:off x="207800" y="142597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22"/>
          <p:cNvSpPr/>
          <p:nvPr/>
        </p:nvSpPr>
        <p:spPr>
          <a:xfrm rot="-5400000">
            <a:off x="436400" y="165075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7" name="Google Shape;5657;p22"/>
          <p:cNvGrpSpPr/>
          <p:nvPr/>
        </p:nvGrpSpPr>
        <p:grpSpPr>
          <a:xfrm>
            <a:off x="8031832" y="4346110"/>
            <a:ext cx="855308" cy="653629"/>
            <a:chOff x="4917157" y="4271285"/>
            <a:chExt cx="855308" cy="653629"/>
          </a:xfrm>
        </p:grpSpPr>
        <p:sp>
          <p:nvSpPr>
            <p:cNvPr id="5658" name="Google Shape;5658;p22"/>
            <p:cNvSpPr/>
            <p:nvPr/>
          </p:nvSpPr>
          <p:spPr>
            <a:xfrm>
              <a:off x="4917157" y="4543294"/>
              <a:ext cx="297561" cy="259785"/>
            </a:xfrm>
            <a:custGeom>
              <a:avLst/>
              <a:gdLst/>
              <a:ahLst/>
              <a:cxnLst/>
              <a:rect l="l" t="t" r="r" b="b"/>
              <a:pathLst>
                <a:path w="11855" h="10350" extrusionOk="0">
                  <a:moveTo>
                    <a:pt x="8543" y="641"/>
                  </a:moveTo>
                  <a:lnTo>
                    <a:pt x="11158" y="5175"/>
                  </a:lnTo>
                  <a:lnTo>
                    <a:pt x="8543" y="9710"/>
                  </a:lnTo>
                  <a:lnTo>
                    <a:pt x="3293" y="9710"/>
                  </a:lnTo>
                  <a:lnTo>
                    <a:pt x="678" y="5175"/>
                  </a:lnTo>
                  <a:lnTo>
                    <a:pt x="3293" y="641"/>
                  </a:lnTo>
                  <a:close/>
                  <a:moveTo>
                    <a:pt x="3124" y="1"/>
                  </a:moveTo>
                  <a:lnTo>
                    <a:pt x="3030" y="20"/>
                  </a:ln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20"/>
                  </a:lnTo>
                  <a:lnTo>
                    <a:pt x="87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22"/>
            <p:cNvSpPr/>
            <p:nvPr/>
          </p:nvSpPr>
          <p:spPr>
            <a:xfrm>
              <a:off x="5126391" y="4421459"/>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029" y="0"/>
                  </a:moveTo>
                  <a:lnTo>
                    <a:pt x="2954" y="38"/>
                  </a:lnTo>
                  <a:lnTo>
                    <a:pt x="2898" y="94"/>
                  </a:lnTo>
                  <a:lnTo>
                    <a:pt x="2841" y="151"/>
                  </a:lnTo>
                  <a:lnTo>
                    <a:pt x="38" y="5005"/>
                  </a:lnTo>
                  <a:lnTo>
                    <a:pt x="19" y="5099"/>
                  </a:lnTo>
                  <a:lnTo>
                    <a:pt x="0" y="5175"/>
                  </a:lnTo>
                  <a:lnTo>
                    <a:pt x="19" y="5250"/>
                  </a:lnTo>
                  <a:lnTo>
                    <a:pt x="38" y="5325"/>
                  </a:lnTo>
                  <a:lnTo>
                    <a:pt x="2841" y="10180"/>
                  </a:lnTo>
                  <a:lnTo>
                    <a:pt x="2898" y="10255"/>
                  </a:lnTo>
                  <a:lnTo>
                    <a:pt x="2954" y="10311"/>
                  </a:lnTo>
                  <a:lnTo>
                    <a:pt x="3029" y="10330"/>
                  </a:lnTo>
                  <a:lnTo>
                    <a:pt x="3123" y="10349"/>
                  </a:lnTo>
                  <a:lnTo>
                    <a:pt x="8730" y="10349"/>
                  </a:lnTo>
                  <a:lnTo>
                    <a:pt x="8806" y="10330"/>
                  </a:lnTo>
                  <a:lnTo>
                    <a:pt x="8881" y="10311"/>
                  </a:lnTo>
                  <a:lnTo>
                    <a:pt x="8956" y="10255"/>
                  </a:lnTo>
                  <a:lnTo>
                    <a:pt x="9013" y="10180"/>
                  </a:lnTo>
                  <a:lnTo>
                    <a:pt x="11816" y="5325"/>
                  </a:lnTo>
                  <a:lnTo>
                    <a:pt x="11835" y="5250"/>
                  </a:lnTo>
                  <a:lnTo>
                    <a:pt x="11854" y="5175"/>
                  </a:lnTo>
                  <a:lnTo>
                    <a:pt x="11835" y="5099"/>
                  </a:lnTo>
                  <a:lnTo>
                    <a:pt x="11816" y="5005"/>
                  </a:lnTo>
                  <a:lnTo>
                    <a:pt x="9013" y="151"/>
                  </a:lnTo>
                  <a:lnTo>
                    <a:pt x="8956" y="94"/>
                  </a:lnTo>
                  <a:lnTo>
                    <a:pt x="8881" y="38"/>
                  </a:lnTo>
                  <a:lnTo>
                    <a:pt x="88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22"/>
            <p:cNvSpPr/>
            <p:nvPr/>
          </p:nvSpPr>
          <p:spPr>
            <a:xfrm>
              <a:off x="5341272" y="4299598"/>
              <a:ext cx="297535" cy="259785"/>
            </a:xfrm>
            <a:custGeom>
              <a:avLst/>
              <a:gdLst/>
              <a:ahLst/>
              <a:cxnLst/>
              <a:rect l="l" t="t" r="r" b="b"/>
              <a:pathLst>
                <a:path w="11854" h="10350" extrusionOk="0">
                  <a:moveTo>
                    <a:pt x="8542" y="641"/>
                  </a:moveTo>
                  <a:lnTo>
                    <a:pt x="11177" y="5175"/>
                  </a:lnTo>
                  <a:lnTo>
                    <a:pt x="8542" y="9710"/>
                  </a:lnTo>
                  <a:lnTo>
                    <a:pt x="3312" y="9710"/>
                  </a:lnTo>
                  <a:lnTo>
                    <a:pt x="696" y="5175"/>
                  </a:lnTo>
                  <a:lnTo>
                    <a:pt x="3312" y="641"/>
                  </a:lnTo>
                  <a:close/>
                  <a:moveTo>
                    <a:pt x="3048" y="1"/>
                  </a:moveTo>
                  <a:lnTo>
                    <a:pt x="2973" y="39"/>
                  </a:lnTo>
                  <a:lnTo>
                    <a:pt x="2898" y="95"/>
                  </a:lnTo>
                  <a:lnTo>
                    <a:pt x="2860" y="151"/>
                  </a:lnTo>
                  <a:lnTo>
                    <a:pt x="57" y="5006"/>
                  </a:lnTo>
                  <a:lnTo>
                    <a:pt x="19" y="5081"/>
                  </a:lnTo>
                  <a:lnTo>
                    <a:pt x="0" y="5175"/>
                  </a:lnTo>
                  <a:lnTo>
                    <a:pt x="19" y="5251"/>
                  </a:lnTo>
                  <a:lnTo>
                    <a:pt x="57" y="5326"/>
                  </a:lnTo>
                  <a:lnTo>
                    <a:pt x="2860" y="10180"/>
                  </a:lnTo>
                  <a:lnTo>
                    <a:pt x="2898" y="10255"/>
                  </a:lnTo>
                  <a:lnTo>
                    <a:pt x="2973" y="10312"/>
                  </a:lnTo>
                  <a:lnTo>
                    <a:pt x="3048" y="10331"/>
                  </a:lnTo>
                  <a:lnTo>
                    <a:pt x="3124" y="10350"/>
                  </a:lnTo>
                  <a:lnTo>
                    <a:pt x="8731" y="10350"/>
                  </a:lnTo>
                  <a:lnTo>
                    <a:pt x="8825" y="10331"/>
                  </a:lnTo>
                  <a:lnTo>
                    <a:pt x="8900" y="10312"/>
                  </a:lnTo>
                  <a:lnTo>
                    <a:pt x="8956" y="10255"/>
                  </a:lnTo>
                  <a:lnTo>
                    <a:pt x="9013" y="10180"/>
                  </a:lnTo>
                  <a:lnTo>
                    <a:pt x="11816" y="5326"/>
                  </a:lnTo>
                  <a:lnTo>
                    <a:pt x="11854" y="5251"/>
                  </a:lnTo>
                  <a:lnTo>
                    <a:pt x="11854" y="5175"/>
                  </a:lnTo>
                  <a:lnTo>
                    <a:pt x="11854"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22"/>
            <p:cNvSpPr/>
            <p:nvPr/>
          </p:nvSpPr>
          <p:spPr>
            <a:xfrm>
              <a:off x="5552363" y="4299598"/>
              <a:ext cx="191764" cy="16089"/>
            </a:xfrm>
            <a:custGeom>
              <a:avLst/>
              <a:gdLst/>
              <a:ahLst/>
              <a:cxnLst/>
              <a:rect l="l" t="t" r="r" b="b"/>
              <a:pathLst>
                <a:path w="7640" h="641" extrusionOk="0">
                  <a:moveTo>
                    <a:pt x="264" y="1"/>
                  </a:moveTo>
                  <a:lnTo>
                    <a:pt x="208" y="20"/>
                  </a:lnTo>
                  <a:lnTo>
                    <a:pt x="151" y="57"/>
                  </a:lnTo>
                  <a:lnTo>
                    <a:pt x="95" y="95"/>
                  </a:lnTo>
                  <a:lnTo>
                    <a:pt x="57" y="133"/>
                  </a:lnTo>
                  <a:lnTo>
                    <a:pt x="38" y="189"/>
                  </a:lnTo>
                  <a:lnTo>
                    <a:pt x="20" y="246"/>
                  </a:lnTo>
                  <a:lnTo>
                    <a:pt x="1" y="321"/>
                  </a:lnTo>
                  <a:lnTo>
                    <a:pt x="20" y="377"/>
                  </a:lnTo>
                  <a:lnTo>
                    <a:pt x="38" y="434"/>
                  </a:lnTo>
                  <a:lnTo>
                    <a:pt x="57" y="490"/>
                  </a:lnTo>
                  <a:lnTo>
                    <a:pt x="95" y="547"/>
                  </a:lnTo>
                  <a:lnTo>
                    <a:pt x="151" y="584"/>
                  </a:lnTo>
                  <a:lnTo>
                    <a:pt x="208" y="603"/>
                  </a:lnTo>
                  <a:lnTo>
                    <a:pt x="264" y="622"/>
                  </a:lnTo>
                  <a:lnTo>
                    <a:pt x="321" y="641"/>
                  </a:lnTo>
                  <a:lnTo>
                    <a:pt x="7320" y="641"/>
                  </a:lnTo>
                  <a:lnTo>
                    <a:pt x="7376" y="622"/>
                  </a:lnTo>
                  <a:lnTo>
                    <a:pt x="7452" y="603"/>
                  </a:lnTo>
                  <a:lnTo>
                    <a:pt x="7508" y="584"/>
                  </a:lnTo>
                  <a:lnTo>
                    <a:pt x="7546" y="547"/>
                  </a:lnTo>
                  <a:lnTo>
                    <a:pt x="7583" y="490"/>
                  </a:lnTo>
                  <a:lnTo>
                    <a:pt x="7621" y="434"/>
                  </a:lnTo>
                  <a:lnTo>
                    <a:pt x="7640" y="377"/>
                  </a:lnTo>
                  <a:lnTo>
                    <a:pt x="7640" y="321"/>
                  </a:lnTo>
                  <a:lnTo>
                    <a:pt x="7640" y="246"/>
                  </a:lnTo>
                  <a:lnTo>
                    <a:pt x="7621" y="189"/>
                  </a:lnTo>
                  <a:lnTo>
                    <a:pt x="7583" y="133"/>
                  </a:lnTo>
                  <a:lnTo>
                    <a:pt x="7546" y="95"/>
                  </a:lnTo>
                  <a:lnTo>
                    <a:pt x="7508" y="57"/>
                  </a:lnTo>
                  <a:lnTo>
                    <a:pt x="7452" y="20"/>
                  </a:lnTo>
                  <a:lnTo>
                    <a:pt x="73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22"/>
            <p:cNvSpPr/>
            <p:nvPr/>
          </p:nvSpPr>
          <p:spPr>
            <a:xfrm>
              <a:off x="5126391" y="4665154"/>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123" y="0"/>
                  </a:moveTo>
                  <a:lnTo>
                    <a:pt x="3029" y="19"/>
                  </a:lnTo>
                  <a:lnTo>
                    <a:pt x="2954" y="38"/>
                  </a:lnTo>
                  <a:lnTo>
                    <a:pt x="2898" y="94"/>
                  </a:lnTo>
                  <a:lnTo>
                    <a:pt x="2841" y="151"/>
                  </a:lnTo>
                  <a:lnTo>
                    <a:pt x="38" y="5024"/>
                  </a:lnTo>
                  <a:lnTo>
                    <a:pt x="19" y="5099"/>
                  </a:lnTo>
                  <a:lnTo>
                    <a:pt x="0" y="5175"/>
                  </a:lnTo>
                  <a:lnTo>
                    <a:pt x="19" y="5250"/>
                  </a:lnTo>
                  <a:lnTo>
                    <a:pt x="38" y="5325"/>
                  </a:lnTo>
                  <a:lnTo>
                    <a:pt x="2841" y="10198"/>
                  </a:lnTo>
                  <a:lnTo>
                    <a:pt x="2898" y="10255"/>
                  </a:lnTo>
                  <a:lnTo>
                    <a:pt x="2954" y="10311"/>
                  </a:lnTo>
                  <a:lnTo>
                    <a:pt x="3029" y="10330"/>
                  </a:lnTo>
                  <a:lnTo>
                    <a:pt x="3123" y="10349"/>
                  </a:lnTo>
                  <a:lnTo>
                    <a:pt x="8730" y="10349"/>
                  </a:lnTo>
                  <a:lnTo>
                    <a:pt x="8806" y="10330"/>
                  </a:lnTo>
                  <a:lnTo>
                    <a:pt x="8881" y="10311"/>
                  </a:lnTo>
                  <a:lnTo>
                    <a:pt x="8956" y="10255"/>
                  </a:lnTo>
                  <a:lnTo>
                    <a:pt x="9013" y="10198"/>
                  </a:lnTo>
                  <a:lnTo>
                    <a:pt x="11816" y="5325"/>
                  </a:lnTo>
                  <a:lnTo>
                    <a:pt x="11835" y="5250"/>
                  </a:lnTo>
                  <a:lnTo>
                    <a:pt x="11854" y="5175"/>
                  </a:lnTo>
                  <a:lnTo>
                    <a:pt x="11835" y="5099"/>
                  </a:lnTo>
                  <a:lnTo>
                    <a:pt x="11816" y="5024"/>
                  </a:lnTo>
                  <a:lnTo>
                    <a:pt x="9013" y="151"/>
                  </a:lnTo>
                  <a:lnTo>
                    <a:pt x="8956" y="94"/>
                  </a:lnTo>
                  <a:lnTo>
                    <a:pt x="8881" y="38"/>
                  </a:lnTo>
                  <a:lnTo>
                    <a:pt x="8806" y="19"/>
                  </a:lnTo>
                  <a:lnTo>
                    <a:pt x="8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22"/>
            <p:cNvSpPr/>
            <p:nvPr/>
          </p:nvSpPr>
          <p:spPr>
            <a:xfrm>
              <a:off x="5098053" y="4514956"/>
              <a:ext cx="72740" cy="72765"/>
            </a:xfrm>
            <a:custGeom>
              <a:avLst/>
              <a:gdLst/>
              <a:ahLst/>
              <a:cxnLst/>
              <a:rect l="l" t="t" r="r" b="b"/>
              <a:pathLst>
                <a:path w="2898" h="2899" extrusionOk="0">
                  <a:moveTo>
                    <a:pt x="1355" y="1"/>
                  </a:moveTo>
                  <a:lnTo>
                    <a:pt x="1204" y="20"/>
                  </a:lnTo>
                  <a:lnTo>
                    <a:pt x="1073" y="39"/>
                  </a:lnTo>
                  <a:lnTo>
                    <a:pt x="922" y="95"/>
                  </a:lnTo>
                  <a:lnTo>
                    <a:pt x="790" y="151"/>
                  </a:lnTo>
                  <a:lnTo>
                    <a:pt x="677" y="227"/>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35"/>
                  </a:lnTo>
                  <a:lnTo>
                    <a:pt x="715" y="2710"/>
                  </a:lnTo>
                  <a:lnTo>
                    <a:pt x="847" y="2767"/>
                  </a:lnTo>
                  <a:lnTo>
                    <a:pt x="979" y="2823"/>
                  </a:lnTo>
                  <a:lnTo>
                    <a:pt x="1110" y="2861"/>
                  </a:lnTo>
                  <a:lnTo>
                    <a:pt x="1242" y="2880"/>
                  </a:lnTo>
                  <a:lnTo>
                    <a:pt x="1392"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22"/>
            <p:cNvSpPr/>
            <p:nvPr/>
          </p:nvSpPr>
          <p:spPr>
            <a:xfrm>
              <a:off x="5699725" y="4271285"/>
              <a:ext cx="72740" cy="72740"/>
            </a:xfrm>
            <a:custGeom>
              <a:avLst/>
              <a:gdLst/>
              <a:ahLst/>
              <a:cxnLst/>
              <a:rect l="l" t="t" r="r" b="b"/>
              <a:pathLst>
                <a:path w="2898" h="2898" extrusionOk="0">
                  <a:moveTo>
                    <a:pt x="1355" y="0"/>
                  </a:moveTo>
                  <a:lnTo>
                    <a:pt x="1223" y="19"/>
                  </a:lnTo>
                  <a:lnTo>
                    <a:pt x="1073" y="38"/>
                  </a:lnTo>
                  <a:lnTo>
                    <a:pt x="941" y="94"/>
                  </a:lnTo>
                  <a:lnTo>
                    <a:pt x="809" y="151"/>
                  </a:lnTo>
                  <a:lnTo>
                    <a:pt x="678" y="207"/>
                  </a:lnTo>
                  <a:lnTo>
                    <a:pt x="565" y="301"/>
                  </a:lnTo>
                  <a:lnTo>
                    <a:pt x="452" y="376"/>
                  </a:lnTo>
                  <a:lnTo>
                    <a:pt x="358" y="489"/>
                  </a:lnTo>
                  <a:lnTo>
                    <a:pt x="264" y="602"/>
                  </a:lnTo>
                  <a:lnTo>
                    <a:pt x="188" y="715"/>
                  </a:lnTo>
                  <a:lnTo>
                    <a:pt x="132" y="828"/>
                  </a:lnTo>
                  <a:lnTo>
                    <a:pt x="75" y="960"/>
                  </a:lnTo>
                  <a:lnTo>
                    <a:pt x="38" y="1110"/>
                  </a:lnTo>
                  <a:lnTo>
                    <a:pt x="19" y="1242"/>
                  </a:lnTo>
                  <a:lnTo>
                    <a:pt x="0" y="1392"/>
                  </a:lnTo>
                  <a:lnTo>
                    <a:pt x="0" y="1524"/>
                  </a:lnTo>
                  <a:lnTo>
                    <a:pt x="19" y="1675"/>
                  </a:lnTo>
                  <a:lnTo>
                    <a:pt x="57" y="1825"/>
                  </a:lnTo>
                  <a:lnTo>
                    <a:pt x="94" y="1957"/>
                  </a:lnTo>
                  <a:lnTo>
                    <a:pt x="151" y="2089"/>
                  </a:lnTo>
                  <a:lnTo>
                    <a:pt x="226" y="2220"/>
                  </a:lnTo>
                  <a:lnTo>
                    <a:pt x="301" y="2333"/>
                  </a:lnTo>
                  <a:lnTo>
                    <a:pt x="395" y="2446"/>
                  </a:lnTo>
                  <a:lnTo>
                    <a:pt x="489" y="2540"/>
                  </a:lnTo>
                  <a:lnTo>
                    <a:pt x="602" y="2615"/>
                  </a:lnTo>
                  <a:lnTo>
                    <a:pt x="715" y="2691"/>
                  </a:lnTo>
                  <a:lnTo>
                    <a:pt x="847" y="2766"/>
                  </a:lnTo>
                  <a:lnTo>
                    <a:pt x="979" y="2822"/>
                  </a:lnTo>
                  <a:lnTo>
                    <a:pt x="1110" y="2860"/>
                  </a:lnTo>
                  <a:lnTo>
                    <a:pt x="1242" y="2879"/>
                  </a:lnTo>
                  <a:lnTo>
                    <a:pt x="1393" y="2898"/>
                  </a:lnTo>
                  <a:lnTo>
                    <a:pt x="1543" y="2898"/>
                  </a:lnTo>
                  <a:lnTo>
                    <a:pt x="1694" y="2879"/>
                  </a:lnTo>
                  <a:lnTo>
                    <a:pt x="1825" y="2841"/>
                  </a:lnTo>
                  <a:lnTo>
                    <a:pt x="1976" y="2804"/>
                  </a:lnTo>
                  <a:lnTo>
                    <a:pt x="2108" y="2747"/>
                  </a:lnTo>
                  <a:lnTo>
                    <a:pt x="2220" y="2672"/>
                  </a:lnTo>
                  <a:lnTo>
                    <a:pt x="2333" y="2597"/>
                  </a:lnTo>
                  <a:lnTo>
                    <a:pt x="2446" y="2502"/>
                  </a:lnTo>
                  <a:lnTo>
                    <a:pt x="2540" y="2408"/>
                  </a:lnTo>
                  <a:lnTo>
                    <a:pt x="2634" y="2296"/>
                  </a:lnTo>
                  <a:lnTo>
                    <a:pt x="2710" y="2183"/>
                  </a:lnTo>
                  <a:lnTo>
                    <a:pt x="2766" y="2051"/>
                  </a:lnTo>
                  <a:lnTo>
                    <a:pt x="2823" y="1919"/>
                  </a:lnTo>
                  <a:lnTo>
                    <a:pt x="2860" y="1787"/>
                  </a:lnTo>
                  <a:lnTo>
                    <a:pt x="2898" y="1637"/>
                  </a:lnTo>
                  <a:lnTo>
                    <a:pt x="2898" y="1505"/>
                  </a:lnTo>
                  <a:lnTo>
                    <a:pt x="2898" y="1355"/>
                  </a:lnTo>
                  <a:lnTo>
                    <a:pt x="2879" y="1204"/>
                  </a:lnTo>
                  <a:lnTo>
                    <a:pt x="2860" y="1072"/>
                  </a:lnTo>
                  <a:lnTo>
                    <a:pt x="2804" y="922"/>
                  </a:lnTo>
                  <a:lnTo>
                    <a:pt x="2747" y="790"/>
                  </a:lnTo>
                  <a:lnTo>
                    <a:pt x="2672" y="677"/>
                  </a:lnTo>
                  <a:lnTo>
                    <a:pt x="2597" y="546"/>
                  </a:lnTo>
                  <a:lnTo>
                    <a:pt x="2503" y="452"/>
                  </a:lnTo>
                  <a:lnTo>
                    <a:pt x="2409" y="357"/>
                  </a:lnTo>
                  <a:lnTo>
                    <a:pt x="2296" y="263"/>
                  </a:lnTo>
                  <a:lnTo>
                    <a:pt x="2183" y="188"/>
                  </a:lnTo>
                  <a:lnTo>
                    <a:pt x="2051" y="132"/>
                  </a:lnTo>
                  <a:lnTo>
                    <a:pt x="1919" y="75"/>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22"/>
            <p:cNvSpPr/>
            <p:nvPr/>
          </p:nvSpPr>
          <p:spPr>
            <a:xfrm>
              <a:off x="5379524" y="4520152"/>
              <a:ext cx="72740" cy="72765"/>
            </a:xfrm>
            <a:custGeom>
              <a:avLst/>
              <a:gdLst/>
              <a:ahLst/>
              <a:cxnLst/>
              <a:rect l="l" t="t" r="r" b="b"/>
              <a:pathLst>
                <a:path w="2898" h="2899" extrusionOk="0">
                  <a:moveTo>
                    <a:pt x="1355" y="1"/>
                  </a:moveTo>
                  <a:lnTo>
                    <a:pt x="1204" y="20"/>
                  </a:lnTo>
                  <a:lnTo>
                    <a:pt x="1073" y="38"/>
                  </a:lnTo>
                  <a:lnTo>
                    <a:pt x="922" y="95"/>
                  </a:lnTo>
                  <a:lnTo>
                    <a:pt x="790" y="151"/>
                  </a:lnTo>
                  <a:lnTo>
                    <a:pt x="678" y="208"/>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16"/>
                  </a:lnTo>
                  <a:lnTo>
                    <a:pt x="715" y="2691"/>
                  </a:lnTo>
                  <a:lnTo>
                    <a:pt x="847" y="2767"/>
                  </a:lnTo>
                  <a:lnTo>
                    <a:pt x="979" y="2823"/>
                  </a:lnTo>
                  <a:lnTo>
                    <a:pt x="1110" y="2861"/>
                  </a:lnTo>
                  <a:lnTo>
                    <a:pt x="1242" y="2880"/>
                  </a:lnTo>
                  <a:lnTo>
                    <a:pt x="1393"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3"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8"/>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66" name="Google Shape;5666;p22"/>
          <p:cNvSpPr/>
          <p:nvPr/>
        </p:nvSpPr>
        <p:spPr>
          <a:xfrm>
            <a:off x="8613750" y="1251625"/>
            <a:ext cx="326000" cy="486875"/>
          </a:xfrm>
          <a:custGeom>
            <a:avLst/>
            <a:gdLst/>
            <a:ahLst/>
            <a:cxnLst/>
            <a:rect l="l" t="t" r="r" b="b"/>
            <a:pathLst>
              <a:path w="13040" h="19475" extrusionOk="0">
                <a:moveTo>
                  <a:pt x="13040" y="0"/>
                </a:moveTo>
                <a:lnTo>
                  <a:pt x="2315" y="11120"/>
                </a:lnTo>
                <a:lnTo>
                  <a:pt x="6454" y="11215"/>
                </a:lnTo>
                <a:lnTo>
                  <a:pt x="0" y="19475"/>
                </a:lnTo>
                <a:lnTo>
                  <a:pt x="10594" y="10293"/>
                </a:lnTo>
                <a:lnTo>
                  <a:pt x="6736" y="9164"/>
                </a:lnTo>
                <a:lnTo>
                  <a:pt x="130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Google Shape;102;p1" descr="https://lh5.googleusercontent.com/FmDR0MkrTxFEnwnsLpuo1G6SlmfyaQjs9IQBRhe0PVneUzEk5Lc_qrdgbBOkgPlNGkJlO5OxqVNk9pTXrejwb2MmmeIrjAZSjR0vS2FTXZr0Dp-Tjrcoy-Ard1HOBqWhvEI3OEgMhabx6jGsHNmz6w">
            <a:extLst>
              <a:ext uri="{FF2B5EF4-FFF2-40B4-BE49-F238E27FC236}">
                <a16:creationId xmlns:a16="http://schemas.microsoft.com/office/drawing/2014/main" id="{3CB0711D-528E-91B8-3A24-085220FE23B6}"/>
              </a:ext>
            </a:extLst>
          </p:cNvPr>
          <p:cNvPicPr preferRelativeResize="0"/>
          <p:nvPr userDrawn="1"/>
        </p:nvPicPr>
        <p:blipFill rotWithShape="1">
          <a:blip r:embed="rId2">
            <a:alphaModFix/>
          </a:blip>
          <a:srcRect/>
          <a:stretch/>
        </p:blipFill>
        <p:spPr>
          <a:xfrm>
            <a:off x="0" y="4719414"/>
            <a:ext cx="748150" cy="411583"/>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606"/>
        <p:cNvGrpSpPr/>
        <p:nvPr/>
      </p:nvGrpSpPr>
      <p:grpSpPr>
        <a:xfrm>
          <a:off x="0" y="0"/>
          <a:ext cx="0" cy="0"/>
          <a:chOff x="0" y="0"/>
          <a:chExt cx="0" cy="0"/>
        </a:xfrm>
      </p:grpSpPr>
      <p:sp>
        <p:nvSpPr>
          <p:cNvPr id="607" name="Google Shape;607;p3"/>
          <p:cNvSpPr txBox="1">
            <a:spLocks noGrp="1"/>
          </p:cNvSpPr>
          <p:nvPr>
            <p:ph type="title"/>
          </p:nvPr>
        </p:nvSpPr>
        <p:spPr>
          <a:xfrm>
            <a:off x="2097900" y="2748125"/>
            <a:ext cx="4948200" cy="731400"/>
          </a:xfrm>
          <a:prstGeom prst="rect">
            <a:avLst/>
          </a:prstGeom>
          <a:noFill/>
        </p:spPr>
        <p:txBody>
          <a:bodyPr spcFirstLastPara="1" wrap="square" lIns="91425" tIns="91425" rIns="91425" bIns="91425" anchor="ctr" anchorCtr="0">
            <a:noAutofit/>
          </a:bodyPr>
          <a:lstStyle>
            <a:lvl1pPr lvl="0">
              <a:spcBef>
                <a:spcPts val="0"/>
              </a:spcBef>
              <a:spcAft>
                <a:spcPts val="0"/>
              </a:spcAft>
              <a:buSzPts val="3600"/>
              <a:buNone/>
              <a:defRPr sz="5500"/>
            </a:lvl1pPr>
            <a:lvl2pPr lvl="1" algn="ctr">
              <a:spcBef>
                <a:spcPts val="0"/>
              </a:spcBef>
              <a:spcAft>
                <a:spcPts val="0"/>
              </a:spcAft>
              <a:buClr>
                <a:schemeClr val="lt1"/>
              </a:buClr>
              <a:buSzPts val="3600"/>
              <a:buNone/>
              <a:defRPr sz="3600">
                <a:solidFill>
                  <a:schemeClr val="lt1"/>
                </a:solidFill>
              </a:defRPr>
            </a:lvl2pPr>
            <a:lvl3pPr lvl="2" algn="ctr">
              <a:spcBef>
                <a:spcPts val="0"/>
              </a:spcBef>
              <a:spcAft>
                <a:spcPts val="0"/>
              </a:spcAft>
              <a:buClr>
                <a:schemeClr val="lt1"/>
              </a:buClr>
              <a:buSzPts val="3600"/>
              <a:buNone/>
              <a:defRPr sz="3600">
                <a:solidFill>
                  <a:schemeClr val="lt1"/>
                </a:solidFill>
              </a:defRPr>
            </a:lvl3pPr>
            <a:lvl4pPr lvl="3" algn="ctr">
              <a:spcBef>
                <a:spcPts val="0"/>
              </a:spcBef>
              <a:spcAft>
                <a:spcPts val="0"/>
              </a:spcAft>
              <a:buClr>
                <a:schemeClr val="lt1"/>
              </a:buClr>
              <a:buSzPts val="3600"/>
              <a:buNone/>
              <a:defRPr sz="3600">
                <a:solidFill>
                  <a:schemeClr val="lt1"/>
                </a:solidFill>
              </a:defRPr>
            </a:lvl4pPr>
            <a:lvl5pPr lvl="4" algn="ctr">
              <a:spcBef>
                <a:spcPts val="0"/>
              </a:spcBef>
              <a:spcAft>
                <a:spcPts val="0"/>
              </a:spcAft>
              <a:buClr>
                <a:schemeClr val="lt1"/>
              </a:buClr>
              <a:buSzPts val="3600"/>
              <a:buNone/>
              <a:defRPr sz="3600">
                <a:solidFill>
                  <a:schemeClr val="lt1"/>
                </a:solidFill>
              </a:defRPr>
            </a:lvl5pPr>
            <a:lvl6pPr lvl="5" algn="ctr">
              <a:spcBef>
                <a:spcPts val="0"/>
              </a:spcBef>
              <a:spcAft>
                <a:spcPts val="0"/>
              </a:spcAft>
              <a:buClr>
                <a:schemeClr val="lt1"/>
              </a:buClr>
              <a:buSzPts val="3600"/>
              <a:buNone/>
              <a:defRPr sz="3600">
                <a:solidFill>
                  <a:schemeClr val="lt1"/>
                </a:solidFill>
              </a:defRPr>
            </a:lvl6pPr>
            <a:lvl7pPr lvl="6" algn="ctr">
              <a:spcBef>
                <a:spcPts val="0"/>
              </a:spcBef>
              <a:spcAft>
                <a:spcPts val="0"/>
              </a:spcAft>
              <a:buClr>
                <a:schemeClr val="lt1"/>
              </a:buClr>
              <a:buSzPts val="3600"/>
              <a:buNone/>
              <a:defRPr sz="3600">
                <a:solidFill>
                  <a:schemeClr val="lt1"/>
                </a:solidFill>
              </a:defRPr>
            </a:lvl7pPr>
            <a:lvl8pPr lvl="7" algn="ctr">
              <a:spcBef>
                <a:spcPts val="0"/>
              </a:spcBef>
              <a:spcAft>
                <a:spcPts val="0"/>
              </a:spcAft>
              <a:buClr>
                <a:schemeClr val="lt1"/>
              </a:buClr>
              <a:buSzPts val="3600"/>
              <a:buNone/>
              <a:defRPr sz="3600">
                <a:solidFill>
                  <a:schemeClr val="lt1"/>
                </a:solidFill>
              </a:defRPr>
            </a:lvl8pPr>
            <a:lvl9pPr lvl="8" algn="ctr">
              <a:spcBef>
                <a:spcPts val="0"/>
              </a:spcBef>
              <a:spcAft>
                <a:spcPts val="0"/>
              </a:spcAft>
              <a:buClr>
                <a:schemeClr val="lt1"/>
              </a:buClr>
              <a:buSzPts val="3600"/>
              <a:buNone/>
              <a:defRPr sz="3600">
                <a:solidFill>
                  <a:schemeClr val="lt1"/>
                </a:solidFill>
              </a:defRPr>
            </a:lvl9pPr>
          </a:lstStyle>
          <a:p>
            <a:endParaRPr/>
          </a:p>
        </p:txBody>
      </p:sp>
      <p:sp>
        <p:nvSpPr>
          <p:cNvPr id="608" name="Google Shape;608;p3"/>
          <p:cNvSpPr txBox="1">
            <a:spLocks noGrp="1"/>
          </p:cNvSpPr>
          <p:nvPr>
            <p:ph type="title" idx="2" hasCustomPrompt="1"/>
          </p:nvPr>
        </p:nvSpPr>
        <p:spPr>
          <a:xfrm>
            <a:off x="3962700" y="1598703"/>
            <a:ext cx="1218600" cy="6909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6000"/>
              <a:buNone/>
              <a:defRPr sz="5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609" name="Google Shape;609;p3"/>
          <p:cNvSpPr txBox="1">
            <a:spLocks noGrp="1"/>
          </p:cNvSpPr>
          <p:nvPr>
            <p:ph type="subTitle" idx="1"/>
          </p:nvPr>
        </p:nvSpPr>
        <p:spPr>
          <a:xfrm>
            <a:off x="2099850" y="3479546"/>
            <a:ext cx="4944300" cy="3657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500"/>
              <a:buNone/>
              <a:defRPr sz="1700"/>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610" name="Google Shape;610;p3"/>
          <p:cNvSpPr/>
          <p:nvPr/>
        </p:nvSpPr>
        <p:spPr>
          <a:xfrm rot="-5400000">
            <a:off x="-922450" y="2964426"/>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rot="5400000">
            <a:off x="7010099" y="90330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 name="Google Shape;612;p3"/>
          <p:cNvGrpSpPr/>
          <p:nvPr/>
        </p:nvGrpSpPr>
        <p:grpSpPr>
          <a:xfrm rot="10800000" flipH="1">
            <a:off x="7225962" y="3386313"/>
            <a:ext cx="1918050" cy="1757175"/>
            <a:chOff x="4483200" y="238125"/>
            <a:chExt cx="1918050" cy="1757175"/>
          </a:xfrm>
        </p:grpSpPr>
        <p:sp>
          <p:nvSpPr>
            <p:cNvPr id="613" name="Google Shape;613;p3"/>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 name="Google Shape;896;p3"/>
          <p:cNvGrpSpPr/>
          <p:nvPr/>
        </p:nvGrpSpPr>
        <p:grpSpPr>
          <a:xfrm flipH="1">
            <a:off x="12" y="-12"/>
            <a:ext cx="1918050" cy="1757175"/>
            <a:chOff x="4483200" y="238125"/>
            <a:chExt cx="1918050" cy="1757175"/>
          </a:xfrm>
        </p:grpSpPr>
        <p:sp>
          <p:nvSpPr>
            <p:cNvPr id="897" name="Google Shape;897;p3"/>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 name="Google Shape;1180;p3"/>
          <p:cNvGrpSpPr/>
          <p:nvPr/>
        </p:nvGrpSpPr>
        <p:grpSpPr>
          <a:xfrm>
            <a:off x="3488625" y="-1389675"/>
            <a:ext cx="2651830" cy="2216529"/>
            <a:chOff x="8778750" y="1654938"/>
            <a:chExt cx="2651830" cy="2216529"/>
          </a:xfrm>
        </p:grpSpPr>
        <p:sp>
          <p:nvSpPr>
            <p:cNvPr id="1181" name="Google Shape;1181;p3"/>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 name="Google Shape;1190;p3"/>
          <p:cNvSpPr/>
          <p:nvPr/>
        </p:nvSpPr>
        <p:spPr>
          <a:xfrm>
            <a:off x="3146133" y="112475"/>
            <a:ext cx="130500" cy="1305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
          <p:cNvSpPr/>
          <p:nvPr/>
        </p:nvSpPr>
        <p:spPr>
          <a:xfrm>
            <a:off x="2976925" y="398225"/>
            <a:ext cx="106800" cy="1068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
          <p:cNvSpPr/>
          <p:nvPr/>
        </p:nvSpPr>
        <p:spPr>
          <a:xfrm>
            <a:off x="8756358" y="2874725"/>
            <a:ext cx="130500" cy="1305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
          <p:cNvSpPr/>
          <p:nvPr/>
        </p:nvSpPr>
        <p:spPr>
          <a:xfrm>
            <a:off x="8587150" y="3160475"/>
            <a:ext cx="106800" cy="1068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Google Shape;102;p1" descr="https://lh5.googleusercontent.com/FmDR0MkrTxFEnwnsLpuo1G6SlmfyaQjs9IQBRhe0PVneUzEk5Lc_qrdgbBOkgPlNGkJlO5OxqVNk9pTXrejwb2MmmeIrjAZSjR0vS2FTXZr0Dp-Tjrcoy-Ard1HOBqWhvEI3OEgMhabx6jGsHNmz6w">
            <a:extLst>
              <a:ext uri="{FF2B5EF4-FFF2-40B4-BE49-F238E27FC236}">
                <a16:creationId xmlns:a16="http://schemas.microsoft.com/office/drawing/2014/main" id="{8AFFC362-F816-A9E2-10A5-26366FB657D6}"/>
              </a:ext>
            </a:extLst>
          </p:cNvPr>
          <p:cNvPicPr preferRelativeResize="0"/>
          <p:nvPr userDrawn="1"/>
        </p:nvPicPr>
        <p:blipFill rotWithShape="1">
          <a:blip r:embed="rId2">
            <a:alphaModFix/>
          </a:blip>
          <a:srcRect/>
          <a:stretch/>
        </p:blipFill>
        <p:spPr>
          <a:xfrm>
            <a:off x="103354" y="4311787"/>
            <a:ext cx="748150" cy="411583"/>
          </a:xfrm>
          <a:prstGeom prst="rect">
            <a:avLst/>
          </a:prstGeom>
          <a:noFill/>
          <a:ln>
            <a:noFill/>
          </a:ln>
        </p:spPr>
      </p:pic>
      <p:sp>
        <p:nvSpPr>
          <p:cNvPr id="3" name="Google Shape;105;p1">
            <a:extLst>
              <a:ext uri="{FF2B5EF4-FFF2-40B4-BE49-F238E27FC236}">
                <a16:creationId xmlns:a16="http://schemas.microsoft.com/office/drawing/2014/main" id="{5321B65B-B1F6-A32E-72AC-AF9607589210}"/>
              </a:ext>
            </a:extLst>
          </p:cNvPr>
          <p:cNvSpPr txBox="1"/>
          <p:nvPr userDrawn="1"/>
        </p:nvSpPr>
        <p:spPr>
          <a:xfrm>
            <a:off x="-28932" y="4645020"/>
            <a:ext cx="3047700" cy="3231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s-MX" sz="800" dirty="0">
                <a:solidFill>
                  <a:schemeClr val="bg1"/>
                </a:solidFill>
              </a:rPr>
              <a:t>Derechos de autor </a:t>
            </a:r>
            <a:endParaRPr sz="800" dirty="0">
              <a:solidFill>
                <a:schemeClr val="bg1"/>
              </a:solidFill>
            </a:endParaRPr>
          </a:p>
          <a:p>
            <a:pPr marL="0" lvl="0" indent="0" algn="l" rtl="0">
              <a:lnSpc>
                <a:spcPct val="90000"/>
              </a:lnSpc>
              <a:spcBef>
                <a:spcPts val="0"/>
              </a:spcBef>
              <a:spcAft>
                <a:spcPts val="0"/>
              </a:spcAft>
              <a:buNone/>
            </a:pPr>
            <a:r>
              <a:rPr lang="es-MX" sz="800" dirty="0">
                <a:solidFill>
                  <a:schemeClr val="bg1"/>
                </a:solidFill>
              </a:rPr>
              <a:t>Universidad Nacional Autónoma de México bajo licencia CC-BY-NC 4.0 Internacional</a:t>
            </a:r>
            <a:endParaRPr sz="800" dirty="0">
              <a:solidFill>
                <a:schemeClr val="bg1"/>
              </a:solidFill>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2">
  <p:cSld name="CUSTOM_14_2">
    <p:spTree>
      <p:nvGrpSpPr>
        <p:cNvPr id="1" name="Shape 5667"/>
        <p:cNvGrpSpPr/>
        <p:nvPr/>
      </p:nvGrpSpPr>
      <p:grpSpPr>
        <a:xfrm>
          <a:off x="0" y="0"/>
          <a:ext cx="0" cy="0"/>
          <a:chOff x="0" y="0"/>
          <a:chExt cx="0" cy="0"/>
        </a:xfrm>
      </p:grpSpPr>
      <p:sp>
        <p:nvSpPr>
          <p:cNvPr id="5668" name="Google Shape;5668;p23"/>
          <p:cNvSpPr txBox="1">
            <a:spLocks noGrp="1"/>
          </p:cNvSpPr>
          <p:nvPr>
            <p:ph type="title"/>
          </p:nvPr>
        </p:nvSpPr>
        <p:spPr>
          <a:xfrm flipH="1">
            <a:off x="2569853" y="3338238"/>
            <a:ext cx="2656800" cy="3657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500"/>
              <a:buNone/>
              <a:defRPr sz="2300" b="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669" name="Google Shape;5669;p23"/>
          <p:cNvSpPr txBox="1">
            <a:spLocks noGrp="1"/>
          </p:cNvSpPr>
          <p:nvPr>
            <p:ph type="title" idx="2"/>
          </p:nvPr>
        </p:nvSpPr>
        <p:spPr>
          <a:xfrm>
            <a:off x="3921988" y="1455338"/>
            <a:ext cx="26568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3500"/>
              <a:buNone/>
              <a:defRPr sz="2300" b="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670" name="Google Shape;5670;p23"/>
          <p:cNvSpPr txBox="1">
            <a:spLocks noGrp="1"/>
          </p:cNvSpPr>
          <p:nvPr>
            <p:ph type="subTitle" idx="1"/>
          </p:nvPr>
        </p:nvSpPr>
        <p:spPr>
          <a:xfrm>
            <a:off x="3921988" y="1819615"/>
            <a:ext cx="2656800" cy="548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671" name="Google Shape;5671;p23"/>
          <p:cNvSpPr txBox="1">
            <a:spLocks noGrp="1"/>
          </p:cNvSpPr>
          <p:nvPr>
            <p:ph type="subTitle" idx="3"/>
          </p:nvPr>
        </p:nvSpPr>
        <p:spPr>
          <a:xfrm flipH="1">
            <a:off x="2569253" y="3702515"/>
            <a:ext cx="2657400" cy="548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672" name="Google Shape;5672;p23"/>
          <p:cNvSpPr txBox="1">
            <a:spLocks noGrp="1"/>
          </p:cNvSpPr>
          <p:nvPr>
            <p:ph type="title" idx="4"/>
          </p:nvPr>
        </p:nvSpPr>
        <p:spPr>
          <a:xfrm>
            <a:off x="720000" y="539500"/>
            <a:ext cx="7704000" cy="457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sz="3500">
                <a:solidFill>
                  <a:schemeClr val="lt1"/>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5673" name="Google Shape;5673;p23"/>
          <p:cNvSpPr/>
          <p:nvPr/>
        </p:nvSpPr>
        <p:spPr>
          <a:xfrm>
            <a:off x="7114379" y="4747621"/>
            <a:ext cx="111863" cy="48162"/>
          </a:xfrm>
          <a:custGeom>
            <a:avLst/>
            <a:gdLst/>
            <a:ahLst/>
            <a:cxnLst/>
            <a:rect l="l" t="t" r="r" b="b"/>
            <a:pathLst>
              <a:path w="2966" h="1277" fill="none" extrusionOk="0">
                <a:moveTo>
                  <a:pt x="0" y="19"/>
                </a:moveTo>
                <a:lnTo>
                  <a:pt x="0" y="19"/>
                </a:lnTo>
                <a:lnTo>
                  <a:pt x="0" y="19"/>
                </a:lnTo>
                <a:lnTo>
                  <a:pt x="601" y="0"/>
                </a:lnTo>
                <a:lnTo>
                  <a:pt x="601" y="0"/>
                </a:lnTo>
                <a:lnTo>
                  <a:pt x="1220" y="19"/>
                </a:lnTo>
                <a:lnTo>
                  <a:pt x="1802" y="75"/>
                </a:lnTo>
                <a:lnTo>
                  <a:pt x="1802" y="75"/>
                </a:lnTo>
                <a:lnTo>
                  <a:pt x="2121" y="113"/>
                </a:lnTo>
                <a:lnTo>
                  <a:pt x="2308" y="150"/>
                </a:lnTo>
                <a:lnTo>
                  <a:pt x="2496" y="188"/>
                </a:lnTo>
                <a:lnTo>
                  <a:pt x="2684" y="263"/>
                </a:lnTo>
                <a:lnTo>
                  <a:pt x="2759" y="319"/>
                </a:lnTo>
                <a:lnTo>
                  <a:pt x="2834" y="376"/>
                </a:lnTo>
                <a:lnTo>
                  <a:pt x="2890" y="432"/>
                </a:lnTo>
                <a:lnTo>
                  <a:pt x="2928" y="507"/>
                </a:lnTo>
                <a:lnTo>
                  <a:pt x="2946" y="582"/>
                </a:lnTo>
                <a:lnTo>
                  <a:pt x="2965" y="676"/>
                </a:lnTo>
                <a:lnTo>
                  <a:pt x="2965" y="676"/>
                </a:lnTo>
                <a:lnTo>
                  <a:pt x="2965" y="770"/>
                </a:lnTo>
                <a:lnTo>
                  <a:pt x="2928" y="864"/>
                </a:lnTo>
                <a:lnTo>
                  <a:pt x="2890" y="976"/>
                </a:lnTo>
                <a:lnTo>
                  <a:pt x="2834" y="1089"/>
                </a:lnTo>
                <a:lnTo>
                  <a:pt x="2834" y="1089"/>
                </a:lnTo>
                <a:lnTo>
                  <a:pt x="2796" y="1126"/>
                </a:lnTo>
                <a:lnTo>
                  <a:pt x="2740" y="1183"/>
                </a:lnTo>
                <a:lnTo>
                  <a:pt x="2665" y="1201"/>
                </a:lnTo>
                <a:lnTo>
                  <a:pt x="2590" y="1239"/>
                </a:lnTo>
                <a:lnTo>
                  <a:pt x="2402" y="1258"/>
                </a:lnTo>
                <a:lnTo>
                  <a:pt x="2177" y="1276"/>
                </a:lnTo>
                <a:lnTo>
                  <a:pt x="2177" y="1276"/>
                </a:lnTo>
                <a:lnTo>
                  <a:pt x="1896" y="1258"/>
                </a:lnTo>
                <a:lnTo>
                  <a:pt x="1614" y="1220"/>
                </a:lnTo>
                <a:lnTo>
                  <a:pt x="1389" y="1183"/>
                </a:lnTo>
                <a:lnTo>
                  <a:pt x="1220" y="1145"/>
                </a:lnTo>
                <a:lnTo>
                  <a:pt x="1220" y="1145"/>
                </a:lnTo>
                <a:lnTo>
                  <a:pt x="976" y="1051"/>
                </a:lnTo>
                <a:lnTo>
                  <a:pt x="770" y="939"/>
                </a:lnTo>
                <a:lnTo>
                  <a:pt x="601" y="826"/>
                </a:lnTo>
                <a:lnTo>
                  <a:pt x="432" y="676"/>
                </a:lnTo>
                <a:lnTo>
                  <a:pt x="301" y="526"/>
                </a:lnTo>
                <a:lnTo>
                  <a:pt x="169" y="376"/>
                </a:lnTo>
                <a:lnTo>
                  <a:pt x="75" y="207"/>
                </a:lnTo>
                <a:lnTo>
                  <a:pt x="0" y="19"/>
                </a:lnTo>
                <a:lnTo>
                  <a:pt x="0" y="19"/>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23"/>
          <p:cNvSpPr/>
          <p:nvPr/>
        </p:nvSpPr>
        <p:spPr>
          <a:xfrm>
            <a:off x="6344360" y="4890557"/>
            <a:ext cx="21988" cy="66567"/>
          </a:xfrm>
          <a:custGeom>
            <a:avLst/>
            <a:gdLst/>
            <a:ahLst/>
            <a:cxnLst/>
            <a:rect l="l" t="t" r="r" b="b"/>
            <a:pathLst>
              <a:path w="583" h="1765" fill="none" extrusionOk="0">
                <a:moveTo>
                  <a:pt x="1" y="1765"/>
                </a:moveTo>
                <a:lnTo>
                  <a:pt x="1" y="1765"/>
                </a:lnTo>
                <a:lnTo>
                  <a:pt x="1" y="1521"/>
                </a:lnTo>
                <a:lnTo>
                  <a:pt x="1" y="1277"/>
                </a:lnTo>
                <a:lnTo>
                  <a:pt x="39" y="1052"/>
                </a:lnTo>
                <a:lnTo>
                  <a:pt x="95" y="808"/>
                </a:lnTo>
                <a:lnTo>
                  <a:pt x="170" y="583"/>
                </a:lnTo>
                <a:lnTo>
                  <a:pt x="264" y="376"/>
                </a:lnTo>
                <a:lnTo>
                  <a:pt x="414" y="170"/>
                </a:lnTo>
                <a:lnTo>
                  <a:pt x="583" y="1"/>
                </a:lnTo>
                <a:lnTo>
                  <a:pt x="583" y="1"/>
                </a:lnTo>
                <a:lnTo>
                  <a:pt x="470" y="170"/>
                </a:lnTo>
                <a:lnTo>
                  <a:pt x="376" y="339"/>
                </a:lnTo>
                <a:lnTo>
                  <a:pt x="282" y="508"/>
                </a:lnTo>
                <a:lnTo>
                  <a:pt x="207" y="695"/>
                </a:lnTo>
                <a:lnTo>
                  <a:pt x="95" y="1052"/>
                </a:lnTo>
                <a:lnTo>
                  <a:pt x="39" y="1389"/>
                </a:lnTo>
                <a:lnTo>
                  <a:pt x="39" y="1389"/>
                </a:lnTo>
                <a:lnTo>
                  <a:pt x="20" y="1577"/>
                </a:lnTo>
                <a:lnTo>
                  <a:pt x="1" y="1765"/>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23"/>
          <p:cNvSpPr/>
          <p:nvPr/>
        </p:nvSpPr>
        <p:spPr>
          <a:xfrm rot="5400000">
            <a:off x="7010099" y="90330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76" name="Google Shape;5676;p23"/>
          <p:cNvGrpSpPr/>
          <p:nvPr/>
        </p:nvGrpSpPr>
        <p:grpSpPr>
          <a:xfrm rot="10800000">
            <a:off x="-8663" y="3377913"/>
            <a:ext cx="1918050" cy="1757175"/>
            <a:chOff x="4483200" y="238125"/>
            <a:chExt cx="1918050" cy="1757175"/>
          </a:xfrm>
        </p:grpSpPr>
        <p:sp>
          <p:nvSpPr>
            <p:cNvPr id="5677" name="Google Shape;5677;p23"/>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23"/>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23"/>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23"/>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23"/>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23"/>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23"/>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23"/>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23"/>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23"/>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23"/>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23"/>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23"/>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23"/>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23"/>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23"/>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23"/>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23"/>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23"/>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23"/>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23"/>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23"/>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23"/>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23"/>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23"/>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23"/>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23"/>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23"/>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23"/>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23"/>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23"/>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23"/>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23"/>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23"/>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23"/>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23"/>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23"/>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23"/>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23"/>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23"/>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23"/>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23"/>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23"/>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23"/>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23"/>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23"/>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23"/>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23"/>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23"/>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23"/>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23"/>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23"/>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23"/>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23"/>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23"/>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23"/>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23"/>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23"/>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23"/>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23"/>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23"/>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23"/>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23"/>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23"/>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23"/>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23"/>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23"/>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23"/>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23"/>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23"/>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23"/>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23"/>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23"/>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23"/>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23"/>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23"/>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23"/>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23"/>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23"/>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23"/>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23"/>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23"/>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23"/>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23"/>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23"/>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23"/>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23"/>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23"/>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23"/>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23"/>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23"/>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23"/>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23"/>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23"/>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23"/>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23"/>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23"/>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23"/>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23"/>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23"/>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23"/>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23"/>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23"/>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23"/>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23"/>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23"/>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23"/>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23"/>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23"/>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23"/>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23"/>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23"/>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23"/>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23"/>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23"/>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23"/>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23"/>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23"/>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23"/>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23"/>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23"/>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23"/>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23"/>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23"/>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23"/>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23"/>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23"/>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23"/>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23"/>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23"/>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23"/>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23"/>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23"/>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23"/>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23"/>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23"/>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23"/>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23"/>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23"/>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23"/>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23"/>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23"/>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23"/>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23"/>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23"/>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23"/>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23"/>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23"/>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23"/>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23"/>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23"/>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23"/>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23"/>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23"/>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23"/>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23"/>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23"/>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23"/>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23"/>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23"/>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23"/>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23"/>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23"/>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23"/>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23"/>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23"/>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23"/>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23"/>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23"/>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23"/>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23"/>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23"/>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23"/>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23"/>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23"/>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23"/>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23"/>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23"/>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23"/>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23"/>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23"/>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23"/>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23"/>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23"/>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23"/>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23"/>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23"/>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23"/>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23"/>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23"/>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23"/>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23"/>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23"/>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23"/>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23"/>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23"/>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23"/>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23"/>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23"/>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23"/>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23"/>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23"/>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23"/>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23"/>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23"/>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23"/>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23"/>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23"/>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23"/>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23"/>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23"/>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23"/>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23"/>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23"/>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23"/>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23"/>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23"/>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23"/>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23"/>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23"/>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23"/>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23"/>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23"/>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23"/>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23"/>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23"/>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23"/>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23"/>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23"/>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23"/>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23"/>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23"/>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23"/>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23"/>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23"/>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23"/>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23"/>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23"/>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23"/>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23"/>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23"/>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23"/>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23"/>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23"/>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23"/>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23"/>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23"/>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23"/>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23"/>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23"/>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23"/>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23"/>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23"/>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23"/>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23"/>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23"/>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23"/>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23"/>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23"/>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23"/>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23"/>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23"/>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23"/>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23"/>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23"/>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23"/>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23"/>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23"/>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23"/>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23"/>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23"/>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23"/>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23"/>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23"/>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23"/>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23"/>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23"/>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23"/>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23"/>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23"/>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23"/>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23"/>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23"/>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0" name="Google Shape;5960;p23"/>
          <p:cNvGrpSpPr/>
          <p:nvPr/>
        </p:nvGrpSpPr>
        <p:grpSpPr>
          <a:xfrm>
            <a:off x="-1188150" y="-684825"/>
            <a:ext cx="2651830" cy="2216529"/>
            <a:chOff x="8778750" y="1654938"/>
            <a:chExt cx="2651830" cy="2216529"/>
          </a:xfrm>
        </p:grpSpPr>
        <p:sp>
          <p:nvSpPr>
            <p:cNvPr id="5961" name="Google Shape;5961;p23"/>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23"/>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23"/>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23"/>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23"/>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23"/>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23"/>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23"/>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23"/>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70" name="Google Shape;5970;p23"/>
          <p:cNvSpPr/>
          <p:nvPr/>
        </p:nvSpPr>
        <p:spPr>
          <a:xfrm rot="-5400000">
            <a:off x="197625" y="1470763"/>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23"/>
          <p:cNvSpPr/>
          <p:nvPr/>
        </p:nvSpPr>
        <p:spPr>
          <a:xfrm rot="-5400000">
            <a:off x="426225" y="1695538"/>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23"/>
          <p:cNvSpPr/>
          <p:nvPr/>
        </p:nvSpPr>
        <p:spPr>
          <a:xfrm rot="-5400000">
            <a:off x="8474850" y="159742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23"/>
          <p:cNvSpPr/>
          <p:nvPr/>
        </p:nvSpPr>
        <p:spPr>
          <a:xfrm rot="-5400000">
            <a:off x="8703450" y="182220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Google Shape;102;p1" descr="https://lh5.googleusercontent.com/FmDR0MkrTxFEnwnsLpuo1G6SlmfyaQjs9IQBRhe0PVneUzEk5Lc_qrdgbBOkgPlNGkJlO5OxqVNk9pTXrejwb2MmmeIrjAZSjR0vS2FTXZr0Dp-Tjrcoy-Ard1HOBqWhvEI3OEgMhabx6jGsHNmz6w">
            <a:extLst>
              <a:ext uri="{FF2B5EF4-FFF2-40B4-BE49-F238E27FC236}">
                <a16:creationId xmlns:a16="http://schemas.microsoft.com/office/drawing/2014/main" id="{B43EA534-9279-06A2-3666-EFA2087767AD}"/>
              </a:ext>
            </a:extLst>
          </p:cNvPr>
          <p:cNvPicPr preferRelativeResize="0"/>
          <p:nvPr userDrawn="1"/>
        </p:nvPicPr>
        <p:blipFill rotWithShape="1">
          <a:blip r:embed="rId2">
            <a:alphaModFix/>
          </a:blip>
          <a:srcRect/>
          <a:stretch/>
        </p:blipFill>
        <p:spPr>
          <a:xfrm>
            <a:off x="0" y="4719414"/>
            <a:ext cx="748150" cy="411583"/>
          </a:xfrm>
          <a:prstGeom prst="rect">
            <a:avLst/>
          </a:prstGeom>
          <a:noFill/>
          <a:ln>
            <a:noFill/>
          </a:ln>
        </p:spPr>
      </p:pic>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p:cSld name="CUSTOM_14_1">
    <p:spTree>
      <p:nvGrpSpPr>
        <p:cNvPr id="1" name="Shape 5974"/>
        <p:cNvGrpSpPr/>
        <p:nvPr/>
      </p:nvGrpSpPr>
      <p:grpSpPr>
        <a:xfrm>
          <a:off x="0" y="0"/>
          <a:ext cx="0" cy="0"/>
          <a:chOff x="0" y="0"/>
          <a:chExt cx="0" cy="0"/>
        </a:xfrm>
      </p:grpSpPr>
      <p:sp>
        <p:nvSpPr>
          <p:cNvPr id="5975" name="Google Shape;5975;p24"/>
          <p:cNvSpPr txBox="1">
            <a:spLocks noGrp="1"/>
          </p:cNvSpPr>
          <p:nvPr>
            <p:ph type="title"/>
          </p:nvPr>
        </p:nvSpPr>
        <p:spPr>
          <a:xfrm>
            <a:off x="720000" y="539500"/>
            <a:ext cx="7704000" cy="457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5976" name="Google Shape;5976;p24"/>
          <p:cNvSpPr txBox="1">
            <a:spLocks noGrp="1"/>
          </p:cNvSpPr>
          <p:nvPr>
            <p:ph type="subTitle" idx="1"/>
          </p:nvPr>
        </p:nvSpPr>
        <p:spPr>
          <a:xfrm>
            <a:off x="719929" y="2852928"/>
            <a:ext cx="2501700" cy="365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Titillium Web"/>
              <a:buNone/>
              <a:defRPr sz="2300">
                <a:latin typeface="Lilita One"/>
                <a:ea typeface="Lilita One"/>
                <a:cs typeface="Lilita One"/>
                <a:sym typeface="Lilita 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977" name="Google Shape;5977;p24"/>
          <p:cNvSpPr txBox="1">
            <a:spLocks noGrp="1"/>
          </p:cNvSpPr>
          <p:nvPr>
            <p:ph type="subTitle" idx="2"/>
          </p:nvPr>
        </p:nvSpPr>
        <p:spPr>
          <a:xfrm>
            <a:off x="719929" y="3218688"/>
            <a:ext cx="2501700" cy="822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978" name="Google Shape;5978;p24"/>
          <p:cNvSpPr txBox="1">
            <a:spLocks noGrp="1"/>
          </p:cNvSpPr>
          <p:nvPr>
            <p:ph type="subTitle" idx="3"/>
          </p:nvPr>
        </p:nvSpPr>
        <p:spPr>
          <a:xfrm>
            <a:off x="3320929" y="2852928"/>
            <a:ext cx="2501700" cy="365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Titillium Web"/>
              <a:buNone/>
              <a:defRPr sz="2300">
                <a:latin typeface="Lilita One"/>
                <a:ea typeface="Lilita One"/>
                <a:cs typeface="Lilita One"/>
                <a:sym typeface="Lilita 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979" name="Google Shape;5979;p24"/>
          <p:cNvSpPr txBox="1">
            <a:spLocks noGrp="1"/>
          </p:cNvSpPr>
          <p:nvPr>
            <p:ph type="subTitle" idx="4"/>
          </p:nvPr>
        </p:nvSpPr>
        <p:spPr>
          <a:xfrm>
            <a:off x="3320929" y="3218688"/>
            <a:ext cx="2501700" cy="822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980" name="Google Shape;5980;p24"/>
          <p:cNvSpPr txBox="1">
            <a:spLocks noGrp="1"/>
          </p:cNvSpPr>
          <p:nvPr>
            <p:ph type="subTitle" idx="5"/>
          </p:nvPr>
        </p:nvSpPr>
        <p:spPr>
          <a:xfrm>
            <a:off x="5922371" y="2852928"/>
            <a:ext cx="2501700" cy="365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Titillium Web"/>
              <a:buNone/>
              <a:defRPr sz="2300">
                <a:latin typeface="Lilita One"/>
                <a:ea typeface="Lilita One"/>
                <a:cs typeface="Lilita One"/>
                <a:sym typeface="Lilita 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981" name="Google Shape;5981;p24"/>
          <p:cNvSpPr txBox="1">
            <a:spLocks noGrp="1"/>
          </p:cNvSpPr>
          <p:nvPr>
            <p:ph type="subTitle" idx="6"/>
          </p:nvPr>
        </p:nvSpPr>
        <p:spPr>
          <a:xfrm>
            <a:off x="5922371" y="3218688"/>
            <a:ext cx="2501700" cy="822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982" name="Google Shape;5982;p24"/>
          <p:cNvSpPr/>
          <p:nvPr/>
        </p:nvSpPr>
        <p:spPr>
          <a:xfrm flipH="1">
            <a:off x="6106809" y="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24"/>
          <p:cNvSpPr/>
          <p:nvPr/>
        </p:nvSpPr>
        <p:spPr>
          <a:xfrm rot="10800000" flipH="1">
            <a:off x="599" y="3883788"/>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4" name="Google Shape;5984;p24"/>
          <p:cNvGrpSpPr/>
          <p:nvPr/>
        </p:nvGrpSpPr>
        <p:grpSpPr>
          <a:xfrm rot="5400000">
            <a:off x="3975525" y="4490250"/>
            <a:ext cx="2651830" cy="2216529"/>
            <a:chOff x="8778750" y="1654938"/>
            <a:chExt cx="2651830" cy="2216529"/>
          </a:xfrm>
        </p:grpSpPr>
        <p:sp>
          <p:nvSpPr>
            <p:cNvPr id="5985" name="Google Shape;5985;p24"/>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24"/>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24"/>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24"/>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24"/>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24"/>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24"/>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24"/>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24"/>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4" name="Google Shape;5994;p24"/>
          <p:cNvGrpSpPr/>
          <p:nvPr/>
        </p:nvGrpSpPr>
        <p:grpSpPr>
          <a:xfrm>
            <a:off x="252213" y="222075"/>
            <a:ext cx="922000" cy="501475"/>
            <a:chOff x="1470950" y="1480875"/>
            <a:chExt cx="922000" cy="501475"/>
          </a:xfrm>
        </p:grpSpPr>
        <p:sp>
          <p:nvSpPr>
            <p:cNvPr id="5995" name="Google Shape;5995;p24"/>
            <p:cNvSpPr/>
            <p:nvPr/>
          </p:nvSpPr>
          <p:spPr>
            <a:xfrm>
              <a:off x="1470950" y="1602250"/>
              <a:ext cx="296375" cy="258750"/>
            </a:xfrm>
            <a:custGeom>
              <a:avLst/>
              <a:gdLst/>
              <a:ahLst/>
              <a:cxnLst/>
              <a:rect l="l" t="t" r="r" b="b"/>
              <a:pathLst>
                <a:path w="11855" h="10350" extrusionOk="0">
                  <a:moveTo>
                    <a:pt x="8543" y="640"/>
                  </a:moveTo>
                  <a:lnTo>
                    <a:pt x="11159" y="5175"/>
                  </a:lnTo>
                  <a:lnTo>
                    <a:pt x="8543" y="9709"/>
                  </a:lnTo>
                  <a:lnTo>
                    <a:pt x="3312" y="9709"/>
                  </a:lnTo>
                  <a:lnTo>
                    <a:pt x="678" y="5175"/>
                  </a:lnTo>
                  <a:lnTo>
                    <a:pt x="3312" y="640"/>
                  </a:lnTo>
                  <a:close/>
                  <a:moveTo>
                    <a:pt x="3030" y="0"/>
                  </a:moveTo>
                  <a:lnTo>
                    <a:pt x="2955" y="38"/>
                  </a:lnTo>
                  <a:lnTo>
                    <a:pt x="2899" y="94"/>
                  </a:lnTo>
                  <a:lnTo>
                    <a:pt x="2842" y="151"/>
                  </a:lnTo>
                  <a:lnTo>
                    <a:pt x="39" y="5005"/>
                  </a:lnTo>
                  <a:lnTo>
                    <a:pt x="1" y="5081"/>
                  </a:lnTo>
                  <a:lnTo>
                    <a:pt x="1" y="5175"/>
                  </a:lnTo>
                  <a:lnTo>
                    <a:pt x="1" y="5250"/>
                  </a:lnTo>
                  <a:lnTo>
                    <a:pt x="39" y="5325"/>
                  </a:lnTo>
                  <a:lnTo>
                    <a:pt x="2842" y="10180"/>
                  </a:lnTo>
                  <a:lnTo>
                    <a:pt x="2899" y="10255"/>
                  </a:lnTo>
                  <a:lnTo>
                    <a:pt x="2955" y="10311"/>
                  </a:lnTo>
                  <a:lnTo>
                    <a:pt x="3030" y="10330"/>
                  </a:lnTo>
                  <a:lnTo>
                    <a:pt x="3124" y="10349"/>
                  </a:lnTo>
                  <a:lnTo>
                    <a:pt x="8731" y="10349"/>
                  </a:lnTo>
                  <a:lnTo>
                    <a:pt x="8807" y="10330"/>
                  </a:lnTo>
                  <a:lnTo>
                    <a:pt x="8882" y="10311"/>
                  </a:lnTo>
                  <a:lnTo>
                    <a:pt x="8957" y="10255"/>
                  </a:lnTo>
                  <a:lnTo>
                    <a:pt x="8995" y="10180"/>
                  </a:lnTo>
                  <a:lnTo>
                    <a:pt x="11798" y="5325"/>
                  </a:lnTo>
                  <a:lnTo>
                    <a:pt x="11836" y="5250"/>
                  </a:lnTo>
                  <a:lnTo>
                    <a:pt x="11855" y="5175"/>
                  </a:lnTo>
                  <a:lnTo>
                    <a:pt x="11836" y="5081"/>
                  </a:lnTo>
                  <a:lnTo>
                    <a:pt x="11798" y="5005"/>
                  </a:lnTo>
                  <a:lnTo>
                    <a:pt x="8995" y="151"/>
                  </a:lnTo>
                  <a:lnTo>
                    <a:pt x="8957" y="94"/>
                  </a:lnTo>
                  <a:lnTo>
                    <a:pt x="8882" y="38"/>
                  </a:lnTo>
                  <a:lnTo>
                    <a:pt x="88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24"/>
            <p:cNvSpPr/>
            <p:nvPr/>
          </p:nvSpPr>
          <p:spPr>
            <a:xfrm>
              <a:off x="1679350" y="1480875"/>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9"/>
                  </a:lnTo>
                  <a:lnTo>
                    <a:pt x="2898" y="95"/>
                  </a:lnTo>
                  <a:lnTo>
                    <a:pt x="2841" y="151"/>
                  </a:lnTo>
                  <a:lnTo>
                    <a:pt x="38" y="5006"/>
                  </a:lnTo>
                  <a:lnTo>
                    <a:pt x="19" y="5081"/>
                  </a:lnTo>
                  <a:lnTo>
                    <a:pt x="0" y="5175"/>
                  </a:lnTo>
                  <a:lnTo>
                    <a:pt x="19" y="5251"/>
                  </a:lnTo>
                  <a:lnTo>
                    <a:pt x="38" y="5326"/>
                  </a:lnTo>
                  <a:lnTo>
                    <a:pt x="2841" y="10180"/>
                  </a:lnTo>
                  <a:lnTo>
                    <a:pt x="2898" y="10256"/>
                  </a:lnTo>
                  <a:lnTo>
                    <a:pt x="2973" y="10293"/>
                  </a:lnTo>
                  <a:lnTo>
                    <a:pt x="3048" y="10331"/>
                  </a:lnTo>
                  <a:lnTo>
                    <a:pt x="3124" y="10350"/>
                  </a:lnTo>
                  <a:lnTo>
                    <a:pt x="8731" y="10350"/>
                  </a:lnTo>
                  <a:lnTo>
                    <a:pt x="8825" y="10331"/>
                  </a:lnTo>
                  <a:lnTo>
                    <a:pt x="8900" y="10293"/>
                  </a:lnTo>
                  <a:lnTo>
                    <a:pt x="8956" y="10256"/>
                  </a:lnTo>
                  <a:lnTo>
                    <a:pt x="9013" y="10180"/>
                  </a:lnTo>
                  <a:lnTo>
                    <a:pt x="11816" y="5326"/>
                  </a:lnTo>
                  <a:lnTo>
                    <a:pt x="11835" y="5251"/>
                  </a:lnTo>
                  <a:lnTo>
                    <a:pt x="11854" y="5175"/>
                  </a:lnTo>
                  <a:lnTo>
                    <a:pt x="11835"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24"/>
            <p:cNvSpPr/>
            <p:nvPr/>
          </p:nvSpPr>
          <p:spPr>
            <a:xfrm>
              <a:off x="1893375" y="1602250"/>
              <a:ext cx="296375" cy="258750"/>
            </a:xfrm>
            <a:custGeom>
              <a:avLst/>
              <a:gdLst/>
              <a:ahLst/>
              <a:cxnLst/>
              <a:rect l="l" t="t" r="r" b="b"/>
              <a:pathLst>
                <a:path w="11855" h="10350" extrusionOk="0">
                  <a:moveTo>
                    <a:pt x="8561" y="640"/>
                  </a:moveTo>
                  <a:lnTo>
                    <a:pt x="11177" y="5175"/>
                  </a:lnTo>
                  <a:lnTo>
                    <a:pt x="8561" y="9709"/>
                  </a:lnTo>
                  <a:lnTo>
                    <a:pt x="3312" y="9709"/>
                  </a:lnTo>
                  <a:lnTo>
                    <a:pt x="697" y="5175"/>
                  </a:lnTo>
                  <a:lnTo>
                    <a:pt x="3312" y="640"/>
                  </a:lnTo>
                  <a:close/>
                  <a:moveTo>
                    <a:pt x="3048" y="0"/>
                  </a:moveTo>
                  <a:lnTo>
                    <a:pt x="2973" y="38"/>
                  </a:lnTo>
                  <a:lnTo>
                    <a:pt x="2898" y="94"/>
                  </a:lnTo>
                  <a:lnTo>
                    <a:pt x="2860" y="151"/>
                  </a:lnTo>
                  <a:lnTo>
                    <a:pt x="57" y="5005"/>
                  </a:lnTo>
                  <a:lnTo>
                    <a:pt x="19" y="5081"/>
                  </a:lnTo>
                  <a:lnTo>
                    <a:pt x="0" y="5175"/>
                  </a:lnTo>
                  <a:lnTo>
                    <a:pt x="19" y="5250"/>
                  </a:lnTo>
                  <a:lnTo>
                    <a:pt x="57" y="5325"/>
                  </a:lnTo>
                  <a:lnTo>
                    <a:pt x="2860" y="10180"/>
                  </a:lnTo>
                  <a:lnTo>
                    <a:pt x="2898" y="10255"/>
                  </a:lnTo>
                  <a:lnTo>
                    <a:pt x="2973" y="10311"/>
                  </a:lnTo>
                  <a:lnTo>
                    <a:pt x="3048" y="10330"/>
                  </a:lnTo>
                  <a:lnTo>
                    <a:pt x="3124" y="10349"/>
                  </a:lnTo>
                  <a:lnTo>
                    <a:pt x="8731" y="10349"/>
                  </a:lnTo>
                  <a:lnTo>
                    <a:pt x="8825" y="10330"/>
                  </a:lnTo>
                  <a:lnTo>
                    <a:pt x="8900" y="10311"/>
                  </a:lnTo>
                  <a:lnTo>
                    <a:pt x="8957" y="10255"/>
                  </a:lnTo>
                  <a:lnTo>
                    <a:pt x="9013" y="10180"/>
                  </a:lnTo>
                  <a:lnTo>
                    <a:pt x="11817" y="5325"/>
                  </a:lnTo>
                  <a:lnTo>
                    <a:pt x="11854" y="5250"/>
                  </a:lnTo>
                  <a:lnTo>
                    <a:pt x="11854" y="5175"/>
                  </a:lnTo>
                  <a:lnTo>
                    <a:pt x="11854" y="5081"/>
                  </a:lnTo>
                  <a:lnTo>
                    <a:pt x="11817" y="5005"/>
                  </a:lnTo>
                  <a:lnTo>
                    <a:pt x="9013" y="151"/>
                  </a:lnTo>
                  <a:lnTo>
                    <a:pt x="8957" y="94"/>
                  </a:lnTo>
                  <a:lnTo>
                    <a:pt x="8900" y="38"/>
                  </a:lnTo>
                  <a:lnTo>
                    <a:pt x="88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24"/>
            <p:cNvSpPr/>
            <p:nvPr/>
          </p:nvSpPr>
          <p:spPr>
            <a:xfrm>
              <a:off x="2096575" y="1723600"/>
              <a:ext cx="296375" cy="258750"/>
            </a:xfrm>
            <a:custGeom>
              <a:avLst/>
              <a:gdLst/>
              <a:ahLst/>
              <a:cxnLst/>
              <a:rect l="l" t="t" r="r" b="b"/>
              <a:pathLst>
                <a:path w="11855" h="10350" extrusionOk="0">
                  <a:moveTo>
                    <a:pt x="8543" y="641"/>
                  </a:moveTo>
                  <a:lnTo>
                    <a:pt x="11158" y="5175"/>
                  </a:lnTo>
                  <a:lnTo>
                    <a:pt x="8543" y="9710"/>
                  </a:lnTo>
                  <a:lnTo>
                    <a:pt x="3312" y="9710"/>
                  </a:lnTo>
                  <a:lnTo>
                    <a:pt x="678" y="5175"/>
                  </a:lnTo>
                  <a:lnTo>
                    <a:pt x="3312" y="641"/>
                  </a:lnTo>
                  <a:close/>
                  <a:moveTo>
                    <a:pt x="3030" y="1"/>
                  </a:move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24"/>
            <p:cNvSpPr/>
            <p:nvPr/>
          </p:nvSpPr>
          <p:spPr>
            <a:xfrm>
              <a:off x="1679350" y="1723600"/>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8"/>
                  </a:lnTo>
                  <a:lnTo>
                    <a:pt x="2898" y="95"/>
                  </a:lnTo>
                  <a:lnTo>
                    <a:pt x="2841" y="151"/>
                  </a:lnTo>
                  <a:lnTo>
                    <a:pt x="38" y="5006"/>
                  </a:lnTo>
                  <a:lnTo>
                    <a:pt x="19" y="5100"/>
                  </a:lnTo>
                  <a:lnTo>
                    <a:pt x="0" y="5175"/>
                  </a:lnTo>
                  <a:lnTo>
                    <a:pt x="19" y="5250"/>
                  </a:lnTo>
                  <a:lnTo>
                    <a:pt x="38" y="5326"/>
                  </a:lnTo>
                  <a:lnTo>
                    <a:pt x="2841" y="10180"/>
                  </a:lnTo>
                  <a:lnTo>
                    <a:pt x="2898" y="10255"/>
                  </a:lnTo>
                  <a:lnTo>
                    <a:pt x="2973" y="10312"/>
                  </a:lnTo>
                  <a:lnTo>
                    <a:pt x="3048" y="10331"/>
                  </a:lnTo>
                  <a:lnTo>
                    <a:pt x="3124" y="10349"/>
                  </a:lnTo>
                  <a:lnTo>
                    <a:pt x="8731" y="10349"/>
                  </a:lnTo>
                  <a:lnTo>
                    <a:pt x="8825" y="10331"/>
                  </a:lnTo>
                  <a:lnTo>
                    <a:pt x="8900" y="10312"/>
                  </a:lnTo>
                  <a:lnTo>
                    <a:pt x="8956" y="10255"/>
                  </a:lnTo>
                  <a:lnTo>
                    <a:pt x="9013" y="10180"/>
                  </a:lnTo>
                  <a:lnTo>
                    <a:pt x="11816" y="5326"/>
                  </a:lnTo>
                  <a:lnTo>
                    <a:pt x="11835" y="5250"/>
                  </a:lnTo>
                  <a:lnTo>
                    <a:pt x="11854" y="5175"/>
                  </a:lnTo>
                  <a:lnTo>
                    <a:pt x="11835" y="5100"/>
                  </a:lnTo>
                  <a:lnTo>
                    <a:pt x="11816" y="5006"/>
                  </a:lnTo>
                  <a:lnTo>
                    <a:pt x="9013" y="151"/>
                  </a:lnTo>
                  <a:lnTo>
                    <a:pt x="8956" y="95"/>
                  </a:lnTo>
                  <a:lnTo>
                    <a:pt x="8900" y="38"/>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24"/>
            <p:cNvSpPr/>
            <p:nvPr/>
          </p:nvSpPr>
          <p:spPr>
            <a:xfrm>
              <a:off x="1723100" y="1695375"/>
              <a:ext cx="72450" cy="72475"/>
            </a:xfrm>
            <a:custGeom>
              <a:avLst/>
              <a:gdLst/>
              <a:ahLst/>
              <a:cxnLst/>
              <a:rect l="l" t="t" r="r" b="b"/>
              <a:pathLst>
                <a:path w="2898" h="2899" extrusionOk="0">
                  <a:moveTo>
                    <a:pt x="1355" y="1"/>
                  </a:moveTo>
                  <a:lnTo>
                    <a:pt x="1204" y="20"/>
                  </a:lnTo>
                  <a:lnTo>
                    <a:pt x="1073" y="39"/>
                  </a:lnTo>
                  <a:lnTo>
                    <a:pt x="922" y="95"/>
                  </a:lnTo>
                  <a:lnTo>
                    <a:pt x="790" y="151"/>
                  </a:lnTo>
                  <a:lnTo>
                    <a:pt x="677" y="208"/>
                  </a:lnTo>
                  <a:lnTo>
                    <a:pt x="565" y="302"/>
                  </a:lnTo>
                  <a:lnTo>
                    <a:pt x="452" y="396"/>
                  </a:lnTo>
                  <a:lnTo>
                    <a:pt x="358" y="490"/>
                  </a:lnTo>
                  <a:lnTo>
                    <a:pt x="264" y="603"/>
                  </a:lnTo>
                  <a:lnTo>
                    <a:pt x="188" y="716"/>
                  </a:lnTo>
                  <a:lnTo>
                    <a:pt x="132" y="848"/>
                  </a:lnTo>
                  <a:lnTo>
                    <a:pt x="75" y="961"/>
                  </a:lnTo>
                  <a:lnTo>
                    <a:pt x="38" y="1111"/>
                  </a:lnTo>
                  <a:lnTo>
                    <a:pt x="0" y="1243"/>
                  </a:lnTo>
                  <a:lnTo>
                    <a:pt x="0" y="1393"/>
                  </a:lnTo>
                  <a:lnTo>
                    <a:pt x="0" y="1525"/>
                  </a:lnTo>
                  <a:lnTo>
                    <a:pt x="19" y="1676"/>
                  </a:lnTo>
                  <a:lnTo>
                    <a:pt x="38" y="1826"/>
                  </a:lnTo>
                  <a:lnTo>
                    <a:pt x="94" y="1958"/>
                  </a:lnTo>
                  <a:lnTo>
                    <a:pt x="151" y="2089"/>
                  </a:lnTo>
                  <a:lnTo>
                    <a:pt x="207" y="2221"/>
                  </a:lnTo>
                  <a:lnTo>
                    <a:pt x="301" y="2334"/>
                  </a:lnTo>
                  <a:lnTo>
                    <a:pt x="395" y="2447"/>
                  </a:lnTo>
                  <a:lnTo>
                    <a:pt x="489" y="2541"/>
                  </a:lnTo>
                  <a:lnTo>
                    <a:pt x="602" y="2616"/>
                  </a:lnTo>
                  <a:lnTo>
                    <a:pt x="715" y="2710"/>
                  </a:lnTo>
                  <a:lnTo>
                    <a:pt x="847" y="2767"/>
                  </a:lnTo>
                  <a:lnTo>
                    <a:pt x="960" y="2823"/>
                  </a:lnTo>
                  <a:lnTo>
                    <a:pt x="1110" y="2861"/>
                  </a:lnTo>
                  <a:lnTo>
                    <a:pt x="1242" y="2880"/>
                  </a:lnTo>
                  <a:lnTo>
                    <a:pt x="1392" y="2899"/>
                  </a:lnTo>
                  <a:lnTo>
                    <a:pt x="1524" y="2899"/>
                  </a:lnTo>
                  <a:lnTo>
                    <a:pt x="1675" y="2880"/>
                  </a:lnTo>
                  <a:lnTo>
                    <a:pt x="1825" y="2842"/>
                  </a:lnTo>
                  <a:lnTo>
                    <a:pt x="1957" y="2804"/>
                  </a:lnTo>
                  <a:lnTo>
                    <a:pt x="2089" y="2748"/>
                  </a:lnTo>
                  <a:lnTo>
                    <a:pt x="2220" y="2673"/>
                  </a:lnTo>
                  <a:lnTo>
                    <a:pt x="2333" y="2597"/>
                  </a:lnTo>
                  <a:lnTo>
                    <a:pt x="2446" y="2503"/>
                  </a:lnTo>
                  <a:lnTo>
                    <a:pt x="2540" y="2409"/>
                  </a:lnTo>
                  <a:lnTo>
                    <a:pt x="2615" y="2296"/>
                  </a:lnTo>
                  <a:lnTo>
                    <a:pt x="2710" y="2184"/>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8"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24"/>
            <p:cNvSpPr/>
            <p:nvPr/>
          </p:nvSpPr>
          <p:spPr>
            <a:xfrm>
              <a:off x="1931475" y="1574025"/>
              <a:ext cx="72475" cy="72475"/>
            </a:xfrm>
            <a:custGeom>
              <a:avLst/>
              <a:gdLst/>
              <a:ahLst/>
              <a:cxnLst/>
              <a:rect l="l" t="t" r="r" b="b"/>
              <a:pathLst>
                <a:path w="2899" h="2899" extrusionOk="0">
                  <a:moveTo>
                    <a:pt x="1374" y="0"/>
                  </a:moveTo>
                  <a:lnTo>
                    <a:pt x="1223" y="19"/>
                  </a:lnTo>
                  <a:lnTo>
                    <a:pt x="1073" y="38"/>
                  </a:lnTo>
                  <a:lnTo>
                    <a:pt x="941" y="95"/>
                  </a:lnTo>
                  <a:lnTo>
                    <a:pt x="809" y="151"/>
                  </a:lnTo>
                  <a:lnTo>
                    <a:pt x="678" y="207"/>
                  </a:lnTo>
                  <a:lnTo>
                    <a:pt x="565" y="302"/>
                  </a:lnTo>
                  <a:lnTo>
                    <a:pt x="452" y="396"/>
                  </a:lnTo>
                  <a:lnTo>
                    <a:pt x="358" y="490"/>
                  </a:lnTo>
                  <a:lnTo>
                    <a:pt x="264" y="603"/>
                  </a:lnTo>
                  <a:lnTo>
                    <a:pt x="189" y="715"/>
                  </a:lnTo>
                  <a:lnTo>
                    <a:pt x="132" y="828"/>
                  </a:lnTo>
                  <a:lnTo>
                    <a:pt x="76" y="960"/>
                  </a:lnTo>
                  <a:lnTo>
                    <a:pt x="38" y="1111"/>
                  </a:lnTo>
                  <a:lnTo>
                    <a:pt x="19" y="1242"/>
                  </a:lnTo>
                  <a:lnTo>
                    <a:pt x="0" y="1393"/>
                  </a:lnTo>
                  <a:lnTo>
                    <a:pt x="0" y="1525"/>
                  </a:lnTo>
                  <a:lnTo>
                    <a:pt x="19" y="1675"/>
                  </a:lnTo>
                  <a:lnTo>
                    <a:pt x="57" y="1826"/>
                  </a:lnTo>
                  <a:lnTo>
                    <a:pt x="94" y="1957"/>
                  </a:lnTo>
                  <a:lnTo>
                    <a:pt x="151" y="2089"/>
                  </a:lnTo>
                  <a:lnTo>
                    <a:pt x="226" y="2221"/>
                  </a:lnTo>
                  <a:lnTo>
                    <a:pt x="301" y="2334"/>
                  </a:lnTo>
                  <a:lnTo>
                    <a:pt x="396" y="2447"/>
                  </a:lnTo>
                  <a:lnTo>
                    <a:pt x="490" y="2541"/>
                  </a:lnTo>
                  <a:lnTo>
                    <a:pt x="603" y="2616"/>
                  </a:lnTo>
                  <a:lnTo>
                    <a:pt x="715" y="2691"/>
                  </a:lnTo>
                  <a:lnTo>
                    <a:pt x="847" y="2766"/>
                  </a:lnTo>
                  <a:lnTo>
                    <a:pt x="979" y="2823"/>
                  </a:lnTo>
                  <a:lnTo>
                    <a:pt x="1111" y="2860"/>
                  </a:lnTo>
                  <a:lnTo>
                    <a:pt x="1242" y="2879"/>
                  </a:lnTo>
                  <a:lnTo>
                    <a:pt x="1393" y="2898"/>
                  </a:lnTo>
                  <a:lnTo>
                    <a:pt x="1543" y="2898"/>
                  </a:lnTo>
                  <a:lnTo>
                    <a:pt x="1694" y="2879"/>
                  </a:lnTo>
                  <a:lnTo>
                    <a:pt x="1826" y="2842"/>
                  </a:lnTo>
                  <a:lnTo>
                    <a:pt x="1976" y="2804"/>
                  </a:lnTo>
                  <a:lnTo>
                    <a:pt x="2108" y="2748"/>
                  </a:lnTo>
                  <a:lnTo>
                    <a:pt x="2221" y="2672"/>
                  </a:lnTo>
                  <a:lnTo>
                    <a:pt x="2334" y="2597"/>
                  </a:lnTo>
                  <a:lnTo>
                    <a:pt x="2446" y="2503"/>
                  </a:lnTo>
                  <a:lnTo>
                    <a:pt x="2541" y="2409"/>
                  </a:lnTo>
                  <a:lnTo>
                    <a:pt x="2635" y="2296"/>
                  </a:lnTo>
                  <a:lnTo>
                    <a:pt x="2710" y="2183"/>
                  </a:lnTo>
                  <a:lnTo>
                    <a:pt x="2766" y="2051"/>
                  </a:lnTo>
                  <a:lnTo>
                    <a:pt x="2823" y="1920"/>
                  </a:lnTo>
                  <a:lnTo>
                    <a:pt x="2860" y="1788"/>
                  </a:lnTo>
                  <a:lnTo>
                    <a:pt x="2898" y="1656"/>
                  </a:lnTo>
                  <a:lnTo>
                    <a:pt x="2898" y="1506"/>
                  </a:lnTo>
                  <a:lnTo>
                    <a:pt x="2898" y="1355"/>
                  </a:lnTo>
                  <a:lnTo>
                    <a:pt x="2879" y="1205"/>
                  </a:lnTo>
                  <a:lnTo>
                    <a:pt x="2860" y="1073"/>
                  </a:lnTo>
                  <a:lnTo>
                    <a:pt x="2804" y="922"/>
                  </a:lnTo>
                  <a:lnTo>
                    <a:pt x="2747" y="791"/>
                  </a:lnTo>
                  <a:lnTo>
                    <a:pt x="2691" y="678"/>
                  </a:lnTo>
                  <a:lnTo>
                    <a:pt x="2597" y="565"/>
                  </a:lnTo>
                  <a:lnTo>
                    <a:pt x="2503" y="452"/>
                  </a:lnTo>
                  <a:lnTo>
                    <a:pt x="2409" y="358"/>
                  </a:lnTo>
                  <a:lnTo>
                    <a:pt x="2296" y="264"/>
                  </a:lnTo>
                  <a:lnTo>
                    <a:pt x="2183" y="189"/>
                  </a:lnTo>
                  <a:lnTo>
                    <a:pt x="2051" y="132"/>
                  </a:lnTo>
                  <a:lnTo>
                    <a:pt x="1938" y="76"/>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24"/>
            <p:cNvSpPr/>
            <p:nvPr/>
          </p:nvSpPr>
          <p:spPr>
            <a:xfrm>
              <a:off x="2068350" y="1806875"/>
              <a:ext cx="72475" cy="72925"/>
            </a:xfrm>
            <a:custGeom>
              <a:avLst/>
              <a:gdLst/>
              <a:ahLst/>
              <a:cxnLst/>
              <a:rect l="l" t="t" r="r" b="b"/>
              <a:pathLst>
                <a:path w="2899" h="2917" extrusionOk="0">
                  <a:moveTo>
                    <a:pt x="1355" y="0"/>
                  </a:moveTo>
                  <a:lnTo>
                    <a:pt x="1205" y="19"/>
                  </a:lnTo>
                  <a:lnTo>
                    <a:pt x="1073" y="57"/>
                  </a:lnTo>
                  <a:lnTo>
                    <a:pt x="923" y="94"/>
                  </a:lnTo>
                  <a:lnTo>
                    <a:pt x="791" y="151"/>
                  </a:lnTo>
                  <a:lnTo>
                    <a:pt x="678" y="226"/>
                  </a:lnTo>
                  <a:lnTo>
                    <a:pt x="565" y="301"/>
                  </a:lnTo>
                  <a:lnTo>
                    <a:pt x="452" y="395"/>
                  </a:lnTo>
                  <a:lnTo>
                    <a:pt x="358" y="508"/>
                  </a:lnTo>
                  <a:lnTo>
                    <a:pt x="264" y="602"/>
                  </a:lnTo>
                  <a:lnTo>
                    <a:pt x="189" y="734"/>
                  </a:lnTo>
                  <a:lnTo>
                    <a:pt x="132" y="847"/>
                  </a:lnTo>
                  <a:lnTo>
                    <a:pt x="76" y="979"/>
                  </a:lnTo>
                  <a:lnTo>
                    <a:pt x="38" y="1110"/>
                  </a:lnTo>
                  <a:lnTo>
                    <a:pt x="1" y="1261"/>
                  </a:lnTo>
                  <a:lnTo>
                    <a:pt x="1" y="1393"/>
                  </a:lnTo>
                  <a:lnTo>
                    <a:pt x="1" y="1543"/>
                  </a:lnTo>
                  <a:lnTo>
                    <a:pt x="20" y="1694"/>
                  </a:lnTo>
                  <a:lnTo>
                    <a:pt x="38" y="1844"/>
                  </a:lnTo>
                  <a:lnTo>
                    <a:pt x="95" y="1976"/>
                  </a:lnTo>
                  <a:lnTo>
                    <a:pt x="151" y="2108"/>
                  </a:lnTo>
                  <a:lnTo>
                    <a:pt x="208" y="2239"/>
                  </a:lnTo>
                  <a:lnTo>
                    <a:pt x="302" y="2352"/>
                  </a:lnTo>
                  <a:lnTo>
                    <a:pt x="396" y="2446"/>
                  </a:lnTo>
                  <a:lnTo>
                    <a:pt x="490" y="2559"/>
                  </a:lnTo>
                  <a:lnTo>
                    <a:pt x="603" y="2634"/>
                  </a:lnTo>
                  <a:lnTo>
                    <a:pt x="716" y="2710"/>
                  </a:lnTo>
                  <a:lnTo>
                    <a:pt x="847" y="2785"/>
                  </a:lnTo>
                  <a:lnTo>
                    <a:pt x="960" y="2823"/>
                  </a:lnTo>
                  <a:lnTo>
                    <a:pt x="1111" y="2879"/>
                  </a:lnTo>
                  <a:lnTo>
                    <a:pt x="1243" y="2898"/>
                  </a:lnTo>
                  <a:lnTo>
                    <a:pt x="1393" y="2917"/>
                  </a:lnTo>
                  <a:lnTo>
                    <a:pt x="1525" y="2917"/>
                  </a:lnTo>
                  <a:lnTo>
                    <a:pt x="1675" y="2898"/>
                  </a:lnTo>
                  <a:lnTo>
                    <a:pt x="1826" y="2860"/>
                  </a:lnTo>
                  <a:lnTo>
                    <a:pt x="1958" y="2823"/>
                  </a:lnTo>
                  <a:lnTo>
                    <a:pt x="2089" y="2766"/>
                  </a:lnTo>
                  <a:lnTo>
                    <a:pt x="2221" y="2691"/>
                  </a:lnTo>
                  <a:lnTo>
                    <a:pt x="2334" y="2616"/>
                  </a:lnTo>
                  <a:lnTo>
                    <a:pt x="2447" y="2522"/>
                  </a:lnTo>
                  <a:lnTo>
                    <a:pt x="2541" y="2409"/>
                  </a:lnTo>
                  <a:lnTo>
                    <a:pt x="2616" y="2315"/>
                  </a:lnTo>
                  <a:lnTo>
                    <a:pt x="2691" y="2183"/>
                  </a:lnTo>
                  <a:lnTo>
                    <a:pt x="2767" y="2070"/>
                  </a:lnTo>
                  <a:lnTo>
                    <a:pt x="2823" y="1938"/>
                  </a:lnTo>
                  <a:lnTo>
                    <a:pt x="2861" y="1807"/>
                  </a:lnTo>
                  <a:lnTo>
                    <a:pt x="2880" y="1656"/>
                  </a:lnTo>
                  <a:lnTo>
                    <a:pt x="2898" y="1524"/>
                  </a:lnTo>
                  <a:lnTo>
                    <a:pt x="2898" y="1374"/>
                  </a:lnTo>
                  <a:lnTo>
                    <a:pt x="2880" y="1223"/>
                  </a:lnTo>
                  <a:lnTo>
                    <a:pt x="2842" y="1073"/>
                  </a:lnTo>
                  <a:lnTo>
                    <a:pt x="2804" y="941"/>
                  </a:lnTo>
                  <a:lnTo>
                    <a:pt x="2748" y="809"/>
                  </a:lnTo>
                  <a:lnTo>
                    <a:pt x="2673" y="678"/>
                  </a:lnTo>
                  <a:lnTo>
                    <a:pt x="2597" y="565"/>
                  </a:lnTo>
                  <a:lnTo>
                    <a:pt x="2503" y="471"/>
                  </a:lnTo>
                  <a:lnTo>
                    <a:pt x="2409" y="358"/>
                  </a:lnTo>
                  <a:lnTo>
                    <a:pt x="2296" y="282"/>
                  </a:lnTo>
                  <a:lnTo>
                    <a:pt x="2183" y="207"/>
                  </a:lnTo>
                  <a:lnTo>
                    <a:pt x="2052" y="132"/>
                  </a:lnTo>
                  <a:lnTo>
                    <a:pt x="1920" y="94"/>
                  </a:lnTo>
                  <a:lnTo>
                    <a:pt x="1788" y="57"/>
                  </a:lnTo>
                  <a:lnTo>
                    <a:pt x="1657" y="19"/>
                  </a:lnTo>
                  <a:lnTo>
                    <a:pt x="15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3" name="Google Shape;6003;p24"/>
          <p:cNvSpPr/>
          <p:nvPr/>
        </p:nvSpPr>
        <p:spPr>
          <a:xfrm rot="-5400000">
            <a:off x="213700" y="81637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24"/>
          <p:cNvSpPr/>
          <p:nvPr/>
        </p:nvSpPr>
        <p:spPr>
          <a:xfrm rot="-5400000">
            <a:off x="442300" y="104115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5" name="Google Shape;6005;p24"/>
          <p:cNvGrpSpPr/>
          <p:nvPr/>
        </p:nvGrpSpPr>
        <p:grpSpPr>
          <a:xfrm>
            <a:off x="8173007" y="4324698"/>
            <a:ext cx="855308" cy="653629"/>
            <a:chOff x="4917157" y="4271285"/>
            <a:chExt cx="855308" cy="653629"/>
          </a:xfrm>
        </p:grpSpPr>
        <p:sp>
          <p:nvSpPr>
            <p:cNvPr id="6006" name="Google Shape;6006;p24"/>
            <p:cNvSpPr/>
            <p:nvPr/>
          </p:nvSpPr>
          <p:spPr>
            <a:xfrm>
              <a:off x="4917157" y="4543294"/>
              <a:ext cx="297561" cy="259785"/>
            </a:xfrm>
            <a:custGeom>
              <a:avLst/>
              <a:gdLst/>
              <a:ahLst/>
              <a:cxnLst/>
              <a:rect l="l" t="t" r="r" b="b"/>
              <a:pathLst>
                <a:path w="11855" h="10350" extrusionOk="0">
                  <a:moveTo>
                    <a:pt x="8543" y="641"/>
                  </a:moveTo>
                  <a:lnTo>
                    <a:pt x="11158" y="5175"/>
                  </a:lnTo>
                  <a:lnTo>
                    <a:pt x="8543" y="9710"/>
                  </a:lnTo>
                  <a:lnTo>
                    <a:pt x="3293" y="9710"/>
                  </a:lnTo>
                  <a:lnTo>
                    <a:pt x="678" y="5175"/>
                  </a:lnTo>
                  <a:lnTo>
                    <a:pt x="3293" y="641"/>
                  </a:lnTo>
                  <a:close/>
                  <a:moveTo>
                    <a:pt x="3124" y="1"/>
                  </a:moveTo>
                  <a:lnTo>
                    <a:pt x="3030" y="20"/>
                  </a:ln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20"/>
                  </a:lnTo>
                  <a:lnTo>
                    <a:pt x="87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24"/>
            <p:cNvSpPr/>
            <p:nvPr/>
          </p:nvSpPr>
          <p:spPr>
            <a:xfrm>
              <a:off x="5126391" y="4421459"/>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029" y="0"/>
                  </a:moveTo>
                  <a:lnTo>
                    <a:pt x="2954" y="38"/>
                  </a:lnTo>
                  <a:lnTo>
                    <a:pt x="2898" y="94"/>
                  </a:lnTo>
                  <a:lnTo>
                    <a:pt x="2841" y="151"/>
                  </a:lnTo>
                  <a:lnTo>
                    <a:pt x="38" y="5005"/>
                  </a:lnTo>
                  <a:lnTo>
                    <a:pt x="19" y="5099"/>
                  </a:lnTo>
                  <a:lnTo>
                    <a:pt x="0" y="5175"/>
                  </a:lnTo>
                  <a:lnTo>
                    <a:pt x="19" y="5250"/>
                  </a:lnTo>
                  <a:lnTo>
                    <a:pt x="38" y="5325"/>
                  </a:lnTo>
                  <a:lnTo>
                    <a:pt x="2841" y="10180"/>
                  </a:lnTo>
                  <a:lnTo>
                    <a:pt x="2898" y="10255"/>
                  </a:lnTo>
                  <a:lnTo>
                    <a:pt x="2954" y="10311"/>
                  </a:lnTo>
                  <a:lnTo>
                    <a:pt x="3029" y="10330"/>
                  </a:lnTo>
                  <a:lnTo>
                    <a:pt x="3123" y="10349"/>
                  </a:lnTo>
                  <a:lnTo>
                    <a:pt x="8730" y="10349"/>
                  </a:lnTo>
                  <a:lnTo>
                    <a:pt x="8806" y="10330"/>
                  </a:lnTo>
                  <a:lnTo>
                    <a:pt x="8881" y="10311"/>
                  </a:lnTo>
                  <a:lnTo>
                    <a:pt x="8956" y="10255"/>
                  </a:lnTo>
                  <a:lnTo>
                    <a:pt x="9013" y="10180"/>
                  </a:lnTo>
                  <a:lnTo>
                    <a:pt x="11816" y="5325"/>
                  </a:lnTo>
                  <a:lnTo>
                    <a:pt x="11835" y="5250"/>
                  </a:lnTo>
                  <a:lnTo>
                    <a:pt x="11854" y="5175"/>
                  </a:lnTo>
                  <a:lnTo>
                    <a:pt x="11835" y="5099"/>
                  </a:lnTo>
                  <a:lnTo>
                    <a:pt x="11816" y="5005"/>
                  </a:lnTo>
                  <a:lnTo>
                    <a:pt x="9013" y="151"/>
                  </a:lnTo>
                  <a:lnTo>
                    <a:pt x="8956" y="94"/>
                  </a:lnTo>
                  <a:lnTo>
                    <a:pt x="8881" y="38"/>
                  </a:lnTo>
                  <a:lnTo>
                    <a:pt x="88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24"/>
            <p:cNvSpPr/>
            <p:nvPr/>
          </p:nvSpPr>
          <p:spPr>
            <a:xfrm>
              <a:off x="5341272" y="4299598"/>
              <a:ext cx="297535" cy="259785"/>
            </a:xfrm>
            <a:custGeom>
              <a:avLst/>
              <a:gdLst/>
              <a:ahLst/>
              <a:cxnLst/>
              <a:rect l="l" t="t" r="r" b="b"/>
              <a:pathLst>
                <a:path w="11854" h="10350" extrusionOk="0">
                  <a:moveTo>
                    <a:pt x="8542" y="641"/>
                  </a:moveTo>
                  <a:lnTo>
                    <a:pt x="11177" y="5175"/>
                  </a:lnTo>
                  <a:lnTo>
                    <a:pt x="8542" y="9710"/>
                  </a:lnTo>
                  <a:lnTo>
                    <a:pt x="3312" y="9710"/>
                  </a:lnTo>
                  <a:lnTo>
                    <a:pt x="696" y="5175"/>
                  </a:lnTo>
                  <a:lnTo>
                    <a:pt x="3312" y="641"/>
                  </a:lnTo>
                  <a:close/>
                  <a:moveTo>
                    <a:pt x="3048" y="1"/>
                  </a:moveTo>
                  <a:lnTo>
                    <a:pt x="2973" y="39"/>
                  </a:lnTo>
                  <a:lnTo>
                    <a:pt x="2898" y="95"/>
                  </a:lnTo>
                  <a:lnTo>
                    <a:pt x="2860" y="151"/>
                  </a:lnTo>
                  <a:lnTo>
                    <a:pt x="57" y="5006"/>
                  </a:lnTo>
                  <a:lnTo>
                    <a:pt x="19" y="5081"/>
                  </a:lnTo>
                  <a:lnTo>
                    <a:pt x="0" y="5175"/>
                  </a:lnTo>
                  <a:lnTo>
                    <a:pt x="19" y="5251"/>
                  </a:lnTo>
                  <a:lnTo>
                    <a:pt x="57" y="5326"/>
                  </a:lnTo>
                  <a:lnTo>
                    <a:pt x="2860" y="10180"/>
                  </a:lnTo>
                  <a:lnTo>
                    <a:pt x="2898" y="10255"/>
                  </a:lnTo>
                  <a:lnTo>
                    <a:pt x="2973" y="10312"/>
                  </a:lnTo>
                  <a:lnTo>
                    <a:pt x="3048" y="10331"/>
                  </a:lnTo>
                  <a:lnTo>
                    <a:pt x="3124" y="10350"/>
                  </a:lnTo>
                  <a:lnTo>
                    <a:pt x="8731" y="10350"/>
                  </a:lnTo>
                  <a:lnTo>
                    <a:pt x="8825" y="10331"/>
                  </a:lnTo>
                  <a:lnTo>
                    <a:pt x="8900" y="10312"/>
                  </a:lnTo>
                  <a:lnTo>
                    <a:pt x="8956" y="10255"/>
                  </a:lnTo>
                  <a:lnTo>
                    <a:pt x="9013" y="10180"/>
                  </a:lnTo>
                  <a:lnTo>
                    <a:pt x="11816" y="5326"/>
                  </a:lnTo>
                  <a:lnTo>
                    <a:pt x="11854" y="5251"/>
                  </a:lnTo>
                  <a:lnTo>
                    <a:pt x="11854" y="5175"/>
                  </a:lnTo>
                  <a:lnTo>
                    <a:pt x="11854"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24"/>
            <p:cNvSpPr/>
            <p:nvPr/>
          </p:nvSpPr>
          <p:spPr>
            <a:xfrm>
              <a:off x="5552363" y="4299598"/>
              <a:ext cx="191764" cy="16089"/>
            </a:xfrm>
            <a:custGeom>
              <a:avLst/>
              <a:gdLst/>
              <a:ahLst/>
              <a:cxnLst/>
              <a:rect l="l" t="t" r="r" b="b"/>
              <a:pathLst>
                <a:path w="7640" h="641" extrusionOk="0">
                  <a:moveTo>
                    <a:pt x="264" y="1"/>
                  </a:moveTo>
                  <a:lnTo>
                    <a:pt x="208" y="20"/>
                  </a:lnTo>
                  <a:lnTo>
                    <a:pt x="151" y="57"/>
                  </a:lnTo>
                  <a:lnTo>
                    <a:pt x="95" y="95"/>
                  </a:lnTo>
                  <a:lnTo>
                    <a:pt x="57" y="133"/>
                  </a:lnTo>
                  <a:lnTo>
                    <a:pt x="38" y="189"/>
                  </a:lnTo>
                  <a:lnTo>
                    <a:pt x="20" y="246"/>
                  </a:lnTo>
                  <a:lnTo>
                    <a:pt x="1" y="321"/>
                  </a:lnTo>
                  <a:lnTo>
                    <a:pt x="20" y="377"/>
                  </a:lnTo>
                  <a:lnTo>
                    <a:pt x="38" y="434"/>
                  </a:lnTo>
                  <a:lnTo>
                    <a:pt x="57" y="490"/>
                  </a:lnTo>
                  <a:lnTo>
                    <a:pt x="95" y="547"/>
                  </a:lnTo>
                  <a:lnTo>
                    <a:pt x="151" y="584"/>
                  </a:lnTo>
                  <a:lnTo>
                    <a:pt x="208" y="603"/>
                  </a:lnTo>
                  <a:lnTo>
                    <a:pt x="264" y="622"/>
                  </a:lnTo>
                  <a:lnTo>
                    <a:pt x="321" y="641"/>
                  </a:lnTo>
                  <a:lnTo>
                    <a:pt x="7320" y="641"/>
                  </a:lnTo>
                  <a:lnTo>
                    <a:pt x="7376" y="622"/>
                  </a:lnTo>
                  <a:lnTo>
                    <a:pt x="7452" y="603"/>
                  </a:lnTo>
                  <a:lnTo>
                    <a:pt x="7508" y="584"/>
                  </a:lnTo>
                  <a:lnTo>
                    <a:pt x="7546" y="547"/>
                  </a:lnTo>
                  <a:lnTo>
                    <a:pt x="7583" y="490"/>
                  </a:lnTo>
                  <a:lnTo>
                    <a:pt x="7621" y="434"/>
                  </a:lnTo>
                  <a:lnTo>
                    <a:pt x="7640" y="377"/>
                  </a:lnTo>
                  <a:lnTo>
                    <a:pt x="7640" y="321"/>
                  </a:lnTo>
                  <a:lnTo>
                    <a:pt x="7640" y="246"/>
                  </a:lnTo>
                  <a:lnTo>
                    <a:pt x="7621" y="189"/>
                  </a:lnTo>
                  <a:lnTo>
                    <a:pt x="7583" y="133"/>
                  </a:lnTo>
                  <a:lnTo>
                    <a:pt x="7546" y="95"/>
                  </a:lnTo>
                  <a:lnTo>
                    <a:pt x="7508" y="57"/>
                  </a:lnTo>
                  <a:lnTo>
                    <a:pt x="7452" y="20"/>
                  </a:lnTo>
                  <a:lnTo>
                    <a:pt x="73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24"/>
            <p:cNvSpPr/>
            <p:nvPr/>
          </p:nvSpPr>
          <p:spPr>
            <a:xfrm>
              <a:off x="5126391" y="4665154"/>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123" y="0"/>
                  </a:moveTo>
                  <a:lnTo>
                    <a:pt x="3029" y="19"/>
                  </a:lnTo>
                  <a:lnTo>
                    <a:pt x="2954" y="38"/>
                  </a:lnTo>
                  <a:lnTo>
                    <a:pt x="2898" y="94"/>
                  </a:lnTo>
                  <a:lnTo>
                    <a:pt x="2841" y="151"/>
                  </a:lnTo>
                  <a:lnTo>
                    <a:pt x="38" y="5024"/>
                  </a:lnTo>
                  <a:lnTo>
                    <a:pt x="19" y="5099"/>
                  </a:lnTo>
                  <a:lnTo>
                    <a:pt x="0" y="5175"/>
                  </a:lnTo>
                  <a:lnTo>
                    <a:pt x="19" y="5250"/>
                  </a:lnTo>
                  <a:lnTo>
                    <a:pt x="38" y="5325"/>
                  </a:lnTo>
                  <a:lnTo>
                    <a:pt x="2841" y="10198"/>
                  </a:lnTo>
                  <a:lnTo>
                    <a:pt x="2898" y="10255"/>
                  </a:lnTo>
                  <a:lnTo>
                    <a:pt x="2954" y="10311"/>
                  </a:lnTo>
                  <a:lnTo>
                    <a:pt x="3029" y="10330"/>
                  </a:lnTo>
                  <a:lnTo>
                    <a:pt x="3123" y="10349"/>
                  </a:lnTo>
                  <a:lnTo>
                    <a:pt x="8730" y="10349"/>
                  </a:lnTo>
                  <a:lnTo>
                    <a:pt x="8806" y="10330"/>
                  </a:lnTo>
                  <a:lnTo>
                    <a:pt x="8881" y="10311"/>
                  </a:lnTo>
                  <a:lnTo>
                    <a:pt x="8956" y="10255"/>
                  </a:lnTo>
                  <a:lnTo>
                    <a:pt x="9013" y="10198"/>
                  </a:lnTo>
                  <a:lnTo>
                    <a:pt x="11816" y="5325"/>
                  </a:lnTo>
                  <a:lnTo>
                    <a:pt x="11835" y="5250"/>
                  </a:lnTo>
                  <a:lnTo>
                    <a:pt x="11854" y="5175"/>
                  </a:lnTo>
                  <a:lnTo>
                    <a:pt x="11835" y="5099"/>
                  </a:lnTo>
                  <a:lnTo>
                    <a:pt x="11816" y="5024"/>
                  </a:lnTo>
                  <a:lnTo>
                    <a:pt x="9013" y="151"/>
                  </a:lnTo>
                  <a:lnTo>
                    <a:pt x="8956" y="94"/>
                  </a:lnTo>
                  <a:lnTo>
                    <a:pt x="8881" y="38"/>
                  </a:lnTo>
                  <a:lnTo>
                    <a:pt x="8806" y="19"/>
                  </a:lnTo>
                  <a:lnTo>
                    <a:pt x="8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24"/>
            <p:cNvSpPr/>
            <p:nvPr/>
          </p:nvSpPr>
          <p:spPr>
            <a:xfrm>
              <a:off x="5098053" y="4514956"/>
              <a:ext cx="72740" cy="72765"/>
            </a:xfrm>
            <a:custGeom>
              <a:avLst/>
              <a:gdLst/>
              <a:ahLst/>
              <a:cxnLst/>
              <a:rect l="l" t="t" r="r" b="b"/>
              <a:pathLst>
                <a:path w="2898" h="2899" extrusionOk="0">
                  <a:moveTo>
                    <a:pt x="1355" y="1"/>
                  </a:moveTo>
                  <a:lnTo>
                    <a:pt x="1204" y="20"/>
                  </a:lnTo>
                  <a:lnTo>
                    <a:pt x="1073" y="39"/>
                  </a:lnTo>
                  <a:lnTo>
                    <a:pt x="922" y="95"/>
                  </a:lnTo>
                  <a:lnTo>
                    <a:pt x="790" y="151"/>
                  </a:lnTo>
                  <a:lnTo>
                    <a:pt x="677" y="227"/>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35"/>
                  </a:lnTo>
                  <a:lnTo>
                    <a:pt x="715" y="2710"/>
                  </a:lnTo>
                  <a:lnTo>
                    <a:pt x="847" y="2767"/>
                  </a:lnTo>
                  <a:lnTo>
                    <a:pt x="979" y="2823"/>
                  </a:lnTo>
                  <a:lnTo>
                    <a:pt x="1110" y="2861"/>
                  </a:lnTo>
                  <a:lnTo>
                    <a:pt x="1242" y="2880"/>
                  </a:lnTo>
                  <a:lnTo>
                    <a:pt x="1392"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24"/>
            <p:cNvSpPr/>
            <p:nvPr/>
          </p:nvSpPr>
          <p:spPr>
            <a:xfrm>
              <a:off x="5699725" y="4271285"/>
              <a:ext cx="72740" cy="72740"/>
            </a:xfrm>
            <a:custGeom>
              <a:avLst/>
              <a:gdLst/>
              <a:ahLst/>
              <a:cxnLst/>
              <a:rect l="l" t="t" r="r" b="b"/>
              <a:pathLst>
                <a:path w="2898" h="2898" extrusionOk="0">
                  <a:moveTo>
                    <a:pt x="1355" y="0"/>
                  </a:moveTo>
                  <a:lnTo>
                    <a:pt x="1223" y="19"/>
                  </a:lnTo>
                  <a:lnTo>
                    <a:pt x="1073" y="38"/>
                  </a:lnTo>
                  <a:lnTo>
                    <a:pt x="941" y="94"/>
                  </a:lnTo>
                  <a:lnTo>
                    <a:pt x="809" y="151"/>
                  </a:lnTo>
                  <a:lnTo>
                    <a:pt x="678" y="207"/>
                  </a:lnTo>
                  <a:lnTo>
                    <a:pt x="565" y="301"/>
                  </a:lnTo>
                  <a:lnTo>
                    <a:pt x="452" y="376"/>
                  </a:lnTo>
                  <a:lnTo>
                    <a:pt x="358" y="489"/>
                  </a:lnTo>
                  <a:lnTo>
                    <a:pt x="264" y="602"/>
                  </a:lnTo>
                  <a:lnTo>
                    <a:pt x="188" y="715"/>
                  </a:lnTo>
                  <a:lnTo>
                    <a:pt x="132" y="828"/>
                  </a:lnTo>
                  <a:lnTo>
                    <a:pt x="75" y="960"/>
                  </a:lnTo>
                  <a:lnTo>
                    <a:pt x="38" y="1110"/>
                  </a:lnTo>
                  <a:lnTo>
                    <a:pt x="19" y="1242"/>
                  </a:lnTo>
                  <a:lnTo>
                    <a:pt x="0" y="1392"/>
                  </a:lnTo>
                  <a:lnTo>
                    <a:pt x="0" y="1524"/>
                  </a:lnTo>
                  <a:lnTo>
                    <a:pt x="19" y="1675"/>
                  </a:lnTo>
                  <a:lnTo>
                    <a:pt x="57" y="1825"/>
                  </a:lnTo>
                  <a:lnTo>
                    <a:pt x="94" y="1957"/>
                  </a:lnTo>
                  <a:lnTo>
                    <a:pt x="151" y="2089"/>
                  </a:lnTo>
                  <a:lnTo>
                    <a:pt x="226" y="2220"/>
                  </a:lnTo>
                  <a:lnTo>
                    <a:pt x="301" y="2333"/>
                  </a:lnTo>
                  <a:lnTo>
                    <a:pt x="395" y="2446"/>
                  </a:lnTo>
                  <a:lnTo>
                    <a:pt x="489" y="2540"/>
                  </a:lnTo>
                  <a:lnTo>
                    <a:pt x="602" y="2615"/>
                  </a:lnTo>
                  <a:lnTo>
                    <a:pt x="715" y="2691"/>
                  </a:lnTo>
                  <a:lnTo>
                    <a:pt x="847" y="2766"/>
                  </a:lnTo>
                  <a:lnTo>
                    <a:pt x="979" y="2822"/>
                  </a:lnTo>
                  <a:lnTo>
                    <a:pt x="1110" y="2860"/>
                  </a:lnTo>
                  <a:lnTo>
                    <a:pt x="1242" y="2879"/>
                  </a:lnTo>
                  <a:lnTo>
                    <a:pt x="1393" y="2898"/>
                  </a:lnTo>
                  <a:lnTo>
                    <a:pt x="1543" y="2898"/>
                  </a:lnTo>
                  <a:lnTo>
                    <a:pt x="1694" y="2879"/>
                  </a:lnTo>
                  <a:lnTo>
                    <a:pt x="1825" y="2841"/>
                  </a:lnTo>
                  <a:lnTo>
                    <a:pt x="1976" y="2804"/>
                  </a:lnTo>
                  <a:lnTo>
                    <a:pt x="2108" y="2747"/>
                  </a:lnTo>
                  <a:lnTo>
                    <a:pt x="2220" y="2672"/>
                  </a:lnTo>
                  <a:lnTo>
                    <a:pt x="2333" y="2597"/>
                  </a:lnTo>
                  <a:lnTo>
                    <a:pt x="2446" y="2502"/>
                  </a:lnTo>
                  <a:lnTo>
                    <a:pt x="2540" y="2408"/>
                  </a:lnTo>
                  <a:lnTo>
                    <a:pt x="2634" y="2296"/>
                  </a:lnTo>
                  <a:lnTo>
                    <a:pt x="2710" y="2183"/>
                  </a:lnTo>
                  <a:lnTo>
                    <a:pt x="2766" y="2051"/>
                  </a:lnTo>
                  <a:lnTo>
                    <a:pt x="2823" y="1919"/>
                  </a:lnTo>
                  <a:lnTo>
                    <a:pt x="2860" y="1787"/>
                  </a:lnTo>
                  <a:lnTo>
                    <a:pt x="2898" y="1637"/>
                  </a:lnTo>
                  <a:lnTo>
                    <a:pt x="2898" y="1505"/>
                  </a:lnTo>
                  <a:lnTo>
                    <a:pt x="2898" y="1355"/>
                  </a:lnTo>
                  <a:lnTo>
                    <a:pt x="2879" y="1204"/>
                  </a:lnTo>
                  <a:lnTo>
                    <a:pt x="2860" y="1072"/>
                  </a:lnTo>
                  <a:lnTo>
                    <a:pt x="2804" y="922"/>
                  </a:lnTo>
                  <a:lnTo>
                    <a:pt x="2747" y="790"/>
                  </a:lnTo>
                  <a:lnTo>
                    <a:pt x="2672" y="677"/>
                  </a:lnTo>
                  <a:lnTo>
                    <a:pt x="2597" y="546"/>
                  </a:lnTo>
                  <a:lnTo>
                    <a:pt x="2503" y="452"/>
                  </a:lnTo>
                  <a:lnTo>
                    <a:pt x="2409" y="357"/>
                  </a:lnTo>
                  <a:lnTo>
                    <a:pt x="2296" y="263"/>
                  </a:lnTo>
                  <a:lnTo>
                    <a:pt x="2183" y="188"/>
                  </a:lnTo>
                  <a:lnTo>
                    <a:pt x="2051" y="132"/>
                  </a:lnTo>
                  <a:lnTo>
                    <a:pt x="1919" y="75"/>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24"/>
            <p:cNvSpPr/>
            <p:nvPr/>
          </p:nvSpPr>
          <p:spPr>
            <a:xfrm>
              <a:off x="5379524" y="4520152"/>
              <a:ext cx="72740" cy="72765"/>
            </a:xfrm>
            <a:custGeom>
              <a:avLst/>
              <a:gdLst/>
              <a:ahLst/>
              <a:cxnLst/>
              <a:rect l="l" t="t" r="r" b="b"/>
              <a:pathLst>
                <a:path w="2898" h="2899" extrusionOk="0">
                  <a:moveTo>
                    <a:pt x="1355" y="1"/>
                  </a:moveTo>
                  <a:lnTo>
                    <a:pt x="1204" y="20"/>
                  </a:lnTo>
                  <a:lnTo>
                    <a:pt x="1073" y="38"/>
                  </a:lnTo>
                  <a:lnTo>
                    <a:pt x="922" y="95"/>
                  </a:lnTo>
                  <a:lnTo>
                    <a:pt x="790" y="151"/>
                  </a:lnTo>
                  <a:lnTo>
                    <a:pt x="678" y="208"/>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16"/>
                  </a:lnTo>
                  <a:lnTo>
                    <a:pt x="715" y="2691"/>
                  </a:lnTo>
                  <a:lnTo>
                    <a:pt x="847" y="2767"/>
                  </a:lnTo>
                  <a:lnTo>
                    <a:pt x="979" y="2823"/>
                  </a:lnTo>
                  <a:lnTo>
                    <a:pt x="1110" y="2861"/>
                  </a:lnTo>
                  <a:lnTo>
                    <a:pt x="1242" y="2880"/>
                  </a:lnTo>
                  <a:lnTo>
                    <a:pt x="1393"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3"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8"/>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Google Shape;102;p1" descr="https://lh5.googleusercontent.com/FmDR0MkrTxFEnwnsLpuo1G6SlmfyaQjs9IQBRhe0PVneUzEk5Lc_qrdgbBOkgPlNGkJlO5OxqVNk9pTXrejwb2MmmeIrjAZSjR0vS2FTXZr0Dp-Tjrcoy-Ard1HOBqWhvEI3OEgMhabx6jGsHNmz6w">
            <a:extLst>
              <a:ext uri="{FF2B5EF4-FFF2-40B4-BE49-F238E27FC236}">
                <a16:creationId xmlns:a16="http://schemas.microsoft.com/office/drawing/2014/main" id="{E65AF593-4AE8-5DB2-C384-0C8706835900}"/>
              </a:ext>
            </a:extLst>
          </p:cNvPr>
          <p:cNvPicPr preferRelativeResize="0"/>
          <p:nvPr userDrawn="1"/>
        </p:nvPicPr>
        <p:blipFill rotWithShape="1">
          <a:blip r:embed="rId2">
            <a:alphaModFix/>
          </a:blip>
          <a:srcRect/>
          <a:stretch/>
        </p:blipFill>
        <p:spPr>
          <a:xfrm>
            <a:off x="74675" y="4277111"/>
            <a:ext cx="748150" cy="411583"/>
          </a:xfrm>
          <a:prstGeom prst="rect">
            <a:avLst/>
          </a:prstGeom>
          <a:noFill/>
          <a:ln>
            <a:noFill/>
          </a:ln>
        </p:spPr>
      </p:pic>
      <p:sp>
        <p:nvSpPr>
          <p:cNvPr id="3" name="Google Shape;105;p1">
            <a:extLst>
              <a:ext uri="{FF2B5EF4-FFF2-40B4-BE49-F238E27FC236}">
                <a16:creationId xmlns:a16="http://schemas.microsoft.com/office/drawing/2014/main" id="{34743FF0-D115-D863-897C-7502DDD3BEFD}"/>
              </a:ext>
            </a:extLst>
          </p:cNvPr>
          <p:cNvSpPr txBox="1"/>
          <p:nvPr userDrawn="1"/>
        </p:nvSpPr>
        <p:spPr>
          <a:xfrm>
            <a:off x="-28932" y="4645020"/>
            <a:ext cx="3047700" cy="3231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s-MX" sz="800" dirty="0">
                <a:solidFill>
                  <a:schemeClr val="bg1"/>
                </a:solidFill>
              </a:rPr>
              <a:t>Derechos de autor </a:t>
            </a:r>
            <a:endParaRPr sz="800" dirty="0">
              <a:solidFill>
                <a:schemeClr val="bg1"/>
              </a:solidFill>
            </a:endParaRPr>
          </a:p>
          <a:p>
            <a:pPr marL="0" lvl="0" indent="0" algn="l" rtl="0">
              <a:lnSpc>
                <a:spcPct val="90000"/>
              </a:lnSpc>
              <a:spcBef>
                <a:spcPts val="0"/>
              </a:spcBef>
              <a:spcAft>
                <a:spcPts val="0"/>
              </a:spcAft>
              <a:buNone/>
            </a:pPr>
            <a:r>
              <a:rPr lang="es-MX" sz="800" dirty="0">
                <a:solidFill>
                  <a:schemeClr val="bg1"/>
                </a:solidFill>
              </a:rPr>
              <a:t>Universidad Nacional Autónoma de México bajo licencia CC-BY-NC 4.0 Internacional</a:t>
            </a:r>
            <a:endParaRPr sz="800" dirty="0">
              <a:solidFill>
                <a:schemeClr val="bg1"/>
              </a:solidFill>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1">
  <p:cSld name="CUSTOM_14_1_1">
    <p:spTree>
      <p:nvGrpSpPr>
        <p:cNvPr id="1" name="Shape 6014"/>
        <p:cNvGrpSpPr/>
        <p:nvPr/>
      </p:nvGrpSpPr>
      <p:grpSpPr>
        <a:xfrm>
          <a:off x="0" y="0"/>
          <a:ext cx="0" cy="0"/>
          <a:chOff x="0" y="0"/>
          <a:chExt cx="0" cy="0"/>
        </a:xfrm>
      </p:grpSpPr>
      <p:sp>
        <p:nvSpPr>
          <p:cNvPr id="6015" name="Google Shape;6015;p25"/>
          <p:cNvSpPr txBox="1">
            <a:spLocks noGrp="1"/>
          </p:cNvSpPr>
          <p:nvPr>
            <p:ph type="title"/>
          </p:nvPr>
        </p:nvSpPr>
        <p:spPr>
          <a:xfrm>
            <a:off x="720000" y="539500"/>
            <a:ext cx="7704000" cy="457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a:solidFill>
                  <a:schemeClr val="lt1"/>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016" name="Google Shape;6016;p25"/>
          <p:cNvSpPr txBox="1">
            <a:spLocks noGrp="1"/>
          </p:cNvSpPr>
          <p:nvPr>
            <p:ph type="subTitle" idx="1"/>
          </p:nvPr>
        </p:nvSpPr>
        <p:spPr>
          <a:xfrm>
            <a:off x="1779775" y="1263169"/>
            <a:ext cx="3193500" cy="365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Font typeface="Titillium Web"/>
              <a:buNone/>
              <a:defRPr sz="2300">
                <a:latin typeface="Lilita One"/>
                <a:ea typeface="Lilita One"/>
                <a:cs typeface="Lilita One"/>
                <a:sym typeface="Lilita 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6017" name="Google Shape;6017;p25"/>
          <p:cNvSpPr txBox="1">
            <a:spLocks noGrp="1"/>
          </p:cNvSpPr>
          <p:nvPr>
            <p:ph type="subTitle" idx="2"/>
          </p:nvPr>
        </p:nvSpPr>
        <p:spPr>
          <a:xfrm>
            <a:off x="1779775" y="1629883"/>
            <a:ext cx="3193500" cy="548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6018" name="Google Shape;6018;p25"/>
          <p:cNvSpPr txBox="1">
            <a:spLocks noGrp="1"/>
          </p:cNvSpPr>
          <p:nvPr>
            <p:ph type="subTitle" idx="3"/>
          </p:nvPr>
        </p:nvSpPr>
        <p:spPr>
          <a:xfrm>
            <a:off x="1779775" y="2458023"/>
            <a:ext cx="3193500" cy="365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Font typeface="Titillium Web"/>
              <a:buNone/>
              <a:defRPr sz="2300">
                <a:latin typeface="Lilita One"/>
                <a:ea typeface="Lilita One"/>
                <a:cs typeface="Lilita One"/>
                <a:sym typeface="Lilita 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6019" name="Google Shape;6019;p25"/>
          <p:cNvSpPr txBox="1">
            <a:spLocks noGrp="1"/>
          </p:cNvSpPr>
          <p:nvPr>
            <p:ph type="subTitle" idx="4"/>
          </p:nvPr>
        </p:nvSpPr>
        <p:spPr>
          <a:xfrm>
            <a:off x="1779775" y="2824737"/>
            <a:ext cx="3193500" cy="548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6020" name="Google Shape;6020;p25"/>
          <p:cNvSpPr txBox="1">
            <a:spLocks noGrp="1"/>
          </p:cNvSpPr>
          <p:nvPr>
            <p:ph type="subTitle" idx="5"/>
          </p:nvPr>
        </p:nvSpPr>
        <p:spPr>
          <a:xfrm>
            <a:off x="1779775" y="3652568"/>
            <a:ext cx="3193500" cy="365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500"/>
              <a:buFont typeface="Titillium Web"/>
              <a:buNone/>
              <a:defRPr sz="2300">
                <a:latin typeface="Lilita One"/>
                <a:ea typeface="Lilita One"/>
                <a:cs typeface="Lilita One"/>
                <a:sym typeface="Lilita One"/>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6021" name="Google Shape;6021;p25"/>
          <p:cNvSpPr txBox="1">
            <a:spLocks noGrp="1"/>
          </p:cNvSpPr>
          <p:nvPr>
            <p:ph type="subTitle" idx="6"/>
          </p:nvPr>
        </p:nvSpPr>
        <p:spPr>
          <a:xfrm>
            <a:off x="1779775" y="4019282"/>
            <a:ext cx="3193500" cy="548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6022" name="Google Shape;6022;p25"/>
          <p:cNvSpPr/>
          <p:nvPr/>
        </p:nvSpPr>
        <p:spPr>
          <a:xfrm rot="10800000">
            <a:off x="6042475" y="3883788"/>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Google Shape;102;p1" descr="https://lh5.googleusercontent.com/FmDR0MkrTxFEnwnsLpuo1G6SlmfyaQjs9IQBRhe0PVneUzEk5Lc_qrdgbBOkgPlNGkJlO5OxqVNk9pTXrejwb2MmmeIrjAZSjR0vS2FTXZr0Dp-Tjrcoy-Ard1HOBqWhvEI3OEgMhabx6jGsHNmz6w">
            <a:extLst>
              <a:ext uri="{FF2B5EF4-FFF2-40B4-BE49-F238E27FC236}">
                <a16:creationId xmlns:a16="http://schemas.microsoft.com/office/drawing/2014/main" id="{A36E7B4D-DE74-91D3-BB0F-672D5B823D84}"/>
              </a:ext>
            </a:extLst>
          </p:cNvPr>
          <p:cNvPicPr preferRelativeResize="0"/>
          <p:nvPr userDrawn="1"/>
        </p:nvPicPr>
        <p:blipFill rotWithShape="1">
          <a:blip r:embed="rId2">
            <a:alphaModFix/>
          </a:blip>
          <a:srcRect/>
          <a:stretch/>
        </p:blipFill>
        <p:spPr>
          <a:xfrm>
            <a:off x="69008" y="4306314"/>
            <a:ext cx="748150" cy="411583"/>
          </a:xfrm>
          <a:prstGeom prst="rect">
            <a:avLst/>
          </a:prstGeom>
          <a:noFill/>
          <a:ln>
            <a:noFill/>
          </a:ln>
        </p:spPr>
      </p:pic>
      <p:sp>
        <p:nvSpPr>
          <p:cNvPr id="3" name="Google Shape;105;p1">
            <a:extLst>
              <a:ext uri="{FF2B5EF4-FFF2-40B4-BE49-F238E27FC236}">
                <a16:creationId xmlns:a16="http://schemas.microsoft.com/office/drawing/2014/main" id="{DB196840-2A44-4F56-1B65-7094BCEF4978}"/>
              </a:ext>
            </a:extLst>
          </p:cNvPr>
          <p:cNvSpPr txBox="1"/>
          <p:nvPr userDrawn="1"/>
        </p:nvSpPr>
        <p:spPr>
          <a:xfrm>
            <a:off x="-28932" y="4645020"/>
            <a:ext cx="3047700" cy="3231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s-MX" sz="800" dirty="0">
                <a:solidFill>
                  <a:schemeClr val="bg1"/>
                </a:solidFill>
              </a:rPr>
              <a:t>Derechos de autor </a:t>
            </a:r>
            <a:endParaRPr sz="800" dirty="0">
              <a:solidFill>
                <a:schemeClr val="bg1"/>
              </a:solidFill>
            </a:endParaRPr>
          </a:p>
          <a:p>
            <a:pPr marL="0" lvl="0" indent="0" algn="l" rtl="0">
              <a:lnSpc>
                <a:spcPct val="90000"/>
              </a:lnSpc>
              <a:spcBef>
                <a:spcPts val="0"/>
              </a:spcBef>
              <a:spcAft>
                <a:spcPts val="0"/>
              </a:spcAft>
              <a:buNone/>
            </a:pPr>
            <a:r>
              <a:rPr lang="es-MX" sz="800" dirty="0">
                <a:solidFill>
                  <a:schemeClr val="bg1"/>
                </a:solidFill>
              </a:rPr>
              <a:t>Universidad Nacional Autónoma de México bajo licencia CC-BY-NC 4.0 Internacional</a:t>
            </a:r>
            <a:endParaRPr sz="800" dirty="0">
              <a:solidFill>
                <a:schemeClr val="bg1"/>
              </a:solidFill>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6023"/>
        <p:cNvGrpSpPr/>
        <p:nvPr/>
      </p:nvGrpSpPr>
      <p:grpSpPr>
        <a:xfrm>
          <a:off x="0" y="0"/>
          <a:ext cx="0" cy="0"/>
          <a:chOff x="0" y="0"/>
          <a:chExt cx="0" cy="0"/>
        </a:xfrm>
      </p:grpSpPr>
      <p:sp>
        <p:nvSpPr>
          <p:cNvPr id="6024" name="Google Shape;6024;p26"/>
          <p:cNvSpPr txBox="1">
            <a:spLocks noGrp="1"/>
          </p:cNvSpPr>
          <p:nvPr>
            <p:ph type="title"/>
          </p:nvPr>
        </p:nvSpPr>
        <p:spPr>
          <a:xfrm>
            <a:off x="2400075" y="1541932"/>
            <a:ext cx="19782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300" b="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025" name="Google Shape;6025;p26"/>
          <p:cNvSpPr txBox="1">
            <a:spLocks noGrp="1"/>
          </p:cNvSpPr>
          <p:nvPr>
            <p:ph type="subTitle" idx="1"/>
          </p:nvPr>
        </p:nvSpPr>
        <p:spPr>
          <a:xfrm>
            <a:off x="2400075" y="1911764"/>
            <a:ext cx="1978200" cy="548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6026" name="Google Shape;6026;p26"/>
          <p:cNvSpPr txBox="1">
            <a:spLocks noGrp="1"/>
          </p:cNvSpPr>
          <p:nvPr>
            <p:ph type="title" idx="2"/>
          </p:nvPr>
        </p:nvSpPr>
        <p:spPr>
          <a:xfrm>
            <a:off x="5980986" y="1541932"/>
            <a:ext cx="19782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300" b="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027" name="Google Shape;6027;p26"/>
          <p:cNvSpPr txBox="1">
            <a:spLocks noGrp="1"/>
          </p:cNvSpPr>
          <p:nvPr>
            <p:ph type="subTitle" idx="3"/>
          </p:nvPr>
        </p:nvSpPr>
        <p:spPr>
          <a:xfrm>
            <a:off x="5980986" y="1911764"/>
            <a:ext cx="1978200" cy="548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6028" name="Google Shape;6028;p26"/>
          <p:cNvSpPr txBox="1">
            <a:spLocks noGrp="1"/>
          </p:cNvSpPr>
          <p:nvPr>
            <p:ph type="title" idx="4"/>
          </p:nvPr>
        </p:nvSpPr>
        <p:spPr>
          <a:xfrm>
            <a:off x="2400075" y="3065935"/>
            <a:ext cx="19752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300" b="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029" name="Google Shape;6029;p26"/>
          <p:cNvSpPr txBox="1">
            <a:spLocks noGrp="1"/>
          </p:cNvSpPr>
          <p:nvPr>
            <p:ph type="subTitle" idx="5"/>
          </p:nvPr>
        </p:nvSpPr>
        <p:spPr>
          <a:xfrm>
            <a:off x="2400075" y="3435766"/>
            <a:ext cx="1978200" cy="548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6030" name="Google Shape;6030;p26"/>
          <p:cNvSpPr txBox="1">
            <a:spLocks noGrp="1"/>
          </p:cNvSpPr>
          <p:nvPr>
            <p:ph type="title" idx="6"/>
          </p:nvPr>
        </p:nvSpPr>
        <p:spPr>
          <a:xfrm>
            <a:off x="5980986" y="3065935"/>
            <a:ext cx="19782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300" b="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031" name="Google Shape;6031;p26"/>
          <p:cNvSpPr txBox="1">
            <a:spLocks noGrp="1"/>
          </p:cNvSpPr>
          <p:nvPr>
            <p:ph type="subTitle" idx="7"/>
          </p:nvPr>
        </p:nvSpPr>
        <p:spPr>
          <a:xfrm>
            <a:off x="5980986" y="3435766"/>
            <a:ext cx="1978200" cy="548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6032" name="Google Shape;6032;p26"/>
          <p:cNvSpPr txBox="1">
            <a:spLocks noGrp="1"/>
          </p:cNvSpPr>
          <p:nvPr>
            <p:ph type="title" idx="8"/>
          </p:nvPr>
        </p:nvSpPr>
        <p:spPr>
          <a:xfrm>
            <a:off x="720000" y="539500"/>
            <a:ext cx="7704000" cy="457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6033" name="Google Shape;6033;p26"/>
          <p:cNvGrpSpPr/>
          <p:nvPr/>
        </p:nvGrpSpPr>
        <p:grpSpPr>
          <a:xfrm>
            <a:off x="7225950" y="0"/>
            <a:ext cx="1918050" cy="1757175"/>
            <a:chOff x="4483200" y="238125"/>
            <a:chExt cx="1918050" cy="1757175"/>
          </a:xfrm>
        </p:grpSpPr>
        <p:sp>
          <p:nvSpPr>
            <p:cNvPr id="6034" name="Google Shape;6034;p26"/>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26"/>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26"/>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26"/>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26"/>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26"/>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26"/>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26"/>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26"/>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26"/>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26"/>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26"/>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26"/>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26"/>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26"/>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26"/>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26"/>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26"/>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26"/>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26"/>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26"/>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26"/>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26"/>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26"/>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26"/>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26"/>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26"/>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26"/>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26"/>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26"/>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26"/>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26"/>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26"/>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26"/>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26"/>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26"/>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26"/>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26"/>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26"/>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26"/>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26"/>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26"/>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26"/>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26"/>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26"/>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26"/>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26"/>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26"/>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26"/>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26"/>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26"/>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26"/>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26"/>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26"/>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26"/>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26"/>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26"/>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26"/>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26"/>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26"/>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26"/>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26"/>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26"/>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26"/>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26"/>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26"/>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26"/>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26"/>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26"/>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26"/>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26"/>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26"/>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26"/>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26"/>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26"/>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26"/>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26"/>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26"/>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26"/>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26"/>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26"/>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26"/>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26"/>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26"/>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26"/>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26"/>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26"/>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26"/>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26"/>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26"/>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26"/>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26"/>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26"/>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26"/>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26"/>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26"/>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26"/>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26"/>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26"/>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26"/>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26"/>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26"/>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26"/>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26"/>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26"/>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26"/>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26"/>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26"/>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26"/>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26"/>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26"/>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26"/>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26"/>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26"/>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26"/>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26"/>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26"/>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26"/>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26"/>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26"/>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26"/>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26"/>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26"/>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26"/>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26"/>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26"/>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26"/>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26"/>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26"/>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26"/>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26"/>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26"/>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26"/>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26"/>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26"/>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26"/>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26"/>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26"/>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26"/>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26"/>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26"/>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26"/>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26"/>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26"/>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26"/>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26"/>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26"/>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26"/>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26"/>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26"/>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26"/>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26"/>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26"/>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26"/>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26"/>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26"/>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26"/>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26"/>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26"/>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26"/>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26"/>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26"/>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26"/>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26"/>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26"/>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26"/>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26"/>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26"/>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26"/>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26"/>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26"/>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26"/>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26"/>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26"/>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26"/>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26"/>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26"/>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26"/>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26"/>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26"/>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26"/>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26"/>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26"/>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26"/>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26"/>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26"/>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26"/>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26"/>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26"/>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26"/>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26"/>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26"/>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26"/>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26"/>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26"/>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26"/>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26"/>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26"/>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26"/>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26"/>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26"/>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26"/>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26"/>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26"/>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26"/>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26"/>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26"/>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26"/>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26"/>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26"/>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26"/>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26"/>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26"/>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26"/>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26"/>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26"/>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26"/>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26"/>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26"/>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26"/>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26"/>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26"/>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26"/>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26"/>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26"/>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26"/>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26"/>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26"/>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26"/>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26"/>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26"/>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26"/>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26"/>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26"/>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26"/>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26"/>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26"/>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26"/>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26"/>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26"/>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26"/>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26"/>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26"/>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26"/>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26"/>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26"/>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26"/>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26"/>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26"/>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26"/>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26"/>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26"/>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26"/>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26"/>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26"/>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26"/>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26"/>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26"/>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26"/>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26"/>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26"/>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26"/>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26"/>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26"/>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26"/>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26"/>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26"/>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26"/>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26"/>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26"/>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26"/>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26"/>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26"/>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26"/>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26"/>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26"/>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26"/>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26"/>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26"/>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26"/>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26"/>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26"/>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26"/>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7" name="Google Shape;6317;p26"/>
          <p:cNvGrpSpPr/>
          <p:nvPr/>
        </p:nvGrpSpPr>
        <p:grpSpPr>
          <a:xfrm flipH="1">
            <a:off x="0" y="0"/>
            <a:ext cx="1918050" cy="1757175"/>
            <a:chOff x="4483200" y="238125"/>
            <a:chExt cx="1918050" cy="1757175"/>
          </a:xfrm>
        </p:grpSpPr>
        <p:sp>
          <p:nvSpPr>
            <p:cNvPr id="6318" name="Google Shape;6318;p26"/>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26"/>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26"/>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26"/>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26"/>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26"/>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26"/>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26"/>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26"/>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26"/>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26"/>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26"/>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26"/>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26"/>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26"/>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26"/>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26"/>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26"/>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26"/>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26"/>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26"/>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26"/>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26"/>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26"/>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26"/>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26"/>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26"/>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26"/>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26"/>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26"/>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26"/>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26"/>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26"/>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26"/>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26"/>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26"/>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26"/>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26"/>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26"/>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26"/>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26"/>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26"/>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26"/>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26"/>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26"/>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26"/>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26"/>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26"/>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26"/>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26"/>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26"/>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26"/>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26"/>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26"/>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26"/>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26"/>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26"/>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26"/>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26"/>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26"/>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26"/>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26"/>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26"/>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26"/>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26"/>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26"/>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26"/>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26"/>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26"/>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26"/>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26"/>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26"/>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26"/>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26"/>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26"/>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26"/>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26"/>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26"/>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26"/>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26"/>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26"/>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26"/>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26"/>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26"/>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26"/>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26"/>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26"/>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26"/>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26"/>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26"/>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26"/>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26"/>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26"/>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26"/>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26"/>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26"/>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26"/>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26"/>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26"/>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26"/>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26"/>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26"/>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26"/>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26"/>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26"/>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26"/>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26"/>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26"/>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26"/>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26"/>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26"/>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26"/>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26"/>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26"/>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26"/>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26"/>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26"/>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26"/>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26"/>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26"/>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26"/>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26"/>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26"/>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26"/>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26"/>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26"/>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26"/>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26"/>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26"/>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26"/>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26"/>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26"/>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26"/>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26"/>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26"/>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26"/>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26"/>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26"/>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26"/>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26"/>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26"/>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26"/>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26"/>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26"/>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26"/>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26"/>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26"/>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26"/>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26"/>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26"/>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26"/>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26"/>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26"/>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26"/>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26"/>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26"/>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26"/>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26"/>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26"/>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26"/>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26"/>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26"/>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26"/>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26"/>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26"/>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26"/>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26"/>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26"/>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26"/>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26"/>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26"/>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26"/>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26"/>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26"/>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26"/>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26"/>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26"/>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26"/>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26"/>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26"/>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26"/>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26"/>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26"/>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26"/>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26"/>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26"/>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26"/>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26"/>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26"/>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26"/>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26"/>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26"/>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26"/>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26"/>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26"/>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26"/>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26"/>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26"/>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26"/>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26"/>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26"/>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26"/>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26"/>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26"/>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26"/>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26"/>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26"/>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26"/>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26"/>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26"/>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26"/>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26"/>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26"/>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26"/>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26"/>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26"/>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26"/>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26"/>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26"/>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26"/>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26"/>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26"/>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26"/>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26"/>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26"/>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26"/>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26"/>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26"/>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26"/>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26"/>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26"/>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26"/>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26"/>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26"/>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26"/>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26"/>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26"/>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26"/>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26"/>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26"/>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26"/>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26"/>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26"/>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26"/>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26"/>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26"/>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26"/>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26"/>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26"/>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26"/>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26"/>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26"/>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26"/>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26"/>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26"/>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26"/>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26"/>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26"/>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26"/>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26"/>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26"/>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26"/>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26"/>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26"/>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26"/>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26"/>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26"/>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26"/>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26"/>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26"/>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26"/>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26"/>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26"/>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26"/>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26"/>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26"/>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26"/>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26"/>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26"/>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26"/>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26"/>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26"/>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26"/>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1" name="Google Shape;6601;p26"/>
          <p:cNvGrpSpPr/>
          <p:nvPr/>
        </p:nvGrpSpPr>
        <p:grpSpPr>
          <a:xfrm>
            <a:off x="-1731800" y="2078475"/>
            <a:ext cx="2651830" cy="2216529"/>
            <a:chOff x="8778750" y="1654938"/>
            <a:chExt cx="2651830" cy="2216529"/>
          </a:xfrm>
        </p:grpSpPr>
        <p:sp>
          <p:nvSpPr>
            <p:cNvPr id="6602" name="Google Shape;6602;p26"/>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26"/>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26"/>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26"/>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26"/>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26"/>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26"/>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26"/>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26"/>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1" name="Google Shape;6611;p26"/>
          <p:cNvGrpSpPr/>
          <p:nvPr/>
        </p:nvGrpSpPr>
        <p:grpSpPr>
          <a:xfrm>
            <a:off x="8070150" y="1397400"/>
            <a:ext cx="2651830" cy="2216529"/>
            <a:chOff x="8778750" y="1654938"/>
            <a:chExt cx="2651830" cy="2216529"/>
          </a:xfrm>
        </p:grpSpPr>
        <p:sp>
          <p:nvSpPr>
            <p:cNvPr id="6612" name="Google Shape;6612;p26"/>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26"/>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26"/>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26"/>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26"/>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26"/>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26"/>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26"/>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26"/>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21" name="Google Shape;6621;p26"/>
          <p:cNvSpPr/>
          <p:nvPr/>
        </p:nvSpPr>
        <p:spPr>
          <a:xfrm rot="-5400000">
            <a:off x="8407775" y="191177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26"/>
          <p:cNvSpPr/>
          <p:nvPr/>
        </p:nvSpPr>
        <p:spPr>
          <a:xfrm rot="-5400000">
            <a:off x="8636375" y="213655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26"/>
          <p:cNvSpPr/>
          <p:nvPr/>
        </p:nvSpPr>
        <p:spPr>
          <a:xfrm rot="-5400000">
            <a:off x="2061375" y="9247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26"/>
          <p:cNvSpPr/>
          <p:nvPr/>
        </p:nvSpPr>
        <p:spPr>
          <a:xfrm rot="-5400000">
            <a:off x="2289975" y="31725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Google Shape;102;p1" descr="https://lh5.googleusercontent.com/FmDR0MkrTxFEnwnsLpuo1G6SlmfyaQjs9IQBRhe0PVneUzEk5Lc_qrdgbBOkgPlNGkJlO5OxqVNk9pTXrejwb2MmmeIrjAZSjR0vS2FTXZr0Dp-Tjrcoy-Ard1HOBqWhvEI3OEgMhabx6jGsHNmz6w">
            <a:extLst>
              <a:ext uri="{FF2B5EF4-FFF2-40B4-BE49-F238E27FC236}">
                <a16:creationId xmlns:a16="http://schemas.microsoft.com/office/drawing/2014/main" id="{40D2E793-C86E-314B-4509-279789C2238C}"/>
              </a:ext>
            </a:extLst>
          </p:cNvPr>
          <p:cNvPicPr preferRelativeResize="0"/>
          <p:nvPr userDrawn="1"/>
        </p:nvPicPr>
        <p:blipFill rotWithShape="1">
          <a:blip r:embed="rId2">
            <a:alphaModFix/>
          </a:blip>
          <a:srcRect/>
          <a:stretch/>
        </p:blipFill>
        <p:spPr>
          <a:xfrm>
            <a:off x="0" y="4719414"/>
            <a:ext cx="748150" cy="411583"/>
          </a:xfrm>
          <a:prstGeom prst="rect">
            <a:avLst/>
          </a:prstGeom>
          <a:noFill/>
          <a:ln>
            <a:noFill/>
          </a:ln>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6625"/>
        <p:cNvGrpSpPr/>
        <p:nvPr/>
      </p:nvGrpSpPr>
      <p:grpSpPr>
        <a:xfrm>
          <a:off x="0" y="0"/>
          <a:ext cx="0" cy="0"/>
          <a:chOff x="0" y="0"/>
          <a:chExt cx="0" cy="0"/>
        </a:xfrm>
      </p:grpSpPr>
      <p:sp>
        <p:nvSpPr>
          <p:cNvPr id="6626" name="Google Shape;6626;p27"/>
          <p:cNvSpPr txBox="1">
            <a:spLocks noGrp="1"/>
          </p:cNvSpPr>
          <p:nvPr>
            <p:ph type="title"/>
          </p:nvPr>
        </p:nvSpPr>
        <p:spPr>
          <a:xfrm>
            <a:off x="2282730" y="1261583"/>
            <a:ext cx="19860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300" b="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627" name="Google Shape;6627;p27"/>
          <p:cNvSpPr txBox="1">
            <a:spLocks noGrp="1"/>
          </p:cNvSpPr>
          <p:nvPr>
            <p:ph type="subTitle" idx="1"/>
          </p:nvPr>
        </p:nvSpPr>
        <p:spPr>
          <a:xfrm>
            <a:off x="2282730" y="1629033"/>
            <a:ext cx="1986000" cy="548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6628" name="Google Shape;6628;p27"/>
          <p:cNvSpPr txBox="1">
            <a:spLocks noGrp="1"/>
          </p:cNvSpPr>
          <p:nvPr>
            <p:ph type="title" idx="2"/>
          </p:nvPr>
        </p:nvSpPr>
        <p:spPr>
          <a:xfrm>
            <a:off x="6092995" y="1261583"/>
            <a:ext cx="19860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300" b="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629" name="Google Shape;6629;p27"/>
          <p:cNvSpPr txBox="1">
            <a:spLocks noGrp="1"/>
          </p:cNvSpPr>
          <p:nvPr>
            <p:ph type="subTitle" idx="3"/>
          </p:nvPr>
        </p:nvSpPr>
        <p:spPr>
          <a:xfrm>
            <a:off x="6092995" y="1629033"/>
            <a:ext cx="1986000" cy="548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6630" name="Google Shape;6630;p27"/>
          <p:cNvSpPr txBox="1">
            <a:spLocks noGrp="1"/>
          </p:cNvSpPr>
          <p:nvPr>
            <p:ph type="title" idx="4"/>
          </p:nvPr>
        </p:nvSpPr>
        <p:spPr>
          <a:xfrm>
            <a:off x="2282730" y="2433586"/>
            <a:ext cx="19860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300" b="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631" name="Google Shape;6631;p27"/>
          <p:cNvSpPr txBox="1">
            <a:spLocks noGrp="1"/>
          </p:cNvSpPr>
          <p:nvPr>
            <p:ph type="subTitle" idx="5"/>
          </p:nvPr>
        </p:nvSpPr>
        <p:spPr>
          <a:xfrm>
            <a:off x="2282730" y="2801036"/>
            <a:ext cx="1986000" cy="548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6632" name="Google Shape;6632;p27"/>
          <p:cNvSpPr txBox="1">
            <a:spLocks noGrp="1"/>
          </p:cNvSpPr>
          <p:nvPr>
            <p:ph type="title" idx="6"/>
          </p:nvPr>
        </p:nvSpPr>
        <p:spPr>
          <a:xfrm>
            <a:off x="6092995" y="2433586"/>
            <a:ext cx="19860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300" b="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633" name="Google Shape;6633;p27"/>
          <p:cNvSpPr txBox="1">
            <a:spLocks noGrp="1"/>
          </p:cNvSpPr>
          <p:nvPr>
            <p:ph type="subTitle" idx="7"/>
          </p:nvPr>
        </p:nvSpPr>
        <p:spPr>
          <a:xfrm>
            <a:off x="6092995" y="2801036"/>
            <a:ext cx="1986000" cy="548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6634" name="Google Shape;6634;p27"/>
          <p:cNvSpPr txBox="1">
            <a:spLocks noGrp="1"/>
          </p:cNvSpPr>
          <p:nvPr>
            <p:ph type="title" idx="8"/>
          </p:nvPr>
        </p:nvSpPr>
        <p:spPr>
          <a:xfrm>
            <a:off x="6092995" y="3599730"/>
            <a:ext cx="19860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300" b="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635" name="Google Shape;6635;p27"/>
          <p:cNvSpPr txBox="1">
            <a:spLocks noGrp="1"/>
          </p:cNvSpPr>
          <p:nvPr>
            <p:ph type="subTitle" idx="9"/>
          </p:nvPr>
        </p:nvSpPr>
        <p:spPr>
          <a:xfrm>
            <a:off x="6092995" y="3967180"/>
            <a:ext cx="1986000" cy="548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6636" name="Google Shape;6636;p27"/>
          <p:cNvSpPr txBox="1">
            <a:spLocks noGrp="1"/>
          </p:cNvSpPr>
          <p:nvPr>
            <p:ph type="title" idx="13"/>
          </p:nvPr>
        </p:nvSpPr>
        <p:spPr>
          <a:xfrm>
            <a:off x="2282730" y="3599730"/>
            <a:ext cx="19860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300" b="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637" name="Google Shape;6637;p27"/>
          <p:cNvSpPr txBox="1">
            <a:spLocks noGrp="1"/>
          </p:cNvSpPr>
          <p:nvPr>
            <p:ph type="subTitle" idx="14"/>
          </p:nvPr>
        </p:nvSpPr>
        <p:spPr>
          <a:xfrm>
            <a:off x="2282730" y="3967180"/>
            <a:ext cx="1986000" cy="548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6638" name="Google Shape;6638;p27"/>
          <p:cNvSpPr txBox="1">
            <a:spLocks noGrp="1"/>
          </p:cNvSpPr>
          <p:nvPr>
            <p:ph type="title" idx="15"/>
          </p:nvPr>
        </p:nvSpPr>
        <p:spPr>
          <a:xfrm>
            <a:off x="720000" y="539500"/>
            <a:ext cx="7704000" cy="457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639" name="Google Shape;6639;p27"/>
          <p:cNvSpPr/>
          <p:nvPr/>
        </p:nvSpPr>
        <p:spPr>
          <a:xfrm rot="5400000">
            <a:off x="7010099" y="90330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27"/>
          <p:cNvSpPr/>
          <p:nvPr/>
        </p:nvSpPr>
        <p:spPr>
          <a:xfrm rot="-5400000" flipH="1">
            <a:off x="-903301" y="90330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1" name="Google Shape;6641;p27"/>
          <p:cNvGrpSpPr/>
          <p:nvPr/>
        </p:nvGrpSpPr>
        <p:grpSpPr>
          <a:xfrm>
            <a:off x="8264075" y="4311563"/>
            <a:ext cx="643025" cy="666575"/>
            <a:chOff x="3520625" y="2268725"/>
            <a:chExt cx="643025" cy="666575"/>
          </a:xfrm>
        </p:grpSpPr>
        <p:sp>
          <p:nvSpPr>
            <p:cNvPr id="6642" name="Google Shape;6642;p27"/>
            <p:cNvSpPr/>
            <p:nvPr/>
          </p:nvSpPr>
          <p:spPr>
            <a:xfrm>
              <a:off x="3666425" y="2591425"/>
              <a:ext cx="183950" cy="188650"/>
            </a:xfrm>
            <a:custGeom>
              <a:avLst/>
              <a:gdLst/>
              <a:ahLst/>
              <a:cxnLst/>
              <a:rect l="l" t="t" r="r" b="b"/>
              <a:pathLst>
                <a:path w="7358" h="7546" extrusionOk="0">
                  <a:moveTo>
                    <a:pt x="5175" y="0"/>
                  </a:moveTo>
                  <a:lnTo>
                    <a:pt x="4310" y="922"/>
                  </a:lnTo>
                  <a:lnTo>
                    <a:pt x="133" y="5344"/>
                  </a:lnTo>
                  <a:lnTo>
                    <a:pt x="57" y="5419"/>
                  </a:lnTo>
                  <a:lnTo>
                    <a:pt x="20" y="5494"/>
                  </a:lnTo>
                  <a:lnTo>
                    <a:pt x="1" y="5588"/>
                  </a:lnTo>
                  <a:lnTo>
                    <a:pt x="1" y="5683"/>
                  </a:lnTo>
                  <a:lnTo>
                    <a:pt x="1" y="5758"/>
                  </a:lnTo>
                  <a:lnTo>
                    <a:pt x="38" y="5852"/>
                  </a:lnTo>
                  <a:lnTo>
                    <a:pt x="76" y="5927"/>
                  </a:lnTo>
                  <a:lnTo>
                    <a:pt x="151" y="6002"/>
                  </a:lnTo>
                  <a:lnTo>
                    <a:pt x="1638" y="7414"/>
                  </a:lnTo>
                  <a:lnTo>
                    <a:pt x="1713" y="7470"/>
                  </a:lnTo>
                  <a:lnTo>
                    <a:pt x="1788" y="7508"/>
                  </a:lnTo>
                  <a:lnTo>
                    <a:pt x="1882" y="7545"/>
                  </a:lnTo>
                  <a:lnTo>
                    <a:pt x="1976" y="7545"/>
                  </a:lnTo>
                  <a:lnTo>
                    <a:pt x="2071" y="7526"/>
                  </a:lnTo>
                  <a:lnTo>
                    <a:pt x="2146" y="7508"/>
                  </a:lnTo>
                  <a:lnTo>
                    <a:pt x="2221" y="7451"/>
                  </a:lnTo>
                  <a:lnTo>
                    <a:pt x="2296" y="7395"/>
                  </a:lnTo>
                  <a:lnTo>
                    <a:pt x="5871" y="3613"/>
                  </a:lnTo>
                  <a:lnTo>
                    <a:pt x="7358" y="2051"/>
                  </a:lnTo>
                  <a:lnTo>
                    <a:pt x="517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27"/>
            <p:cNvSpPr/>
            <p:nvPr/>
          </p:nvSpPr>
          <p:spPr>
            <a:xfrm>
              <a:off x="3774150" y="2591425"/>
              <a:ext cx="76225" cy="90325"/>
            </a:xfrm>
            <a:custGeom>
              <a:avLst/>
              <a:gdLst/>
              <a:ahLst/>
              <a:cxnLst/>
              <a:rect l="l" t="t" r="r" b="b"/>
              <a:pathLst>
                <a:path w="3049" h="3613" extrusionOk="0">
                  <a:moveTo>
                    <a:pt x="866" y="0"/>
                  </a:moveTo>
                  <a:lnTo>
                    <a:pt x="1" y="922"/>
                  </a:lnTo>
                  <a:lnTo>
                    <a:pt x="95" y="1223"/>
                  </a:lnTo>
                  <a:lnTo>
                    <a:pt x="226" y="1562"/>
                  </a:lnTo>
                  <a:lnTo>
                    <a:pt x="377" y="1901"/>
                  </a:lnTo>
                  <a:lnTo>
                    <a:pt x="546" y="2239"/>
                  </a:lnTo>
                  <a:lnTo>
                    <a:pt x="753" y="2597"/>
                  </a:lnTo>
                  <a:lnTo>
                    <a:pt x="998" y="2935"/>
                  </a:lnTo>
                  <a:lnTo>
                    <a:pt x="1261" y="3293"/>
                  </a:lnTo>
                  <a:lnTo>
                    <a:pt x="1562" y="3613"/>
                  </a:lnTo>
                  <a:lnTo>
                    <a:pt x="3049" y="2051"/>
                  </a:lnTo>
                  <a:lnTo>
                    <a:pt x="86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27"/>
            <p:cNvSpPr/>
            <p:nvPr/>
          </p:nvSpPr>
          <p:spPr>
            <a:xfrm>
              <a:off x="3520625" y="2743350"/>
              <a:ext cx="184875" cy="191950"/>
            </a:xfrm>
            <a:custGeom>
              <a:avLst/>
              <a:gdLst/>
              <a:ahLst/>
              <a:cxnLst/>
              <a:rect l="l" t="t" r="r" b="b"/>
              <a:pathLst>
                <a:path w="7395" h="7678" extrusionOk="0">
                  <a:moveTo>
                    <a:pt x="6040" y="1"/>
                  </a:moveTo>
                  <a:lnTo>
                    <a:pt x="207" y="6172"/>
                  </a:lnTo>
                  <a:lnTo>
                    <a:pt x="113" y="6285"/>
                  </a:lnTo>
                  <a:lnTo>
                    <a:pt x="56" y="6417"/>
                  </a:lnTo>
                  <a:lnTo>
                    <a:pt x="19" y="6567"/>
                  </a:lnTo>
                  <a:lnTo>
                    <a:pt x="0" y="6699"/>
                  </a:lnTo>
                  <a:lnTo>
                    <a:pt x="19" y="6831"/>
                  </a:lnTo>
                  <a:lnTo>
                    <a:pt x="75" y="6981"/>
                  </a:lnTo>
                  <a:lnTo>
                    <a:pt x="132" y="7094"/>
                  </a:lnTo>
                  <a:lnTo>
                    <a:pt x="245" y="7207"/>
                  </a:lnTo>
                  <a:lnTo>
                    <a:pt x="527" y="7489"/>
                  </a:lnTo>
                  <a:lnTo>
                    <a:pt x="640" y="7565"/>
                  </a:lnTo>
                  <a:lnTo>
                    <a:pt x="771" y="7640"/>
                  </a:lnTo>
                  <a:lnTo>
                    <a:pt x="903" y="7677"/>
                  </a:lnTo>
                  <a:lnTo>
                    <a:pt x="1054" y="7677"/>
                  </a:lnTo>
                  <a:lnTo>
                    <a:pt x="1185" y="7659"/>
                  </a:lnTo>
                  <a:lnTo>
                    <a:pt x="1317" y="7621"/>
                  </a:lnTo>
                  <a:lnTo>
                    <a:pt x="1449" y="7546"/>
                  </a:lnTo>
                  <a:lnTo>
                    <a:pt x="1562" y="7452"/>
                  </a:lnTo>
                  <a:lnTo>
                    <a:pt x="7395" y="1280"/>
                  </a:lnTo>
                  <a:lnTo>
                    <a:pt x="604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27"/>
            <p:cNvSpPr/>
            <p:nvPr/>
          </p:nvSpPr>
          <p:spPr>
            <a:xfrm>
              <a:off x="3742625" y="2268725"/>
              <a:ext cx="421025" cy="421025"/>
            </a:xfrm>
            <a:custGeom>
              <a:avLst/>
              <a:gdLst/>
              <a:ahLst/>
              <a:cxnLst/>
              <a:rect l="l" t="t" r="r" b="b"/>
              <a:pathLst>
                <a:path w="16841" h="16841" extrusionOk="0">
                  <a:moveTo>
                    <a:pt x="8600" y="1280"/>
                  </a:moveTo>
                  <a:lnTo>
                    <a:pt x="8938" y="1299"/>
                  </a:lnTo>
                  <a:lnTo>
                    <a:pt x="9296" y="1337"/>
                  </a:lnTo>
                  <a:lnTo>
                    <a:pt x="9635" y="1393"/>
                  </a:lnTo>
                  <a:lnTo>
                    <a:pt x="9973" y="1449"/>
                  </a:lnTo>
                  <a:lnTo>
                    <a:pt x="10293" y="1525"/>
                  </a:lnTo>
                  <a:lnTo>
                    <a:pt x="10632" y="1638"/>
                  </a:lnTo>
                  <a:lnTo>
                    <a:pt x="10952" y="1751"/>
                  </a:lnTo>
                  <a:lnTo>
                    <a:pt x="11272" y="1882"/>
                  </a:lnTo>
                  <a:lnTo>
                    <a:pt x="11591" y="2033"/>
                  </a:lnTo>
                  <a:lnTo>
                    <a:pt x="11911" y="2183"/>
                  </a:lnTo>
                  <a:lnTo>
                    <a:pt x="12212" y="2371"/>
                  </a:lnTo>
                  <a:lnTo>
                    <a:pt x="12513" y="2560"/>
                  </a:lnTo>
                  <a:lnTo>
                    <a:pt x="12796" y="2785"/>
                  </a:lnTo>
                  <a:lnTo>
                    <a:pt x="13078" y="3011"/>
                  </a:lnTo>
                  <a:lnTo>
                    <a:pt x="13360" y="3256"/>
                  </a:lnTo>
                  <a:lnTo>
                    <a:pt x="13605" y="3519"/>
                  </a:lnTo>
                  <a:lnTo>
                    <a:pt x="13849" y="3783"/>
                  </a:lnTo>
                  <a:lnTo>
                    <a:pt x="14075" y="4065"/>
                  </a:lnTo>
                  <a:lnTo>
                    <a:pt x="14282" y="4347"/>
                  </a:lnTo>
                  <a:lnTo>
                    <a:pt x="14489" y="4648"/>
                  </a:lnTo>
                  <a:lnTo>
                    <a:pt x="14658" y="4949"/>
                  </a:lnTo>
                  <a:lnTo>
                    <a:pt x="14828" y="5269"/>
                  </a:lnTo>
                  <a:lnTo>
                    <a:pt x="14978" y="5570"/>
                  </a:lnTo>
                  <a:lnTo>
                    <a:pt x="15091" y="5890"/>
                  </a:lnTo>
                  <a:lnTo>
                    <a:pt x="15204" y="6229"/>
                  </a:lnTo>
                  <a:lnTo>
                    <a:pt x="15317" y="6549"/>
                  </a:lnTo>
                  <a:lnTo>
                    <a:pt x="15392" y="6887"/>
                  </a:lnTo>
                  <a:lnTo>
                    <a:pt x="15449" y="7226"/>
                  </a:lnTo>
                  <a:lnTo>
                    <a:pt x="15505" y="7565"/>
                  </a:lnTo>
                  <a:lnTo>
                    <a:pt x="15543" y="7903"/>
                  </a:lnTo>
                  <a:lnTo>
                    <a:pt x="15561" y="8242"/>
                  </a:lnTo>
                  <a:lnTo>
                    <a:pt x="15561" y="8599"/>
                  </a:lnTo>
                  <a:lnTo>
                    <a:pt x="15543" y="8938"/>
                  </a:lnTo>
                  <a:lnTo>
                    <a:pt x="15505" y="9277"/>
                  </a:lnTo>
                  <a:lnTo>
                    <a:pt x="15449" y="9615"/>
                  </a:lnTo>
                  <a:lnTo>
                    <a:pt x="15392" y="9954"/>
                  </a:lnTo>
                  <a:lnTo>
                    <a:pt x="15298" y="10293"/>
                  </a:lnTo>
                  <a:lnTo>
                    <a:pt x="15204" y="10613"/>
                  </a:lnTo>
                  <a:lnTo>
                    <a:pt x="15091" y="10951"/>
                  </a:lnTo>
                  <a:lnTo>
                    <a:pt x="14959" y="11271"/>
                  </a:lnTo>
                  <a:lnTo>
                    <a:pt x="14809" y="11591"/>
                  </a:lnTo>
                  <a:lnTo>
                    <a:pt x="14658" y="11892"/>
                  </a:lnTo>
                  <a:lnTo>
                    <a:pt x="14470" y="12193"/>
                  </a:lnTo>
                  <a:lnTo>
                    <a:pt x="14282" y="12494"/>
                  </a:lnTo>
                  <a:lnTo>
                    <a:pt x="14056" y="12777"/>
                  </a:lnTo>
                  <a:lnTo>
                    <a:pt x="13830" y="13059"/>
                  </a:lnTo>
                  <a:lnTo>
                    <a:pt x="13586" y="13341"/>
                  </a:lnTo>
                  <a:lnTo>
                    <a:pt x="13322" y="13604"/>
                  </a:lnTo>
                  <a:lnTo>
                    <a:pt x="13059" y="13830"/>
                  </a:lnTo>
                  <a:lnTo>
                    <a:pt x="12777" y="14056"/>
                  </a:lnTo>
                  <a:lnTo>
                    <a:pt x="12495" y="14282"/>
                  </a:lnTo>
                  <a:lnTo>
                    <a:pt x="12193" y="14470"/>
                  </a:lnTo>
                  <a:lnTo>
                    <a:pt x="11892" y="14639"/>
                  </a:lnTo>
                  <a:lnTo>
                    <a:pt x="11573" y="14809"/>
                  </a:lnTo>
                  <a:lnTo>
                    <a:pt x="11272" y="14959"/>
                  </a:lnTo>
                  <a:lnTo>
                    <a:pt x="10952" y="15091"/>
                  </a:lnTo>
                  <a:lnTo>
                    <a:pt x="10613" y="15204"/>
                  </a:lnTo>
                  <a:lnTo>
                    <a:pt x="10293" y="15298"/>
                  </a:lnTo>
                  <a:lnTo>
                    <a:pt x="9954" y="15373"/>
                  </a:lnTo>
                  <a:lnTo>
                    <a:pt x="9616" y="15448"/>
                  </a:lnTo>
                  <a:lnTo>
                    <a:pt x="9277" y="15486"/>
                  </a:lnTo>
                  <a:lnTo>
                    <a:pt x="8938" y="15524"/>
                  </a:lnTo>
                  <a:lnTo>
                    <a:pt x="8600" y="15542"/>
                  </a:lnTo>
                  <a:lnTo>
                    <a:pt x="8242" y="15542"/>
                  </a:lnTo>
                  <a:lnTo>
                    <a:pt x="7904" y="15524"/>
                  </a:lnTo>
                  <a:lnTo>
                    <a:pt x="7565" y="15486"/>
                  </a:lnTo>
                  <a:lnTo>
                    <a:pt x="7226" y="15448"/>
                  </a:lnTo>
                  <a:lnTo>
                    <a:pt x="6887" y="15373"/>
                  </a:lnTo>
                  <a:lnTo>
                    <a:pt x="6549" y="15298"/>
                  </a:lnTo>
                  <a:lnTo>
                    <a:pt x="6229" y="15204"/>
                  </a:lnTo>
                  <a:lnTo>
                    <a:pt x="5890" y="15072"/>
                  </a:lnTo>
                  <a:lnTo>
                    <a:pt x="5570" y="14940"/>
                  </a:lnTo>
                  <a:lnTo>
                    <a:pt x="5251" y="14809"/>
                  </a:lnTo>
                  <a:lnTo>
                    <a:pt x="4949" y="14639"/>
                  </a:lnTo>
                  <a:lnTo>
                    <a:pt x="4648" y="14451"/>
                  </a:lnTo>
                  <a:lnTo>
                    <a:pt x="4347" y="14263"/>
                  </a:lnTo>
                  <a:lnTo>
                    <a:pt x="4065" y="14056"/>
                  </a:lnTo>
                  <a:lnTo>
                    <a:pt x="3783" y="13811"/>
                  </a:lnTo>
                  <a:lnTo>
                    <a:pt x="3501" y="13567"/>
                  </a:lnTo>
                  <a:lnTo>
                    <a:pt x="3237" y="13303"/>
                  </a:lnTo>
                  <a:lnTo>
                    <a:pt x="3011" y="13040"/>
                  </a:lnTo>
                  <a:lnTo>
                    <a:pt x="2786" y="12758"/>
                  </a:lnTo>
                  <a:lnTo>
                    <a:pt x="2560" y="12475"/>
                  </a:lnTo>
                  <a:lnTo>
                    <a:pt x="2372" y="12174"/>
                  </a:lnTo>
                  <a:lnTo>
                    <a:pt x="2202" y="11873"/>
                  </a:lnTo>
                  <a:lnTo>
                    <a:pt x="2033" y="11572"/>
                  </a:lnTo>
                  <a:lnTo>
                    <a:pt x="1883" y="11252"/>
                  </a:lnTo>
                  <a:lnTo>
                    <a:pt x="1751" y="10933"/>
                  </a:lnTo>
                  <a:lnTo>
                    <a:pt x="1638" y="10613"/>
                  </a:lnTo>
                  <a:lnTo>
                    <a:pt x="1544" y="10274"/>
                  </a:lnTo>
                  <a:lnTo>
                    <a:pt x="1469" y="9935"/>
                  </a:lnTo>
                  <a:lnTo>
                    <a:pt x="1393" y="9597"/>
                  </a:lnTo>
                  <a:lnTo>
                    <a:pt x="1356" y="9258"/>
                  </a:lnTo>
                  <a:lnTo>
                    <a:pt x="1318" y="8919"/>
                  </a:lnTo>
                  <a:lnTo>
                    <a:pt x="1299" y="8581"/>
                  </a:lnTo>
                  <a:lnTo>
                    <a:pt x="1299" y="8242"/>
                  </a:lnTo>
                  <a:lnTo>
                    <a:pt x="1318" y="7903"/>
                  </a:lnTo>
                  <a:lnTo>
                    <a:pt x="1356" y="7546"/>
                  </a:lnTo>
                  <a:lnTo>
                    <a:pt x="1393" y="7207"/>
                  </a:lnTo>
                  <a:lnTo>
                    <a:pt x="1469" y="6868"/>
                  </a:lnTo>
                  <a:lnTo>
                    <a:pt x="1544" y="6549"/>
                  </a:lnTo>
                  <a:lnTo>
                    <a:pt x="1638" y="6210"/>
                  </a:lnTo>
                  <a:lnTo>
                    <a:pt x="1770" y="5890"/>
                  </a:lnTo>
                  <a:lnTo>
                    <a:pt x="1901" y="5570"/>
                  </a:lnTo>
                  <a:lnTo>
                    <a:pt x="2033" y="5250"/>
                  </a:lnTo>
                  <a:lnTo>
                    <a:pt x="2202" y="4930"/>
                  </a:lnTo>
                  <a:lnTo>
                    <a:pt x="2391" y="4629"/>
                  </a:lnTo>
                  <a:lnTo>
                    <a:pt x="2579" y="4328"/>
                  </a:lnTo>
                  <a:lnTo>
                    <a:pt x="2786" y="4046"/>
                  </a:lnTo>
                  <a:lnTo>
                    <a:pt x="3030" y="3764"/>
                  </a:lnTo>
                  <a:lnTo>
                    <a:pt x="3275" y="3482"/>
                  </a:lnTo>
                  <a:lnTo>
                    <a:pt x="3538" y="3237"/>
                  </a:lnTo>
                  <a:lnTo>
                    <a:pt x="3802" y="2992"/>
                  </a:lnTo>
                  <a:lnTo>
                    <a:pt x="4084" y="2767"/>
                  </a:lnTo>
                  <a:lnTo>
                    <a:pt x="4366" y="2560"/>
                  </a:lnTo>
                  <a:lnTo>
                    <a:pt x="4667" y="2353"/>
                  </a:lnTo>
                  <a:lnTo>
                    <a:pt x="4968" y="2183"/>
                  </a:lnTo>
                  <a:lnTo>
                    <a:pt x="5269" y="2014"/>
                  </a:lnTo>
                  <a:lnTo>
                    <a:pt x="5589" y="1863"/>
                  </a:lnTo>
                  <a:lnTo>
                    <a:pt x="5909" y="1751"/>
                  </a:lnTo>
                  <a:lnTo>
                    <a:pt x="6229" y="1638"/>
                  </a:lnTo>
                  <a:lnTo>
                    <a:pt x="6568" y="1525"/>
                  </a:lnTo>
                  <a:lnTo>
                    <a:pt x="6906" y="1449"/>
                  </a:lnTo>
                  <a:lnTo>
                    <a:pt x="7245" y="1393"/>
                  </a:lnTo>
                  <a:lnTo>
                    <a:pt x="7584" y="1337"/>
                  </a:lnTo>
                  <a:lnTo>
                    <a:pt x="7922" y="1299"/>
                  </a:lnTo>
                  <a:lnTo>
                    <a:pt x="8261" y="1280"/>
                  </a:lnTo>
                  <a:close/>
                  <a:moveTo>
                    <a:pt x="8223" y="1"/>
                  </a:moveTo>
                  <a:lnTo>
                    <a:pt x="7828" y="20"/>
                  </a:lnTo>
                  <a:lnTo>
                    <a:pt x="7433" y="57"/>
                  </a:lnTo>
                  <a:lnTo>
                    <a:pt x="7019" y="114"/>
                  </a:lnTo>
                  <a:lnTo>
                    <a:pt x="6624" y="189"/>
                  </a:lnTo>
                  <a:lnTo>
                    <a:pt x="6229" y="283"/>
                  </a:lnTo>
                  <a:lnTo>
                    <a:pt x="5834" y="396"/>
                  </a:lnTo>
                  <a:lnTo>
                    <a:pt x="5458" y="528"/>
                  </a:lnTo>
                  <a:lnTo>
                    <a:pt x="5081" y="678"/>
                  </a:lnTo>
                  <a:lnTo>
                    <a:pt x="4705" y="847"/>
                  </a:lnTo>
                  <a:lnTo>
                    <a:pt x="4347" y="1054"/>
                  </a:lnTo>
                  <a:lnTo>
                    <a:pt x="3990" y="1261"/>
                  </a:lnTo>
                  <a:lnTo>
                    <a:pt x="3632" y="1487"/>
                  </a:lnTo>
                  <a:lnTo>
                    <a:pt x="3294" y="1732"/>
                  </a:lnTo>
                  <a:lnTo>
                    <a:pt x="2955" y="2014"/>
                  </a:lnTo>
                  <a:lnTo>
                    <a:pt x="2635" y="2296"/>
                  </a:lnTo>
                  <a:lnTo>
                    <a:pt x="2334" y="2597"/>
                  </a:lnTo>
                  <a:lnTo>
                    <a:pt x="2052" y="2917"/>
                  </a:lnTo>
                  <a:lnTo>
                    <a:pt x="1770" y="3256"/>
                  </a:lnTo>
                  <a:lnTo>
                    <a:pt x="1525" y="3594"/>
                  </a:lnTo>
                  <a:lnTo>
                    <a:pt x="1280" y="3952"/>
                  </a:lnTo>
                  <a:lnTo>
                    <a:pt x="1073" y="4309"/>
                  </a:lnTo>
                  <a:lnTo>
                    <a:pt x="885" y="4667"/>
                  </a:lnTo>
                  <a:lnTo>
                    <a:pt x="697" y="5043"/>
                  </a:lnTo>
                  <a:lnTo>
                    <a:pt x="547" y="5420"/>
                  </a:lnTo>
                  <a:lnTo>
                    <a:pt x="415" y="5815"/>
                  </a:lnTo>
                  <a:lnTo>
                    <a:pt x="302" y="6210"/>
                  </a:lnTo>
                  <a:lnTo>
                    <a:pt x="208" y="6605"/>
                  </a:lnTo>
                  <a:lnTo>
                    <a:pt x="133" y="7000"/>
                  </a:lnTo>
                  <a:lnTo>
                    <a:pt x="57" y="7395"/>
                  </a:lnTo>
                  <a:lnTo>
                    <a:pt x="20" y="7809"/>
                  </a:lnTo>
                  <a:lnTo>
                    <a:pt x="1" y="8204"/>
                  </a:lnTo>
                  <a:lnTo>
                    <a:pt x="1" y="8618"/>
                  </a:lnTo>
                  <a:lnTo>
                    <a:pt x="20" y="9013"/>
                  </a:lnTo>
                  <a:lnTo>
                    <a:pt x="57" y="9409"/>
                  </a:lnTo>
                  <a:lnTo>
                    <a:pt x="114" y="9822"/>
                  </a:lnTo>
                  <a:lnTo>
                    <a:pt x="208" y="10218"/>
                  </a:lnTo>
                  <a:lnTo>
                    <a:pt x="302" y="10613"/>
                  </a:lnTo>
                  <a:lnTo>
                    <a:pt x="415" y="11008"/>
                  </a:lnTo>
                  <a:lnTo>
                    <a:pt x="547" y="11384"/>
                  </a:lnTo>
                  <a:lnTo>
                    <a:pt x="697" y="11760"/>
                  </a:lnTo>
                  <a:lnTo>
                    <a:pt x="867" y="12137"/>
                  </a:lnTo>
                  <a:lnTo>
                    <a:pt x="1055" y="12494"/>
                  </a:lnTo>
                  <a:lnTo>
                    <a:pt x="1280" y="12852"/>
                  </a:lnTo>
                  <a:lnTo>
                    <a:pt x="1506" y="13209"/>
                  </a:lnTo>
                  <a:lnTo>
                    <a:pt x="1751" y="13548"/>
                  </a:lnTo>
                  <a:lnTo>
                    <a:pt x="2014" y="13887"/>
                  </a:lnTo>
                  <a:lnTo>
                    <a:pt x="2315" y="14207"/>
                  </a:lnTo>
                  <a:lnTo>
                    <a:pt x="2616" y="14508"/>
                  </a:lnTo>
                  <a:lnTo>
                    <a:pt x="2936" y="14790"/>
                  </a:lnTo>
                  <a:lnTo>
                    <a:pt x="3275" y="15072"/>
                  </a:lnTo>
                  <a:lnTo>
                    <a:pt x="3614" y="15317"/>
                  </a:lnTo>
                  <a:lnTo>
                    <a:pt x="3952" y="15561"/>
                  </a:lnTo>
                  <a:lnTo>
                    <a:pt x="4310" y="15768"/>
                  </a:lnTo>
                  <a:lnTo>
                    <a:pt x="4686" y="15956"/>
                  </a:lnTo>
                  <a:lnTo>
                    <a:pt x="5062" y="16145"/>
                  </a:lnTo>
                  <a:lnTo>
                    <a:pt x="5439" y="16295"/>
                  </a:lnTo>
                  <a:lnTo>
                    <a:pt x="5834" y="16427"/>
                  </a:lnTo>
                  <a:lnTo>
                    <a:pt x="6210" y="16540"/>
                  </a:lnTo>
                  <a:lnTo>
                    <a:pt x="6605" y="16634"/>
                  </a:lnTo>
                  <a:lnTo>
                    <a:pt x="7019" y="16709"/>
                  </a:lnTo>
                  <a:lnTo>
                    <a:pt x="7414" y="16784"/>
                  </a:lnTo>
                  <a:lnTo>
                    <a:pt x="7809" y="16822"/>
                  </a:lnTo>
                  <a:lnTo>
                    <a:pt x="8223" y="16841"/>
                  </a:lnTo>
                  <a:lnTo>
                    <a:pt x="8619" y="16841"/>
                  </a:lnTo>
                  <a:lnTo>
                    <a:pt x="9032" y="16822"/>
                  </a:lnTo>
                  <a:lnTo>
                    <a:pt x="9428" y="16784"/>
                  </a:lnTo>
                  <a:lnTo>
                    <a:pt x="9823" y="16728"/>
                  </a:lnTo>
                  <a:lnTo>
                    <a:pt x="10237" y="16634"/>
                  </a:lnTo>
                  <a:lnTo>
                    <a:pt x="10632" y="16540"/>
                  </a:lnTo>
                  <a:lnTo>
                    <a:pt x="11008" y="16427"/>
                  </a:lnTo>
                  <a:lnTo>
                    <a:pt x="11403" y="16295"/>
                  </a:lnTo>
                  <a:lnTo>
                    <a:pt x="11780" y="16145"/>
                  </a:lnTo>
                  <a:lnTo>
                    <a:pt x="12156" y="15975"/>
                  </a:lnTo>
                  <a:lnTo>
                    <a:pt x="12513" y="15787"/>
                  </a:lnTo>
                  <a:lnTo>
                    <a:pt x="12871" y="15561"/>
                  </a:lnTo>
                  <a:lnTo>
                    <a:pt x="13228" y="15335"/>
                  </a:lnTo>
                  <a:lnTo>
                    <a:pt x="13567" y="15091"/>
                  </a:lnTo>
                  <a:lnTo>
                    <a:pt x="13887" y="14827"/>
                  </a:lnTo>
                  <a:lnTo>
                    <a:pt x="14207" y="14526"/>
                  </a:lnTo>
                  <a:lnTo>
                    <a:pt x="14527" y="14225"/>
                  </a:lnTo>
                  <a:lnTo>
                    <a:pt x="14809" y="13905"/>
                  </a:lnTo>
                  <a:lnTo>
                    <a:pt x="15091" y="13567"/>
                  </a:lnTo>
                  <a:lnTo>
                    <a:pt x="15336" y="13228"/>
                  </a:lnTo>
                  <a:lnTo>
                    <a:pt x="15561" y="12889"/>
                  </a:lnTo>
                  <a:lnTo>
                    <a:pt x="15787" y="12532"/>
                  </a:lnTo>
                  <a:lnTo>
                    <a:pt x="15975" y="12156"/>
                  </a:lnTo>
                  <a:lnTo>
                    <a:pt x="16145" y="11779"/>
                  </a:lnTo>
                  <a:lnTo>
                    <a:pt x="16314" y="11403"/>
                  </a:lnTo>
                  <a:lnTo>
                    <a:pt x="16446" y="11008"/>
                  </a:lnTo>
                  <a:lnTo>
                    <a:pt x="16559" y="10632"/>
                  </a:lnTo>
                  <a:lnTo>
                    <a:pt x="16653" y="10236"/>
                  </a:lnTo>
                  <a:lnTo>
                    <a:pt x="16728" y="9822"/>
                  </a:lnTo>
                  <a:lnTo>
                    <a:pt x="16784" y="9427"/>
                  </a:lnTo>
                  <a:lnTo>
                    <a:pt x="16822" y="9032"/>
                  </a:lnTo>
                  <a:lnTo>
                    <a:pt x="16841" y="8618"/>
                  </a:lnTo>
                  <a:lnTo>
                    <a:pt x="16841" y="8223"/>
                  </a:lnTo>
                  <a:lnTo>
                    <a:pt x="16822" y="7809"/>
                  </a:lnTo>
                  <a:lnTo>
                    <a:pt x="16784" y="7414"/>
                  </a:lnTo>
                  <a:lnTo>
                    <a:pt x="16728" y="7019"/>
                  </a:lnTo>
                  <a:lnTo>
                    <a:pt x="16653" y="6605"/>
                  </a:lnTo>
                  <a:lnTo>
                    <a:pt x="16559" y="6210"/>
                  </a:lnTo>
                  <a:lnTo>
                    <a:pt x="16446" y="5834"/>
                  </a:lnTo>
                  <a:lnTo>
                    <a:pt x="16314" y="5438"/>
                  </a:lnTo>
                  <a:lnTo>
                    <a:pt x="16164" y="5062"/>
                  </a:lnTo>
                  <a:lnTo>
                    <a:pt x="15994" y="4686"/>
                  </a:lnTo>
                  <a:lnTo>
                    <a:pt x="15787" y="4328"/>
                  </a:lnTo>
                  <a:lnTo>
                    <a:pt x="15580" y="3971"/>
                  </a:lnTo>
                  <a:lnTo>
                    <a:pt x="15355" y="3613"/>
                  </a:lnTo>
                  <a:lnTo>
                    <a:pt x="15110" y="3275"/>
                  </a:lnTo>
                  <a:lnTo>
                    <a:pt x="14828" y="2955"/>
                  </a:lnTo>
                  <a:lnTo>
                    <a:pt x="14545" y="2635"/>
                  </a:lnTo>
                  <a:lnTo>
                    <a:pt x="14244" y="2315"/>
                  </a:lnTo>
                  <a:lnTo>
                    <a:pt x="13925" y="2033"/>
                  </a:lnTo>
                  <a:lnTo>
                    <a:pt x="13586" y="1751"/>
                  </a:lnTo>
                  <a:lnTo>
                    <a:pt x="13247" y="1506"/>
                  </a:lnTo>
                  <a:lnTo>
                    <a:pt x="12890" y="1280"/>
                  </a:lnTo>
                  <a:lnTo>
                    <a:pt x="12532" y="1054"/>
                  </a:lnTo>
                  <a:lnTo>
                    <a:pt x="12175" y="866"/>
                  </a:lnTo>
                  <a:lnTo>
                    <a:pt x="11798" y="697"/>
                  </a:lnTo>
                  <a:lnTo>
                    <a:pt x="11422" y="528"/>
                  </a:lnTo>
                  <a:lnTo>
                    <a:pt x="11027" y="396"/>
                  </a:lnTo>
                  <a:lnTo>
                    <a:pt x="10632" y="283"/>
                  </a:lnTo>
                  <a:lnTo>
                    <a:pt x="10237" y="189"/>
                  </a:lnTo>
                  <a:lnTo>
                    <a:pt x="9842" y="114"/>
                  </a:lnTo>
                  <a:lnTo>
                    <a:pt x="9446" y="57"/>
                  </a:lnTo>
                  <a:lnTo>
                    <a:pt x="9032" y="20"/>
                  </a:lnTo>
                  <a:lnTo>
                    <a:pt x="86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27"/>
            <p:cNvSpPr/>
            <p:nvPr/>
          </p:nvSpPr>
          <p:spPr>
            <a:xfrm>
              <a:off x="3775100" y="2300725"/>
              <a:ext cx="356575" cy="356575"/>
            </a:xfrm>
            <a:custGeom>
              <a:avLst/>
              <a:gdLst/>
              <a:ahLst/>
              <a:cxnLst/>
              <a:rect l="l" t="t" r="r" b="b"/>
              <a:pathLst>
                <a:path w="14263" h="14263" fill="none" extrusionOk="0">
                  <a:moveTo>
                    <a:pt x="1976" y="2202"/>
                  </a:moveTo>
                  <a:lnTo>
                    <a:pt x="1976" y="2202"/>
                  </a:lnTo>
                  <a:lnTo>
                    <a:pt x="2239" y="1957"/>
                  </a:lnTo>
                  <a:lnTo>
                    <a:pt x="2503" y="1712"/>
                  </a:lnTo>
                  <a:lnTo>
                    <a:pt x="2785" y="1487"/>
                  </a:lnTo>
                  <a:lnTo>
                    <a:pt x="3067" y="1280"/>
                  </a:lnTo>
                  <a:lnTo>
                    <a:pt x="3368" y="1073"/>
                  </a:lnTo>
                  <a:lnTo>
                    <a:pt x="3669" y="903"/>
                  </a:lnTo>
                  <a:lnTo>
                    <a:pt x="3970" y="734"/>
                  </a:lnTo>
                  <a:lnTo>
                    <a:pt x="4290" y="583"/>
                  </a:lnTo>
                  <a:lnTo>
                    <a:pt x="4610" y="471"/>
                  </a:lnTo>
                  <a:lnTo>
                    <a:pt x="4930" y="358"/>
                  </a:lnTo>
                  <a:lnTo>
                    <a:pt x="5269" y="245"/>
                  </a:lnTo>
                  <a:lnTo>
                    <a:pt x="5607" y="169"/>
                  </a:lnTo>
                  <a:lnTo>
                    <a:pt x="5946" y="113"/>
                  </a:lnTo>
                  <a:lnTo>
                    <a:pt x="6285" y="57"/>
                  </a:lnTo>
                  <a:lnTo>
                    <a:pt x="6623" y="19"/>
                  </a:lnTo>
                  <a:lnTo>
                    <a:pt x="6962" y="0"/>
                  </a:lnTo>
                  <a:lnTo>
                    <a:pt x="7301" y="0"/>
                  </a:lnTo>
                  <a:lnTo>
                    <a:pt x="7639" y="19"/>
                  </a:lnTo>
                  <a:lnTo>
                    <a:pt x="7997" y="57"/>
                  </a:lnTo>
                  <a:lnTo>
                    <a:pt x="8336" y="113"/>
                  </a:lnTo>
                  <a:lnTo>
                    <a:pt x="8674" y="169"/>
                  </a:lnTo>
                  <a:lnTo>
                    <a:pt x="8994" y="245"/>
                  </a:lnTo>
                  <a:lnTo>
                    <a:pt x="9333" y="358"/>
                  </a:lnTo>
                  <a:lnTo>
                    <a:pt x="9653" y="471"/>
                  </a:lnTo>
                  <a:lnTo>
                    <a:pt x="9973" y="602"/>
                  </a:lnTo>
                  <a:lnTo>
                    <a:pt x="10292" y="753"/>
                  </a:lnTo>
                  <a:lnTo>
                    <a:pt x="10612" y="903"/>
                  </a:lnTo>
                  <a:lnTo>
                    <a:pt x="10913" y="1091"/>
                  </a:lnTo>
                  <a:lnTo>
                    <a:pt x="11214" y="1280"/>
                  </a:lnTo>
                  <a:lnTo>
                    <a:pt x="11497" y="1505"/>
                  </a:lnTo>
                  <a:lnTo>
                    <a:pt x="11779" y="1731"/>
                  </a:lnTo>
                  <a:lnTo>
                    <a:pt x="12061" y="1976"/>
                  </a:lnTo>
                  <a:lnTo>
                    <a:pt x="12061" y="1976"/>
                  </a:lnTo>
                  <a:lnTo>
                    <a:pt x="12306" y="2239"/>
                  </a:lnTo>
                  <a:lnTo>
                    <a:pt x="12550" y="2503"/>
                  </a:lnTo>
                  <a:lnTo>
                    <a:pt x="12776" y="2785"/>
                  </a:lnTo>
                  <a:lnTo>
                    <a:pt x="12983" y="3067"/>
                  </a:lnTo>
                  <a:lnTo>
                    <a:pt x="13190" y="3368"/>
                  </a:lnTo>
                  <a:lnTo>
                    <a:pt x="13359" y="3669"/>
                  </a:lnTo>
                  <a:lnTo>
                    <a:pt x="13529" y="3989"/>
                  </a:lnTo>
                  <a:lnTo>
                    <a:pt x="13679" y="4290"/>
                  </a:lnTo>
                  <a:lnTo>
                    <a:pt x="13792" y="4610"/>
                  </a:lnTo>
                  <a:lnTo>
                    <a:pt x="13905" y="4949"/>
                  </a:lnTo>
                  <a:lnTo>
                    <a:pt x="14018" y="5269"/>
                  </a:lnTo>
                  <a:lnTo>
                    <a:pt x="14093" y="5607"/>
                  </a:lnTo>
                  <a:lnTo>
                    <a:pt x="14150" y="5946"/>
                  </a:lnTo>
                  <a:lnTo>
                    <a:pt x="14206" y="6285"/>
                  </a:lnTo>
                  <a:lnTo>
                    <a:pt x="14244" y="6623"/>
                  </a:lnTo>
                  <a:lnTo>
                    <a:pt x="14262" y="6962"/>
                  </a:lnTo>
                  <a:lnTo>
                    <a:pt x="14262" y="7319"/>
                  </a:lnTo>
                  <a:lnTo>
                    <a:pt x="14244" y="7658"/>
                  </a:lnTo>
                  <a:lnTo>
                    <a:pt x="14206" y="7997"/>
                  </a:lnTo>
                  <a:lnTo>
                    <a:pt x="14150" y="8335"/>
                  </a:lnTo>
                  <a:lnTo>
                    <a:pt x="14093" y="8674"/>
                  </a:lnTo>
                  <a:lnTo>
                    <a:pt x="13999" y="9013"/>
                  </a:lnTo>
                  <a:lnTo>
                    <a:pt x="13905" y="9333"/>
                  </a:lnTo>
                  <a:lnTo>
                    <a:pt x="13792" y="9671"/>
                  </a:lnTo>
                  <a:lnTo>
                    <a:pt x="13660" y="9991"/>
                  </a:lnTo>
                  <a:lnTo>
                    <a:pt x="13510" y="10311"/>
                  </a:lnTo>
                  <a:lnTo>
                    <a:pt x="13359" y="10612"/>
                  </a:lnTo>
                  <a:lnTo>
                    <a:pt x="13171" y="10913"/>
                  </a:lnTo>
                  <a:lnTo>
                    <a:pt x="12983" y="11214"/>
                  </a:lnTo>
                  <a:lnTo>
                    <a:pt x="12757" y="11497"/>
                  </a:lnTo>
                  <a:lnTo>
                    <a:pt x="12531" y="11779"/>
                  </a:lnTo>
                  <a:lnTo>
                    <a:pt x="12287" y="12061"/>
                  </a:lnTo>
                  <a:lnTo>
                    <a:pt x="12287" y="12061"/>
                  </a:lnTo>
                  <a:lnTo>
                    <a:pt x="12023" y="12324"/>
                  </a:lnTo>
                  <a:lnTo>
                    <a:pt x="11760" y="12550"/>
                  </a:lnTo>
                  <a:lnTo>
                    <a:pt x="11478" y="12776"/>
                  </a:lnTo>
                  <a:lnTo>
                    <a:pt x="11196" y="13002"/>
                  </a:lnTo>
                  <a:lnTo>
                    <a:pt x="10894" y="13190"/>
                  </a:lnTo>
                  <a:lnTo>
                    <a:pt x="10593" y="13359"/>
                  </a:lnTo>
                  <a:lnTo>
                    <a:pt x="10274" y="13529"/>
                  </a:lnTo>
                  <a:lnTo>
                    <a:pt x="9973" y="13679"/>
                  </a:lnTo>
                  <a:lnTo>
                    <a:pt x="9653" y="13811"/>
                  </a:lnTo>
                  <a:lnTo>
                    <a:pt x="9314" y="13924"/>
                  </a:lnTo>
                  <a:lnTo>
                    <a:pt x="8994" y="14018"/>
                  </a:lnTo>
                  <a:lnTo>
                    <a:pt x="8655" y="14093"/>
                  </a:lnTo>
                  <a:lnTo>
                    <a:pt x="8317" y="14168"/>
                  </a:lnTo>
                  <a:lnTo>
                    <a:pt x="7978" y="14206"/>
                  </a:lnTo>
                  <a:lnTo>
                    <a:pt x="7639" y="14244"/>
                  </a:lnTo>
                  <a:lnTo>
                    <a:pt x="7301" y="14262"/>
                  </a:lnTo>
                  <a:lnTo>
                    <a:pt x="6943" y="14262"/>
                  </a:lnTo>
                  <a:lnTo>
                    <a:pt x="6605" y="14244"/>
                  </a:lnTo>
                  <a:lnTo>
                    <a:pt x="6266" y="14206"/>
                  </a:lnTo>
                  <a:lnTo>
                    <a:pt x="5927" y="14168"/>
                  </a:lnTo>
                  <a:lnTo>
                    <a:pt x="5588" y="14093"/>
                  </a:lnTo>
                  <a:lnTo>
                    <a:pt x="5250" y="14018"/>
                  </a:lnTo>
                  <a:lnTo>
                    <a:pt x="4930" y="13924"/>
                  </a:lnTo>
                  <a:lnTo>
                    <a:pt x="4591" y="13792"/>
                  </a:lnTo>
                  <a:lnTo>
                    <a:pt x="4271" y="13660"/>
                  </a:lnTo>
                  <a:lnTo>
                    <a:pt x="3952" y="13529"/>
                  </a:lnTo>
                  <a:lnTo>
                    <a:pt x="3650" y="13359"/>
                  </a:lnTo>
                  <a:lnTo>
                    <a:pt x="3349" y="13171"/>
                  </a:lnTo>
                  <a:lnTo>
                    <a:pt x="3048" y="12983"/>
                  </a:lnTo>
                  <a:lnTo>
                    <a:pt x="2766" y="12776"/>
                  </a:lnTo>
                  <a:lnTo>
                    <a:pt x="2484" y="12531"/>
                  </a:lnTo>
                  <a:lnTo>
                    <a:pt x="2202" y="12287"/>
                  </a:lnTo>
                  <a:lnTo>
                    <a:pt x="2202" y="12287"/>
                  </a:lnTo>
                  <a:lnTo>
                    <a:pt x="1938" y="12023"/>
                  </a:lnTo>
                  <a:lnTo>
                    <a:pt x="1712" y="11760"/>
                  </a:lnTo>
                  <a:lnTo>
                    <a:pt x="1487" y="11478"/>
                  </a:lnTo>
                  <a:lnTo>
                    <a:pt x="1261" y="11195"/>
                  </a:lnTo>
                  <a:lnTo>
                    <a:pt x="1073" y="10894"/>
                  </a:lnTo>
                  <a:lnTo>
                    <a:pt x="903" y="10593"/>
                  </a:lnTo>
                  <a:lnTo>
                    <a:pt x="734" y="10292"/>
                  </a:lnTo>
                  <a:lnTo>
                    <a:pt x="584" y="9972"/>
                  </a:lnTo>
                  <a:lnTo>
                    <a:pt x="452" y="9653"/>
                  </a:lnTo>
                  <a:lnTo>
                    <a:pt x="339" y="9333"/>
                  </a:lnTo>
                  <a:lnTo>
                    <a:pt x="245" y="8994"/>
                  </a:lnTo>
                  <a:lnTo>
                    <a:pt x="170" y="8655"/>
                  </a:lnTo>
                  <a:lnTo>
                    <a:pt x="94" y="8317"/>
                  </a:lnTo>
                  <a:lnTo>
                    <a:pt x="57" y="7978"/>
                  </a:lnTo>
                  <a:lnTo>
                    <a:pt x="19" y="7639"/>
                  </a:lnTo>
                  <a:lnTo>
                    <a:pt x="0" y="7301"/>
                  </a:lnTo>
                  <a:lnTo>
                    <a:pt x="0" y="6962"/>
                  </a:lnTo>
                  <a:lnTo>
                    <a:pt x="19" y="6623"/>
                  </a:lnTo>
                  <a:lnTo>
                    <a:pt x="57" y="6266"/>
                  </a:lnTo>
                  <a:lnTo>
                    <a:pt x="94" y="5927"/>
                  </a:lnTo>
                  <a:lnTo>
                    <a:pt x="170" y="5588"/>
                  </a:lnTo>
                  <a:lnTo>
                    <a:pt x="245" y="5269"/>
                  </a:lnTo>
                  <a:lnTo>
                    <a:pt x="339" y="4930"/>
                  </a:lnTo>
                  <a:lnTo>
                    <a:pt x="471" y="4610"/>
                  </a:lnTo>
                  <a:lnTo>
                    <a:pt x="602" y="4290"/>
                  </a:lnTo>
                  <a:lnTo>
                    <a:pt x="734" y="3970"/>
                  </a:lnTo>
                  <a:lnTo>
                    <a:pt x="903" y="3650"/>
                  </a:lnTo>
                  <a:lnTo>
                    <a:pt x="1092" y="3349"/>
                  </a:lnTo>
                  <a:lnTo>
                    <a:pt x="1280" y="3048"/>
                  </a:lnTo>
                  <a:lnTo>
                    <a:pt x="1487" y="2766"/>
                  </a:lnTo>
                  <a:lnTo>
                    <a:pt x="1731" y="2484"/>
                  </a:lnTo>
                  <a:lnTo>
                    <a:pt x="1976" y="220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27"/>
            <p:cNvSpPr/>
            <p:nvPr/>
          </p:nvSpPr>
          <p:spPr>
            <a:xfrm>
              <a:off x="3775100" y="2304475"/>
              <a:ext cx="356575" cy="351400"/>
            </a:xfrm>
            <a:custGeom>
              <a:avLst/>
              <a:gdLst/>
              <a:ahLst/>
              <a:cxnLst/>
              <a:rect l="l" t="t" r="r" b="b"/>
              <a:pathLst>
                <a:path w="14263" h="14056" extrusionOk="0">
                  <a:moveTo>
                    <a:pt x="8599" y="1"/>
                  </a:moveTo>
                  <a:lnTo>
                    <a:pt x="13322" y="10519"/>
                  </a:lnTo>
                  <a:lnTo>
                    <a:pt x="13566" y="10029"/>
                  </a:lnTo>
                  <a:lnTo>
                    <a:pt x="13792" y="9521"/>
                  </a:lnTo>
                  <a:lnTo>
                    <a:pt x="13961" y="9013"/>
                  </a:lnTo>
                  <a:lnTo>
                    <a:pt x="14093" y="8524"/>
                  </a:lnTo>
                  <a:lnTo>
                    <a:pt x="14187" y="8016"/>
                  </a:lnTo>
                  <a:lnTo>
                    <a:pt x="14244" y="7508"/>
                  </a:lnTo>
                  <a:lnTo>
                    <a:pt x="14262" y="6981"/>
                  </a:lnTo>
                  <a:lnTo>
                    <a:pt x="14244" y="6473"/>
                  </a:lnTo>
                  <a:lnTo>
                    <a:pt x="14187" y="5965"/>
                  </a:lnTo>
                  <a:lnTo>
                    <a:pt x="14093" y="5457"/>
                  </a:lnTo>
                  <a:lnTo>
                    <a:pt x="13961" y="4949"/>
                  </a:lnTo>
                  <a:lnTo>
                    <a:pt x="13792" y="4441"/>
                  </a:lnTo>
                  <a:lnTo>
                    <a:pt x="13585" y="3952"/>
                  </a:lnTo>
                  <a:lnTo>
                    <a:pt x="13341" y="3482"/>
                  </a:lnTo>
                  <a:lnTo>
                    <a:pt x="13058" y="3030"/>
                  </a:lnTo>
                  <a:lnTo>
                    <a:pt x="12757" y="2616"/>
                  </a:lnTo>
                  <a:lnTo>
                    <a:pt x="12419" y="2202"/>
                  </a:lnTo>
                  <a:lnTo>
                    <a:pt x="12042" y="1826"/>
                  </a:lnTo>
                  <a:lnTo>
                    <a:pt x="11798" y="1581"/>
                  </a:lnTo>
                  <a:lnTo>
                    <a:pt x="11534" y="1374"/>
                  </a:lnTo>
                  <a:lnTo>
                    <a:pt x="11252" y="1167"/>
                  </a:lnTo>
                  <a:lnTo>
                    <a:pt x="10989" y="979"/>
                  </a:lnTo>
                  <a:lnTo>
                    <a:pt x="10669" y="791"/>
                  </a:lnTo>
                  <a:lnTo>
                    <a:pt x="10349" y="622"/>
                  </a:lnTo>
                  <a:lnTo>
                    <a:pt x="10010" y="471"/>
                  </a:lnTo>
                  <a:lnTo>
                    <a:pt x="9671" y="321"/>
                  </a:lnTo>
                  <a:lnTo>
                    <a:pt x="9653" y="302"/>
                  </a:lnTo>
                  <a:lnTo>
                    <a:pt x="9126" y="132"/>
                  </a:lnTo>
                  <a:lnTo>
                    <a:pt x="8599" y="1"/>
                  </a:lnTo>
                  <a:close/>
                  <a:moveTo>
                    <a:pt x="885" y="3538"/>
                  </a:moveTo>
                  <a:lnTo>
                    <a:pt x="659" y="3971"/>
                  </a:lnTo>
                  <a:lnTo>
                    <a:pt x="471" y="4441"/>
                  </a:lnTo>
                  <a:lnTo>
                    <a:pt x="301" y="4930"/>
                  </a:lnTo>
                  <a:lnTo>
                    <a:pt x="170" y="5438"/>
                  </a:lnTo>
                  <a:lnTo>
                    <a:pt x="76" y="5946"/>
                  </a:lnTo>
                  <a:lnTo>
                    <a:pt x="19" y="6473"/>
                  </a:lnTo>
                  <a:lnTo>
                    <a:pt x="0" y="6981"/>
                  </a:lnTo>
                  <a:lnTo>
                    <a:pt x="19" y="7508"/>
                  </a:lnTo>
                  <a:lnTo>
                    <a:pt x="76" y="8016"/>
                  </a:lnTo>
                  <a:lnTo>
                    <a:pt x="170" y="8524"/>
                  </a:lnTo>
                  <a:lnTo>
                    <a:pt x="301" y="9032"/>
                  </a:lnTo>
                  <a:lnTo>
                    <a:pt x="471" y="9540"/>
                  </a:lnTo>
                  <a:lnTo>
                    <a:pt x="678" y="10029"/>
                  </a:lnTo>
                  <a:lnTo>
                    <a:pt x="922" y="10500"/>
                  </a:lnTo>
                  <a:lnTo>
                    <a:pt x="1204" y="10951"/>
                  </a:lnTo>
                  <a:lnTo>
                    <a:pt x="1524" y="11384"/>
                  </a:lnTo>
                  <a:lnTo>
                    <a:pt x="1863" y="11798"/>
                  </a:lnTo>
                  <a:lnTo>
                    <a:pt x="2239" y="12174"/>
                  </a:lnTo>
                  <a:lnTo>
                    <a:pt x="2484" y="12381"/>
                  </a:lnTo>
                  <a:lnTo>
                    <a:pt x="2729" y="12588"/>
                  </a:lnTo>
                  <a:lnTo>
                    <a:pt x="2973" y="12777"/>
                  </a:lnTo>
                  <a:lnTo>
                    <a:pt x="3218" y="12946"/>
                  </a:lnTo>
                  <a:lnTo>
                    <a:pt x="3538" y="13153"/>
                  </a:lnTo>
                  <a:lnTo>
                    <a:pt x="3876" y="13341"/>
                  </a:lnTo>
                  <a:lnTo>
                    <a:pt x="4234" y="13492"/>
                  </a:lnTo>
                  <a:lnTo>
                    <a:pt x="4591" y="13642"/>
                  </a:lnTo>
                  <a:lnTo>
                    <a:pt x="4629" y="13661"/>
                  </a:lnTo>
                  <a:lnTo>
                    <a:pt x="5080" y="13811"/>
                  </a:lnTo>
                  <a:lnTo>
                    <a:pt x="5551" y="13943"/>
                  </a:lnTo>
                  <a:lnTo>
                    <a:pt x="5551" y="13943"/>
                  </a:lnTo>
                  <a:lnTo>
                    <a:pt x="885" y="3538"/>
                  </a:lnTo>
                  <a:close/>
                  <a:moveTo>
                    <a:pt x="4610" y="321"/>
                  </a:moveTo>
                  <a:lnTo>
                    <a:pt x="4328" y="433"/>
                  </a:lnTo>
                  <a:lnTo>
                    <a:pt x="4027" y="565"/>
                  </a:lnTo>
                  <a:lnTo>
                    <a:pt x="3745" y="716"/>
                  </a:lnTo>
                  <a:lnTo>
                    <a:pt x="3481" y="866"/>
                  </a:lnTo>
                  <a:lnTo>
                    <a:pt x="3199" y="1036"/>
                  </a:lnTo>
                  <a:lnTo>
                    <a:pt x="2935" y="1205"/>
                  </a:lnTo>
                  <a:lnTo>
                    <a:pt x="2691" y="1412"/>
                  </a:lnTo>
                  <a:lnTo>
                    <a:pt x="2446" y="1619"/>
                  </a:lnTo>
                  <a:lnTo>
                    <a:pt x="8016" y="14056"/>
                  </a:lnTo>
                  <a:lnTo>
                    <a:pt x="8373" y="14000"/>
                  </a:lnTo>
                  <a:lnTo>
                    <a:pt x="8712" y="13943"/>
                  </a:lnTo>
                  <a:lnTo>
                    <a:pt x="9163" y="13811"/>
                  </a:lnTo>
                  <a:lnTo>
                    <a:pt x="9596" y="13680"/>
                  </a:lnTo>
                  <a:lnTo>
                    <a:pt x="10029" y="13492"/>
                  </a:lnTo>
                  <a:lnTo>
                    <a:pt x="10443" y="13303"/>
                  </a:lnTo>
                  <a:lnTo>
                    <a:pt x="4610" y="32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27"/>
            <p:cNvSpPr/>
            <p:nvPr/>
          </p:nvSpPr>
          <p:spPr>
            <a:xfrm>
              <a:off x="3775100" y="2392925"/>
              <a:ext cx="138775" cy="260150"/>
            </a:xfrm>
            <a:custGeom>
              <a:avLst/>
              <a:gdLst/>
              <a:ahLst/>
              <a:cxnLst/>
              <a:rect l="l" t="t" r="r" b="b"/>
              <a:pathLst>
                <a:path w="5551" h="10406" fill="none" extrusionOk="0">
                  <a:moveTo>
                    <a:pt x="885" y="0"/>
                  </a:moveTo>
                  <a:lnTo>
                    <a:pt x="885" y="0"/>
                  </a:lnTo>
                  <a:lnTo>
                    <a:pt x="885" y="0"/>
                  </a:lnTo>
                  <a:lnTo>
                    <a:pt x="659" y="433"/>
                  </a:lnTo>
                  <a:lnTo>
                    <a:pt x="471" y="903"/>
                  </a:lnTo>
                  <a:lnTo>
                    <a:pt x="471" y="903"/>
                  </a:lnTo>
                  <a:lnTo>
                    <a:pt x="301" y="1392"/>
                  </a:lnTo>
                  <a:lnTo>
                    <a:pt x="170" y="1900"/>
                  </a:lnTo>
                  <a:lnTo>
                    <a:pt x="76" y="2408"/>
                  </a:lnTo>
                  <a:lnTo>
                    <a:pt x="19" y="2935"/>
                  </a:lnTo>
                  <a:lnTo>
                    <a:pt x="0" y="3443"/>
                  </a:lnTo>
                  <a:lnTo>
                    <a:pt x="19" y="3970"/>
                  </a:lnTo>
                  <a:lnTo>
                    <a:pt x="76" y="4478"/>
                  </a:lnTo>
                  <a:lnTo>
                    <a:pt x="170" y="4986"/>
                  </a:lnTo>
                  <a:lnTo>
                    <a:pt x="170" y="4986"/>
                  </a:lnTo>
                  <a:lnTo>
                    <a:pt x="301" y="5494"/>
                  </a:lnTo>
                  <a:lnTo>
                    <a:pt x="471" y="6002"/>
                  </a:lnTo>
                  <a:lnTo>
                    <a:pt x="678" y="6491"/>
                  </a:lnTo>
                  <a:lnTo>
                    <a:pt x="922" y="6962"/>
                  </a:lnTo>
                  <a:lnTo>
                    <a:pt x="1204" y="7413"/>
                  </a:lnTo>
                  <a:lnTo>
                    <a:pt x="1524" y="7846"/>
                  </a:lnTo>
                  <a:lnTo>
                    <a:pt x="1863" y="8260"/>
                  </a:lnTo>
                  <a:lnTo>
                    <a:pt x="2239" y="8636"/>
                  </a:lnTo>
                  <a:lnTo>
                    <a:pt x="2239" y="8636"/>
                  </a:lnTo>
                  <a:lnTo>
                    <a:pt x="2484" y="8843"/>
                  </a:lnTo>
                  <a:lnTo>
                    <a:pt x="2729" y="9050"/>
                  </a:lnTo>
                  <a:lnTo>
                    <a:pt x="2973" y="9239"/>
                  </a:lnTo>
                  <a:lnTo>
                    <a:pt x="3218" y="9408"/>
                  </a:lnTo>
                  <a:lnTo>
                    <a:pt x="3218" y="9408"/>
                  </a:lnTo>
                  <a:lnTo>
                    <a:pt x="3538" y="9615"/>
                  </a:lnTo>
                  <a:lnTo>
                    <a:pt x="3876" y="9803"/>
                  </a:lnTo>
                  <a:lnTo>
                    <a:pt x="4234" y="9954"/>
                  </a:lnTo>
                  <a:lnTo>
                    <a:pt x="4591" y="10104"/>
                  </a:lnTo>
                  <a:lnTo>
                    <a:pt x="4591" y="10104"/>
                  </a:lnTo>
                  <a:lnTo>
                    <a:pt x="4629" y="10123"/>
                  </a:lnTo>
                  <a:lnTo>
                    <a:pt x="4629" y="10123"/>
                  </a:lnTo>
                  <a:lnTo>
                    <a:pt x="5080" y="10273"/>
                  </a:lnTo>
                  <a:lnTo>
                    <a:pt x="5551" y="10405"/>
                  </a:lnTo>
                  <a:lnTo>
                    <a:pt x="8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27"/>
            <p:cNvSpPr/>
            <p:nvPr/>
          </p:nvSpPr>
          <p:spPr>
            <a:xfrm>
              <a:off x="3836250" y="2312475"/>
              <a:ext cx="245575" cy="343400"/>
            </a:xfrm>
            <a:custGeom>
              <a:avLst/>
              <a:gdLst/>
              <a:ahLst/>
              <a:cxnLst/>
              <a:rect l="l" t="t" r="r" b="b"/>
              <a:pathLst>
                <a:path w="9823" h="13736" fill="none" extrusionOk="0">
                  <a:moveTo>
                    <a:pt x="2164" y="1"/>
                  </a:moveTo>
                  <a:lnTo>
                    <a:pt x="2164" y="1"/>
                  </a:lnTo>
                  <a:lnTo>
                    <a:pt x="2164" y="1"/>
                  </a:lnTo>
                  <a:lnTo>
                    <a:pt x="1882" y="113"/>
                  </a:lnTo>
                  <a:lnTo>
                    <a:pt x="1581" y="245"/>
                  </a:lnTo>
                  <a:lnTo>
                    <a:pt x="1299" y="396"/>
                  </a:lnTo>
                  <a:lnTo>
                    <a:pt x="1035" y="546"/>
                  </a:lnTo>
                  <a:lnTo>
                    <a:pt x="753" y="716"/>
                  </a:lnTo>
                  <a:lnTo>
                    <a:pt x="489" y="885"/>
                  </a:lnTo>
                  <a:lnTo>
                    <a:pt x="245" y="1092"/>
                  </a:lnTo>
                  <a:lnTo>
                    <a:pt x="0" y="1299"/>
                  </a:lnTo>
                  <a:lnTo>
                    <a:pt x="5570" y="13736"/>
                  </a:lnTo>
                  <a:lnTo>
                    <a:pt x="5570" y="13736"/>
                  </a:lnTo>
                  <a:lnTo>
                    <a:pt x="5927" y="13680"/>
                  </a:lnTo>
                  <a:lnTo>
                    <a:pt x="6266" y="13623"/>
                  </a:lnTo>
                  <a:lnTo>
                    <a:pt x="6266" y="13623"/>
                  </a:lnTo>
                  <a:lnTo>
                    <a:pt x="6717" y="13491"/>
                  </a:lnTo>
                  <a:lnTo>
                    <a:pt x="7150" y="13360"/>
                  </a:lnTo>
                  <a:lnTo>
                    <a:pt x="7583" y="13172"/>
                  </a:lnTo>
                  <a:lnTo>
                    <a:pt x="7997" y="12983"/>
                  </a:lnTo>
                  <a:lnTo>
                    <a:pt x="7997" y="12983"/>
                  </a:lnTo>
                  <a:lnTo>
                    <a:pt x="8242" y="12833"/>
                  </a:lnTo>
                  <a:lnTo>
                    <a:pt x="8486" y="12682"/>
                  </a:lnTo>
                  <a:lnTo>
                    <a:pt x="8731" y="12532"/>
                  </a:lnTo>
                  <a:lnTo>
                    <a:pt x="8957" y="12362"/>
                  </a:lnTo>
                  <a:lnTo>
                    <a:pt x="9182" y="12193"/>
                  </a:lnTo>
                  <a:lnTo>
                    <a:pt x="9408" y="12005"/>
                  </a:lnTo>
                  <a:lnTo>
                    <a:pt x="9615" y="11798"/>
                  </a:lnTo>
                  <a:lnTo>
                    <a:pt x="9822" y="11610"/>
                  </a:lnTo>
                  <a:lnTo>
                    <a:pt x="9822" y="11610"/>
                  </a:lnTo>
                  <a:lnTo>
                    <a:pt x="9822" y="11610"/>
                  </a:lnTo>
                  <a:lnTo>
                    <a:pt x="9615" y="11798"/>
                  </a:lnTo>
                  <a:lnTo>
                    <a:pt x="9408" y="12005"/>
                  </a:lnTo>
                  <a:lnTo>
                    <a:pt x="9182" y="12193"/>
                  </a:lnTo>
                  <a:lnTo>
                    <a:pt x="8957" y="12362"/>
                  </a:lnTo>
                  <a:lnTo>
                    <a:pt x="8731" y="12532"/>
                  </a:lnTo>
                  <a:lnTo>
                    <a:pt x="8486" y="12682"/>
                  </a:lnTo>
                  <a:lnTo>
                    <a:pt x="8242" y="12833"/>
                  </a:lnTo>
                  <a:lnTo>
                    <a:pt x="7997" y="12983"/>
                  </a:lnTo>
                  <a:lnTo>
                    <a:pt x="216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27"/>
            <p:cNvSpPr/>
            <p:nvPr/>
          </p:nvSpPr>
          <p:spPr>
            <a:xfrm>
              <a:off x="3990050" y="2304475"/>
              <a:ext cx="141625" cy="270025"/>
            </a:xfrm>
            <a:custGeom>
              <a:avLst/>
              <a:gdLst/>
              <a:ahLst/>
              <a:cxnLst/>
              <a:rect l="l" t="t" r="r" b="b"/>
              <a:pathLst>
                <a:path w="5665" h="10801" fill="none" extrusionOk="0">
                  <a:moveTo>
                    <a:pt x="1" y="1"/>
                  </a:moveTo>
                  <a:lnTo>
                    <a:pt x="4724" y="10519"/>
                  </a:lnTo>
                  <a:lnTo>
                    <a:pt x="4724" y="10519"/>
                  </a:lnTo>
                  <a:lnTo>
                    <a:pt x="4554" y="10801"/>
                  </a:lnTo>
                  <a:lnTo>
                    <a:pt x="4554" y="10801"/>
                  </a:lnTo>
                  <a:lnTo>
                    <a:pt x="4554" y="10801"/>
                  </a:lnTo>
                  <a:lnTo>
                    <a:pt x="4724" y="10519"/>
                  </a:lnTo>
                  <a:lnTo>
                    <a:pt x="4724" y="10519"/>
                  </a:lnTo>
                  <a:lnTo>
                    <a:pt x="4968" y="10029"/>
                  </a:lnTo>
                  <a:lnTo>
                    <a:pt x="5194" y="9521"/>
                  </a:lnTo>
                  <a:lnTo>
                    <a:pt x="5194" y="9521"/>
                  </a:lnTo>
                  <a:lnTo>
                    <a:pt x="5194" y="9521"/>
                  </a:lnTo>
                  <a:lnTo>
                    <a:pt x="5194" y="9521"/>
                  </a:lnTo>
                  <a:lnTo>
                    <a:pt x="5363" y="9013"/>
                  </a:lnTo>
                  <a:lnTo>
                    <a:pt x="5495" y="8524"/>
                  </a:lnTo>
                  <a:lnTo>
                    <a:pt x="5589" y="8016"/>
                  </a:lnTo>
                  <a:lnTo>
                    <a:pt x="5646" y="7508"/>
                  </a:lnTo>
                  <a:lnTo>
                    <a:pt x="5664" y="6981"/>
                  </a:lnTo>
                  <a:lnTo>
                    <a:pt x="5646" y="6473"/>
                  </a:lnTo>
                  <a:lnTo>
                    <a:pt x="5589" y="5965"/>
                  </a:lnTo>
                  <a:lnTo>
                    <a:pt x="5495" y="5457"/>
                  </a:lnTo>
                  <a:lnTo>
                    <a:pt x="5495" y="5457"/>
                  </a:lnTo>
                  <a:lnTo>
                    <a:pt x="5363" y="4949"/>
                  </a:lnTo>
                  <a:lnTo>
                    <a:pt x="5194" y="4441"/>
                  </a:lnTo>
                  <a:lnTo>
                    <a:pt x="4987" y="3952"/>
                  </a:lnTo>
                  <a:lnTo>
                    <a:pt x="4743" y="3482"/>
                  </a:lnTo>
                  <a:lnTo>
                    <a:pt x="4460" y="3030"/>
                  </a:lnTo>
                  <a:lnTo>
                    <a:pt x="4159" y="2616"/>
                  </a:lnTo>
                  <a:lnTo>
                    <a:pt x="3821" y="2202"/>
                  </a:lnTo>
                  <a:lnTo>
                    <a:pt x="3444" y="1826"/>
                  </a:lnTo>
                  <a:lnTo>
                    <a:pt x="3444" y="1826"/>
                  </a:lnTo>
                  <a:lnTo>
                    <a:pt x="3200" y="1581"/>
                  </a:lnTo>
                  <a:lnTo>
                    <a:pt x="2936" y="1374"/>
                  </a:lnTo>
                  <a:lnTo>
                    <a:pt x="2654" y="1167"/>
                  </a:lnTo>
                  <a:lnTo>
                    <a:pt x="2391" y="979"/>
                  </a:lnTo>
                  <a:lnTo>
                    <a:pt x="2391" y="979"/>
                  </a:lnTo>
                  <a:lnTo>
                    <a:pt x="2071" y="791"/>
                  </a:lnTo>
                  <a:lnTo>
                    <a:pt x="1751" y="622"/>
                  </a:lnTo>
                  <a:lnTo>
                    <a:pt x="1412" y="471"/>
                  </a:lnTo>
                  <a:lnTo>
                    <a:pt x="1073" y="321"/>
                  </a:lnTo>
                  <a:lnTo>
                    <a:pt x="1073" y="321"/>
                  </a:lnTo>
                  <a:lnTo>
                    <a:pt x="1055" y="302"/>
                  </a:lnTo>
                  <a:lnTo>
                    <a:pt x="1055" y="302"/>
                  </a:lnTo>
                  <a:lnTo>
                    <a:pt x="528" y="13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27"/>
            <p:cNvSpPr/>
            <p:nvPr/>
          </p:nvSpPr>
          <p:spPr>
            <a:xfrm>
              <a:off x="3775100" y="2328950"/>
              <a:ext cx="356575" cy="294950"/>
            </a:xfrm>
            <a:custGeom>
              <a:avLst/>
              <a:gdLst/>
              <a:ahLst/>
              <a:cxnLst/>
              <a:rect l="l" t="t" r="r" b="b"/>
              <a:pathLst>
                <a:path w="14263" h="11798" extrusionOk="0">
                  <a:moveTo>
                    <a:pt x="10989" y="0"/>
                  </a:moveTo>
                  <a:lnTo>
                    <a:pt x="11252" y="188"/>
                  </a:lnTo>
                  <a:lnTo>
                    <a:pt x="11534" y="395"/>
                  </a:lnTo>
                  <a:lnTo>
                    <a:pt x="11271" y="188"/>
                  </a:lnTo>
                  <a:lnTo>
                    <a:pt x="10989" y="0"/>
                  </a:lnTo>
                  <a:close/>
                  <a:moveTo>
                    <a:pt x="11534" y="395"/>
                  </a:moveTo>
                  <a:lnTo>
                    <a:pt x="11798" y="621"/>
                  </a:lnTo>
                  <a:lnTo>
                    <a:pt x="12042" y="847"/>
                  </a:lnTo>
                  <a:lnTo>
                    <a:pt x="11798" y="602"/>
                  </a:lnTo>
                  <a:lnTo>
                    <a:pt x="11534" y="395"/>
                  </a:lnTo>
                  <a:close/>
                  <a:moveTo>
                    <a:pt x="14093" y="4478"/>
                  </a:moveTo>
                  <a:lnTo>
                    <a:pt x="14187" y="4986"/>
                  </a:lnTo>
                  <a:lnTo>
                    <a:pt x="14244" y="5494"/>
                  </a:lnTo>
                  <a:lnTo>
                    <a:pt x="14262" y="5993"/>
                  </a:lnTo>
                  <a:lnTo>
                    <a:pt x="14262" y="5983"/>
                  </a:lnTo>
                  <a:lnTo>
                    <a:pt x="14244" y="5475"/>
                  </a:lnTo>
                  <a:lnTo>
                    <a:pt x="14187" y="4967"/>
                  </a:lnTo>
                  <a:lnTo>
                    <a:pt x="14093" y="4478"/>
                  </a:lnTo>
                  <a:close/>
                  <a:moveTo>
                    <a:pt x="471" y="3462"/>
                  </a:moveTo>
                  <a:lnTo>
                    <a:pt x="301" y="3951"/>
                  </a:lnTo>
                  <a:lnTo>
                    <a:pt x="170" y="4459"/>
                  </a:lnTo>
                  <a:lnTo>
                    <a:pt x="76" y="4967"/>
                  </a:lnTo>
                  <a:lnTo>
                    <a:pt x="19" y="5494"/>
                  </a:lnTo>
                  <a:lnTo>
                    <a:pt x="0" y="6002"/>
                  </a:lnTo>
                  <a:lnTo>
                    <a:pt x="1" y="6021"/>
                  </a:lnTo>
                  <a:lnTo>
                    <a:pt x="19" y="5513"/>
                  </a:lnTo>
                  <a:lnTo>
                    <a:pt x="76" y="5005"/>
                  </a:lnTo>
                  <a:lnTo>
                    <a:pt x="170" y="4497"/>
                  </a:lnTo>
                  <a:lnTo>
                    <a:pt x="301" y="3970"/>
                  </a:lnTo>
                  <a:lnTo>
                    <a:pt x="471" y="3462"/>
                  </a:lnTo>
                  <a:close/>
                  <a:moveTo>
                    <a:pt x="1" y="6021"/>
                  </a:moveTo>
                  <a:lnTo>
                    <a:pt x="0" y="6040"/>
                  </a:lnTo>
                  <a:lnTo>
                    <a:pt x="19" y="6548"/>
                  </a:lnTo>
                  <a:lnTo>
                    <a:pt x="76" y="7056"/>
                  </a:lnTo>
                  <a:lnTo>
                    <a:pt x="170" y="7545"/>
                  </a:lnTo>
                  <a:lnTo>
                    <a:pt x="76" y="7037"/>
                  </a:lnTo>
                  <a:lnTo>
                    <a:pt x="19" y="6529"/>
                  </a:lnTo>
                  <a:lnTo>
                    <a:pt x="1" y="6021"/>
                  </a:lnTo>
                  <a:close/>
                  <a:moveTo>
                    <a:pt x="14262" y="5993"/>
                  </a:moveTo>
                  <a:lnTo>
                    <a:pt x="14244" y="6491"/>
                  </a:lnTo>
                  <a:lnTo>
                    <a:pt x="14187" y="7000"/>
                  </a:lnTo>
                  <a:lnTo>
                    <a:pt x="14093" y="7526"/>
                  </a:lnTo>
                  <a:lnTo>
                    <a:pt x="13961" y="8034"/>
                  </a:lnTo>
                  <a:lnTo>
                    <a:pt x="14093" y="7545"/>
                  </a:lnTo>
                  <a:lnTo>
                    <a:pt x="14187" y="7037"/>
                  </a:lnTo>
                  <a:lnTo>
                    <a:pt x="14244" y="6529"/>
                  </a:lnTo>
                  <a:lnTo>
                    <a:pt x="14262" y="6002"/>
                  </a:lnTo>
                  <a:lnTo>
                    <a:pt x="14262" y="5993"/>
                  </a:lnTo>
                  <a:close/>
                  <a:moveTo>
                    <a:pt x="2239" y="11195"/>
                  </a:moveTo>
                  <a:lnTo>
                    <a:pt x="2465" y="11402"/>
                  </a:lnTo>
                  <a:lnTo>
                    <a:pt x="2710" y="11609"/>
                  </a:lnTo>
                  <a:lnTo>
                    <a:pt x="2973" y="11798"/>
                  </a:lnTo>
                  <a:lnTo>
                    <a:pt x="2729" y="11609"/>
                  </a:lnTo>
                  <a:lnTo>
                    <a:pt x="2484" y="11402"/>
                  </a:lnTo>
                  <a:lnTo>
                    <a:pt x="2239" y="11195"/>
                  </a:lnTo>
                  <a:close/>
                </a:path>
              </a:pathLst>
            </a:custGeom>
            <a:solidFill>
              <a:srgbClr val="0056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27"/>
            <p:cNvSpPr/>
            <p:nvPr/>
          </p:nvSpPr>
          <p:spPr>
            <a:xfrm>
              <a:off x="3890800" y="2645975"/>
              <a:ext cx="102100" cy="11325"/>
            </a:xfrm>
            <a:custGeom>
              <a:avLst/>
              <a:gdLst/>
              <a:ahLst/>
              <a:cxnLst/>
              <a:rect l="l" t="t" r="r" b="b"/>
              <a:pathLst>
                <a:path w="4084" h="453" fill="none" extrusionOk="0">
                  <a:moveTo>
                    <a:pt x="1" y="1"/>
                  </a:moveTo>
                  <a:lnTo>
                    <a:pt x="1" y="1"/>
                  </a:lnTo>
                  <a:lnTo>
                    <a:pt x="452" y="151"/>
                  </a:lnTo>
                  <a:lnTo>
                    <a:pt x="923" y="283"/>
                  </a:lnTo>
                  <a:lnTo>
                    <a:pt x="923" y="283"/>
                  </a:lnTo>
                  <a:lnTo>
                    <a:pt x="1318" y="358"/>
                  </a:lnTo>
                  <a:lnTo>
                    <a:pt x="1713" y="415"/>
                  </a:lnTo>
                  <a:lnTo>
                    <a:pt x="2108" y="452"/>
                  </a:lnTo>
                  <a:lnTo>
                    <a:pt x="2485" y="452"/>
                  </a:lnTo>
                  <a:lnTo>
                    <a:pt x="2485" y="452"/>
                  </a:lnTo>
                  <a:lnTo>
                    <a:pt x="2955" y="434"/>
                  </a:lnTo>
                  <a:lnTo>
                    <a:pt x="3388" y="396"/>
                  </a:lnTo>
                  <a:lnTo>
                    <a:pt x="3388" y="396"/>
                  </a:lnTo>
                  <a:lnTo>
                    <a:pt x="3745" y="340"/>
                  </a:lnTo>
                  <a:lnTo>
                    <a:pt x="4084" y="283"/>
                  </a:lnTo>
                  <a:lnTo>
                    <a:pt x="4084" y="283"/>
                  </a:lnTo>
                  <a:lnTo>
                    <a:pt x="3745" y="340"/>
                  </a:lnTo>
                  <a:lnTo>
                    <a:pt x="3388" y="396"/>
                  </a:lnTo>
                  <a:lnTo>
                    <a:pt x="3388" y="396"/>
                  </a:lnTo>
                  <a:lnTo>
                    <a:pt x="3388" y="396"/>
                  </a:lnTo>
                  <a:lnTo>
                    <a:pt x="2955" y="434"/>
                  </a:lnTo>
                  <a:lnTo>
                    <a:pt x="2485" y="452"/>
                  </a:lnTo>
                  <a:lnTo>
                    <a:pt x="2485" y="452"/>
                  </a:lnTo>
                  <a:lnTo>
                    <a:pt x="2108" y="452"/>
                  </a:lnTo>
                  <a:lnTo>
                    <a:pt x="1713" y="415"/>
                  </a:lnTo>
                  <a:lnTo>
                    <a:pt x="1318" y="358"/>
                  </a:lnTo>
                  <a:lnTo>
                    <a:pt x="923" y="283"/>
                  </a:lnTo>
                  <a:lnTo>
                    <a:pt x="923" y="283"/>
                  </a:lnTo>
                  <a:lnTo>
                    <a:pt x="923" y="283"/>
                  </a:lnTo>
                  <a:lnTo>
                    <a:pt x="452" y="151"/>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27"/>
            <p:cNvSpPr/>
            <p:nvPr/>
          </p:nvSpPr>
          <p:spPr>
            <a:xfrm>
              <a:off x="3831075" y="2608825"/>
              <a:ext cx="24475" cy="19300"/>
            </a:xfrm>
            <a:custGeom>
              <a:avLst/>
              <a:gdLst/>
              <a:ahLst/>
              <a:cxnLst/>
              <a:rect l="l" t="t" r="r" b="b"/>
              <a:pathLst>
                <a:path w="979" h="772" fill="none" extrusionOk="0">
                  <a:moveTo>
                    <a:pt x="0" y="0"/>
                  </a:moveTo>
                  <a:lnTo>
                    <a:pt x="0" y="0"/>
                  </a:lnTo>
                  <a:lnTo>
                    <a:pt x="226" y="207"/>
                  </a:lnTo>
                  <a:lnTo>
                    <a:pt x="471" y="414"/>
                  </a:lnTo>
                  <a:lnTo>
                    <a:pt x="734" y="603"/>
                  </a:lnTo>
                  <a:lnTo>
                    <a:pt x="979" y="772"/>
                  </a:lnTo>
                  <a:lnTo>
                    <a:pt x="979" y="772"/>
                  </a:lnTo>
                  <a:lnTo>
                    <a:pt x="734" y="603"/>
                  </a:lnTo>
                  <a:lnTo>
                    <a:pt x="490" y="414"/>
                  </a:lnTo>
                  <a:lnTo>
                    <a:pt x="245" y="207"/>
                  </a:lnTo>
                  <a:lnTo>
                    <a:pt x="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27"/>
            <p:cNvSpPr/>
            <p:nvPr/>
          </p:nvSpPr>
          <p:spPr>
            <a:xfrm>
              <a:off x="4119900" y="2440900"/>
              <a:ext cx="11775" cy="101625"/>
            </a:xfrm>
            <a:custGeom>
              <a:avLst/>
              <a:gdLst/>
              <a:ahLst/>
              <a:cxnLst/>
              <a:rect l="l" t="t" r="r" b="b"/>
              <a:pathLst>
                <a:path w="471" h="4065" fill="none" extrusionOk="0">
                  <a:moveTo>
                    <a:pt x="301" y="0"/>
                  </a:moveTo>
                  <a:lnTo>
                    <a:pt x="301" y="0"/>
                  </a:lnTo>
                  <a:lnTo>
                    <a:pt x="395" y="508"/>
                  </a:lnTo>
                  <a:lnTo>
                    <a:pt x="452" y="1016"/>
                  </a:lnTo>
                  <a:lnTo>
                    <a:pt x="470" y="1524"/>
                  </a:lnTo>
                  <a:lnTo>
                    <a:pt x="452" y="2051"/>
                  </a:lnTo>
                  <a:lnTo>
                    <a:pt x="395" y="2559"/>
                  </a:lnTo>
                  <a:lnTo>
                    <a:pt x="301" y="3067"/>
                  </a:lnTo>
                  <a:lnTo>
                    <a:pt x="169" y="3556"/>
                  </a:lnTo>
                  <a:lnTo>
                    <a:pt x="0" y="4064"/>
                  </a:lnTo>
                  <a:lnTo>
                    <a:pt x="0" y="4064"/>
                  </a:lnTo>
                  <a:lnTo>
                    <a:pt x="169" y="3556"/>
                  </a:lnTo>
                  <a:lnTo>
                    <a:pt x="301" y="3048"/>
                  </a:lnTo>
                  <a:lnTo>
                    <a:pt x="395" y="2522"/>
                  </a:lnTo>
                  <a:lnTo>
                    <a:pt x="452" y="2013"/>
                  </a:lnTo>
                  <a:lnTo>
                    <a:pt x="470" y="1505"/>
                  </a:lnTo>
                  <a:lnTo>
                    <a:pt x="452" y="997"/>
                  </a:lnTo>
                  <a:lnTo>
                    <a:pt x="395" y="489"/>
                  </a:lnTo>
                  <a:lnTo>
                    <a:pt x="30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27"/>
            <p:cNvSpPr/>
            <p:nvPr/>
          </p:nvSpPr>
          <p:spPr>
            <a:xfrm>
              <a:off x="3775100" y="2415500"/>
              <a:ext cx="11775" cy="102100"/>
            </a:xfrm>
            <a:custGeom>
              <a:avLst/>
              <a:gdLst/>
              <a:ahLst/>
              <a:cxnLst/>
              <a:rect l="l" t="t" r="r" b="b"/>
              <a:pathLst>
                <a:path w="471" h="4084" fill="none" extrusionOk="0">
                  <a:moveTo>
                    <a:pt x="471" y="0"/>
                  </a:moveTo>
                  <a:lnTo>
                    <a:pt x="471" y="0"/>
                  </a:lnTo>
                  <a:lnTo>
                    <a:pt x="471" y="0"/>
                  </a:lnTo>
                  <a:lnTo>
                    <a:pt x="471" y="0"/>
                  </a:lnTo>
                  <a:lnTo>
                    <a:pt x="301" y="508"/>
                  </a:lnTo>
                  <a:lnTo>
                    <a:pt x="170" y="1035"/>
                  </a:lnTo>
                  <a:lnTo>
                    <a:pt x="76" y="1543"/>
                  </a:lnTo>
                  <a:lnTo>
                    <a:pt x="19" y="2051"/>
                  </a:lnTo>
                  <a:lnTo>
                    <a:pt x="0" y="2578"/>
                  </a:lnTo>
                  <a:lnTo>
                    <a:pt x="19" y="3086"/>
                  </a:lnTo>
                  <a:lnTo>
                    <a:pt x="76" y="3594"/>
                  </a:lnTo>
                  <a:lnTo>
                    <a:pt x="170" y="4083"/>
                  </a:lnTo>
                  <a:lnTo>
                    <a:pt x="170" y="4083"/>
                  </a:lnTo>
                  <a:lnTo>
                    <a:pt x="76" y="3575"/>
                  </a:lnTo>
                  <a:lnTo>
                    <a:pt x="19" y="3067"/>
                  </a:lnTo>
                  <a:lnTo>
                    <a:pt x="0" y="2540"/>
                  </a:lnTo>
                  <a:lnTo>
                    <a:pt x="19" y="2032"/>
                  </a:lnTo>
                  <a:lnTo>
                    <a:pt x="76" y="1505"/>
                  </a:lnTo>
                  <a:lnTo>
                    <a:pt x="170" y="997"/>
                  </a:lnTo>
                  <a:lnTo>
                    <a:pt x="301" y="489"/>
                  </a:lnTo>
                  <a:lnTo>
                    <a:pt x="47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27"/>
            <p:cNvSpPr/>
            <p:nvPr/>
          </p:nvSpPr>
          <p:spPr>
            <a:xfrm>
              <a:off x="4049800" y="2328950"/>
              <a:ext cx="26375" cy="21175"/>
            </a:xfrm>
            <a:custGeom>
              <a:avLst/>
              <a:gdLst/>
              <a:ahLst/>
              <a:cxnLst/>
              <a:rect l="l" t="t" r="r" b="b"/>
              <a:pathLst>
                <a:path w="1055" h="847" fill="none" extrusionOk="0">
                  <a:moveTo>
                    <a:pt x="1" y="0"/>
                  </a:moveTo>
                  <a:lnTo>
                    <a:pt x="1" y="0"/>
                  </a:lnTo>
                  <a:lnTo>
                    <a:pt x="264" y="188"/>
                  </a:lnTo>
                  <a:lnTo>
                    <a:pt x="546" y="395"/>
                  </a:lnTo>
                  <a:lnTo>
                    <a:pt x="810" y="602"/>
                  </a:lnTo>
                  <a:lnTo>
                    <a:pt x="1054" y="847"/>
                  </a:lnTo>
                  <a:lnTo>
                    <a:pt x="1054" y="847"/>
                  </a:lnTo>
                  <a:lnTo>
                    <a:pt x="810" y="621"/>
                  </a:lnTo>
                  <a:lnTo>
                    <a:pt x="546" y="395"/>
                  </a:lnTo>
                  <a:lnTo>
                    <a:pt x="283" y="18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27"/>
            <p:cNvSpPr/>
            <p:nvPr/>
          </p:nvSpPr>
          <p:spPr>
            <a:xfrm>
              <a:off x="3990050" y="2304475"/>
              <a:ext cx="26375" cy="7550"/>
            </a:xfrm>
            <a:custGeom>
              <a:avLst/>
              <a:gdLst/>
              <a:ahLst/>
              <a:cxnLst/>
              <a:rect l="l" t="t" r="r" b="b"/>
              <a:pathLst>
                <a:path w="1055" h="302" fill="none" extrusionOk="0">
                  <a:moveTo>
                    <a:pt x="1" y="1"/>
                  </a:moveTo>
                  <a:lnTo>
                    <a:pt x="1" y="1"/>
                  </a:lnTo>
                  <a:lnTo>
                    <a:pt x="1" y="1"/>
                  </a:lnTo>
                  <a:lnTo>
                    <a:pt x="528" y="132"/>
                  </a:lnTo>
                  <a:lnTo>
                    <a:pt x="1055" y="302"/>
                  </a:lnTo>
                  <a:lnTo>
                    <a:pt x="1055" y="302"/>
                  </a:lnTo>
                  <a:lnTo>
                    <a:pt x="528" y="13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27"/>
            <p:cNvSpPr/>
            <p:nvPr/>
          </p:nvSpPr>
          <p:spPr>
            <a:xfrm>
              <a:off x="3890350" y="2300725"/>
              <a:ext cx="217800" cy="336350"/>
            </a:xfrm>
            <a:custGeom>
              <a:avLst/>
              <a:gdLst/>
              <a:ahLst/>
              <a:cxnLst/>
              <a:rect l="l" t="t" r="r" b="b"/>
              <a:pathLst>
                <a:path w="8712" h="13454" extrusionOk="0">
                  <a:moveTo>
                    <a:pt x="2521" y="0"/>
                  </a:moveTo>
                  <a:lnTo>
                    <a:pt x="2126" y="19"/>
                  </a:lnTo>
                  <a:lnTo>
                    <a:pt x="1731" y="57"/>
                  </a:lnTo>
                  <a:lnTo>
                    <a:pt x="1336" y="113"/>
                  </a:lnTo>
                  <a:lnTo>
                    <a:pt x="941" y="188"/>
                  </a:lnTo>
                  <a:lnTo>
                    <a:pt x="470" y="301"/>
                  </a:lnTo>
                  <a:lnTo>
                    <a:pt x="0" y="471"/>
                  </a:lnTo>
                  <a:lnTo>
                    <a:pt x="5833" y="13453"/>
                  </a:lnTo>
                  <a:lnTo>
                    <a:pt x="6078" y="13303"/>
                  </a:lnTo>
                  <a:lnTo>
                    <a:pt x="6322" y="13152"/>
                  </a:lnTo>
                  <a:lnTo>
                    <a:pt x="6567" y="13002"/>
                  </a:lnTo>
                  <a:lnTo>
                    <a:pt x="6793" y="12832"/>
                  </a:lnTo>
                  <a:lnTo>
                    <a:pt x="7018" y="12663"/>
                  </a:lnTo>
                  <a:lnTo>
                    <a:pt x="7244" y="12475"/>
                  </a:lnTo>
                  <a:lnTo>
                    <a:pt x="7451" y="12268"/>
                  </a:lnTo>
                  <a:lnTo>
                    <a:pt x="7658" y="12080"/>
                  </a:lnTo>
                  <a:lnTo>
                    <a:pt x="7677" y="12061"/>
                  </a:lnTo>
                  <a:lnTo>
                    <a:pt x="7921" y="11798"/>
                  </a:lnTo>
                  <a:lnTo>
                    <a:pt x="8147" y="11515"/>
                  </a:lnTo>
                  <a:lnTo>
                    <a:pt x="8354" y="11233"/>
                  </a:lnTo>
                  <a:lnTo>
                    <a:pt x="8542" y="10951"/>
                  </a:lnTo>
                  <a:lnTo>
                    <a:pt x="8712" y="10669"/>
                  </a:lnTo>
                  <a:lnTo>
                    <a:pt x="3989" y="151"/>
                  </a:lnTo>
                  <a:lnTo>
                    <a:pt x="3631" y="94"/>
                  </a:lnTo>
                  <a:lnTo>
                    <a:pt x="3255" y="38"/>
                  </a:lnTo>
                  <a:lnTo>
                    <a:pt x="2898" y="19"/>
                  </a:lnTo>
                  <a:lnTo>
                    <a:pt x="2521"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27"/>
            <p:cNvSpPr/>
            <p:nvPr/>
          </p:nvSpPr>
          <p:spPr>
            <a:xfrm>
              <a:off x="3890350" y="2300725"/>
              <a:ext cx="217800" cy="336350"/>
            </a:xfrm>
            <a:custGeom>
              <a:avLst/>
              <a:gdLst/>
              <a:ahLst/>
              <a:cxnLst/>
              <a:rect l="l" t="t" r="r" b="b"/>
              <a:pathLst>
                <a:path w="8712" h="13454" fill="none" extrusionOk="0">
                  <a:moveTo>
                    <a:pt x="2521" y="0"/>
                  </a:moveTo>
                  <a:lnTo>
                    <a:pt x="2521" y="0"/>
                  </a:lnTo>
                  <a:lnTo>
                    <a:pt x="2126" y="19"/>
                  </a:lnTo>
                  <a:lnTo>
                    <a:pt x="1731" y="57"/>
                  </a:lnTo>
                  <a:lnTo>
                    <a:pt x="1336" y="113"/>
                  </a:lnTo>
                  <a:lnTo>
                    <a:pt x="941" y="188"/>
                  </a:lnTo>
                  <a:lnTo>
                    <a:pt x="941" y="188"/>
                  </a:lnTo>
                  <a:lnTo>
                    <a:pt x="470" y="301"/>
                  </a:lnTo>
                  <a:lnTo>
                    <a:pt x="0" y="471"/>
                  </a:lnTo>
                  <a:lnTo>
                    <a:pt x="5833" y="13453"/>
                  </a:lnTo>
                  <a:lnTo>
                    <a:pt x="5833" y="13453"/>
                  </a:lnTo>
                  <a:lnTo>
                    <a:pt x="6078" y="13303"/>
                  </a:lnTo>
                  <a:lnTo>
                    <a:pt x="6322" y="13152"/>
                  </a:lnTo>
                  <a:lnTo>
                    <a:pt x="6567" y="13002"/>
                  </a:lnTo>
                  <a:lnTo>
                    <a:pt x="6793" y="12832"/>
                  </a:lnTo>
                  <a:lnTo>
                    <a:pt x="7018" y="12663"/>
                  </a:lnTo>
                  <a:lnTo>
                    <a:pt x="7244" y="12475"/>
                  </a:lnTo>
                  <a:lnTo>
                    <a:pt x="7451" y="12268"/>
                  </a:lnTo>
                  <a:lnTo>
                    <a:pt x="7658" y="12080"/>
                  </a:lnTo>
                  <a:lnTo>
                    <a:pt x="7658" y="12080"/>
                  </a:lnTo>
                  <a:lnTo>
                    <a:pt x="7677" y="12061"/>
                  </a:lnTo>
                  <a:lnTo>
                    <a:pt x="7677" y="12061"/>
                  </a:lnTo>
                  <a:lnTo>
                    <a:pt x="7921" y="11798"/>
                  </a:lnTo>
                  <a:lnTo>
                    <a:pt x="8147" y="11515"/>
                  </a:lnTo>
                  <a:lnTo>
                    <a:pt x="8354" y="11233"/>
                  </a:lnTo>
                  <a:lnTo>
                    <a:pt x="8542" y="10951"/>
                  </a:lnTo>
                  <a:lnTo>
                    <a:pt x="8542" y="10951"/>
                  </a:lnTo>
                  <a:lnTo>
                    <a:pt x="8712" y="10669"/>
                  </a:lnTo>
                  <a:lnTo>
                    <a:pt x="3989" y="151"/>
                  </a:lnTo>
                  <a:lnTo>
                    <a:pt x="3989" y="151"/>
                  </a:lnTo>
                  <a:lnTo>
                    <a:pt x="3631" y="94"/>
                  </a:lnTo>
                  <a:lnTo>
                    <a:pt x="3255" y="38"/>
                  </a:lnTo>
                  <a:lnTo>
                    <a:pt x="2898" y="19"/>
                  </a:lnTo>
                  <a:lnTo>
                    <a:pt x="25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27"/>
            <p:cNvSpPr/>
            <p:nvPr/>
          </p:nvSpPr>
          <p:spPr>
            <a:xfrm>
              <a:off x="4081800" y="2574475"/>
              <a:ext cx="22125" cy="28250"/>
            </a:xfrm>
            <a:custGeom>
              <a:avLst/>
              <a:gdLst/>
              <a:ahLst/>
              <a:cxnLst/>
              <a:rect l="l" t="t" r="r" b="b"/>
              <a:pathLst>
                <a:path w="885" h="1130" extrusionOk="0">
                  <a:moveTo>
                    <a:pt x="884" y="1"/>
                  </a:moveTo>
                  <a:lnTo>
                    <a:pt x="677" y="302"/>
                  </a:lnTo>
                  <a:lnTo>
                    <a:pt x="470" y="584"/>
                  </a:lnTo>
                  <a:lnTo>
                    <a:pt x="245" y="866"/>
                  </a:lnTo>
                  <a:lnTo>
                    <a:pt x="0" y="1130"/>
                  </a:lnTo>
                  <a:lnTo>
                    <a:pt x="19" y="1111"/>
                  </a:lnTo>
                  <a:lnTo>
                    <a:pt x="263" y="848"/>
                  </a:lnTo>
                  <a:lnTo>
                    <a:pt x="489" y="565"/>
                  </a:lnTo>
                  <a:lnTo>
                    <a:pt x="696" y="283"/>
                  </a:lnTo>
                  <a:lnTo>
                    <a:pt x="884" y="1"/>
                  </a:lnTo>
                  <a:close/>
                </a:path>
              </a:pathLst>
            </a:custGeom>
            <a:solidFill>
              <a:srgbClr val="4080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27"/>
            <p:cNvSpPr/>
            <p:nvPr/>
          </p:nvSpPr>
          <p:spPr>
            <a:xfrm>
              <a:off x="4081800" y="2574475"/>
              <a:ext cx="22125" cy="28250"/>
            </a:xfrm>
            <a:custGeom>
              <a:avLst/>
              <a:gdLst/>
              <a:ahLst/>
              <a:cxnLst/>
              <a:rect l="l" t="t" r="r" b="b"/>
              <a:pathLst>
                <a:path w="885" h="1130" fill="none" extrusionOk="0">
                  <a:moveTo>
                    <a:pt x="884" y="1"/>
                  </a:moveTo>
                  <a:lnTo>
                    <a:pt x="884" y="1"/>
                  </a:lnTo>
                  <a:lnTo>
                    <a:pt x="696" y="283"/>
                  </a:lnTo>
                  <a:lnTo>
                    <a:pt x="489" y="565"/>
                  </a:lnTo>
                  <a:lnTo>
                    <a:pt x="263" y="848"/>
                  </a:lnTo>
                  <a:lnTo>
                    <a:pt x="19" y="1111"/>
                  </a:lnTo>
                  <a:lnTo>
                    <a:pt x="19" y="1111"/>
                  </a:lnTo>
                  <a:lnTo>
                    <a:pt x="0" y="1130"/>
                  </a:lnTo>
                  <a:lnTo>
                    <a:pt x="0" y="1130"/>
                  </a:lnTo>
                  <a:lnTo>
                    <a:pt x="245" y="866"/>
                  </a:lnTo>
                  <a:lnTo>
                    <a:pt x="470" y="584"/>
                  </a:lnTo>
                  <a:lnTo>
                    <a:pt x="677" y="302"/>
                  </a:lnTo>
                  <a:lnTo>
                    <a:pt x="88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27"/>
            <p:cNvSpPr/>
            <p:nvPr/>
          </p:nvSpPr>
          <p:spPr>
            <a:xfrm>
              <a:off x="3913850" y="2300725"/>
              <a:ext cx="76225" cy="4725"/>
            </a:xfrm>
            <a:custGeom>
              <a:avLst/>
              <a:gdLst/>
              <a:ahLst/>
              <a:cxnLst/>
              <a:rect l="l" t="t" r="r" b="b"/>
              <a:pathLst>
                <a:path w="3049" h="189" fill="none" extrusionOk="0">
                  <a:moveTo>
                    <a:pt x="1581" y="0"/>
                  </a:moveTo>
                  <a:lnTo>
                    <a:pt x="1581" y="0"/>
                  </a:lnTo>
                  <a:lnTo>
                    <a:pt x="1186" y="19"/>
                  </a:lnTo>
                  <a:lnTo>
                    <a:pt x="791" y="57"/>
                  </a:lnTo>
                  <a:lnTo>
                    <a:pt x="396" y="113"/>
                  </a:lnTo>
                  <a:lnTo>
                    <a:pt x="1" y="188"/>
                  </a:lnTo>
                  <a:lnTo>
                    <a:pt x="1" y="188"/>
                  </a:lnTo>
                  <a:lnTo>
                    <a:pt x="396" y="113"/>
                  </a:lnTo>
                  <a:lnTo>
                    <a:pt x="791" y="57"/>
                  </a:lnTo>
                  <a:lnTo>
                    <a:pt x="1186" y="19"/>
                  </a:lnTo>
                  <a:lnTo>
                    <a:pt x="1581" y="0"/>
                  </a:lnTo>
                  <a:lnTo>
                    <a:pt x="1581" y="0"/>
                  </a:lnTo>
                  <a:lnTo>
                    <a:pt x="1958" y="19"/>
                  </a:lnTo>
                  <a:lnTo>
                    <a:pt x="2315" y="38"/>
                  </a:lnTo>
                  <a:lnTo>
                    <a:pt x="2691" y="94"/>
                  </a:lnTo>
                  <a:lnTo>
                    <a:pt x="3049" y="151"/>
                  </a:lnTo>
                  <a:lnTo>
                    <a:pt x="3049" y="151"/>
                  </a:lnTo>
                  <a:lnTo>
                    <a:pt x="3049" y="151"/>
                  </a:lnTo>
                  <a:lnTo>
                    <a:pt x="3049" y="151"/>
                  </a:lnTo>
                  <a:lnTo>
                    <a:pt x="2691" y="94"/>
                  </a:lnTo>
                  <a:lnTo>
                    <a:pt x="2315" y="38"/>
                  </a:lnTo>
                  <a:lnTo>
                    <a:pt x="1958" y="19"/>
                  </a:lnTo>
                  <a:lnTo>
                    <a:pt x="158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27"/>
            <p:cNvSpPr/>
            <p:nvPr/>
          </p:nvSpPr>
          <p:spPr>
            <a:xfrm>
              <a:off x="3797200" y="2344925"/>
              <a:ext cx="178300" cy="312375"/>
            </a:xfrm>
            <a:custGeom>
              <a:avLst/>
              <a:gdLst/>
              <a:ahLst/>
              <a:cxnLst/>
              <a:rect l="l" t="t" r="r" b="b"/>
              <a:pathLst>
                <a:path w="7132" h="12495" extrusionOk="0">
                  <a:moveTo>
                    <a:pt x="1562" y="1"/>
                  </a:moveTo>
                  <a:lnTo>
                    <a:pt x="1261" y="264"/>
                  </a:lnTo>
                  <a:lnTo>
                    <a:pt x="979" y="546"/>
                  </a:lnTo>
                  <a:lnTo>
                    <a:pt x="659" y="942"/>
                  </a:lnTo>
                  <a:lnTo>
                    <a:pt x="358" y="1356"/>
                  </a:lnTo>
                  <a:lnTo>
                    <a:pt x="170" y="1638"/>
                  </a:lnTo>
                  <a:lnTo>
                    <a:pt x="1" y="1920"/>
                  </a:lnTo>
                  <a:lnTo>
                    <a:pt x="4667" y="12325"/>
                  </a:lnTo>
                  <a:lnTo>
                    <a:pt x="5043" y="12400"/>
                  </a:lnTo>
                  <a:lnTo>
                    <a:pt x="5457" y="12457"/>
                  </a:lnTo>
                  <a:lnTo>
                    <a:pt x="5852" y="12476"/>
                  </a:lnTo>
                  <a:lnTo>
                    <a:pt x="6247" y="12494"/>
                  </a:lnTo>
                  <a:lnTo>
                    <a:pt x="6699" y="12476"/>
                  </a:lnTo>
                  <a:lnTo>
                    <a:pt x="7132" y="12438"/>
                  </a:lnTo>
                  <a:lnTo>
                    <a:pt x="1562"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27"/>
            <p:cNvSpPr/>
            <p:nvPr/>
          </p:nvSpPr>
          <p:spPr>
            <a:xfrm>
              <a:off x="3797200" y="2344925"/>
              <a:ext cx="178300" cy="312375"/>
            </a:xfrm>
            <a:custGeom>
              <a:avLst/>
              <a:gdLst/>
              <a:ahLst/>
              <a:cxnLst/>
              <a:rect l="l" t="t" r="r" b="b"/>
              <a:pathLst>
                <a:path w="7132" h="12495" fill="none" extrusionOk="0">
                  <a:moveTo>
                    <a:pt x="1562" y="1"/>
                  </a:moveTo>
                  <a:lnTo>
                    <a:pt x="1562" y="1"/>
                  </a:lnTo>
                  <a:lnTo>
                    <a:pt x="1562" y="1"/>
                  </a:lnTo>
                  <a:lnTo>
                    <a:pt x="1261" y="264"/>
                  </a:lnTo>
                  <a:lnTo>
                    <a:pt x="979" y="546"/>
                  </a:lnTo>
                  <a:lnTo>
                    <a:pt x="979" y="546"/>
                  </a:lnTo>
                  <a:lnTo>
                    <a:pt x="659" y="942"/>
                  </a:lnTo>
                  <a:lnTo>
                    <a:pt x="358" y="1356"/>
                  </a:lnTo>
                  <a:lnTo>
                    <a:pt x="358" y="1356"/>
                  </a:lnTo>
                  <a:lnTo>
                    <a:pt x="358" y="1356"/>
                  </a:lnTo>
                  <a:lnTo>
                    <a:pt x="358" y="1356"/>
                  </a:lnTo>
                  <a:lnTo>
                    <a:pt x="358" y="1356"/>
                  </a:lnTo>
                  <a:lnTo>
                    <a:pt x="358" y="1356"/>
                  </a:lnTo>
                  <a:lnTo>
                    <a:pt x="170" y="1638"/>
                  </a:lnTo>
                  <a:lnTo>
                    <a:pt x="1" y="1920"/>
                  </a:lnTo>
                  <a:lnTo>
                    <a:pt x="4667" y="12325"/>
                  </a:lnTo>
                  <a:lnTo>
                    <a:pt x="4667" y="12325"/>
                  </a:lnTo>
                  <a:lnTo>
                    <a:pt x="5043" y="12400"/>
                  </a:lnTo>
                  <a:lnTo>
                    <a:pt x="5457" y="12457"/>
                  </a:lnTo>
                  <a:lnTo>
                    <a:pt x="5852" y="12476"/>
                  </a:lnTo>
                  <a:lnTo>
                    <a:pt x="6247" y="12494"/>
                  </a:lnTo>
                  <a:lnTo>
                    <a:pt x="6247" y="12494"/>
                  </a:lnTo>
                  <a:lnTo>
                    <a:pt x="6699" y="12476"/>
                  </a:lnTo>
                  <a:lnTo>
                    <a:pt x="7132" y="12438"/>
                  </a:lnTo>
                  <a:lnTo>
                    <a:pt x="1562"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27"/>
            <p:cNvSpPr/>
            <p:nvPr/>
          </p:nvSpPr>
          <p:spPr>
            <a:xfrm>
              <a:off x="3913850" y="2653050"/>
              <a:ext cx="50825" cy="4250"/>
            </a:xfrm>
            <a:custGeom>
              <a:avLst/>
              <a:gdLst/>
              <a:ahLst/>
              <a:cxnLst/>
              <a:rect l="l" t="t" r="r" b="b"/>
              <a:pathLst>
                <a:path w="2033" h="170" extrusionOk="0">
                  <a:moveTo>
                    <a:pt x="1" y="0"/>
                  </a:moveTo>
                  <a:lnTo>
                    <a:pt x="377" y="75"/>
                  </a:lnTo>
                  <a:lnTo>
                    <a:pt x="791" y="132"/>
                  </a:lnTo>
                  <a:lnTo>
                    <a:pt x="396" y="75"/>
                  </a:lnTo>
                  <a:lnTo>
                    <a:pt x="1" y="0"/>
                  </a:lnTo>
                  <a:close/>
                  <a:moveTo>
                    <a:pt x="791" y="132"/>
                  </a:moveTo>
                  <a:lnTo>
                    <a:pt x="1186" y="169"/>
                  </a:lnTo>
                  <a:lnTo>
                    <a:pt x="1563" y="169"/>
                  </a:lnTo>
                  <a:lnTo>
                    <a:pt x="1573" y="169"/>
                  </a:lnTo>
                  <a:lnTo>
                    <a:pt x="1573" y="169"/>
                  </a:lnTo>
                  <a:lnTo>
                    <a:pt x="1186" y="151"/>
                  </a:lnTo>
                  <a:lnTo>
                    <a:pt x="791" y="132"/>
                  </a:lnTo>
                  <a:close/>
                  <a:moveTo>
                    <a:pt x="2033" y="151"/>
                  </a:moveTo>
                  <a:lnTo>
                    <a:pt x="1573" y="169"/>
                  </a:lnTo>
                  <a:lnTo>
                    <a:pt x="1573" y="169"/>
                  </a:lnTo>
                  <a:lnTo>
                    <a:pt x="1581" y="169"/>
                  </a:lnTo>
                  <a:lnTo>
                    <a:pt x="2033" y="151"/>
                  </a:lnTo>
                  <a:close/>
                </a:path>
              </a:pathLst>
            </a:custGeom>
            <a:solidFill>
              <a:srgbClr val="4080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27"/>
            <p:cNvSpPr/>
            <p:nvPr/>
          </p:nvSpPr>
          <p:spPr>
            <a:xfrm>
              <a:off x="3913850" y="2653050"/>
              <a:ext cx="61650" cy="4250"/>
            </a:xfrm>
            <a:custGeom>
              <a:avLst/>
              <a:gdLst/>
              <a:ahLst/>
              <a:cxnLst/>
              <a:rect l="l" t="t" r="r" b="b"/>
              <a:pathLst>
                <a:path w="2466" h="170" fill="none" extrusionOk="0">
                  <a:moveTo>
                    <a:pt x="1" y="0"/>
                  </a:moveTo>
                  <a:lnTo>
                    <a:pt x="1" y="0"/>
                  </a:lnTo>
                  <a:lnTo>
                    <a:pt x="1" y="0"/>
                  </a:lnTo>
                  <a:lnTo>
                    <a:pt x="396" y="75"/>
                  </a:lnTo>
                  <a:lnTo>
                    <a:pt x="791" y="132"/>
                  </a:lnTo>
                  <a:lnTo>
                    <a:pt x="1186" y="169"/>
                  </a:lnTo>
                  <a:lnTo>
                    <a:pt x="1563" y="169"/>
                  </a:lnTo>
                  <a:lnTo>
                    <a:pt x="1563" y="169"/>
                  </a:lnTo>
                  <a:lnTo>
                    <a:pt x="2033" y="151"/>
                  </a:lnTo>
                  <a:lnTo>
                    <a:pt x="2466" y="113"/>
                  </a:lnTo>
                  <a:lnTo>
                    <a:pt x="2466" y="113"/>
                  </a:lnTo>
                  <a:lnTo>
                    <a:pt x="2466" y="113"/>
                  </a:lnTo>
                  <a:lnTo>
                    <a:pt x="2033" y="151"/>
                  </a:lnTo>
                  <a:lnTo>
                    <a:pt x="1581" y="169"/>
                  </a:lnTo>
                  <a:lnTo>
                    <a:pt x="1581" y="169"/>
                  </a:lnTo>
                  <a:lnTo>
                    <a:pt x="1186" y="151"/>
                  </a:lnTo>
                  <a:lnTo>
                    <a:pt x="791" y="132"/>
                  </a:lnTo>
                  <a:lnTo>
                    <a:pt x="377" y="75"/>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27"/>
            <p:cNvSpPr/>
            <p:nvPr/>
          </p:nvSpPr>
          <p:spPr>
            <a:xfrm>
              <a:off x="3806150" y="2378800"/>
              <a:ext cx="25" cy="25"/>
            </a:xfrm>
            <a:custGeom>
              <a:avLst/>
              <a:gdLst/>
              <a:ahLst/>
              <a:cxnLst/>
              <a:rect l="l" t="t" r="r" b="b"/>
              <a:pathLst>
                <a:path w="1" h="1" fill="none" extrusionOk="0">
                  <a:moveTo>
                    <a:pt x="0" y="1"/>
                  </a:moveTo>
                  <a:lnTo>
                    <a:pt x="0" y="1"/>
                  </a:lnTo>
                  <a:lnTo>
                    <a:pt x="0" y="1"/>
                  </a:lnTo>
                  <a:lnTo>
                    <a:pt x="0" y="1"/>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27"/>
            <p:cNvSpPr/>
            <p:nvPr/>
          </p:nvSpPr>
          <p:spPr>
            <a:xfrm>
              <a:off x="3806150" y="2358575"/>
              <a:ext cx="15525" cy="20250"/>
            </a:xfrm>
            <a:custGeom>
              <a:avLst/>
              <a:gdLst/>
              <a:ahLst/>
              <a:cxnLst/>
              <a:rect l="l" t="t" r="r" b="b"/>
              <a:pathLst>
                <a:path w="621" h="810" fill="none" extrusionOk="0">
                  <a:moveTo>
                    <a:pt x="621" y="0"/>
                  </a:moveTo>
                  <a:lnTo>
                    <a:pt x="621" y="0"/>
                  </a:lnTo>
                  <a:lnTo>
                    <a:pt x="301" y="396"/>
                  </a:lnTo>
                  <a:lnTo>
                    <a:pt x="0" y="810"/>
                  </a:lnTo>
                  <a:lnTo>
                    <a:pt x="0" y="810"/>
                  </a:lnTo>
                  <a:lnTo>
                    <a:pt x="301" y="396"/>
                  </a:lnTo>
                  <a:lnTo>
                    <a:pt x="62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9" name="Google Shape;6669;p27"/>
          <p:cNvGrpSpPr/>
          <p:nvPr/>
        </p:nvGrpSpPr>
        <p:grpSpPr>
          <a:xfrm rot="-5400000">
            <a:off x="8269957" y="3325898"/>
            <a:ext cx="855308" cy="653629"/>
            <a:chOff x="4917157" y="4271285"/>
            <a:chExt cx="855308" cy="653629"/>
          </a:xfrm>
        </p:grpSpPr>
        <p:sp>
          <p:nvSpPr>
            <p:cNvPr id="6670" name="Google Shape;6670;p27"/>
            <p:cNvSpPr/>
            <p:nvPr/>
          </p:nvSpPr>
          <p:spPr>
            <a:xfrm>
              <a:off x="4917157" y="4543294"/>
              <a:ext cx="297561" cy="259785"/>
            </a:xfrm>
            <a:custGeom>
              <a:avLst/>
              <a:gdLst/>
              <a:ahLst/>
              <a:cxnLst/>
              <a:rect l="l" t="t" r="r" b="b"/>
              <a:pathLst>
                <a:path w="11855" h="10350" extrusionOk="0">
                  <a:moveTo>
                    <a:pt x="8543" y="641"/>
                  </a:moveTo>
                  <a:lnTo>
                    <a:pt x="11158" y="5175"/>
                  </a:lnTo>
                  <a:lnTo>
                    <a:pt x="8543" y="9710"/>
                  </a:lnTo>
                  <a:lnTo>
                    <a:pt x="3293" y="9710"/>
                  </a:lnTo>
                  <a:lnTo>
                    <a:pt x="678" y="5175"/>
                  </a:lnTo>
                  <a:lnTo>
                    <a:pt x="3293" y="641"/>
                  </a:lnTo>
                  <a:close/>
                  <a:moveTo>
                    <a:pt x="3124" y="1"/>
                  </a:moveTo>
                  <a:lnTo>
                    <a:pt x="3030" y="20"/>
                  </a:ln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20"/>
                  </a:lnTo>
                  <a:lnTo>
                    <a:pt x="87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27"/>
            <p:cNvSpPr/>
            <p:nvPr/>
          </p:nvSpPr>
          <p:spPr>
            <a:xfrm>
              <a:off x="5126391" y="4421459"/>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029" y="0"/>
                  </a:moveTo>
                  <a:lnTo>
                    <a:pt x="2954" y="38"/>
                  </a:lnTo>
                  <a:lnTo>
                    <a:pt x="2898" y="94"/>
                  </a:lnTo>
                  <a:lnTo>
                    <a:pt x="2841" y="151"/>
                  </a:lnTo>
                  <a:lnTo>
                    <a:pt x="38" y="5005"/>
                  </a:lnTo>
                  <a:lnTo>
                    <a:pt x="19" y="5099"/>
                  </a:lnTo>
                  <a:lnTo>
                    <a:pt x="0" y="5175"/>
                  </a:lnTo>
                  <a:lnTo>
                    <a:pt x="19" y="5250"/>
                  </a:lnTo>
                  <a:lnTo>
                    <a:pt x="38" y="5325"/>
                  </a:lnTo>
                  <a:lnTo>
                    <a:pt x="2841" y="10180"/>
                  </a:lnTo>
                  <a:lnTo>
                    <a:pt x="2898" y="10255"/>
                  </a:lnTo>
                  <a:lnTo>
                    <a:pt x="2954" y="10311"/>
                  </a:lnTo>
                  <a:lnTo>
                    <a:pt x="3029" y="10330"/>
                  </a:lnTo>
                  <a:lnTo>
                    <a:pt x="3123" y="10349"/>
                  </a:lnTo>
                  <a:lnTo>
                    <a:pt x="8730" y="10349"/>
                  </a:lnTo>
                  <a:lnTo>
                    <a:pt x="8806" y="10330"/>
                  </a:lnTo>
                  <a:lnTo>
                    <a:pt x="8881" y="10311"/>
                  </a:lnTo>
                  <a:lnTo>
                    <a:pt x="8956" y="10255"/>
                  </a:lnTo>
                  <a:lnTo>
                    <a:pt x="9013" y="10180"/>
                  </a:lnTo>
                  <a:lnTo>
                    <a:pt x="11816" y="5325"/>
                  </a:lnTo>
                  <a:lnTo>
                    <a:pt x="11835" y="5250"/>
                  </a:lnTo>
                  <a:lnTo>
                    <a:pt x="11854" y="5175"/>
                  </a:lnTo>
                  <a:lnTo>
                    <a:pt x="11835" y="5099"/>
                  </a:lnTo>
                  <a:lnTo>
                    <a:pt x="11816" y="5005"/>
                  </a:lnTo>
                  <a:lnTo>
                    <a:pt x="9013" y="151"/>
                  </a:lnTo>
                  <a:lnTo>
                    <a:pt x="8956" y="94"/>
                  </a:lnTo>
                  <a:lnTo>
                    <a:pt x="8881" y="38"/>
                  </a:lnTo>
                  <a:lnTo>
                    <a:pt x="88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27"/>
            <p:cNvSpPr/>
            <p:nvPr/>
          </p:nvSpPr>
          <p:spPr>
            <a:xfrm>
              <a:off x="5341272" y="4299598"/>
              <a:ext cx="297535" cy="259785"/>
            </a:xfrm>
            <a:custGeom>
              <a:avLst/>
              <a:gdLst/>
              <a:ahLst/>
              <a:cxnLst/>
              <a:rect l="l" t="t" r="r" b="b"/>
              <a:pathLst>
                <a:path w="11854" h="10350" extrusionOk="0">
                  <a:moveTo>
                    <a:pt x="8542" y="641"/>
                  </a:moveTo>
                  <a:lnTo>
                    <a:pt x="11177" y="5175"/>
                  </a:lnTo>
                  <a:lnTo>
                    <a:pt x="8542" y="9710"/>
                  </a:lnTo>
                  <a:lnTo>
                    <a:pt x="3312" y="9710"/>
                  </a:lnTo>
                  <a:lnTo>
                    <a:pt x="696" y="5175"/>
                  </a:lnTo>
                  <a:lnTo>
                    <a:pt x="3312" y="641"/>
                  </a:lnTo>
                  <a:close/>
                  <a:moveTo>
                    <a:pt x="3048" y="1"/>
                  </a:moveTo>
                  <a:lnTo>
                    <a:pt x="2973" y="39"/>
                  </a:lnTo>
                  <a:lnTo>
                    <a:pt x="2898" y="95"/>
                  </a:lnTo>
                  <a:lnTo>
                    <a:pt x="2860" y="151"/>
                  </a:lnTo>
                  <a:lnTo>
                    <a:pt x="57" y="5006"/>
                  </a:lnTo>
                  <a:lnTo>
                    <a:pt x="19" y="5081"/>
                  </a:lnTo>
                  <a:lnTo>
                    <a:pt x="0" y="5175"/>
                  </a:lnTo>
                  <a:lnTo>
                    <a:pt x="19" y="5251"/>
                  </a:lnTo>
                  <a:lnTo>
                    <a:pt x="57" y="5326"/>
                  </a:lnTo>
                  <a:lnTo>
                    <a:pt x="2860" y="10180"/>
                  </a:lnTo>
                  <a:lnTo>
                    <a:pt x="2898" y="10255"/>
                  </a:lnTo>
                  <a:lnTo>
                    <a:pt x="2973" y="10312"/>
                  </a:lnTo>
                  <a:lnTo>
                    <a:pt x="3048" y="10331"/>
                  </a:lnTo>
                  <a:lnTo>
                    <a:pt x="3124" y="10350"/>
                  </a:lnTo>
                  <a:lnTo>
                    <a:pt x="8731" y="10350"/>
                  </a:lnTo>
                  <a:lnTo>
                    <a:pt x="8825" y="10331"/>
                  </a:lnTo>
                  <a:lnTo>
                    <a:pt x="8900" y="10312"/>
                  </a:lnTo>
                  <a:lnTo>
                    <a:pt x="8956" y="10255"/>
                  </a:lnTo>
                  <a:lnTo>
                    <a:pt x="9013" y="10180"/>
                  </a:lnTo>
                  <a:lnTo>
                    <a:pt x="11816" y="5326"/>
                  </a:lnTo>
                  <a:lnTo>
                    <a:pt x="11854" y="5251"/>
                  </a:lnTo>
                  <a:lnTo>
                    <a:pt x="11854" y="5175"/>
                  </a:lnTo>
                  <a:lnTo>
                    <a:pt x="11854"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27"/>
            <p:cNvSpPr/>
            <p:nvPr/>
          </p:nvSpPr>
          <p:spPr>
            <a:xfrm>
              <a:off x="5552363" y="4299598"/>
              <a:ext cx="191764" cy="16089"/>
            </a:xfrm>
            <a:custGeom>
              <a:avLst/>
              <a:gdLst/>
              <a:ahLst/>
              <a:cxnLst/>
              <a:rect l="l" t="t" r="r" b="b"/>
              <a:pathLst>
                <a:path w="7640" h="641" extrusionOk="0">
                  <a:moveTo>
                    <a:pt x="264" y="1"/>
                  </a:moveTo>
                  <a:lnTo>
                    <a:pt x="208" y="20"/>
                  </a:lnTo>
                  <a:lnTo>
                    <a:pt x="151" y="57"/>
                  </a:lnTo>
                  <a:lnTo>
                    <a:pt x="95" y="95"/>
                  </a:lnTo>
                  <a:lnTo>
                    <a:pt x="57" y="133"/>
                  </a:lnTo>
                  <a:lnTo>
                    <a:pt x="38" y="189"/>
                  </a:lnTo>
                  <a:lnTo>
                    <a:pt x="20" y="246"/>
                  </a:lnTo>
                  <a:lnTo>
                    <a:pt x="1" y="321"/>
                  </a:lnTo>
                  <a:lnTo>
                    <a:pt x="20" y="377"/>
                  </a:lnTo>
                  <a:lnTo>
                    <a:pt x="38" y="434"/>
                  </a:lnTo>
                  <a:lnTo>
                    <a:pt x="57" y="490"/>
                  </a:lnTo>
                  <a:lnTo>
                    <a:pt x="95" y="547"/>
                  </a:lnTo>
                  <a:lnTo>
                    <a:pt x="151" y="584"/>
                  </a:lnTo>
                  <a:lnTo>
                    <a:pt x="208" y="603"/>
                  </a:lnTo>
                  <a:lnTo>
                    <a:pt x="264" y="622"/>
                  </a:lnTo>
                  <a:lnTo>
                    <a:pt x="321" y="641"/>
                  </a:lnTo>
                  <a:lnTo>
                    <a:pt x="7320" y="641"/>
                  </a:lnTo>
                  <a:lnTo>
                    <a:pt x="7376" y="622"/>
                  </a:lnTo>
                  <a:lnTo>
                    <a:pt x="7452" y="603"/>
                  </a:lnTo>
                  <a:lnTo>
                    <a:pt x="7508" y="584"/>
                  </a:lnTo>
                  <a:lnTo>
                    <a:pt x="7546" y="547"/>
                  </a:lnTo>
                  <a:lnTo>
                    <a:pt x="7583" y="490"/>
                  </a:lnTo>
                  <a:lnTo>
                    <a:pt x="7621" y="434"/>
                  </a:lnTo>
                  <a:lnTo>
                    <a:pt x="7640" y="377"/>
                  </a:lnTo>
                  <a:lnTo>
                    <a:pt x="7640" y="321"/>
                  </a:lnTo>
                  <a:lnTo>
                    <a:pt x="7640" y="246"/>
                  </a:lnTo>
                  <a:lnTo>
                    <a:pt x="7621" y="189"/>
                  </a:lnTo>
                  <a:lnTo>
                    <a:pt x="7583" y="133"/>
                  </a:lnTo>
                  <a:lnTo>
                    <a:pt x="7546" y="95"/>
                  </a:lnTo>
                  <a:lnTo>
                    <a:pt x="7508" y="57"/>
                  </a:lnTo>
                  <a:lnTo>
                    <a:pt x="7452" y="20"/>
                  </a:lnTo>
                  <a:lnTo>
                    <a:pt x="73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27"/>
            <p:cNvSpPr/>
            <p:nvPr/>
          </p:nvSpPr>
          <p:spPr>
            <a:xfrm>
              <a:off x="5126391" y="4665154"/>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123" y="0"/>
                  </a:moveTo>
                  <a:lnTo>
                    <a:pt x="3029" y="19"/>
                  </a:lnTo>
                  <a:lnTo>
                    <a:pt x="2954" y="38"/>
                  </a:lnTo>
                  <a:lnTo>
                    <a:pt x="2898" y="94"/>
                  </a:lnTo>
                  <a:lnTo>
                    <a:pt x="2841" y="151"/>
                  </a:lnTo>
                  <a:lnTo>
                    <a:pt x="38" y="5024"/>
                  </a:lnTo>
                  <a:lnTo>
                    <a:pt x="19" y="5099"/>
                  </a:lnTo>
                  <a:lnTo>
                    <a:pt x="0" y="5175"/>
                  </a:lnTo>
                  <a:lnTo>
                    <a:pt x="19" y="5250"/>
                  </a:lnTo>
                  <a:lnTo>
                    <a:pt x="38" y="5325"/>
                  </a:lnTo>
                  <a:lnTo>
                    <a:pt x="2841" y="10198"/>
                  </a:lnTo>
                  <a:lnTo>
                    <a:pt x="2898" y="10255"/>
                  </a:lnTo>
                  <a:lnTo>
                    <a:pt x="2954" y="10311"/>
                  </a:lnTo>
                  <a:lnTo>
                    <a:pt x="3029" y="10330"/>
                  </a:lnTo>
                  <a:lnTo>
                    <a:pt x="3123" y="10349"/>
                  </a:lnTo>
                  <a:lnTo>
                    <a:pt x="8730" y="10349"/>
                  </a:lnTo>
                  <a:lnTo>
                    <a:pt x="8806" y="10330"/>
                  </a:lnTo>
                  <a:lnTo>
                    <a:pt x="8881" y="10311"/>
                  </a:lnTo>
                  <a:lnTo>
                    <a:pt x="8956" y="10255"/>
                  </a:lnTo>
                  <a:lnTo>
                    <a:pt x="9013" y="10198"/>
                  </a:lnTo>
                  <a:lnTo>
                    <a:pt x="11816" y="5325"/>
                  </a:lnTo>
                  <a:lnTo>
                    <a:pt x="11835" y="5250"/>
                  </a:lnTo>
                  <a:lnTo>
                    <a:pt x="11854" y="5175"/>
                  </a:lnTo>
                  <a:lnTo>
                    <a:pt x="11835" y="5099"/>
                  </a:lnTo>
                  <a:lnTo>
                    <a:pt x="11816" y="5024"/>
                  </a:lnTo>
                  <a:lnTo>
                    <a:pt x="9013" y="151"/>
                  </a:lnTo>
                  <a:lnTo>
                    <a:pt x="8956" y="94"/>
                  </a:lnTo>
                  <a:lnTo>
                    <a:pt x="8881" y="38"/>
                  </a:lnTo>
                  <a:lnTo>
                    <a:pt x="8806" y="19"/>
                  </a:lnTo>
                  <a:lnTo>
                    <a:pt x="8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27"/>
            <p:cNvSpPr/>
            <p:nvPr/>
          </p:nvSpPr>
          <p:spPr>
            <a:xfrm>
              <a:off x="5098053" y="4514956"/>
              <a:ext cx="72740" cy="72765"/>
            </a:xfrm>
            <a:custGeom>
              <a:avLst/>
              <a:gdLst/>
              <a:ahLst/>
              <a:cxnLst/>
              <a:rect l="l" t="t" r="r" b="b"/>
              <a:pathLst>
                <a:path w="2898" h="2899" extrusionOk="0">
                  <a:moveTo>
                    <a:pt x="1355" y="1"/>
                  </a:moveTo>
                  <a:lnTo>
                    <a:pt x="1204" y="20"/>
                  </a:lnTo>
                  <a:lnTo>
                    <a:pt x="1073" y="39"/>
                  </a:lnTo>
                  <a:lnTo>
                    <a:pt x="922" y="95"/>
                  </a:lnTo>
                  <a:lnTo>
                    <a:pt x="790" y="151"/>
                  </a:lnTo>
                  <a:lnTo>
                    <a:pt x="677" y="227"/>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35"/>
                  </a:lnTo>
                  <a:lnTo>
                    <a:pt x="715" y="2710"/>
                  </a:lnTo>
                  <a:lnTo>
                    <a:pt x="847" y="2767"/>
                  </a:lnTo>
                  <a:lnTo>
                    <a:pt x="979" y="2823"/>
                  </a:lnTo>
                  <a:lnTo>
                    <a:pt x="1110" y="2861"/>
                  </a:lnTo>
                  <a:lnTo>
                    <a:pt x="1242" y="2880"/>
                  </a:lnTo>
                  <a:lnTo>
                    <a:pt x="1392"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27"/>
            <p:cNvSpPr/>
            <p:nvPr/>
          </p:nvSpPr>
          <p:spPr>
            <a:xfrm>
              <a:off x="5699725" y="4271285"/>
              <a:ext cx="72740" cy="72740"/>
            </a:xfrm>
            <a:custGeom>
              <a:avLst/>
              <a:gdLst/>
              <a:ahLst/>
              <a:cxnLst/>
              <a:rect l="l" t="t" r="r" b="b"/>
              <a:pathLst>
                <a:path w="2898" h="2898" extrusionOk="0">
                  <a:moveTo>
                    <a:pt x="1355" y="0"/>
                  </a:moveTo>
                  <a:lnTo>
                    <a:pt x="1223" y="19"/>
                  </a:lnTo>
                  <a:lnTo>
                    <a:pt x="1073" y="38"/>
                  </a:lnTo>
                  <a:lnTo>
                    <a:pt x="941" y="94"/>
                  </a:lnTo>
                  <a:lnTo>
                    <a:pt x="809" y="151"/>
                  </a:lnTo>
                  <a:lnTo>
                    <a:pt x="678" y="207"/>
                  </a:lnTo>
                  <a:lnTo>
                    <a:pt x="565" y="301"/>
                  </a:lnTo>
                  <a:lnTo>
                    <a:pt x="452" y="376"/>
                  </a:lnTo>
                  <a:lnTo>
                    <a:pt x="358" y="489"/>
                  </a:lnTo>
                  <a:lnTo>
                    <a:pt x="264" y="602"/>
                  </a:lnTo>
                  <a:lnTo>
                    <a:pt x="188" y="715"/>
                  </a:lnTo>
                  <a:lnTo>
                    <a:pt x="132" y="828"/>
                  </a:lnTo>
                  <a:lnTo>
                    <a:pt x="75" y="960"/>
                  </a:lnTo>
                  <a:lnTo>
                    <a:pt x="38" y="1110"/>
                  </a:lnTo>
                  <a:lnTo>
                    <a:pt x="19" y="1242"/>
                  </a:lnTo>
                  <a:lnTo>
                    <a:pt x="0" y="1392"/>
                  </a:lnTo>
                  <a:lnTo>
                    <a:pt x="0" y="1524"/>
                  </a:lnTo>
                  <a:lnTo>
                    <a:pt x="19" y="1675"/>
                  </a:lnTo>
                  <a:lnTo>
                    <a:pt x="57" y="1825"/>
                  </a:lnTo>
                  <a:lnTo>
                    <a:pt x="94" y="1957"/>
                  </a:lnTo>
                  <a:lnTo>
                    <a:pt x="151" y="2089"/>
                  </a:lnTo>
                  <a:lnTo>
                    <a:pt x="226" y="2220"/>
                  </a:lnTo>
                  <a:lnTo>
                    <a:pt x="301" y="2333"/>
                  </a:lnTo>
                  <a:lnTo>
                    <a:pt x="395" y="2446"/>
                  </a:lnTo>
                  <a:lnTo>
                    <a:pt x="489" y="2540"/>
                  </a:lnTo>
                  <a:lnTo>
                    <a:pt x="602" y="2615"/>
                  </a:lnTo>
                  <a:lnTo>
                    <a:pt x="715" y="2691"/>
                  </a:lnTo>
                  <a:lnTo>
                    <a:pt x="847" y="2766"/>
                  </a:lnTo>
                  <a:lnTo>
                    <a:pt x="979" y="2822"/>
                  </a:lnTo>
                  <a:lnTo>
                    <a:pt x="1110" y="2860"/>
                  </a:lnTo>
                  <a:lnTo>
                    <a:pt x="1242" y="2879"/>
                  </a:lnTo>
                  <a:lnTo>
                    <a:pt x="1393" y="2898"/>
                  </a:lnTo>
                  <a:lnTo>
                    <a:pt x="1543" y="2898"/>
                  </a:lnTo>
                  <a:lnTo>
                    <a:pt x="1694" y="2879"/>
                  </a:lnTo>
                  <a:lnTo>
                    <a:pt x="1825" y="2841"/>
                  </a:lnTo>
                  <a:lnTo>
                    <a:pt x="1976" y="2804"/>
                  </a:lnTo>
                  <a:lnTo>
                    <a:pt x="2108" y="2747"/>
                  </a:lnTo>
                  <a:lnTo>
                    <a:pt x="2220" y="2672"/>
                  </a:lnTo>
                  <a:lnTo>
                    <a:pt x="2333" y="2597"/>
                  </a:lnTo>
                  <a:lnTo>
                    <a:pt x="2446" y="2502"/>
                  </a:lnTo>
                  <a:lnTo>
                    <a:pt x="2540" y="2408"/>
                  </a:lnTo>
                  <a:lnTo>
                    <a:pt x="2634" y="2296"/>
                  </a:lnTo>
                  <a:lnTo>
                    <a:pt x="2710" y="2183"/>
                  </a:lnTo>
                  <a:lnTo>
                    <a:pt x="2766" y="2051"/>
                  </a:lnTo>
                  <a:lnTo>
                    <a:pt x="2823" y="1919"/>
                  </a:lnTo>
                  <a:lnTo>
                    <a:pt x="2860" y="1787"/>
                  </a:lnTo>
                  <a:lnTo>
                    <a:pt x="2898" y="1637"/>
                  </a:lnTo>
                  <a:lnTo>
                    <a:pt x="2898" y="1505"/>
                  </a:lnTo>
                  <a:lnTo>
                    <a:pt x="2898" y="1355"/>
                  </a:lnTo>
                  <a:lnTo>
                    <a:pt x="2879" y="1204"/>
                  </a:lnTo>
                  <a:lnTo>
                    <a:pt x="2860" y="1072"/>
                  </a:lnTo>
                  <a:lnTo>
                    <a:pt x="2804" y="922"/>
                  </a:lnTo>
                  <a:lnTo>
                    <a:pt x="2747" y="790"/>
                  </a:lnTo>
                  <a:lnTo>
                    <a:pt x="2672" y="677"/>
                  </a:lnTo>
                  <a:lnTo>
                    <a:pt x="2597" y="546"/>
                  </a:lnTo>
                  <a:lnTo>
                    <a:pt x="2503" y="452"/>
                  </a:lnTo>
                  <a:lnTo>
                    <a:pt x="2409" y="357"/>
                  </a:lnTo>
                  <a:lnTo>
                    <a:pt x="2296" y="263"/>
                  </a:lnTo>
                  <a:lnTo>
                    <a:pt x="2183" y="188"/>
                  </a:lnTo>
                  <a:lnTo>
                    <a:pt x="2051" y="132"/>
                  </a:lnTo>
                  <a:lnTo>
                    <a:pt x="1919" y="75"/>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27"/>
            <p:cNvSpPr/>
            <p:nvPr/>
          </p:nvSpPr>
          <p:spPr>
            <a:xfrm>
              <a:off x="5379524" y="4520152"/>
              <a:ext cx="72740" cy="72765"/>
            </a:xfrm>
            <a:custGeom>
              <a:avLst/>
              <a:gdLst/>
              <a:ahLst/>
              <a:cxnLst/>
              <a:rect l="l" t="t" r="r" b="b"/>
              <a:pathLst>
                <a:path w="2898" h="2899" extrusionOk="0">
                  <a:moveTo>
                    <a:pt x="1355" y="1"/>
                  </a:moveTo>
                  <a:lnTo>
                    <a:pt x="1204" y="20"/>
                  </a:lnTo>
                  <a:lnTo>
                    <a:pt x="1073" y="38"/>
                  </a:lnTo>
                  <a:lnTo>
                    <a:pt x="922" y="95"/>
                  </a:lnTo>
                  <a:lnTo>
                    <a:pt x="790" y="151"/>
                  </a:lnTo>
                  <a:lnTo>
                    <a:pt x="678" y="208"/>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16"/>
                  </a:lnTo>
                  <a:lnTo>
                    <a:pt x="715" y="2691"/>
                  </a:lnTo>
                  <a:lnTo>
                    <a:pt x="847" y="2767"/>
                  </a:lnTo>
                  <a:lnTo>
                    <a:pt x="979" y="2823"/>
                  </a:lnTo>
                  <a:lnTo>
                    <a:pt x="1110" y="2861"/>
                  </a:lnTo>
                  <a:lnTo>
                    <a:pt x="1242" y="2880"/>
                  </a:lnTo>
                  <a:lnTo>
                    <a:pt x="1393"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3"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8"/>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8" name="Google Shape;6678;p27"/>
          <p:cNvGrpSpPr/>
          <p:nvPr/>
        </p:nvGrpSpPr>
        <p:grpSpPr>
          <a:xfrm rot="5400000">
            <a:off x="8263" y="4214500"/>
            <a:ext cx="922000" cy="501475"/>
            <a:chOff x="1470950" y="1480875"/>
            <a:chExt cx="922000" cy="501475"/>
          </a:xfrm>
        </p:grpSpPr>
        <p:sp>
          <p:nvSpPr>
            <p:cNvPr id="6679" name="Google Shape;6679;p27"/>
            <p:cNvSpPr/>
            <p:nvPr/>
          </p:nvSpPr>
          <p:spPr>
            <a:xfrm>
              <a:off x="1470950" y="1602250"/>
              <a:ext cx="296375" cy="258750"/>
            </a:xfrm>
            <a:custGeom>
              <a:avLst/>
              <a:gdLst/>
              <a:ahLst/>
              <a:cxnLst/>
              <a:rect l="l" t="t" r="r" b="b"/>
              <a:pathLst>
                <a:path w="11855" h="10350" extrusionOk="0">
                  <a:moveTo>
                    <a:pt x="8543" y="640"/>
                  </a:moveTo>
                  <a:lnTo>
                    <a:pt x="11159" y="5175"/>
                  </a:lnTo>
                  <a:lnTo>
                    <a:pt x="8543" y="9709"/>
                  </a:lnTo>
                  <a:lnTo>
                    <a:pt x="3312" y="9709"/>
                  </a:lnTo>
                  <a:lnTo>
                    <a:pt x="678" y="5175"/>
                  </a:lnTo>
                  <a:lnTo>
                    <a:pt x="3312" y="640"/>
                  </a:lnTo>
                  <a:close/>
                  <a:moveTo>
                    <a:pt x="3030" y="0"/>
                  </a:moveTo>
                  <a:lnTo>
                    <a:pt x="2955" y="38"/>
                  </a:lnTo>
                  <a:lnTo>
                    <a:pt x="2899" y="94"/>
                  </a:lnTo>
                  <a:lnTo>
                    <a:pt x="2842" y="151"/>
                  </a:lnTo>
                  <a:lnTo>
                    <a:pt x="39" y="5005"/>
                  </a:lnTo>
                  <a:lnTo>
                    <a:pt x="1" y="5081"/>
                  </a:lnTo>
                  <a:lnTo>
                    <a:pt x="1" y="5175"/>
                  </a:lnTo>
                  <a:lnTo>
                    <a:pt x="1" y="5250"/>
                  </a:lnTo>
                  <a:lnTo>
                    <a:pt x="39" y="5325"/>
                  </a:lnTo>
                  <a:lnTo>
                    <a:pt x="2842" y="10180"/>
                  </a:lnTo>
                  <a:lnTo>
                    <a:pt x="2899" y="10255"/>
                  </a:lnTo>
                  <a:lnTo>
                    <a:pt x="2955" y="10311"/>
                  </a:lnTo>
                  <a:lnTo>
                    <a:pt x="3030" y="10330"/>
                  </a:lnTo>
                  <a:lnTo>
                    <a:pt x="3124" y="10349"/>
                  </a:lnTo>
                  <a:lnTo>
                    <a:pt x="8731" y="10349"/>
                  </a:lnTo>
                  <a:lnTo>
                    <a:pt x="8807" y="10330"/>
                  </a:lnTo>
                  <a:lnTo>
                    <a:pt x="8882" y="10311"/>
                  </a:lnTo>
                  <a:lnTo>
                    <a:pt x="8957" y="10255"/>
                  </a:lnTo>
                  <a:lnTo>
                    <a:pt x="8995" y="10180"/>
                  </a:lnTo>
                  <a:lnTo>
                    <a:pt x="11798" y="5325"/>
                  </a:lnTo>
                  <a:lnTo>
                    <a:pt x="11836" y="5250"/>
                  </a:lnTo>
                  <a:lnTo>
                    <a:pt x="11855" y="5175"/>
                  </a:lnTo>
                  <a:lnTo>
                    <a:pt x="11836" y="5081"/>
                  </a:lnTo>
                  <a:lnTo>
                    <a:pt x="11798" y="5005"/>
                  </a:lnTo>
                  <a:lnTo>
                    <a:pt x="8995" y="151"/>
                  </a:lnTo>
                  <a:lnTo>
                    <a:pt x="8957" y="94"/>
                  </a:lnTo>
                  <a:lnTo>
                    <a:pt x="8882" y="38"/>
                  </a:lnTo>
                  <a:lnTo>
                    <a:pt x="88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27"/>
            <p:cNvSpPr/>
            <p:nvPr/>
          </p:nvSpPr>
          <p:spPr>
            <a:xfrm>
              <a:off x="1679350" y="1480875"/>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9"/>
                  </a:lnTo>
                  <a:lnTo>
                    <a:pt x="2898" y="95"/>
                  </a:lnTo>
                  <a:lnTo>
                    <a:pt x="2841" y="151"/>
                  </a:lnTo>
                  <a:lnTo>
                    <a:pt x="38" y="5006"/>
                  </a:lnTo>
                  <a:lnTo>
                    <a:pt x="19" y="5081"/>
                  </a:lnTo>
                  <a:lnTo>
                    <a:pt x="0" y="5175"/>
                  </a:lnTo>
                  <a:lnTo>
                    <a:pt x="19" y="5251"/>
                  </a:lnTo>
                  <a:lnTo>
                    <a:pt x="38" y="5326"/>
                  </a:lnTo>
                  <a:lnTo>
                    <a:pt x="2841" y="10180"/>
                  </a:lnTo>
                  <a:lnTo>
                    <a:pt x="2898" y="10256"/>
                  </a:lnTo>
                  <a:lnTo>
                    <a:pt x="2973" y="10293"/>
                  </a:lnTo>
                  <a:lnTo>
                    <a:pt x="3048" y="10331"/>
                  </a:lnTo>
                  <a:lnTo>
                    <a:pt x="3124" y="10350"/>
                  </a:lnTo>
                  <a:lnTo>
                    <a:pt x="8731" y="10350"/>
                  </a:lnTo>
                  <a:lnTo>
                    <a:pt x="8825" y="10331"/>
                  </a:lnTo>
                  <a:lnTo>
                    <a:pt x="8900" y="10293"/>
                  </a:lnTo>
                  <a:lnTo>
                    <a:pt x="8956" y="10256"/>
                  </a:lnTo>
                  <a:lnTo>
                    <a:pt x="9013" y="10180"/>
                  </a:lnTo>
                  <a:lnTo>
                    <a:pt x="11816" y="5326"/>
                  </a:lnTo>
                  <a:lnTo>
                    <a:pt x="11835" y="5251"/>
                  </a:lnTo>
                  <a:lnTo>
                    <a:pt x="11854" y="5175"/>
                  </a:lnTo>
                  <a:lnTo>
                    <a:pt x="11835"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27"/>
            <p:cNvSpPr/>
            <p:nvPr/>
          </p:nvSpPr>
          <p:spPr>
            <a:xfrm>
              <a:off x="1893375" y="1602250"/>
              <a:ext cx="296375" cy="258750"/>
            </a:xfrm>
            <a:custGeom>
              <a:avLst/>
              <a:gdLst/>
              <a:ahLst/>
              <a:cxnLst/>
              <a:rect l="l" t="t" r="r" b="b"/>
              <a:pathLst>
                <a:path w="11855" h="10350" extrusionOk="0">
                  <a:moveTo>
                    <a:pt x="8561" y="640"/>
                  </a:moveTo>
                  <a:lnTo>
                    <a:pt x="11177" y="5175"/>
                  </a:lnTo>
                  <a:lnTo>
                    <a:pt x="8561" y="9709"/>
                  </a:lnTo>
                  <a:lnTo>
                    <a:pt x="3312" y="9709"/>
                  </a:lnTo>
                  <a:lnTo>
                    <a:pt x="697" y="5175"/>
                  </a:lnTo>
                  <a:lnTo>
                    <a:pt x="3312" y="640"/>
                  </a:lnTo>
                  <a:close/>
                  <a:moveTo>
                    <a:pt x="3048" y="0"/>
                  </a:moveTo>
                  <a:lnTo>
                    <a:pt x="2973" y="38"/>
                  </a:lnTo>
                  <a:lnTo>
                    <a:pt x="2898" y="94"/>
                  </a:lnTo>
                  <a:lnTo>
                    <a:pt x="2860" y="151"/>
                  </a:lnTo>
                  <a:lnTo>
                    <a:pt x="57" y="5005"/>
                  </a:lnTo>
                  <a:lnTo>
                    <a:pt x="19" y="5081"/>
                  </a:lnTo>
                  <a:lnTo>
                    <a:pt x="0" y="5175"/>
                  </a:lnTo>
                  <a:lnTo>
                    <a:pt x="19" y="5250"/>
                  </a:lnTo>
                  <a:lnTo>
                    <a:pt x="57" y="5325"/>
                  </a:lnTo>
                  <a:lnTo>
                    <a:pt x="2860" y="10180"/>
                  </a:lnTo>
                  <a:lnTo>
                    <a:pt x="2898" y="10255"/>
                  </a:lnTo>
                  <a:lnTo>
                    <a:pt x="2973" y="10311"/>
                  </a:lnTo>
                  <a:lnTo>
                    <a:pt x="3048" y="10330"/>
                  </a:lnTo>
                  <a:lnTo>
                    <a:pt x="3124" y="10349"/>
                  </a:lnTo>
                  <a:lnTo>
                    <a:pt x="8731" y="10349"/>
                  </a:lnTo>
                  <a:lnTo>
                    <a:pt x="8825" y="10330"/>
                  </a:lnTo>
                  <a:lnTo>
                    <a:pt x="8900" y="10311"/>
                  </a:lnTo>
                  <a:lnTo>
                    <a:pt x="8957" y="10255"/>
                  </a:lnTo>
                  <a:lnTo>
                    <a:pt x="9013" y="10180"/>
                  </a:lnTo>
                  <a:lnTo>
                    <a:pt x="11817" y="5325"/>
                  </a:lnTo>
                  <a:lnTo>
                    <a:pt x="11854" y="5250"/>
                  </a:lnTo>
                  <a:lnTo>
                    <a:pt x="11854" y="5175"/>
                  </a:lnTo>
                  <a:lnTo>
                    <a:pt x="11854" y="5081"/>
                  </a:lnTo>
                  <a:lnTo>
                    <a:pt x="11817" y="5005"/>
                  </a:lnTo>
                  <a:lnTo>
                    <a:pt x="9013" y="151"/>
                  </a:lnTo>
                  <a:lnTo>
                    <a:pt x="8957" y="94"/>
                  </a:lnTo>
                  <a:lnTo>
                    <a:pt x="8900" y="38"/>
                  </a:lnTo>
                  <a:lnTo>
                    <a:pt x="88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27"/>
            <p:cNvSpPr/>
            <p:nvPr/>
          </p:nvSpPr>
          <p:spPr>
            <a:xfrm>
              <a:off x="2096575" y="1723600"/>
              <a:ext cx="296375" cy="258750"/>
            </a:xfrm>
            <a:custGeom>
              <a:avLst/>
              <a:gdLst/>
              <a:ahLst/>
              <a:cxnLst/>
              <a:rect l="l" t="t" r="r" b="b"/>
              <a:pathLst>
                <a:path w="11855" h="10350" extrusionOk="0">
                  <a:moveTo>
                    <a:pt x="8543" y="641"/>
                  </a:moveTo>
                  <a:lnTo>
                    <a:pt x="11158" y="5175"/>
                  </a:lnTo>
                  <a:lnTo>
                    <a:pt x="8543" y="9710"/>
                  </a:lnTo>
                  <a:lnTo>
                    <a:pt x="3312" y="9710"/>
                  </a:lnTo>
                  <a:lnTo>
                    <a:pt x="678" y="5175"/>
                  </a:lnTo>
                  <a:lnTo>
                    <a:pt x="3312" y="641"/>
                  </a:lnTo>
                  <a:close/>
                  <a:moveTo>
                    <a:pt x="3030" y="1"/>
                  </a:move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27"/>
            <p:cNvSpPr/>
            <p:nvPr/>
          </p:nvSpPr>
          <p:spPr>
            <a:xfrm>
              <a:off x="1679350" y="1723600"/>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8"/>
                  </a:lnTo>
                  <a:lnTo>
                    <a:pt x="2898" y="95"/>
                  </a:lnTo>
                  <a:lnTo>
                    <a:pt x="2841" y="151"/>
                  </a:lnTo>
                  <a:lnTo>
                    <a:pt x="38" y="5006"/>
                  </a:lnTo>
                  <a:lnTo>
                    <a:pt x="19" y="5100"/>
                  </a:lnTo>
                  <a:lnTo>
                    <a:pt x="0" y="5175"/>
                  </a:lnTo>
                  <a:lnTo>
                    <a:pt x="19" y="5250"/>
                  </a:lnTo>
                  <a:lnTo>
                    <a:pt x="38" y="5326"/>
                  </a:lnTo>
                  <a:lnTo>
                    <a:pt x="2841" y="10180"/>
                  </a:lnTo>
                  <a:lnTo>
                    <a:pt x="2898" y="10255"/>
                  </a:lnTo>
                  <a:lnTo>
                    <a:pt x="2973" y="10312"/>
                  </a:lnTo>
                  <a:lnTo>
                    <a:pt x="3048" y="10331"/>
                  </a:lnTo>
                  <a:lnTo>
                    <a:pt x="3124" y="10349"/>
                  </a:lnTo>
                  <a:lnTo>
                    <a:pt x="8731" y="10349"/>
                  </a:lnTo>
                  <a:lnTo>
                    <a:pt x="8825" y="10331"/>
                  </a:lnTo>
                  <a:lnTo>
                    <a:pt x="8900" y="10312"/>
                  </a:lnTo>
                  <a:lnTo>
                    <a:pt x="8956" y="10255"/>
                  </a:lnTo>
                  <a:lnTo>
                    <a:pt x="9013" y="10180"/>
                  </a:lnTo>
                  <a:lnTo>
                    <a:pt x="11816" y="5326"/>
                  </a:lnTo>
                  <a:lnTo>
                    <a:pt x="11835" y="5250"/>
                  </a:lnTo>
                  <a:lnTo>
                    <a:pt x="11854" y="5175"/>
                  </a:lnTo>
                  <a:lnTo>
                    <a:pt x="11835" y="5100"/>
                  </a:lnTo>
                  <a:lnTo>
                    <a:pt x="11816" y="5006"/>
                  </a:lnTo>
                  <a:lnTo>
                    <a:pt x="9013" y="151"/>
                  </a:lnTo>
                  <a:lnTo>
                    <a:pt x="8956" y="95"/>
                  </a:lnTo>
                  <a:lnTo>
                    <a:pt x="8900" y="38"/>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27"/>
            <p:cNvSpPr/>
            <p:nvPr/>
          </p:nvSpPr>
          <p:spPr>
            <a:xfrm>
              <a:off x="1723100" y="1695375"/>
              <a:ext cx="72450" cy="72475"/>
            </a:xfrm>
            <a:custGeom>
              <a:avLst/>
              <a:gdLst/>
              <a:ahLst/>
              <a:cxnLst/>
              <a:rect l="l" t="t" r="r" b="b"/>
              <a:pathLst>
                <a:path w="2898" h="2899" extrusionOk="0">
                  <a:moveTo>
                    <a:pt x="1355" y="1"/>
                  </a:moveTo>
                  <a:lnTo>
                    <a:pt x="1204" y="20"/>
                  </a:lnTo>
                  <a:lnTo>
                    <a:pt x="1073" y="39"/>
                  </a:lnTo>
                  <a:lnTo>
                    <a:pt x="922" y="95"/>
                  </a:lnTo>
                  <a:lnTo>
                    <a:pt x="790" y="151"/>
                  </a:lnTo>
                  <a:lnTo>
                    <a:pt x="677" y="208"/>
                  </a:lnTo>
                  <a:lnTo>
                    <a:pt x="565" y="302"/>
                  </a:lnTo>
                  <a:lnTo>
                    <a:pt x="452" y="396"/>
                  </a:lnTo>
                  <a:lnTo>
                    <a:pt x="358" y="490"/>
                  </a:lnTo>
                  <a:lnTo>
                    <a:pt x="264" y="603"/>
                  </a:lnTo>
                  <a:lnTo>
                    <a:pt x="188" y="716"/>
                  </a:lnTo>
                  <a:lnTo>
                    <a:pt x="132" y="848"/>
                  </a:lnTo>
                  <a:lnTo>
                    <a:pt x="75" y="961"/>
                  </a:lnTo>
                  <a:lnTo>
                    <a:pt x="38" y="1111"/>
                  </a:lnTo>
                  <a:lnTo>
                    <a:pt x="0" y="1243"/>
                  </a:lnTo>
                  <a:lnTo>
                    <a:pt x="0" y="1393"/>
                  </a:lnTo>
                  <a:lnTo>
                    <a:pt x="0" y="1525"/>
                  </a:lnTo>
                  <a:lnTo>
                    <a:pt x="19" y="1676"/>
                  </a:lnTo>
                  <a:lnTo>
                    <a:pt x="38" y="1826"/>
                  </a:lnTo>
                  <a:lnTo>
                    <a:pt x="94" y="1958"/>
                  </a:lnTo>
                  <a:lnTo>
                    <a:pt x="151" y="2089"/>
                  </a:lnTo>
                  <a:lnTo>
                    <a:pt x="207" y="2221"/>
                  </a:lnTo>
                  <a:lnTo>
                    <a:pt x="301" y="2334"/>
                  </a:lnTo>
                  <a:lnTo>
                    <a:pt x="395" y="2447"/>
                  </a:lnTo>
                  <a:lnTo>
                    <a:pt x="489" y="2541"/>
                  </a:lnTo>
                  <a:lnTo>
                    <a:pt x="602" y="2616"/>
                  </a:lnTo>
                  <a:lnTo>
                    <a:pt x="715" y="2710"/>
                  </a:lnTo>
                  <a:lnTo>
                    <a:pt x="847" y="2767"/>
                  </a:lnTo>
                  <a:lnTo>
                    <a:pt x="960" y="2823"/>
                  </a:lnTo>
                  <a:lnTo>
                    <a:pt x="1110" y="2861"/>
                  </a:lnTo>
                  <a:lnTo>
                    <a:pt x="1242" y="2880"/>
                  </a:lnTo>
                  <a:lnTo>
                    <a:pt x="1392" y="2899"/>
                  </a:lnTo>
                  <a:lnTo>
                    <a:pt x="1524" y="2899"/>
                  </a:lnTo>
                  <a:lnTo>
                    <a:pt x="1675" y="2880"/>
                  </a:lnTo>
                  <a:lnTo>
                    <a:pt x="1825" y="2842"/>
                  </a:lnTo>
                  <a:lnTo>
                    <a:pt x="1957" y="2804"/>
                  </a:lnTo>
                  <a:lnTo>
                    <a:pt x="2089" y="2748"/>
                  </a:lnTo>
                  <a:lnTo>
                    <a:pt x="2220" y="2673"/>
                  </a:lnTo>
                  <a:lnTo>
                    <a:pt x="2333" y="2597"/>
                  </a:lnTo>
                  <a:lnTo>
                    <a:pt x="2446" y="2503"/>
                  </a:lnTo>
                  <a:lnTo>
                    <a:pt x="2540" y="2409"/>
                  </a:lnTo>
                  <a:lnTo>
                    <a:pt x="2615" y="2296"/>
                  </a:lnTo>
                  <a:lnTo>
                    <a:pt x="2710" y="2184"/>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8"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27"/>
            <p:cNvSpPr/>
            <p:nvPr/>
          </p:nvSpPr>
          <p:spPr>
            <a:xfrm>
              <a:off x="1931475" y="1574025"/>
              <a:ext cx="72475" cy="72475"/>
            </a:xfrm>
            <a:custGeom>
              <a:avLst/>
              <a:gdLst/>
              <a:ahLst/>
              <a:cxnLst/>
              <a:rect l="l" t="t" r="r" b="b"/>
              <a:pathLst>
                <a:path w="2899" h="2899" extrusionOk="0">
                  <a:moveTo>
                    <a:pt x="1374" y="0"/>
                  </a:moveTo>
                  <a:lnTo>
                    <a:pt x="1223" y="19"/>
                  </a:lnTo>
                  <a:lnTo>
                    <a:pt x="1073" y="38"/>
                  </a:lnTo>
                  <a:lnTo>
                    <a:pt x="941" y="95"/>
                  </a:lnTo>
                  <a:lnTo>
                    <a:pt x="809" y="151"/>
                  </a:lnTo>
                  <a:lnTo>
                    <a:pt x="678" y="207"/>
                  </a:lnTo>
                  <a:lnTo>
                    <a:pt x="565" y="302"/>
                  </a:lnTo>
                  <a:lnTo>
                    <a:pt x="452" y="396"/>
                  </a:lnTo>
                  <a:lnTo>
                    <a:pt x="358" y="490"/>
                  </a:lnTo>
                  <a:lnTo>
                    <a:pt x="264" y="603"/>
                  </a:lnTo>
                  <a:lnTo>
                    <a:pt x="189" y="715"/>
                  </a:lnTo>
                  <a:lnTo>
                    <a:pt x="132" y="828"/>
                  </a:lnTo>
                  <a:lnTo>
                    <a:pt x="76" y="960"/>
                  </a:lnTo>
                  <a:lnTo>
                    <a:pt x="38" y="1111"/>
                  </a:lnTo>
                  <a:lnTo>
                    <a:pt x="19" y="1242"/>
                  </a:lnTo>
                  <a:lnTo>
                    <a:pt x="0" y="1393"/>
                  </a:lnTo>
                  <a:lnTo>
                    <a:pt x="0" y="1525"/>
                  </a:lnTo>
                  <a:lnTo>
                    <a:pt x="19" y="1675"/>
                  </a:lnTo>
                  <a:lnTo>
                    <a:pt x="57" y="1826"/>
                  </a:lnTo>
                  <a:lnTo>
                    <a:pt x="94" y="1957"/>
                  </a:lnTo>
                  <a:lnTo>
                    <a:pt x="151" y="2089"/>
                  </a:lnTo>
                  <a:lnTo>
                    <a:pt x="226" y="2221"/>
                  </a:lnTo>
                  <a:lnTo>
                    <a:pt x="301" y="2334"/>
                  </a:lnTo>
                  <a:lnTo>
                    <a:pt x="396" y="2447"/>
                  </a:lnTo>
                  <a:lnTo>
                    <a:pt x="490" y="2541"/>
                  </a:lnTo>
                  <a:lnTo>
                    <a:pt x="603" y="2616"/>
                  </a:lnTo>
                  <a:lnTo>
                    <a:pt x="715" y="2691"/>
                  </a:lnTo>
                  <a:lnTo>
                    <a:pt x="847" y="2766"/>
                  </a:lnTo>
                  <a:lnTo>
                    <a:pt x="979" y="2823"/>
                  </a:lnTo>
                  <a:lnTo>
                    <a:pt x="1111" y="2860"/>
                  </a:lnTo>
                  <a:lnTo>
                    <a:pt x="1242" y="2879"/>
                  </a:lnTo>
                  <a:lnTo>
                    <a:pt x="1393" y="2898"/>
                  </a:lnTo>
                  <a:lnTo>
                    <a:pt x="1543" y="2898"/>
                  </a:lnTo>
                  <a:lnTo>
                    <a:pt x="1694" y="2879"/>
                  </a:lnTo>
                  <a:lnTo>
                    <a:pt x="1826" y="2842"/>
                  </a:lnTo>
                  <a:lnTo>
                    <a:pt x="1976" y="2804"/>
                  </a:lnTo>
                  <a:lnTo>
                    <a:pt x="2108" y="2748"/>
                  </a:lnTo>
                  <a:lnTo>
                    <a:pt x="2221" y="2672"/>
                  </a:lnTo>
                  <a:lnTo>
                    <a:pt x="2334" y="2597"/>
                  </a:lnTo>
                  <a:lnTo>
                    <a:pt x="2446" y="2503"/>
                  </a:lnTo>
                  <a:lnTo>
                    <a:pt x="2541" y="2409"/>
                  </a:lnTo>
                  <a:lnTo>
                    <a:pt x="2635" y="2296"/>
                  </a:lnTo>
                  <a:lnTo>
                    <a:pt x="2710" y="2183"/>
                  </a:lnTo>
                  <a:lnTo>
                    <a:pt x="2766" y="2051"/>
                  </a:lnTo>
                  <a:lnTo>
                    <a:pt x="2823" y="1920"/>
                  </a:lnTo>
                  <a:lnTo>
                    <a:pt x="2860" y="1788"/>
                  </a:lnTo>
                  <a:lnTo>
                    <a:pt x="2898" y="1656"/>
                  </a:lnTo>
                  <a:lnTo>
                    <a:pt x="2898" y="1506"/>
                  </a:lnTo>
                  <a:lnTo>
                    <a:pt x="2898" y="1355"/>
                  </a:lnTo>
                  <a:lnTo>
                    <a:pt x="2879" y="1205"/>
                  </a:lnTo>
                  <a:lnTo>
                    <a:pt x="2860" y="1073"/>
                  </a:lnTo>
                  <a:lnTo>
                    <a:pt x="2804" y="922"/>
                  </a:lnTo>
                  <a:lnTo>
                    <a:pt x="2747" y="791"/>
                  </a:lnTo>
                  <a:lnTo>
                    <a:pt x="2691" y="678"/>
                  </a:lnTo>
                  <a:lnTo>
                    <a:pt x="2597" y="565"/>
                  </a:lnTo>
                  <a:lnTo>
                    <a:pt x="2503" y="452"/>
                  </a:lnTo>
                  <a:lnTo>
                    <a:pt x="2409" y="358"/>
                  </a:lnTo>
                  <a:lnTo>
                    <a:pt x="2296" y="264"/>
                  </a:lnTo>
                  <a:lnTo>
                    <a:pt x="2183" y="189"/>
                  </a:lnTo>
                  <a:lnTo>
                    <a:pt x="2051" y="132"/>
                  </a:lnTo>
                  <a:lnTo>
                    <a:pt x="1938" y="76"/>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27"/>
            <p:cNvSpPr/>
            <p:nvPr/>
          </p:nvSpPr>
          <p:spPr>
            <a:xfrm>
              <a:off x="2068350" y="1806875"/>
              <a:ext cx="72475" cy="72925"/>
            </a:xfrm>
            <a:custGeom>
              <a:avLst/>
              <a:gdLst/>
              <a:ahLst/>
              <a:cxnLst/>
              <a:rect l="l" t="t" r="r" b="b"/>
              <a:pathLst>
                <a:path w="2899" h="2917" extrusionOk="0">
                  <a:moveTo>
                    <a:pt x="1355" y="0"/>
                  </a:moveTo>
                  <a:lnTo>
                    <a:pt x="1205" y="19"/>
                  </a:lnTo>
                  <a:lnTo>
                    <a:pt x="1073" y="57"/>
                  </a:lnTo>
                  <a:lnTo>
                    <a:pt x="923" y="94"/>
                  </a:lnTo>
                  <a:lnTo>
                    <a:pt x="791" y="151"/>
                  </a:lnTo>
                  <a:lnTo>
                    <a:pt x="678" y="226"/>
                  </a:lnTo>
                  <a:lnTo>
                    <a:pt x="565" y="301"/>
                  </a:lnTo>
                  <a:lnTo>
                    <a:pt x="452" y="395"/>
                  </a:lnTo>
                  <a:lnTo>
                    <a:pt x="358" y="508"/>
                  </a:lnTo>
                  <a:lnTo>
                    <a:pt x="264" y="602"/>
                  </a:lnTo>
                  <a:lnTo>
                    <a:pt x="189" y="734"/>
                  </a:lnTo>
                  <a:lnTo>
                    <a:pt x="132" y="847"/>
                  </a:lnTo>
                  <a:lnTo>
                    <a:pt x="76" y="979"/>
                  </a:lnTo>
                  <a:lnTo>
                    <a:pt x="38" y="1110"/>
                  </a:lnTo>
                  <a:lnTo>
                    <a:pt x="1" y="1261"/>
                  </a:lnTo>
                  <a:lnTo>
                    <a:pt x="1" y="1393"/>
                  </a:lnTo>
                  <a:lnTo>
                    <a:pt x="1" y="1543"/>
                  </a:lnTo>
                  <a:lnTo>
                    <a:pt x="20" y="1694"/>
                  </a:lnTo>
                  <a:lnTo>
                    <a:pt x="38" y="1844"/>
                  </a:lnTo>
                  <a:lnTo>
                    <a:pt x="95" y="1976"/>
                  </a:lnTo>
                  <a:lnTo>
                    <a:pt x="151" y="2108"/>
                  </a:lnTo>
                  <a:lnTo>
                    <a:pt x="208" y="2239"/>
                  </a:lnTo>
                  <a:lnTo>
                    <a:pt x="302" y="2352"/>
                  </a:lnTo>
                  <a:lnTo>
                    <a:pt x="396" y="2446"/>
                  </a:lnTo>
                  <a:lnTo>
                    <a:pt x="490" y="2559"/>
                  </a:lnTo>
                  <a:lnTo>
                    <a:pt x="603" y="2634"/>
                  </a:lnTo>
                  <a:lnTo>
                    <a:pt x="716" y="2710"/>
                  </a:lnTo>
                  <a:lnTo>
                    <a:pt x="847" y="2785"/>
                  </a:lnTo>
                  <a:lnTo>
                    <a:pt x="960" y="2823"/>
                  </a:lnTo>
                  <a:lnTo>
                    <a:pt x="1111" y="2879"/>
                  </a:lnTo>
                  <a:lnTo>
                    <a:pt x="1243" y="2898"/>
                  </a:lnTo>
                  <a:lnTo>
                    <a:pt x="1393" y="2917"/>
                  </a:lnTo>
                  <a:lnTo>
                    <a:pt x="1525" y="2917"/>
                  </a:lnTo>
                  <a:lnTo>
                    <a:pt x="1675" y="2898"/>
                  </a:lnTo>
                  <a:lnTo>
                    <a:pt x="1826" y="2860"/>
                  </a:lnTo>
                  <a:lnTo>
                    <a:pt x="1958" y="2823"/>
                  </a:lnTo>
                  <a:lnTo>
                    <a:pt x="2089" y="2766"/>
                  </a:lnTo>
                  <a:lnTo>
                    <a:pt x="2221" y="2691"/>
                  </a:lnTo>
                  <a:lnTo>
                    <a:pt x="2334" y="2616"/>
                  </a:lnTo>
                  <a:lnTo>
                    <a:pt x="2447" y="2522"/>
                  </a:lnTo>
                  <a:lnTo>
                    <a:pt x="2541" y="2409"/>
                  </a:lnTo>
                  <a:lnTo>
                    <a:pt x="2616" y="2315"/>
                  </a:lnTo>
                  <a:lnTo>
                    <a:pt x="2691" y="2183"/>
                  </a:lnTo>
                  <a:lnTo>
                    <a:pt x="2767" y="2070"/>
                  </a:lnTo>
                  <a:lnTo>
                    <a:pt x="2823" y="1938"/>
                  </a:lnTo>
                  <a:lnTo>
                    <a:pt x="2861" y="1807"/>
                  </a:lnTo>
                  <a:lnTo>
                    <a:pt x="2880" y="1656"/>
                  </a:lnTo>
                  <a:lnTo>
                    <a:pt x="2898" y="1524"/>
                  </a:lnTo>
                  <a:lnTo>
                    <a:pt x="2898" y="1374"/>
                  </a:lnTo>
                  <a:lnTo>
                    <a:pt x="2880" y="1223"/>
                  </a:lnTo>
                  <a:lnTo>
                    <a:pt x="2842" y="1073"/>
                  </a:lnTo>
                  <a:lnTo>
                    <a:pt x="2804" y="941"/>
                  </a:lnTo>
                  <a:lnTo>
                    <a:pt x="2748" y="809"/>
                  </a:lnTo>
                  <a:lnTo>
                    <a:pt x="2673" y="678"/>
                  </a:lnTo>
                  <a:lnTo>
                    <a:pt x="2597" y="565"/>
                  </a:lnTo>
                  <a:lnTo>
                    <a:pt x="2503" y="471"/>
                  </a:lnTo>
                  <a:lnTo>
                    <a:pt x="2409" y="358"/>
                  </a:lnTo>
                  <a:lnTo>
                    <a:pt x="2296" y="282"/>
                  </a:lnTo>
                  <a:lnTo>
                    <a:pt x="2183" y="207"/>
                  </a:lnTo>
                  <a:lnTo>
                    <a:pt x="2052" y="132"/>
                  </a:lnTo>
                  <a:lnTo>
                    <a:pt x="1920" y="94"/>
                  </a:lnTo>
                  <a:lnTo>
                    <a:pt x="1788" y="57"/>
                  </a:lnTo>
                  <a:lnTo>
                    <a:pt x="1657" y="19"/>
                  </a:lnTo>
                  <a:lnTo>
                    <a:pt x="15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87" name="Google Shape;6687;p27"/>
          <p:cNvSpPr/>
          <p:nvPr/>
        </p:nvSpPr>
        <p:spPr>
          <a:xfrm rot="-5400000">
            <a:off x="197763" y="344067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27"/>
          <p:cNvSpPr/>
          <p:nvPr/>
        </p:nvSpPr>
        <p:spPr>
          <a:xfrm rot="-5400000">
            <a:off x="426363" y="366545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Google Shape;102;p1" descr="https://lh5.googleusercontent.com/FmDR0MkrTxFEnwnsLpuo1G6SlmfyaQjs9IQBRhe0PVneUzEk5Lc_qrdgbBOkgPlNGkJlO5OxqVNk9pTXrejwb2MmmeIrjAZSjR0vS2FTXZr0Dp-Tjrcoy-Ard1HOBqWhvEI3OEgMhabx6jGsHNmz6w">
            <a:extLst>
              <a:ext uri="{FF2B5EF4-FFF2-40B4-BE49-F238E27FC236}">
                <a16:creationId xmlns:a16="http://schemas.microsoft.com/office/drawing/2014/main" id="{28835CB6-4E41-4F70-75CC-453D9994187D}"/>
              </a:ext>
            </a:extLst>
          </p:cNvPr>
          <p:cNvPicPr preferRelativeResize="0"/>
          <p:nvPr userDrawn="1"/>
        </p:nvPicPr>
        <p:blipFill rotWithShape="1">
          <a:blip r:embed="rId2">
            <a:alphaModFix/>
          </a:blip>
          <a:srcRect/>
          <a:stretch/>
        </p:blipFill>
        <p:spPr>
          <a:xfrm>
            <a:off x="0" y="4719414"/>
            <a:ext cx="748150" cy="411583"/>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six columns 1">
  <p:cSld name="CUSTOM_7_1">
    <p:spTree>
      <p:nvGrpSpPr>
        <p:cNvPr id="1" name="Shape 6689"/>
        <p:cNvGrpSpPr/>
        <p:nvPr/>
      </p:nvGrpSpPr>
      <p:grpSpPr>
        <a:xfrm>
          <a:off x="0" y="0"/>
          <a:ext cx="0" cy="0"/>
          <a:chOff x="0" y="0"/>
          <a:chExt cx="0" cy="0"/>
        </a:xfrm>
      </p:grpSpPr>
      <p:sp>
        <p:nvSpPr>
          <p:cNvPr id="6690" name="Google Shape;6690;p28"/>
          <p:cNvSpPr txBox="1">
            <a:spLocks noGrp="1"/>
          </p:cNvSpPr>
          <p:nvPr>
            <p:ph type="title"/>
          </p:nvPr>
        </p:nvSpPr>
        <p:spPr>
          <a:xfrm>
            <a:off x="718637" y="1925310"/>
            <a:ext cx="1986000" cy="365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300" b="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691" name="Google Shape;6691;p28"/>
          <p:cNvSpPr txBox="1">
            <a:spLocks noGrp="1"/>
          </p:cNvSpPr>
          <p:nvPr>
            <p:ph type="subTitle" idx="1"/>
          </p:nvPr>
        </p:nvSpPr>
        <p:spPr>
          <a:xfrm>
            <a:off x="718637" y="2292760"/>
            <a:ext cx="19860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6692" name="Google Shape;6692;p28"/>
          <p:cNvSpPr txBox="1">
            <a:spLocks noGrp="1"/>
          </p:cNvSpPr>
          <p:nvPr>
            <p:ph type="title" idx="2"/>
          </p:nvPr>
        </p:nvSpPr>
        <p:spPr>
          <a:xfrm>
            <a:off x="3579000" y="1925310"/>
            <a:ext cx="1986000" cy="365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300" b="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693" name="Google Shape;6693;p28"/>
          <p:cNvSpPr txBox="1">
            <a:spLocks noGrp="1"/>
          </p:cNvSpPr>
          <p:nvPr>
            <p:ph type="subTitle" idx="3"/>
          </p:nvPr>
        </p:nvSpPr>
        <p:spPr>
          <a:xfrm>
            <a:off x="3579000" y="2292760"/>
            <a:ext cx="19860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6694" name="Google Shape;6694;p28"/>
          <p:cNvSpPr txBox="1">
            <a:spLocks noGrp="1"/>
          </p:cNvSpPr>
          <p:nvPr>
            <p:ph type="title" idx="4"/>
          </p:nvPr>
        </p:nvSpPr>
        <p:spPr>
          <a:xfrm>
            <a:off x="718637" y="3669053"/>
            <a:ext cx="1986000" cy="365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300" b="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695" name="Google Shape;6695;p28"/>
          <p:cNvSpPr txBox="1">
            <a:spLocks noGrp="1"/>
          </p:cNvSpPr>
          <p:nvPr>
            <p:ph type="subTitle" idx="5"/>
          </p:nvPr>
        </p:nvSpPr>
        <p:spPr>
          <a:xfrm>
            <a:off x="718637" y="4036503"/>
            <a:ext cx="19860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6696" name="Google Shape;6696;p28"/>
          <p:cNvSpPr txBox="1">
            <a:spLocks noGrp="1"/>
          </p:cNvSpPr>
          <p:nvPr>
            <p:ph type="title" idx="6"/>
          </p:nvPr>
        </p:nvSpPr>
        <p:spPr>
          <a:xfrm>
            <a:off x="3579000" y="3669053"/>
            <a:ext cx="1986000" cy="365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300" b="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697" name="Google Shape;6697;p28"/>
          <p:cNvSpPr txBox="1">
            <a:spLocks noGrp="1"/>
          </p:cNvSpPr>
          <p:nvPr>
            <p:ph type="subTitle" idx="7"/>
          </p:nvPr>
        </p:nvSpPr>
        <p:spPr>
          <a:xfrm>
            <a:off x="3579000" y="4036503"/>
            <a:ext cx="19860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6698" name="Google Shape;6698;p28"/>
          <p:cNvSpPr txBox="1">
            <a:spLocks noGrp="1"/>
          </p:cNvSpPr>
          <p:nvPr>
            <p:ph type="title" idx="8"/>
          </p:nvPr>
        </p:nvSpPr>
        <p:spPr>
          <a:xfrm>
            <a:off x="6439363" y="1925310"/>
            <a:ext cx="1986000" cy="365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300" b="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699" name="Google Shape;6699;p28"/>
          <p:cNvSpPr txBox="1">
            <a:spLocks noGrp="1"/>
          </p:cNvSpPr>
          <p:nvPr>
            <p:ph type="subTitle" idx="9"/>
          </p:nvPr>
        </p:nvSpPr>
        <p:spPr>
          <a:xfrm>
            <a:off x="6439363" y="2292760"/>
            <a:ext cx="19860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6700" name="Google Shape;6700;p28"/>
          <p:cNvSpPr txBox="1">
            <a:spLocks noGrp="1"/>
          </p:cNvSpPr>
          <p:nvPr>
            <p:ph type="title" idx="13"/>
          </p:nvPr>
        </p:nvSpPr>
        <p:spPr>
          <a:xfrm>
            <a:off x="6439363" y="3669053"/>
            <a:ext cx="1986000" cy="3657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2300" b="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6701" name="Google Shape;6701;p28"/>
          <p:cNvSpPr txBox="1">
            <a:spLocks noGrp="1"/>
          </p:cNvSpPr>
          <p:nvPr>
            <p:ph type="subTitle" idx="14"/>
          </p:nvPr>
        </p:nvSpPr>
        <p:spPr>
          <a:xfrm>
            <a:off x="6439363" y="4036503"/>
            <a:ext cx="19860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6702" name="Google Shape;6702;p28"/>
          <p:cNvSpPr txBox="1">
            <a:spLocks noGrp="1"/>
          </p:cNvSpPr>
          <p:nvPr>
            <p:ph type="title" idx="15"/>
          </p:nvPr>
        </p:nvSpPr>
        <p:spPr>
          <a:xfrm>
            <a:off x="720000" y="539500"/>
            <a:ext cx="7704000" cy="457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703" name="Google Shape;6703;p28"/>
          <p:cNvSpPr/>
          <p:nvPr/>
        </p:nvSpPr>
        <p:spPr>
          <a:xfrm flipH="1">
            <a:off x="6106199" y="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28"/>
          <p:cNvSpPr/>
          <p:nvPr/>
        </p:nvSpPr>
        <p:spPr>
          <a:xfrm>
            <a:off x="599" y="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28"/>
          <p:cNvSpPr/>
          <p:nvPr/>
        </p:nvSpPr>
        <p:spPr>
          <a:xfrm rot="-5400000">
            <a:off x="124800" y="137560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28"/>
          <p:cNvSpPr/>
          <p:nvPr/>
        </p:nvSpPr>
        <p:spPr>
          <a:xfrm rot="-5400000">
            <a:off x="353400" y="1600375"/>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28"/>
          <p:cNvSpPr/>
          <p:nvPr/>
        </p:nvSpPr>
        <p:spPr>
          <a:xfrm rot="-5400000">
            <a:off x="8697300" y="3684463"/>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28"/>
          <p:cNvSpPr/>
          <p:nvPr/>
        </p:nvSpPr>
        <p:spPr>
          <a:xfrm rot="-5400000">
            <a:off x="8925900" y="3909238"/>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9" name="Google Shape;6709;p28"/>
          <p:cNvGrpSpPr/>
          <p:nvPr/>
        </p:nvGrpSpPr>
        <p:grpSpPr>
          <a:xfrm>
            <a:off x="200988" y="241125"/>
            <a:ext cx="922000" cy="501475"/>
            <a:chOff x="1470950" y="1480875"/>
            <a:chExt cx="922000" cy="501475"/>
          </a:xfrm>
        </p:grpSpPr>
        <p:sp>
          <p:nvSpPr>
            <p:cNvPr id="6710" name="Google Shape;6710;p28"/>
            <p:cNvSpPr/>
            <p:nvPr/>
          </p:nvSpPr>
          <p:spPr>
            <a:xfrm>
              <a:off x="1470950" y="1602250"/>
              <a:ext cx="296375" cy="258750"/>
            </a:xfrm>
            <a:custGeom>
              <a:avLst/>
              <a:gdLst/>
              <a:ahLst/>
              <a:cxnLst/>
              <a:rect l="l" t="t" r="r" b="b"/>
              <a:pathLst>
                <a:path w="11855" h="10350" extrusionOk="0">
                  <a:moveTo>
                    <a:pt x="8543" y="640"/>
                  </a:moveTo>
                  <a:lnTo>
                    <a:pt x="11159" y="5175"/>
                  </a:lnTo>
                  <a:lnTo>
                    <a:pt x="8543" y="9709"/>
                  </a:lnTo>
                  <a:lnTo>
                    <a:pt x="3312" y="9709"/>
                  </a:lnTo>
                  <a:lnTo>
                    <a:pt x="678" y="5175"/>
                  </a:lnTo>
                  <a:lnTo>
                    <a:pt x="3312" y="640"/>
                  </a:lnTo>
                  <a:close/>
                  <a:moveTo>
                    <a:pt x="3030" y="0"/>
                  </a:moveTo>
                  <a:lnTo>
                    <a:pt x="2955" y="38"/>
                  </a:lnTo>
                  <a:lnTo>
                    <a:pt x="2899" y="94"/>
                  </a:lnTo>
                  <a:lnTo>
                    <a:pt x="2842" y="151"/>
                  </a:lnTo>
                  <a:lnTo>
                    <a:pt x="39" y="5005"/>
                  </a:lnTo>
                  <a:lnTo>
                    <a:pt x="1" y="5081"/>
                  </a:lnTo>
                  <a:lnTo>
                    <a:pt x="1" y="5175"/>
                  </a:lnTo>
                  <a:lnTo>
                    <a:pt x="1" y="5250"/>
                  </a:lnTo>
                  <a:lnTo>
                    <a:pt x="39" y="5325"/>
                  </a:lnTo>
                  <a:lnTo>
                    <a:pt x="2842" y="10180"/>
                  </a:lnTo>
                  <a:lnTo>
                    <a:pt x="2899" y="10255"/>
                  </a:lnTo>
                  <a:lnTo>
                    <a:pt x="2955" y="10311"/>
                  </a:lnTo>
                  <a:lnTo>
                    <a:pt x="3030" y="10330"/>
                  </a:lnTo>
                  <a:lnTo>
                    <a:pt x="3124" y="10349"/>
                  </a:lnTo>
                  <a:lnTo>
                    <a:pt x="8731" y="10349"/>
                  </a:lnTo>
                  <a:lnTo>
                    <a:pt x="8807" y="10330"/>
                  </a:lnTo>
                  <a:lnTo>
                    <a:pt x="8882" y="10311"/>
                  </a:lnTo>
                  <a:lnTo>
                    <a:pt x="8957" y="10255"/>
                  </a:lnTo>
                  <a:lnTo>
                    <a:pt x="8995" y="10180"/>
                  </a:lnTo>
                  <a:lnTo>
                    <a:pt x="11798" y="5325"/>
                  </a:lnTo>
                  <a:lnTo>
                    <a:pt x="11836" y="5250"/>
                  </a:lnTo>
                  <a:lnTo>
                    <a:pt x="11855" y="5175"/>
                  </a:lnTo>
                  <a:lnTo>
                    <a:pt x="11836" y="5081"/>
                  </a:lnTo>
                  <a:lnTo>
                    <a:pt x="11798" y="5005"/>
                  </a:lnTo>
                  <a:lnTo>
                    <a:pt x="8995" y="151"/>
                  </a:lnTo>
                  <a:lnTo>
                    <a:pt x="8957" y="94"/>
                  </a:lnTo>
                  <a:lnTo>
                    <a:pt x="8882" y="38"/>
                  </a:lnTo>
                  <a:lnTo>
                    <a:pt x="88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28"/>
            <p:cNvSpPr/>
            <p:nvPr/>
          </p:nvSpPr>
          <p:spPr>
            <a:xfrm>
              <a:off x="1679350" y="1480875"/>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9"/>
                  </a:lnTo>
                  <a:lnTo>
                    <a:pt x="2898" y="95"/>
                  </a:lnTo>
                  <a:lnTo>
                    <a:pt x="2841" y="151"/>
                  </a:lnTo>
                  <a:lnTo>
                    <a:pt x="38" y="5006"/>
                  </a:lnTo>
                  <a:lnTo>
                    <a:pt x="19" y="5081"/>
                  </a:lnTo>
                  <a:lnTo>
                    <a:pt x="0" y="5175"/>
                  </a:lnTo>
                  <a:lnTo>
                    <a:pt x="19" y="5251"/>
                  </a:lnTo>
                  <a:lnTo>
                    <a:pt x="38" y="5326"/>
                  </a:lnTo>
                  <a:lnTo>
                    <a:pt x="2841" y="10180"/>
                  </a:lnTo>
                  <a:lnTo>
                    <a:pt x="2898" y="10256"/>
                  </a:lnTo>
                  <a:lnTo>
                    <a:pt x="2973" y="10293"/>
                  </a:lnTo>
                  <a:lnTo>
                    <a:pt x="3048" y="10331"/>
                  </a:lnTo>
                  <a:lnTo>
                    <a:pt x="3124" y="10350"/>
                  </a:lnTo>
                  <a:lnTo>
                    <a:pt x="8731" y="10350"/>
                  </a:lnTo>
                  <a:lnTo>
                    <a:pt x="8825" y="10331"/>
                  </a:lnTo>
                  <a:lnTo>
                    <a:pt x="8900" y="10293"/>
                  </a:lnTo>
                  <a:lnTo>
                    <a:pt x="8956" y="10256"/>
                  </a:lnTo>
                  <a:lnTo>
                    <a:pt x="9013" y="10180"/>
                  </a:lnTo>
                  <a:lnTo>
                    <a:pt x="11816" y="5326"/>
                  </a:lnTo>
                  <a:lnTo>
                    <a:pt x="11835" y="5251"/>
                  </a:lnTo>
                  <a:lnTo>
                    <a:pt x="11854" y="5175"/>
                  </a:lnTo>
                  <a:lnTo>
                    <a:pt x="11835"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28"/>
            <p:cNvSpPr/>
            <p:nvPr/>
          </p:nvSpPr>
          <p:spPr>
            <a:xfrm>
              <a:off x="1893375" y="1602250"/>
              <a:ext cx="296375" cy="258750"/>
            </a:xfrm>
            <a:custGeom>
              <a:avLst/>
              <a:gdLst/>
              <a:ahLst/>
              <a:cxnLst/>
              <a:rect l="l" t="t" r="r" b="b"/>
              <a:pathLst>
                <a:path w="11855" h="10350" extrusionOk="0">
                  <a:moveTo>
                    <a:pt x="8561" y="640"/>
                  </a:moveTo>
                  <a:lnTo>
                    <a:pt x="11177" y="5175"/>
                  </a:lnTo>
                  <a:lnTo>
                    <a:pt x="8561" y="9709"/>
                  </a:lnTo>
                  <a:lnTo>
                    <a:pt x="3312" y="9709"/>
                  </a:lnTo>
                  <a:lnTo>
                    <a:pt x="697" y="5175"/>
                  </a:lnTo>
                  <a:lnTo>
                    <a:pt x="3312" y="640"/>
                  </a:lnTo>
                  <a:close/>
                  <a:moveTo>
                    <a:pt x="3048" y="0"/>
                  </a:moveTo>
                  <a:lnTo>
                    <a:pt x="2973" y="38"/>
                  </a:lnTo>
                  <a:lnTo>
                    <a:pt x="2898" y="94"/>
                  </a:lnTo>
                  <a:lnTo>
                    <a:pt x="2860" y="151"/>
                  </a:lnTo>
                  <a:lnTo>
                    <a:pt x="57" y="5005"/>
                  </a:lnTo>
                  <a:lnTo>
                    <a:pt x="19" y="5081"/>
                  </a:lnTo>
                  <a:lnTo>
                    <a:pt x="0" y="5175"/>
                  </a:lnTo>
                  <a:lnTo>
                    <a:pt x="19" y="5250"/>
                  </a:lnTo>
                  <a:lnTo>
                    <a:pt x="57" y="5325"/>
                  </a:lnTo>
                  <a:lnTo>
                    <a:pt x="2860" y="10180"/>
                  </a:lnTo>
                  <a:lnTo>
                    <a:pt x="2898" y="10255"/>
                  </a:lnTo>
                  <a:lnTo>
                    <a:pt x="2973" y="10311"/>
                  </a:lnTo>
                  <a:lnTo>
                    <a:pt x="3048" y="10330"/>
                  </a:lnTo>
                  <a:lnTo>
                    <a:pt x="3124" y="10349"/>
                  </a:lnTo>
                  <a:lnTo>
                    <a:pt x="8731" y="10349"/>
                  </a:lnTo>
                  <a:lnTo>
                    <a:pt x="8825" y="10330"/>
                  </a:lnTo>
                  <a:lnTo>
                    <a:pt x="8900" y="10311"/>
                  </a:lnTo>
                  <a:lnTo>
                    <a:pt x="8957" y="10255"/>
                  </a:lnTo>
                  <a:lnTo>
                    <a:pt x="9013" y="10180"/>
                  </a:lnTo>
                  <a:lnTo>
                    <a:pt x="11817" y="5325"/>
                  </a:lnTo>
                  <a:lnTo>
                    <a:pt x="11854" y="5250"/>
                  </a:lnTo>
                  <a:lnTo>
                    <a:pt x="11854" y="5175"/>
                  </a:lnTo>
                  <a:lnTo>
                    <a:pt x="11854" y="5081"/>
                  </a:lnTo>
                  <a:lnTo>
                    <a:pt x="11817" y="5005"/>
                  </a:lnTo>
                  <a:lnTo>
                    <a:pt x="9013" y="151"/>
                  </a:lnTo>
                  <a:lnTo>
                    <a:pt x="8957" y="94"/>
                  </a:lnTo>
                  <a:lnTo>
                    <a:pt x="8900" y="38"/>
                  </a:lnTo>
                  <a:lnTo>
                    <a:pt x="88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28"/>
            <p:cNvSpPr/>
            <p:nvPr/>
          </p:nvSpPr>
          <p:spPr>
            <a:xfrm>
              <a:off x="2096575" y="1723600"/>
              <a:ext cx="296375" cy="258750"/>
            </a:xfrm>
            <a:custGeom>
              <a:avLst/>
              <a:gdLst/>
              <a:ahLst/>
              <a:cxnLst/>
              <a:rect l="l" t="t" r="r" b="b"/>
              <a:pathLst>
                <a:path w="11855" h="10350" extrusionOk="0">
                  <a:moveTo>
                    <a:pt x="8543" y="641"/>
                  </a:moveTo>
                  <a:lnTo>
                    <a:pt x="11158" y="5175"/>
                  </a:lnTo>
                  <a:lnTo>
                    <a:pt x="8543" y="9710"/>
                  </a:lnTo>
                  <a:lnTo>
                    <a:pt x="3312" y="9710"/>
                  </a:lnTo>
                  <a:lnTo>
                    <a:pt x="678" y="5175"/>
                  </a:lnTo>
                  <a:lnTo>
                    <a:pt x="3312" y="641"/>
                  </a:lnTo>
                  <a:close/>
                  <a:moveTo>
                    <a:pt x="3030" y="1"/>
                  </a:move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28"/>
            <p:cNvSpPr/>
            <p:nvPr/>
          </p:nvSpPr>
          <p:spPr>
            <a:xfrm>
              <a:off x="1679350" y="1723600"/>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8"/>
                  </a:lnTo>
                  <a:lnTo>
                    <a:pt x="2898" y="95"/>
                  </a:lnTo>
                  <a:lnTo>
                    <a:pt x="2841" y="151"/>
                  </a:lnTo>
                  <a:lnTo>
                    <a:pt x="38" y="5006"/>
                  </a:lnTo>
                  <a:lnTo>
                    <a:pt x="19" y="5100"/>
                  </a:lnTo>
                  <a:lnTo>
                    <a:pt x="0" y="5175"/>
                  </a:lnTo>
                  <a:lnTo>
                    <a:pt x="19" y="5250"/>
                  </a:lnTo>
                  <a:lnTo>
                    <a:pt x="38" y="5326"/>
                  </a:lnTo>
                  <a:lnTo>
                    <a:pt x="2841" y="10180"/>
                  </a:lnTo>
                  <a:lnTo>
                    <a:pt x="2898" y="10255"/>
                  </a:lnTo>
                  <a:lnTo>
                    <a:pt x="2973" y="10312"/>
                  </a:lnTo>
                  <a:lnTo>
                    <a:pt x="3048" y="10331"/>
                  </a:lnTo>
                  <a:lnTo>
                    <a:pt x="3124" y="10349"/>
                  </a:lnTo>
                  <a:lnTo>
                    <a:pt x="8731" y="10349"/>
                  </a:lnTo>
                  <a:lnTo>
                    <a:pt x="8825" y="10331"/>
                  </a:lnTo>
                  <a:lnTo>
                    <a:pt x="8900" y="10312"/>
                  </a:lnTo>
                  <a:lnTo>
                    <a:pt x="8956" y="10255"/>
                  </a:lnTo>
                  <a:lnTo>
                    <a:pt x="9013" y="10180"/>
                  </a:lnTo>
                  <a:lnTo>
                    <a:pt x="11816" y="5326"/>
                  </a:lnTo>
                  <a:lnTo>
                    <a:pt x="11835" y="5250"/>
                  </a:lnTo>
                  <a:lnTo>
                    <a:pt x="11854" y="5175"/>
                  </a:lnTo>
                  <a:lnTo>
                    <a:pt x="11835" y="5100"/>
                  </a:lnTo>
                  <a:lnTo>
                    <a:pt x="11816" y="5006"/>
                  </a:lnTo>
                  <a:lnTo>
                    <a:pt x="9013" y="151"/>
                  </a:lnTo>
                  <a:lnTo>
                    <a:pt x="8956" y="95"/>
                  </a:lnTo>
                  <a:lnTo>
                    <a:pt x="8900" y="38"/>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28"/>
            <p:cNvSpPr/>
            <p:nvPr/>
          </p:nvSpPr>
          <p:spPr>
            <a:xfrm>
              <a:off x="1723100" y="1695375"/>
              <a:ext cx="72450" cy="72475"/>
            </a:xfrm>
            <a:custGeom>
              <a:avLst/>
              <a:gdLst/>
              <a:ahLst/>
              <a:cxnLst/>
              <a:rect l="l" t="t" r="r" b="b"/>
              <a:pathLst>
                <a:path w="2898" h="2899" extrusionOk="0">
                  <a:moveTo>
                    <a:pt x="1355" y="1"/>
                  </a:moveTo>
                  <a:lnTo>
                    <a:pt x="1204" y="20"/>
                  </a:lnTo>
                  <a:lnTo>
                    <a:pt x="1073" y="39"/>
                  </a:lnTo>
                  <a:lnTo>
                    <a:pt x="922" y="95"/>
                  </a:lnTo>
                  <a:lnTo>
                    <a:pt x="790" y="151"/>
                  </a:lnTo>
                  <a:lnTo>
                    <a:pt x="677" y="208"/>
                  </a:lnTo>
                  <a:lnTo>
                    <a:pt x="565" y="302"/>
                  </a:lnTo>
                  <a:lnTo>
                    <a:pt x="452" y="396"/>
                  </a:lnTo>
                  <a:lnTo>
                    <a:pt x="358" y="490"/>
                  </a:lnTo>
                  <a:lnTo>
                    <a:pt x="264" y="603"/>
                  </a:lnTo>
                  <a:lnTo>
                    <a:pt x="188" y="716"/>
                  </a:lnTo>
                  <a:lnTo>
                    <a:pt x="132" y="848"/>
                  </a:lnTo>
                  <a:lnTo>
                    <a:pt x="75" y="961"/>
                  </a:lnTo>
                  <a:lnTo>
                    <a:pt x="38" y="1111"/>
                  </a:lnTo>
                  <a:lnTo>
                    <a:pt x="0" y="1243"/>
                  </a:lnTo>
                  <a:lnTo>
                    <a:pt x="0" y="1393"/>
                  </a:lnTo>
                  <a:lnTo>
                    <a:pt x="0" y="1525"/>
                  </a:lnTo>
                  <a:lnTo>
                    <a:pt x="19" y="1676"/>
                  </a:lnTo>
                  <a:lnTo>
                    <a:pt x="38" y="1826"/>
                  </a:lnTo>
                  <a:lnTo>
                    <a:pt x="94" y="1958"/>
                  </a:lnTo>
                  <a:lnTo>
                    <a:pt x="151" y="2089"/>
                  </a:lnTo>
                  <a:lnTo>
                    <a:pt x="207" y="2221"/>
                  </a:lnTo>
                  <a:lnTo>
                    <a:pt x="301" y="2334"/>
                  </a:lnTo>
                  <a:lnTo>
                    <a:pt x="395" y="2447"/>
                  </a:lnTo>
                  <a:lnTo>
                    <a:pt x="489" y="2541"/>
                  </a:lnTo>
                  <a:lnTo>
                    <a:pt x="602" y="2616"/>
                  </a:lnTo>
                  <a:lnTo>
                    <a:pt x="715" y="2710"/>
                  </a:lnTo>
                  <a:lnTo>
                    <a:pt x="847" y="2767"/>
                  </a:lnTo>
                  <a:lnTo>
                    <a:pt x="960" y="2823"/>
                  </a:lnTo>
                  <a:lnTo>
                    <a:pt x="1110" y="2861"/>
                  </a:lnTo>
                  <a:lnTo>
                    <a:pt x="1242" y="2880"/>
                  </a:lnTo>
                  <a:lnTo>
                    <a:pt x="1392" y="2899"/>
                  </a:lnTo>
                  <a:lnTo>
                    <a:pt x="1524" y="2899"/>
                  </a:lnTo>
                  <a:lnTo>
                    <a:pt x="1675" y="2880"/>
                  </a:lnTo>
                  <a:lnTo>
                    <a:pt x="1825" y="2842"/>
                  </a:lnTo>
                  <a:lnTo>
                    <a:pt x="1957" y="2804"/>
                  </a:lnTo>
                  <a:lnTo>
                    <a:pt x="2089" y="2748"/>
                  </a:lnTo>
                  <a:lnTo>
                    <a:pt x="2220" y="2673"/>
                  </a:lnTo>
                  <a:lnTo>
                    <a:pt x="2333" y="2597"/>
                  </a:lnTo>
                  <a:lnTo>
                    <a:pt x="2446" y="2503"/>
                  </a:lnTo>
                  <a:lnTo>
                    <a:pt x="2540" y="2409"/>
                  </a:lnTo>
                  <a:lnTo>
                    <a:pt x="2615" y="2296"/>
                  </a:lnTo>
                  <a:lnTo>
                    <a:pt x="2710" y="2184"/>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8"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28"/>
            <p:cNvSpPr/>
            <p:nvPr/>
          </p:nvSpPr>
          <p:spPr>
            <a:xfrm>
              <a:off x="1931475" y="1574025"/>
              <a:ext cx="72475" cy="72475"/>
            </a:xfrm>
            <a:custGeom>
              <a:avLst/>
              <a:gdLst/>
              <a:ahLst/>
              <a:cxnLst/>
              <a:rect l="l" t="t" r="r" b="b"/>
              <a:pathLst>
                <a:path w="2899" h="2899" extrusionOk="0">
                  <a:moveTo>
                    <a:pt x="1374" y="0"/>
                  </a:moveTo>
                  <a:lnTo>
                    <a:pt x="1223" y="19"/>
                  </a:lnTo>
                  <a:lnTo>
                    <a:pt x="1073" y="38"/>
                  </a:lnTo>
                  <a:lnTo>
                    <a:pt x="941" y="95"/>
                  </a:lnTo>
                  <a:lnTo>
                    <a:pt x="809" y="151"/>
                  </a:lnTo>
                  <a:lnTo>
                    <a:pt x="678" y="207"/>
                  </a:lnTo>
                  <a:lnTo>
                    <a:pt x="565" y="302"/>
                  </a:lnTo>
                  <a:lnTo>
                    <a:pt x="452" y="396"/>
                  </a:lnTo>
                  <a:lnTo>
                    <a:pt x="358" y="490"/>
                  </a:lnTo>
                  <a:lnTo>
                    <a:pt x="264" y="603"/>
                  </a:lnTo>
                  <a:lnTo>
                    <a:pt x="189" y="715"/>
                  </a:lnTo>
                  <a:lnTo>
                    <a:pt x="132" y="828"/>
                  </a:lnTo>
                  <a:lnTo>
                    <a:pt x="76" y="960"/>
                  </a:lnTo>
                  <a:lnTo>
                    <a:pt x="38" y="1111"/>
                  </a:lnTo>
                  <a:lnTo>
                    <a:pt x="19" y="1242"/>
                  </a:lnTo>
                  <a:lnTo>
                    <a:pt x="0" y="1393"/>
                  </a:lnTo>
                  <a:lnTo>
                    <a:pt x="0" y="1525"/>
                  </a:lnTo>
                  <a:lnTo>
                    <a:pt x="19" y="1675"/>
                  </a:lnTo>
                  <a:lnTo>
                    <a:pt x="57" y="1826"/>
                  </a:lnTo>
                  <a:lnTo>
                    <a:pt x="94" y="1957"/>
                  </a:lnTo>
                  <a:lnTo>
                    <a:pt x="151" y="2089"/>
                  </a:lnTo>
                  <a:lnTo>
                    <a:pt x="226" y="2221"/>
                  </a:lnTo>
                  <a:lnTo>
                    <a:pt x="301" y="2334"/>
                  </a:lnTo>
                  <a:lnTo>
                    <a:pt x="396" y="2447"/>
                  </a:lnTo>
                  <a:lnTo>
                    <a:pt x="490" y="2541"/>
                  </a:lnTo>
                  <a:lnTo>
                    <a:pt x="603" y="2616"/>
                  </a:lnTo>
                  <a:lnTo>
                    <a:pt x="715" y="2691"/>
                  </a:lnTo>
                  <a:lnTo>
                    <a:pt x="847" y="2766"/>
                  </a:lnTo>
                  <a:lnTo>
                    <a:pt x="979" y="2823"/>
                  </a:lnTo>
                  <a:lnTo>
                    <a:pt x="1111" y="2860"/>
                  </a:lnTo>
                  <a:lnTo>
                    <a:pt x="1242" y="2879"/>
                  </a:lnTo>
                  <a:lnTo>
                    <a:pt x="1393" y="2898"/>
                  </a:lnTo>
                  <a:lnTo>
                    <a:pt x="1543" y="2898"/>
                  </a:lnTo>
                  <a:lnTo>
                    <a:pt x="1694" y="2879"/>
                  </a:lnTo>
                  <a:lnTo>
                    <a:pt x="1826" y="2842"/>
                  </a:lnTo>
                  <a:lnTo>
                    <a:pt x="1976" y="2804"/>
                  </a:lnTo>
                  <a:lnTo>
                    <a:pt x="2108" y="2748"/>
                  </a:lnTo>
                  <a:lnTo>
                    <a:pt x="2221" y="2672"/>
                  </a:lnTo>
                  <a:lnTo>
                    <a:pt x="2334" y="2597"/>
                  </a:lnTo>
                  <a:lnTo>
                    <a:pt x="2446" y="2503"/>
                  </a:lnTo>
                  <a:lnTo>
                    <a:pt x="2541" y="2409"/>
                  </a:lnTo>
                  <a:lnTo>
                    <a:pt x="2635" y="2296"/>
                  </a:lnTo>
                  <a:lnTo>
                    <a:pt x="2710" y="2183"/>
                  </a:lnTo>
                  <a:lnTo>
                    <a:pt x="2766" y="2051"/>
                  </a:lnTo>
                  <a:lnTo>
                    <a:pt x="2823" y="1920"/>
                  </a:lnTo>
                  <a:lnTo>
                    <a:pt x="2860" y="1788"/>
                  </a:lnTo>
                  <a:lnTo>
                    <a:pt x="2898" y="1656"/>
                  </a:lnTo>
                  <a:lnTo>
                    <a:pt x="2898" y="1506"/>
                  </a:lnTo>
                  <a:lnTo>
                    <a:pt x="2898" y="1355"/>
                  </a:lnTo>
                  <a:lnTo>
                    <a:pt x="2879" y="1205"/>
                  </a:lnTo>
                  <a:lnTo>
                    <a:pt x="2860" y="1073"/>
                  </a:lnTo>
                  <a:lnTo>
                    <a:pt x="2804" y="922"/>
                  </a:lnTo>
                  <a:lnTo>
                    <a:pt x="2747" y="791"/>
                  </a:lnTo>
                  <a:lnTo>
                    <a:pt x="2691" y="678"/>
                  </a:lnTo>
                  <a:lnTo>
                    <a:pt x="2597" y="565"/>
                  </a:lnTo>
                  <a:lnTo>
                    <a:pt x="2503" y="452"/>
                  </a:lnTo>
                  <a:lnTo>
                    <a:pt x="2409" y="358"/>
                  </a:lnTo>
                  <a:lnTo>
                    <a:pt x="2296" y="264"/>
                  </a:lnTo>
                  <a:lnTo>
                    <a:pt x="2183" y="189"/>
                  </a:lnTo>
                  <a:lnTo>
                    <a:pt x="2051" y="132"/>
                  </a:lnTo>
                  <a:lnTo>
                    <a:pt x="1938" y="76"/>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28"/>
            <p:cNvSpPr/>
            <p:nvPr/>
          </p:nvSpPr>
          <p:spPr>
            <a:xfrm>
              <a:off x="2068350" y="1806875"/>
              <a:ext cx="72475" cy="72925"/>
            </a:xfrm>
            <a:custGeom>
              <a:avLst/>
              <a:gdLst/>
              <a:ahLst/>
              <a:cxnLst/>
              <a:rect l="l" t="t" r="r" b="b"/>
              <a:pathLst>
                <a:path w="2899" h="2917" extrusionOk="0">
                  <a:moveTo>
                    <a:pt x="1355" y="0"/>
                  </a:moveTo>
                  <a:lnTo>
                    <a:pt x="1205" y="19"/>
                  </a:lnTo>
                  <a:lnTo>
                    <a:pt x="1073" y="57"/>
                  </a:lnTo>
                  <a:lnTo>
                    <a:pt x="923" y="94"/>
                  </a:lnTo>
                  <a:lnTo>
                    <a:pt x="791" y="151"/>
                  </a:lnTo>
                  <a:lnTo>
                    <a:pt x="678" y="226"/>
                  </a:lnTo>
                  <a:lnTo>
                    <a:pt x="565" y="301"/>
                  </a:lnTo>
                  <a:lnTo>
                    <a:pt x="452" y="395"/>
                  </a:lnTo>
                  <a:lnTo>
                    <a:pt x="358" y="508"/>
                  </a:lnTo>
                  <a:lnTo>
                    <a:pt x="264" y="602"/>
                  </a:lnTo>
                  <a:lnTo>
                    <a:pt x="189" y="734"/>
                  </a:lnTo>
                  <a:lnTo>
                    <a:pt x="132" y="847"/>
                  </a:lnTo>
                  <a:lnTo>
                    <a:pt x="76" y="979"/>
                  </a:lnTo>
                  <a:lnTo>
                    <a:pt x="38" y="1110"/>
                  </a:lnTo>
                  <a:lnTo>
                    <a:pt x="1" y="1261"/>
                  </a:lnTo>
                  <a:lnTo>
                    <a:pt x="1" y="1393"/>
                  </a:lnTo>
                  <a:lnTo>
                    <a:pt x="1" y="1543"/>
                  </a:lnTo>
                  <a:lnTo>
                    <a:pt x="20" y="1694"/>
                  </a:lnTo>
                  <a:lnTo>
                    <a:pt x="38" y="1844"/>
                  </a:lnTo>
                  <a:lnTo>
                    <a:pt x="95" y="1976"/>
                  </a:lnTo>
                  <a:lnTo>
                    <a:pt x="151" y="2108"/>
                  </a:lnTo>
                  <a:lnTo>
                    <a:pt x="208" y="2239"/>
                  </a:lnTo>
                  <a:lnTo>
                    <a:pt x="302" y="2352"/>
                  </a:lnTo>
                  <a:lnTo>
                    <a:pt x="396" y="2446"/>
                  </a:lnTo>
                  <a:lnTo>
                    <a:pt x="490" y="2559"/>
                  </a:lnTo>
                  <a:lnTo>
                    <a:pt x="603" y="2634"/>
                  </a:lnTo>
                  <a:lnTo>
                    <a:pt x="716" y="2710"/>
                  </a:lnTo>
                  <a:lnTo>
                    <a:pt x="847" y="2785"/>
                  </a:lnTo>
                  <a:lnTo>
                    <a:pt x="960" y="2823"/>
                  </a:lnTo>
                  <a:lnTo>
                    <a:pt x="1111" y="2879"/>
                  </a:lnTo>
                  <a:lnTo>
                    <a:pt x="1243" y="2898"/>
                  </a:lnTo>
                  <a:lnTo>
                    <a:pt x="1393" y="2917"/>
                  </a:lnTo>
                  <a:lnTo>
                    <a:pt x="1525" y="2917"/>
                  </a:lnTo>
                  <a:lnTo>
                    <a:pt x="1675" y="2898"/>
                  </a:lnTo>
                  <a:lnTo>
                    <a:pt x="1826" y="2860"/>
                  </a:lnTo>
                  <a:lnTo>
                    <a:pt x="1958" y="2823"/>
                  </a:lnTo>
                  <a:lnTo>
                    <a:pt x="2089" y="2766"/>
                  </a:lnTo>
                  <a:lnTo>
                    <a:pt x="2221" y="2691"/>
                  </a:lnTo>
                  <a:lnTo>
                    <a:pt x="2334" y="2616"/>
                  </a:lnTo>
                  <a:lnTo>
                    <a:pt x="2447" y="2522"/>
                  </a:lnTo>
                  <a:lnTo>
                    <a:pt x="2541" y="2409"/>
                  </a:lnTo>
                  <a:lnTo>
                    <a:pt x="2616" y="2315"/>
                  </a:lnTo>
                  <a:lnTo>
                    <a:pt x="2691" y="2183"/>
                  </a:lnTo>
                  <a:lnTo>
                    <a:pt x="2767" y="2070"/>
                  </a:lnTo>
                  <a:lnTo>
                    <a:pt x="2823" y="1938"/>
                  </a:lnTo>
                  <a:lnTo>
                    <a:pt x="2861" y="1807"/>
                  </a:lnTo>
                  <a:lnTo>
                    <a:pt x="2880" y="1656"/>
                  </a:lnTo>
                  <a:lnTo>
                    <a:pt x="2898" y="1524"/>
                  </a:lnTo>
                  <a:lnTo>
                    <a:pt x="2898" y="1374"/>
                  </a:lnTo>
                  <a:lnTo>
                    <a:pt x="2880" y="1223"/>
                  </a:lnTo>
                  <a:lnTo>
                    <a:pt x="2842" y="1073"/>
                  </a:lnTo>
                  <a:lnTo>
                    <a:pt x="2804" y="941"/>
                  </a:lnTo>
                  <a:lnTo>
                    <a:pt x="2748" y="809"/>
                  </a:lnTo>
                  <a:lnTo>
                    <a:pt x="2673" y="678"/>
                  </a:lnTo>
                  <a:lnTo>
                    <a:pt x="2597" y="565"/>
                  </a:lnTo>
                  <a:lnTo>
                    <a:pt x="2503" y="471"/>
                  </a:lnTo>
                  <a:lnTo>
                    <a:pt x="2409" y="358"/>
                  </a:lnTo>
                  <a:lnTo>
                    <a:pt x="2296" y="282"/>
                  </a:lnTo>
                  <a:lnTo>
                    <a:pt x="2183" y="207"/>
                  </a:lnTo>
                  <a:lnTo>
                    <a:pt x="2052" y="132"/>
                  </a:lnTo>
                  <a:lnTo>
                    <a:pt x="1920" y="94"/>
                  </a:lnTo>
                  <a:lnTo>
                    <a:pt x="1788" y="57"/>
                  </a:lnTo>
                  <a:lnTo>
                    <a:pt x="1657" y="19"/>
                  </a:lnTo>
                  <a:lnTo>
                    <a:pt x="15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8" name="Google Shape;6718;p28"/>
          <p:cNvGrpSpPr/>
          <p:nvPr/>
        </p:nvGrpSpPr>
        <p:grpSpPr>
          <a:xfrm rot="-5400000">
            <a:off x="8525332" y="4657098"/>
            <a:ext cx="855308" cy="653629"/>
            <a:chOff x="4917157" y="4271285"/>
            <a:chExt cx="855308" cy="653629"/>
          </a:xfrm>
        </p:grpSpPr>
        <p:sp>
          <p:nvSpPr>
            <p:cNvPr id="6719" name="Google Shape;6719;p28"/>
            <p:cNvSpPr/>
            <p:nvPr/>
          </p:nvSpPr>
          <p:spPr>
            <a:xfrm>
              <a:off x="4917157" y="4543294"/>
              <a:ext cx="297561" cy="259785"/>
            </a:xfrm>
            <a:custGeom>
              <a:avLst/>
              <a:gdLst/>
              <a:ahLst/>
              <a:cxnLst/>
              <a:rect l="l" t="t" r="r" b="b"/>
              <a:pathLst>
                <a:path w="11855" h="10350" extrusionOk="0">
                  <a:moveTo>
                    <a:pt x="8543" y="641"/>
                  </a:moveTo>
                  <a:lnTo>
                    <a:pt x="11158" y="5175"/>
                  </a:lnTo>
                  <a:lnTo>
                    <a:pt x="8543" y="9710"/>
                  </a:lnTo>
                  <a:lnTo>
                    <a:pt x="3293" y="9710"/>
                  </a:lnTo>
                  <a:lnTo>
                    <a:pt x="678" y="5175"/>
                  </a:lnTo>
                  <a:lnTo>
                    <a:pt x="3293" y="641"/>
                  </a:lnTo>
                  <a:close/>
                  <a:moveTo>
                    <a:pt x="3124" y="1"/>
                  </a:moveTo>
                  <a:lnTo>
                    <a:pt x="3030" y="20"/>
                  </a:ln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20"/>
                  </a:lnTo>
                  <a:lnTo>
                    <a:pt x="87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28"/>
            <p:cNvSpPr/>
            <p:nvPr/>
          </p:nvSpPr>
          <p:spPr>
            <a:xfrm>
              <a:off x="5126391" y="4421459"/>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029" y="0"/>
                  </a:moveTo>
                  <a:lnTo>
                    <a:pt x="2954" y="38"/>
                  </a:lnTo>
                  <a:lnTo>
                    <a:pt x="2898" y="94"/>
                  </a:lnTo>
                  <a:lnTo>
                    <a:pt x="2841" y="151"/>
                  </a:lnTo>
                  <a:lnTo>
                    <a:pt x="38" y="5005"/>
                  </a:lnTo>
                  <a:lnTo>
                    <a:pt x="19" y="5099"/>
                  </a:lnTo>
                  <a:lnTo>
                    <a:pt x="0" y="5175"/>
                  </a:lnTo>
                  <a:lnTo>
                    <a:pt x="19" y="5250"/>
                  </a:lnTo>
                  <a:lnTo>
                    <a:pt x="38" y="5325"/>
                  </a:lnTo>
                  <a:lnTo>
                    <a:pt x="2841" y="10180"/>
                  </a:lnTo>
                  <a:lnTo>
                    <a:pt x="2898" y="10255"/>
                  </a:lnTo>
                  <a:lnTo>
                    <a:pt x="2954" y="10311"/>
                  </a:lnTo>
                  <a:lnTo>
                    <a:pt x="3029" y="10330"/>
                  </a:lnTo>
                  <a:lnTo>
                    <a:pt x="3123" y="10349"/>
                  </a:lnTo>
                  <a:lnTo>
                    <a:pt x="8730" y="10349"/>
                  </a:lnTo>
                  <a:lnTo>
                    <a:pt x="8806" y="10330"/>
                  </a:lnTo>
                  <a:lnTo>
                    <a:pt x="8881" y="10311"/>
                  </a:lnTo>
                  <a:lnTo>
                    <a:pt x="8956" y="10255"/>
                  </a:lnTo>
                  <a:lnTo>
                    <a:pt x="9013" y="10180"/>
                  </a:lnTo>
                  <a:lnTo>
                    <a:pt x="11816" y="5325"/>
                  </a:lnTo>
                  <a:lnTo>
                    <a:pt x="11835" y="5250"/>
                  </a:lnTo>
                  <a:lnTo>
                    <a:pt x="11854" y="5175"/>
                  </a:lnTo>
                  <a:lnTo>
                    <a:pt x="11835" y="5099"/>
                  </a:lnTo>
                  <a:lnTo>
                    <a:pt x="11816" y="5005"/>
                  </a:lnTo>
                  <a:lnTo>
                    <a:pt x="9013" y="151"/>
                  </a:lnTo>
                  <a:lnTo>
                    <a:pt x="8956" y="94"/>
                  </a:lnTo>
                  <a:lnTo>
                    <a:pt x="8881" y="38"/>
                  </a:lnTo>
                  <a:lnTo>
                    <a:pt x="88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28"/>
            <p:cNvSpPr/>
            <p:nvPr/>
          </p:nvSpPr>
          <p:spPr>
            <a:xfrm>
              <a:off x="5341272" y="4299598"/>
              <a:ext cx="297535" cy="259785"/>
            </a:xfrm>
            <a:custGeom>
              <a:avLst/>
              <a:gdLst/>
              <a:ahLst/>
              <a:cxnLst/>
              <a:rect l="l" t="t" r="r" b="b"/>
              <a:pathLst>
                <a:path w="11854" h="10350" extrusionOk="0">
                  <a:moveTo>
                    <a:pt x="8542" y="641"/>
                  </a:moveTo>
                  <a:lnTo>
                    <a:pt x="11177" y="5175"/>
                  </a:lnTo>
                  <a:lnTo>
                    <a:pt x="8542" y="9710"/>
                  </a:lnTo>
                  <a:lnTo>
                    <a:pt x="3312" y="9710"/>
                  </a:lnTo>
                  <a:lnTo>
                    <a:pt x="696" y="5175"/>
                  </a:lnTo>
                  <a:lnTo>
                    <a:pt x="3312" y="641"/>
                  </a:lnTo>
                  <a:close/>
                  <a:moveTo>
                    <a:pt x="3048" y="1"/>
                  </a:moveTo>
                  <a:lnTo>
                    <a:pt x="2973" y="39"/>
                  </a:lnTo>
                  <a:lnTo>
                    <a:pt x="2898" y="95"/>
                  </a:lnTo>
                  <a:lnTo>
                    <a:pt x="2860" y="151"/>
                  </a:lnTo>
                  <a:lnTo>
                    <a:pt x="57" y="5006"/>
                  </a:lnTo>
                  <a:lnTo>
                    <a:pt x="19" y="5081"/>
                  </a:lnTo>
                  <a:lnTo>
                    <a:pt x="0" y="5175"/>
                  </a:lnTo>
                  <a:lnTo>
                    <a:pt x="19" y="5251"/>
                  </a:lnTo>
                  <a:lnTo>
                    <a:pt x="57" y="5326"/>
                  </a:lnTo>
                  <a:lnTo>
                    <a:pt x="2860" y="10180"/>
                  </a:lnTo>
                  <a:lnTo>
                    <a:pt x="2898" y="10255"/>
                  </a:lnTo>
                  <a:lnTo>
                    <a:pt x="2973" y="10312"/>
                  </a:lnTo>
                  <a:lnTo>
                    <a:pt x="3048" y="10331"/>
                  </a:lnTo>
                  <a:lnTo>
                    <a:pt x="3124" y="10350"/>
                  </a:lnTo>
                  <a:lnTo>
                    <a:pt x="8731" y="10350"/>
                  </a:lnTo>
                  <a:lnTo>
                    <a:pt x="8825" y="10331"/>
                  </a:lnTo>
                  <a:lnTo>
                    <a:pt x="8900" y="10312"/>
                  </a:lnTo>
                  <a:lnTo>
                    <a:pt x="8956" y="10255"/>
                  </a:lnTo>
                  <a:lnTo>
                    <a:pt x="9013" y="10180"/>
                  </a:lnTo>
                  <a:lnTo>
                    <a:pt x="11816" y="5326"/>
                  </a:lnTo>
                  <a:lnTo>
                    <a:pt x="11854" y="5251"/>
                  </a:lnTo>
                  <a:lnTo>
                    <a:pt x="11854" y="5175"/>
                  </a:lnTo>
                  <a:lnTo>
                    <a:pt x="11854"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28"/>
            <p:cNvSpPr/>
            <p:nvPr/>
          </p:nvSpPr>
          <p:spPr>
            <a:xfrm>
              <a:off x="5552363" y="4299598"/>
              <a:ext cx="191764" cy="16089"/>
            </a:xfrm>
            <a:custGeom>
              <a:avLst/>
              <a:gdLst/>
              <a:ahLst/>
              <a:cxnLst/>
              <a:rect l="l" t="t" r="r" b="b"/>
              <a:pathLst>
                <a:path w="7640" h="641" extrusionOk="0">
                  <a:moveTo>
                    <a:pt x="264" y="1"/>
                  </a:moveTo>
                  <a:lnTo>
                    <a:pt x="208" y="20"/>
                  </a:lnTo>
                  <a:lnTo>
                    <a:pt x="151" y="57"/>
                  </a:lnTo>
                  <a:lnTo>
                    <a:pt x="95" y="95"/>
                  </a:lnTo>
                  <a:lnTo>
                    <a:pt x="57" y="133"/>
                  </a:lnTo>
                  <a:lnTo>
                    <a:pt x="38" y="189"/>
                  </a:lnTo>
                  <a:lnTo>
                    <a:pt x="20" y="246"/>
                  </a:lnTo>
                  <a:lnTo>
                    <a:pt x="1" y="321"/>
                  </a:lnTo>
                  <a:lnTo>
                    <a:pt x="20" y="377"/>
                  </a:lnTo>
                  <a:lnTo>
                    <a:pt x="38" y="434"/>
                  </a:lnTo>
                  <a:lnTo>
                    <a:pt x="57" y="490"/>
                  </a:lnTo>
                  <a:lnTo>
                    <a:pt x="95" y="547"/>
                  </a:lnTo>
                  <a:lnTo>
                    <a:pt x="151" y="584"/>
                  </a:lnTo>
                  <a:lnTo>
                    <a:pt x="208" y="603"/>
                  </a:lnTo>
                  <a:lnTo>
                    <a:pt x="264" y="622"/>
                  </a:lnTo>
                  <a:lnTo>
                    <a:pt x="321" y="641"/>
                  </a:lnTo>
                  <a:lnTo>
                    <a:pt x="7320" y="641"/>
                  </a:lnTo>
                  <a:lnTo>
                    <a:pt x="7376" y="622"/>
                  </a:lnTo>
                  <a:lnTo>
                    <a:pt x="7452" y="603"/>
                  </a:lnTo>
                  <a:lnTo>
                    <a:pt x="7508" y="584"/>
                  </a:lnTo>
                  <a:lnTo>
                    <a:pt x="7546" y="547"/>
                  </a:lnTo>
                  <a:lnTo>
                    <a:pt x="7583" y="490"/>
                  </a:lnTo>
                  <a:lnTo>
                    <a:pt x="7621" y="434"/>
                  </a:lnTo>
                  <a:lnTo>
                    <a:pt x="7640" y="377"/>
                  </a:lnTo>
                  <a:lnTo>
                    <a:pt x="7640" y="321"/>
                  </a:lnTo>
                  <a:lnTo>
                    <a:pt x="7640" y="246"/>
                  </a:lnTo>
                  <a:lnTo>
                    <a:pt x="7621" y="189"/>
                  </a:lnTo>
                  <a:lnTo>
                    <a:pt x="7583" y="133"/>
                  </a:lnTo>
                  <a:lnTo>
                    <a:pt x="7546" y="95"/>
                  </a:lnTo>
                  <a:lnTo>
                    <a:pt x="7508" y="57"/>
                  </a:lnTo>
                  <a:lnTo>
                    <a:pt x="7452" y="20"/>
                  </a:lnTo>
                  <a:lnTo>
                    <a:pt x="73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28"/>
            <p:cNvSpPr/>
            <p:nvPr/>
          </p:nvSpPr>
          <p:spPr>
            <a:xfrm>
              <a:off x="5126391" y="4665154"/>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123" y="0"/>
                  </a:moveTo>
                  <a:lnTo>
                    <a:pt x="3029" y="19"/>
                  </a:lnTo>
                  <a:lnTo>
                    <a:pt x="2954" y="38"/>
                  </a:lnTo>
                  <a:lnTo>
                    <a:pt x="2898" y="94"/>
                  </a:lnTo>
                  <a:lnTo>
                    <a:pt x="2841" y="151"/>
                  </a:lnTo>
                  <a:lnTo>
                    <a:pt x="38" y="5024"/>
                  </a:lnTo>
                  <a:lnTo>
                    <a:pt x="19" y="5099"/>
                  </a:lnTo>
                  <a:lnTo>
                    <a:pt x="0" y="5175"/>
                  </a:lnTo>
                  <a:lnTo>
                    <a:pt x="19" y="5250"/>
                  </a:lnTo>
                  <a:lnTo>
                    <a:pt x="38" y="5325"/>
                  </a:lnTo>
                  <a:lnTo>
                    <a:pt x="2841" y="10198"/>
                  </a:lnTo>
                  <a:lnTo>
                    <a:pt x="2898" y="10255"/>
                  </a:lnTo>
                  <a:lnTo>
                    <a:pt x="2954" y="10311"/>
                  </a:lnTo>
                  <a:lnTo>
                    <a:pt x="3029" y="10330"/>
                  </a:lnTo>
                  <a:lnTo>
                    <a:pt x="3123" y="10349"/>
                  </a:lnTo>
                  <a:lnTo>
                    <a:pt x="8730" y="10349"/>
                  </a:lnTo>
                  <a:lnTo>
                    <a:pt x="8806" y="10330"/>
                  </a:lnTo>
                  <a:lnTo>
                    <a:pt x="8881" y="10311"/>
                  </a:lnTo>
                  <a:lnTo>
                    <a:pt x="8956" y="10255"/>
                  </a:lnTo>
                  <a:lnTo>
                    <a:pt x="9013" y="10198"/>
                  </a:lnTo>
                  <a:lnTo>
                    <a:pt x="11816" y="5325"/>
                  </a:lnTo>
                  <a:lnTo>
                    <a:pt x="11835" y="5250"/>
                  </a:lnTo>
                  <a:lnTo>
                    <a:pt x="11854" y="5175"/>
                  </a:lnTo>
                  <a:lnTo>
                    <a:pt x="11835" y="5099"/>
                  </a:lnTo>
                  <a:lnTo>
                    <a:pt x="11816" y="5024"/>
                  </a:lnTo>
                  <a:lnTo>
                    <a:pt x="9013" y="151"/>
                  </a:lnTo>
                  <a:lnTo>
                    <a:pt x="8956" y="94"/>
                  </a:lnTo>
                  <a:lnTo>
                    <a:pt x="8881" y="38"/>
                  </a:lnTo>
                  <a:lnTo>
                    <a:pt x="8806" y="19"/>
                  </a:lnTo>
                  <a:lnTo>
                    <a:pt x="8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28"/>
            <p:cNvSpPr/>
            <p:nvPr/>
          </p:nvSpPr>
          <p:spPr>
            <a:xfrm>
              <a:off x="5098053" y="4514956"/>
              <a:ext cx="72740" cy="72765"/>
            </a:xfrm>
            <a:custGeom>
              <a:avLst/>
              <a:gdLst/>
              <a:ahLst/>
              <a:cxnLst/>
              <a:rect l="l" t="t" r="r" b="b"/>
              <a:pathLst>
                <a:path w="2898" h="2899" extrusionOk="0">
                  <a:moveTo>
                    <a:pt x="1355" y="1"/>
                  </a:moveTo>
                  <a:lnTo>
                    <a:pt x="1204" y="20"/>
                  </a:lnTo>
                  <a:lnTo>
                    <a:pt x="1073" y="39"/>
                  </a:lnTo>
                  <a:lnTo>
                    <a:pt x="922" y="95"/>
                  </a:lnTo>
                  <a:lnTo>
                    <a:pt x="790" y="151"/>
                  </a:lnTo>
                  <a:lnTo>
                    <a:pt x="677" y="227"/>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35"/>
                  </a:lnTo>
                  <a:lnTo>
                    <a:pt x="715" y="2710"/>
                  </a:lnTo>
                  <a:lnTo>
                    <a:pt x="847" y="2767"/>
                  </a:lnTo>
                  <a:lnTo>
                    <a:pt x="979" y="2823"/>
                  </a:lnTo>
                  <a:lnTo>
                    <a:pt x="1110" y="2861"/>
                  </a:lnTo>
                  <a:lnTo>
                    <a:pt x="1242" y="2880"/>
                  </a:lnTo>
                  <a:lnTo>
                    <a:pt x="1392"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28"/>
            <p:cNvSpPr/>
            <p:nvPr/>
          </p:nvSpPr>
          <p:spPr>
            <a:xfrm>
              <a:off x="5699725" y="4271285"/>
              <a:ext cx="72740" cy="72740"/>
            </a:xfrm>
            <a:custGeom>
              <a:avLst/>
              <a:gdLst/>
              <a:ahLst/>
              <a:cxnLst/>
              <a:rect l="l" t="t" r="r" b="b"/>
              <a:pathLst>
                <a:path w="2898" h="2898" extrusionOk="0">
                  <a:moveTo>
                    <a:pt x="1355" y="0"/>
                  </a:moveTo>
                  <a:lnTo>
                    <a:pt x="1223" y="19"/>
                  </a:lnTo>
                  <a:lnTo>
                    <a:pt x="1073" y="38"/>
                  </a:lnTo>
                  <a:lnTo>
                    <a:pt x="941" y="94"/>
                  </a:lnTo>
                  <a:lnTo>
                    <a:pt x="809" y="151"/>
                  </a:lnTo>
                  <a:lnTo>
                    <a:pt x="678" y="207"/>
                  </a:lnTo>
                  <a:lnTo>
                    <a:pt x="565" y="301"/>
                  </a:lnTo>
                  <a:lnTo>
                    <a:pt x="452" y="376"/>
                  </a:lnTo>
                  <a:lnTo>
                    <a:pt x="358" y="489"/>
                  </a:lnTo>
                  <a:lnTo>
                    <a:pt x="264" y="602"/>
                  </a:lnTo>
                  <a:lnTo>
                    <a:pt x="188" y="715"/>
                  </a:lnTo>
                  <a:lnTo>
                    <a:pt x="132" y="828"/>
                  </a:lnTo>
                  <a:lnTo>
                    <a:pt x="75" y="960"/>
                  </a:lnTo>
                  <a:lnTo>
                    <a:pt x="38" y="1110"/>
                  </a:lnTo>
                  <a:lnTo>
                    <a:pt x="19" y="1242"/>
                  </a:lnTo>
                  <a:lnTo>
                    <a:pt x="0" y="1392"/>
                  </a:lnTo>
                  <a:lnTo>
                    <a:pt x="0" y="1524"/>
                  </a:lnTo>
                  <a:lnTo>
                    <a:pt x="19" y="1675"/>
                  </a:lnTo>
                  <a:lnTo>
                    <a:pt x="57" y="1825"/>
                  </a:lnTo>
                  <a:lnTo>
                    <a:pt x="94" y="1957"/>
                  </a:lnTo>
                  <a:lnTo>
                    <a:pt x="151" y="2089"/>
                  </a:lnTo>
                  <a:lnTo>
                    <a:pt x="226" y="2220"/>
                  </a:lnTo>
                  <a:lnTo>
                    <a:pt x="301" y="2333"/>
                  </a:lnTo>
                  <a:lnTo>
                    <a:pt x="395" y="2446"/>
                  </a:lnTo>
                  <a:lnTo>
                    <a:pt x="489" y="2540"/>
                  </a:lnTo>
                  <a:lnTo>
                    <a:pt x="602" y="2615"/>
                  </a:lnTo>
                  <a:lnTo>
                    <a:pt x="715" y="2691"/>
                  </a:lnTo>
                  <a:lnTo>
                    <a:pt x="847" y="2766"/>
                  </a:lnTo>
                  <a:lnTo>
                    <a:pt x="979" y="2822"/>
                  </a:lnTo>
                  <a:lnTo>
                    <a:pt x="1110" y="2860"/>
                  </a:lnTo>
                  <a:lnTo>
                    <a:pt x="1242" y="2879"/>
                  </a:lnTo>
                  <a:lnTo>
                    <a:pt x="1393" y="2898"/>
                  </a:lnTo>
                  <a:lnTo>
                    <a:pt x="1543" y="2898"/>
                  </a:lnTo>
                  <a:lnTo>
                    <a:pt x="1694" y="2879"/>
                  </a:lnTo>
                  <a:lnTo>
                    <a:pt x="1825" y="2841"/>
                  </a:lnTo>
                  <a:lnTo>
                    <a:pt x="1976" y="2804"/>
                  </a:lnTo>
                  <a:lnTo>
                    <a:pt x="2108" y="2747"/>
                  </a:lnTo>
                  <a:lnTo>
                    <a:pt x="2220" y="2672"/>
                  </a:lnTo>
                  <a:lnTo>
                    <a:pt x="2333" y="2597"/>
                  </a:lnTo>
                  <a:lnTo>
                    <a:pt x="2446" y="2502"/>
                  </a:lnTo>
                  <a:lnTo>
                    <a:pt x="2540" y="2408"/>
                  </a:lnTo>
                  <a:lnTo>
                    <a:pt x="2634" y="2296"/>
                  </a:lnTo>
                  <a:lnTo>
                    <a:pt x="2710" y="2183"/>
                  </a:lnTo>
                  <a:lnTo>
                    <a:pt x="2766" y="2051"/>
                  </a:lnTo>
                  <a:lnTo>
                    <a:pt x="2823" y="1919"/>
                  </a:lnTo>
                  <a:lnTo>
                    <a:pt x="2860" y="1787"/>
                  </a:lnTo>
                  <a:lnTo>
                    <a:pt x="2898" y="1637"/>
                  </a:lnTo>
                  <a:lnTo>
                    <a:pt x="2898" y="1505"/>
                  </a:lnTo>
                  <a:lnTo>
                    <a:pt x="2898" y="1355"/>
                  </a:lnTo>
                  <a:lnTo>
                    <a:pt x="2879" y="1204"/>
                  </a:lnTo>
                  <a:lnTo>
                    <a:pt x="2860" y="1072"/>
                  </a:lnTo>
                  <a:lnTo>
                    <a:pt x="2804" y="922"/>
                  </a:lnTo>
                  <a:lnTo>
                    <a:pt x="2747" y="790"/>
                  </a:lnTo>
                  <a:lnTo>
                    <a:pt x="2672" y="677"/>
                  </a:lnTo>
                  <a:lnTo>
                    <a:pt x="2597" y="546"/>
                  </a:lnTo>
                  <a:lnTo>
                    <a:pt x="2503" y="452"/>
                  </a:lnTo>
                  <a:lnTo>
                    <a:pt x="2409" y="357"/>
                  </a:lnTo>
                  <a:lnTo>
                    <a:pt x="2296" y="263"/>
                  </a:lnTo>
                  <a:lnTo>
                    <a:pt x="2183" y="188"/>
                  </a:lnTo>
                  <a:lnTo>
                    <a:pt x="2051" y="132"/>
                  </a:lnTo>
                  <a:lnTo>
                    <a:pt x="1919" y="75"/>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28"/>
            <p:cNvSpPr/>
            <p:nvPr/>
          </p:nvSpPr>
          <p:spPr>
            <a:xfrm>
              <a:off x="5379524" y="4520152"/>
              <a:ext cx="72740" cy="72765"/>
            </a:xfrm>
            <a:custGeom>
              <a:avLst/>
              <a:gdLst/>
              <a:ahLst/>
              <a:cxnLst/>
              <a:rect l="l" t="t" r="r" b="b"/>
              <a:pathLst>
                <a:path w="2898" h="2899" extrusionOk="0">
                  <a:moveTo>
                    <a:pt x="1355" y="1"/>
                  </a:moveTo>
                  <a:lnTo>
                    <a:pt x="1204" y="20"/>
                  </a:lnTo>
                  <a:lnTo>
                    <a:pt x="1073" y="38"/>
                  </a:lnTo>
                  <a:lnTo>
                    <a:pt x="922" y="95"/>
                  </a:lnTo>
                  <a:lnTo>
                    <a:pt x="790" y="151"/>
                  </a:lnTo>
                  <a:lnTo>
                    <a:pt x="678" y="208"/>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16"/>
                  </a:lnTo>
                  <a:lnTo>
                    <a:pt x="715" y="2691"/>
                  </a:lnTo>
                  <a:lnTo>
                    <a:pt x="847" y="2767"/>
                  </a:lnTo>
                  <a:lnTo>
                    <a:pt x="979" y="2823"/>
                  </a:lnTo>
                  <a:lnTo>
                    <a:pt x="1110" y="2861"/>
                  </a:lnTo>
                  <a:lnTo>
                    <a:pt x="1242" y="2880"/>
                  </a:lnTo>
                  <a:lnTo>
                    <a:pt x="1393"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3"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8"/>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Google Shape;102;p1" descr="https://lh5.googleusercontent.com/FmDR0MkrTxFEnwnsLpuo1G6SlmfyaQjs9IQBRhe0PVneUzEk5Lc_qrdgbBOkgPlNGkJlO5OxqVNk9pTXrejwb2MmmeIrjAZSjR0vS2FTXZr0Dp-Tjrcoy-Ard1HOBqWhvEI3OEgMhabx6jGsHNmz6w">
            <a:extLst>
              <a:ext uri="{FF2B5EF4-FFF2-40B4-BE49-F238E27FC236}">
                <a16:creationId xmlns:a16="http://schemas.microsoft.com/office/drawing/2014/main" id="{1D16BEA1-3FFD-B953-6410-16FDDD49AC24}"/>
              </a:ext>
            </a:extLst>
          </p:cNvPr>
          <p:cNvPicPr preferRelativeResize="0"/>
          <p:nvPr userDrawn="1"/>
        </p:nvPicPr>
        <p:blipFill rotWithShape="1">
          <a:blip r:embed="rId2">
            <a:alphaModFix/>
          </a:blip>
          <a:srcRect/>
          <a:stretch/>
        </p:blipFill>
        <p:spPr>
          <a:xfrm>
            <a:off x="0" y="4719414"/>
            <a:ext cx="748150" cy="411583"/>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6727"/>
        <p:cNvGrpSpPr/>
        <p:nvPr/>
      </p:nvGrpSpPr>
      <p:grpSpPr>
        <a:xfrm>
          <a:off x="0" y="0"/>
          <a:ext cx="0" cy="0"/>
          <a:chOff x="0" y="0"/>
          <a:chExt cx="0" cy="0"/>
        </a:xfrm>
      </p:grpSpPr>
      <p:sp>
        <p:nvSpPr>
          <p:cNvPr id="6728" name="Google Shape;6728;p29"/>
          <p:cNvSpPr txBox="1">
            <a:spLocks noGrp="1"/>
          </p:cNvSpPr>
          <p:nvPr>
            <p:ph type="title" hasCustomPrompt="1"/>
          </p:nvPr>
        </p:nvSpPr>
        <p:spPr>
          <a:xfrm>
            <a:off x="2427750" y="585061"/>
            <a:ext cx="4288500" cy="548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6729" name="Google Shape;6729;p29"/>
          <p:cNvSpPr txBox="1">
            <a:spLocks noGrp="1"/>
          </p:cNvSpPr>
          <p:nvPr>
            <p:ph type="subTitle" idx="1"/>
          </p:nvPr>
        </p:nvSpPr>
        <p:spPr>
          <a:xfrm>
            <a:off x="2427750" y="1132251"/>
            <a:ext cx="4288500" cy="3657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6730" name="Google Shape;6730;p29"/>
          <p:cNvSpPr txBox="1">
            <a:spLocks noGrp="1"/>
          </p:cNvSpPr>
          <p:nvPr>
            <p:ph type="title" idx="2" hasCustomPrompt="1"/>
          </p:nvPr>
        </p:nvSpPr>
        <p:spPr>
          <a:xfrm>
            <a:off x="2427750" y="2113464"/>
            <a:ext cx="4288500" cy="548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6731" name="Google Shape;6731;p29"/>
          <p:cNvSpPr txBox="1">
            <a:spLocks noGrp="1"/>
          </p:cNvSpPr>
          <p:nvPr>
            <p:ph type="subTitle" idx="3"/>
          </p:nvPr>
        </p:nvSpPr>
        <p:spPr>
          <a:xfrm>
            <a:off x="2427750" y="2662905"/>
            <a:ext cx="4288500" cy="3657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6732" name="Google Shape;6732;p29"/>
          <p:cNvSpPr txBox="1">
            <a:spLocks noGrp="1"/>
          </p:cNvSpPr>
          <p:nvPr>
            <p:ph type="title" idx="4" hasCustomPrompt="1"/>
          </p:nvPr>
        </p:nvSpPr>
        <p:spPr>
          <a:xfrm>
            <a:off x="2427750" y="3645156"/>
            <a:ext cx="4288500" cy="548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6733" name="Google Shape;6733;p29"/>
          <p:cNvSpPr txBox="1">
            <a:spLocks noGrp="1"/>
          </p:cNvSpPr>
          <p:nvPr>
            <p:ph type="subTitle" idx="5"/>
          </p:nvPr>
        </p:nvSpPr>
        <p:spPr>
          <a:xfrm>
            <a:off x="2428050" y="4192739"/>
            <a:ext cx="4287900" cy="3657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6734" name="Google Shape;6734;p29"/>
          <p:cNvSpPr/>
          <p:nvPr/>
        </p:nvSpPr>
        <p:spPr>
          <a:xfrm rot="5400000">
            <a:off x="6964925" y="922463"/>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29"/>
          <p:cNvSpPr/>
          <p:nvPr/>
        </p:nvSpPr>
        <p:spPr>
          <a:xfrm rot="-5400000">
            <a:off x="-903301" y="300650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6" name="Google Shape;6736;p29"/>
          <p:cNvGrpSpPr/>
          <p:nvPr/>
        </p:nvGrpSpPr>
        <p:grpSpPr>
          <a:xfrm>
            <a:off x="7585075" y="1383438"/>
            <a:ext cx="2651830" cy="2216529"/>
            <a:chOff x="8778750" y="1654938"/>
            <a:chExt cx="2651830" cy="2216529"/>
          </a:xfrm>
        </p:grpSpPr>
        <p:sp>
          <p:nvSpPr>
            <p:cNvPr id="6737" name="Google Shape;6737;p29"/>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29"/>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29"/>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29"/>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29"/>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29"/>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29"/>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29"/>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29"/>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6" name="Google Shape;6746;p29"/>
          <p:cNvGrpSpPr/>
          <p:nvPr/>
        </p:nvGrpSpPr>
        <p:grpSpPr>
          <a:xfrm>
            <a:off x="-1245300" y="1463488"/>
            <a:ext cx="2651830" cy="2216529"/>
            <a:chOff x="8778750" y="1654938"/>
            <a:chExt cx="2651830" cy="2216529"/>
          </a:xfrm>
        </p:grpSpPr>
        <p:sp>
          <p:nvSpPr>
            <p:cNvPr id="6747" name="Google Shape;6747;p29"/>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29"/>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29"/>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29"/>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29"/>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29"/>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29"/>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29"/>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29"/>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Google Shape;102;p1" descr="https://lh5.googleusercontent.com/FmDR0MkrTxFEnwnsLpuo1G6SlmfyaQjs9IQBRhe0PVneUzEk5Lc_qrdgbBOkgPlNGkJlO5OxqVNk9pTXrejwb2MmmeIrjAZSjR0vS2FTXZr0Dp-Tjrcoy-Ard1HOBqWhvEI3OEgMhabx6jGsHNmz6w">
            <a:extLst>
              <a:ext uri="{FF2B5EF4-FFF2-40B4-BE49-F238E27FC236}">
                <a16:creationId xmlns:a16="http://schemas.microsoft.com/office/drawing/2014/main" id="{7911C820-AD04-F44F-65EA-1AE8C00A862E}"/>
              </a:ext>
            </a:extLst>
          </p:cNvPr>
          <p:cNvPicPr preferRelativeResize="0"/>
          <p:nvPr userDrawn="1"/>
        </p:nvPicPr>
        <p:blipFill rotWithShape="1">
          <a:blip r:embed="rId2">
            <a:alphaModFix/>
          </a:blip>
          <a:srcRect/>
          <a:stretch/>
        </p:blipFill>
        <p:spPr>
          <a:xfrm>
            <a:off x="0" y="4719414"/>
            <a:ext cx="748150" cy="411583"/>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6756"/>
        <p:cNvGrpSpPr/>
        <p:nvPr/>
      </p:nvGrpSpPr>
      <p:grpSpPr>
        <a:xfrm>
          <a:off x="0" y="0"/>
          <a:ext cx="0" cy="0"/>
          <a:chOff x="0" y="0"/>
          <a:chExt cx="0" cy="0"/>
        </a:xfrm>
      </p:grpSpPr>
      <p:sp>
        <p:nvSpPr>
          <p:cNvPr id="6757" name="Google Shape;6757;p30"/>
          <p:cNvSpPr txBox="1">
            <a:spLocks noGrp="1"/>
          </p:cNvSpPr>
          <p:nvPr>
            <p:ph type="title" hasCustomPrompt="1"/>
          </p:nvPr>
        </p:nvSpPr>
        <p:spPr>
          <a:xfrm>
            <a:off x="1957374" y="1821947"/>
            <a:ext cx="13716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25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6758" name="Google Shape;6758;p30"/>
          <p:cNvSpPr txBox="1">
            <a:spLocks noGrp="1"/>
          </p:cNvSpPr>
          <p:nvPr>
            <p:ph type="subTitle" idx="1"/>
          </p:nvPr>
        </p:nvSpPr>
        <p:spPr>
          <a:xfrm>
            <a:off x="720024" y="2986923"/>
            <a:ext cx="3846300" cy="73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6759" name="Google Shape;6759;p30"/>
          <p:cNvSpPr txBox="1">
            <a:spLocks noGrp="1"/>
          </p:cNvSpPr>
          <p:nvPr>
            <p:ph type="title" idx="2" hasCustomPrompt="1"/>
          </p:nvPr>
        </p:nvSpPr>
        <p:spPr>
          <a:xfrm>
            <a:off x="5815027" y="1821947"/>
            <a:ext cx="1371600" cy="365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25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6760" name="Google Shape;6760;p30"/>
          <p:cNvSpPr txBox="1">
            <a:spLocks noGrp="1"/>
          </p:cNvSpPr>
          <p:nvPr>
            <p:ph type="subTitle" idx="3"/>
          </p:nvPr>
        </p:nvSpPr>
        <p:spPr>
          <a:xfrm>
            <a:off x="4577677" y="2986923"/>
            <a:ext cx="3846300" cy="731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6761" name="Google Shape;6761;p30"/>
          <p:cNvSpPr txBox="1">
            <a:spLocks noGrp="1"/>
          </p:cNvSpPr>
          <p:nvPr>
            <p:ph type="title" idx="4"/>
          </p:nvPr>
        </p:nvSpPr>
        <p:spPr>
          <a:xfrm>
            <a:off x="720000" y="539500"/>
            <a:ext cx="7704000" cy="457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6762" name="Google Shape;6762;p30"/>
          <p:cNvSpPr txBox="1">
            <a:spLocks noGrp="1"/>
          </p:cNvSpPr>
          <p:nvPr>
            <p:ph type="subTitle" idx="5"/>
          </p:nvPr>
        </p:nvSpPr>
        <p:spPr>
          <a:xfrm>
            <a:off x="720024" y="2620210"/>
            <a:ext cx="3846300" cy="365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Titillium Web"/>
              <a:buNone/>
              <a:defRPr sz="2300">
                <a:latin typeface="Lilita One"/>
                <a:ea typeface="Lilita One"/>
                <a:cs typeface="Lilita One"/>
                <a:sym typeface="Lilita One"/>
              </a:defRPr>
            </a:lvl1pPr>
            <a:lvl2pPr lvl="1" algn="ctr" rtl="0">
              <a:lnSpc>
                <a:spcPct val="100000"/>
              </a:lnSpc>
              <a:spcBef>
                <a:spcPts val="0"/>
              </a:spcBef>
              <a:spcAft>
                <a:spcPts val="0"/>
              </a:spcAft>
              <a:buSzPts val="2500"/>
              <a:buFont typeface="Titillium Web"/>
              <a:buNone/>
              <a:defRPr sz="2500">
                <a:latin typeface="Titillium Web"/>
                <a:ea typeface="Titillium Web"/>
                <a:cs typeface="Titillium Web"/>
                <a:sym typeface="Titillium Web"/>
              </a:defRPr>
            </a:lvl2pPr>
            <a:lvl3pPr lvl="2" algn="ctr" rtl="0">
              <a:lnSpc>
                <a:spcPct val="100000"/>
              </a:lnSpc>
              <a:spcBef>
                <a:spcPts val="0"/>
              </a:spcBef>
              <a:spcAft>
                <a:spcPts val="0"/>
              </a:spcAft>
              <a:buSzPts val="2500"/>
              <a:buFont typeface="Titillium Web"/>
              <a:buNone/>
              <a:defRPr sz="2500">
                <a:latin typeface="Titillium Web"/>
                <a:ea typeface="Titillium Web"/>
                <a:cs typeface="Titillium Web"/>
                <a:sym typeface="Titillium Web"/>
              </a:defRPr>
            </a:lvl3pPr>
            <a:lvl4pPr lvl="3" algn="ctr" rtl="0">
              <a:lnSpc>
                <a:spcPct val="100000"/>
              </a:lnSpc>
              <a:spcBef>
                <a:spcPts val="0"/>
              </a:spcBef>
              <a:spcAft>
                <a:spcPts val="0"/>
              </a:spcAft>
              <a:buSzPts val="2500"/>
              <a:buFont typeface="Titillium Web"/>
              <a:buNone/>
              <a:defRPr sz="2500">
                <a:latin typeface="Titillium Web"/>
                <a:ea typeface="Titillium Web"/>
                <a:cs typeface="Titillium Web"/>
                <a:sym typeface="Titillium Web"/>
              </a:defRPr>
            </a:lvl4pPr>
            <a:lvl5pPr lvl="4" algn="ctr" rtl="0">
              <a:lnSpc>
                <a:spcPct val="100000"/>
              </a:lnSpc>
              <a:spcBef>
                <a:spcPts val="0"/>
              </a:spcBef>
              <a:spcAft>
                <a:spcPts val="0"/>
              </a:spcAft>
              <a:buSzPts val="2500"/>
              <a:buFont typeface="Titillium Web"/>
              <a:buNone/>
              <a:defRPr sz="2500">
                <a:latin typeface="Titillium Web"/>
                <a:ea typeface="Titillium Web"/>
                <a:cs typeface="Titillium Web"/>
                <a:sym typeface="Titillium Web"/>
              </a:defRPr>
            </a:lvl5pPr>
            <a:lvl6pPr lvl="5" algn="ctr" rtl="0">
              <a:lnSpc>
                <a:spcPct val="100000"/>
              </a:lnSpc>
              <a:spcBef>
                <a:spcPts val="0"/>
              </a:spcBef>
              <a:spcAft>
                <a:spcPts val="0"/>
              </a:spcAft>
              <a:buSzPts val="2500"/>
              <a:buFont typeface="Titillium Web"/>
              <a:buNone/>
              <a:defRPr sz="2500">
                <a:latin typeface="Titillium Web"/>
                <a:ea typeface="Titillium Web"/>
                <a:cs typeface="Titillium Web"/>
                <a:sym typeface="Titillium Web"/>
              </a:defRPr>
            </a:lvl6pPr>
            <a:lvl7pPr lvl="6" algn="ctr" rtl="0">
              <a:lnSpc>
                <a:spcPct val="100000"/>
              </a:lnSpc>
              <a:spcBef>
                <a:spcPts val="0"/>
              </a:spcBef>
              <a:spcAft>
                <a:spcPts val="0"/>
              </a:spcAft>
              <a:buSzPts val="2500"/>
              <a:buFont typeface="Titillium Web"/>
              <a:buNone/>
              <a:defRPr sz="2500">
                <a:latin typeface="Titillium Web"/>
                <a:ea typeface="Titillium Web"/>
                <a:cs typeface="Titillium Web"/>
                <a:sym typeface="Titillium Web"/>
              </a:defRPr>
            </a:lvl7pPr>
            <a:lvl8pPr lvl="7" algn="ctr" rtl="0">
              <a:lnSpc>
                <a:spcPct val="100000"/>
              </a:lnSpc>
              <a:spcBef>
                <a:spcPts val="0"/>
              </a:spcBef>
              <a:spcAft>
                <a:spcPts val="0"/>
              </a:spcAft>
              <a:buSzPts val="2500"/>
              <a:buFont typeface="Titillium Web"/>
              <a:buNone/>
              <a:defRPr sz="2500">
                <a:latin typeface="Titillium Web"/>
                <a:ea typeface="Titillium Web"/>
                <a:cs typeface="Titillium Web"/>
                <a:sym typeface="Titillium Web"/>
              </a:defRPr>
            </a:lvl8pPr>
            <a:lvl9pPr lvl="8" algn="ctr" rtl="0">
              <a:lnSpc>
                <a:spcPct val="100000"/>
              </a:lnSpc>
              <a:spcBef>
                <a:spcPts val="0"/>
              </a:spcBef>
              <a:spcAft>
                <a:spcPts val="0"/>
              </a:spcAft>
              <a:buSzPts val="2500"/>
              <a:buFont typeface="Titillium Web"/>
              <a:buNone/>
              <a:defRPr sz="2500">
                <a:latin typeface="Titillium Web"/>
                <a:ea typeface="Titillium Web"/>
                <a:cs typeface="Titillium Web"/>
                <a:sym typeface="Titillium Web"/>
              </a:defRPr>
            </a:lvl9pPr>
          </a:lstStyle>
          <a:p>
            <a:endParaRPr/>
          </a:p>
        </p:txBody>
      </p:sp>
      <p:sp>
        <p:nvSpPr>
          <p:cNvPr id="6763" name="Google Shape;6763;p30"/>
          <p:cNvSpPr txBox="1">
            <a:spLocks noGrp="1"/>
          </p:cNvSpPr>
          <p:nvPr>
            <p:ph type="subTitle" idx="6"/>
          </p:nvPr>
        </p:nvSpPr>
        <p:spPr>
          <a:xfrm>
            <a:off x="4577677" y="2620210"/>
            <a:ext cx="3846300" cy="365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Titillium Web"/>
              <a:buNone/>
              <a:defRPr sz="2300">
                <a:latin typeface="Lilita One"/>
                <a:ea typeface="Lilita One"/>
                <a:cs typeface="Lilita One"/>
                <a:sym typeface="Lilita One"/>
              </a:defRPr>
            </a:lvl1pPr>
            <a:lvl2pPr lvl="1" algn="ctr" rtl="0">
              <a:lnSpc>
                <a:spcPct val="100000"/>
              </a:lnSpc>
              <a:spcBef>
                <a:spcPts val="0"/>
              </a:spcBef>
              <a:spcAft>
                <a:spcPts val="0"/>
              </a:spcAft>
              <a:buSzPts val="2500"/>
              <a:buFont typeface="Titillium Web"/>
              <a:buNone/>
              <a:defRPr sz="2500">
                <a:latin typeface="Titillium Web"/>
                <a:ea typeface="Titillium Web"/>
                <a:cs typeface="Titillium Web"/>
                <a:sym typeface="Titillium Web"/>
              </a:defRPr>
            </a:lvl2pPr>
            <a:lvl3pPr lvl="2" algn="ctr" rtl="0">
              <a:lnSpc>
                <a:spcPct val="100000"/>
              </a:lnSpc>
              <a:spcBef>
                <a:spcPts val="0"/>
              </a:spcBef>
              <a:spcAft>
                <a:spcPts val="0"/>
              </a:spcAft>
              <a:buSzPts val="2500"/>
              <a:buFont typeface="Titillium Web"/>
              <a:buNone/>
              <a:defRPr sz="2500">
                <a:latin typeface="Titillium Web"/>
                <a:ea typeface="Titillium Web"/>
                <a:cs typeface="Titillium Web"/>
                <a:sym typeface="Titillium Web"/>
              </a:defRPr>
            </a:lvl3pPr>
            <a:lvl4pPr lvl="3" algn="ctr" rtl="0">
              <a:lnSpc>
                <a:spcPct val="100000"/>
              </a:lnSpc>
              <a:spcBef>
                <a:spcPts val="0"/>
              </a:spcBef>
              <a:spcAft>
                <a:spcPts val="0"/>
              </a:spcAft>
              <a:buSzPts val="2500"/>
              <a:buFont typeface="Titillium Web"/>
              <a:buNone/>
              <a:defRPr sz="2500">
                <a:latin typeface="Titillium Web"/>
                <a:ea typeface="Titillium Web"/>
                <a:cs typeface="Titillium Web"/>
                <a:sym typeface="Titillium Web"/>
              </a:defRPr>
            </a:lvl4pPr>
            <a:lvl5pPr lvl="4" algn="ctr" rtl="0">
              <a:lnSpc>
                <a:spcPct val="100000"/>
              </a:lnSpc>
              <a:spcBef>
                <a:spcPts val="0"/>
              </a:spcBef>
              <a:spcAft>
                <a:spcPts val="0"/>
              </a:spcAft>
              <a:buSzPts val="2500"/>
              <a:buFont typeface="Titillium Web"/>
              <a:buNone/>
              <a:defRPr sz="2500">
                <a:latin typeface="Titillium Web"/>
                <a:ea typeface="Titillium Web"/>
                <a:cs typeface="Titillium Web"/>
                <a:sym typeface="Titillium Web"/>
              </a:defRPr>
            </a:lvl5pPr>
            <a:lvl6pPr lvl="5" algn="ctr" rtl="0">
              <a:lnSpc>
                <a:spcPct val="100000"/>
              </a:lnSpc>
              <a:spcBef>
                <a:spcPts val="0"/>
              </a:spcBef>
              <a:spcAft>
                <a:spcPts val="0"/>
              </a:spcAft>
              <a:buSzPts val="2500"/>
              <a:buFont typeface="Titillium Web"/>
              <a:buNone/>
              <a:defRPr sz="2500">
                <a:latin typeface="Titillium Web"/>
                <a:ea typeface="Titillium Web"/>
                <a:cs typeface="Titillium Web"/>
                <a:sym typeface="Titillium Web"/>
              </a:defRPr>
            </a:lvl6pPr>
            <a:lvl7pPr lvl="6" algn="ctr" rtl="0">
              <a:lnSpc>
                <a:spcPct val="100000"/>
              </a:lnSpc>
              <a:spcBef>
                <a:spcPts val="0"/>
              </a:spcBef>
              <a:spcAft>
                <a:spcPts val="0"/>
              </a:spcAft>
              <a:buSzPts val="2500"/>
              <a:buFont typeface="Titillium Web"/>
              <a:buNone/>
              <a:defRPr sz="2500">
                <a:latin typeface="Titillium Web"/>
                <a:ea typeface="Titillium Web"/>
                <a:cs typeface="Titillium Web"/>
                <a:sym typeface="Titillium Web"/>
              </a:defRPr>
            </a:lvl7pPr>
            <a:lvl8pPr lvl="7" algn="ctr" rtl="0">
              <a:lnSpc>
                <a:spcPct val="100000"/>
              </a:lnSpc>
              <a:spcBef>
                <a:spcPts val="0"/>
              </a:spcBef>
              <a:spcAft>
                <a:spcPts val="0"/>
              </a:spcAft>
              <a:buSzPts val="2500"/>
              <a:buFont typeface="Titillium Web"/>
              <a:buNone/>
              <a:defRPr sz="2500">
                <a:latin typeface="Titillium Web"/>
                <a:ea typeface="Titillium Web"/>
                <a:cs typeface="Titillium Web"/>
                <a:sym typeface="Titillium Web"/>
              </a:defRPr>
            </a:lvl8pPr>
            <a:lvl9pPr lvl="8" algn="ctr" rtl="0">
              <a:lnSpc>
                <a:spcPct val="100000"/>
              </a:lnSpc>
              <a:spcBef>
                <a:spcPts val="0"/>
              </a:spcBef>
              <a:spcAft>
                <a:spcPts val="0"/>
              </a:spcAft>
              <a:buSzPts val="2500"/>
              <a:buFont typeface="Titillium Web"/>
              <a:buNone/>
              <a:defRPr sz="2500">
                <a:latin typeface="Titillium Web"/>
                <a:ea typeface="Titillium Web"/>
                <a:cs typeface="Titillium Web"/>
                <a:sym typeface="Titillium Web"/>
              </a:defRPr>
            </a:lvl9pPr>
          </a:lstStyle>
          <a:p>
            <a:endParaRPr/>
          </a:p>
        </p:txBody>
      </p:sp>
      <p:grpSp>
        <p:nvGrpSpPr>
          <p:cNvPr id="6764" name="Google Shape;6764;p30"/>
          <p:cNvGrpSpPr/>
          <p:nvPr/>
        </p:nvGrpSpPr>
        <p:grpSpPr>
          <a:xfrm rot="10800000" flipH="1">
            <a:off x="7225962" y="3386313"/>
            <a:ext cx="1918050" cy="1757175"/>
            <a:chOff x="4483200" y="238125"/>
            <a:chExt cx="1918050" cy="1757175"/>
          </a:xfrm>
        </p:grpSpPr>
        <p:sp>
          <p:nvSpPr>
            <p:cNvPr id="6765" name="Google Shape;6765;p30"/>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30"/>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30"/>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30"/>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30"/>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30"/>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30"/>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30"/>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30"/>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30"/>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30"/>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30"/>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30"/>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30"/>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30"/>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30"/>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30"/>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30"/>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30"/>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30"/>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30"/>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30"/>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30"/>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30"/>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30"/>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30"/>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30"/>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30"/>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30"/>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30"/>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30"/>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30"/>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30"/>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30"/>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30"/>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30"/>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30"/>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30"/>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30"/>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30"/>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30"/>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30"/>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30"/>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30"/>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30"/>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30"/>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30"/>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30"/>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30"/>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30"/>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30"/>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30"/>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30"/>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30"/>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30"/>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30"/>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30"/>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30"/>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30"/>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30"/>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30"/>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30"/>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30"/>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30"/>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30"/>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30"/>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30"/>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30"/>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30"/>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30"/>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30"/>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30"/>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30"/>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30"/>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30"/>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30"/>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30"/>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30"/>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30"/>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30"/>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30"/>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30"/>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30"/>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30"/>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30"/>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30"/>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30"/>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30"/>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30"/>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30"/>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30"/>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30"/>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30"/>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30"/>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30"/>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30"/>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30"/>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30"/>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30"/>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30"/>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30"/>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30"/>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30"/>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30"/>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30"/>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30"/>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30"/>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30"/>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30"/>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30"/>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30"/>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30"/>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30"/>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30"/>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30"/>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30"/>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30"/>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30"/>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30"/>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30"/>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30"/>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30"/>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30"/>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30"/>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30"/>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30"/>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30"/>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30"/>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30"/>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30"/>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30"/>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30"/>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30"/>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30"/>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30"/>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30"/>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30"/>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30"/>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30"/>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30"/>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30"/>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30"/>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30"/>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30"/>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30"/>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30"/>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30"/>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30"/>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30"/>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30"/>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30"/>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30"/>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30"/>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30"/>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30"/>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30"/>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30"/>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30"/>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30"/>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30"/>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30"/>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30"/>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30"/>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30"/>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30"/>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30"/>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30"/>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30"/>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30"/>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30"/>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30"/>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30"/>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30"/>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30"/>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30"/>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30"/>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30"/>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30"/>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30"/>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30"/>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30"/>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30"/>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30"/>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30"/>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30"/>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30"/>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30"/>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30"/>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30"/>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30"/>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30"/>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30"/>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30"/>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30"/>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30"/>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30"/>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30"/>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30"/>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30"/>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30"/>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30"/>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30"/>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30"/>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30"/>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30"/>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30"/>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30"/>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30"/>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30"/>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30"/>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30"/>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30"/>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30"/>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30"/>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30"/>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30"/>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30"/>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30"/>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30"/>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30"/>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30"/>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30"/>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30"/>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30"/>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30"/>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30"/>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30"/>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30"/>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30"/>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30"/>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30"/>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30"/>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30"/>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30"/>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30"/>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30"/>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30"/>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30"/>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30"/>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30"/>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30"/>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30"/>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30"/>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30"/>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30"/>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30"/>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30"/>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30"/>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30"/>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30"/>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30"/>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30"/>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30"/>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30"/>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30"/>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30"/>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30"/>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30"/>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30"/>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30"/>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30"/>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30"/>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30"/>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30"/>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30"/>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30"/>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30"/>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30"/>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30"/>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30"/>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30"/>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30"/>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30"/>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30"/>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30"/>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30"/>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30"/>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30"/>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30"/>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30"/>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30"/>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30"/>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30"/>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8" name="Google Shape;7048;p30"/>
          <p:cNvSpPr/>
          <p:nvPr/>
        </p:nvSpPr>
        <p:spPr>
          <a:xfrm rot="-5400000" flipH="1">
            <a:off x="-903301" y="90330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9" name="Google Shape;7049;p30"/>
          <p:cNvGrpSpPr/>
          <p:nvPr/>
        </p:nvGrpSpPr>
        <p:grpSpPr>
          <a:xfrm>
            <a:off x="4144346" y="4348810"/>
            <a:ext cx="855308" cy="653629"/>
            <a:chOff x="4917157" y="4271285"/>
            <a:chExt cx="855308" cy="653629"/>
          </a:xfrm>
        </p:grpSpPr>
        <p:sp>
          <p:nvSpPr>
            <p:cNvPr id="7050" name="Google Shape;7050;p30"/>
            <p:cNvSpPr/>
            <p:nvPr/>
          </p:nvSpPr>
          <p:spPr>
            <a:xfrm>
              <a:off x="4917157" y="4543294"/>
              <a:ext cx="297561" cy="259785"/>
            </a:xfrm>
            <a:custGeom>
              <a:avLst/>
              <a:gdLst/>
              <a:ahLst/>
              <a:cxnLst/>
              <a:rect l="l" t="t" r="r" b="b"/>
              <a:pathLst>
                <a:path w="11855" h="10350" extrusionOk="0">
                  <a:moveTo>
                    <a:pt x="8543" y="641"/>
                  </a:moveTo>
                  <a:lnTo>
                    <a:pt x="11158" y="5175"/>
                  </a:lnTo>
                  <a:lnTo>
                    <a:pt x="8543" y="9710"/>
                  </a:lnTo>
                  <a:lnTo>
                    <a:pt x="3293" y="9710"/>
                  </a:lnTo>
                  <a:lnTo>
                    <a:pt x="678" y="5175"/>
                  </a:lnTo>
                  <a:lnTo>
                    <a:pt x="3293" y="641"/>
                  </a:lnTo>
                  <a:close/>
                  <a:moveTo>
                    <a:pt x="3124" y="1"/>
                  </a:moveTo>
                  <a:lnTo>
                    <a:pt x="3030" y="20"/>
                  </a:ln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20"/>
                  </a:lnTo>
                  <a:lnTo>
                    <a:pt x="87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30"/>
            <p:cNvSpPr/>
            <p:nvPr/>
          </p:nvSpPr>
          <p:spPr>
            <a:xfrm>
              <a:off x="5126391" y="4421459"/>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029" y="0"/>
                  </a:moveTo>
                  <a:lnTo>
                    <a:pt x="2954" y="38"/>
                  </a:lnTo>
                  <a:lnTo>
                    <a:pt x="2898" y="94"/>
                  </a:lnTo>
                  <a:lnTo>
                    <a:pt x="2841" y="151"/>
                  </a:lnTo>
                  <a:lnTo>
                    <a:pt x="38" y="5005"/>
                  </a:lnTo>
                  <a:lnTo>
                    <a:pt x="19" y="5099"/>
                  </a:lnTo>
                  <a:lnTo>
                    <a:pt x="0" y="5175"/>
                  </a:lnTo>
                  <a:lnTo>
                    <a:pt x="19" y="5250"/>
                  </a:lnTo>
                  <a:lnTo>
                    <a:pt x="38" y="5325"/>
                  </a:lnTo>
                  <a:lnTo>
                    <a:pt x="2841" y="10180"/>
                  </a:lnTo>
                  <a:lnTo>
                    <a:pt x="2898" y="10255"/>
                  </a:lnTo>
                  <a:lnTo>
                    <a:pt x="2954" y="10311"/>
                  </a:lnTo>
                  <a:lnTo>
                    <a:pt x="3029" y="10330"/>
                  </a:lnTo>
                  <a:lnTo>
                    <a:pt x="3123" y="10349"/>
                  </a:lnTo>
                  <a:lnTo>
                    <a:pt x="8730" y="10349"/>
                  </a:lnTo>
                  <a:lnTo>
                    <a:pt x="8806" y="10330"/>
                  </a:lnTo>
                  <a:lnTo>
                    <a:pt x="8881" y="10311"/>
                  </a:lnTo>
                  <a:lnTo>
                    <a:pt x="8956" y="10255"/>
                  </a:lnTo>
                  <a:lnTo>
                    <a:pt x="9013" y="10180"/>
                  </a:lnTo>
                  <a:lnTo>
                    <a:pt x="11816" y="5325"/>
                  </a:lnTo>
                  <a:lnTo>
                    <a:pt x="11835" y="5250"/>
                  </a:lnTo>
                  <a:lnTo>
                    <a:pt x="11854" y="5175"/>
                  </a:lnTo>
                  <a:lnTo>
                    <a:pt x="11835" y="5099"/>
                  </a:lnTo>
                  <a:lnTo>
                    <a:pt x="11816" y="5005"/>
                  </a:lnTo>
                  <a:lnTo>
                    <a:pt x="9013" y="151"/>
                  </a:lnTo>
                  <a:lnTo>
                    <a:pt x="8956" y="94"/>
                  </a:lnTo>
                  <a:lnTo>
                    <a:pt x="8881" y="38"/>
                  </a:lnTo>
                  <a:lnTo>
                    <a:pt x="88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30"/>
            <p:cNvSpPr/>
            <p:nvPr/>
          </p:nvSpPr>
          <p:spPr>
            <a:xfrm>
              <a:off x="5341272" y="4299598"/>
              <a:ext cx="297535" cy="259785"/>
            </a:xfrm>
            <a:custGeom>
              <a:avLst/>
              <a:gdLst/>
              <a:ahLst/>
              <a:cxnLst/>
              <a:rect l="l" t="t" r="r" b="b"/>
              <a:pathLst>
                <a:path w="11854" h="10350" extrusionOk="0">
                  <a:moveTo>
                    <a:pt x="8542" y="641"/>
                  </a:moveTo>
                  <a:lnTo>
                    <a:pt x="11177" y="5175"/>
                  </a:lnTo>
                  <a:lnTo>
                    <a:pt x="8542" y="9710"/>
                  </a:lnTo>
                  <a:lnTo>
                    <a:pt x="3312" y="9710"/>
                  </a:lnTo>
                  <a:lnTo>
                    <a:pt x="696" y="5175"/>
                  </a:lnTo>
                  <a:lnTo>
                    <a:pt x="3312" y="641"/>
                  </a:lnTo>
                  <a:close/>
                  <a:moveTo>
                    <a:pt x="3048" y="1"/>
                  </a:moveTo>
                  <a:lnTo>
                    <a:pt x="2973" y="39"/>
                  </a:lnTo>
                  <a:lnTo>
                    <a:pt x="2898" y="95"/>
                  </a:lnTo>
                  <a:lnTo>
                    <a:pt x="2860" y="151"/>
                  </a:lnTo>
                  <a:lnTo>
                    <a:pt x="57" y="5006"/>
                  </a:lnTo>
                  <a:lnTo>
                    <a:pt x="19" y="5081"/>
                  </a:lnTo>
                  <a:lnTo>
                    <a:pt x="0" y="5175"/>
                  </a:lnTo>
                  <a:lnTo>
                    <a:pt x="19" y="5251"/>
                  </a:lnTo>
                  <a:lnTo>
                    <a:pt x="57" y="5326"/>
                  </a:lnTo>
                  <a:lnTo>
                    <a:pt x="2860" y="10180"/>
                  </a:lnTo>
                  <a:lnTo>
                    <a:pt x="2898" y="10255"/>
                  </a:lnTo>
                  <a:lnTo>
                    <a:pt x="2973" y="10312"/>
                  </a:lnTo>
                  <a:lnTo>
                    <a:pt x="3048" y="10331"/>
                  </a:lnTo>
                  <a:lnTo>
                    <a:pt x="3124" y="10350"/>
                  </a:lnTo>
                  <a:lnTo>
                    <a:pt x="8731" y="10350"/>
                  </a:lnTo>
                  <a:lnTo>
                    <a:pt x="8825" y="10331"/>
                  </a:lnTo>
                  <a:lnTo>
                    <a:pt x="8900" y="10312"/>
                  </a:lnTo>
                  <a:lnTo>
                    <a:pt x="8956" y="10255"/>
                  </a:lnTo>
                  <a:lnTo>
                    <a:pt x="9013" y="10180"/>
                  </a:lnTo>
                  <a:lnTo>
                    <a:pt x="11816" y="5326"/>
                  </a:lnTo>
                  <a:lnTo>
                    <a:pt x="11854" y="5251"/>
                  </a:lnTo>
                  <a:lnTo>
                    <a:pt x="11854" y="5175"/>
                  </a:lnTo>
                  <a:lnTo>
                    <a:pt x="11854"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30"/>
            <p:cNvSpPr/>
            <p:nvPr/>
          </p:nvSpPr>
          <p:spPr>
            <a:xfrm>
              <a:off x="5552363" y="4299598"/>
              <a:ext cx="191764" cy="16089"/>
            </a:xfrm>
            <a:custGeom>
              <a:avLst/>
              <a:gdLst/>
              <a:ahLst/>
              <a:cxnLst/>
              <a:rect l="l" t="t" r="r" b="b"/>
              <a:pathLst>
                <a:path w="7640" h="641" extrusionOk="0">
                  <a:moveTo>
                    <a:pt x="264" y="1"/>
                  </a:moveTo>
                  <a:lnTo>
                    <a:pt x="208" y="20"/>
                  </a:lnTo>
                  <a:lnTo>
                    <a:pt x="151" y="57"/>
                  </a:lnTo>
                  <a:lnTo>
                    <a:pt x="95" y="95"/>
                  </a:lnTo>
                  <a:lnTo>
                    <a:pt x="57" y="133"/>
                  </a:lnTo>
                  <a:lnTo>
                    <a:pt x="38" y="189"/>
                  </a:lnTo>
                  <a:lnTo>
                    <a:pt x="20" y="246"/>
                  </a:lnTo>
                  <a:lnTo>
                    <a:pt x="1" y="321"/>
                  </a:lnTo>
                  <a:lnTo>
                    <a:pt x="20" y="377"/>
                  </a:lnTo>
                  <a:lnTo>
                    <a:pt x="38" y="434"/>
                  </a:lnTo>
                  <a:lnTo>
                    <a:pt x="57" y="490"/>
                  </a:lnTo>
                  <a:lnTo>
                    <a:pt x="95" y="547"/>
                  </a:lnTo>
                  <a:lnTo>
                    <a:pt x="151" y="584"/>
                  </a:lnTo>
                  <a:lnTo>
                    <a:pt x="208" y="603"/>
                  </a:lnTo>
                  <a:lnTo>
                    <a:pt x="264" y="622"/>
                  </a:lnTo>
                  <a:lnTo>
                    <a:pt x="321" y="641"/>
                  </a:lnTo>
                  <a:lnTo>
                    <a:pt x="7320" y="641"/>
                  </a:lnTo>
                  <a:lnTo>
                    <a:pt x="7376" y="622"/>
                  </a:lnTo>
                  <a:lnTo>
                    <a:pt x="7452" y="603"/>
                  </a:lnTo>
                  <a:lnTo>
                    <a:pt x="7508" y="584"/>
                  </a:lnTo>
                  <a:lnTo>
                    <a:pt x="7546" y="547"/>
                  </a:lnTo>
                  <a:lnTo>
                    <a:pt x="7583" y="490"/>
                  </a:lnTo>
                  <a:lnTo>
                    <a:pt x="7621" y="434"/>
                  </a:lnTo>
                  <a:lnTo>
                    <a:pt x="7640" y="377"/>
                  </a:lnTo>
                  <a:lnTo>
                    <a:pt x="7640" y="321"/>
                  </a:lnTo>
                  <a:lnTo>
                    <a:pt x="7640" y="246"/>
                  </a:lnTo>
                  <a:lnTo>
                    <a:pt x="7621" y="189"/>
                  </a:lnTo>
                  <a:lnTo>
                    <a:pt x="7583" y="133"/>
                  </a:lnTo>
                  <a:lnTo>
                    <a:pt x="7546" y="95"/>
                  </a:lnTo>
                  <a:lnTo>
                    <a:pt x="7508" y="57"/>
                  </a:lnTo>
                  <a:lnTo>
                    <a:pt x="7452" y="20"/>
                  </a:lnTo>
                  <a:lnTo>
                    <a:pt x="73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30"/>
            <p:cNvSpPr/>
            <p:nvPr/>
          </p:nvSpPr>
          <p:spPr>
            <a:xfrm>
              <a:off x="5126391" y="4665154"/>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123" y="0"/>
                  </a:moveTo>
                  <a:lnTo>
                    <a:pt x="3029" y="19"/>
                  </a:lnTo>
                  <a:lnTo>
                    <a:pt x="2954" y="38"/>
                  </a:lnTo>
                  <a:lnTo>
                    <a:pt x="2898" y="94"/>
                  </a:lnTo>
                  <a:lnTo>
                    <a:pt x="2841" y="151"/>
                  </a:lnTo>
                  <a:lnTo>
                    <a:pt x="38" y="5024"/>
                  </a:lnTo>
                  <a:lnTo>
                    <a:pt x="19" y="5099"/>
                  </a:lnTo>
                  <a:lnTo>
                    <a:pt x="0" y="5175"/>
                  </a:lnTo>
                  <a:lnTo>
                    <a:pt x="19" y="5250"/>
                  </a:lnTo>
                  <a:lnTo>
                    <a:pt x="38" y="5325"/>
                  </a:lnTo>
                  <a:lnTo>
                    <a:pt x="2841" y="10198"/>
                  </a:lnTo>
                  <a:lnTo>
                    <a:pt x="2898" y="10255"/>
                  </a:lnTo>
                  <a:lnTo>
                    <a:pt x="2954" y="10311"/>
                  </a:lnTo>
                  <a:lnTo>
                    <a:pt x="3029" y="10330"/>
                  </a:lnTo>
                  <a:lnTo>
                    <a:pt x="3123" y="10349"/>
                  </a:lnTo>
                  <a:lnTo>
                    <a:pt x="8730" y="10349"/>
                  </a:lnTo>
                  <a:lnTo>
                    <a:pt x="8806" y="10330"/>
                  </a:lnTo>
                  <a:lnTo>
                    <a:pt x="8881" y="10311"/>
                  </a:lnTo>
                  <a:lnTo>
                    <a:pt x="8956" y="10255"/>
                  </a:lnTo>
                  <a:lnTo>
                    <a:pt x="9013" y="10198"/>
                  </a:lnTo>
                  <a:lnTo>
                    <a:pt x="11816" y="5325"/>
                  </a:lnTo>
                  <a:lnTo>
                    <a:pt x="11835" y="5250"/>
                  </a:lnTo>
                  <a:lnTo>
                    <a:pt x="11854" y="5175"/>
                  </a:lnTo>
                  <a:lnTo>
                    <a:pt x="11835" y="5099"/>
                  </a:lnTo>
                  <a:lnTo>
                    <a:pt x="11816" y="5024"/>
                  </a:lnTo>
                  <a:lnTo>
                    <a:pt x="9013" y="151"/>
                  </a:lnTo>
                  <a:lnTo>
                    <a:pt x="8956" y="94"/>
                  </a:lnTo>
                  <a:lnTo>
                    <a:pt x="8881" y="38"/>
                  </a:lnTo>
                  <a:lnTo>
                    <a:pt x="8806" y="19"/>
                  </a:lnTo>
                  <a:lnTo>
                    <a:pt x="8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30"/>
            <p:cNvSpPr/>
            <p:nvPr/>
          </p:nvSpPr>
          <p:spPr>
            <a:xfrm>
              <a:off x="5098053" y="4514956"/>
              <a:ext cx="72740" cy="72765"/>
            </a:xfrm>
            <a:custGeom>
              <a:avLst/>
              <a:gdLst/>
              <a:ahLst/>
              <a:cxnLst/>
              <a:rect l="l" t="t" r="r" b="b"/>
              <a:pathLst>
                <a:path w="2898" h="2899" extrusionOk="0">
                  <a:moveTo>
                    <a:pt x="1355" y="1"/>
                  </a:moveTo>
                  <a:lnTo>
                    <a:pt x="1204" y="20"/>
                  </a:lnTo>
                  <a:lnTo>
                    <a:pt x="1073" y="39"/>
                  </a:lnTo>
                  <a:lnTo>
                    <a:pt x="922" y="95"/>
                  </a:lnTo>
                  <a:lnTo>
                    <a:pt x="790" y="151"/>
                  </a:lnTo>
                  <a:lnTo>
                    <a:pt x="677" y="227"/>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35"/>
                  </a:lnTo>
                  <a:lnTo>
                    <a:pt x="715" y="2710"/>
                  </a:lnTo>
                  <a:lnTo>
                    <a:pt x="847" y="2767"/>
                  </a:lnTo>
                  <a:lnTo>
                    <a:pt x="979" y="2823"/>
                  </a:lnTo>
                  <a:lnTo>
                    <a:pt x="1110" y="2861"/>
                  </a:lnTo>
                  <a:lnTo>
                    <a:pt x="1242" y="2880"/>
                  </a:lnTo>
                  <a:lnTo>
                    <a:pt x="1392"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30"/>
            <p:cNvSpPr/>
            <p:nvPr/>
          </p:nvSpPr>
          <p:spPr>
            <a:xfrm>
              <a:off x="5699725" y="4271285"/>
              <a:ext cx="72740" cy="72740"/>
            </a:xfrm>
            <a:custGeom>
              <a:avLst/>
              <a:gdLst/>
              <a:ahLst/>
              <a:cxnLst/>
              <a:rect l="l" t="t" r="r" b="b"/>
              <a:pathLst>
                <a:path w="2898" h="2898" extrusionOk="0">
                  <a:moveTo>
                    <a:pt x="1355" y="0"/>
                  </a:moveTo>
                  <a:lnTo>
                    <a:pt x="1223" y="19"/>
                  </a:lnTo>
                  <a:lnTo>
                    <a:pt x="1073" y="38"/>
                  </a:lnTo>
                  <a:lnTo>
                    <a:pt x="941" y="94"/>
                  </a:lnTo>
                  <a:lnTo>
                    <a:pt x="809" y="151"/>
                  </a:lnTo>
                  <a:lnTo>
                    <a:pt x="678" y="207"/>
                  </a:lnTo>
                  <a:lnTo>
                    <a:pt x="565" y="301"/>
                  </a:lnTo>
                  <a:lnTo>
                    <a:pt x="452" y="376"/>
                  </a:lnTo>
                  <a:lnTo>
                    <a:pt x="358" y="489"/>
                  </a:lnTo>
                  <a:lnTo>
                    <a:pt x="264" y="602"/>
                  </a:lnTo>
                  <a:lnTo>
                    <a:pt x="188" y="715"/>
                  </a:lnTo>
                  <a:lnTo>
                    <a:pt x="132" y="828"/>
                  </a:lnTo>
                  <a:lnTo>
                    <a:pt x="75" y="960"/>
                  </a:lnTo>
                  <a:lnTo>
                    <a:pt x="38" y="1110"/>
                  </a:lnTo>
                  <a:lnTo>
                    <a:pt x="19" y="1242"/>
                  </a:lnTo>
                  <a:lnTo>
                    <a:pt x="0" y="1392"/>
                  </a:lnTo>
                  <a:lnTo>
                    <a:pt x="0" y="1524"/>
                  </a:lnTo>
                  <a:lnTo>
                    <a:pt x="19" y="1675"/>
                  </a:lnTo>
                  <a:lnTo>
                    <a:pt x="57" y="1825"/>
                  </a:lnTo>
                  <a:lnTo>
                    <a:pt x="94" y="1957"/>
                  </a:lnTo>
                  <a:lnTo>
                    <a:pt x="151" y="2089"/>
                  </a:lnTo>
                  <a:lnTo>
                    <a:pt x="226" y="2220"/>
                  </a:lnTo>
                  <a:lnTo>
                    <a:pt x="301" y="2333"/>
                  </a:lnTo>
                  <a:lnTo>
                    <a:pt x="395" y="2446"/>
                  </a:lnTo>
                  <a:lnTo>
                    <a:pt x="489" y="2540"/>
                  </a:lnTo>
                  <a:lnTo>
                    <a:pt x="602" y="2615"/>
                  </a:lnTo>
                  <a:lnTo>
                    <a:pt x="715" y="2691"/>
                  </a:lnTo>
                  <a:lnTo>
                    <a:pt x="847" y="2766"/>
                  </a:lnTo>
                  <a:lnTo>
                    <a:pt x="979" y="2822"/>
                  </a:lnTo>
                  <a:lnTo>
                    <a:pt x="1110" y="2860"/>
                  </a:lnTo>
                  <a:lnTo>
                    <a:pt x="1242" y="2879"/>
                  </a:lnTo>
                  <a:lnTo>
                    <a:pt x="1393" y="2898"/>
                  </a:lnTo>
                  <a:lnTo>
                    <a:pt x="1543" y="2898"/>
                  </a:lnTo>
                  <a:lnTo>
                    <a:pt x="1694" y="2879"/>
                  </a:lnTo>
                  <a:lnTo>
                    <a:pt x="1825" y="2841"/>
                  </a:lnTo>
                  <a:lnTo>
                    <a:pt x="1976" y="2804"/>
                  </a:lnTo>
                  <a:lnTo>
                    <a:pt x="2108" y="2747"/>
                  </a:lnTo>
                  <a:lnTo>
                    <a:pt x="2220" y="2672"/>
                  </a:lnTo>
                  <a:lnTo>
                    <a:pt x="2333" y="2597"/>
                  </a:lnTo>
                  <a:lnTo>
                    <a:pt x="2446" y="2502"/>
                  </a:lnTo>
                  <a:lnTo>
                    <a:pt x="2540" y="2408"/>
                  </a:lnTo>
                  <a:lnTo>
                    <a:pt x="2634" y="2296"/>
                  </a:lnTo>
                  <a:lnTo>
                    <a:pt x="2710" y="2183"/>
                  </a:lnTo>
                  <a:lnTo>
                    <a:pt x="2766" y="2051"/>
                  </a:lnTo>
                  <a:lnTo>
                    <a:pt x="2823" y="1919"/>
                  </a:lnTo>
                  <a:lnTo>
                    <a:pt x="2860" y="1787"/>
                  </a:lnTo>
                  <a:lnTo>
                    <a:pt x="2898" y="1637"/>
                  </a:lnTo>
                  <a:lnTo>
                    <a:pt x="2898" y="1505"/>
                  </a:lnTo>
                  <a:lnTo>
                    <a:pt x="2898" y="1355"/>
                  </a:lnTo>
                  <a:lnTo>
                    <a:pt x="2879" y="1204"/>
                  </a:lnTo>
                  <a:lnTo>
                    <a:pt x="2860" y="1072"/>
                  </a:lnTo>
                  <a:lnTo>
                    <a:pt x="2804" y="922"/>
                  </a:lnTo>
                  <a:lnTo>
                    <a:pt x="2747" y="790"/>
                  </a:lnTo>
                  <a:lnTo>
                    <a:pt x="2672" y="677"/>
                  </a:lnTo>
                  <a:lnTo>
                    <a:pt x="2597" y="546"/>
                  </a:lnTo>
                  <a:lnTo>
                    <a:pt x="2503" y="452"/>
                  </a:lnTo>
                  <a:lnTo>
                    <a:pt x="2409" y="357"/>
                  </a:lnTo>
                  <a:lnTo>
                    <a:pt x="2296" y="263"/>
                  </a:lnTo>
                  <a:lnTo>
                    <a:pt x="2183" y="188"/>
                  </a:lnTo>
                  <a:lnTo>
                    <a:pt x="2051" y="132"/>
                  </a:lnTo>
                  <a:lnTo>
                    <a:pt x="1919" y="75"/>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30"/>
            <p:cNvSpPr/>
            <p:nvPr/>
          </p:nvSpPr>
          <p:spPr>
            <a:xfrm>
              <a:off x="5379524" y="4520152"/>
              <a:ext cx="72740" cy="72765"/>
            </a:xfrm>
            <a:custGeom>
              <a:avLst/>
              <a:gdLst/>
              <a:ahLst/>
              <a:cxnLst/>
              <a:rect l="l" t="t" r="r" b="b"/>
              <a:pathLst>
                <a:path w="2898" h="2899" extrusionOk="0">
                  <a:moveTo>
                    <a:pt x="1355" y="1"/>
                  </a:moveTo>
                  <a:lnTo>
                    <a:pt x="1204" y="20"/>
                  </a:lnTo>
                  <a:lnTo>
                    <a:pt x="1073" y="38"/>
                  </a:lnTo>
                  <a:lnTo>
                    <a:pt x="922" y="95"/>
                  </a:lnTo>
                  <a:lnTo>
                    <a:pt x="790" y="151"/>
                  </a:lnTo>
                  <a:lnTo>
                    <a:pt x="678" y="208"/>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16"/>
                  </a:lnTo>
                  <a:lnTo>
                    <a:pt x="715" y="2691"/>
                  </a:lnTo>
                  <a:lnTo>
                    <a:pt x="847" y="2767"/>
                  </a:lnTo>
                  <a:lnTo>
                    <a:pt x="979" y="2823"/>
                  </a:lnTo>
                  <a:lnTo>
                    <a:pt x="1110" y="2861"/>
                  </a:lnTo>
                  <a:lnTo>
                    <a:pt x="1242" y="2880"/>
                  </a:lnTo>
                  <a:lnTo>
                    <a:pt x="1393"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3"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8"/>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8" name="Google Shape;7058;p30"/>
          <p:cNvSpPr/>
          <p:nvPr/>
        </p:nvSpPr>
        <p:spPr>
          <a:xfrm rot="-5400000">
            <a:off x="8624275" y="119737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30"/>
          <p:cNvSpPr/>
          <p:nvPr/>
        </p:nvSpPr>
        <p:spPr>
          <a:xfrm rot="-5400000">
            <a:off x="8852875" y="142215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30"/>
          <p:cNvSpPr/>
          <p:nvPr/>
        </p:nvSpPr>
        <p:spPr>
          <a:xfrm rot="-5400000">
            <a:off x="232750" y="176887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30"/>
          <p:cNvSpPr/>
          <p:nvPr/>
        </p:nvSpPr>
        <p:spPr>
          <a:xfrm rot="-5400000">
            <a:off x="461350" y="199365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Google Shape;105;p1">
            <a:extLst>
              <a:ext uri="{FF2B5EF4-FFF2-40B4-BE49-F238E27FC236}">
                <a16:creationId xmlns:a16="http://schemas.microsoft.com/office/drawing/2014/main" id="{1FB6F246-E8B0-093A-8C56-D4AFD3A0B5BD}"/>
              </a:ext>
            </a:extLst>
          </p:cNvPr>
          <p:cNvSpPr txBox="1"/>
          <p:nvPr userDrawn="1"/>
        </p:nvSpPr>
        <p:spPr>
          <a:xfrm>
            <a:off x="-28932" y="4645020"/>
            <a:ext cx="3047700" cy="3231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s-MX" sz="800" dirty="0">
                <a:solidFill>
                  <a:schemeClr val="bg1"/>
                </a:solidFill>
              </a:rPr>
              <a:t>Derechos de autor </a:t>
            </a:r>
            <a:endParaRPr sz="800" dirty="0">
              <a:solidFill>
                <a:schemeClr val="bg1"/>
              </a:solidFill>
            </a:endParaRPr>
          </a:p>
          <a:p>
            <a:pPr marL="0" lvl="0" indent="0" algn="l" rtl="0">
              <a:lnSpc>
                <a:spcPct val="90000"/>
              </a:lnSpc>
              <a:spcBef>
                <a:spcPts val="0"/>
              </a:spcBef>
              <a:spcAft>
                <a:spcPts val="0"/>
              </a:spcAft>
              <a:buNone/>
            </a:pPr>
            <a:r>
              <a:rPr lang="es-MX" sz="800" dirty="0">
                <a:solidFill>
                  <a:schemeClr val="bg1"/>
                </a:solidFill>
              </a:rPr>
              <a:t>Universidad Nacional Autónoma de México bajo licencia CC-BY-NC 4.0 Internacional</a:t>
            </a:r>
            <a:endParaRPr sz="800" dirty="0">
              <a:solidFill>
                <a:schemeClr val="bg1"/>
              </a:solidFill>
            </a:endParaRPr>
          </a:p>
        </p:txBody>
      </p:sp>
      <p:pic>
        <p:nvPicPr>
          <p:cNvPr id="3" name="Google Shape;102;p1" descr="https://lh5.googleusercontent.com/FmDR0MkrTxFEnwnsLpuo1G6SlmfyaQjs9IQBRhe0PVneUzEk5Lc_qrdgbBOkgPlNGkJlO5OxqVNk9pTXrejwb2MmmeIrjAZSjR0vS2FTXZr0Dp-Tjrcoy-Ard1HOBqWhvEI3OEgMhabx6jGsHNmz6w">
            <a:extLst>
              <a:ext uri="{FF2B5EF4-FFF2-40B4-BE49-F238E27FC236}">
                <a16:creationId xmlns:a16="http://schemas.microsoft.com/office/drawing/2014/main" id="{78FF21FF-EEDF-A698-7895-2C080FA6769B}"/>
              </a:ext>
            </a:extLst>
          </p:cNvPr>
          <p:cNvPicPr preferRelativeResize="0"/>
          <p:nvPr userDrawn="1"/>
        </p:nvPicPr>
        <p:blipFill rotWithShape="1">
          <a:blip r:embed="rId2">
            <a:alphaModFix/>
          </a:blip>
          <a:srcRect/>
          <a:stretch/>
        </p:blipFill>
        <p:spPr>
          <a:xfrm>
            <a:off x="67713" y="4287501"/>
            <a:ext cx="748150" cy="411583"/>
          </a:xfrm>
          <a:prstGeom prst="rect">
            <a:avLst/>
          </a:prstGeom>
          <a:noFill/>
          <a:ln>
            <a:noFill/>
          </a:ln>
        </p:spPr>
      </p:pic>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7351"/>
        <p:cNvGrpSpPr/>
        <p:nvPr/>
      </p:nvGrpSpPr>
      <p:grpSpPr>
        <a:xfrm>
          <a:off x="0" y="0"/>
          <a:ext cx="0" cy="0"/>
          <a:chOff x="0" y="0"/>
          <a:chExt cx="0" cy="0"/>
        </a:xfrm>
      </p:grpSpPr>
      <p:grpSp>
        <p:nvGrpSpPr>
          <p:cNvPr id="7352" name="Google Shape;7352;p32"/>
          <p:cNvGrpSpPr/>
          <p:nvPr/>
        </p:nvGrpSpPr>
        <p:grpSpPr>
          <a:xfrm>
            <a:off x="7225950" y="0"/>
            <a:ext cx="1918050" cy="1757175"/>
            <a:chOff x="4483200" y="238125"/>
            <a:chExt cx="1918050" cy="1757175"/>
          </a:xfrm>
        </p:grpSpPr>
        <p:sp>
          <p:nvSpPr>
            <p:cNvPr id="7353" name="Google Shape;7353;p32"/>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32"/>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32"/>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32"/>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32"/>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32"/>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32"/>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32"/>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32"/>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32"/>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32"/>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32"/>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32"/>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32"/>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32"/>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32"/>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32"/>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32"/>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32"/>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32"/>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32"/>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32"/>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32"/>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32"/>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32"/>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32"/>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32"/>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32"/>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32"/>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32"/>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32"/>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32"/>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32"/>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32"/>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32"/>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32"/>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32"/>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32"/>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32"/>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32"/>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32"/>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32"/>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32"/>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32"/>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32"/>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32"/>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32"/>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32"/>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32"/>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32"/>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32"/>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32"/>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32"/>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32"/>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32"/>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32"/>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32"/>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32"/>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32"/>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32"/>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32"/>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32"/>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32"/>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32"/>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32"/>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32"/>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32"/>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32"/>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32"/>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32"/>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32"/>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32"/>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32"/>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32"/>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32"/>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32"/>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32"/>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32"/>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32"/>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32"/>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32"/>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32"/>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32"/>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32"/>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32"/>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32"/>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32"/>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32"/>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32"/>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32"/>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32"/>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32"/>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32"/>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32"/>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32"/>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32"/>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32"/>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32"/>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32"/>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32"/>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32"/>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32"/>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32"/>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32"/>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32"/>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32"/>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32"/>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32"/>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32"/>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32"/>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32"/>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32"/>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32"/>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32"/>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32"/>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32"/>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32"/>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32"/>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32"/>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32"/>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32"/>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32"/>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32"/>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32"/>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32"/>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32"/>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32"/>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32"/>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32"/>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32"/>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32"/>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32"/>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32"/>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32"/>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32"/>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32"/>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32"/>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32"/>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32"/>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32"/>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32"/>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32"/>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32"/>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32"/>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32"/>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32"/>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32"/>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32"/>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32"/>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32"/>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32"/>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32"/>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32"/>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32"/>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32"/>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32"/>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32"/>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32"/>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32"/>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32"/>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32"/>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32"/>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32"/>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32"/>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32"/>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32"/>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32"/>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32"/>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32"/>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32"/>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32"/>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32"/>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32"/>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32"/>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32"/>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32"/>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32"/>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32"/>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32"/>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32"/>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32"/>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32"/>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32"/>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32"/>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32"/>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32"/>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32"/>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32"/>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32"/>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32"/>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32"/>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32"/>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32"/>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32"/>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32"/>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32"/>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32"/>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32"/>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32"/>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32"/>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32"/>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32"/>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32"/>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32"/>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32"/>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32"/>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32"/>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32"/>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32"/>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32"/>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32"/>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32"/>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32"/>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32"/>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32"/>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32"/>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32"/>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32"/>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32"/>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32"/>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32"/>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32"/>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32"/>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32"/>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32"/>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32"/>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32"/>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32"/>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32"/>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32"/>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32"/>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32"/>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32"/>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32"/>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32"/>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32"/>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32"/>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32"/>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32"/>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32"/>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32"/>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32"/>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32"/>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32"/>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32"/>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32"/>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32"/>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32"/>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32"/>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32"/>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32"/>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32"/>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32"/>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32"/>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32"/>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32"/>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32"/>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32"/>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32"/>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32"/>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32"/>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32"/>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32"/>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32"/>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32"/>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32"/>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32"/>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32"/>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32"/>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32"/>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32"/>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32"/>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32"/>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32"/>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32"/>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32"/>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32"/>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32"/>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32"/>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32"/>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32"/>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32"/>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32"/>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6" name="Google Shape;7636;p32"/>
          <p:cNvSpPr/>
          <p:nvPr/>
        </p:nvSpPr>
        <p:spPr>
          <a:xfrm rot="10800000">
            <a:off x="6042475" y="3883788"/>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32"/>
          <p:cNvSpPr/>
          <p:nvPr/>
        </p:nvSpPr>
        <p:spPr>
          <a:xfrm>
            <a:off x="599" y="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8" name="Google Shape;7638;p32"/>
          <p:cNvGrpSpPr/>
          <p:nvPr/>
        </p:nvGrpSpPr>
        <p:grpSpPr>
          <a:xfrm>
            <a:off x="3250500" y="-1208700"/>
            <a:ext cx="2651830" cy="2216529"/>
            <a:chOff x="8778750" y="1654938"/>
            <a:chExt cx="2651830" cy="2216529"/>
          </a:xfrm>
        </p:grpSpPr>
        <p:sp>
          <p:nvSpPr>
            <p:cNvPr id="7639" name="Google Shape;7639;p32"/>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32"/>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32"/>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32"/>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32"/>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32"/>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32"/>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32"/>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32"/>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8" name="Google Shape;7648;p32"/>
          <p:cNvGrpSpPr/>
          <p:nvPr/>
        </p:nvGrpSpPr>
        <p:grpSpPr>
          <a:xfrm rot="10800000">
            <a:off x="-8663" y="3377913"/>
            <a:ext cx="1918050" cy="1757175"/>
            <a:chOff x="4483200" y="238125"/>
            <a:chExt cx="1918050" cy="1757175"/>
          </a:xfrm>
        </p:grpSpPr>
        <p:sp>
          <p:nvSpPr>
            <p:cNvPr id="7649" name="Google Shape;7649;p32"/>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32"/>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32"/>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32"/>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32"/>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32"/>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32"/>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32"/>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32"/>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32"/>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32"/>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32"/>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32"/>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32"/>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32"/>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32"/>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32"/>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32"/>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32"/>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32"/>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32"/>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32"/>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32"/>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32"/>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32"/>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32"/>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32"/>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32"/>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32"/>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32"/>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32"/>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32"/>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32"/>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32"/>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32"/>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32"/>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32"/>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32"/>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32"/>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32"/>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32"/>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32"/>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32"/>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32"/>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32"/>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32"/>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32"/>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32"/>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32"/>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32"/>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32"/>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32"/>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32"/>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32"/>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32"/>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32"/>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32"/>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32"/>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32"/>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32"/>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32"/>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32"/>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32"/>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32"/>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32"/>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32"/>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32"/>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32"/>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32"/>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32"/>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32"/>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32"/>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32"/>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32"/>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32"/>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32"/>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32"/>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32"/>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32"/>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32"/>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32"/>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32"/>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32"/>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32"/>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32"/>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32"/>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32"/>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32"/>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32"/>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32"/>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32"/>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32"/>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32"/>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32"/>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32"/>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32"/>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32"/>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32"/>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32"/>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32"/>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32"/>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32"/>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32"/>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32"/>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32"/>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32"/>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32"/>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32"/>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32"/>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32"/>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32"/>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32"/>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32"/>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32"/>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32"/>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32"/>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32"/>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32"/>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32"/>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32"/>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32"/>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32"/>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32"/>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32"/>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32"/>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32"/>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32"/>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32"/>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32"/>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32"/>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32"/>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32"/>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32"/>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32"/>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32"/>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32"/>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32"/>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32"/>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32"/>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32"/>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32"/>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32"/>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32"/>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32"/>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32"/>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32"/>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32"/>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32"/>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32"/>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32"/>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32"/>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32"/>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32"/>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32"/>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32"/>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32"/>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32"/>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32"/>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32"/>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32"/>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32"/>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32"/>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32"/>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32"/>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32"/>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32"/>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32"/>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32"/>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32"/>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32"/>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32"/>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32"/>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32"/>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32"/>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32"/>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32"/>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32"/>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32"/>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32"/>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32"/>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32"/>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32"/>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32"/>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32"/>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32"/>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32"/>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32"/>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32"/>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32"/>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32"/>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32"/>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32"/>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32"/>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32"/>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32"/>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32"/>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32"/>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32"/>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32"/>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32"/>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32"/>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32"/>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32"/>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32"/>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32"/>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32"/>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32"/>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32"/>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32"/>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32"/>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32"/>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32"/>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32"/>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32"/>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32"/>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32"/>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32"/>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32"/>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32"/>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32"/>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32"/>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32"/>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32"/>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32"/>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32"/>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32"/>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32"/>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32"/>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32"/>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32"/>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32"/>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32"/>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32"/>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32"/>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32"/>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32"/>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32"/>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32"/>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32"/>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32"/>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32"/>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32"/>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32"/>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32"/>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32"/>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32"/>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32"/>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32"/>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32"/>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32"/>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32"/>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32"/>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32"/>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32"/>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32"/>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32"/>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32"/>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32"/>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32"/>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32"/>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32"/>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32"/>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32"/>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32"/>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32"/>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32"/>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32"/>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32"/>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32"/>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32"/>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32"/>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32"/>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32"/>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32"/>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32"/>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32"/>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32"/>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32"/>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32"/>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32"/>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32"/>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32"/>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32"/>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2" name="Google Shape;7932;p32"/>
          <p:cNvGrpSpPr/>
          <p:nvPr/>
        </p:nvGrpSpPr>
        <p:grpSpPr>
          <a:xfrm rot="406514">
            <a:off x="8376227" y="4161556"/>
            <a:ext cx="486737" cy="875736"/>
            <a:chOff x="204138" y="189927"/>
            <a:chExt cx="452861" cy="814710"/>
          </a:xfrm>
        </p:grpSpPr>
        <p:sp>
          <p:nvSpPr>
            <p:cNvPr id="7933" name="Google Shape;7933;p32"/>
            <p:cNvSpPr/>
            <p:nvPr/>
          </p:nvSpPr>
          <p:spPr>
            <a:xfrm>
              <a:off x="223986" y="405915"/>
              <a:ext cx="241479" cy="598722"/>
            </a:xfrm>
            <a:custGeom>
              <a:avLst/>
              <a:gdLst/>
              <a:ahLst/>
              <a:cxnLst/>
              <a:rect l="l" t="t" r="r" b="b"/>
              <a:pathLst>
                <a:path w="13736" h="34057" extrusionOk="0">
                  <a:moveTo>
                    <a:pt x="866" y="1"/>
                  </a:moveTo>
                  <a:lnTo>
                    <a:pt x="678" y="19"/>
                  </a:lnTo>
                  <a:lnTo>
                    <a:pt x="527" y="57"/>
                  </a:lnTo>
                  <a:lnTo>
                    <a:pt x="377" y="151"/>
                  </a:lnTo>
                  <a:lnTo>
                    <a:pt x="245" y="245"/>
                  </a:lnTo>
                  <a:lnTo>
                    <a:pt x="151" y="377"/>
                  </a:lnTo>
                  <a:lnTo>
                    <a:pt x="57" y="527"/>
                  </a:lnTo>
                  <a:lnTo>
                    <a:pt x="19" y="678"/>
                  </a:lnTo>
                  <a:lnTo>
                    <a:pt x="0" y="866"/>
                  </a:lnTo>
                  <a:lnTo>
                    <a:pt x="0" y="34057"/>
                  </a:lnTo>
                  <a:lnTo>
                    <a:pt x="1713" y="34057"/>
                  </a:lnTo>
                  <a:lnTo>
                    <a:pt x="1713" y="1713"/>
                  </a:lnTo>
                  <a:lnTo>
                    <a:pt x="12870" y="1713"/>
                  </a:lnTo>
                  <a:lnTo>
                    <a:pt x="13040" y="1694"/>
                  </a:lnTo>
                  <a:lnTo>
                    <a:pt x="13209" y="1656"/>
                  </a:lnTo>
                  <a:lnTo>
                    <a:pt x="13360" y="1581"/>
                  </a:lnTo>
                  <a:lnTo>
                    <a:pt x="13472" y="1468"/>
                  </a:lnTo>
                  <a:lnTo>
                    <a:pt x="13585" y="1337"/>
                  </a:lnTo>
                  <a:lnTo>
                    <a:pt x="13661" y="1186"/>
                  </a:lnTo>
                  <a:lnTo>
                    <a:pt x="13717" y="1036"/>
                  </a:lnTo>
                  <a:lnTo>
                    <a:pt x="13736" y="866"/>
                  </a:lnTo>
                  <a:lnTo>
                    <a:pt x="13717" y="678"/>
                  </a:lnTo>
                  <a:lnTo>
                    <a:pt x="13661" y="527"/>
                  </a:lnTo>
                  <a:lnTo>
                    <a:pt x="13585" y="377"/>
                  </a:lnTo>
                  <a:lnTo>
                    <a:pt x="13472" y="245"/>
                  </a:lnTo>
                  <a:lnTo>
                    <a:pt x="13360" y="151"/>
                  </a:lnTo>
                  <a:lnTo>
                    <a:pt x="13209" y="57"/>
                  </a:lnTo>
                  <a:lnTo>
                    <a:pt x="13040" y="19"/>
                  </a:lnTo>
                  <a:lnTo>
                    <a:pt x="128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32"/>
            <p:cNvSpPr/>
            <p:nvPr/>
          </p:nvSpPr>
          <p:spPr>
            <a:xfrm>
              <a:off x="204138" y="379457"/>
              <a:ext cx="80393" cy="80393"/>
            </a:xfrm>
            <a:custGeom>
              <a:avLst/>
              <a:gdLst/>
              <a:ahLst/>
              <a:cxnLst/>
              <a:rect l="l" t="t" r="r" b="b"/>
              <a:pathLst>
                <a:path w="4573" h="4573" extrusionOk="0">
                  <a:moveTo>
                    <a:pt x="2277" y="0"/>
                  </a:moveTo>
                  <a:lnTo>
                    <a:pt x="2051" y="19"/>
                  </a:lnTo>
                  <a:lnTo>
                    <a:pt x="1826" y="57"/>
                  </a:lnTo>
                  <a:lnTo>
                    <a:pt x="1600" y="113"/>
                  </a:lnTo>
                  <a:lnTo>
                    <a:pt x="1393" y="189"/>
                  </a:lnTo>
                  <a:lnTo>
                    <a:pt x="1186" y="283"/>
                  </a:lnTo>
                  <a:lnTo>
                    <a:pt x="998" y="396"/>
                  </a:lnTo>
                  <a:lnTo>
                    <a:pt x="828" y="527"/>
                  </a:lnTo>
                  <a:lnTo>
                    <a:pt x="659" y="678"/>
                  </a:lnTo>
                  <a:lnTo>
                    <a:pt x="527" y="828"/>
                  </a:lnTo>
                  <a:lnTo>
                    <a:pt x="396" y="1016"/>
                  </a:lnTo>
                  <a:lnTo>
                    <a:pt x="283" y="1205"/>
                  </a:lnTo>
                  <a:lnTo>
                    <a:pt x="170" y="1393"/>
                  </a:lnTo>
                  <a:lnTo>
                    <a:pt x="95" y="1600"/>
                  </a:lnTo>
                  <a:lnTo>
                    <a:pt x="38" y="1826"/>
                  </a:lnTo>
                  <a:lnTo>
                    <a:pt x="19" y="2051"/>
                  </a:lnTo>
                  <a:lnTo>
                    <a:pt x="1" y="2296"/>
                  </a:lnTo>
                  <a:lnTo>
                    <a:pt x="19" y="2522"/>
                  </a:lnTo>
                  <a:lnTo>
                    <a:pt x="38" y="2747"/>
                  </a:lnTo>
                  <a:lnTo>
                    <a:pt x="95" y="2973"/>
                  </a:lnTo>
                  <a:lnTo>
                    <a:pt x="170" y="3180"/>
                  </a:lnTo>
                  <a:lnTo>
                    <a:pt x="283" y="3368"/>
                  </a:lnTo>
                  <a:lnTo>
                    <a:pt x="396" y="3557"/>
                  </a:lnTo>
                  <a:lnTo>
                    <a:pt x="527" y="3745"/>
                  </a:lnTo>
                  <a:lnTo>
                    <a:pt x="659" y="3895"/>
                  </a:lnTo>
                  <a:lnTo>
                    <a:pt x="828" y="4046"/>
                  </a:lnTo>
                  <a:lnTo>
                    <a:pt x="998" y="4177"/>
                  </a:lnTo>
                  <a:lnTo>
                    <a:pt x="1186" y="4290"/>
                  </a:lnTo>
                  <a:lnTo>
                    <a:pt x="1393" y="4384"/>
                  </a:lnTo>
                  <a:lnTo>
                    <a:pt x="1600" y="4460"/>
                  </a:lnTo>
                  <a:lnTo>
                    <a:pt x="1826" y="4516"/>
                  </a:lnTo>
                  <a:lnTo>
                    <a:pt x="2051" y="4554"/>
                  </a:lnTo>
                  <a:lnTo>
                    <a:pt x="2277" y="4573"/>
                  </a:lnTo>
                  <a:lnTo>
                    <a:pt x="2522" y="4554"/>
                  </a:lnTo>
                  <a:lnTo>
                    <a:pt x="2748" y="4516"/>
                  </a:lnTo>
                  <a:lnTo>
                    <a:pt x="2955" y="4460"/>
                  </a:lnTo>
                  <a:lnTo>
                    <a:pt x="3162" y="4384"/>
                  </a:lnTo>
                  <a:lnTo>
                    <a:pt x="3368" y="4290"/>
                  </a:lnTo>
                  <a:lnTo>
                    <a:pt x="3557" y="4177"/>
                  </a:lnTo>
                  <a:lnTo>
                    <a:pt x="3726" y="4046"/>
                  </a:lnTo>
                  <a:lnTo>
                    <a:pt x="3895" y="3895"/>
                  </a:lnTo>
                  <a:lnTo>
                    <a:pt x="4046" y="3745"/>
                  </a:lnTo>
                  <a:lnTo>
                    <a:pt x="4178" y="3557"/>
                  </a:lnTo>
                  <a:lnTo>
                    <a:pt x="4290" y="3368"/>
                  </a:lnTo>
                  <a:lnTo>
                    <a:pt x="4385" y="3180"/>
                  </a:lnTo>
                  <a:lnTo>
                    <a:pt x="4460" y="2973"/>
                  </a:lnTo>
                  <a:lnTo>
                    <a:pt x="4516" y="2747"/>
                  </a:lnTo>
                  <a:lnTo>
                    <a:pt x="4554" y="2522"/>
                  </a:lnTo>
                  <a:lnTo>
                    <a:pt x="4573" y="2296"/>
                  </a:lnTo>
                  <a:lnTo>
                    <a:pt x="4554" y="2051"/>
                  </a:lnTo>
                  <a:lnTo>
                    <a:pt x="4516" y="1826"/>
                  </a:lnTo>
                  <a:lnTo>
                    <a:pt x="4460" y="1600"/>
                  </a:lnTo>
                  <a:lnTo>
                    <a:pt x="4385" y="1393"/>
                  </a:lnTo>
                  <a:lnTo>
                    <a:pt x="4290" y="1205"/>
                  </a:lnTo>
                  <a:lnTo>
                    <a:pt x="4178" y="1016"/>
                  </a:lnTo>
                  <a:lnTo>
                    <a:pt x="4046" y="828"/>
                  </a:lnTo>
                  <a:lnTo>
                    <a:pt x="3895" y="678"/>
                  </a:lnTo>
                  <a:lnTo>
                    <a:pt x="3726" y="527"/>
                  </a:lnTo>
                  <a:lnTo>
                    <a:pt x="3557" y="396"/>
                  </a:lnTo>
                  <a:lnTo>
                    <a:pt x="3368" y="283"/>
                  </a:lnTo>
                  <a:lnTo>
                    <a:pt x="3162" y="189"/>
                  </a:lnTo>
                  <a:lnTo>
                    <a:pt x="2955" y="113"/>
                  </a:lnTo>
                  <a:lnTo>
                    <a:pt x="2748" y="57"/>
                  </a:lnTo>
                  <a:lnTo>
                    <a:pt x="2522" y="19"/>
                  </a:lnTo>
                  <a:lnTo>
                    <a:pt x="2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32"/>
            <p:cNvSpPr/>
            <p:nvPr/>
          </p:nvSpPr>
          <p:spPr>
            <a:xfrm>
              <a:off x="225639" y="401291"/>
              <a:ext cx="37059" cy="36725"/>
            </a:xfrm>
            <a:custGeom>
              <a:avLst/>
              <a:gdLst/>
              <a:ahLst/>
              <a:cxnLst/>
              <a:rect l="l" t="t" r="r" b="b"/>
              <a:pathLst>
                <a:path w="2108" h="2089" extrusionOk="0">
                  <a:moveTo>
                    <a:pt x="1054" y="0"/>
                  </a:moveTo>
                  <a:lnTo>
                    <a:pt x="847" y="19"/>
                  </a:lnTo>
                  <a:lnTo>
                    <a:pt x="640" y="75"/>
                  </a:lnTo>
                  <a:lnTo>
                    <a:pt x="471" y="170"/>
                  </a:lnTo>
                  <a:lnTo>
                    <a:pt x="320" y="301"/>
                  </a:lnTo>
                  <a:lnTo>
                    <a:pt x="189" y="452"/>
                  </a:lnTo>
                  <a:lnTo>
                    <a:pt x="95" y="640"/>
                  </a:lnTo>
                  <a:lnTo>
                    <a:pt x="19" y="828"/>
                  </a:lnTo>
                  <a:lnTo>
                    <a:pt x="1" y="1054"/>
                  </a:lnTo>
                  <a:lnTo>
                    <a:pt x="19" y="1261"/>
                  </a:lnTo>
                  <a:lnTo>
                    <a:pt x="95" y="1449"/>
                  </a:lnTo>
                  <a:lnTo>
                    <a:pt x="189" y="1637"/>
                  </a:lnTo>
                  <a:lnTo>
                    <a:pt x="320" y="1788"/>
                  </a:lnTo>
                  <a:lnTo>
                    <a:pt x="471" y="1919"/>
                  </a:lnTo>
                  <a:lnTo>
                    <a:pt x="640" y="2014"/>
                  </a:lnTo>
                  <a:lnTo>
                    <a:pt x="847" y="2070"/>
                  </a:lnTo>
                  <a:lnTo>
                    <a:pt x="1054" y="2089"/>
                  </a:lnTo>
                  <a:lnTo>
                    <a:pt x="1261" y="2070"/>
                  </a:lnTo>
                  <a:lnTo>
                    <a:pt x="1468" y="2014"/>
                  </a:lnTo>
                  <a:lnTo>
                    <a:pt x="1637" y="1919"/>
                  </a:lnTo>
                  <a:lnTo>
                    <a:pt x="1807" y="1788"/>
                  </a:lnTo>
                  <a:lnTo>
                    <a:pt x="1939" y="1637"/>
                  </a:lnTo>
                  <a:lnTo>
                    <a:pt x="2033" y="1449"/>
                  </a:lnTo>
                  <a:lnTo>
                    <a:pt x="2089" y="1261"/>
                  </a:lnTo>
                  <a:lnTo>
                    <a:pt x="2108" y="1054"/>
                  </a:lnTo>
                  <a:lnTo>
                    <a:pt x="2089" y="828"/>
                  </a:lnTo>
                  <a:lnTo>
                    <a:pt x="2033" y="640"/>
                  </a:lnTo>
                  <a:lnTo>
                    <a:pt x="1939" y="452"/>
                  </a:lnTo>
                  <a:lnTo>
                    <a:pt x="1807" y="301"/>
                  </a:lnTo>
                  <a:lnTo>
                    <a:pt x="1637" y="170"/>
                  </a:lnTo>
                  <a:lnTo>
                    <a:pt x="1468" y="75"/>
                  </a:lnTo>
                  <a:lnTo>
                    <a:pt x="1261" y="19"/>
                  </a:lnTo>
                  <a:lnTo>
                    <a:pt x="10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32"/>
            <p:cNvSpPr/>
            <p:nvPr/>
          </p:nvSpPr>
          <p:spPr>
            <a:xfrm>
              <a:off x="319586" y="363582"/>
              <a:ext cx="337413" cy="403232"/>
            </a:xfrm>
            <a:custGeom>
              <a:avLst/>
              <a:gdLst/>
              <a:ahLst/>
              <a:cxnLst/>
              <a:rect l="l" t="t" r="r" b="b"/>
              <a:pathLst>
                <a:path w="19193" h="22937" extrusionOk="0">
                  <a:moveTo>
                    <a:pt x="7244" y="0"/>
                  </a:moveTo>
                  <a:lnTo>
                    <a:pt x="7244" y="4874"/>
                  </a:lnTo>
                  <a:lnTo>
                    <a:pt x="151" y="20528"/>
                  </a:lnTo>
                  <a:lnTo>
                    <a:pt x="75" y="20735"/>
                  </a:lnTo>
                  <a:lnTo>
                    <a:pt x="19" y="20942"/>
                  </a:lnTo>
                  <a:lnTo>
                    <a:pt x="0" y="21168"/>
                  </a:lnTo>
                  <a:lnTo>
                    <a:pt x="0" y="21375"/>
                  </a:lnTo>
                  <a:lnTo>
                    <a:pt x="38" y="21582"/>
                  </a:lnTo>
                  <a:lnTo>
                    <a:pt x="94" y="21789"/>
                  </a:lnTo>
                  <a:lnTo>
                    <a:pt x="169" y="21977"/>
                  </a:lnTo>
                  <a:lnTo>
                    <a:pt x="282" y="22146"/>
                  </a:lnTo>
                  <a:lnTo>
                    <a:pt x="395" y="22316"/>
                  </a:lnTo>
                  <a:lnTo>
                    <a:pt x="527" y="22466"/>
                  </a:lnTo>
                  <a:lnTo>
                    <a:pt x="696" y="22598"/>
                  </a:lnTo>
                  <a:lnTo>
                    <a:pt x="866" y="22711"/>
                  </a:lnTo>
                  <a:lnTo>
                    <a:pt x="1054" y="22805"/>
                  </a:lnTo>
                  <a:lnTo>
                    <a:pt x="1261" y="22880"/>
                  </a:lnTo>
                  <a:lnTo>
                    <a:pt x="1487" y="22918"/>
                  </a:lnTo>
                  <a:lnTo>
                    <a:pt x="1712" y="22937"/>
                  </a:lnTo>
                  <a:lnTo>
                    <a:pt x="17499" y="22937"/>
                  </a:lnTo>
                  <a:lnTo>
                    <a:pt x="17724" y="22918"/>
                  </a:lnTo>
                  <a:lnTo>
                    <a:pt x="17931" y="22880"/>
                  </a:lnTo>
                  <a:lnTo>
                    <a:pt x="18138" y="22805"/>
                  </a:lnTo>
                  <a:lnTo>
                    <a:pt x="18327" y="22711"/>
                  </a:lnTo>
                  <a:lnTo>
                    <a:pt x="18515" y="22598"/>
                  </a:lnTo>
                  <a:lnTo>
                    <a:pt x="18665" y="22466"/>
                  </a:lnTo>
                  <a:lnTo>
                    <a:pt x="18816" y="22316"/>
                  </a:lnTo>
                  <a:lnTo>
                    <a:pt x="18929" y="22146"/>
                  </a:lnTo>
                  <a:lnTo>
                    <a:pt x="19023" y="21977"/>
                  </a:lnTo>
                  <a:lnTo>
                    <a:pt x="19117" y="21789"/>
                  </a:lnTo>
                  <a:lnTo>
                    <a:pt x="19173" y="21582"/>
                  </a:lnTo>
                  <a:lnTo>
                    <a:pt x="19192" y="21375"/>
                  </a:lnTo>
                  <a:lnTo>
                    <a:pt x="19192" y="21168"/>
                  </a:lnTo>
                  <a:lnTo>
                    <a:pt x="19173" y="20942"/>
                  </a:lnTo>
                  <a:lnTo>
                    <a:pt x="19136" y="20735"/>
                  </a:lnTo>
                  <a:lnTo>
                    <a:pt x="19042" y="20528"/>
                  </a:lnTo>
                  <a:lnTo>
                    <a:pt x="11948" y="4874"/>
                  </a:lnTo>
                  <a:lnTo>
                    <a:pt x="1194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32"/>
            <p:cNvSpPr/>
            <p:nvPr/>
          </p:nvSpPr>
          <p:spPr>
            <a:xfrm>
              <a:off x="319586" y="363582"/>
              <a:ext cx="337413" cy="403232"/>
            </a:xfrm>
            <a:custGeom>
              <a:avLst/>
              <a:gdLst/>
              <a:ahLst/>
              <a:cxnLst/>
              <a:rect l="l" t="t" r="r" b="b"/>
              <a:pathLst>
                <a:path w="19193" h="22937" fill="none" extrusionOk="0">
                  <a:moveTo>
                    <a:pt x="1712" y="22937"/>
                  </a:moveTo>
                  <a:lnTo>
                    <a:pt x="17499" y="22937"/>
                  </a:lnTo>
                  <a:lnTo>
                    <a:pt x="17499" y="22937"/>
                  </a:lnTo>
                  <a:lnTo>
                    <a:pt x="17724" y="22918"/>
                  </a:lnTo>
                  <a:lnTo>
                    <a:pt x="17931" y="22880"/>
                  </a:lnTo>
                  <a:lnTo>
                    <a:pt x="18138" y="22805"/>
                  </a:lnTo>
                  <a:lnTo>
                    <a:pt x="18327" y="22711"/>
                  </a:lnTo>
                  <a:lnTo>
                    <a:pt x="18515" y="22598"/>
                  </a:lnTo>
                  <a:lnTo>
                    <a:pt x="18665" y="22466"/>
                  </a:lnTo>
                  <a:lnTo>
                    <a:pt x="18816" y="22316"/>
                  </a:lnTo>
                  <a:lnTo>
                    <a:pt x="18929" y="22146"/>
                  </a:lnTo>
                  <a:lnTo>
                    <a:pt x="19023" y="21977"/>
                  </a:lnTo>
                  <a:lnTo>
                    <a:pt x="19117" y="21789"/>
                  </a:lnTo>
                  <a:lnTo>
                    <a:pt x="19173" y="21582"/>
                  </a:lnTo>
                  <a:lnTo>
                    <a:pt x="19192" y="21375"/>
                  </a:lnTo>
                  <a:lnTo>
                    <a:pt x="19192" y="21168"/>
                  </a:lnTo>
                  <a:lnTo>
                    <a:pt x="19173" y="20942"/>
                  </a:lnTo>
                  <a:lnTo>
                    <a:pt x="19136" y="20735"/>
                  </a:lnTo>
                  <a:lnTo>
                    <a:pt x="19042" y="20528"/>
                  </a:lnTo>
                  <a:lnTo>
                    <a:pt x="11948" y="4874"/>
                  </a:lnTo>
                  <a:lnTo>
                    <a:pt x="11948" y="0"/>
                  </a:lnTo>
                  <a:lnTo>
                    <a:pt x="7244" y="0"/>
                  </a:lnTo>
                  <a:lnTo>
                    <a:pt x="7244" y="4874"/>
                  </a:lnTo>
                  <a:lnTo>
                    <a:pt x="151" y="20528"/>
                  </a:lnTo>
                  <a:lnTo>
                    <a:pt x="151" y="20528"/>
                  </a:lnTo>
                  <a:lnTo>
                    <a:pt x="75" y="20735"/>
                  </a:lnTo>
                  <a:lnTo>
                    <a:pt x="19" y="20942"/>
                  </a:lnTo>
                  <a:lnTo>
                    <a:pt x="0" y="21168"/>
                  </a:lnTo>
                  <a:lnTo>
                    <a:pt x="0" y="21375"/>
                  </a:lnTo>
                  <a:lnTo>
                    <a:pt x="38" y="21582"/>
                  </a:lnTo>
                  <a:lnTo>
                    <a:pt x="94" y="21789"/>
                  </a:lnTo>
                  <a:lnTo>
                    <a:pt x="169" y="21977"/>
                  </a:lnTo>
                  <a:lnTo>
                    <a:pt x="282" y="22146"/>
                  </a:lnTo>
                  <a:lnTo>
                    <a:pt x="395" y="22316"/>
                  </a:lnTo>
                  <a:lnTo>
                    <a:pt x="527" y="22466"/>
                  </a:lnTo>
                  <a:lnTo>
                    <a:pt x="696" y="22598"/>
                  </a:lnTo>
                  <a:lnTo>
                    <a:pt x="866" y="22711"/>
                  </a:lnTo>
                  <a:lnTo>
                    <a:pt x="1054" y="22805"/>
                  </a:lnTo>
                  <a:lnTo>
                    <a:pt x="1261" y="22880"/>
                  </a:lnTo>
                  <a:lnTo>
                    <a:pt x="1487" y="22918"/>
                  </a:lnTo>
                  <a:lnTo>
                    <a:pt x="1712" y="2293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32"/>
            <p:cNvSpPr/>
            <p:nvPr/>
          </p:nvSpPr>
          <p:spPr>
            <a:xfrm>
              <a:off x="342071" y="421139"/>
              <a:ext cx="292426" cy="323191"/>
            </a:xfrm>
            <a:custGeom>
              <a:avLst/>
              <a:gdLst/>
              <a:ahLst/>
              <a:cxnLst/>
              <a:rect l="l" t="t" r="r" b="b"/>
              <a:pathLst>
                <a:path w="16634" h="18384" extrusionOk="0">
                  <a:moveTo>
                    <a:pt x="7245" y="0"/>
                  </a:moveTo>
                  <a:lnTo>
                    <a:pt x="7245" y="1882"/>
                  </a:lnTo>
                  <a:lnTo>
                    <a:pt x="38" y="17781"/>
                  </a:lnTo>
                  <a:lnTo>
                    <a:pt x="19" y="17837"/>
                  </a:lnTo>
                  <a:lnTo>
                    <a:pt x="1" y="17913"/>
                  </a:lnTo>
                  <a:lnTo>
                    <a:pt x="1" y="18026"/>
                  </a:lnTo>
                  <a:lnTo>
                    <a:pt x="38" y="18120"/>
                  </a:lnTo>
                  <a:lnTo>
                    <a:pt x="76" y="18176"/>
                  </a:lnTo>
                  <a:lnTo>
                    <a:pt x="114" y="18251"/>
                  </a:lnTo>
                  <a:lnTo>
                    <a:pt x="189" y="18308"/>
                  </a:lnTo>
                  <a:lnTo>
                    <a:pt x="302" y="18364"/>
                  </a:lnTo>
                  <a:lnTo>
                    <a:pt x="358" y="18383"/>
                  </a:lnTo>
                  <a:lnTo>
                    <a:pt x="16295" y="18383"/>
                  </a:lnTo>
                  <a:lnTo>
                    <a:pt x="16351" y="18364"/>
                  </a:lnTo>
                  <a:lnTo>
                    <a:pt x="16445" y="18308"/>
                  </a:lnTo>
                  <a:lnTo>
                    <a:pt x="16521" y="18251"/>
                  </a:lnTo>
                  <a:lnTo>
                    <a:pt x="16577" y="18176"/>
                  </a:lnTo>
                  <a:lnTo>
                    <a:pt x="16615" y="18120"/>
                  </a:lnTo>
                  <a:lnTo>
                    <a:pt x="16634" y="18026"/>
                  </a:lnTo>
                  <a:lnTo>
                    <a:pt x="16634" y="17913"/>
                  </a:lnTo>
                  <a:lnTo>
                    <a:pt x="16634" y="17837"/>
                  </a:lnTo>
                  <a:lnTo>
                    <a:pt x="16615" y="17781"/>
                  </a:lnTo>
                  <a:lnTo>
                    <a:pt x="9408" y="1882"/>
                  </a:lnTo>
                  <a:lnTo>
                    <a:pt x="940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32"/>
            <p:cNvSpPr/>
            <p:nvPr/>
          </p:nvSpPr>
          <p:spPr>
            <a:xfrm>
              <a:off x="342071" y="421139"/>
              <a:ext cx="292426" cy="323191"/>
            </a:xfrm>
            <a:custGeom>
              <a:avLst/>
              <a:gdLst/>
              <a:ahLst/>
              <a:cxnLst/>
              <a:rect l="l" t="t" r="r" b="b"/>
              <a:pathLst>
                <a:path w="16634" h="18384" fill="none" extrusionOk="0">
                  <a:moveTo>
                    <a:pt x="38" y="17781"/>
                  </a:moveTo>
                  <a:lnTo>
                    <a:pt x="7245" y="1882"/>
                  </a:lnTo>
                  <a:lnTo>
                    <a:pt x="7245" y="0"/>
                  </a:lnTo>
                  <a:lnTo>
                    <a:pt x="9408" y="0"/>
                  </a:lnTo>
                  <a:lnTo>
                    <a:pt x="9408" y="1882"/>
                  </a:lnTo>
                  <a:lnTo>
                    <a:pt x="16615" y="17781"/>
                  </a:lnTo>
                  <a:lnTo>
                    <a:pt x="16615" y="17781"/>
                  </a:lnTo>
                  <a:lnTo>
                    <a:pt x="16634" y="17837"/>
                  </a:lnTo>
                  <a:lnTo>
                    <a:pt x="16634" y="17913"/>
                  </a:lnTo>
                  <a:lnTo>
                    <a:pt x="16634" y="18026"/>
                  </a:lnTo>
                  <a:lnTo>
                    <a:pt x="16615" y="18120"/>
                  </a:lnTo>
                  <a:lnTo>
                    <a:pt x="16577" y="18176"/>
                  </a:lnTo>
                  <a:lnTo>
                    <a:pt x="16577" y="18176"/>
                  </a:lnTo>
                  <a:lnTo>
                    <a:pt x="16521" y="18251"/>
                  </a:lnTo>
                  <a:lnTo>
                    <a:pt x="16445" y="18308"/>
                  </a:lnTo>
                  <a:lnTo>
                    <a:pt x="16351" y="18364"/>
                  </a:lnTo>
                  <a:lnTo>
                    <a:pt x="16295" y="18383"/>
                  </a:lnTo>
                  <a:lnTo>
                    <a:pt x="16220" y="18383"/>
                  </a:lnTo>
                  <a:lnTo>
                    <a:pt x="433" y="18383"/>
                  </a:lnTo>
                  <a:lnTo>
                    <a:pt x="433" y="18383"/>
                  </a:lnTo>
                  <a:lnTo>
                    <a:pt x="358" y="18383"/>
                  </a:lnTo>
                  <a:lnTo>
                    <a:pt x="302" y="18364"/>
                  </a:lnTo>
                  <a:lnTo>
                    <a:pt x="189" y="18308"/>
                  </a:lnTo>
                  <a:lnTo>
                    <a:pt x="114" y="18251"/>
                  </a:lnTo>
                  <a:lnTo>
                    <a:pt x="76" y="18176"/>
                  </a:lnTo>
                  <a:lnTo>
                    <a:pt x="76" y="18176"/>
                  </a:lnTo>
                  <a:lnTo>
                    <a:pt x="38" y="18120"/>
                  </a:lnTo>
                  <a:lnTo>
                    <a:pt x="1" y="18026"/>
                  </a:lnTo>
                  <a:lnTo>
                    <a:pt x="1" y="17913"/>
                  </a:lnTo>
                  <a:lnTo>
                    <a:pt x="19" y="17837"/>
                  </a:lnTo>
                  <a:lnTo>
                    <a:pt x="38" y="177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32"/>
            <p:cNvSpPr/>
            <p:nvPr/>
          </p:nvSpPr>
          <p:spPr>
            <a:xfrm>
              <a:off x="441310" y="400623"/>
              <a:ext cx="94282" cy="41032"/>
            </a:xfrm>
            <a:custGeom>
              <a:avLst/>
              <a:gdLst/>
              <a:ahLst/>
              <a:cxnLst/>
              <a:rect l="l" t="t" r="r" b="b"/>
              <a:pathLst>
                <a:path w="5363" h="2334" extrusionOk="0">
                  <a:moveTo>
                    <a:pt x="113" y="1"/>
                  </a:moveTo>
                  <a:lnTo>
                    <a:pt x="57" y="57"/>
                  </a:lnTo>
                  <a:lnTo>
                    <a:pt x="0" y="113"/>
                  </a:lnTo>
                  <a:lnTo>
                    <a:pt x="0" y="189"/>
                  </a:lnTo>
                  <a:lnTo>
                    <a:pt x="0" y="2127"/>
                  </a:lnTo>
                  <a:lnTo>
                    <a:pt x="0" y="2202"/>
                  </a:lnTo>
                  <a:lnTo>
                    <a:pt x="57" y="2258"/>
                  </a:lnTo>
                  <a:lnTo>
                    <a:pt x="113" y="2315"/>
                  </a:lnTo>
                  <a:lnTo>
                    <a:pt x="188" y="2334"/>
                  </a:lnTo>
                  <a:lnTo>
                    <a:pt x="5156" y="2334"/>
                  </a:lnTo>
                  <a:lnTo>
                    <a:pt x="5231" y="2315"/>
                  </a:lnTo>
                  <a:lnTo>
                    <a:pt x="5306" y="2258"/>
                  </a:lnTo>
                  <a:lnTo>
                    <a:pt x="5344" y="2202"/>
                  </a:lnTo>
                  <a:lnTo>
                    <a:pt x="5363" y="2127"/>
                  </a:lnTo>
                  <a:lnTo>
                    <a:pt x="5363" y="189"/>
                  </a:lnTo>
                  <a:lnTo>
                    <a:pt x="5344" y="113"/>
                  </a:lnTo>
                  <a:lnTo>
                    <a:pt x="5306" y="57"/>
                  </a:lnTo>
                  <a:lnTo>
                    <a:pt x="523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32"/>
            <p:cNvSpPr/>
            <p:nvPr/>
          </p:nvSpPr>
          <p:spPr>
            <a:xfrm>
              <a:off x="441310" y="400623"/>
              <a:ext cx="94282" cy="41032"/>
            </a:xfrm>
            <a:custGeom>
              <a:avLst/>
              <a:gdLst/>
              <a:ahLst/>
              <a:cxnLst/>
              <a:rect l="l" t="t" r="r" b="b"/>
              <a:pathLst>
                <a:path w="5363" h="2334" extrusionOk="0">
                  <a:moveTo>
                    <a:pt x="113" y="1"/>
                  </a:moveTo>
                  <a:lnTo>
                    <a:pt x="57" y="57"/>
                  </a:lnTo>
                  <a:lnTo>
                    <a:pt x="0" y="113"/>
                  </a:lnTo>
                  <a:lnTo>
                    <a:pt x="0" y="189"/>
                  </a:lnTo>
                  <a:lnTo>
                    <a:pt x="0" y="2127"/>
                  </a:lnTo>
                  <a:lnTo>
                    <a:pt x="0" y="2202"/>
                  </a:lnTo>
                  <a:lnTo>
                    <a:pt x="57" y="2258"/>
                  </a:lnTo>
                  <a:lnTo>
                    <a:pt x="113" y="2315"/>
                  </a:lnTo>
                  <a:lnTo>
                    <a:pt x="188" y="2334"/>
                  </a:lnTo>
                  <a:lnTo>
                    <a:pt x="5156" y="2334"/>
                  </a:lnTo>
                  <a:lnTo>
                    <a:pt x="5231" y="2315"/>
                  </a:lnTo>
                  <a:lnTo>
                    <a:pt x="5306" y="2258"/>
                  </a:lnTo>
                  <a:lnTo>
                    <a:pt x="5344" y="2202"/>
                  </a:lnTo>
                  <a:lnTo>
                    <a:pt x="5363" y="2127"/>
                  </a:lnTo>
                  <a:lnTo>
                    <a:pt x="5363" y="1525"/>
                  </a:lnTo>
                  <a:lnTo>
                    <a:pt x="3970" y="1374"/>
                  </a:lnTo>
                  <a:lnTo>
                    <a:pt x="3124" y="1280"/>
                  </a:lnTo>
                  <a:lnTo>
                    <a:pt x="2258" y="1167"/>
                  </a:lnTo>
                  <a:lnTo>
                    <a:pt x="1919" y="1111"/>
                  </a:lnTo>
                  <a:lnTo>
                    <a:pt x="1637" y="1035"/>
                  </a:lnTo>
                  <a:lnTo>
                    <a:pt x="1374" y="960"/>
                  </a:lnTo>
                  <a:lnTo>
                    <a:pt x="1148" y="866"/>
                  </a:lnTo>
                  <a:lnTo>
                    <a:pt x="960" y="772"/>
                  </a:lnTo>
                  <a:lnTo>
                    <a:pt x="791" y="678"/>
                  </a:lnTo>
                  <a:lnTo>
                    <a:pt x="640" y="584"/>
                  </a:lnTo>
                  <a:lnTo>
                    <a:pt x="527" y="471"/>
                  </a:lnTo>
                  <a:lnTo>
                    <a:pt x="433" y="377"/>
                  </a:lnTo>
                  <a:lnTo>
                    <a:pt x="358" y="302"/>
                  </a:lnTo>
                  <a:lnTo>
                    <a:pt x="264" y="132"/>
                  </a:lnTo>
                  <a:lnTo>
                    <a:pt x="207" y="38"/>
                  </a:lnTo>
                  <a:lnTo>
                    <a:pt x="188"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32"/>
            <p:cNvSpPr/>
            <p:nvPr/>
          </p:nvSpPr>
          <p:spPr>
            <a:xfrm>
              <a:off x="456517" y="577267"/>
              <a:ext cx="108855" cy="66505"/>
            </a:xfrm>
            <a:custGeom>
              <a:avLst/>
              <a:gdLst/>
              <a:ahLst/>
              <a:cxnLst/>
              <a:rect l="l" t="t" r="r" b="b"/>
              <a:pathLst>
                <a:path w="6192" h="3783" extrusionOk="0">
                  <a:moveTo>
                    <a:pt x="5401" y="0"/>
                  </a:moveTo>
                  <a:lnTo>
                    <a:pt x="5232" y="19"/>
                  </a:lnTo>
                  <a:lnTo>
                    <a:pt x="5025" y="38"/>
                  </a:lnTo>
                  <a:lnTo>
                    <a:pt x="4818" y="113"/>
                  </a:lnTo>
                  <a:lnTo>
                    <a:pt x="4592" y="207"/>
                  </a:lnTo>
                  <a:lnTo>
                    <a:pt x="4347" y="339"/>
                  </a:lnTo>
                  <a:lnTo>
                    <a:pt x="4084" y="508"/>
                  </a:lnTo>
                  <a:lnTo>
                    <a:pt x="3820" y="734"/>
                  </a:lnTo>
                  <a:lnTo>
                    <a:pt x="3275" y="1204"/>
                  </a:lnTo>
                  <a:lnTo>
                    <a:pt x="2767" y="1581"/>
                  </a:lnTo>
                  <a:lnTo>
                    <a:pt x="2522" y="1750"/>
                  </a:lnTo>
                  <a:lnTo>
                    <a:pt x="2277" y="1901"/>
                  </a:lnTo>
                  <a:lnTo>
                    <a:pt x="2052" y="2032"/>
                  </a:lnTo>
                  <a:lnTo>
                    <a:pt x="1807" y="2126"/>
                  </a:lnTo>
                  <a:lnTo>
                    <a:pt x="1581" y="2220"/>
                  </a:lnTo>
                  <a:lnTo>
                    <a:pt x="1356" y="2258"/>
                  </a:lnTo>
                  <a:lnTo>
                    <a:pt x="1130" y="2296"/>
                  </a:lnTo>
                  <a:lnTo>
                    <a:pt x="904" y="2296"/>
                  </a:lnTo>
                  <a:lnTo>
                    <a:pt x="678" y="2277"/>
                  </a:lnTo>
                  <a:lnTo>
                    <a:pt x="452" y="2220"/>
                  </a:lnTo>
                  <a:lnTo>
                    <a:pt x="227" y="2145"/>
                  </a:lnTo>
                  <a:lnTo>
                    <a:pt x="1" y="2032"/>
                  </a:lnTo>
                  <a:lnTo>
                    <a:pt x="1" y="2108"/>
                  </a:lnTo>
                  <a:lnTo>
                    <a:pt x="57" y="2314"/>
                  </a:lnTo>
                  <a:lnTo>
                    <a:pt x="114" y="2465"/>
                  </a:lnTo>
                  <a:lnTo>
                    <a:pt x="189" y="2616"/>
                  </a:lnTo>
                  <a:lnTo>
                    <a:pt x="283" y="2785"/>
                  </a:lnTo>
                  <a:lnTo>
                    <a:pt x="415" y="2954"/>
                  </a:lnTo>
                  <a:lnTo>
                    <a:pt x="565" y="3124"/>
                  </a:lnTo>
                  <a:lnTo>
                    <a:pt x="753" y="3293"/>
                  </a:lnTo>
                  <a:lnTo>
                    <a:pt x="979" y="3443"/>
                  </a:lnTo>
                  <a:lnTo>
                    <a:pt x="1243" y="3556"/>
                  </a:lnTo>
                  <a:lnTo>
                    <a:pt x="1544" y="3669"/>
                  </a:lnTo>
                  <a:lnTo>
                    <a:pt x="1901" y="3744"/>
                  </a:lnTo>
                  <a:lnTo>
                    <a:pt x="2296" y="3782"/>
                  </a:lnTo>
                  <a:lnTo>
                    <a:pt x="2767" y="3782"/>
                  </a:lnTo>
                  <a:lnTo>
                    <a:pt x="2992" y="3744"/>
                  </a:lnTo>
                  <a:lnTo>
                    <a:pt x="3218" y="3707"/>
                  </a:lnTo>
                  <a:lnTo>
                    <a:pt x="3444" y="3650"/>
                  </a:lnTo>
                  <a:lnTo>
                    <a:pt x="3651" y="3575"/>
                  </a:lnTo>
                  <a:lnTo>
                    <a:pt x="3858" y="3500"/>
                  </a:lnTo>
                  <a:lnTo>
                    <a:pt x="4046" y="3387"/>
                  </a:lnTo>
                  <a:lnTo>
                    <a:pt x="4216" y="3293"/>
                  </a:lnTo>
                  <a:lnTo>
                    <a:pt x="4385" y="3161"/>
                  </a:lnTo>
                  <a:lnTo>
                    <a:pt x="4554" y="3029"/>
                  </a:lnTo>
                  <a:lnTo>
                    <a:pt x="4705" y="2898"/>
                  </a:lnTo>
                  <a:lnTo>
                    <a:pt x="4987" y="2597"/>
                  </a:lnTo>
                  <a:lnTo>
                    <a:pt x="5232" y="2277"/>
                  </a:lnTo>
                  <a:lnTo>
                    <a:pt x="5457" y="1957"/>
                  </a:lnTo>
                  <a:lnTo>
                    <a:pt x="5627" y="1637"/>
                  </a:lnTo>
                  <a:lnTo>
                    <a:pt x="5796" y="1336"/>
                  </a:lnTo>
                  <a:lnTo>
                    <a:pt x="5909" y="1035"/>
                  </a:lnTo>
                  <a:lnTo>
                    <a:pt x="6022" y="790"/>
                  </a:lnTo>
                  <a:lnTo>
                    <a:pt x="6154" y="395"/>
                  </a:lnTo>
                  <a:lnTo>
                    <a:pt x="6191" y="245"/>
                  </a:lnTo>
                  <a:lnTo>
                    <a:pt x="6154" y="226"/>
                  </a:lnTo>
                  <a:lnTo>
                    <a:pt x="6022" y="151"/>
                  </a:lnTo>
                  <a:lnTo>
                    <a:pt x="5834" y="57"/>
                  </a:lnTo>
                  <a:lnTo>
                    <a:pt x="5702" y="19"/>
                  </a:lnTo>
                  <a:lnTo>
                    <a:pt x="557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32"/>
            <p:cNvSpPr/>
            <p:nvPr/>
          </p:nvSpPr>
          <p:spPr>
            <a:xfrm>
              <a:off x="456517" y="577267"/>
              <a:ext cx="108855" cy="66505"/>
            </a:xfrm>
            <a:custGeom>
              <a:avLst/>
              <a:gdLst/>
              <a:ahLst/>
              <a:cxnLst/>
              <a:rect l="l" t="t" r="r" b="b"/>
              <a:pathLst>
                <a:path w="6192" h="3783" fill="none" extrusionOk="0">
                  <a:moveTo>
                    <a:pt x="6191" y="245"/>
                  </a:moveTo>
                  <a:lnTo>
                    <a:pt x="6191" y="245"/>
                  </a:lnTo>
                  <a:lnTo>
                    <a:pt x="6154" y="226"/>
                  </a:lnTo>
                  <a:lnTo>
                    <a:pt x="6022" y="151"/>
                  </a:lnTo>
                  <a:lnTo>
                    <a:pt x="5834" y="57"/>
                  </a:lnTo>
                  <a:lnTo>
                    <a:pt x="5702" y="19"/>
                  </a:lnTo>
                  <a:lnTo>
                    <a:pt x="5570" y="0"/>
                  </a:lnTo>
                  <a:lnTo>
                    <a:pt x="5401" y="0"/>
                  </a:lnTo>
                  <a:lnTo>
                    <a:pt x="5232" y="19"/>
                  </a:lnTo>
                  <a:lnTo>
                    <a:pt x="5025" y="38"/>
                  </a:lnTo>
                  <a:lnTo>
                    <a:pt x="4818" y="113"/>
                  </a:lnTo>
                  <a:lnTo>
                    <a:pt x="4592" y="207"/>
                  </a:lnTo>
                  <a:lnTo>
                    <a:pt x="4347" y="339"/>
                  </a:lnTo>
                  <a:lnTo>
                    <a:pt x="4084" y="508"/>
                  </a:lnTo>
                  <a:lnTo>
                    <a:pt x="3820" y="734"/>
                  </a:lnTo>
                  <a:lnTo>
                    <a:pt x="3820" y="734"/>
                  </a:lnTo>
                  <a:lnTo>
                    <a:pt x="3275" y="1204"/>
                  </a:lnTo>
                  <a:lnTo>
                    <a:pt x="2767" y="1581"/>
                  </a:lnTo>
                  <a:lnTo>
                    <a:pt x="2522" y="1750"/>
                  </a:lnTo>
                  <a:lnTo>
                    <a:pt x="2277" y="1901"/>
                  </a:lnTo>
                  <a:lnTo>
                    <a:pt x="2052" y="2032"/>
                  </a:lnTo>
                  <a:lnTo>
                    <a:pt x="1807" y="2126"/>
                  </a:lnTo>
                  <a:lnTo>
                    <a:pt x="1581" y="2220"/>
                  </a:lnTo>
                  <a:lnTo>
                    <a:pt x="1356" y="2258"/>
                  </a:lnTo>
                  <a:lnTo>
                    <a:pt x="1130" y="2296"/>
                  </a:lnTo>
                  <a:lnTo>
                    <a:pt x="904" y="2296"/>
                  </a:lnTo>
                  <a:lnTo>
                    <a:pt x="678" y="2277"/>
                  </a:lnTo>
                  <a:lnTo>
                    <a:pt x="452" y="2220"/>
                  </a:lnTo>
                  <a:lnTo>
                    <a:pt x="227" y="2145"/>
                  </a:lnTo>
                  <a:lnTo>
                    <a:pt x="1" y="2032"/>
                  </a:lnTo>
                  <a:lnTo>
                    <a:pt x="1" y="2032"/>
                  </a:lnTo>
                  <a:lnTo>
                    <a:pt x="1" y="2108"/>
                  </a:lnTo>
                  <a:lnTo>
                    <a:pt x="57" y="2314"/>
                  </a:lnTo>
                  <a:lnTo>
                    <a:pt x="114" y="2465"/>
                  </a:lnTo>
                  <a:lnTo>
                    <a:pt x="189" y="2616"/>
                  </a:lnTo>
                  <a:lnTo>
                    <a:pt x="283" y="2785"/>
                  </a:lnTo>
                  <a:lnTo>
                    <a:pt x="415" y="2954"/>
                  </a:lnTo>
                  <a:lnTo>
                    <a:pt x="565" y="3124"/>
                  </a:lnTo>
                  <a:lnTo>
                    <a:pt x="753" y="3293"/>
                  </a:lnTo>
                  <a:lnTo>
                    <a:pt x="979" y="3443"/>
                  </a:lnTo>
                  <a:lnTo>
                    <a:pt x="1243" y="3556"/>
                  </a:lnTo>
                  <a:lnTo>
                    <a:pt x="1544" y="3669"/>
                  </a:lnTo>
                  <a:lnTo>
                    <a:pt x="1901" y="3744"/>
                  </a:lnTo>
                  <a:lnTo>
                    <a:pt x="2296" y="3782"/>
                  </a:lnTo>
                  <a:lnTo>
                    <a:pt x="2522" y="3782"/>
                  </a:lnTo>
                  <a:lnTo>
                    <a:pt x="2767" y="3782"/>
                  </a:lnTo>
                  <a:lnTo>
                    <a:pt x="2767" y="3782"/>
                  </a:lnTo>
                  <a:lnTo>
                    <a:pt x="2992" y="3744"/>
                  </a:lnTo>
                  <a:lnTo>
                    <a:pt x="3218" y="3707"/>
                  </a:lnTo>
                  <a:lnTo>
                    <a:pt x="3444" y="3650"/>
                  </a:lnTo>
                  <a:lnTo>
                    <a:pt x="3651" y="3575"/>
                  </a:lnTo>
                  <a:lnTo>
                    <a:pt x="3858" y="3500"/>
                  </a:lnTo>
                  <a:lnTo>
                    <a:pt x="4046" y="3387"/>
                  </a:lnTo>
                  <a:lnTo>
                    <a:pt x="4216" y="3293"/>
                  </a:lnTo>
                  <a:lnTo>
                    <a:pt x="4385" y="3161"/>
                  </a:lnTo>
                  <a:lnTo>
                    <a:pt x="4554" y="3029"/>
                  </a:lnTo>
                  <a:lnTo>
                    <a:pt x="4705" y="2898"/>
                  </a:lnTo>
                  <a:lnTo>
                    <a:pt x="4987" y="2597"/>
                  </a:lnTo>
                  <a:lnTo>
                    <a:pt x="5232" y="2277"/>
                  </a:lnTo>
                  <a:lnTo>
                    <a:pt x="5457" y="1957"/>
                  </a:lnTo>
                  <a:lnTo>
                    <a:pt x="5627" y="1637"/>
                  </a:lnTo>
                  <a:lnTo>
                    <a:pt x="5796" y="1336"/>
                  </a:lnTo>
                  <a:lnTo>
                    <a:pt x="5909" y="1035"/>
                  </a:lnTo>
                  <a:lnTo>
                    <a:pt x="6022" y="790"/>
                  </a:lnTo>
                  <a:lnTo>
                    <a:pt x="6154" y="395"/>
                  </a:lnTo>
                  <a:lnTo>
                    <a:pt x="6191" y="2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32"/>
            <p:cNvSpPr/>
            <p:nvPr/>
          </p:nvSpPr>
          <p:spPr>
            <a:xfrm>
              <a:off x="341737" y="576933"/>
              <a:ext cx="293094" cy="167713"/>
            </a:xfrm>
            <a:custGeom>
              <a:avLst/>
              <a:gdLst/>
              <a:ahLst/>
              <a:cxnLst/>
              <a:rect l="l" t="t" r="r" b="b"/>
              <a:pathLst>
                <a:path w="16672" h="9540" extrusionOk="0">
                  <a:moveTo>
                    <a:pt x="5100" y="0"/>
                  </a:moveTo>
                  <a:lnTo>
                    <a:pt x="4836" y="38"/>
                  </a:lnTo>
                  <a:lnTo>
                    <a:pt x="4554" y="94"/>
                  </a:lnTo>
                  <a:lnTo>
                    <a:pt x="4272" y="170"/>
                  </a:lnTo>
                  <a:lnTo>
                    <a:pt x="3952" y="264"/>
                  </a:lnTo>
                  <a:lnTo>
                    <a:pt x="38" y="8919"/>
                  </a:lnTo>
                  <a:lnTo>
                    <a:pt x="20" y="8975"/>
                  </a:lnTo>
                  <a:lnTo>
                    <a:pt x="1" y="9051"/>
                  </a:lnTo>
                  <a:lnTo>
                    <a:pt x="20" y="9164"/>
                  </a:lnTo>
                  <a:lnTo>
                    <a:pt x="38" y="9258"/>
                  </a:lnTo>
                  <a:lnTo>
                    <a:pt x="76" y="9333"/>
                  </a:lnTo>
                  <a:lnTo>
                    <a:pt x="133" y="9389"/>
                  </a:lnTo>
                  <a:lnTo>
                    <a:pt x="208" y="9465"/>
                  </a:lnTo>
                  <a:lnTo>
                    <a:pt x="302" y="9502"/>
                  </a:lnTo>
                  <a:lnTo>
                    <a:pt x="377" y="9521"/>
                  </a:lnTo>
                  <a:lnTo>
                    <a:pt x="452" y="9540"/>
                  </a:lnTo>
                  <a:lnTo>
                    <a:pt x="16239" y="9540"/>
                  </a:lnTo>
                  <a:lnTo>
                    <a:pt x="16314" y="9521"/>
                  </a:lnTo>
                  <a:lnTo>
                    <a:pt x="16370" y="9502"/>
                  </a:lnTo>
                  <a:lnTo>
                    <a:pt x="16483" y="9465"/>
                  </a:lnTo>
                  <a:lnTo>
                    <a:pt x="16559" y="9389"/>
                  </a:lnTo>
                  <a:lnTo>
                    <a:pt x="16596" y="9333"/>
                  </a:lnTo>
                  <a:lnTo>
                    <a:pt x="16634" y="9258"/>
                  </a:lnTo>
                  <a:lnTo>
                    <a:pt x="16671" y="9164"/>
                  </a:lnTo>
                  <a:lnTo>
                    <a:pt x="16671" y="9051"/>
                  </a:lnTo>
                  <a:lnTo>
                    <a:pt x="16653" y="8975"/>
                  </a:lnTo>
                  <a:lnTo>
                    <a:pt x="16634" y="8919"/>
                  </a:lnTo>
                  <a:lnTo>
                    <a:pt x="12720" y="264"/>
                  </a:lnTo>
                  <a:lnTo>
                    <a:pt x="12683" y="377"/>
                  </a:lnTo>
                  <a:lnTo>
                    <a:pt x="12532" y="659"/>
                  </a:lnTo>
                  <a:lnTo>
                    <a:pt x="12419" y="828"/>
                  </a:lnTo>
                  <a:lnTo>
                    <a:pt x="12287" y="1035"/>
                  </a:lnTo>
                  <a:lnTo>
                    <a:pt x="12137" y="1242"/>
                  </a:lnTo>
                  <a:lnTo>
                    <a:pt x="11968" y="1468"/>
                  </a:lnTo>
                  <a:lnTo>
                    <a:pt x="11761" y="1675"/>
                  </a:lnTo>
                  <a:lnTo>
                    <a:pt x="11516" y="1863"/>
                  </a:lnTo>
                  <a:lnTo>
                    <a:pt x="11271" y="2051"/>
                  </a:lnTo>
                  <a:lnTo>
                    <a:pt x="10989" y="2202"/>
                  </a:lnTo>
                  <a:lnTo>
                    <a:pt x="10839" y="2258"/>
                  </a:lnTo>
                  <a:lnTo>
                    <a:pt x="10669" y="2315"/>
                  </a:lnTo>
                  <a:lnTo>
                    <a:pt x="10500" y="2352"/>
                  </a:lnTo>
                  <a:lnTo>
                    <a:pt x="10331" y="2390"/>
                  </a:lnTo>
                  <a:lnTo>
                    <a:pt x="10161" y="2390"/>
                  </a:lnTo>
                  <a:lnTo>
                    <a:pt x="9973" y="2409"/>
                  </a:lnTo>
                  <a:lnTo>
                    <a:pt x="9785" y="2390"/>
                  </a:lnTo>
                  <a:lnTo>
                    <a:pt x="9578" y="2352"/>
                  </a:lnTo>
                  <a:lnTo>
                    <a:pt x="9409" y="2315"/>
                  </a:lnTo>
                  <a:lnTo>
                    <a:pt x="9258" y="2277"/>
                  </a:lnTo>
                  <a:lnTo>
                    <a:pt x="9108" y="2202"/>
                  </a:lnTo>
                  <a:lnTo>
                    <a:pt x="8957" y="2127"/>
                  </a:lnTo>
                  <a:lnTo>
                    <a:pt x="8675" y="1938"/>
                  </a:lnTo>
                  <a:lnTo>
                    <a:pt x="8411" y="1731"/>
                  </a:lnTo>
                  <a:lnTo>
                    <a:pt x="8148" y="1487"/>
                  </a:lnTo>
                  <a:lnTo>
                    <a:pt x="7885" y="1242"/>
                  </a:lnTo>
                  <a:lnTo>
                    <a:pt x="7621" y="998"/>
                  </a:lnTo>
                  <a:lnTo>
                    <a:pt x="7358" y="753"/>
                  </a:lnTo>
                  <a:lnTo>
                    <a:pt x="7057" y="527"/>
                  </a:lnTo>
                  <a:lnTo>
                    <a:pt x="6737" y="320"/>
                  </a:lnTo>
                  <a:lnTo>
                    <a:pt x="6567" y="245"/>
                  </a:lnTo>
                  <a:lnTo>
                    <a:pt x="6398" y="170"/>
                  </a:lnTo>
                  <a:lnTo>
                    <a:pt x="6210" y="94"/>
                  </a:lnTo>
                  <a:lnTo>
                    <a:pt x="6003" y="57"/>
                  </a:lnTo>
                  <a:lnTo>
                    <a:pt x="5796" y="19"/>
                  </a:lnTo>
                  <a:lnTo>
                    <a:pt x="55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32"/>
            <p:cNvSpPr/>
            <p:nvPr/>
          </p:nvSpPr>
          <p:spPr>
            <a:xfrm>
              <a:off x="341737" y="576933"/>
              <a:ext cx="293094" cy="167713"/>
            </a:xfrm>
            <a:custGeom>
              <a:avLst/>
              <a:gdLst/>
              <a:ahLst/>
              <a:cxnLst/>
              <a:rect l="l" t="t" r="r" b="b"/>
              <a:pathLst>
                <a:path w="16672" h="9540" fill="none" extrusionOk="0">
                  <a:moveTo>
                    <a:pt x="3952" y="264"/>
                  </a:moveTo>
                  <a:lnTo>
                    <a:pt x="38" y="8919"/>
                  </a:lnTo>
                  <a:lnTo>
                    <a:pt x="38" y="8919"/>
                  </a:lnTo>
                  <a:lnTo>
                    <a:pt x="20" y="8975"/>
                  </a:lnTo>
                  <a:lnTo>
                    <a:pt x="1" y="9051"/>
                  </a:lnTo>
                  <a:lnTo>
                    <a:pt x="20" y="9164"/>
                  </a:lnTo>
                  <a:lnTo>
                    <a:pt x="38" y="9258"/>
                  </a:lnTo>
                  <a:lnTo>
                    <a:pt x="76" y="9333"/>
                  </a:lnTo>
                  <a:lnTo>
                    <a:pt x="76" y="9333"/>
                  </a:lnTo>
                  <a:lnTo>
                    <a:pt x="133" y="9389"/>
                  </a:lnTo>
                  <a:lnTo>
                    <a:pt x="208" y="9465"/>
                  </a:lnTo>
                  <a:lnTo>
                    <a:pt x="302" y="9502"/>
                  </a:lnTo>
                  <a:lnTo>
                    <a:pt x="377" y="9521"/>
                  </a:lnTo>
                  <a:lnTo>
                    <a:pt x="452" y="9540"/>
                  </a:lnTo>
                  <a:lnTo>
                    <a:pt x="16239" y="9540"/>
                  </a:lnTo>
                  <a:lnTo>
                    <a:pt x="16239" y="9540"/>
                  </a:lnTo>
                  <a:lnTo>
                    <a:pt x="16314" y="9521"/>
                  </a:lnTo>
                  <a:lnTo>
                    <a:pt x="16370" y="9502"/>
                  </a:lnTo>
                  <a:lnTo>
                    <a:pt x="16483" y="9465"/>
                  </a:lnTo>
                  <a:lnTo>
                    <a:pt x="16559" y="9389"/>
                  </a:lnTo>
                  <a:lnTo>
                    <a:pt x="16596" y="9333"/>
                  </a:lnTo>
                  <a:lnTo>
                    <a:pt x="16596" y="9333"/>
                  </a:lnTo>
                  <a:lnTo>
                    <a:pt x="16634" y="9258"/>
                  </a:lnTo>
                  <a:lnTo>
                    <a:pt x="16671" y="9164"/>
                  </a:lnTo>
                  <a:lnTo>
                    <a:pt x="16671" y="9051"/>
                  </a:lnTo>
                  <a:lnTo>
                    <a:pt x="16653" y="8975"/>
                  </a:lnTo>
                  <a:lnTo>
                    <a:pt x="16634" y="8919"/>
                  </a:lnTo>
                  <a:lnTo>
                    <a:pt x="12720" y="264"/>
                  </a:lnTo>
                  <a:lnTo>
                    <a:pt x="12720" y="264"/>
                  </a:lnTo>
                  <a:lnTo>
                    <a:pt x="12683" y="377"/>
                  </a:lnTo>
                  <a:lnTo>
                    <a:pt x="12532" y="659"/>
                  </a:lnTo>
                  <a:lnTo>
                    <a:pt x="12419" y="828"/>
                  </a:lnTo>
                  <a:lnTo>
                    <a:pt x="12287" y="1035"/>
                  </a:lnTo>
                  <a:lnTo>
                    <a:pt x="12137" y="1242"/>
                  </a:lnTo>
                  <a:lnTo>
                    <a:pt x="11968" y="1468"/>
                  </a:lnTo>
                  <a:lnTo>
                    <a:pt x="11761" y="1675"/>
                  </a:lnTo>
                  <a:lnTo>
                    <a:pt x="11516" y="1863"/>
                  </a:lnTo>
                  <a:lnTo>
                    <a:pt x="11271" y="2051"/>
                  </a:lnTo>
                  <a:lnTo>
                    <a:pt x="10989" y="2202"/>
                  </a:lnTo>
                  <a:lnTo>
                    <a:pt x="10839" y="2258"/>
                  </a:lnTo>
                  <a:lnTo>
                    <a:pt x="10669" y="2315"/>
                  </a:lnTo>
                  <a:lnTo>
                    <a:pt x="10500" y="2352"/>
                  </a:lnTo>
                  <a:lnTo>
                    <a:pt x="10331" y="2390"/>
                  </a:lnTo>
                  <a:lnTo>
                    <a:pt x="10161" y="2390"/>
                  </a:lnTo>
                  <a:lnTo>
                    <a:pt x="9973" y="2409"/>
                  </a:lnTo>
                  <a:lnTo>
                    <a:pt x="9785" y="2390"/>
                  </a:lnTo>
                  <a:lnTo>
                    <a:pt x="9578" y="2352"/>
                  </a:lnTo>
                  <a:lnTo>
                    <a:pt x="9578" y="2352"/>
                  </a:lnTo>
                  <a:lnTo>
                    <a:pt x="9409" y="2315"/>
                  </a:lnTo>
                  <a:lnTo>
                    <a:pt x="9258" y="2277"/>
                  </a:lnTo>
                  <a:lnTo>
                    <a:pt x="9108" y="2202"/>
                  </a:lnTo>
                  <a:lnTo>
                    <a:pt x="8957" y="2127"/>
                  </a:lnTo>
                  <a:lnTo>
                    <a:pt x="8675" y="1938"/>
                  </a:lnTo>
                  <a:lnTo>
                    <a:pt x="8411" y="1731"/>
                  </a:lnTo>
                  <a:lnTo>
                    <a:pt x="8148" y="1487"/>
                  </a:lnTo>
                  <a:lnTo>
                    <a:pt x="7885" y="1242"/>
                  </a:lnTo>
                  <a:lnTo>
                    <a:pt x="7621" y="998"/>
                  </a:lnTo>
                  <a:lnTo>
                    <a:pt x="7358" y="753"/>
                  </a:lnTo>
                  <a:lnTo>
                    <a:pt x="7057" y="527"/>
                  </a:lnTo>
                  <a:lnTo>
                    <a:pt x="6737" y="320"/>
                  </a:lnTo>
                  <a:lnTo>
                    <a:pt x="6567" y="245"/>
                  </a:lnTo>
                  <a:lnTo>
                    <a:pt x="6398" y="170"/>
                  </a:lnTo>
                  <a:lnTo>
                    <a:pt x="6210" y="94"/>
                  </a:lnTo>
                  <a:lnTo>
                    <a:pt x="6003" y="57"/>
                  </a:lnTo>
                  <a:lnTo>
                    <a:pt x="5796" y="19"/>
                  </a:lnTo>
                  <a:lnTo>
                    <a:pt x="5589" y="0"/>
                  </a:lnTo>
                  <a:lnTo>
                    <a:pt x="5344" y="0"/>
                  </a:lnTo>
                  <a:lnTo>
                    <a:pt x="5100" y="0"/>
                  </a:lnTo>
                  <a:lnTo>
                    <a:pt x="4836" y="38"/>
                  </a:lnTo>
                  <a:lnTo>
                    <a:pt x="4554" y="94"/>
                  </a:lnTo>
                  <a:lnTo>
                    <a:pt x="4272" y="170"/>
                  </a:lnTo>
                  <a:lnTo>
                    <a:pt x="3952" y="26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32"/>
            <p:cNvSpPr/>
            <p:nvPr/>
          </p:nvSpPr>
          <p:spPr>
            <a:xfrm>
              <a:off x="408559" y="625559"/>
              <a:ext cx="36742" cy="36391"/>
            </a:xfrm>
            <a:custGeom>
              <a:avLst/>
              <a:gdLst/>
              <a:ahLst/>
              <a:cxnLst/>
              <a:rect l="l" t="t" r="r" b="b"/>
              <a:pathLst>
                <a:path w="2090" h="2070" extrusionOk="0">
                  <a:moveTo>
                    <a:pt x="1035" y="0"/>
                  </a:moveTo>
                  <a:lnTo>
                    <a:pt x="828" y="19"/>
                  </a:lnTo>
                  <a:lnTo>
                    <a:pt x="640" y="76"/>
                  </a:lnTo>
                  <a:lnTo>
                    <a:pt x="471" y="170"/>
                  </a:lnTo>
                  <a:lnTo>
                    <a:pt x="302" y="301"/>
                  </a:lnTo>
                  <a:lnTo>
                    <a:pt x="189" y="452"/>
                  </a:lnTo>
                  <a:lnTo>
                    <a:pt x="95" y="640"/>
                  </a:lnTo>
                  <a:lnTo>
                    <a:pt x="19" y="828"/>
                  </a:lnTo>
                  <a:lnTo>
                    <a:pt x="1" y="1035"/>
                  </a:lnTo>
                  <a:lnTo>
                    <a:pt x="19" y="1242"/>
                  </a:lnTo>
                  <a:lnTo>
                    <a:pt x="95" y="1449"/>
                  </a:lnTo>
                  <a:lnTo>
                    <a:pt x="189" y="1618"/>
                  </a:lnTo>
                  <a:lnTo>
                    <a:pt x="302" y="1769"/>
                  </a:lnTo>
                  <a:lnTo>
                    <a:pt x="471" y="1901"/>
                  </a:lnTo>
                  <a:lnTo>
                    <a:pt x="640" y="1995"/>
                  </a:lnTo>
                  <a:lnTo>
                    <a:pt x="828" y="2051"/>
                  </a:lnTo>
                  <a:lnTo>
                    <a:pt x="1035" y="2070"/>
                  </a:lnTo>
                  <a:lnTo>
                    <a:pt x="1261" y="2051"/>
                  </a:lnTo>
                  <a:lnTo>
                    <a:pt x="1449" y="1995"/>
                  </a:lnTo>
                  <a:lnTo>
                    <a:pt x="1619" y="1901"/>
                  </a:lnTo>
                  <a:lnTo>
                    <a:pt x="1788" y="1769"/>
                  </a:lnTo>
                  <a:lnTo>
                    <a:pt x="1901" y="1618"/>
                  </a:lnTo>
                  <a:lnTo>
                    <a:pt x="1995" y="1449"/>
                  </a:lnTo>
                  <a:lnTo>
                    <a:pt x="2070" y="1242"/>
                  </a:lnTo>
                  <a:lnTo>
                    <a:pt x="2089" y="1035"/>
                  </a:lnTo>
                  <a:lnTo>
                    <a:pt x="2070" y="828"/>
                  </a:lnTo>
                  <a:lnTo>
                    <a:pt x="1995" y="640"/>
                  </a:lnTo>
                  <a:lnTo>
                    <a:pt x="1901" y="452"/>
                  </a:lnTo>
                  <a:lnTo>
                    <a:pt x="1788" y="301"/>
                  </a:lnTo>
                  <a:lnTo>
                    <a:pt x="1619" y="170"/>
                  </a:lnTo>
                  <a:lnTo>
                    <a:pt x="1449" y="76"/>
                  </a:lnTo>
                  <a:lnTo>
                    <a:pt x="1261" y="19"/>
                  </a:lnTo>
                  <a:lnTo>
                    <a:pt x="10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32"/>
            <p:cNvSpPr/>
            <p:nvPr/>
          </p:nvSpPr>
          <p:spPr>
            <a:xfrm>
              <a:off x="556090" y="686421"/>
              <a:ext cx="36408" cy="36725"/>
            </a:xfrm>
            <a:custGeom>
              <a:avLst/>
              <a:gdLst/>
              <a:ahLst/>
              <a:cxnLst/>
              <a:rect l="l" t="t" r="r" b="b"/>
              <a:pathLst>
                <a:path w="2071" h="2089" extrusionOk="0">
                  <a:moveTo>
                    <a:pt x="1035" y="0"/>
                  </a:moveTo>
                  <a:lnTo>
                    <a:pt x="828" y="19"/>
                  </a:lnTo>
                  <a:lnTo>
                    <a:pt x="621" y="94"/>
                  </a:lnTo>
                  <a:lnTo>
                    <a:pt x="452" y="188"/>
                  </a:lnTo>
                  <a:lnTo>
                    <a:pt x="301" y="320"/>
                  </a:lnTo>
                  <a:lnTo>
                    <a:pt x="170" y="471"/>
                  </a:lnTo>
                  <a:lnTo>
                    <a:pt x="76" y="640"/>
                  </a:lnTo>
                  <a:lnTo>
                    <a:pt x="19" y="828"/>
                  </a:lnTo>
                  <a:lnTo>
                    <a:pt x="0" y="1054"/>
                  </a:lnTo>
                  <a:lnTo>
                    <a:pt x="19" y="1261"/>
                  </a:lnTo>
                  <a:lnTo>
                    <a:pt x="76" y="1449"/>
                  </a:lnTo>
                  <a:lnTo>
                    <a:pt x="170" y="1618"/>
                  </a:lnTo>
                  <a:lnTo>
                    <a:pt x="301" y="1788"/>
                  </a:lnTo>
                  <a:lnTo>
                    <a:pt x="452" y="1901"/>
                  </a:lnTo>
                  <a:lnTo>
                    <a:pt x="621" y="1995"/>
                  </a:lnTo>
                  <a:lnTo>
                    <a:pt x="828" y="2070"/>
                  </a:lnTo>
                  <a:lnTo>
                    <a:pt x="1035" y="2089"/>
                  </a:lnTo>
                  <a:lnTo>
                    <a:pt x="1242" y="2070"/>
                  </a:lnTo>
                  <a:lnTo>
                    <a:pt x="1430" y="1995"/>
                  </a:lnTo>
                  <a:lnTo>
                    <a:pt x="1618" y="1901"/>
                  </a:lnTo>
                  <a:lnTo>
                    <a:pt x="1769" y="1788"/>
                  </a:lnTo>
                  <a:lnTo>
                    <a:pt x="1901" y="1618"/>
                  </a:lnTo>
                  <a:lnTo>
                    <a:pt x="1995" y="1449"/>
                  </a:lnTo>
                  <a:lnTo>
                    <a:pt x="2051" y="1261"/>
                  </a:lnTo>
                  <a:lnTo>
                    <a:pt x="2070" y="1054"/>
                  </a:lnTo>
                  <a:lnTo>
                    <a:pt x="2051" y="828"/>
                  </a:lnTo>
                  <a:lnTo>
                    <a:pt x="1995" y="640"/>
                  </a:lnTo>
                  <a:lnTo>
                    <a:pt x="1901" y="471"/>
                  </a:lnTo>
                  <a:lnTo>
                    <a:pt x="1769" y="320"/>
                  </a:lnTo>
                  <a:lnTo>
                    <a:pt x="1618" y="188"/>
                  </a:lnTo>
                  <a:lnTo>
                    <a:pt x="1430" y="94"/>
                  </a:lnTo>
                  <a:lnTo>
                    <a:pt x="1242" y="19"/>
                  </a:lnTo>
                  <a:lnTo>
                    <a:pt x="1035" y="0"/>
                  </a:lnTo>
                  <a:close/>
                </a:path>
              </a:pathLst>
            </a:custGeom>
            <a:solidFill>
              <a:srgbClr val="01B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32"/>
            <p:cNvSpPr/>
            <p:nvPr/>
          </p:nvSpPr>
          <p:spPr>
            <a:xfrm>
              <a:off x="556090" y="686421"/>
              <a:ext cx="36408" cy="36725"/>
            </a:xfrm>
            <a:custGeom>
              <a:avLst/>
              <a:gdLst/>
              <a:ahLst/>
              <a:cxnLst/>
              <a:rect l="l" t="t" r="r" b="b"/>
              <a:pathLst>
                <a:path w="2071" h="2089" fill="none" extrusionOk="0">
                  <a:moveTo>
                    <a:pt x="0" y="1054"/>
                  </a:moveTo>
                  <a:lnTo>
                    <a:pt x="0" y="1054"/>
                  </a:lnTo>
                  <a:lnTo>
                    <a:pt x="19" y="1261"/>
                  </a:lnTo>
                  <a:lnTo>
                    <a:pt x="76" y="1449"/>
                  </a:lnTo>
                  <a:lnTo>
                    <a:pt x="170" y="1618"/>
                  </a:lnTo>
                  <a:lnTo>
                    <a:pt x="301" y="1788"/>
                  </a:lnTo>
                  <a:lnTo>
                    <a:pt x="452" y="1901"/>
                  </a:lnTo>
                  <a:lnTo>
                    <a:pt x="621" y="1995"/>
                  </a:lnTo>
                  <a:lnTo>
                    <a:pt x="828" y="2070"/>
                  </a:lnTo>
                  <a:lnTo>
                    <a:pt x="1035" y="2089"/>
                  </a:lnTo>
                  <a:lnTo>
                    <a:pt x="1035" y="2089"/>
                  </a:lnTo>
                  <a:lnTo>
                    <a:pt x="1242" y="2070"/>
                  </a:lnTo>
                  <a:lnTo>
                    <a:pt x="1430" y="1995"/>
                  </a:lnTo>
                  <a:lnTo>
                    <a:pt x="1618" y="1901"/>
                  </a:lnTo>
                  <a:lnTo>
                    <a:pt x="1769" y="1788"/>
                  </a:lnTo>
                  <a:lnTo>
                    <a:pt x="1901" y="1618"/>
                  </a:lnTo>
                  <a:lnTo>
                    <a:pt x="1995" y="1449"/>
                  </a:lnTo>
                  <a:lnTo>
                    <a:pt x="2051" y="1261"/>
                  </a:lnTo>
                  <a:lnTo>
                    <a:pt x="2070" y="1054"/>
                  </a:lnTo>
                  <a:lnTo>
                    <a:pt x="2070" y="1054"/>
                  </a:lnTo>
                  <a:lnTo>
                    <a:pt x="2051" y="828"/>
                  </a:lnTo>
                  <a:lnTo>
                    <a:pt x="1995" y="640"/>
                  </a:lnTo>
                  <a:lnTo>
                    <a:pt x="1901" y="471"/>
                  </a:lnTo>
                  <a:lnTo>
                    <a:pt x="1769" y="320"/>
                  </a:lnTo>
                  <a:lnTo>
                    <a:pt x="1618" y="188"/>
                  </a:lnTo>
                  <a:lnTo>
                    <a:pt x="1430" y="94"/>
                  </a:lnTo>
                  <a:lnTo>
                    <a:pt x="1242" y="19"/>
                  </a:lnTo>
                  <a:lnTo>
                    <a:pt x="1035" y="0"/>
                  </a:lnTo>
                  <a:lnTo>
                    <a:pt x="1035" y="0"/>
                  </a:lnTo>
                  <a:lnTo>
                    <a:pt x="828" y="19"/>
                  </a:lnTo>
                  <a:lnTo>
                    <a:pt x="621" y="94"/>
                  </a:lnTo>
                  <a:lnTo>
                    <a:pt x="452" y="188"/>
                  </a:lnTo>
                  <a:lnTo>
                    <a:pt x="301" y="320"/>
                  </a:lnTo>
                  <a:lnTo>
                    <a:pt x="170" y="471"/>
                  </a:lnTo>
                  <a:lnTo>
                    <a:pt x="76" y="640"/>
                  </a:lnTo>
                  <a:lnTo>
                    <a:pt x="19" y="828"/>
                  </a:lnTo>
                  <a:lnTo>
                    <a:pt x="0" y="105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32"/>
            <p:cNvSpPr/>
            <p:nvPr/>
          </p:nvSpPr>
          <p:spPr>
            <a:xfrm>
              <a:off x="435685" y="704950"/>
              <a:ext cx="22836" cy="22502"/>
            </a:xfrm>
            <a:custGeom>
              <a:avLst/>
              <a:gdLst/>
              <a:ahLst/>
              <a:cxnLst/>
              <a:rect l="l" t="t" r="r" b="b"/>
              <a:pathLst>
                <a:path w="1299" h="1280" extrusionOk="0">
                  <a:moveTo>
                    <a:pt x="527" y="0"/>
                  </a:moveTo>
                  <a:lnTo>
                    <a:pt x="396" y="38"/>
                  </a:lnTo>
                  <a:lnTo>
                    <a:pt x="301" y="94"/>
                  </a:lnTo>
                  <a:lnTo>
                    <a:pt x="189" y="188"/>
                  </a:lnTo>
                  <a:lnTo>
                    <a:pt x="113" y="282"/>
                  </a:lnTo>
                  <a:lnTo>
                    <a:pt x="57" y="395"/>
                  </a:lnTo>
                  <a:lnTo>
                    <a:pt x="19" y="508"/>
                  </a:lnTo>
                  <a:lnTo>
                    <a:pt x="0" y="640"/>
                  </a:lnTo>
                  <a:lnTo>
                    <a:pt x="19" y="771"/>
                  </a:lnTo>
                  <a:lnTo>
                    <a:pt x="57" y="884"/>
                  </a:lnTo>
                  <a:lnTo>
                    <a:pt x="113" y="997"/>
                  </a:lnTo>
                  <a:lnTo>
                    <a:pt x="189" y="1091"/>
                  </a:lnTo>
                  <a:lnTo>
                    <a:pt x="301" y="1167"/>
                  </a:lnTo>
                  <a:lnTo>
                    <a:pt x="396" y="1242"/>
                  </a:lnTo>
                  <a:lnTo>
                    <a:pt x="527" y="1279"/>
                  </a:lnTo>
                  <a:lnTo>
                    <a:pt x="791" y="1279"/>
                  </a:lnTo>
                  <a:lnTo>
                    <a:pt x="904" y="1242"/>
                  </a:lnTo>
                  <a:lnTo>
                    <a:pt x="1016" y="1167"/>
                  </a:lnTo>
                  <a:lnTo>
                    <a:pt x="1111" y="1091"/>
                  </a:lnTo>
                  <a:lnTo>
                    <a:pt x="1186" y="997"/>
                  </a:lnTo>
                  <a:lnTo>
                    <a:pt x="1242" y="884"/>
                  </a:lnTo>
                  <a:lnTo>
                    <a:pt x="1280" y="771"/>
                  </a:lnTo>
                  <a:lnTo>
                    <a:pt x="1299" y="640"/>
                  </a:lnTo>
                  <a:lnTo>
                    <a:pt x="1280" y="508"/>
                  </a:lnTo>
                  <a:lnTo>
                    <a:pt x="1242" y="395"/>
                  </a:lnTo>
                  <a:lnTo>
                    <a:pt x="1186" y="282"/>
                  </a:lnTo>
                  <a:lnTo>
                    <a:pt x="1111" y="188"/>
                  </a:lnTo>
                  <a:lnTo>
                    <a:pt x="1016" y="94"/>
                  </a:lnTo>
                  <a:lnTo>
                    <a:pt x="904" y="38"/>
                  </a:lnTo>
                  <a:lnTo>
                    <a:pt x="79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32"/>
            <p:cNvSpPr/>
            <p:nvPr/>
          </p:nvSpPr>
          <p:spPr>
            <a:xfrm>
              <a:off x="551449" y="620918"/>
              <a:ext cx="22854" cy="22854"/>
            </a:xfrm>
            <a:custGeom>
              <a:avLst/>
              <a:gdLst/>
              <a:ahLst/>
              <a:cxnLst/>
              <a:rect l="l" t="t" r="r" b="b"/>
              <a:pathLst>
                <a:path w="1300" h="1300" extrusionOk="0">
                  <a:moveTo>
                    <a:pt x="659" y="1"/>
                  </a:moveTo>
                  <a:lnTo>
                    <a:pt x="528" y="20"/>
                  </a:lnTo>
                  <a:lnTo>
                    <a:pt x="396" y="57"/>
                  </a:lnTo>
                  <a:lnTo>
                    <a:pt x="283" y="114"/>
                  </a:lnTo>
                  <a:lnTo>
                    <a:pt x="189" y="189"/>
                  </a:lnTo>
                  <a:lnTo>
                    <a:pt x="114" y="283"/>
                  </a:lnTo>
                  <a:lnTo>
                    <a:pt x="57" y="396"/>
                  </a:lnTo>
                  <a:lnTo>
                    <a:pt x="20" y="528"/>
                  </a:lnTo>
                  <a:lnTo>
                    <a:pt x="1" y="659"/>
                  </a:lnTo>
                  <a:lnTo>
                    <a:pt x="20" y="791"/>
                  </a:lnTo>
                  <a:lnTo>
                    <a:pt x="57" y="904"/>
                  </a:lnTo>
                  <a:lnTo>
                    <a:pt x="114" y="1017"/>
                  </a:lnTo>
                  <a:lnTo>
                    <a:pt x="189" y="1111"/>
                  </a:lnTo>
                  <a:lnTo>
                    <a:pt x="283" y="1186"/>
                  </a:lnTo>
                  <a:lnTo>
                    <a:pt x="396" y="1243"/>
                  </a:lnTo>
                  <a:lnTo>
                    <a:pt x="528" y="1280"/>
                  </a:lnTo>
                  <a:lnTo>
                    <a:pt x="659" y="1299"/>
                  </a:lnTo>
                  <a:lnTo>
                    <a:pt x="772" y="1280"/>
                  </a:lnTo>
                  <a:lnTo>
                    <a:pt x="904" y="1243"/>
                  </a:lnTo>
                  <a:lnTo>
                    <a:pt x="1017" y="1186"/>
                  </a:lnTo>
                  <a:lnTo>
                    <a:pt x="1111" y="1111"/>
                  </a:lnTo>
                  <a:lnTo>
                    <a:pt x="1186" y="1017"/>
                  </a:lnTo>
                  <a:lnTo>
                    <a:pt x="1243" y="904"/>
                  </a:lnTo>
                  <a:lnTo>
                    <a:pt x="1280" y="791"/>
                  </a:lnTo>
                  <a:lnTo>
                    <a:pt x="1299" y="659"/>
                  </a:lnTo>
                  <a:lnTo>
                    <a:pt x="1280" y="528"/>
                  </a:lnTo>
                  <a:lnTo>
                    <a:pt x="1243" y="396"/>
                  </a:lnTo>
                  <a:lnTo>
                    <a:pt x="1186" y="283"/>
                  </a:lnTo>
                  <a:lnTo>
                    <a:pt x="1111" y="189"/>
                  </a:lnTo>
                  <a:lnTo>
                    <a:pt x="1017" y="114"/>
                  </a:lnTo>
                  <a:lnTo>
                    <a:pt x="904" y="57"/>
                  </a:lnTo>
                  <a:lnTo>
                    <a:pt x="772" y="20"/>
                  </a:lnTo>
                  <a:lnTo>
                    <a:pt x="65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32"/>
            <p:cNvSpPr/>
            <p:nvPr/>
          </p:nvSpPr>
          <p:spPr>
            <a:xfrm>
              <a:off x="551449" y="620918"/>
              <a:ext cx="22854" cy="22854"/>
            </a:xfrm>
            <a:custGeom>
              <a:avLst/>
              <a:gdLst/>
              <a:ahLst/>
              <a:cxnLst/>
              <a:rect l="l" t="t" r="r" b="b"/>
              <a:pathLst>
                <a:path w="1300" h="1300" fill="none" extrusionOk="0">
                  <a:moveTo>
                    <a:pt x="1" y="659"/>
                  </a:moveTo>
                  <a:lnTo>
                    <a:pt x="1" y="659"/>
                  </a:lnTo>
                  <a:lnTo>
                    <a:pt x="20" y="791"/>
                  </a:lnTo>
                  <a:lnTo>
                    <a:pt x="57" y="904"/>
                  </a:lnTo>
                  <a:lnTo>
                    <a:pt x="114" y="1017"/>
                  </a:lnTo>
                  <a:lnTo>
                    <a:pt x="189" y="1111"/>
                  </a:lnTo>
                  <a:lnTo>
                    <a:pt x="283" y="1186"/>
                  </a:lnTo>
                  <a:lnTo>
                    <a:pt x="396" y="1243"/>
                  </a:lnTo>
                  <a:lnTo>
                    <a:pt x="528" y="1280"/>
                  </a:lnTo>
                  <a:lnTo>
                    <a:pt x="659" y="1299"/>
                  </a:lnTo>
                  <a:lnTo>
                    <a:pt x="659" y="1299"/>
                  </a:lnTo>
                  <a:lnTo>
                    <a:pt x="772" y="1280"/>
                  </a:lnTo>
                  <a:lnTo>
                    <a:pt x="904" y="1243"/>
                  </a:lnTo>
                  <a:lnTo>
                    <a:pt x="1017" y="1186"/>
                  </a:lnTo>
                  <a:lnTo>
                    <a:pt x="1111" y="1111"/>
                  </a:lnTo>
                  <a:lnTo>
                    <a:pt x="1186" y="1017"/>
                  </a:lnTo>
                  <a:lnTo>
                    <a:pt x="1243" y="904"/>
                  </a:lnTo>
                  <a:lnTo>
                    <a:pt x="1280" y="791"/>
                  </a:lnTo>
                  <a:lnTo>
                    <a:pt x="1299" y="659"/>
                  </a:lnTo>
                  <a:lnTo>
                    <a:pt x="1299" y="659"/>
                  </a:lnTo>
                  <a:lnTo>
                    <a:pt x="1280" y="528"/>
                  </a:lnTo>
                  <a:lnTo>
                    <a:pt x="1243" y="396"/>
                  </a:lnTo>
                  <a:lnTo>
                    <a:pt x="1186" y="283"/>
                  </a:lnTo>
                  <a:lnTo>
                    <a:pt x="1111" y="189"/>
                  </a:lnTo>
                  <a:lnTo>
                    <a:pt x="1017" y="114"/>
                  </a:lnTo>
                  <a:lnTo>
                    <a:pt x="904" y="57"/>
                  </a:lnTo>
                  <a:lnTo>
                    <a:pt x="772" y="20"/>
                  </a:lnTo>
                  <a:lnTo>
                    <a:pt x="659" y="1"/>
                  </a:lnTo>
                  <a:lnTo>
                    <a:pt x="659" y="1"/>
                  </a:lnTo>
                  <a:lnTo>
                    <a:pt x="528" y="20"/>
                  </a:lnTo>
                  <a:lnTo>
                    <a:pt x="396" y="57"/>
                  </a:lnTo>
                  <a:lnTo>
                    <a:pt x="283" y="114"/>
                  </a:lnTo>
                  <a:lnTo>
                    <a:pt x="189" y="189"/>
                  </a:lnTo>
                  <a:lnTo>
                    <a:pt x="114" y="283"/>
                  </a:lnTo>
                  <a:lnTo>
                    <a:pt x="57" y="396"/>
                  </a:lnTo>
                  <a:lnTo>
                    <a:pt x="20" y="528"/>
                  </a:lnTo>
                  <a:lnTo>
                    <a:pt x="1" y="65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32"/>
            <p:cNvSpPr/>
            <p:nvPr/>
          </p:nvSpPr>
          <p:spPr>
            <a:xfrm>
              <a:off x="512755" y="483653"/>
              <a:ext cx="41700" cy="95618"/>
            </a:xfrm>
            <a:custGeom>
              <a:avLst/>
              <a:gdLst/>
              <a:ahLst/>
              <a:cxnLst/>
              <a:rect l="l" t="t" r="r" b="b"/>
              <a:pathLst>
                <a:path w="2372" h="5439" extrusionOk="0">
                  <a:moveTo>
                    <a:pt x="0" y="0"/>
                  </a:moveTo>
                  <a:lnTo>
                    <a:pt x="508" y="1713"/>
                  </a:lnTo>
                  <a:lnTo>
                    <a:pt x="1035" y="3444"/>
                  </a:lnTo>
                  <a:lnTo>
                    <a:pt x="1600" y="5438"/>
                  </a:lnTo>
                  <a:lnTo>
                    <a:pt x="1769" y="5382"/>
                  </a:lnTo>
                  <a:lnTo>
                    <a:pt x="1938" y="5344"/>
                  </a:lnTo>
                  <a:lnTo>
                    <a:pt x="2089" y="5325"/>
                  </a:lnTo>
                  <a:lnTo>
                    <a:pt x="2371" y="5325"/>
                  </a:lnTo>
                  <a:lnTo>
                    <a:pt x="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32"/>
            <p:cNvSpPr/>
            <p:nvPr/>
          </p:nvSpPr>
          <p:spPr>
            <a:xfrm>
              <a:off x="540866" y="577267"/>
              <a:ext cx="19531" cy="29112"/>
            </a:xfrm>
            <a:custGeom>
              <a:avLst/>
              <a:gdLst/>
              <a:ahLst/>
              <a:cxnLst/>
              <a:rect l="l" t="t" r="r" b="b"/>
              <a:pathLst>
                <a:path w="1111" h="1656" extrusionOk="0">
                  <a:moveTo>
                    <a:pt x="490" y="0"/>
                  </a:moveTo>
                  <a:lnTo>
                    <a:pt x="339" y="19"/>
                  </a:lnTo>
                  <a:lnTo>
                    <a:pt x="170" y="57"/>
                  </a:lnTo>
                  <a:lnTo>
                    <a:pt x="1" y="113"/>
                  </a:lnTo>
                  <a:lnTo>
                    <a:pt x="434" y="1656"/>
                  </a:lnTo>
                  <a:lnTo>
                    <a:pt x="641" y="1430"/>
                  </a:lnTo>
                  <a:lnTo>
                    <a:pt x="829" y="1204"/>
                  </a:lnTo>
                  <a:lnTo>
                    <a:pt x="979" y="997"/>
                  </a:lnTo>
                  <a:lnTo>
                    <a:pt x="1111" y="790"/>
                  </a:lnTo>
                  <a:lnTo>
                    <a:pt x="772"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32"/>
            <p:cNvSpPr/>
            <p:nvPr/>
          </p:nvSpPr>
          <p:spPr>
            <a:xfrm>
              <a:off x="540866" y="577267"/>
              <a:ext cx="19531" cy="29112"/>
            </a:xfrm>
            <a:custGeom>
              <a:avLst/>
              <a:gdLst/>
              <a:ahLst/>
              <a:cxnLst/>
              <a:rect l="l" t="t" r="r" b="b"/>
              <a:pathLst>
                <a:path w="1111" h="1656" fill="none" extrusionOk="0">
                  <a:moveTo>
                    <a:pt x="622" y="0"/>
                  </a:moveTo>
                  <a:lnTo>
                    <a:pt x="622" y="0"/>
                  </a:lnTo>
                  <a:lnTo>
                    <a:pt x="490" y="0"/>
                  </a:lnTo>
                  <a:lnTo>
                    <a:pt x="339" y="19"/>
                  </a:lnTo>
                  <a:lnTo>
                    <a:pt x="170" y="57"/>
                  </a:lnTo>
                  <a:lnTo>
                    <a:pt x="1" y="113"/>
                  </a:lnTo>
                  <a:lnTo>
                    <a:pt x="1" y="113"/>
                  </a:lnTo>
                  <a:lnTo>
                    <a:pt x="434" y="1656"/>
                  </a:lnTo>
                  <a:lnTo>
                    <a:pt x="434" y="1656"/>
                  </a:lnTo>
                  <a:lnTo>
                    <a:pt x="641" y="1430"/>
                  </a:lnTo>
                  <a:lnTo>
                    <a:pt x="829" y="1204"/>
                  </a:lnTo>
                  <a:lnTo>
                    <a:pt x="979" y="997"/>
                  </a:lnTo>
                  <a:lnTo>
                    <a:pt x="1111" y="790"/>
                  </a:lnTo>
                  <a:lnTo>
                    <a:pt x="772" y="0"/>
                  </a:lnTo>
                  <a:lnTo>
                    <a:pt x="772" y="0"/>
                  </a:lnTo>
                  <a:lnTo>
                    <a:pt x="62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32"/>
            <p:cNvSpPr/>
            <p:nvPr/>
          </p:nvSpPr>
          <p:spPr>
            <a:xfrm>
              <a:off x="556090" y="686421"/>
              <a:ext cx="36408" cy="36725"/>
            </a:xfrm>
            <a:custGeom>
              <a:avLst/>
              <a:gdLst/>
              <a:ahLst/>
              <a:cxnLst/>
              <a:rect l="l" t="t" r="r" b="b"/>
              <a:pathLst>
                <a:path w="2071" h="2089" fill="none" extrusionOk="0">
                  <a:moveTo>
                    <a:pt x="1035" y="2089"/>
                  </a:moveTo>
                  <a:lnTo>
                    <a:pt x="1035" y="2089"/>
                  </a:lnTo>
                  <a:lnTo>
                    <a:pt x="828" y="2070"/>
                  </a:lnTo>
                  <a:lnTo>
                    <a:pt x="621" y="1995"/>
                  </a:lnTo>
                  <a:lnTo>
                    <a:pt x="452" y="1901"/>
                  </a:lnTo>
                  <a:lnTo>
                    <a:pt x="301" y="1788"/>
                  </a:lnTo>
                  <a:lnTo>
                    <a:pt x="170" y="1618"/>
                  </a:lnTo>
                  <a:lnTo>
                    <a:pt x="76" y="1449"/>
                  </a:lnTo>
                  <a:lnTo>
                    <a:pt x="19" y="1261"/>
                  </a:lnTo>
                  <a:lnTo>
                    <a:pt x="0" y="1054"/>
                  </a:lnTo>
                  <a:lnTo>
                    <a:pt x="0" y="1054"/>
                  </a:lnTo>
                  <a:lnTo>
                    <a:pt x="19" y="828"/>
                  </a:lnTo>
                  <a:lnTo>
                    <a:pt x="76" y="640"/>
                  </a:lnTo>
                  <a:lnTo>
                    <a:pt x="170" y="471"/>
                  </a:lnTo>
                  <a:lnTo>
                    <a:pt x="301" y="320"/>
                  </a:lnTo>
                  <a:lnTo>
                    <a:pt x="452" y="188"/>
                  </a:lnTo>
                  <a:lnTo>
                    <a:pt x="621" y="94"/>
                  </a:lnTo>
                  <a:lnTo>
                    <a:pt x="828" y="19"/>
                  </a:lnTo>
                  <a:lnTo>
                    <a:pt x="1035" y="0"/>
                  </a:lnTo>
                  <a:lnTo>
                    <a:pt x="1035" y="0"/>
                  </a:lnTo>
                  <a:lnTo>
                    <a:pt x="1242" y="19"/>
                  </a:lnTo>
                  <a:lnTo>
                    <a:pt x="1430" y="94"/>
                  </a:lnTo>
                  <a:lnTo>
                    <a:pt x="1618" y="188"/>
                  </a:lnTo>
                  <a:lnTo>
                    <a:pt x="1769" y="320"/>
                  </a:lnTo>
                  <a:lnTo>
                    <a:pt x="1901" y="471"/>
                  </a:lnTo>
                  <a:lnTo>
                    <a:pt x="1995" y="640"/>
                  </a:lnTo>
                  <a:lnTo>
                    <a:pt x="2051" y="828"/>
                  </a:lnTo>
                  <a:lnTo>
                    <a:pt x="2070" y="1054"/>
                  </a:lnTo>
                  <a:lnTo>
                    <a:pt x="2070" y="1054"/>
                  </a:lnTo>
                  <a:lnTo>
                    <a:pt x="2051" y="1261"/>
                  </a:lnTo>
                  <a:lnTo>
                    <a:pt x="1995" y="1449"/>
                  </a:lnTo>
                  <a:lnTo>
                    <a:pt x="1901" y="1618"/>
                  </a:lnTo>
                  <a:lnTo>
                    <a:pt x="1769" y="1788"/>
                  </a:lnTo>
                  <a:lnTo>
                    <a:pt x="1618" y="1901"/>
                  </a:lnTo>
                  <a:lnTo>
                    <a:pt x="1430" y="1995"/>
                  </a:lnTo>
                  <a:lnTo>
                    <a:pt x="1242" y="2070"/>
                  </a:lnTo>
                  <a:lnTo>
                    <a:pt x="1035" y="208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32"/>
            <p:cNvSpPr/>
            <p:nvPr/>
          </p:nvSpPr>
          <p:spPr>
            <a:xfrm>
              <a:off x="556090" y="686421"/>
              <a:ext cx="36408" cy="36725"/>
            </a:xfrm>
            <a:custGeom>
              <a:avLst/>
              <a:gdLst/>
              <a:ahLst/>
              <a:cxnLst/>
              <a:rect l="l" t="t" r="r" b="b"/>
              <a:pathLst>
                <a:path w="2071" h="2089" extrusionOk="0">
                  <a:moveTo>
                    <a:pt x="1035" y="0"/>
                  </a:moveTo>
                  <a:lnTo>
                    <a:pt x="828" y="19"/>
                  </a:lnTo>
                  <a:lnTo>
                    <a:pt x="621" y="94"/>
                  </a:lnTo>
                  <a:lnTo>
                    <a:pt x="452" y="188"/>
                  </a:lnTo>
                  <a:lnTo>
                    <a:pt x="301" y="320"/>
                  </a:lnTo>
                  <a:lnTo>
                    <a:pt x="170" y="471"/>
                  </a:lnTo>
                  <a:lnTo>
                    <a:pt x="76" y="640"/>
                  </a:lnTo>
                  <a:lnTo>
                    <a:pt x="19" y="828"/>
                  </a:lnTo>
                  <a:lnTo>
                    <a:pt x="0" y="1054"/>
                  </a:lnTo>
                  <a:lnTo>
                    <a:pt x="19" y="1261"/>
                  </a:lnTo>
                  <a:lnTo>
                    <a:pt x="76" y="1449"/>
                  </a:lnTo>
                  <a:lnTo>
                    <a:pt x="170" y="1618"/>
                  </a:lnTo>
                  <a:lnTo>
                    <a:pt x="301" y="1788"/>
                  </a:lnTo>
                  <a:lnTo>
                    <a:pt x="452" y="1901"/>
                  </a:lnTo>
                  <a:lnTo>
                    <a:pt x="621" y="1995"/>
                  </a:lnTo>
                  <a:lnTo>
                    <a:pt x="828" y="2070"/>
                  </a:lnTo>
                  <a:lnTo>
                    <a:pt x="1035" y="2089"/>
                  </a:lnTo>
                  <a:lnTo>
                    <a:pt x="1242" y="2070"/>
                  </a:lnTo>
                  <a:lnTo>
                    <a:pt x="1430" y="1995"/>
                  </a:lnTo>
                  <a:lnTo>
                    <a:pt x="1618" y="1901"/>
                  </a:lnTo>
                  <a:lnTo>
                    <a:pt x="1769" y="1788"/>
                  </a:lnTo>
                  <a:lnTo>
                    <a:pt x="1901" y="1618"/>
                  </a:lnTo>
                  <a:lnTo>
                    <a:pt x="1995" y="1449"/>
                  </a:lnTo>
                  <a:lnTo>
                    <a:pt x="2051" y="1261"/>
                  </a:lnTo>
                  <a:lnTo>
                    <a:pt x="2070" y="1054"/>
                  </a:lnTo>
                  <a:lnTo>
                    <a:pt x="2051" y="828"/>
                  </a:lnTo>
                  <a:lnTo>
                    <a:pt x="1995" y="640"/>
                  </a:lnTo>
                  <a:lnTo>
                    <a:pt x="1901" y="471"/>
                  </a:lnTo>
                  <a:lnTo>
                    <a:pt x="1769" y="320"/>
                  </a:lnTo>
                  <a:lnTo>
                    <a:pt x="1618" y="188"/>
                  </a:lnTo>
                  <a:lnTo>
                    <a:pt x="1430" y="94"/>
                  </a:lnTo>
                  <a:lnTo>
                    <a:pt x="1242" y="19"/>
                  </a:lnTo>
                  <a:lnTo>
                    <a:pt x="10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32"/>
            <p:cNvSpPr/>
            <p:nvPr/>
          </p:nvSpPr>
          <p:spPr>
            <a:xfrm>
              <a:off x="556090" y="686421"/>
              <a:ext cx="36408" cy="36725"/>
            </a:xfrm>
            <a:custGeom>
              <a:avLst/>
              <a:gdLst/>
              <a:ahLst/>
              <a:cxnLst/>
              <a:rect l="l" t="t" r="r" b="b"/>
              <a:pathLst>
                <a:path w="2071" h="2089" fill="none" extrusionOk="0">
                  <a:moveTo>
                    <a:pt x="1035" y="0"/>
                  </a:moveTo>
                  <a:lnTo>
                    <a:pt x="1035" y="0"/>
                  </a:lnTo>
                  <a:lnTo>
                    <a:pt x="828" y="19"/>
                  </a:lnTo>
                  <a:lnTo>
                    <a:pt x="621" y="94"/>
                  </a:lnTo>
                  <a:lnTo>
                    <a:pt x="452" y="188"/>
                  </a:lnTo>
                  <a:lnTo>
                    <a:pt x="301" y="320"/>
                  </a:lnTo>
                  <a:lnTo>
                    <a:pt x="170" y="471"/>
                  </a:lnTo>
                  <a:lnTo>
                    <a:pt x="76" y="640"/>
                  </a:lnTo>
                  <a:lnTo>
                    <a:pt x="19" y="828"/>
                  </a:lnTo>
                  <a:lnTo>
                    <a:pt x="0" y="1054"/>
                  </a:lnTo>
                  <a:lnTo>
                    <a:pt x="0" y="1054"/>
                  </a:lnTo>
                  <a:lnTo>
                    <a:pt x="19" y="1261"/>
                  </a:lnTo>
                  <a:lnTo>
                    <a:pt x="76" y="1449"/>
                  </a:lnTo>
                  <a:lnTo>
                    <a:pt x="170" y="1618"/>
                  </a:lnTo>
                  <a:lnTo>
                    <a:pt x="301" y="1788"/>
                  </a:lnTo>
                  <a:lnTo>
                    <a:pt x="452" y="1901"/>
                  </a:lnTo>
                  <a:lnTo>
                    <a:pt x="621" y="1995"/>
                  </a:lnTo>
                  <a:lnTo>
                    <a:pt x="828" y="2070"/>
                  </a:lnTo>
                  <a:lnTo>
                    <a:pt x="1035" y="2089"/>
                  </a:lnTo>
                  <a:lnTo>
                    <a:pt x="1035" y="2089"/>
                  </a:lnTo>
                  <a:lnTo>
                    <a:pt x="1242" y="2070"/>
                  </a:lnTo>
                  <a:lnTo>
                    <a:pt x="1430" y="1995"/>
                  </a:lnTo>
                  <a:lnTo>
                    <a:pt x="1618" y="1901"/>
                  </a:lnTo>
                  <a:lnTo>
                    <a:pt x="1769" y="1788"/>
                  </a:lnTo>
                  <a:lnTo>
                    <a:pt x="1901" y="1618"/>
                  </a:lnTo>
                  <a:lnTo>
                    <a:pt x="1995" y="1449"/>
                  </a:lnTo>
                  <a:lnTo>
                    <a:pt x="2051" y="1261"/>
                  </a:lnTo>
                  <a:lnTo>
                    <a:pt x="2070" y="1054"/>
                  </a:lnTo>
                  <a:lnTo>
                    <a:pt x="2070" y="1054"/>
                  </a:lnTo>
                  <a:lnTo>
                    <a:pt x="2051" y="828"/>
                  </a:lnTo>
                  <a:lnTo>
                    <a:pt x="1995" y="640"/>
                  </a:lnTo>
                  <a:lnTo>
                    <a:pt x="1901" y="471"/>
                  </a:lnTo>
                  <a:lnTo>
                    <a:pt x="1769" y="320"/>
                  </a:lnTo>
                  <a:lnTo>
                    <a:pt x="1618" y="188"/>
                  </a:lnTo>
                  <a:lnTo>
                    <a:pt x="1430" y="94"/>
                  </a:lnTo>
                  <a:lnTo>
                    <a:pt x="1242" y="19"/>
                  </a:lnTo>
                  <a:lnTo>
                    <a:pt x="103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32"/>
            <p:cNvSpPr/>
            <p:nvPr/>
          </p:nvSpPr>
          <p:spPr>
            <a:xfrm>
              <a:off x="477033" y="659295"/>
              <a:ext cx="22836" cy="22836"/>
            </a:xfrm>
            <a:custGeom>
              <a:avLst/>
              <a:gdLst/>
              <a:ahLst/>
              <a:cxnLst/>
              <a:rect l="l" t="t" r="r" b="b"/>
              <a:pathLst>
                <a:path w="1299" h="1299" extrusionOk="0">
                  <a:moveTo>
                    <a:pt x="640" y="0"/>
                  </a:moveTo>
                  <a:lnTo>
                    <a:pt x="508" y="19"/>
                  </a:lnTo>
                  <a:lnTo>
                    <a:pt x="396" y="57"/>
                  </a:lnTo>
                  <a:lnTo>
                    <a:pt x="283" y="113"/>
                  </a:lnTo>
                  <a:lnTo>
                    <a:pt x="189" y="189"/>
                  </a:lnTo>
                  <a:lnTo>
                    <a:pt x="113" y="283"/>
                  </a:lnTo>
                  <a:lnTo>
                    <a:pt x="57" y="396"/>
                  </a:lnTo>
                  <a:lnTo>
                    <a:pt x="19" y="527"/>
                  </a:lnTo>
                  <a:lnTo>
                    <a:pt x="0" y="640"/>
                  </a:lnTo>
                  <a:lnTo>
                    <a:pt x="19" y="772"/>
                  </a:lnTo>
                  <a:lnTo>
                    <a:pt x="57" y="904"/>
                  </a:lnTo>
                  <a:lnTo>
                    <a:pt x="113" y="1016"/>
                  </a:lnTo>
                  <a:lnTo>
                    <a:pt x="189" y="1111"/>
                  </a:lnTo>
                  <a:lnTo>
                    <a:pt x="283" y="1186"/>
                  </a:lnTo>
                  <a:lnTo>
                    <a:pt x="396" y="1242"/>
                  </a:lnTo>
                  <a:lnTo>
                    <a:pt x="508" y="1280"/>
                  </a:lnTo>
                  <a:lnTo>
                    <a:pt x="640" y="1299"/>
                  </a:lnTo>
                  <a:lnTo>
                    <a:pt x="772" y="1280"/>
                  </a:lnTo>
                  <a:lnTo>
                    <a:pt x="904" y="1242"/>
                  </a:lnTo>
                  <a:lnTo>
                    <a:pt x="998" y="1186"/>
                  </a:lnTo>
                  <a:lnTo>
                    <a:pt x="1110" y="1111"/>
                  </a:lnTo>
                  <a:lnTo>
                    <a:pt x="1186" y="1016"/>
                  </a:lnTo>
                  <a:lnTo>
                    <a:pt x="1242" y="904"/>
                  </a:lnTo>
                  <a:lnTo>
                    <a:pt x="1280" y="772"/>
                  </a:lnTo>
                  <a:lnTo>
                    <a:pt x="1299" y="640"/>
                  </a:lnTo>
                  <a:lnTo>
                    <a:pt x="1280" y="527"/>
                  </a:lnTo>
                  <a:lnTo>
                    <a:pt x="1242" y="396"/>
                  </a:lnTo>
                  <a:lnTo>
                    <a:pt x="1186" y="283"/>
                  </a:lnTo>
                  <a:lnTo>
                    <a:pt x="1110" y="189"/>
                  </a:lnTo>
                  <a:lnTo>
                    <a:pt x="998" y="113"/>
                  </a:lnTo>
                  <a:lnTo>
                    <a:pt x="904" y="57"/>
                  </a:lnTo>
                  <a:lnTo>
                    <a:pt x="772" y="19"/>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32"/>
            <p:cNvSpPr/>
            <p:nvPr/>
          </p:nvSpPr>
          <p:spPr>
            <a:xfrm>
              <a:off x="446936" y="363582"/>
              <a:ext cx="82714" cy="20182"/>
            </a:xfrm>
            <a:custGeom>
              <a:avLst/>
              <a:gdLst/>
              <a:ahLst/>
              <a:cxnLst/>
              <a:rect l="l" t="t" r="r" b="b"/>
              <a:pathLst>
                <a:path w="4705" h="1148" extrusionOk="0">
                  <a:moveTo>
                    <a:pt x="0" y="0"/>
                  </a:moveTo>
                  <a:lnTo>
                    <a:pt x="0" y="339"/>
                  </a:lnTo>
                  <a:lnTo>
                    <a:pt x="4704" y="1148"/>
                  </a:lnTo>
                  <a:lnTo>
                    <a:pt x="470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2"/>
            <p:cNvSpPr/>
            <p:nvPr/>
          </p:nvSpPr>
          <p:spPr>
            <a:xfrm>
              <a:off x="430059" y="338777"/>
              <a:ext cx="116450" cy="24823"/>
            </a:xfrm>
            <a:custGeom>
              <a:avLst/>
              <a:gdLst/>
              <a:ahLst/>
              <a:cxnLst/>
              <a:rect l="l" t="t" r="r" b="b"/>
              <a:pathLst>
                <a:path w="6624" h="1412" extrusionOk="0">
                  <a:moveTo>
                    <a:pt x="113" y="0"/>
                  </a:moveTo>
                  <a:lnTo>
                    <a:pt x="76" y="19"/>
                  </a:lnTo>
                  <a:lnTo>
                    <a:pt x="38" y="38"/>
                  </a:lnTo>
                  <a:lnTo>
                    <a:pt x="19" y="75"/>
                  </a:lnTo>
                  <a:lnTo>
                    <a:pt x="1" y="113"/>
                  </a:lnTo>
                  <a:lnTo>
                    <a:pt x="1" y="1298"/>
                  </a:lnTo>
                  <a:lnTo>
                    <a:pt x="19" y="1355"/>
                  </a:lnTo>
                  <a:lnTo>
                    <a:pt x="38" y="1374"/>
                  </a:lnTo>
                  <a:lnTo>
                    <a:pt x="76" y="1411"/>
                  </a:lnTo>
                  <a:lnTo>
                    <a:pt x="6567" y="1411"/>
                  </a:lnTo>
                  <a:lnTo>
                    <a:pt x="6586" y="1374"/>
                  </a:lnTo>
                  <a:lnTo>
                    <a:pt x="6624" y="1355"/>
                  </a:lnTo>
                  <a:lnTo>
                    <a:pt x="6624" y="1298"/>
                  </a:lnTo>
                  <a:lnTo>
                    <a:pt x="6624" y="113"/>
                  </a:lnTo>
                  <a:lnTo>
                    <a:pt x="6624" y="75"/>
                  </a:lnTo>
                  <a:lnTo>
                    <a:pt x="6586" y="38"/>
                  </a:lnTo>
                  <a:lnTo>
                    <a:pt x="6567" y="19"/>
                  </a:lnTo>
                  <a:lnTo>
                    <a:pt x="6511"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2"/>
            <p:cNvSpPr/>
            <p:nvPr/>
          </p:nvSpPr>
          <p:spPr>
            <a:xfrm>
              <a:off x="493242" y="189927"/>
              <a:ext cx="71463" cy="71463"/>
            </a:xfrm>
            <a:custGeom>
              <a:avLst/>
              <a:gdLst/>
              <a:ahLst/>
              <a:cxnLst/>
              <a:rect l="l" t="t" r="r" b="b"/>
              <a:pathLst>
                <a:path w="4065" h="4065" extrusionOk="0">
                  <a:moveTo>
                    <a:pt x="2032" y="0"/>
                  </a:moveTo>
                  <a:lnTo>
                    <a:pt x="1825" y="19"/>
                  </a:lnTo>
                  <a:lnTo>
                    <a:pt x="1618" y="38"/>
                  </a:lnTo>
                  <a:lnTo>
                    <a:pt x="1430" y="94"/>
                  </a:lnTo>
                  <a:lnTo>
                    <a:pt x="1242" y="151"/>
                  </a:lnTo>
                  <a:lnTo>
                    <a:pt x="1054" y="245"/>
                  </a:lnTo>
                  <a:lnTo>
                    <a:pt x="885" y="339"/>
                  </a:lnTo>
                  <a:lnTo>
                    <a:pt x="734" y="470"/>
                  </a:lnTo>
                  <a:lnTo>
                    <a:pt x="602" y="602"/>
                  </a:lnTo>
                  <a:lnTo>
                    <a:pt x="471" y="734"/>
                  </a:lnTo>
                  <a:lnTo>
                    <a:pt x="339" y="903"/>
                  </a:lnTo>
                  <a:lnTo>
                    <a:pt x="245" y="1054"/>
                  </a:lnTo>
                  <a:lnTo>
                    <a:pt x="151" y="1242"/>
                  </a:lnTo>
                  <a:lnTo>
                    <a:pt x="94" y="1430"/>
                  </a:lnTo>
                  <a:lnTo>
                    <a:pt x="38" y="1618"/>
                  </a:lnTo>
                  <a:lnTo>
                    <a:pt x="0" y="1825"/>
                  </a:lnTo>
                  <a:lnTo>
                    <a:pt x="0" y="2032"/>
                  </a:lnTo>
                  <a:lnTo>
                    <a:pt x="0" y="2239"/>
                  </a:lnTo>
                  <a:lnTo>
                    <a:pt x="38" y="2446"/>
                  </a:lnTo>
                  <a:lnTo>
                    <a:pt x="94" y="2634"/>
                  </a:lnTo>
                  <a:lnTo>
                    <a:pt x="151" y="2822"/>
                  </a:lnTo>
                  <a:lnTo>
                    <a:pt x="245" y="2992"/>
                  </a:lnTo>
                  <a:lnTo>
                    <a:pt x="339" y="3161"/>
                  </a:lnTo>
                  <a:lnTo>
                    <a:pt x="471" y="3312"/>
                  </a:lnTo>
                  <a:lnTo>
                    <a:pt x="602" y="3462"/>
                  </a:lnTo>
                  <a:lnTo>
                    <a:pt x="734" y="3594"/>
                  </a:lnTo>
                  <a:lnTo>
                    <a:pt x="885" y="3707"/>
                  </a:lnTo>
                  <a:lnTo>
                    <a:pt x="1054" y="3820"/>
                  </a:lnTo>
                  <a:lnTo>
                    <a:pt x="1242" y="3895"/>
                  </a:lnTo>
                  <a:lnTo>
                    <a:pt x="1430" y="3970"/>
                  </a:lnTo>
                  <a:lnTo>
                    <a:pt x="1618" y="4008"/>
                  </a:lnTo>
                  <a:lnTo>
                    <a:pt x="1825" y="4045"/>
                  </a:lnTo>
                  <a:lnTo>
                    <a:pt x="2032" y="4064"/>
                  </a:lnTo>
                  <a:lnTo>
                    <a:pt x="2239" y="4045"/>
                  </a:lnTo>
                  <a:lnTo>
                    <a:pt x="2428" y="4008"/>
                  </a:lnTo>
                  <a:lnTo>
                    <a:pt x="2635" y="3970"/>
                  </a:lnTo>
                  <a:lnTo>
                    <a:pt x="2823" y="3895"/>
                  </a:lnTo>
                  <a:lnTo>
                    <a:pt x="2992" y="3820"/>
                  </a:lnTo>
                  <a:lnTo>
                    <a:pt x="3161" y="3707"/>
                  </a:lnTo>
                  <a:lnTo>
                    <a:pt x="3312" y="3594"/>
                  </a:lnTo>
                  <a:lnTo>
                    <a:pt x="3462" y="3462"/>
                  </a:lnTo>
                  <a:lnTo>
                    <a:pt x="3594" y="3312"/>
                  </a:lnTo>
                  <a:lnTo>
                    <a:pt x="3707" y="3161"/>
                  </a:lnTo>
                  <a:lnTo>
                    <a:pt x="3820" y="2992"/>
                  </a:lnTo>
                  <a:lnTo>
                    <a:pt x="3895" y="2822"/>
                  </a:lnTo>
                  <a:lnTo>
                    <a:pt x="3970" y="2634"/>
                  </a:lnTo>
                  <a:lnTo>
                    <a:pt x="4008" y="2446"/>
                  </a:lnTo>
                  <a:lnTo>
                    <a:pt x="4046" y="2239"/>
                  </a:lnTo>
                  <a:lnTo>
                    <a:pt x="4065" y="2032"/>
                  </a:lnTo>
                  <a:lnTo>
                    <a:pt x="4046" y="1825"/>
                  </a:lnTo>
                  <a:lnTo>
                    <a:pt x="4008" y="1618"/>
                  </a:lnTo>
                  <a:lnTo>
                    <a:pt x="3970" y="1430"/>
                  </a:lnTo>
                  <a:lnTo>
                    <a:pt x="3895" y="1242"/>
                  </a:lnTo>
                  <a:lnTo>
                    <a:pt x="3820" y="1054"/>
                  </a:lnTo>
                  <a:lnTo>
                    <a:pt x="3707" y="903"/>
                  </a:lnTo>
                  <a:lnTo>
                    <a:pt x="3594" y="734"/>
                  </a:lnTo>
                  <a:lnTo>
                    <a:pt x="3462" y="602"/>
                  </a:lnTo>
                  <a:lnTo>
                    <a:pt x="3312" y="470"/>
                  </a:lnTo>
                  <a:lnTo>
                    <a:pt x="3161" y="339"/>
                  </a:lnTo>
                  <a:lnTo>
                    <a:pt x="2992" y="245"/>
                  </a:lnTo>
                  <a:lnTo>
                    <a:pt x="2823" y="151"/>
                  </a:lnTo>
                  <a:lnTo>
                    <a:pt x="2635" y="94"/>
                  </a:lnTo>
                  <a:lnTo>
                    <a:pt x="2428" y="38"/>
                  </a:lnTo>
                  <a:lnTo>
                    <a:pt x="2239" y="19"/>
                  </a:lnTo>
                  <a:lnTo>
                    <a:pt x="20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32"/>
            <p:cNvSpPr/>
            <p:nvPr/>
          </p:nvSpPr>
          <p:spPr>
            <a:xfrm>
              <a:off x="432714" y="268316"/>
              <a:ext cx="46657" cy="46657"/>
            </a:xfrm>
            <a:custGeom>
              <a:avLst/>
              <a:gdLst/>
              <a:ahLst/>
              <a:cxnLst/>
              <a:rect l="l" t="t" r="r" b="b"/>
              <a:pathLst>
                <a:path w="2654" h="2654" extrusionOk="0">
                  <a:moveTo>
                    <a:pt x="1336" y="0"/>
                  </a:moveTo>
                  <a:lnTo>
                    <a:pt x="1204" y="19"/>
                  </a:lnTo>
                  <a:lnTo>
                    <a:pt x="1073" y="38"/>
                  </a:lnTo>
                  <a:lnTo>
                    <a:pt x="941" y="57"/>
                  </a:lnTo>
                  <a:lnTo>
                    <a:pt x="809" y="113"/>
                  </a:lnTo>
                  <a:lnTo>
                    <a:pt x="696" y="170"/>
                  </a:lnTo>
                  <a:lnTo>
                    <a:pt x="583" y="226"/>
                  </a:lnTo>
                  <a:lnTo>
                    <a:pt x="489" y="301"/>
                  </a:lnTo>
                  <a:lnTo>
                    <a:pt x="395" y="395"/>
                  </a:lnTo>
                  <a:lnTo>
                    <a:pt x="301" y="490"/>
                  </a:lnTo>
                  <a:lnTo>
                    <a:pt x="226" y="584"/>
                  </a:lnTo>
                  <a:lnTo>
                    <a:pt x="169" y="697"/>
                  </a:lnTo>
                  <a:lnTo>
                    <a:pt x="113" y="809"/>
                  </a:lnTo>
                  <a:lnTo>
                    <a:pt x="57" y="941"/>
                  </a:lnTo>
                  <a:lnTo>
                    <a:pt x="38" y="1073"/>
                  </a:lnTo>
                  <a:lnTo>
                    <a:pt x="19" y="1205"/>
                  </a:lnTo>
                  <a:lnTo>
                    <a:pt x="0" y="1336"/>
                  </a:lnTo>
                  <a:lnTo>
                    <a:pt x="19" y="1468"/>
                  </a:lnTo>
                  <a:lnTo>
                    <a:pt x="38" y="1600"/>
                  </a:lnTo>
                  <a:lnTo>
                    <a:pt x="57" y="1731"/>
                  </a:lnTo>
                  <a:lnTo>
                    <a:pt x="113" y="1844"/>
                  </a:lnTo>
                  <a:lnTo>
                    <a:pt x="169" y="1957"/>
                  </a:lnTo>
                  <a:lnTo>
                    <a:pt x="226" y="2070"/>
                  </a:lnTo>
                  <a:lnTo>
                    <a:pt x="301" y="2183"/>
                  </a:lnTo>
                  <a:lnTo>
                    <a:pt x="395" y="2277"/>
                  </a:lnTo>
                  <a:lnTo>
                    <a:pt x="489" y="2352"/>
                  </a:lnTo>
                  <a:lnTo>
                    <a:pt x="583" y="2428"/>
                  </a:lnTo>
                  <a:lnTo>
                    <a:pt x="696" y="2503"/>
                  </a:lnTo>
                  <a:lnTo>
                    <a:pt x="809" y="2559"/>
                  </a:lnTo>
                  <a:lnTo>
                    <a:pt x="941" y="2597"/>
                  </a:lnTo>
                  <a:lnTo>
                    <a:pt x="1073" y="2635"/>
                  </a:lnTo>
                  <a:lnTo>
                    <a:pt x="1204" y="2653"/>
                  </a:lnTo>
                  <a:lnTo>
                    <a:pt x="1468" y="2653"/>
                  </a:lnTo>
                  <a:lnTo>
                    <a:pt x="1599" y="2635"/>
                  </a:lnTo>
                  <a:lnTo>
                    <a:pt x="1731" y="2597"/>
                  </a:lnTo>
                  <a:lnTo>
                    <a:pt x="1844" y="2559"/>
                  </a:lnTo>
                  <a:lnTo>
                    <a:pt x="1957" y="2503"/>
                  </a:lnTo>
                  <a:lnTo>
                    <a:pt x="2070" y="2428"/>
                  </a:lnTo>
                  <a:lnTo>
                    <a:pt x="2183" y="2352"/>
                  </a:lnTo>
                  <a:lnTo>
                    <a:pt x="2277" y="2277"/>
                  </a:lnTo>
                  <a:lnTo>
                    <a:pt x="2352" y="2183"/>
                  </a:lnTo>
                  <a:lnTo>
                    <a:pt x="2427" y="2070"/>
                  </a:lnTo>
                  <a:lnTo>
                    <a:pt x="2503" y="1957"/>
                  </a:lnTo>
                  <a:lnTo>
                    <a:pt x="2559" y="1844"/>
                  </a:lnTo>
                  <a:lnTo>
                    <a:pt x="2597" y="1731"/>
                  </a:lnTo>
                  <a:lnTo>
                    <a:pt x="2634" y="1600"/>
                  </a:lnTo>
                  <a:lnTo>
                    <a:pt x="2653" y="1468"/>
                  </a:lnTo>
                  <a:lnTo>
                    <a:pt x="2653" y="1336"/>
                  </a:lnTo>
                  <a:lnTo>
                    <a:pt x="2653" y="1205"/>
                  </a:lnTo>
                  <a:lnTo>
                    <a:pt x="2634" y="1073"/>
                  </a:lnTo>
                  <a:lnTo>
                    <a:pt x="2597" y="941"/>
                  </a:lnTo>
                  <a:lnTo>
                    <a:pt x="2559" y="809"/>
                  </a:lnTo>
                  <a:lnTo>
                    <a:pt x="2503" y="697"/>
                  </a:lnTo>
                  <a:lnTo>
                    <a:pt x="2427" y="584"/>
                  </a:lnTo>
                  <a:lnTo>
                    <a:pt x="2352" y="490"/>
                  </a:lnTo>
                  <a:lnTo>
                    <a:pt x="2277" y="395"/>
                  </a:lnTo>
                  <a:lnTo>
                    <a:pt x="2183" y="301"/>
                  </a:lnTo>
                  <a:lnTo>
                    <a:pt x="2070" y="226"/>
                  </a:lnTo>
                  <a:lnTo>
                    <a:pt x="1957" y="170"/>
                  </a:lnTo>
                  <a:lnTo>
                    <a:pt x="1844" y="113"/>
                  </a:lnTo>
                  <a:lnTo>
                    <a:pt x="1731" y="57"/>
                  </a:lnTo>
                  <a:lnTo>
                    <a:pt x="1599" y="38"/>
                  </a:lnTo>
                  <a:lnTo>
                    <a:pt x="1468" y="19"/>
                  </a:lnTo>
                  <a:lnTo>
                    <a:pt x="13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32"/>
            <p:cNvSpPr/>
            <p:nvPr/>
          </p:nvSpPr>
          <p:spPr>
            <a:xfrm>
              <a:off x="418157" y="194216"/>
              <a:ext cx="35406" cy="35406"/>
            </a:xfrm>
            <a:custGeom>
              <a:avLst/>
              <a:gdLst/>
              <a:ahLst/>
              <a:cxnLst/>
              <a:rect l="l" t="t" r="r" b="b"/>
              <a:pathLst>
                <a:path w="2014" h="2014" extrusionOk="0">
                  <a:moveTo>
                    <a:pt x="1016" y="1"/>
                  </a:moveTo>
                  <a:lnTo>
                    <a:pt x="809" y="19"/>
                  </a:lnTo>
                  <a:lnTo>
                    <a:pt x="621" y="76"/>
                  </a:lnTo>
                  <a:lnTo>
                    <a:pt x="452" y="170"/>
                  </a:lnTo>
                  <a:lnTo>
                    <a:pt x="301" y="302"/>
                  </a:lnTo>
                  <a:lnTo>
                    <a:pt x="170" y="452"/>
                  </a:lnTo>
                  <a:lnTo>
                    <a:pt x="75" y="622"/>
                  </a:lnTo>
                  <a:lnTo>
                    <a:pt x="19" y="810"/>
                  </a:lnTo>
                  <a:lnTo>
                    <a:pt x="0" y="1017"/>
                  </a:lnTo>
                  <a:lnTo>
                    <a:pt x="19" y="1224"/>
                  </a:lnTo>
                  <a:lnTo>
                    <a:pt x="75" y="1412"/>
                  </a:lnTo>
                  <a:lnTo>
                    <a:pt x="170" y="1581"/>
                  </a:lnTo>
                  <a:lnTo>
                    <a:pt x="301" y="1732"/>
                  </a:lnTo>
                  <a:lnTo>
                    <a:pt x="452" y="1845"/>
                  </a:lnTo>
                  <a:lnTo>
                    <a:pt x="621" y="1939"/>
                  </a:lnTo>
                  <a:lnTo>
                    <a:pt x="809" y="1995"/>
                  </a:lnTo>
                  <a:lnTo>
                    <a:pt x="1016" y="2014"/>
                  </a:lnTo>
                  <a:lnTo>
                    <a:pt x="1204" y="1995"/>
                  </a:lnTo>
                  <a:lnTo>
                    <a:pt x="1393" y="1939"/>
                  </a:lnTo>
                  <a:lnTo>
                    <a:pt x="1581" y="1845"/>
                  </a:lnTo>
                  <a:lnTo>
                    <a:pt x="1731" y="1732"/>
                  </a:lnTo>
                  <a:lnTo>
                    <a:pt x="1844" y="1581"/>
                  </a:lnTo>
                  <a:lnTo>
                    <a:pt x="1938" y="1412"/>
                  </a:lnTo>
                  <a:lnTo>
                    <a:pt x="1995" y="1224"/>
                  </a:lnTo>
                  <a:lnTo>
                    <a:pt x="2013" y="1017"/>
                  </a:lnTo>
                  <a:lnTo>
                    <a:pt x="1995" y="810"/>
                  </a:lnTo>
                  <a:lnTo>
                    <a:pt x="1938" y="622"/>
                  </a:lnTo>
                  <a:lnTo>
                    <a:pt x="1844" y="452"/>
                  </a:lnTo>
                  <a:lnTo>
                    <a:pt x="1731" y="302"/>
                  </a:lnTo>
                  <a:lnTo>
                    <a:pt x="1581" y="170"/>
                  </a:lnTo>
                  <a:lnTo>
                    <a:pt x="1393" y="76"/>
                  </a:lnTo>
                  <a:lnTo>
                    <a:pt x="1204" y="19"/>
                  </a:lnTo>
                  <a:lnTo>
                    <a:pt x="10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4" name="Google Shape;7964;p32"/>
          <p:cNvGrpSpPr/>
          <p:nvPr/>
        </p:nvGrpSpPr>
        <p:grpSpPr>
          <a:xfrm>
            <a:off x="198350" y="220638"/>
            <a:ext cx="356575" cy="789325"/>
            <a:chOff x="2893925" y="3549875"/>
            <a:chExt cx="356575" cy="789325"/>
          </a:xfrm>
        </p:grpSpPr>
        <p:sp>
          <p:nvSpPr>
            <p:cNvPr id="7965" name="Google Shape;7965;p32"/>
            <p:cNvSpPr/>
            <p:nvPr/>
          </p:nvSpPr>
          <p:spPr>
            <a:xfrm>
              <a:off x="2933900" y="3773775"/>
              <a:ext cx="316600" cy="565425"/>
            </a:xfrm>
            <a:custGeom>
              <a:avLst/>
              <a:gdLst/>
              <a:ahLst/>
              <a:cxnLst/>
              <a:rect l="l" t="t" r="r" b="b"/>
              <a:pathLst>
                <a:path w="12664" h="22617" extrusionOk="0">
                  <a:moveTo>
                    <a:pt x="6830" y="0"/>
                  </a:moveTo>
                  <a:lnTo>
                    <a:pt x="6341" y="57"/>
                  </a:lnTo>
                  <a:lnTo>
                    <a:pt x="5739" y="151"/>
                  </a:lnTo>
                  <a:lnTo>
                    <a:pt x="5081" y="320"/>
                  </a:lnTo>
                  <a:lnTo>
                    <a:pt x="4347" y="508"/>
                  </a:lnTo>
                  <a:lnTo>
                    <a:pt x="3575" y="753"/>
                  </a:lnTo>
                  <a:lnTo>
                    <a:pt x="2804" y="1035"/>
                  </a:lnTo>
                  <a:lnTo>
                    <a:pt x="2108" y="1317"/>
                  </a:lnTo>
                  <a:lnTo>
                    <a:pt x="1487" y="1600"/>
                  </a:lnTo>
                  <a:lnTo>
                    <a:pt x="960" y="1882"/>
                  </a:lnTo>
                  <a:lnTo>
                    <a:pt x="527" y="2127"/>
                  </a:lnTo>
                  <a:lnTo>
                    <a:pt x="358" y="2258"/>
                  </a:lnTo>
                  <a:lnTo>
                    <a:pt x="207" y="2371"/>
                  </a:lnTo>
                  <a:lnTo>
                    <a:pt x="113" y="2484"/>
                  </a:lnTo>
                  <a:lnTo>
                    <a:pt x="38" y="2578"/>
                  </a:lnTo>
                  <a:lnTo>
                    <a:pt x="0" y="2672"/>
                  </a:lnTo>
                  <a:lnTo>
                    <a:pt x="0" y="2747"/>
                  </a:lnTo>
                  <a:lnTo>
                    <a:pt x="395" y="3914"/>
                  </a:lnTo>
                  <a:lnTo>
                    <a:pt x="433" y="4008"/>
                  </a:lnTo>
                  <a:lnTo>
                    <a:pt x="490" y="4083"/>
                  </a:lnTo>
                  <a:lnTo>
                    <a:pt x="546" y="4159"/>
                  </a:lnTo>
                  <a:lnTo>
                    <a:pt x="621" y="4215"/>
                  </a:lnTo>
                  <a:lnTo>
                    <a:pt x="697" y="4272"/>
                  </a:lnTo>
                  <a:lnTo>
                    <a:pt x="791" y="4309"/>
                  </a:lnTo>
                  <a:lnTo>
                    <a:pt x="885" y="4328"/>
                  </a:lnTo>
                  <a:lnTo>
                    <a:pt x="979" y="4347"/>
                  </a:lnTo>
                  <a:lnTo>
                    <a:pt x="1468" y="4347"/>
                  </a:lnTo>
                  <a:lnTo>
                    <a:pt x="1769" y="4328"/>
                  </a:lnTo>
                  <a:lnTo>
                    <a:pt x="2108" y="4309"/>
                  </a:lnTo>
                  <a:lnTo>
                    <a:pt x="2559" y="5645"/>
                  </a:lnTo>
                  <a:lnTo>
                    <a:pt x="7752" y="20905"/>
                  </a:lnTo>
                  <a:lnTo>
                    <a:pt x="7828" y="21130"/>
                  </a:lnTo>
                  <a:lnTo>
                    <a:pt x="7941" y="21356"/>
                  </a:lnTo>
                  <a:lnTo>
                    <a:pt x="8072" y="21563"/>
                  </a:lnTo>
                  <a:lnTo>
                    <a:pt x="8223" y="21751"/>
                  </a:lnTo>
                  <a:lnTo>
                    <a:pt x="8392" y="21921"/>
                  </a:lnTo>
                  <a:lnTo>
                    <a:pt x="8561" y="22071"/>
                  </a:lnTo>
                  <a:lnTo>
                    <a:pt x="8750" y="22203"/>
                  </a:lnTo>
                  <a:lnTo>
                    <a:pt x="8957" y="22335"/>
                  </a:lnTo>
                  <a:lnTo>
                    <a:pt x="9164" y="22429"/>
                  </a:lnTo>
                  <a:lnTo>
                    <a:pt x="9389" y="22504"/>
                  </a:lnTo>
                  <a:lnTo>
                    <a:pt x="9615" y="22560"/>
                  </a:lnTo>
                  <a:lnTo>
                    <a:pt x="9860" y="22598"/>
                  </a:lnTo>
                  <a:lnTo>
                    <a:pt x="10085" y="22617"/>
                  </a:lnTo>
                  <a:lnTo>
                    <a:pt x="10330" y="22617"/>
                  </a:lnTo>
                  <a:lnTo>
                    <a:pt x="10575" y="22579"/>
                  </a:lnTo>
                  <a:lnTo>
                    <a:pt x="10819" y="22523"/>
                  </a:lnTo>
                  <a:lnTo>
                    <a:pt x="10951" y="22485"/>
                  </a:lnTo>
                  <a:lnTo>
                    <a:pt x="11177" y="22391"/>
                  </a:lnTo>
                  <a:lnTo>
                    <a:pt x="11403" y="22278"/>
                  </a:lnTo>
                  <a:lnTo>
                    <a:pt x="11610" y="22128"/>
                  </a:lnTo>
                  <a:lnTo>
                    <a:pt x="11817" y="21977"/>
                  </a:lnTo>
                  <a:lnTo>
                    <a:pt x="11986" y="21808"/>
                  </a:lnTo>
                  <a:lnTo>
                    <a:pt x="12136" y="21620"/>
                  </a:lnTo>
                  <a:lnTo>
                    <a:pt x="12268" y="21431"/>
                  </a:lnTo>
                  <a:lnTo>
                    <a:pt x="12400" y="21206"/>
                  </a:lnTo>
                  <a:lnTo>
                    <a:pt x="12494" y="20999"/>
                  </a:lnTo>
                  <a:lnTo>
                    <a:pt x="12569" y="20754"/>
                  </a:lnTo>
                  <a:lnTo>
                    <a:pt x="12626" y="20528"/>
                  </a:lnTo>
                  <a:lnTo>
                    <a:pt x="12644" y="20284"/>
                  </a:lnTo>
                  <a:lnTo>
                    <a:pt x="12663" y="20039"/>
                  </a:lnTo>
                  <a:lnTo>
                    <a:pt x="12644" y="19776"/>
                  </a:lnTo>
                  <a:lnTo>
                    <a:pt x="12588" y="19531"/>
                  </a:lnTo>
                  <a:lnTo>
                    <a:pt x="12513" y="19286"/>
                  </a:lnTo>
                  <a:lnTo>
                    <a:pt x="7075" y="3237"/>
                  </a:lnTo>
                  <a:lnTo>
                    <a:pt x="6906" y="2729"/>
                  </a:lnTo>
                  <a:lnTo>
                    <a:pt x="7432" y="2409"/>
                  </a:lnTo>
                  <a:lnTo>
                    <a:pt x="7809" y="2164"/>
                  </a:lnTo>
                  <a:lnTo>
                    <a:pt x="7884" y="2089"/>
                  </a:lnTo>
                  <a:lnTo>
                    <a:pt x="7959" y="2014"/>
                  </a:lnTo>
                  <a:lnTo>
                    <a:pt x="8016" y="1920"/>
                  </a:lnTo>
                  <a:lnTo>
                    <a:pt x="8053" y="1825"/>
                  </a:lnTo>
                  <a:lnTo>
                    <a:pt x="8072" y="1731"/>
                  </a:lnTo>
                  <a:lnTo>
                    <a:pt x="8072" y="1637"/>
                  </a:lnTo>
                  <a:lnTo>
                    <a:pt x="8072" y="1524"/>
                  </a:lnTo>
                  <a:lnTo>
                    <a:pt x="8035" y="1430"/>
                  </a:lnTo>
                  <a:lnTo>
                    <a:pt x="7621" y="189"/>
                  </a:lnTo>
                  <a:lnTo>
                    <a:pt x="7583" y="113"/>
                  </a:lnTo>
                  <a:lnTo>
                    <a:pt x="7489" y="76"/>
                  </a:lnTo>
                  <a:lnTo>
                    <a:pt x="7376" y="38"/>
                  </a:lnTo>
                  <a:lnTo>
                    <a:pt x="722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2"/>
            <p:cNvSpPr/>
            <p:nvPr/>
          </p:nvSpPr>
          <p:spPr>
            <a:xfrm>
              <a:off x="2986575" y="3841975"/>
              <a:ext cx="124200" cy="72950"/>
            </a:xfrm>
            <a:custGeom>
              <a:avLst/>
              <a:gdLst/>
              <a:ahLst/>
              <a:cxnLst/>
              <a:rect l="l" t="t" r="r" b="b"/>
              <a:pathLst>
                <a:path w="4968" h="2918" extrusionOk="0">
                  <a:moveTo>
                    <a:pt x="4799" y="1"/>
                  </a:moveTo>
                  <a:lnTo>
                    <a:pt x="4328" y="245"/>
                  </a:lnTo>
                  <a:lnTo>
                    <a:pt x="3877" y="471"/>
                  </a:lnTo>
                  <a:lnTo>
                    <a:pt x="3425" y="659"/>
                  </a:lnTo>
                  <a:lnTo>
                    <a:pt x="2992" y="847"/>
                  </a:lnTo>
                  <a:lnTo>
                    <a:pt x="2578" y="979"/>
                  </a:lnTo>
                  <a:lnTo>
                    <a:pt x="2183" y="1111"/>
                  </a:lnTo>
                  <a:lnTo>
                    <a:pt x="1468" y="1318"/>
                  </a:lnTo>
                  <a:lnTo>
                    <a:pt x="866" y="1449"/>
                  </a:lnTo>
                  <a:lnTo>
                    <a:pt x="396" y="1525"/>
                  </a:lnTo>
                  <a:lnTo>
                    <a:pt x="1" y="1581"/>
                  </a:lnTo>
                  <a:lnTo>
                    <a:pt x="452" y="2917"/>
                  </a:lnTo>
                  <a:lnTo>
                    <a:pt x="1054" y="2691"/>
                  </a:lnTo>
                  <a:lnTo>
                    <a:pt x="1713" y="2428"/>
                  </a:lnTo>
                  <a:lnTo>
                    <a:pt x="2390" y="2108"/>
                  </a:lnTo>
                  <a:lnTo>
                    <a:pt x="3049" y="1788"/>
                  </a:lnTo>
                  <a:lnTo>
                    <a:pt x="3689" y="1449"/>
                  </a:lnTo>
                  <a:lnTo>
                    <a:pt x="4234" y="1111"/>
                  </a:lnTo>
                  <a:lnTo>
                    <a:pt x="4460" y="960"/>
                  </a:lnTo>
                  <a:lnTo>
                    <a:pt x="4667" y="791"/>
                  </a:lnTo>
                  <a:lnTo>
                    <a:pt x="4836" y="659"/>
                  </a:lnTo>
                  <a:lnTo>
                    <a:pt x="4968" y="509"/>
                  </a:lnTo>
                  <a:lnTo>
                    <a:pt x="4799"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2"/>
            <p:cNvSpPr/>
            <p:nvPr/>
          </p:nvSpPr>
          <p:spPr>
            <a:xfrm>
              <a:off x="2986575" y="3841975"/>
              <a:ext cx="124200" cy="72950"/>
            </a:xfrm>
            <a:custGeom>
              <a:avLst/>
              <a:gdLst/>
              <a:ahLst/>
              <a:cxnLst/>
              <a:rect l="l" t="t" r="r" b="b"/>
              <a:pathLst>
                <a:path w="4968" h="2918" fill="none" extrusionOk="0">
                  <a:moveTo>
                    <a:pt x="4799" y="1"/>
                  </a:moveTo>
                  <a:lnTo>
                    <a:pt x="4799" y="1"/>
                  </a:lnTo>
                  <a:lnTo>
                    <a:pt x="4328" y="245"/>
                  </a:lnTo>
                  <a:lnTo>
                    <a:pt x="3877" y="471"/>
                  </a:lnTo>
                  <a:lnTo>
                    <a:pt x="3425" y="659"/>
                  </a:lnTo>
                  <a:lnTo>
                    <a:pt x="2992" y="847"/>
                  </a:lnTo>
                  <a:lnTo>
                    <a:pt x="2578" y="979"/>
                  </a:lnTo>
                  <a:lnTo>
                    <a:pt x="2183" y="1111"/>
                  </a:lnTo>
                  <a:lnTo>
                    <a:pt x="1468" y="1318"/>
                  </a:lnTo>
                  <a:lnTo>
                    <a:pt x="866" y="1449"/>
                  </a:lnTo>
                  <a:lnTo>
                    <a:pt x="396" y="1525"/>
                  </a:lnTo>
                  <a:lnTo>
                    <a:pt x="1" y="1581"/>
                  </a:lnTo>
                  <a:lnTo>
                    <a:pt x="452" y="2917"/>
                  </a:lnTo>
                  <a:lnTo>
                    <a:pt x="452" y="2917"/>
                  </a:lnTo>
                  <a:lnTo>
                    <a:pt x="1054" y="2691"/>
                  </a:lnTo>
                  <a:lnTo>
                    <a:pt x="1713" y="2428"/>
                  </a:lnTo>
                  <a:lnTo>
                    <a:pt x="2390" y="2108"/>
                  </a:lnTo>
                  <a:lnTo>
                    <a:pt x="3049" y="1788"/>
                  </a:lnTo>
                  <a:lnTo>
                    <a:pt x="3689" y="1449"/>
                  </a:lnTo>
                  <a:lnTo>
                    <a:pt x="4234" y="1111"/>
                  </a:lnTo>
                  <a:lnTo>
                    <a:pt x="4460" y="960"/>
                  </a:lnTo>
                  <a:lnTo>
                    <a:pt x="4667" y="791"/>
                  </a:lnTo>
                  <a:lnTo>
                    <a:pt x="4836" y="659"/>
                  </a:lnTo>
                  <a:lnTo>
                    <a:pt x="4968" y="509"/>
                  </a:lnTo>
                  <a:lnTo>
                    <a:pt x="4799" y="1"/>
                  </a:lnTo>
                  <a:lnTo>
                    <a:pt x="47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2"/>
            <p:cNvSpPr/>
            <p:nvPr/>
          </p:nvSpPr>
          <p:spPr>
            <a:xfrm>
              <a:off x="3053375" y="3989200"/>
              <a:ext cx="173125" cy="318025"/>
            </a:xfrm>
            <a:custGeom>
              <a:avLst/>
              <a:gdLst/>
              <a:ahLst/>
              <a:cxnLst/>
              <a:rect l="l" t="t" r="r" b="b"/>
              <a:pathLst>
                <a:path w="6925" h="12721" extrusionOk="0">
                  <a:moveTo>
                    <a:pt x="2842" y="1"/>
                  </a:moveTo>
                  <a:lnTo>
                    <a:pt x="2390" y="39"/>
                  </a:lnTo>
                  <a:lnTo>
                    <a:pt x="1957" y="114"/>
                  </a:lnTo>
                  <a:lnTo>
                    <a:pt x="1543" y="227"/>
                  </a:lnTo>
                  <a:lnTo>
                    <a:pt x="1148" y="396"/>
                  </a:lnTo>
                  <a:lnTo>
                    <a:pt x="753" y="584"/>
                  </a:lnTo>
                  <a:lnTo>
                    <a:pt x="377" y="829"/>
                  </a:lnTo>
                  <a:lnTo>
                    <a:pt x="0" y="1111"/>
                  </a:lnTo>
                  <a:lnTo>
                    <a:pt x="3557" y="11535"/>
                  </a:lnTo>
                  <a:lnTo>
                    <a:pt x="3613" y="11704"/>
                  </a:lnTo>
                  <a:lnTo>
                    <a:pt x="3688" y="11855"/>
                  </a:lnTo>
                  <a:lnTo>
                    <a:pt x="3782" y="12005"/>
                  </a:lnTo>
                  <a:lnTo>
                    <a:pt x="3895" y="12137"/>
                  </a:lnTo>
                  <a:lnTo>
                    <a:pt x="4008" y="12250"/>
                  </a:lnTo>
                  <a:lnTo>
                    <a:pt x="4140" y="12363"/>
                  </a:lnTo>
                  <a:lnTo>
                    <a:pt x="4290" y="12457"/>
                  </a:lnTo>
                  <a:lnTo>
                    <a:pt x="4422" y="12532"/>
                  </a:lnTo>
                  <a:lnTo>
                    <a:pt x="4573" y="12607"/>
                  </a:lnTo>
                  <a:lnTo>
                    <a:pt x="4742" y="12664"/>
                  </a:lnTo>
                  <a:lnTo>
                    <a:pt x="4911" y="12702"/>
                  </a:lnTo>
                  <a:lnTo>
                    <a:pt x="5062" y="12720"/>
                  </a:lnTo>
                  <a:lnTo>
                    <a:pt x="5250" y="12720"/>
                  </a:lnTo>
                  <a:lnTo>
                    <a:pt x="5419" y="12702"/>
                  </a:lnTo>
                  <a:lnTo>
                    <a:pt x="5589" y="12683"/>
                  </a:lnTo>
                  <a:lnTo>
                    <a:pt x="5758" y="12626"/>
                  </a:lnTo>
                  <a:lnTo>
                    <a:pt x="5927" y="12570"/>
                  </a:lnTo>
                  <a:lnTo>
                    <a:pt x="6078" y="12476"/>
                  </a:lnTo>
                  <a:lnTo>
                    <a:pt x="6210" y="12382"/>
                  </a:lnTo>
                  <a:lnTo>
                    <a:pt x="6341" y="12288"/>
                  </a:lnTo>
                  <a:lnTo>
                    <a:pt x="6473" y="12156"/>
                  </a:lnTo>
                  <a:lnTo>
                    <a:pt x="6586" y="12024"/>
                  </a:lnTo>
                  <a:lnTo>
                    <a:pt x="6680" y="11892"/>
                  </a:lnTo>
                  <a:lnTo>
                    <a:pt x="6755" y="11742"/>
                  </a:lnTo>
                  <a:lnTo>
                    <a:pt x="6812" y="11591"/>
                  </a:lnTo>
                  <a:lnTo>
                    <a:pt x="6868" y="11441"/>
                  </a:lnTo>
                  <a:lnTo>
                    <a:pt x="6906" y="11272"/>
                  </a:lnTo>
                  <a:lnTo>
                    <a:pt x="6925" y="11102"/>
                  </a:lnTo>
                  <a:lnTo>
                    <a:pt x="6925" y="10933"/>
                  </a:lnTo>
                  <a:lnTo>
                    <a:pt x="6925" y="10764"/>
                  </a:lnTo>
                  <a:lnTo>
                    <a:pt x="6887" y="10594"/>
                  </a:lnTo>
                  <a:lnTo>
                    <a:pt x="6849" y="10425"/>
                  </a:lnTo>
                  <a:lnTo>
                    <a:pt x="32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2"/>
            <p:cNvSpPr/>
            <p:nvPr/>
          </p:nvSpPr>
          <p:spPr>
            <a:xfrm>
              <a:off x="3127700" y="4162325"/>
              <a:ext cx="37175" cy="37175"/>
            </a:xfrm>
            <a:custGeom>
              <a:avLst/>
              <a:gdLst/>
              <a:ahLst/>
              <a:cxnLst/>
              <a:rect l="l" t="t" r="r" b="b"/>
              <a:pathLst>
                <a:path w="1487" h="1487" extrusionOk="0">
                  <a:moveTo>
                    <a:pt x="678" y="0"/>
                  </a:moveTo>
                  <a:lnTo>
                    <a:pt x="546" y="38"/>
                  </a:lnTo>
                  <a:lnTo>
                    <a:pt x="395" y="94"/>
                  </a:lnTo>
                  <a:lnTo>
                    <a:pt x="264" y="169"/>
                  </a:lnTo>
                  <a:lnTo>
                    <a:pt x="170" y="282"/>
                  </a:lnTo>
                  <a:lnTo>
                    <a:pt x="94" y="395"/>
                  </a:lnTo>
                  <a:lnTo>
                    <a:pt x="38" y="527"/>
                  </a:lnTo>
                  <a:lnTo>
                    <a:pt x="0" y="659"/>
                  </a:lnTo>
                  <a:lnTo>
                    <a:pt x="0" y="809"/>
                  </a:lnTo>
                  <a:lnTo>
                    <a:pt x="19" y="960"/>
                  </a:lnTo>
                  <a:lnTo>
                    <a:pt x="76" y="1091"/>
                  </a:lnTo>
                  <a:lnTo>
                    <a:pt x="170" y="1223"/>
                  </a:lnTo>
                  <a:lnTo>
                    <a:pt x="264" y="1317"/>
                  </a:lnTo>
                  <a:lnTo>
                    <a:pt x="395" y="1411"/>
                  </a:lnTo>
                  <a:lnTo>
                    <a:pt x="527" y="1468"/>
                  </a:lnTo>
                  <a:lnTo>
                    <a:pt x="659" y="1487"/>
                  </a:lnTo>
                  <a:lnTo>
                    <a:pt x="809" y="1487"/>
                  </a:lnTo>
                  <a:lnTo>
                    <a:pt x="941" y="1468"/>
                  </a:lnTo>
                  <a:lnTo>
                    <a:pt x="1092" y="1411"/>
                  </a:lnTo>
                  <a:lnTo>
                    <a:pt x="1223" y="1336"/>
                  </a:lnTo>
                  <a:lnTo>
                    <a:pt x="1317" y="1223"/>
                  </a:lnTo>
                  <a:lnTo>
                    <a:pt x="1393" y="1110"/>
                  </a:lnTo>
                  <a:lnTo>
                    <a:pt x="1449" y="979"/>
                  </a:lnTo>
                  <a:lnTo>
                    <a:pt x="1487" y="828"/>
                  </a:lnTo>
                  <a:lnTo>
                    <a:pt x="1487" y="696"/>
                  </a:lnTo>
                  <a:lnTo>
                    <a:pt x="1468" y="546"/>
                  </a:lnTo>
                  <a:lnTo>
                    <a:pt x="1412" y="395"/>
                  </a:lnTo>
                  <a:lnTo>
                    <a:pt x="1317" y="282"/>
                  </a:lnTo>
                  <a:lnTo>
                    <a:pt x="1223" y="169"/>
                  </a:lnTo>
                  <a:lnTo>
                    <a:pt x="1092" y="94"/>
                  </a:lnTo>
                  <a:lnTo>
                    <a:pt x="960" y="38"/>
                  </a:lnTo>
                  <a:lnTo>
                    <a:pt x="82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2"/>
            <p:cNvSpPr/>
            <p:nvPr/>
          </p:nvSpPr>
          <p:spPr>
            <a:xfrm>
              <a:off x="3074550" y="4040950"/>
              <a:ext cx="37175" cy="37650"/>
            </a:xfrm>
            <a:custGeom>
              <a:avLst/>
              <a:gdLst/>
              <a:ahLst/>
              <a:cxnLst/>
              <a:rect l="l" t="t" r="r" b="b"/>
              <a:pathLst>
                <a:path w="1487" h="1506" extrusionOk="0">
                  <a:moveTo>
                    <a:pt x="678" y="1"/>
                  </a:moveTo>
                  <a:lnTo>
                    <a:pt x="527" y="38"/>
                  </a:lnTo>
                  <a:lnTo>
                    <a:pt x="395" y="95"/>
                  </a:lnTo>
                  <a:lnTo>
                    <a:pt x="264" y="170"/>
                  </a:lnTo>
                  <a:lnTo>
                    <a:pt x="170" y="283"/>
                  </a:lnTo>
                  <a:lnTo>
                    <a:pt x="75" y="396"/>
                  </a:lnTo>
                  <a:lnTo>
                    <a:pt x="19" y="528"/>
                  </a:lnTo>
                  <a:lnTo>
                    <a:pt x="0" y="678"/>
                  </a:lnTo>
                  <a:lnTo>
                    <a:pt x="0" y="810"/>
                  </a:lnTo>
                  <a:lnTo>
                    <a:pt x="19" y="960"/>
                  </a:lnTo>
                  <a:lnTo>
                    <a:pt x="75" y="1092"/>
                  </a:lnTo>
                  <a:lnTo>
                    <a:pt x="170" y="1224"/>
                  </a:lnTo>
                  <a:lnTo>
                    <a:pt x="264" y="1337"/>
                  </a:lnTo>
                  <a:lnTo>
                    <a:pt x="377" y="1412"/>
                  </a:lnTo>
                  <a:lnTo>
                    <a:pt x="508" y="1468"/>
                  </a:lnTo>
                  <a:lnTo>
                    <a:pt x="659" y="1487"/>
                  </a:lnTo>
                  <a:lnTo>
                    <a:pt x="809" y="1506"/>
                  </a:lnTo>
                  <a:lnTo>
                    <a:pt x="941" y="1468"/>
                  </a:lnTo>
                  <a:lnTo>
                    <a:pt x="1091" y="1412"/>
                  </a:lnTo>
                  <a:lnTo>
                    <a:pt x="1204" y="1337"/>
                  </a:lnTo>
                  <a:lnTo>
                    <a:pt x="1317" y="1224"/>
                  </a:lnTo>
                  <a:lnTo>
                    <a:pt x="1393" y="1111"/>
                  </a:lnTo>
                  <a:lnTo>
                    <a:pt x="1449" y="979"/>
                  </a:lnTo>
                  <a:lnTo>
                    <a:pt x="1487" y="829"/>
                  </a:lnTo>
                  <a:lnTo>
                    <a:pt x="1487" y="697"/>
                  </a:lnTo>
                  <a:lnTo>
                    <a:pt x="1449" y="546"/>
                  </a:lnTo>
                  <a:lnTo>
                    <a:pt x="1393" y="415"/>
                  </a:lnTo>
                  <a:lnTo>
                    <a:pt x="1317" y="283"/>
                  </a:lnTo>
                  <a:lnTo>
                    <a:pt x="1223" y="170"/>
                  </a:lnTo>
                  <a:lnTo>
                    <a:pt x="1091" y="95"/>
                  </a:lnTo>
                  <a:lnTo>
                    <a:pt x="960" y="38"/>
                  </a:lnTo>
                  <a:lnTo>
                    <a:pt x="828" y="19"/>
                  </a:lnTo>
                  <a:lnTo>
                    <a:pt x="67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2"/>
            <p:cNvSpPr/>
            <p:nvPr/>
          </p:nvSpPr>
          <p:spPr>
            <a:xfrm>
              <a:off x="3179900" y="4236175"/>
              <a:ext cx="23075" cy="23075"/>
            </a:xfrm>
            <a:custGeom>
              <a:avLst/>
              <a:gdLst/>
              <a:ahLst/>
              <a:cxnLst/>
              <a:rect l="l" t="t" r="r" b="b"/>
              <a:pathLst>
                <a:path w="923" h="923" extrusionOk="0">
                  <a:moveTo>
                    <a:pt x="434" y="0"/>
                  </a:moveTo>
                  <a:lnTo>
                    <a:pt x="340" y="19"/>
                  </a:lnTo>
                  <a:lnTo>
                    <a:pt x="245" y="57"/>
                  </a:lnTo>
                  <a:lnTo>
                    <a:pt x="170" y="94"/>
                  </a:lnTo>
                  <a:lnTo>
                    <a:pt x="114" y="170"/>
                  </a:lnTo>
                  <a:lnTo>
                    <a:pt x="57" y="245"/>
                  </a:lnTo>
                  <a:lnTo>
                    <a:pt x="20" y="320"/>
                  </a:lnTo>
                  <a:lnTo>
                    <a:pt x="1" y="414"/>
                  </a:lnTo>
                  <a:lnTo>
                    <a:pt x="1" y="489"/>
                  </a:lnTo>
                  <a:lnTo>
                    <a:pt x="20" y="583"/>
                  </a:lnTo>
                  <a:lnTo>
                    <a:pt x="57" y="678"/>
                  </a:lnTo>
                  <a:lnTo>
                    <a:pt x="114" y="753"/>
                  </a:lnTo>
                  <a:lnTo>
                    <a:pt x="170" y="828"/>
                  </a:lnTo>
                  <a:lnTo>
                    <a:pt x="245" y="866"/>
                  </a:lnTo>
                  <a:lnTo>
                    <a:pt x="321" y="903"/>
                  </a:lnTo>
                  <a:lnTo>
                    <a:pt x="415" y="922"/>
                  </a:lnTo>
                  <a:lnTo>
                    <a:pt x="509" y="922"/>
                  </a:lnTo>
                  <a:lnTo>
                    <a:pt x="603" y="903"/>
                  </a:lnTo>
                  <a:lnTo>
                    <a:pt x="678" y="866"/>
                  </a:lnTo>
                  <a:lnTo>
                    <a:pt x="754" y="828"/>
                  </a:lnTo>
                  <a:lnTo>
                    <a:pt x="829" y="753"/>
                  </a:lnTo>
                  <a:lnTo>
                    <a:pt x="866" y="678"/>
                  </a:lnTo>
                  <a:lnTo>
                    <a:pt x="904" y="602"/>
                  </a:lnTo>
                  <a:lnTo>
                    <a:pt x="923" y="508"/>
                  </a:lnTo>
                  <a:lnTo>
                    <a:pt x="923" y="414"/>
                  </a:lnTo>
                  <a:lnTo>
                    <a:pt x="904" y="339"/>
                  </a:lnTo>
                  <a:lnTo>
                    <a:pt x="885" y="245"/>
                  </a:lnTo>
                  <a:lnTo>
                    <a:pt x="829" y="170"/>
                  </a:lnTo>
                  <a:lnTo>
                    <a:pt x="754" y="94"/>
                  </a:lnTo>
                  <a:lnTo>
                    <a:pt x="678" y="57"/>
                  </a:lnTo>
                  <a:lnTo>
                    <a:pt x="603" y="19"/>
                  </a:lnTo>
                  <a:lnTo>
                    <a:pt x="50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2"/>
            <p:cNvSpPr/>
            <p:nvPr/>
          </p:nvSpPr>
          <p:spPr>
            <a:xfrm>
              <a:off x="3138975" y="4106800"/>
              <a:ext cx="23075" cy="23075"/>
            </a:xfrm>
            <a:custGeom>
              <a:avLst/>
              <a:gdLst/>
              <a:ahLst/>
              <a:cxnLst/>
              <a:rect l="l" t="t" r="r" b="b"/>
              <a:pathLst>
                <a:path w="923" h="923" extrusionOk="0">
                  <a:moveTo>
                    <a:pt x="415" y="1"/>
                  </a:moveTo>
                  <a:lnTo>
                    <a:pt x="340" y="20"/>
                  </a:lnTo>
                  <a:lnTo>
                    <a:pt x="246" y="57"/>
                  </a:lnTo>
                  <a:lnTo>
                    <a:pt x="170" y="114"/>
                  </a:lnTo>
                  <a:lnTo>
                    <a:pt x="95" y="170"/>
                  </a:lnTo>
                  <a:lnTo>
                    <a:pt x="57" y="245"/>
                  </a:lnTo>
                  <a:lnTo>
                    <a:pt x="20" y="321"/>
                  </a:lnTo>
                  <a:lnTo>
                    <a:pt x="1" y="415"/>
                  </a:lnTo>
                  <a:lnTo>
                    <a:pt x="1" y="509"/>
                  </a:lnTo>
                  <a:lnTo>
                    <a:pt x="20" y="603"/>
                  </a:lnTo>
                  <a:lnTo>
                    <a:pt x="57" y="678"/>
                  </a:lnTo>
                  <a:lnTo>
                    <a:pt x="95" y="753"/>
                  </a:lnTo>
                  <a:lnTo>
                    <a:pt x="170" y="829"/>
                  </a:lnTo>
                  <a:lnTo>
                    <a:pt x="246" y="866"/>
                  </a:lnTo>
                  <a:lnTo>
                    <a:pt x="321" y="904"/>
                  </a:lnTo>
                  <a:lnTo>
                    <a:pt x="415" y="923"/>
                  </a:lnTo>
                  <a:lnTo>
                    <a:pt x="509" y="923"/>
                  </a:lnTo>
                  <a:lnTo>
                    <a:pt x="584" y="904"/>
                  </a:lnTo>
                  <a:lnTo>
                    <a:pt x="678" y="885"/>
                  </a:lnTo>
                  <a:lnTo>
                    <a:pt x="754" y="829"/>
                  </a:lnTo>
                  <a:lnTo>
                    <a:pt x="829" y="753"/>
                  </a:lnTo>
                  <a:lnTo>
                    <a:pt x="866" y="678"/>
                  </a:lnTo>
                  <a:lnTo>
                    <a:pt x="904" y="603"/>
                  </a:lnTo>
                  <a:lnTo>
                    <a:pt x="923" y="509"/>
                  </a:lnTo>
                  <a:lnTo>
                    <a:pt x="923" y="434"/>
                  </a:lnTo>
                  <a:lnTo>
                    <a:pt x="904" y="340"/>
                  </a:lnTo>
                  <a:lnTo>
                    <a:pt x="866" y="245"/>
                  </a:lnTo>
                  <a:lnTo>
                    <a:pt x="829" y="170"/>
                  </a:lnTo>
                  <a:lnTo>
                    <a:pt x="754" y="114"/>
                  </a:lnTo>
                  <a:lnTo>
                    <a:pt x="678" y="57"/>
                  </a:lnTo>
                  <a:lnTo>
                    <a:pt x="603" y="20"/>
                  </a:lnTo>
                  <a:lnTo>
                    <a:pt x="5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2"/>
            <p:cNvSpPr/>
            <p:nvPr/>
          </p:nvSpPr>
          <p:spPr>
            <a:xfrm>
              <a:off x="3053375" y="3989200"/>
              <a:ext cx="82350" cy="28725"/>
            </a:xfrm>
            <a:custGeom>
              <a:avLst/>
              <a:gdLst/>
              <a:ahLst/>
              <a:cxnLst/>
              <a:rect l="l" t="t" r="r" b="b"/>
              <a:pathLst>
                <a:path w="3294" h="1149" extrusionOk="0">
                  <a:moveTo>
                    <a:pt x="2842" y="1"/>
                  </a:moveTo>
                  <a:lnTo>
                    <a:pt x="2390" y="39"/>
                  </a:lnTo>
                  <a:lnTo>
                    <a:pt x="1957" y="114"/>
                  </a:lnTo>
                  <a:lnTo>
                    <a:pt x="1543" y="227"/>
                  </a:lnTo>
                  <a:lnTo>
                    <a:pt x="1148" y="396"/>
                  </a:lnTo>
                  <a:lnTo>
                    <a:pt x="753" y="584"/>
                  </a:lnTo>
                  <a:lnTo>
                    <a:pt x="377" y="829"/>
                  </a:lnTo>
                  <a:lnTo>
                    <a:pt x="0" y="1111"/>
                  </a:lnTo>
                  <a:lnTo>
                    <a:pt x="151" y="1130"/>
                  </a:lnTo>
                  <a:lnTo>
                    <a:pt x="320" y="1149"/>
                  </a:lnTo>
                  <a:lnTo>
                    <a:pt x="810" y="1149"/>
                  </a:lnTo>
                  <a:lnTo>
                    <a:pt x="1111" y="1111"/>
                  </a:lnTo>
                  <a:lnTo>
                    <a:pt x="1430" y="1055"/>
                  </a:lnTo>
                  <a:lnTo>
                    <a:pt x="1788" y="961"/>
                  </a:lnTo>
                  <a:lnTo>
                    <a:pt x="2127" y="810"/>
                  </a:lnTo>
                  <a:lnTo>
                    <a:pt x="2428" y="659"/>
                  </a:lnTo>
                  <a:lnTo>
                    <a:pt x="2691" y="509"/>
                  </a:lnTo>
                  <a:lnTo>
                    <a:pt x="2898" y="358"/>
                  </a:lnTo>
                  <a:lnTo>
                    <a:pt x="3067" y="208"/>
                  </a:lnTo>
                  <a:lnTo>
                    <a:pt x="3199" y="95"/>
                  </a:lnTo>
                  <a:lnTo>
                    <a:pt x="32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2"/>
            <p:cNvSpPr/>
            <p:nvPr/>
          </p:nvSpPr>
          <p:spPr>
            <a:xfrm>
              <a:off x="2967775" y="3784600"/>
              <a:ext cx="120900" cy="44700"/>
            </a:xfrm>
            <a:custGeom>
              <a:avLst/>
              <a:gdLst/>
              <a:ahLst/>
              <a:cxnLst/>
              <a:rect l="l" t="t" r="r" b="b"/>
              <a:pathLst>
                <a:path w="4836" h="1788" extrusionOk="0">
                  <a:moveTo>
                    <a:pt x="4403" y="0"/>
                  </a:moveTo>
                  <a:lnTo>
                    <a:pt x="4177" y="38"/>
                  </a:lnTo>
                  <a:lnTo>
                    <a:pt x="3650" y="132"/>
                  </a:lnTo>
                  <a:lnTo>
                    <a:pt x="3011" y="301"/>
                  </a:lnTo>
                  <a:lnTo>
                    <a:pt x="2296" y="527"/>
                  </a:lnTo>
                  <a:lnTo>
                    <a:pt x="1806" y="696"/>
                  </a:lnTo>
                  <a:lnTo>
                    <a:pt x="1355" y="884"/>
                  </a:lnTo>
                  <a:lnTo>
                    <a:pt x="960" y="1054"/>
                  </a:lnTo>
                  <a:lnTo>
                    <a:pt x="621" y="1204"/>
                  </a:lnTo>
                  <a:lnTo>
                    <a:pt x="339" y="1374"/>
                  </a:lnTo>
                  <a:lnTo>
                    <a:pt x="132" y="1505"/>
                  </a:lnTo>
                  <a:lnTo>
                    <a:pt x="75" y="1562"/>
                  </a:lnTo>
                  <a:lnTo>
                    <a:pt x="19" y="1618"/>
                  </a:lnTo>
                  <a:lnTo>
                    <a:pt x="0" y="1656"/>
                  </a:lnTo>
                  <a:lnTo>
                    <a:pt x="0" y="1712"/>
                  </a:lnTo>
                  <a:lnTo>
                    <a:pt x="19" y="1731"/>
                  </a:lnTo>
                  <a:lnTo>
                    <a:pt x="75" y="1769"/>
                  </a:lnTo>
                  <a:lnTo>
                    <a:pt x="151" y="1769"/>
                  </a:lnTo>
                  <a:lnTo>
                    <a:pt x="245" y="1788"/>
                  </a:lnTo>
                  <a:lnTo>
                    <a:pt x="433" y="1769"/>
                  </a:lnTo>
                  <a:lnTo>
                    <a:pt x="640" y="1750"/>
                  </a:lnTo>
                  <a:lnTo>
                    <a:pt x="1185" y="1637"/>
                  </a:lnTo>
                  <a:lnTo>
                    <a:pt x="1825" y="1468"/>
                  </a:lnTo>
                  <a:lnTo>
                    <a:pt x="2540" y="1242"/>
                  </a:lnTo>
                  <a:lnTo>
                    <a:pt x="3011" y="1073"/>
                  </a:lnTo>
                  <a:lnTo>
                    <a:pt x="3462" y="903"/>
                  </a:lnTo>
                  <a:lnTo>
                    <a:pt x="3857" y="734"/>
                  </a:lnTo>
                  <a:lnTo>
                    <a:pt x="4215" y="565"/>
                  </a:lnTo>
                  <a:lnTo>
                    <a:pt x="4478" y="414"/>
                  </a:lnTo>
                  <a:lnTo>
                    <a:pt x="4685" y="282"/>
                  </a:lnTo>
                  <a:lnTo>
                    <a:pt x="4760" y="226"/>
                  </a:lnTo>
                  <a:lnTo>
                    <a:pt x="4798" y="169"/>
                  </a:lnTo>
                  <a:lnTo>
                    <a:pt x="4836" y="113"/>
                  </a:lnTo>
                  <a:lnTo>
                    <a:pt x="4836" y="75"/>
                  </a:lnTo>
                  <a:lnTo>
                    <a:pt x="4798" y="38"/>
                  </a:lnTo>
                  <a:lnTo>
                    <a:pt x="4742" y="19"/>
                  </a:lnTo>
                  <a:lnTo>
                    <a:pt x="466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2"/>
            <p:cNvSpPr/>
            <p:nvPr/>
          </p:nvSpPr>
          <p:spPr>
            <a:xfrm>
              <a:off x="2967775" y="3784600"/>
              <a:ext cx="120900" cy="44700"/>
            </a:xfrm>
            <a:custGeom>
              <a:avLst/>
              <a:gdLst/>
              <a:ahLst/>
              <a:cxnLst/>
              <a:rect l="l" t="t" r="r" b="b"/>
              <a:pathLst>
                <a:path w="4836" h="1788" fill="none" extrusionOk="0">
                  <a:moveTo>
                    <a:pt x="4572" y="0"/>
                  </a:moveTo>
                  <a:lnTo>
                    <a:pt x="4572" y="0"/>
                  </a:lnTo>
                  <a:lnTo>
                    <a:pt x="4403" y="0"/>
                  </a:lnTo>
                  <a:lnTo>
                    <a:pt x="4177" y="38"/>
                  </a:lnTo>
                  <a:lnTo>
                    <a:pt x="3650" y="132"/>
                  </a:lnTo>
                  <a:lnTo>
                    <a:pt x="3011" y="301"/>
                  </a:lnTo>
                  <a:lnTo>
                    <a:pt x="2296" y="527"/>
                  </a:lnTo>
                  <a:lnTo>
                    <a:pt x="2296" y="527"/>
                  </a:lnTo>
                  <a:lnTo>
                    <a:pt x="1806" y="696"/>
                  </a:lnTo>
                  <a:lnTo>
                    <a:pt x="1355" y="884"/>
                  </a:lnTo>
                  <a:lnTo>
                    <a:pt x="960" y="1054"/>
                  </a:lnTo>
                  <a:lnTo>
                    <a:pt x="621" y="1204"/>
                  </a:lnTo>
                  <a:lnTo>
                    <a:pt x="339" y="1374"/>
                  </a:lnTo>
                  <a:lnTo>
                    <a:pt x="132" y="1505"/>
                  </a:lnTo>
                  <a:lnTo>
                    <a:pt x="75" y="1562"/>
                  </a:lnTo>
                  <a:lnTo>
                    <a:pt x="19" y="1618"/>
                  </a:lnTo>
                  <a:lnTo>
                    <a:pt x="0" y="1656"/>
                  </a:lnTo>
                  <a:lnTo>
                    <a:pt x="0" y="1712"/>
                  </a:lnTo>
                  <a:lnTo>
                    <a:pt x="0" y="1712"/>
                  </a:lnTo>
                  <a:lnTo>
                    <a:pt x="19" y="1731"/>
                  </a:lnTo>
                  <a:lnTo>
                    <a:pt x="75" y="1769"/>
                  </a:lnTo>
                  <a:lnTo>
                    <a:pt x="151" y="1769"/>
                  </a:lnTo>
                  <a:lnTo>
                    <a:pt x="245" y="1788"/>
                  </a:lnTo>
                  <a:lnTo>
                    <a:pt x="245" y="1788"/>
                  </a:lnTo>
                  <a:lnTo>
                    <a:pt x="433" y="1769"/>
                  </a:lnTo>
                  <a:lnTo>
                    <a:pt x="640" y="1750"/>
                  </a:lnTo>
                  <a:lnTo>
                    <a:pt x="1185" y="1637"/>
                  </a:lnTo>
                  <a:lnTo>
                    <a:pt x="1825" y="1468"/>
                  </a:lnTo>
                  <a:lnTo>
                    <a:pt x="2540" y="1242"/>
                  </a:lnTo>
                  <a:lnTo>
                    <a:pt x="2540" y="1242"/>
                  </a:lnTo>
                  <a:lnTo>
                    <a:pt x="3011" y="1073"/>
                  </a:lnTo>
                  <a:lnTo>
                    <a:pt x="3462" y="903"/>
                  </a:lnTo>
                  <a:lnTo>
                    <a:pt x="3857" y="734"/>
                  </a:lnTo>
                  <a:lnTo>
                    <a:pt x="4215" y="565"/>
                  </a:lnTo>
                  <a:lnTo>
                    <a:pt x="4478" y="414"/>
                  </a:lnTo>
                  <a:lnTo>
                    <a:pt x="4685" y="282"/>
                  </a:lnTo>
                  <a:lnTo>
                    <a:pt x="4760" y="226"/>
                  </a:lnTo>
                  <a:lnTo>
                    <a:pt x="4798" y="169"/>
                  </a:lnTo>
                  <a:lnTo>
                    <a:pt x="4836" y="113"/>
                  </a:lnTo>
                  <a:lnTo>
                    <a:pt x="4836" y="75"/>
                  </a:lnTo>
                  <a:lnTo>
                    <a:pt x="4836" y="75"/>
                  </a:lnTo>
                  <a:lnTo>
                    <a:pt x="4798" y="38"/>
                  </a:lnTo>
                  <a:lnTo>
                    <a:pt x="4742" y="19"/>
                  </a:lnTo>
                  <a:lnTo>
                    <a:pt x="4666" y="0"/>
                  </a:lnTo>
                  <a:lnTo>
                    <a:pt x="457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2"/>
            <p:cNvSpPr/>
            <p:nvPr/>
          </p:nvSpPr>
          <p:spPr>
            <a:xfrm>
              <a:off x="2893925" y="3670750"/>
              <a:ext cx="103500" cy="103525"/>
            </a:xfrm>
            <a:custGeom>
              <a:avLst/>
              <a:gdLst/>
              <a:ahLst/>
              <a:cxnLst/>
              <a:rect l="l" t="t" r="r" b="b"/>
              <a:pathLst>
                <a:path w="4140" h="4141" extrusionOk="0">
                  <a:moveTo>
                    <a:pt x="2070" y="1"/>
                  </a:moveTo>
                  <a:lnTo>
                    <a:pt x="1900" y="20"/>
                  </a:lnTo>
                  <a:lnTo>
                    <a:pt x="1731" y="38"/>
                  </a:lnTo>
                  <a:lnTo>
                    <a:pt x="1562" y="57"/>
                  </a:lnTo>
                  <a:lnTo>
                    <a:pt x="1392" y="114"/>
                  </a:lnTo>
                  <a:lnTo>
                    <a:pt x="1204" y="189"/>
                  </a:lnTo>
                  <a:lnTo>
                    <a:pt x="1016" y="283"/>
                  </a:lnTo>
                  <a:lnTo>
                    <a:pt x="847" y="396"/>
                  </a:lnTo>
                  <a:lnTo>
                    <a:pt x="696" y="528"/>
                  </a:lnTo>
                  <a:lnTo>
                    <a:pt x="546" y="659"/>
                  </a:lnTo>
                  <a:lnTo>
                    <a:pt x="414" y="829"/>
                  </a:lnTo>
                  <a:lnTo>
                    <a:pt x="301" y="979"/>
                  </a:lnTo>
                  <a:lnTo>
                    <a:pt x="207" y="1149"/>
                  </a:lnTo>
                  <a:lnTo>
                    <a:pt x="132" y="1337"/>
                  </a:lnTo>
                  <a:lnTo>
                    <a:pt x="75" y="1525"/>
                  </a:lnTo>
                  <a:lnTo>
                    <a:pt x="19" y="1732"/>
                  </a:lnTo>
                  <a:lnTo>
                    <a:pt x="0" y="1920"/>
                  </a:lnTo>
                  <a:lnTo>
                    <a:pt x="0" y="2127"/>
                  </a:lnTo>
                  <a:lnTo>
                    <a:pt x="19" y="2334"/>
                  </a:lnTo>
                  <a:lnTo>
                    <a:pt x="56" y="2541"/>
                  </a:lnTo>
                  <a:lnTo>
                    <a:pt x="113" y="2729"/>
                  </a:lnTo>
                  <a:lnTo>
                    <a:pt x="169" y="2898"/>
                  </a:lnTo>
                  <a:lnTo>
                    <a:pt x="245" y="3049"/>
                  </a:lnTo>
                  <a:lnTo>
                    <a:pt x="320" y="3181"/>
                  </a:lnTo>
                  <a:lnTo>
                    <a:pt x="414" y="3312"/>
                  </a:lnTo>
                  <a:lnTo>
                    <a:pt x="508" y="3444"/>
                  </a:lnTo>
                  <a:lnTo>
                    <a:pt x="621" y="3557"/>
                  </a:lnTo>
                  <a:lnTo>
                    <a:pt x="753" y="3670"/>
                  </a:lnTo>
                  <a:lnTo>
                    <a:pt x="866" y="3764"/>
                  </a:lnTo>
                  <a:lnTo>
                    <a:pt x="997" y="3839"/>
                  </a:lnTo>
                  <a:lnTo>
                    <a:pt x="1148" y="3914"/>
                  </a:lnTo>
                  <a:lnTo>
                    <a:pt x="1279" y="3990"/>
                  </a:lnTo>
                  <a:lnTo>
                    <a:pt x="1430" y="4046"/>
                  </a:lnTo>
                  <a:lnTo>
                    <a:pt x="1581" y="4084"/>
                  </a:lnTo>
                  <a:lnTo>
                    <a:pt x="1750" y="4121"/>
                  </a:lnTo>
                  <a:lnTo>
                    <a:pt x="1900" y="4140"/>
                  </a:lnTo>
                  <a:lnTo>
                    <a:pt x="2220" y="4140"/>
                  </a:lnTo>
                  <a:lnTo>
                    <a:pt x="2390" y="4103"/>
                  </a:lnTo>
                  <a:lnTo>
                    <a:pt x="2559" y="4084"/>
                  </a:lnTo>
                  <a:lnTo>
                    <a:pt x="2728" y="4027"/>
                  </a:lnTo>
                  <a:lnTo>
                    <a:pt x="2916" y="3952"/>
                  </a:lnTo>
                  <a:lnTo>
                    <a:pt x="3105" y="3858"/>
                  </a:lnTo>
                  <a:lnTo>
                    <a:pt x="3274" y="3745"/>
                  </a:lnTo>
                  <a:lnTo>
                    <a:pt x="3443" y="3613"/>
                  </a:lnTo>
                  <a:lnTo>
                    <a:pt x="3575" y="3482"/>
                  </a:lnTo>
                  <a:lnTo>
                    <a:pt x="3707" y="3331"/>
                  </a:lnTo>
                  <a:lnTo>
                    <a:pt x="3820" y="3162"/>
                  </a:lnTo>
                  <a:lnTo>
                    <a:pt x="3914" y="2992"/>
                  </a:lnTo>
                  <a:lnTo>
                    <a:pt x="3989" y="2804"/>
                  </a:lnTo>
                  <a:lnTo>
                    <a:pt x="4064" y="2616"/>
                  </a:lnTo>
                  <a:lnTo>
                    <a:pt x="4102" y="2428"/>
                  </a:lnTo>
                  <a:lnTo>
                    <a:pt x="4121" y="2221"/>
                  </a:lnTo>
                  <a:lnTo>
                    <a:pt x="4139" y="2014"/>
                  </a:lnTo>
                  <a:lnTo>
                    <a:pt x="4121" y="1807"/>
                  </a:lnTo>
                  <a:lnTo>
                    <a:pt x="4083" y="1619"/>
                  </a:lnTo>
                  <a:lnTo>
                    <a:pt x="4027" y="1412"/>
                  </a:lnTo>
                  <a:lnTo>
                    <a:pt x="3951" y="1243"/>
                  </a:lnTo>
                  <a:lnTo>
                    <a:pt x="3895" y="1092"/>
                  </a:lnTo>
                  <a:lnTo>
                    <a:pt x="3801" y="960"/>
                  </a:lnTo>
                  <a:lnTo>
                    <a:pt x="3707" y="829"/>
                  </a:lnTo>
                  <a:lnTo>
                    <a:pt x="3613" y="697"/>
                  </a:lnTo>
                  <a:lnTo>
                    <a:pt x="3500" y="584"/>
                  </a:lnTo>
                  <a:lnTo>
                    <a:pt x="3387" y="471"/>
                  </a:lnTo>
                  <a:lnTo>
                    <a:pt x="3255" y="377"/>
                  </a:lnTo>
                  <a:lnTo>
                    <a:pt x="3123" y="302"/>
                  </a:lnTo>
                  <a:lnTo>
                    <a:pt x="2992" y="227"/>
                  </a:lnTo>
                  <a:lnTo>
                    <a:pt x="2841" y="151"/>
                  </a:lnTo>
                  <a:lnTo>
                    <a:pt x="2691" y="95"/>
                  </a:lnTo>
                  <a:lnTo>
                    <a:pt x="2540" y="57"/>
                  </a:lnTo>
                  <a:lnTo>
                    <a:pt x="2390" y="38"/>
                  </a:lnTo>
                  <a:lnTo>
                    <a:pt x="2220" y="20"/>
                  </a:lnTo>
                  <a:lnTo>
                    <a:pt x="207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2"/>
            <p:cNvSpPr/>
            <p:nvPr/>
          </p:nvSpPr>
          <p:spPr>
            <a:xfrm>
              <a:off x="2893925" y="3670750"/>
              <a:ext cx="103500" cy="103525"/>
            </a:xfrm>
            <a:custGeom>
              <a:avLst/>
              <a:gdLst/>
              <a:ahLst/>
              <a:cxnLst/>
              <a:rect l="l" t="t" r="r" b="b"/>
              <a:pathLst>
                <a:path w="4140" h="4141" fill="none" extrusionOk="0">
                  <a:moveTo>
                    <a:pt x="2070" y="1"/>
                  </a:moveTo>
                  <a:lnTo>
                    <a:pt x="2070" y="1"/>
                  </a:lnTo>
                  <a:lnTo>
                    <a:pt x="1900" y="20"/>
                  </a:lnTo>
                  <a:lnTo>
                    <a:pt x="1731" y="38"/>
                  </a:lnTo>
                  <a:lnTo>
                    <a:pt x="1562" y="57"/>
                  </a:lnTo>
                  <a:lnTo>
                    <a:pt x="1392" y="114"/>
                  </a:lnTo>
                  <a:lnTo>
                    <a:pt x="1392" y="114"/>
                  </a:lnTo>
                  <a:lnTo>
                    <a:pt x="1204" y="189"/>
                  </a:lnTo>
                  <a:lnTo>
                    <a:pt x="1016" y="283"/>
                  </a:lnTo>
                  <a:lnTo>
                    <a:pt x="847" y="396"/>
                  </a:lnTo>
                  <a:lnTo>
                    <a:pt x="696" y="528"/>
                  </a:lnTo>
                  <a:lnTo>
                    <a:pt x="546" y="659"/>
                  </a:lnTo>
                  <a:lnTo>
                    <a:pt x="414" y="829"/>
                  </a:lnTo>
                  <a:lnTo>
                    <a:pt x="301" y="979"/>
                  </a:lnTo>
                  <a:lnTo>
                    <a:pt x="207" y="1149"/>
                  </a:lnTo>
                  <a:lnTo>
                    <a:pt x="132" y="1337"/>
                  </a:lnTo>
                  <a:lnTo>
                    <a:pt x="75" y="1525"/>
                  </a:lnTo>
                  <a:lnTo>
                    <a:pt x="19" y="1732"/>
                  </a:lnTo>
                  <a:lnTo>
                    <a:pt x="0" y="1920"/>
                  </a:lnTo>
                  <a:lnTo>
                    <a:pt x="0" y="2127"/>
                  </a:lnTo>
                  <a:lnTo>
                    <a:pt x="19" y="2334"/>
                  </a:lnTo>
                  <a:lnTo>
                    <a:pt x="56" y="2541"/>
                  </a:lnTo>
                  <a:lnTo>
                    <a:pt x="113" y="2729"/>
                  </a:lnTo>
                  <a:lnTo>
                    <a:pt x="113" y="2729"/>
                  </a:lnTo>
                  <a:lnTo>
                    <a:pt x="169" y="2898"/>
                  </a:lnTo>
                  <a:lnTo>
                    <a:pt x="245" y="3049"/>
                  </a:lnTo>
                  <a:lnTo>
                    <a:pt x="320" y="3181"/>
                  </a:lnTo>
                  <a:lnTo>
                    <a:pt x="414" y="3312"/>
                  </a:lnTo>
                  <a:lnTo>
                    <a:pt x="508" y="3444"/>
                  </a:lnTo>
                  <a:lnTo>
                    <a:pt x="621" y="3557"/>
                  </a:lnTo>
                  <a:lnTo>
                    <a:pt x="753" y="3670"/>
                  </a:lnTo>
                  <a:lnTo>
                    <a:pt x="866" y="3764"/>
                  </a:lnTo>
                  <a:lnTo>
                    <a:pt x="997" y="3839"/>
                  </a:lnTo>
                  <a:lnTo>
                    <a:pt x="1148" y="3914"/>
                  </a:lnTo>
                  <a:lnTo>
                    <a:pt x="1279" y="3990"/>
                  </a:lnTo>
                  <a:lnTo>
                    <a:pt x="1430" y="4046"/>
                  </a:lnTo>
                  <a:lnTo>
                    <a:pt x="1581" y="4084"/>
                  </a:lnTo>
                  <a:lnTo>
                    <a:pt x="1750" y="4121"/>
                  </a:lnTo>
                  <a:lnTo>
                    <a:pt x="1900" y="4140"/>
                  </a:lnTo>
                  <a:lnTo>
                    <a:pt x="2070" y="4140"/>
                  </a:lnTo>
                  <a:lnTo>
                    <a:pt x="2070" y="4140"/>
                  </a:lnTo>
                  <a:lnTo>
                    <a:pt x="2220" y="4140"/>
                  </a:lnTo>
                  <a:lnTo>
                    <a:pt x="2390" y="4103"/>
                  </a:lnTo>
                  <a:lnTo>
                    <a:pt x="2559" y="4084"/>
                  </a:lnTo>
                  <a:lnTo>
                    <a:pt x="2728" y="4027"/>
                  </a:lnTo>
                  <a:lnTo>
                    <a:pt x="2728" y="4027"/>
                  </a:lnTo>
                  <a:lnTo>
                    <a:pt x="2916" y="3952"/>
                  </a:lnTo>
                  <a:lnTo>
                    <a:pt x="3105" y="3858"/>
                  </a:lnTo>
                  <a:lnTo>
                    <a:pt x="3274" y="3745"/>
                  </a:lnTo>
                  <a:lnTo>
                    <a:pt x="3443" y="3613"/>
                  </a:lnTo>
                  <a:lnTo>
                    <a:pt x="3575" y="3482"/>
                  </a:lnTo>
                  <a:lnTo>
                    <a:pt x="3707" y="3331"/>
                  </a:lnTo>
                  <a:lnTo>
                    <a:pt x="3820" y="3162"/>
                  </a:lnTo>
                  <a:lnTo>
                    <a:pt x="3914" y="2992"/>
                  </a:lnTo>
                  <a:lnTo>
                    <a:pt x="3989" y="2804"/>
                  </a:lnTo>
                  <a:lnTo>
                    <a:pt x="4064" y="2616"/>
                  </a:lnTo>
                  <a:lnTo>
                    <a:pt x="4102" y="2428"/>
                  </a:lnTo>
                  <a:lnTo>
                    <a:pt x="4121" y="2221"/>
                  </a:lnTo>
                  <a:lnTo>
                    <a:pt x="4139" y="2014"/>
                  </a:lnTo>
                  <a:lnTo>
                    <a:pt x="4121" y="1807"/>
                  </a:lnTo>
                  <a:lnTo>
                    <a:pt x="4083" y="1619"/>
                  </a:lnTo>
                  <a:lnTo>
                    <a:pt x="4027" y="1412"/>
                  </a:lnTo>
                  <a:lnTo>
                    <a:pt x="4027" y="1412"/>
                  </a:lnTo>
                  <a:lnTo>
                    <a:pt x="3951" y="1243"/>
                  </a:lnTo>
                  <a:lnTo>
                    <a:pt x="3895" y="1092"/>
                  </a:lnTo>
                  <a:lnTo>
                    <a:pt x="3801" y="960"/>
                  </a:lnTo>
                  <a:lnTo>
                    <a:pt x="3707" y="829"/>
                  </a:lnTo>
                  <a:lnTo>
                    <a:pt x="3613" y="697"/>
                  </a:lnTo>
                  <a:lnTo>
                    <a:pt x="3500" y="584"/>
                  </a:lnTo>
                  <a:lnTo>
                    <a:pt x="3387" y="471"/>
                  </a:lnTo>
                  <a:lnTo>
                    <a:pt x="3255" y="377"/>
                  </a:lnTo>
                  <a:lnTo>
                    <a:pt x="3123" y="302"/>
                  </a:lnTo>
                  <a:lnTo>
                    <a:pt x="2992" y="227"/>
                  </a:lnTo>
                  <a:lnTo>
                    <a:pt x="2841" y="151"/>
                  </a:lnTo>
                  <a:lnTo>
                    <a:pt x="2691" y="95"/>
                  </a:lnTo>
                  <a:lnTo>
                    <a:pt x="2540" y="57"/>
                  </a:lnTo>
                  <a:lnTo>
                    <a:pt x="2390" y="38"/>
                  </a:lnTo>
                  <a:lnTo>
                    <a:pt x="2220" y="20"/>
                  </a:lnTo>
                  <a:lnTo>
                    <a:pt x="2070" y="1"/>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2"/>
            <p:cNvSpPr/>
            <p:nvPr/>
          </p:nvSpPr>
          <p:spPr>
            <a:xfrm>
              <a:off x="3034550" y="3684400"/>
              <a:ext cx="55075" cy="55525"/>
            </a:xfrm>
            <a:custGeom>
              <a:avLst/>
              <a:gdLst/>
              <a:ahLst/>
              <a:cxnLst/>
              <a:rect l="l" t="t" r="r" b="b"/>
              <a:pathLst>
                <a:path w="2203" h="2221" extrusionOk="0">
                  <a:moveTo>
                    <a:pt x="1111" y="0"/>
                  </a:moveTo>
                  <a:lnTo>
                    <a:pt x="923" y="19"/>
                  </a:lnTo>
                  <a:lnTo>
                    <a:pt x="753" y="57"/>
                  </a:lnTo>
                  <a:lnTo>
                    <a:pt x="641" y="94"/>
                  </a:lnTo>
                  <a:lnTo>
                    <a:pt x="547" y="151"/>
                  </a:lnTo>
                  <a:lnTo>
                    <a:pt x="377" y="283"/>
                  </a:lnTo>
                  <a:lnTo>
                    <a:pt x="227" y="433"/>
                  </a:lnTo>
                  <a:lnTo>
                    <a:pt x="114" y="621"/>
                  </a:lnTo>
                  <a:lnTo>
                    <a:pt x="38" y="809"/>
                  </a:lnTo>
                  <a:lnTo>
                    <a:pt x="1" y="1035"/>
                  </a:lnTo>
                  <a:lnTo>
                    <a:pt x="20" y="1242"/>
                  </a:lnTo>
                  <a:lnTo>
                    <a:pt x="38" y="1355"/>
                  </a:lnTo>
                  <a:lnTo>
                    <a:pt x="57" y="1468"/>
                  </a:lnTo>
                  <a:lnTo>
                    <a:pt x="133" y="1619"/>
                  </a:lnTo>
                  <a:lnTo>
                    <a:pt x="227" y="1769"/>
                  </a:lnTo>
                  <a:lnTo>
                    <a:pt x="340" y="1901"/>
                  </a:lnTo>
                  <a:lnTo>
                    <a:pt x="471" y="2014"/>
                  </a:lnTo>
                  <a:lnTo>
                    <a:pt x="622" y="2089"/>
                  </a:lnTo>
                  <a:lnTo>
                    <a:pt x="772" y="2164"/>
                  </a:lnTo>
                  <a:lnTo>
                    <a:pt x="942" y="2202"/>
                  </a:lnTo>
                  <a:lnTo>
                    <a:pt x="1111" y="2221"/>
                  </a:lnTo>
                  <a:lnTo>
                    <a:pt x="1280" y="2202"/>
                  </a:lnTo>
                  <a:lnTo>
                    <a:pt x="1468" y="2145"/>
                  </a:lnTo>
                  <a:lnTo>
                    <a:pt x="1563" y="2108"/>
                  </a:lnTo>
                  <a:lnTo>
                    <a:pt x="1675" y="2051"/>
                  </a:lnTo>
                  <a:lnTo>
                    <a:pt x="1845" y="1938"/>
                  </a:lnTo>
                  <a:lnTo>
                    <a:pt x="1995" y="1769"/>
                  </a:lnTo>
                  <a:lnTo>
                    <a:pt x="2108" y="1600"/>
                  </a:lnTo>
                  <a:lnTo>
                    <a:pt x="2183" y="1393"/>
                  </a:lnTo>
                  <a:lnTo>
                    <a:pt x="2202" y="1186"/>
                  </a:lnTo>
                  <a:lnTo>
                    <a:pt x="2202" y="960"/>
                  </a:lnTo>
                  <a:lnTo>
                    <a:pt x="2183" y="866"/>
                  </a:lnTo>
                  <a:lnTo>
                    <a:pt x="2146" y="753"/>
                  </a:lnTo>
                  <a:lnTo>
                    <a:pt x="2089" y="584"/>
                  </a:lnTo>
                  <a:lnTo>
                    <a:pt x="1995" y="433"/>
                  </a:lnTo>
                  <a:lnTo>
                    <a:pt x="1882" y="320"/>
                  </a:lnTo>
                  <a:lnTo>
                    <a:pt x="1751" y="207"/>
                  </a:lnTo>
                  <a:lnTo>
                    <a:pt x="1600" y="113"/>
                  </a:lnTo>
                  <a:lnTo>
                    <a:pt x="1450" y="57"/>
                  </a:lnTo>
                  <a:lnTo>
                    <a:pt x="1280" y="19"/>
                  </a:lnTo>
                  <a:lnTo>
                    <a:pt x="11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2"/>
            <p:cNvSpPr/>
            <p:nvPr/>
          </p:nvSpPr>
          <p:spPr>
            <a:xfrm>
              <a:off x="3034550" y="3684400"/>
              <a:ext cx="55075" cy="55525"/>
            </a:xfrm>
            <a:custGeom>
              <a:avLst/>
              <a:gdLst/>
              <a:ahLst/>
              <a:cxnLst/>
              <a:rect l="l" t="t" r="r" b="b"/>
              <a:pathLst>
                <a:path w="2203" h="2221" fill="none" extrusionOk="0">
                  <a:moveTo>
                    <a:pt x="1111" y="0"/>
                  </a:moveTo>
                  <a:lnTo>
                    <a:pt x="1111" y="0"/>
                  </a:lnTo>
                  <a:lnTo>
                    <a:pt x="923" y="19"/>
                  </a:lnTo>
                  <a:lnTo>
                    <a:pt x="753" y="57"/>
                  </a:lnTo>
                  <a:lnTo>
                    <a:pt x="753" y="57"/>
                  </a:lnTo>
                  <a:lnTo>
                    <a:pt x="641" y="94"/>
                  </a:lnTo>
                  <a:lnTo>
                    <a:pt x="547" y="151"/>
                  </a:lnTo>
                  <a:lnTo>
                    <a:pt x="377" y="283"/>
                  </a:lnTo>
                  <a:lnTo>
                    <a:pt x="227" y="433"/>
                  </a:lnTo>
                  <a:lnTo>
                    <a:pt x="114" y="621"/>
                  </a:lnTo>
                  <a:lnTo>
                    <a:pt x="38" y="809"/>
                  </a:lnTo>
                  <a:lnTo>
                    <a:pt x="1" y="1035"/>
                  </a:lnTo>
                  <a:lnTo>
                    <a:pt x="20" y="1242"/>
                  </a:lnTo>
                  <a:lnTo>
                    <a:pt x="38" y="1355"/>
                  </a:lnTo>
                  <a:lnTo>
                    <a:pt x="57" y="1468"/>
                  </a:lnTo>
                  <a:lnTo>
                    <a:pt x="57" y="1468"/>
                  </a:lnTo>
                  <a:lnTo>
                    <a:pt x="133" y="1619"/>
                  </a:lnTo>
                  <a:lnTo>
                    <a:pt x="227" y="1769"/>
                  </a:lnTo>
                  <a:lnTo>
                    <a:pt x="340" y="1901"/>
                  </a:lnTo>
                  <a:lnTo>
                    <a:pt x="471" y="2014"/>
                  </a:lnTo>
                  <a:lnTo>
                    <a:pt x="622" y="2089"/>
                  </a:lnTo>
                  <a:lnTo>
                    <a:pt x="772" y="2164"/>
                  </a:lnTo>
                  <a:lnTo>
                    <a:pt x="942" y="2202"/>
                  </a:lnTo>
                  <a:lnTo>
                    <a:pt x="1111" y="2221"/>
                  </a:lnTo>
                  <a:lnTo>
                    <a:pt x="1111" y="2221"/>
                  </a:lnTo>
                  <a:lnTo>
                    <a:pt x="1280" y="2202"/>
                  </a:lnTo>
                  <a:lnTo>
                    <a:pt x="1468" y="2145"/>
                  </a:lnTo>
                  <a:lnTo>
                    <a:pt x="1468" y="2145"/>
                  </a:lnTo>
                  <a:lnTo>
                    <a:pt x="1563" y="2108"/>
                  </a:lnTo>
                  <a:lnTo>
                    <a:pt x="1675" y="2051"/>
                  </a:lnTo>
                  <a:lnTo>
                    <a:pt x="1845" y="1938"/>
                  </a:lnTo>
                  <a:lnTo>
                    <a:pt x="1995" y="1769"/>
                  </a:lnTo>
                  <a:lnTo>
                    <a:pt x="2108" y="1600"/>
                  </a:lnTo>
                  <a:lnTo>
                    <a:pt x="2183" y="1393"/>
                  </a:lnTo>
                  <a:lnTo>
                    <a:pt x="2202" y="1186"/>
                  </a:lnTo>
                  <a:lnTo>
                    <a:pt x="2202" y="960"/>
                  </a:lnTo>
                  <a:lnTo>
                    <a:pt x="2183" y="866"/>
                  </a:lnTo>
                  <a:lnTo>
                    <a:pt x="2146" y="753"/>
                  </a:lnTo>
                  <a:lnTo>
                    <a:pt x="2146" y="753"/>
                  </a:lnTo>
                  <a:lnTo>
                    <a:pt x="2089" y="584"/>
                  </a:lnTo>
                  <a:lnTo>
                    <a:pt x="1995" y="433"/>
                  </a:lnTo>
                  <a:lnTo>
                    <a:pt x="1882" y="320"/>
                  </a:lnTo>
                  <a:lnTo>
                    <a:pt x="1751" y="207"/>
                  </a:lnTo>
                  <a:lnTo>
                    <a:pt x="1600" y="113"/>
                  </a:lnTo>
                  <a:lnTo>
                    <a:pt x="1450" y="57"/>
                  </a:lnTo>
                  <a:lnTo>
                    <a:pt x="1280" y="19"/>
                  </a:lnTo>
                  <a:lnTo>
                    <a:pt x="1111" y="0"/>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2"/>
            <p:cNvSpPr/>
            <p:nvPr/>
          </p:nvSpPr>
          <p:spPr>
            <a:xfrm>
              <a:off x="2952250" y="3549875"/>
              <a:ext cx="78575" cy="79050"/>
            </a:xfrm>
            <a:custGeom>
              <a:avLst/>
              <a:gdLst/>
              <a:ahLst/>
              <a:cxnLst/>
              <a:rect l="l" t="t" r="r" b="b"/>
              <a:pathLst>
                <a:path w="3143" h="3162" extrusionOk="0">
                  <a:moveTo>
                    <a:pt x="1562" y="0"/>
                  </a:moveTo>
                  <a:lnTo>
                    <a:pt x="1317" y="38"/>
                  </a:lnTo>
                  <a:lnTo>
                    <a:pt x="1054" y="94"/>
                  </a:lnTo>
                  <a:lnTo>
                    <a:pt x="903" y="151"/>
                  </a:lnTo>
                  <a:lnTo>
                    <a:pt x="772" y="226"/>
                  </a:lnTo>
                  <a:lnTo>
                    <a:pt x="640" y="301"/>
                  </a:lnTo>
                  <a:lnTo>
                    <a:pt x="527" y="414"/>
                  </a:lnTo>
                  <a:lnTo>
                    <a:pt x="414" y="508"/>
                  </a:lnTo>
                  <a:lnTo>
                    <a:pt x="320" y="621"/>
                  </a:lnTo>
                  <a:lnTo>
                    <a:pt x="226" y="753"/>
                  </a:lnTo>
                  <a:lnTo>
                    <a:pt x="151" y="884"/>
                  </a:lnTo>
                  <a:lnTo>
                    <a:pt x="94" y="1016"/>
                  </a:lnTo>
                  <a:lnTo>
                    <a:pt x="57" y="1167"/>
                  </a:lnTo>
                  <a:lnTo>
                    <a:pt x="19" y="1317"/>
                  </a:lnTo>
                  <a:lnTo>
                    <a:pt x="0" y="1468"/>
                  </a:lnTo>
                  <a:lnTo>
                    <a:pt x="0" y="1618"/>
                  </a:lnTo>
                  <a:lnTo>
                    <a:pt x="0" y="1769"/>
                  </a:lnTo>
                  <a:lnTo>
                    <a:pt x="38" y="1938"/>
                  </a:lnTo>
                  <a:lnTo>
                    <a:pt x="75" y="2089"/>
                  </a:lnTo>
                  <a:lnTo>
                    <a:pt x="169" y="2314"/>
                  </a:lnTo>
                  <a:lnTo>
                    <a:pt x="320" y="2521"/>
                  </a:lnTo>
                  <a:lnTo>
                    <a:pt x="471" y="2710"/>
                  </a:lnTo>
                  <a:lnTo>
                    <a:pt x="659" y="2860"/>
                  </a:lnTo>
                  <a:lnTo>
                    <a:pt x="866" y="2992"/>
                  </a:lnTo>
                  <a:lnTo>
                    <a:pt x="1091" y="3086"/>
                  </a:lnTo>
                  <a:lnTo>
                    <a:pt x="1317" y="3142"/>
                  </a:lnTo>
                  <a:lnTo>
                    <a:pt x="1562" y="3161"/>
                  </a:lnTo>
                  <a:lnTo>
                    <a:pt x="1825" y="3124"/>
                  </a:lnTo>
                  <a:lnTo>
                    <a:pt x="2070" y="3067"/>
                  </a:lnTo>
                  <a:lnTo>
                    <a:pt x="2220" y="3011"/>
                  </a:lnTo>
                  <a:lnTo>
                    <a:pt x="2352" y="2935"/>
                  </a:lnTo>
                  <a:lnTo>
                    <a:pt x="2484" y="2860"/>
                  </a:lnTo>
                  <a:lnTo>
                    <a:pt x="2616" y="2747"/>
                  </a:lnTo>
                  <a:lnTo>
                    <a:pt x="2710" y="2653"/>
                  </a:lnTo>
                  <a:lnTo>
                    <a:pt x="2822" y="2540"/>
                  </a:lnTo>
                  <a:lnTo>
                    <a:pt x="2898" y="2409"/>
                  </a:lnTo>
                  <a:lnTo>
                    <a:pt x="2973" y="2277"/>
                  </a:lnTo>
                  <a:lnTo>
                    <a:pt x="3029" y="2145"/>
                  </a:lnTo>
                  <a:lnTo>
                    <a:pt x="3086" y="1995"/>
                  </a:lnTo>
                  <a:lnTo>
                    <a:pt x="3124" y="1844"/>
                  </a:lnTo>
                  <a:lnTo>
                    <a:pt x="3124" y="1694"/>
                  </a:lnTo>
                  <a:lnTo>
                    <a:pt x="3142" y="1543"/>
                  </a:lnTo>
                  <a:lnTo>
                    <a:pt x="3124" y="1392"/>
                  </a:lnTo>
                  <a:lnTo>
                    <a:pt x="3105" y="1223"/>
                  </a:lnTo>
                  <a:lnTo>
                    <a:pt x="3048" y="1073"/>
                  </a:lnTo>
                  <a:lnTo>
                    <a:pt x="2954" y="847"/>
                  </a:lnTo>
                  <a:lnTo>
                    <a:pt x="2822" y="640"/>
                  </a:lnTo>
                  <a:lnTo>
                    <a:pt x="2653" y="452"/>
                  </a:lnTo>
                  <a:lnTo>
                    <a:pt x="2465" y="301"/>
                  </a:lnTo>
                  <a:lnTo>
                    <a:pt x="2258" y="169"/>
                  </a:lnTo>
                  <a:lnTo>
                    <a:pt x="2051" y="75"/>
                  </a:lnTo>
                  <a:lnTo>
                    <a:pt x="1806" y="19"/>
                  </a:lnTo>
                  <a:lnTo>
                    <a:pt x="156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2"/>
            <p:cNvSpPr/>
            <p:nvPr/>
          </p:nvSpPr>
          <p:spPr>
            <a:xfrm>
              <a:off x="2952250" y="3549875"/>
              <a:ext cx="78575" cy="79050"/>
            </a:xfrm>
            <a:custGeom>
              <a:avLst/>
              <a:gdLst/>
              <a:ahLst/>
              <a:cxnLst/>
              <a:rect l="l" t="t" r="r" b="b"/>
              <a:pathLst>
                <a:path w="3143" h="3162" fill="none" extrusionOk="0">
                  <a:moveTo>
                    <a:pt x="1562" y="0"/>
                  </a:moveTo>
                  <a:lnTo>
                    <a:pt x="1562" y="0"/>
                  </a:lnTo>
                  <a:lnTo>
                    <a:pt x="1317" y="38"/>
                  </a:lnTo>
                  <a:lnTo>
                    <a:pt x="1054" y="94"/>
                  </a:lnTo>
                  <a:lnTo>
                    <a:pt x="1054" y="94"/>
                  </a:lnTo>
                  <a:lnTo>
                    <a:pt x="903" y="151"/>
                  </a:lnTo>
                  <a:lnTo>
                    <a:pt x="772" y="226"/>
                  </a:lnTo>
                  <a:lnTo>
                    <a:pt x="640" y="301"/>
                  </a:lnTo>
                  <a:lnTo>
                    <a:pt x="527" y="414"/>
                  </a:lnTo>
                  <a:lnTo>
                    <a:pt x="414" y="508"/>
                  </a:lnTo>
                  <a:lnTo>
                    <a:pt x="320" y="621"/>
                  </a:lnTo>
                  <a:lnTo>
                    <a:pt x="226" y="753"/>
                  </a:lnTo>
                  <a:lnTo>
                    <a:pt x="151" y="884"/>
                  </a:lnTo>
                  <a:lnTo>
                    <a:pt x="94" y="1016"/>
                  </a:lnTo>
                  <a:lnTo>
                    <a:pt x="57" y="1167"/>
                  </a:lnTo>
                  <a:lnTo>
                    <a:pt x="19" y="1317"/>
                  </a:lnTo>
                  <a:lnTo>
                    <a:pt x="0" y="1468"/>
                  </a:lnTo>
                  <a:lnTo>
                    <a:pt x="0" y="1618"/>
                  </a:lnTo>
                  <a:lnTo>
                    <a:pt x="0" y="1769"/>
                  </a:lnTo>
                  <a:lnTo>
                    <a:pt x="38" y="1938"/>
                  </a:lnTo>
                  <a:lnTo>
                    <a:pt x="75" y="2089"/>
                  </a:lnTo>
                  <a:lnTo>
                    <a:pt x="75" y="2089"/>
                  </a:lnTo>
                  <a:lnTo>
                    <a:pt x="169" y="2314"/>
                  </a:lnTo>
                  <a:lnTo>
                    <a:pt x="320" y="2521"/>
                  </a:lnTo>
                  <a:lnTo>
                    <a:pt x="471" y="2710"/>
                  </a:lnTo>
                  <a:lnTo>
                    <a:pt x="659" y="2860"/>
                  </a:lnTo>
                  <a:lnTo>
                    <a:pt x="866" y="2992"/>
                  </a:lnTo>
                  <a:lnTo>
                    <a:pt x="1091" y="3086"/>
                  </a:lnTo>
                  <a:lnTo>
                    <a:pt x="1317" y="3142"/>
                  </a:lnTo>
                  <a:lnTo>
                    <a:pt x="1562" y="3161"/>
                  </a:lnTo>
                  <a:lnTo>
                    <a:pt x="1562" y="3161"/>
                  </a:lnTo>
                  <a:lnTo>
                    <a:pt x="1825" y="3124"/>
                  </a:lnTo>
                  <a:lnTo>
                    <a:pt x="2070" y="3067"/>
                  </a:lnTo>
                  <a:lnTo>
                    <a:pt x="2070" y="3067"/>
                  </a:lnTo>
                  <a:lnTo>
                    <a:pt x="2220" y="3011"/>
                  </a:lnTo>
                  <a:lnTo>
                    <a:pt x="2352" y="2935"/>
                  </a:lnTo>
                  <a:lnTo>
                    <a:pt x="2484" y="2860"/>
                  </a:lnTo>
                  <a:lnTo>
                    <a:pt x="2616" y="2747"/>
                  </a:lnTo>
                  <a:lnTo>
                    <a:pt x="2710" y="2653"/>
                  </a:lnTo>
                  <a:lnTo>
                    <a:pt x="2822" y="2540"/>
                  </a:lnTo>
                  <a:lnTo>
                    <a:pt x="2898" y="2409"/>
                  </a:lnTo>
                  <a:lnTo>
                    <a:pt x="2973" y="2277"/>
                  </a:lnTo>
                  <a:lnTo>
                    <a:pt x="3029" y="2145"/>
                  </a:lnTo>
                  <a:lnTo>
                    <a:pt x="3086" y="1995"/>
                  </a:lnTo>
                  <a:lnTo>
                    <a:pt x="3124" y="1844"/>
                  </a:lnTo>
                  <a:lnTo>
                    <a:pt x="3124" y="1694"/>
                  </a:lnTo>
                  <a:lnTo>
                    <a:pt x="3142" y="1543"/>
                  </a:lnTo>
                  <a:lnTo>
                    <a:pt x="3124" y="1392"/>
                  </a:lnTo>
                  <a:lnTo>
                    <a:pt x="3105" y="1223"/>
                  </a:lnTo>
                  <a:lnTo>
                    <a:pt x="3048" y="1073"/>
                  </a:lnTo>
                  <a:lnTo>
                    <a:pt x="3048" y="1073"/>
                  </a:lnTo>
                  <a:lnTo>
                    <a:pt x="2954" y="847"/>
                  </a:lnTo>
                  <a:lnTo>
                    <a:pt x="2822" y="640"/>
                  </a:lnTo>
                  <a:lnTo>
                    <a:pt x="2653" y="452"/>
                  </a:lnTo>
                  <a:lnTo>
                    <a:pt x="2465" y="301"/>
                  </a:lnTo>
                  <a:lnTo>
                    <a:pt x="2258" y="169"/>
                  </a:lnTo>
                  <a:lnTo>
                    <a:pt x="2051" y="75"/>
                  </a:lnTo>
                  <a:lnTo>
                    <a:pt x="1806" y="19"/>
                  </a:lnTo>
                  <a:lnTo>
                    <a:pt x="1562" y="0"/>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2"/>
            <p:cNvSpPr/>
            <p:nvPr/>
          </p:nvSpPr>
          <p:spPr>
            <a:xfrm>
              <a:off x="3053375" y="3989200"/>
              <a:ext cx="82350" cy="28725"/>
            </a:xfrm>
            <a:custGeom>
              <a:avLst/>
              <a:gdLst/>
              <a:ahLst/>
              <a:cxnLst/>
              <a:rect l="l" t="t" r="r" b="b"/>
              <a:pathLst>
                <a:path w="3294" h="1149" extrusionOk="0">
                  <a:moveTo>
                    <a:pt x="2842" y="1"/>
                  </a:moveTo>
                  <a:lnTo>
                    <a:pt x="2390" y="39"/>
                  </a:lnTo>
                  <a:lnTo>
                    <a:pt x="1957" y="114"/>
                  </a:lnTo>
                  <a:lnTo>
                    <a:pt x="1543" y="227"/>
                  </a:lnTo>
                  <a:lnTo>
                    <a:pt x="1148" y="396"/>
                  </a:lnTo>
                  <a:lnTo>
                    <a:pt x="753" y="584"/>
                  </a:lnTo>
                  <a:lnTo>
                    <a:pt x="377" y="829"/>
                  </a:lnTo>
                  <a:lnTo>
                    <a:pt x="0" y="1111"/>
                  </a:lnTo>
                  <a:lnTo>
                    <a:pt x="151" y="1130"/>
                  </a:lnTo>
                  <a:lnTo>
                    <a:pt x="320" y="1149"/>
                  </a:lnTo>
                  <a:lnTo>
                    <a:pt x="810" y="1149"/>
                  </a:lnTo>
                  <a:lnTo>
                    <a:pt x="1111" y="1111"/>
                  </a:lnTo>
                  <a:lnTo>
                    <a:pt x="1430" y="1055"/>
                  </a:lnTo>
                  <a:lnTo>
                    <a:pt x="1788" y="961"/>
                  </a:lnTo>
                  <a:lnTo>
                    <a:pt x="2127" y="810"/>
                  </a:lnTo>
                  <a:lnTo>
                    <a:pt x="2428" y="659"/>
                  </a:lnTo>
                  <a:lnTo>
                    <a:pt x="2691" y="509"/>
                  </a:lnTo>
                  <a:lnTo>
                    <a:pt x="2898" y="358"/>
                  </a:lnTo>
                  <a:lnTo>
                    <a:pt x="3067" y="208"/>
                  </a:lnTo>
                  <a:lnTo>
                    <a:pt x="3199" y="95"/>
                  </a:lnTo>
                  <a:lnTo>
                    <a:pt x="3293"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Google Shape;102;p1" descr="https://lh5.googleusercontent.com/FmDR0MkrTxFEnwnsLpuo1G6SlmfyaQjs9IQBRhe0PVneUzEk5Lc_qrdgbBOkgPlNGkJlO5OxqVNk9pTXrejwb2MmmeIrjAZSjR0vS2FTXZr0Dp-Tjrcoy-Ard1HOBqWhvEI3OEgMhabx6jGsHNmz6w">
            <a:extLst>
              <a:ext uri="{FF2B5EF4-FFF2-40B4-BE49-F238E27FC236}">
                <a16:creationId xmlns:a16="http://schemas.microsoft.com/office/drawing/2014/main" id="{C2F52B9C-FB8B-EC68-F962-914882253975}"/>
              </a:ext>
            </a:extLst>
          </p:cNvPr>
          <p:cNvPicPr preferRelativeResize="0"/>
          <p:nvPr userDrawn="1"/>
        </p:nvPicPr>
        <p:blipFill rotWithShape="1">
          <a:blip r:embed="rId2">
            <a:alphaModFix/>
          </a:blip>
          <a:srcRect/>
          <a:stretch/>
        </p:blipFill>
        <p:spPr>
          <a:xfrm>
            <a:off x="0" y="4719414"/>
            <a:ext cx="748150" cy="411583"/>
          </a:xfrm>
          <a:prstGeom prst="rect">
            <a:avLst/>
          </a:prstGeom>
          <a:noFill/>
          <a:ln>
            <a:noFill/>
          </a:ln>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7983"/>
        <p:cNvGrpSpPr/>
        <p:nvPr/>
      </p:nvGrpSpPr>
      <p:grpSpPr>
        <a:xfrm>
          <a:off x="0" y="0"/>
          <a:ext cx="0" cy="0"/>
          <a:chOff x="0" y="0"/>
          <a:chExt cx="0" cy="0"/>
        </a:xfrm>
      </p:grpSpPr>
      <p:sp>
        <p:nvSpPr>
          <p:cNvPr id="7984" name="Google Shape;7984;p33"/>
          <p:cNvSpPr/>
          <p:nvPr/>
        </p:nvSpPr>
        <p:spPr>
          <a:xfrm rot="5400000">
            <a:off x="6974450" y="912938"/>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3"/>
          <p:cNvSpPr/>
          <p:nvPr/>
        </p:nvSpPr>
        <p:spPr>
          <a:xfrm rot="-5400000">
            <a:off x="-935526" y="3019837"/>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3"/>
          <p:cNvSpPr/>
          <p:nvPr/>
        </p:nvSpPr>
        <p:spPr>
          <a:xfrm>
            <a:off x="8702325" y="148600"/>
            <a:ext cx="326000" cy="486875"/>
          </a:xfrm>
          <a:custGeom>
            <a:avLst/>
            <a:gdLst/>
            <a:ahLst/>
            <a:cxnLst/>
            <a:rect l="l" t="t" r="r" b="b"/>
            <a:pathLst>
              <a:path w="13040" h="19475" extrusionOk="0">
                <a:moveTo>
                  <a:pt x="13040" y="0"/>
                </a:moveTo>
                <a:lnTo>
                  <a:pt x="2315" y="11120"/>
                </a:lnTo>
                <a:lnTo>
                  <a:pt x="6454" y="11215"/>
                </a:lnTo>
                <a:lnTo>
                  <a:pt x="0" y="19475"/>
                </a:lnTo>
                <a:lnTo>
                  <a:pt x="10594" y="10293"/>
                </a:lnTo>
                <a:lnTo>
                  <a:pt x="6736" y="9164"/>
                </a:lnTo>
                <a:lnTo>
                  <a:pt x="130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3"/>
          <p:cNvSpPr/>
          <p:nvPr/>
        </p:nvSpPr>
        <p:spPr>
          <a:xfrm>
            <a:off x="398950" y="4261525"/>
            <a:ext cx="326000" cy="486875"/>
          </a:xfrm>
          <a:custGeom>
            <a:avLst/>
            <a:gdLst/>
            <a:ahLst/>
            <a:cxnLst/>
            <a:rect l="l" t="t" r="r" b="b"/>
            <a:pathLst>
              <a:path w="13040" h="19475" extrusionOk="0">
                <a:moveTo>
                  <a:pt x="13040" y="0"/>
                </a:moveTo>
                <a:lnTo>
                  <a:pt x="2315" y="11120"/>
                </a:lnTo>
                <a:lnTo>
                  <a:pt x="6454" y="11215"/>
                </a:lnTo>
                <a:lnTo>
                  <a:pt x="0" y="19475"/>
                </a:lnTo>
                <a:lnTo>
                  <a:pt x="10594" y="10293"/>
                </a:lnTo>
                <a:lnTo>
                  <a:pt x="6736" y="9164"/>
                </a:lnTo>
                <a:lnTo>
                  <a:pt x="130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3"/>
          <p:cNvSpPr/>
          <p:nvPr/>
        </p:nvSpPr>
        <p:spPr>
          <a:xfrm rot="-5400000">
            <a:off x="7543600" y="14840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3"/>
          <p:cNvSpPr/>
          <p:nvPr/>
        </p:nvSpPr>
        <p:spPr>
          <a:xfrm rot="-5400000">
            <a:off x="7619800" y="504875"/>
            <a:ext cx="130800" cy="1308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90" name="Google Shape;7990;p33"/>
          <p:cNvGrpSpPr/>
          <p:nvPr/>
        </p:nvGrpSpPr>
        <p:grpSpPr>
          <a:xfrm rot="5400000">
            <a:off x="-352312" y="-864863"/>
            <a:ext cx="2651830" cy="2216529"/>
            <a:chOff x="8778750" y="1654938"/>
            <a:chExt cx="2651830" cy="2216529"/>
          </a:xfrm>
        </p:grpSpPr>
        <p:sp>
          <p:nvSpPr>
            <p:cNvPr id="7991" name="Google Shape;7991;p33"/>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33"/>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3"/>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3"/>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3"/>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3"/>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3"/>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3"/>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3"/>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00" name="Google Shape;8000;p33"/>
          <p:cNvSpPr/>
          <p:nvPr/>
        </p:nvSpPr>
        <p:spPr>
          <a:xfrm rot="-5400000">
            <a:off x="308950" y="187365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3"/>
          <p:cNvSpPr/>
          <p:nvPr/>
        </p:nvSpPr>
        <p:spPr>
          <a:xfrm rot="-5400000">
            <a:off x="537550" y="2098425"/>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02" name="Google Shape;8002;p33"/>
          <p:cNvGrpSpPr/>
          <p:nvPr/>
        </p:nvGrpSpPr>
        <p:grpSpPr>
          <a:xfrm>
            <a:off x="8268150" y="4126050"/>
            <a:ext cx="657650" cy="757825"/>
            <a:chOff x="1381575" y="2568425"/>
            <a:chExt cx="657650" cy="757825"/>
          </a:xfrm>
        </p:grpSpPr>
        <p:sp>
          <p:nvSpPr>
            <p:cNvPr id="8003" name="Google Shape;8003;p33"/>
            <p:cNvSpPr/>
            <p:nvPr/>
          </p:nvSpPr>
          <p:spPr>
            <a:xfrm>
              <a:off x="1381575" y="2735425"/>
              <a:ext cx="517925" cy="590825"/>
            </a:xfrm>
            <a:custGeom>
              <a:avLst/>
              <a:gdLst/>
              <a:ahLst/>
              <a:cxnLst/>
              <a:rect l="l" t="t" r="r" b="b"/>
              <a:pathLst>
                <a:path w="20717" h="23633" extrusionOk="0">
                  <a:moveTo>
                    <a:pt x="14357" y="0"/>
                  </a:moveTo>
                  <a:lnTo>
                    <a:pt x="14263" y="19"/>
                  </a:lnTo>
                  <a:lnTo>
                    <a:pt x="14207" y="76"/>
                  </a:lnTo>
                  <a:lnTo>
                    <a:pt x="13529" y="1054"/>
                  </a:lnTo>
                  <a:lnTo>
                    <a:pt x="13473" y="1148"/>
                  </a:lnTo>
                  <a:lnTo>
                    <a:pt x="13435" y="1223"/>
                  </a:lnTo>
                  <a:lnTo>
                    <a:pt x="13416" y="1317"/>
                  </a:lnTo>
                  <a:lnTo>
                    <a:pt x="13416" y="1412"/>
                  </a:lnTo>
                  <a:lnTo>
                    <a:pt x="13416" y="1506"/>
                  </a:lnTo>
                  <a:lnTo>
                    <a:pt x="13435" y="1600"/>
                  </a:lnTo>
                  <a:lnTo>
                    <a:pt x="13473" y="1694"/>
                  </a:lnTo>
                  <a:lnTo>
                    <a:pt x="13529" y="1769"/>
                  </a:lnTo>
                  <a:lnTo>
                    <a:pt x="13812" y="2145"/>
                  </a:lnTo>
                  <a:lnTo>
                    <a:pt x="14000" y="2390"/>
                  </a:lnTo>
                  <a:lnTo>
                    <a:pt x="14226" y="2635"/>
                  </a:lnTo>
                  <a:lnTo>
                    <a:pt x="11761" y="6228"/>
                  </a:lnTo>
                  <a:lnTo>
                    <a:pt x="11403" y="6115"/>
                  </a:lnTo>
                  <a:lnTo>
                    <a:pt x="11065" y="6021"/>
                  </a:lnTo>
                  <a:lnTo>
                    <a:pt x="10707" y="5946"/>
                  </a:lnTo>
                  <a:lnTo>
                    <a:pt x="10350" y="5890"/>
                  </a:lnTo>
                  <a:lnTo>
                    <a:pt x="9992" y="5833"/>
                  </a:lnTo>
                  <a:lnTo>
                    <a:pt x="9653" y="5796"/>
                  </a:lnTo>
                  <a:lnTo>
                    <a:pt x="9296" y="5777"/>
                  </a:lnTo>
                  <a:lnTo>
                    <a:pt x="8581" y="5777"/>
                  </a:lnTo>
                  <a:lnTo>
                    <a:pt x="8223" y="5814"/>
                  </a:lnTo>
                  <a:lnTo>
                    <a:pt x="7866" y="5833"/>
                  </a:lnTo>
                  <a:lnTo>
                    <a:pt x="7527" y="5890"/>
                  </a:lnTo>
                  <a:lnTo>
                    <a:pt x="7170" y="5946"/>
                  </a:lnTo>
                  <a:lnTo>
                    <a:pt x="6831" y="6021"/>
                  </a:lnTo>
                  <a:lnTo>
                    <a:pt x="6492" y="6115"/>
                  </a:lnTo>
                  <a:lnTo>
                    <a:pt x="6154" y="6228"/>
                  </a:lnTo>
                  <a:lnTo>
                    <a:pt x="5815" y="6341"/>
                  </a:lnTo>
                  <a:lnTo>
                    <a:pt x="5476" y="6473"/>
                  </a:lnTo>
                  <a:lnTo>
                    <a:pt x="5156" y="6623"/>
                  </a:lnTo>
                  <a:lnTo>
                    <a:pt x="4837" y="6774"/>
                  </a:lnTo>
                  <a:lnTo>
                    <a:pt x="4517" y="6943"/>
                  </a:lnTo>
                  <a:lnTo>
                    <a:pt x="4216" y="7131"/>
                  </a:lnTo>
                  <a:lnTo>
                    <a:pt x="3915" y="7320"/>
                  </a:lnTo>
                  <a:lnTo>
                    <a:pt x="3614" y="7527"/>
                  </a:lnTo>
                  <a:lnTo>
                    <a:pt x="3331" y="7752"/>
                  </a:lnTo>
                  <a:lnTo>
                    <a:pt x="3049" y="7978"/>
                  </a:lnTo>
                  <a:lnTo>
                    <a:pt x="2786" y="8242"/>
                  </a:lnTo>
                  <a:lnTo>
                    <a:pt x="2522" y="8486"/>
                  </a:lnTo>
                  <a:lnTo>
                    <a:pt x="2278" y="8768"/>
                  </a:lnTo>
                  <a:lnTo>
                    <a:pt x="2033" y="9051"/>
                  </a:lnTo>
                  <a:lnTo>
                    <a:pt x="1788" y="9352"/>
                  </a:lnTo>
                  <a:lnTo>
                    <a:pt x="1581" y="9653"/>
                  </a:lnTo>
                  <a:lnTo>
                    <a:pt x="1318" y="10048"/>
                  </a:lnTo>
                  <a:lnTo>
                    <a:pt x="1092" y="10443"/>
                  </a:lnTo>
                  <a:lnTo>
                    <a:pt x="885" y="10838"/>
                  </a:lnTo>
                  <a:lnTo>
                    <a:pt x="697" y="11233"/>
                  </a:lnTo>
                  <a:lnTo>
                    <a:pt x="547" y="11647"/>
                  </a:lnTo>
                  <a:lnTo>
                    <a:pt x="396" y="12080"/>
                  </a:lnTo>
                  <a:lnTo>
                    <a:pt x="283" y="12494"/>
                  </a:lnTo>
                  <a:lnTo>
                    <a:pt x="189" y="12927"/>
                  </a:lnTo>
                  <a:lnTo>
                    <a:pt x="114" y="13341"/>
                  </a:lnTo>
                  <a:lnTo>
                    <a:pt x="57" y="13773"/>
                  </a:lnTo>
                  <a:lnTo>
                    <a:pt x="20" y="14206"/>
                  </a:lnTo>
                  <a:lnTo>
                    <a:pt x="1" y="14639"/>
                  </a:lnTo>
                  <a:lnTo>
                    <a:pt x="20" y="15072"/>
                  </a:lnTo>
                  <a:lnTo>
                    <a:pt x="39" y="15486"/>
                  </a:lnTo>
                  <a:lnTo>
                    <a:pt x="95" y="15918"/>
                  </a:lnTo>
                  <a:lnTo>
                    <a:pt x="151" y="16332"/>
                  </a:lnTo>
                  <a:lnTo>
                    <a:pt x="246" y="16765"/>
                  </a:lnTo>
                  <a:lnTo>
                    <a:pt x="358" y="17179"/>
                  </a:lnTo>
                  <a:lnTo>
                    <a:pt x="490" y="17574"/>
                  </a:lnTo>
                  <a:lnTo>
                    <a:pt x="641" y="17988"/>
                  </a:lnTo>
                  <a:lnTo>
                    <a:pt x="810" y="18383"/>
                  </a:lnTo>
                  <a:lnTo>
                    <a:pt x="979" y="18778"/>
                  </a:lnTo>
                  <a:lnTo>
                    <a:pt x="1186" y="19155"/>
                  </a:lnTo>
                  <a:lnTo>
                    <a:pt x="1412" y="19531"/>
                  </a:lnTo>
                  <a:lnTo>
                    <a:pt x="1657" y="19888"/>
                  </a:lnTo>
                  <a:lnTo>
                    <a:pt x="1920" y="20227"/>
                  </a:lnTo>
                  <a:lnTo>
                    <a:pt x="2202" y="20566"/>
                  </a:lnTo>
                  <a:lnTo>
                    <a:pt x="2503" y="20905"/>
                  </a:lnTo>
                  <a:lnTo>
                    <a:pt x="2823" y="21206"/>
                  </a:lnTo>
                  <a:lnTo>
                    <a:pt x="3162" y="21507"/>
                  </a:lnTo>
                  <a:lnTo>
                    <a:pt x="3519" y="21789"/>
                  </a:lnTo>
                  <a:lnTo>
                    <a:pt x="3896" y="22071"/>
                  </a:lnTo>
                  <a:lnTo>
                    <a:pt x="4272" y="22316"/>
                  </a:lnTo>
                  <a:lnTo>
                    <a:pt x="4667" y="22542"/>
                  </a:lnTo>
                  <a:lnTo>
                    <a:pt x="5062" y="22748"/>
                  </a:lnTo>
                  <a:lnTo>
                    <a:pt x="5476" y="22937"/>
                  </a:lnTo>
                  <a:lnTo>
                    <a:pt x="5890" y="23106"/>
                  </a:lnTo>
                  <a:lnTo>
                    <a:pt x="6304" y="23238"/>
                  </a:lnTo>
                  <a:lnTo>
                    <a:pt x="6718" y="23351"/>
                  </a:lnTo>
                  <a:lnTo>
                    <a:pt x="7151" y="23445"/>
                  </a:lnTo>
                  <a:lnTo>
                    <a:pt x="7584" y="23539"/>
                  </a:lnTo>
                  <a:lnTo>
                    <a:pt x="7998" y="23576"/>
                  </a:lnTo>
                  <a:lnTo>
                    <a:pt x="8430" y="23614"/>
                  </a:lnTo>
                  <a:lnTo>
                    <a:pt x="8863" y="23633"/>
                  </a:lnTo>
                  <a:lnTo>
                    <a:pt x="9296" y="23633"/>
                  </a:lnTo>
                  <a:lnTo>
                    <a:pt x="9729" y="23595"/>
                  </a:lnTo>
                  <a:lnTo>
                    <a:pt x="10143" y="23558"/>
                  </a:lnTo>
                  <a:lnTo>
                    <a:pt x="10575" y="23482"/>
                  </a:lnTo>
                  <a:lnTo>
                    <a:pt x="10989" y="23388"/>
                  </a:lnTo>
                  <a:lnTo>
                    <a:pt x="11403" y="23275"/>
                  </a:lnTo>
                  <a:lnTo>
                    <a:pt x="11817" y="23162"/>
                  </a:lnTo>
                  <a:lnTo>
                    <a:pt x="12212" y="23012"/>
                  </a:lnTo>
                  <a:lnTo>
                    <a:pt x="12607" y="22843"/>
                  </a:lnTo>
                  <a:lnTo>
                    <a:pt x="13003" y="22654"/>
                  </a:lnTo>
                  <a:lnTo>
                    <a:pt x="13379" y="22447"/>
                  </a:lnTo>
                  <a:lnTo>
                    <a:pt x="13755" y="22222"/>
                  </a:lnTo>
                  <a:lnTo>
                    <a:pt x="14113" y="21977"/>
                  </a:lnTo>
                  <a:lnTo>
                    <a:pt x="14470" y="21714"/>
                  </a:lnTo>
                  <a:lnTo>
                    <a:pt x="14809" y="21431"/>
                  </a:lnTo>
                  <a:lnTo>
                    <a:pt x="15129" y="21130"/>
                  </a:lnTo>
                  <a:lnTo>
                    <a:pt x="15449" y="20810"/>
                  </a:lnTo>
                  <a:lnTo>
                    <a:pt x="15750" y="20472"/>
                  </a:lnTo>
                  <a:lnTo>
                    <a:pt x="16032" y="20133"/>
                  </a:lnTo>
                  <a:lnTo>
                    <a:pt x="16295" y="19757"/>
                  </a:lnTo>
                  <a:lnTo>
                    <a:pt x="16502" y="19437"/>
                  </a:lnTo>
                  <a:lnTo>
                    <a:pt x="16709" y="19117"/>
                  </a:lnTo>
                  <a:lnTo>
                    <a:pt x="16879" y="18778"/>
                  </a:lnTo>
                  <a:lnTo>
                    <a:pt x="17048" y="18459"/>
                  </a:lnTo>
                  <a:lnTo>
                    <a:pt x="17198" y="18120"/>
                  </a:lnTo>
                  <a:lnTo>
                    <a:pt x="17330" y="17781"/>
                  </a:lnTo>
                  <a:lnTo>
                    <a:pt x="17443" y="17424"/>
                  </a:lnTo>
                  <a:lnTo>
                    <a:pt x="17537" y="17085"/>
                  </a:lnTo>
                  <a:lnTo>
                    <a:pt x="17631" y="16727"/>
                  </a:lnTo>
                  <a:lnTo>
                    <a:pt x="17706" y="16370"/>
                  </a:lnTo>
                  <a:lnTo>
                    <a:pt x="17763" y="16031"/>
                  </a:lnTo>
                  <a:lnTo>
                    <a:pt x="17819" y="15674"/>
                  </a:lnTo>
                  <a:lnTo>
                    <a:pt x="17838" y="15316"/>
                  </a:lnTo>
                  <a:lnTo>
                    <a:pt x="17857" y="14959"/>
                  </a:lnTo>
                  <a:lnTo>
                    <a:pt x="17857" y="14601"/>
                  </a:lnTo>
                  <a:lnTo>
                    <a:pt x="17857" y="14244"/>
                  </a:lnTo>
                  <a:lnTo>
                    <a:pt x="17819" y="13905"/>
                  </a:lnTo>
                  <a:lnTo>
                    <a:pt x="17782" y="13548"/>
                  </a:lnTo>
                  <a:lnTo>
                    <a:pt x="17744" y="13190"/>
                  </a:lnTo>
                  <a:lnTo>
                    <a:pt x="17669" y="12851"/>
                  </a:lnTo>
                  <a:lnTo>
                    <a:pt x="17594" y="12513"/>
                  </a:lnTo>
                  <a:lnTo>
                    <a:pt x="17499" y="12155"/>
                  </a:lnTo>
                  <a:lnTo>
                    <a:pt x="17387" y="11817"/>
                  </a:lnTo>
                  <a:lnTo>
                    <a:pt x="17274" y="11497"/>
                  </a:lnTo>
                  <a:lnTo>
                    <a:pt x="17142" y="11158"/>
                  </a:lnTo>
                  <a:lnTo>
                    <a:pt x="16991" y="10838"/>
                  </a:lnTo>
                  <a:lnTo>
                    <a:pt x="16822" y="10518"/>
                  </a:lnTo>
                  <a:lnTo>
                    <a:pt x="16653" y="10198"/>
                  </a:lnTo>
                  <a:lnTo>
                    <a:pt x="16465" y="9897"/>
                  </a:lnTo>
                  <a:lnTo>
                    <a:pt x="16258" y="9596"/>
                  </a:lnTo>
                  <a:lnTo>
                    <a:pt x="16051" y="9314"/>
                  </a:lnTo>
                  <a:lnTo>
                    <a:pt x="15825" y="9032"/>
                  </a:lnTo>
                  <a:lnTo>
                    <a:pt x="18271" y="5457"/>
                  </a:lnTo>
                  <a:lnTo>
                    <a:pt x="18835" y="5683"/>
                  </a:lnTo>
                  <a:lnTo>
                    <a:pt x="19249" y="5833"/>
                  </a:lnTo>
                  <a:lnTo>
                    <a:pt x="19362" y="5852"/>
                  </a:lnTo>
                  <a:lnTo>
                    <a:pt x="19550" y="5852"/>
                  </a:lnTo>
                  <a:lnTo>
                    <a:pt x="19644" y="5814"/>
                  </a:lnTo>
                  <a:lnTo>
                    <a:pt x="19739" y="5777"/>
                  </a:lnTo>
                  <a:lnTo>
                    <a:pt x="19833" y="5720"/>
                  </a:lnTo>
                  <a:lnTo>
                    <a:pt x="19908" y="5664"/>
                  </a:lnTo>
                  <a:lnTo>
                    <a:pt x="19964" y="5589"/>
                  </a:lnTo>
                  <a:lnTo>
                    <a:pt x="20698" y="4516"/>
                  </a:lnTo>
                  <a:lnTo>
                    <a:pt x="20717" y="4441"/>
                  </a:lnTo>
                  <a:lnTo>
                    <a:pt x="20717" y="4347"/>
                  </a:lnTo>
                  <a:lnTo>
                    <a:pt x="20661" y="4234"/>
                  </a:lnTo>
                  <a:lnTo>
                    <a:pt x="20604" y="4102"/>
                  </a:lnTo>
                  <a:lnTo>
                    <a:pt x="20491" y="3970"/>
                  </a:lnTo>
                  <a:lnTo>
                    <a:pt x="20378" y="3801"/>
                  </a:lnTo>
                  <a:lnTo>
                    <a:pt x="20040" y="3444"/>
                  </a:lnTo>
                  <a:lnTo>
                    <a:pt x="19607" y="3030"/>
                  </a:lnTo>
                  <a:lnTo>
                    <a:pt x="19099" y="2597"/>
                  </a:lnTo>
                  <a:lnTo>
                    <a:pt x="18516" y="2145"/>
                  </a:lnTo>
                  <a:lnTo>
                    <a:pt x="17857" y="1694"/>
                  </a:lnTo>
                  <a:lnTo>
                    <a:pt x="17198" y="1261"/>
                  </a:lnTo>
                  <a:lnTo>
                    <a:pt x="16559" y="866"/>
                  </a:lnTo>
                  <a:lnTo>
                    <a:pt x="15975" y="546"/>
                  </a:lnTo>
                  <a:lnTo>
                    <a:pt x="15449" y="301"/>
                  </a:lnTo>
                  <a:lnTo>
                    <a:pt x="14997" y="113"/>
                  </a:lnTo>
                  <a:lnTo>
                    <a:pt x="14790" y="57"/>
                  </a:lnTo>
                  <a:lnTo>
                    <a:pt x="14621" y="19"/>
                  </a:lnTo>
                  <a:lnTo>
                    <a:pt x="1447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3"/>
            <p:cNvSpPr/>
            <p:nvPr/>
          </p:nvSpPr>
          <p:spPr>
            <a:xfrm>
              <a:off x="1381575" y="2735425"/>
              <a:ext cx="517925" cy="590825"/>
            </a:xfrm>
            <a:custGeom>
              <a:avLst/>
              <a:gdLst/>
              <a:ahLst/>
              <a:cxnLst/>
              <a:rect l="l" t="t" r="r" b="b"/>
              <a:pathLst>
                <a:path w="20717" h="23633" fill="none" extrusionOk="0">
                  <a:moveTo>
                    <a:pt x="16295" y="19757"/>
                  </a:moveTo>
                  <a:lnTo>
                    <a:pt x="16295" y="19757"/>
                  </a:lnTo>
                  <a:lnTo>
                    <a:pt x="16032" y="20133"/>
                  </a:lnTo>
                  <a:lnTo>
                    <a:pt x="15750" y="20472"/>
                  </a:lnTo>
                  <a:lnTo>
                    <a:pt x="15449" y="20810"/>
                  </a:lnTo>
                  <a:lnTo>
                    <a:pt x="15129" y="21130"/>
                  </a:lnTo>
                  <a:lnTo>
                    <a:pt x="14809" y="21431"/>
                  </a:lnTo>
                  <a:lnTo>
                    <a:pt x="14470" y="21714"/>
                  </a:lnTo>
                  <a:lnTo>
                    <a:pt x="14113" y="21977"/>
                  </a:lnTo>
                  <a:lnTo>
                    <a:pt x="13755" y="22222"/>
                  </a:lnTo>
                  <a:lnTo>
                    <a:pt x="13379" y="22447"/>
                  </a:lnTo>
                  <a:lnTo>
                    <a:pt x="13003" y="22654"/>
                  </a:lnTo>
                  <a:lnTo>
                    <a:pt x="12607" y="22843"/>
                  </a:lnTo>
                  <a:lnTo>
                    <a:pt x="12212" y="23012"/>
                  </a:lnTo>
                  <a:lnTo>
                    <a:pt x="11817" y="23162"/>
                  </a:lnTo>
                  <a:lnTo>
                    <a:pt x="11403" y="23275"/>
                  </a:lnTo>
                  <a:lnTo>
                    <a:pt x="10989" y="23388"/>
                  </a:lnTo>
                  <a:lnTo>
                    <a:pt x="10575" y="23482"/>
                  </a:lnTo>
                  <a:lnTo>
                    <a:pt x="10143" y="23558"/>
                  </a:lnTo>
                  <a:lnTo>
                    <a:pt x="9729" y="23595"/>
                  </a:lnTo>
                  <a:lnTo>
                    <a:pt x="9296" y="23633"/>
                  </a:lnTo>
                  <a:lnTo>
                    <a:pt x="8863" y="23633"/>
                  </a:lnTo>
                  <a:lnTo>
                    <a:pt x="8430" y="23614"/>
                  </a:lnTo>
                  <a:lnTo>
                    <a:pt x="7998" y="23576"/>
                  </a:lnTo>
                  <a:lnTo>
                    <a:pt x="7584" y="23539"/>
                  </a:lnTo>
                  <a:lnTo>
                    <a:pt x="7151" y="23445"/>
                  </a:lnTo>
                  <a:lnTo>
                    <a:pt x="6718" y="23351"/>
                  </a:lnTo>
                  <a:lnTo>
                    <a:pt x="6304" y="23238"/>
                  </a:lnTo>
                  <a:lnTo>
                    <a:pt x="5890" y="23106"/>
                  </a:lnTo>
                  <a:lnTo>
                    <a:pt x="5476" y="22937"/>
                  </a:lnTo>
                  <a:lnTo>
                    <a:pt x="5062" y="22748"/>
                  </a:lnTo>
                  <a:lnTo>
                    <a:pt x="4667" y="22542"/>
                  </a:lnTo>
                  <a:lnTo>
                    <a:pt x="4272" y="22316"/>
                  </a:lnTo>
                  <a:lnTo>
                    <a:pt x="3896" y="22071"/>
                  </a:lnTo>
                  <a:lnTo>
                    <a:pt x="3896" y="22071"/>
                  </a:lnTo>
                  <a:lnTo>
                    <a:pt x="3519" y="21789"/>
                  </a:lnTo>
                  <a:lnTo>
                    <a:pt x="3162" y="21507"/>
                  </a:lnTo>
                  <a:lnTo>
                    <a:pt x="2823" y="21206"/>
                  </a:lnTo>
                  <a:lnTo>
                    <a:pt x="2503" y="20905"/>
                  </a:lnTo>
                  <a:lnTo>
                    <a:pt x="2202" y="20566"/>
                  </a:lnTo>
                  <a:lnTo>
                    <a:pt x="1920" y="20227"/>
                  </a:lnTo>
                  <a:lnTo>
                    <a:pt x="1657" y="19888"/>
                  </a:lnTo>
                  <a:lnTo>
                    <a:pt x="1412" y="19531"/>
                  </a:lnTo>
                  <a:lnTo>
                    <a:pt x="1186" y="19155"/>
                  </a:lnTo>
                  <a:lnTo>
                    <a:pt x="979" y="18778"/>
                  </a:lnTo>
                  <a:lnTo>
                    <a:pt x="810" y="18383"/>
                  </a:lnTo>
                  <a:lnTo>
                    <a:pt x="641" y="17988"/>
                  </a:lnTo>
                  <a:lnTo>
                    <a:pt x="490" y="17574"/>
                  </a:lnTo>
                  <a:lnTo>
                    <a:pt x="358" y="17179"/>
                  </a:lnTo>
                  <a:lnTo>
                    <a:pt x="246" y="16765"/>
                  </a:lnTo>
                  <a:lnTo>
                    <a:pt x="151" y="16332"/>
                  </a:lnTo>
                  <a:lnTo>
                    <a:pt x="95" y="15918"/>
                  </a:lnTo>
                  <a:lnTo>
                    <a:pt x="39" y="15486"/>
                  </a:lnTo>
                  <a:lnTo>
                    <a:pt x="20" y="15072"/>
                  </a:lnTo>
                  <a:lnTo>
                    <a:pt x="1" y="14639"/>
                  </a:lnTo>
                  <a:lnTo>
                    <a:pt x="20" y="14206"/>
                  </a:lnTo>
                  <a:lnTo>
                    <a:pt x="57" y="13773"/>
                  </a:lnTo>
                  <a:lnTo>
                    <a:pt x="114" y="13341"/>
                  </a:lnTo>
                  <a:lnTo>
                    <a:pt x="189" y="12927"/>
                  </a:lnTo>
                  <a:lnTo>
                    <a:pt x="283" y="12494"/>
                  </a:lnTo>
                  <a:lnTo>
                    <a:pt x="396" y="12080"/>
                  </a:lnTo>
                  <a:lnTo>
                    <a:pt x="547" y="11647"/>
                  </a:lnTo>
                  <a:lnTo>
                    <a:pt x="697" y="11233"/>
                  </a:lnTo>
                  <a:lnTo>
                    <a:pt x="885" y="10838"/>
                  </a:lnTo>
                  <a:lnTo>
                    <a:pt x="1092" y="10443"/>
                  </a:lnTo>
                  <a:lnTo>
                    <a:pt x="1318" y="10048"/>
                  </a:lnTo>
                  <a:lnTo>
                    <a:pt x="1581" y="9653"/>
                  </a:lnTo>
                  <a:lnTo>
                    <a:pt x="1581" y="9653"/>
                  </a:lnTo>
                  <a:lnTo>
                    <a:pt x="1788" y="9352"/>
                  </a:lnTo>
                  <a:lnTo>
                    <a:pt x="2033" y="9051"/>
                  </a:lnTo>
                  <a:lnTo>
                    <a:pt x="2278" y="8768"/>
                  </a:lnTo>
                  <a:lnTo>
                    <a:pt x="2522" y="8486"/>
                  </a:lnTo>
                  <a:lnTo>
                    <a:pt x="2786" y="8242"/>
                  </a:lnTo>
                  <a:lnTo>
                    <a:pt x="3049" y="7978"/>
                  </a:lnTo>
                  <a:lnTo>
                    <a:pt x="3331" y="7752"/>
                  </a:lnTo>
                  <a:lnTo>
                    <a:pt x="3614" y="7527"/>
                  </a:lnTo>
                  <a:lnTo>
                    <a:pt x="3915" y="7320"/>
                  </a:lnTo>
                  <a:lnTo>
                    <a:pt x="4216" y="7131"/>
                  </a:lnTo>
                  <a:lnTo>
                    <a:pt x="4517" y="6943"/>
                  </a:lnTo>
                  <a:lnTo>
                    <a:pt x="4837" y="6774"/>
                  </a:lnTo>
                  <a:lnTo>
                    <a:pt x="5156" y="6623"/>
                  </a:lnTo>
                  <a:lnTo>
                    <a:pt x="5476" y="6473"/>
                  </a:lnTo>
                  <a:lnTo>
                    <a:pt x="5815" y="6341"/>
                  </a:lnTo>
                  <a:lnTo>
                    <a:pt x="6154" y="6228"/>
                  </a:lnTo>
                  <a:lnTo>
                    <a:pt x="6492" y="6115"/>
                  </a:lnTo>
                  <a:lnTo>
                    <a:pt x="6831" y="6021"/>
                  </a:lnTo>
                  <a:lnTo>
                    <a:pt x="7170" y="5946"/>
                  </a:lnTo>
                  <a:lnTo>
                    <a:pt x="7527" y="5890"/>
                  </a:lnTo>
                  <a:lnTo>
                    <a:pt x="7866" y="5833"/>
                  </a:lnTo>
                  <a:lnTo>
                    <a:pt x="8223" y="5814"/>
                  </a:lnTo>
                  <a:lnTo>
                    <a:pt x="8581" y="5777"/>
                  </a:lnTo>
                  <a:lnTo>
                    <a:pt x="8938" y="5777"/>
                  </a:lnTo>
                  <a:lnTo>
                    <a:pt x="9296" y="5777"/>
                  </a:lnTo>
                  <a:lnTo>
                    <a:pt x="9653" y="5796"/>
                  </a:lnTo>
                  <a:lnTo>
                    <a:pt x="9992" y="5833"/>
                  </a:lnTo>
                  <a:lnTo>
                    <a:pt x="10350" y="5890"/>
                  </a:lnTo>
                  <a:lnTo>
                    <a:pt x="10707" y="5946"/>
                  </a:lnTo>
                  <a:lnTo>
                    <a:pt x="11065" y="6021"/>
                  </a:lnTo>
                  <a:lnTo>
                    <a:pt x="11403" y="6115"/>
                  </a:lnTo>
                  <a:lnTo>
                    <a:pt x="11761" y="6228"/>
                  </a:lnTo>
                  <a:lnTo>
                    <a:pt x="14226" y="2635"/>
                  </a:lnTo>
                  <a:lnTo>
                    <a:pt x="14226" y="2635"/>
                  </a:lnTo>
                  <a:lnTo>
                    <a:pt x="14000" y="2390"/>
                  </a:lnTo>
                  <a:lnTo>
                    <a:pt x="13812" y="2145"/>
                  </a:lnTo>
                  <a:lnTo>
                    <a:pt x="13529" y="1769"/>
                  </a:lnTo>
                  <a:lnTo>
                    <a:pt x="13529" y="1769"/>
                  </a:lnTo>
                  <a:lnTo>
                    <a:pt x="13473" y="1694"/>
                  </a:lnTo>
                  <a:lnTo>
                    <a:pt x="13435" y="1600"/>
                  </a:lnTo>
                  <a:lnTo>
                    <a:pt x="13416" y="1506"/>
                  </a:lnTo>
                  <a:lnTo>
                    <a:pt x="13416" y="1412"/>
                  </a:lnTo>
                  <a:lnTo>
                    <a:pt x="13416" y="1317"/>
                  </a:lnTo>
                  <a:lnTo>
                    <a:pt x="13435" y="1223"/>
                  </a:lnTo>
                  <a:lnTo>
                    <a:pt x="13473" y="1148"/>
                  </a:lnTo>
                  <a:lnTo>
                    <a:pt x="13529" y="1054"/>
                  </a:lnTo>
                  <a:lnTo>
                    <a:pt x="14207" y="76"/>
                  </a:lnTo>
                  <a:lnTo>
                    <a:pt x="14207" y="76"/>
                  </a:lnTo>
                  <a:lnTo>
                    <a:pt x="14263" y="19"/>
                  </a:lnTo>
                  <a:lnTo>
                    <a:pt x="14357" y="0"/>
                  </a:lnTo>
                  <a:lnTo>
                    <a:pt x="14470" y="0"/>
                  </a:lnTo>
                  <a:lnTo>
                    <a:pt x="14621" y="19"/>
                  </a:lnTo>
                  <a:lnTo>
                    <a:pt x="14790" y="57"/>
                  </a:lnTo>
                  <a:lnTo>
                    <a:pt x="14997" y="113"/>
                  </a:lnTo>
                  <a:lnTo>
                    <a:pt x="15449" y="301"/>
                  </a:lnTo>
                  <a:lnTo>
                    <a:pt x="15975" y="546"/>
                  </a:lnTo>
                  <a:lnTo>
                    <a:pt x="16559" y="866"/>
                  </a:lnTo>
                  <a:lnTo>
                    <a:pt x="17198" y="1261"/>
                  </a:lnTo>
                  <a:lnTo>
                    <a:pt x="17857" y="1694"/>
                  </a:lnTo>
                  <a:lnTo>
                    <a:pt x="17857" y="1694"/>
                  </a:lnTo>
                  <a:lnTo>
                    <a:pt x="18516" y="2145"/>
                  </a:lnTo>
                  <a:lnTo>
                    <a:pt x="19099" y="2597"/>
                  </a:lnTo>
                  <a:lnTo>
                    <a:pt x="19607" y="3030"/>
                  </a:lnTo>
                  <a:lnTo>
                    <a:pt x="20040" y="3444"/>
                  </a:lnTo>
                  <a:lnTo>
                    <a:pt x="20378" y="3801"/>
                  </a:lnTo>
                  <a:lnTo>
                    <a:pt x="20491" y="3970"/>
                  </a:lnTo>
                  <a:lnTo>
                    <a:pt x="20604" y="4102"/>
                  </a:lnTo>
                  <a:lnTo>
                    <a:pt x="20661" y="4234"/>
                  </a:lnTo>
                  <a:lnTo>
                    <a:pt x="20717" y="4347"/>
                  </a:lnTo>
                  <a:lnTo>
                    <a:pt x="20717" y="4441"/>
                  </a:lnTo>
                  <a:lnTo>
                    <a:pt x="20698" y="4516"/>
                  </a:lnTo>
                  <a:lnTo>
                    <a:pt x="19964" y="5589"/>
                  </a:lnTo>
                  <a:lnTo>
                    <a:pt x="19964" y="5589"/>
                  </a:lnTo>
                  <a:lnTo>
                    <a:pt x="19908" y="5664"/>
                  </a:lnTo>
                  <a:lnTo>
                    <a:pt x="19833" y="5720"/>
                  </a:lnTo>
                  <a:lnTo>
                    <a:pt x="19739" y="5777"/>
                  </a:lnTo>
                  <a:lnTo>
                    <a:pt x="19644" y="5814"/>
                  </a:lnTo>
                  <a:lnTo>
                    <a:pt x="19550" y="5852"/>
                  </a:lnTo>
                  <a:lnTo>
                    <a:pt x="19456" y="5852"/>
                  </a:lnTo>
                  <a:lnTo>
                    <a:pt x="19362" y="5852"/>
                  </a:lnTo>
                  <a:lnTo>
                    <a:pt x="19249" y="5833"/>
                  </a:lnTo>
                  <a:lnTo>
                    <a:pt x="19249" y="5833"/>
                  </a:lnTo>
                  <a:lnTo>
                    <a:pt x="18835" y="5683"/>
                  </a:lnTo>
                  <a:lnTo>
                    <a:pt x="18271" y="5457"/>
                  </a:lnTo>
                  <a:lnTo>
                    <a:pt x="15825" y="9032"/>
                  </a:lnTo>
                  <a:lnTo>
                    <a:pt x="15825" y="9032"/>
                  </a:lnTo>
                  <a:lnTo>
                    <a:pt x="16051" y="9314"/>
                  </a:lnTo>
                  <a:lnTo>
                    <a:pt x="16258" y="9596"/>
                  </a:lnTo>
                  <a:lnTo>
                    <a:pt x="16465" y="9897"/>
                  </a:lnTo>
                  <a:lnTo>
                    <a:pt x="16653" y="10198"/>
                  </a:lnTo>
                  <a:lnTo>
                    <a:pt x="16822" y="10518"/>
                  </a:lnTo>
                  <a:lnTo>
                    <a:pt x="16991" y="10838"/>
                  </a:lnTo>
                  <a:lnTo>
                    <a:pt x="17142" y="11158"/>
                  </a:lnTo>
                  <a:lnTo>
                    <a:pt x="17274" y="11497"/>
                  </a:lnTo>
                  <a:lnTo>
                    <a:pt x="17387" y="11817"/>
                  </a:lnTo>
                  <a:lnTo>
                    <a:pt x="17499" y="12155"/>
                  </a:lnTo>
                  <a:lnTo>
                    <a:pt x="17594" y="12513"/>
                  </a:lnTo>
                  <a:lnTo>
                    <a:pt x="17669" y="12851"/>
                  </a:lnTo>
                  <a:lnTo>
                    <a:pt x="17744" y="13190"/>
                  </a:lnTo>
                  <a:lnTo>
                    <a:pt x="17782" y="13548"/>
                  </a:lnTo>
                  <a:lnTo>
                    <a:pt x="17819" y="13905"/>
                  </a:lnTo>
                  <a:lnTo>
                    <a:pt x="17857" y="14244"/>
                  </a:lnTo>
                  <a:lnTo>
                    <a:pt x="17857" y="14601"/>
                  </a:lnTo>
                  <a:lnTo>
                    <a:pt x="17857" y="14959"/>
                  </a:lnTo>
                  <a:lnTo>
                    <a:pt x="17838" y="15316"/>
                  </a:lnTo>
                  <a:lnTo>
                    <a:pt x="17819" y="15674"/>
                  </a:lnTo>
                  <a:lnTo>
                    <a:pt x="17763" y="16031"/>
                  </a:lnTo>
                  <a:lnTo>
                    <a:pt x="17706" y="16370"/>
                  </a:lnTo>
                  <a:lnTo>
                    <a:pt x="17631" y="16727"/>
                  </a:lnTo>
                  <a:lnTo>
                    <a:pt x="17537" y="17085"/>
                  </a:lnTo>
                  <a:lnTo>
                    <a:pt x="17443" y="17424"/>
                  </a:lnTo>
                  <a:lnTo>
                    <a:pt x="17330" y="17781"/>
                  </a:lnTo>
                  <a:lnTo>
                    <a:pt x="17198" y="18120"/>
                  </a:lnTo>
                  <a:lnTo>
                    <a:pt x="17048" y="18459"/>
                  </a:lnTo>
                  <a:lnTo>
                    <a:pt x="16879" y="18778"/>
                  </a:lnTo>
                  <a:lnTo>
                    <a:pt x="16709" y="19117"/>
                  </a:lnTo>
                  <a:lnTo>
                    <a:pt x="16502" y="19437"/>
                  </a:lnTo>
                  <a:lnTo>
                    <a:pt x="16295" y="19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3"/>
            <p:cNvSpPr/>
            <p:nvPr/>
          </p:nvSpPr>
          <p:spPr>
            <a:xfrm>
              <a:off x="1784700" y="2583950"/>
              <a:ext cx="114800" cy="114800"/>
            </a:xfrm>
            <a:custGeom>
              <a:avLst/>
              <a:gdLst/>
              <a:ahLst/>
              <a:cxnLst/>
              <a:rect l="l" t="t" r="r" b="b"/>
              <a:pathLst>
                <a:path w="4592" h="4592" extrusionOk="0">
                  <a:moveTo>
                    <a:pt x="2296" y="1"/>
                  </a:moveTo>
                  <a:lnTo>
                    <a:pt x="2052" y="20"/>
                  </a:lnTo>
                  <a:lnTo>
                    <a:pt x="1826" y="57"/>
                  </a:lnTo>
                  <a:lnTo>
                    <a:pt x="1581" y="114"/>
                  </a:lnTo>
                  <a:lnTo>
                    <a:pt x="1356" y="208"/>
                  </a:lnTo>
                  <a:lnTo>
                    <a:pt x="1149" y="302"/>
                  </a:lnTo>
                  <a:lnTo>
                    <a:pt x="942" y="433"/>
                  </a:lnTo>
                  <a:lnTo>
                    <a:pt x="754" y="603"/>
                  </a:lnTo>
                  <a:lnTo>
                    <a:pt x="565" y="772"/>
                  </a:lnTo>
                  <a:lnTo>
                    <a:pt x="434" y="960"/>
                  </a:lnTo>
                  <a:lnTo>
                    <a:pt x="302" y="1148"/>
                  </a:lnTo>
                  <a:lnTo>
                    <a:pt x="189" y="1355"/>
                  </a:lnTo>
                  <a:lnTo>
                    <a:pt x="114" y="1562"/>
                  </a:lnTo>
                  <a:lnTo>
                    <a:pt x="57" y="1788"/>
                  </a:lnTo>
                  <a:lnTo>
                    <a:pt x="20" y="1995"/>
                  </a:lnTo>
                  <a:lnTo>
                    <a:pt x="1" y="2221"/>
                  </a:lnTo>
                  <a:lnTo>
                    <a:pt x="1" y="2447"/>
                  </a:lnTo>
                  <a:lnTo>
                    <a:pt x="20" y="2654"/>
                  </a:lnTo>
                  <a:lnTo>
                    <a:pt x="76" y="2879"/>
                  </a:lnTo>
                  <a:lnTo>
                    <a:pt x="133" y="3086"/>
                  </a:lnTo>
                  <a:lnTo>
                    <a:pt x="227" y="3293"/>
                  </a:lnTo>
                  <a:lnTo>
                    <a:pt x="321" y="3482"/>
                  </a:lnTo>
                  <a:lnTo>
                    <a:pt x="453" y="3670"/>
                  </a:lnTo>
                  <a:lnTo>
                    <a:pt x="603" y="3858"/>
                  </a:lnTo>
                  <a:lnTo>
                    <a:pt x="772" y="4027"/>
                  </a:lnTo>
                  <a:lnTo>
                    <a:pt x="942" y="4159"/>
                  </a:lnTo>
                  <a:lnTo>
                    <a:pt x="1111" y="4272"/>
                  </a:lnTo>
                  <a:lnTo>
                    <a:pt x="1299" y="4366"/>
                  </a:lnTo>
                  <a:lnTo>
                    <a:pt x="1487" y="4460"/>
                  </a:lnTo>
                  <a:lnTo>
                    <a:pt x="1694" y="4516"/>
                  </a:lnTo>
                  <a:lnTo>
                    <a:pt x="1883" y="4554"/>
                  </a:lnTo>
                  <a:lnTo>
                    <a:pt x="2089" y="4592"/>
                  </a:lnTo>
                  <a:lnTo>
                    <a:pt x="2522" y="4592"/>
                  </a:lnTo>
                  <a:lnTo>
                    <a:pt x="2767" y="4554"/>
                  </a:lnTo>
                  <a:lnTo>
                    <a:pt x="2993" y="4479"/>
                  </a:lnTo>
                  <a:lnTo>
                    <a:pt x="3218" y="4404"/>
                  </a:lnTo>
                  <a:lnTo>
                    <a:pt x="3425" y="4291"/>
                  </a:lnTo>
                  <a:lnTo>
                    <a:pt x="3632" y="4159"/>
                  </a:lnTo>
                  <a:lnTo>
                    <a:pt x="3839" y="4008"/>
                  </a:lnTo>
                  <a:lnTo>
                    <a:pt x="4009" y="3820"/>
                  </a:lnTo>
                  <a:lnTo>
                    <a:pt x="4159" y="3632"/>
                  </a:lnTo>
                  <a:lnTo>
                    <a:pt x="4291" y="3444"/>
                  </a:lnTo>
                  <a:lnTo>
                    <a:pt x="4385" y="3237"/>
                  </a:lnTo>
                  <a:lnTo>
                    <a:pt x="4460" y="3030"/>
                  </a:lnTo>
                  <a:lnTo>
                    <a:pt x="4536" y="2823"/>
                  </a:lnTo>
                  <a:lnTo>
                    <a:pt x="4573" y="2597"/>
                  </a:lnTo>
                  <a:lnTo>
                    <a:pt x="4592" y="2371"/>
                  </a:lnTo>
                  <a:lnTo>
                    <a:pt x="4573" y="2164"/>
                  </a:lnTo>
                  <a:lnTo>
                    <a:pt x="4554" y="1939"/>
                  </a:lnTo>
                  <a:lnTo>
                    <a:pt x="4517" y="1732"/>
                  </a:lnTo>
                  <a:lnTo>
                    <a:pt x="4441" y="1506"/>
                  </a:lnTo>
                  <a:lnTo>
                    <a:pt x="4366" y="1299"/>
                  </a:lnTo>
                  <a:lnTo>
                    <a:pt x="4253" y="1111"/>
                  </a:lnTo>
                  <a:lnTo>
                    <a:pt x="4122" y="923"/>
                  </a:lnTo>
                  <a:lnTo>
                    <a:pt x="3971" y="753"/>
                  </a:lnTo>
                  <a:lnTo>
                    <a:pt x="3821" y="584"/>
                  </a:lnTo>
                  <a:lnTo>
                    <a:pt x="3651" y="452"/>
                  </a:lnTo>
                  <a:lnTo>
                    <a:pt x="3463" y="321"/>
                  </a:lnTo>
                  <a:lnTo>
                    <a:pt x="3275" y="226"/>
                  </a:lnTo>
                  <a:lnTo>
                    <a:pt x="3087" y="151"/>
                  </a:lnTo>
                  <a:lnTo>
                    <a:pt x="2899" y="95"/>
                  </a:lnTo>
                  <a:lnTo>
                    <a:pt x="2692" y="38"/>
                  </a:lnTo>
                  <a:lnTo>
                    <a:pt x="2503" y="20"/>
                  </a:lnTo>
                  <a:lnTo>
                    <a:pt x="22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3"/>
            <p:cNvSpPr/>
            <p:nvPr/>
          </p:nvSpPr>
          <p:spPr>
            <a:xfrm>
              <a:off x="1784700" y="2583950"/>
              <a:ext cx="114800" cy="114800"/>
            </a:xfrm>
            <a:custGeom>
              <a:avLst/>
              <a:gdLst/>
              <a:ahLst/>
              <a:cxnLst/>
              <a:rect l="l" t="t" r="r" b="b"/>
              <a:pathLst>
                <a:path w="4592" h="4592" fill="none" extrusionOk="0">
                  <a:moveTo>
                    <a:pt x="2296" y="1"/>
                  </a:moveTo>
                  <a:lnTo>
                    <a:pt x="2296" y="1"/>
                  </a:lnTo>
                  <a:lnTo>
                    <a:pt x="2052" y="20"/>
                  </a:lnTo>
                  <a:lnTo>
                    <a:pt x="1826" y="57"/>
                  </a:lnTo>
                  <a:lnTo>
                    <a:pt x="1581" y="114"/>
                  </a:lnTo>
                  <a:lnTo>
                    <a:pt x="1356" y="208"/>
                  </a:lnTo>
                  <a:lnTo>
                    <a:pt x="1149" y="302"/>
                  </a:lnTo>
                  <a:lnTo>
                    <a:pt x="942" y="433"/>
                  </a:lnTo>
                  <a:lnTo>
                    <a:pt x="754" y="603"/>
                  </a:lnTo>
                  <a:lnTo>
                    <a:pt x="565" y="772"/>
                  </a:lnTo>
                  <a:lnTo>
                    <a:pt x="565" y="772"/>
                  </a:lnTo>
                  <a:lnTo>
                    <a:pt x="434" y="960"/>
                  </a:lnTo>
                  <a:lnTo>
                    <a:pt x="302" y="1148"/>
                  </a:lnTo>
                  <a:lnTo>
                    <a:pt x="189" y="1355"/>
                  </a:lnTo>
                  <a:lnTo>
                    <a:pt x="114" y="1562"/>
                  </a:lnTo>
                  <a:lnTo>
                    <a:pt x="57" y="1788"/>
                  </a:lnTo>
                  <a:lnTo>
                    <a:pt x="20" y="1995"/>
                  </a:lnTo>
                  <a:lnTo>
                    <a:pt x="1" y="2221"/>
                  </a:lnTo>
                  <a:lnTo>
                    <a:pt x="1" y="2447"/>
                  </a:lnTo>
                  <a:lnTo>
                    <a:pt x="20" y="2654"/>
                  </a:lnTo>
                  <a:lnTo>
                    <a:pt x="76" y="2879"/>
                  </a:lnTo>
                  <a:lnTo>
                    <a:pt x="133" y="3086"/>
                  </a:lnTo>
                  <a:lnTo>
                    <a:pt x="227" y="3293"/>
                  </a:lnTo>
                  <a:lnTo>
                    <a:pt x="321" y="3482"/>
                  </a:lnTo>
                  <a:lnTo>
                    <a:pt x="453" y="3670"/>
                  </a:lnTo>
                  <a:lnTo>
                    <a:pt x="603" y="3858"/>
                  </a:lnTo>
                  <a:lnTo>
                    <a:pt x="772" y="4027"/>
                  </a:lnTo>
                  <a:lnTo>
                    <a:pt x="772" y="4027"/>
                  </a:lnTo>
                  <a:lnTo>
                    <a:pt x="942" y="4159"/>
                  </a:lnTo>
                  <a:lnTo>
                    <a:pt x="1111" y="4272"/>
                  </a:lnTo>
                  <a:lnTo>
                    <a:pt x="1299" y="4366"/>
                  </a:lnTo>
                  <a:lnTo>
                    <a:pt x="1487" y="4460"/>
                  </a:lnTo>
                  <a:lnTo>
                    <a:pt x="1694" y="4516"/>
                  </a:lnTo>
                  <a:lnTo>
                    <a:pt x="1883" y="4554"/>
                  </a:lnTo>
                  <a:lnTo>
                    <a:pt x="2089" y="4592"/>
                  </a:lnTo>
                  <a:lnTo>
                    <a:pt x="2296" y="4592"/>
                  </a:lnTo>
                  <a:lnTo>
                    <a:pt x="2296" y="4592"/>
                  </a:lnTo>
                  <a:lnTo>
                    <a:pt x="2522" y="4592"/>
                  </a:lnTo>
                  <a:lnTo>
                    <a:pt x="2767" y="4554"/>
                  </a:lnTo>
                  <a:lnTo>
                    <a:pt x="2993" y="4479"/>
                  </a:lnTo>
                  <a:lnTo>
                    <a:pt x="3218" y="4404"/>
                  </a:lnTo>
                  <a:lnTo>
                    <a:pt x="3425" y="4291"/>
                  </a:lnTo>
                  <a:lnTo>
                    <a:pt x="3632" y="4159"/>
                  </a:lnTo>
                  <a:lnTo>
                    <a:pt x="3839" y="4008"/>
                  </a:lnTo>
                  <a:lnTo>
                    <a:pt x="4009" y="3820"/>
                  </a:lnTo>
                  <a:lnTo>
                    <a:pt x="4009" y="3820"/>
                  </a:lnTo>
                  <a:lnTo>
                    <a:pt x="4159" y="3632"/>
                  </a:lnTo>
                  <a:lnTo>
                    <a:pt x="4291" y="3444"/>
                  </a:lnTo>
                  <a:lnTo>
                    <a:pt x="4385" y="3237"/>
                  </a:lnTo>
                  <a:lnTo>
                    <a:pt x="4460" y="3030"/>
                  </a:lnTo>
                  <a:lnTo>
                    <a:pt x="4536" y="2823"/>
                  </a:lnTo>
                  <a:lnTo>
                    <a:pt x="4573" y="2597"/>
                  </a:lnTo>
                  <a:lnTo>
                    <a:pt x="4592" y="2371"/>
                  </a:lnTo>
                  <a:lnTo>
                    <a:pt x="4573" y="2164"/>
                  </a:lnTo>
                  <a:lnTo>
                    <a:pt x="4554" y="1939"/>
                  </a:lnTo>
                  <a:lnTo>
                    <a:pt x="4517" y="1732"/>
                  </a:lnTo>
                  <a:lnTo>
                    <a:pt x="4441" y="1506"/>
                  </a:lnTo>
                  <a:lnTo>
                    <a:pt x="4366" y="1299"/>
                  </a:lnTo>
                  <a:lnTo>
                    <a:pt x="4253" y="1111"/>
                  </a:lnTo>
                  <a:lnTo>
                    <a:pt x="4122" y="923"/>
                  </a:lnTo>
                  <a:lnTo>
                    <a:pt x="3971" y="753"/>
                  </a:lnTo>
                  <a:lnTo>
                    <a:pt x="3821" y="584"/>
                  </a:lnTo>
                  <a:lnTo>
                    <a:pt x="3821" y="584"/>
                  </a:lnTo>
                  <a:lnTo>
                    <a:pt x="3651" y="452"/>
                  </a:lnTo>
                  <a:lnTo>
                    <a:pt x="3463" y="321"/>
                  </a:lnTo>
                  <a:lnTo>
                    <a:pt x="3275" y="226"/>
                  </a:lnTo>
                  <a:lnTo>
                    <a:pt x="3087" y="151"/>
                  </a:lnTo>
                  <a:lnTo>
                    <a:pt x="2899" y="95"/>
                  </a:lnTo>
                  <a:lnTo>
                    <a:pt x="2692" y="38"/>
                  </a:lnTo>
                  <a:lnTo>
                    <a:pt x="2503" y="20"/>
                  </a:lnTo>
                  <a:lnTo>
                    <a:pt x="22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3"/>
            <p:cNvSpPr/>
            <p:nvPr/>
          </p:nvSpPr>
          <p:spPr>
            <a:xfrm>
              <a:off x="1885850" y="2717550"/>
              <a:ext cx="61175" cy="61175"/>
            </a:xfrm>
            <a:custGeom>
              <a:avLst/>
              <a:gdLst/>
              <a:ahLst/>
              <a:cxnLst/>
              <a:rect l="l" t="t" r="r" b="b"/>
              <a:pathLst>
                <a:path w="2447" h="2447" extrusionOk="0">
                  <a:moveTo>
                    <a:pt x="1092" y="0"/>
                  </a:moveTo>
                  <a:lnTo>
                    <a:pt x="960" y="19"/>
                  </a:lnTo>
                  <a:lnTo>
                    <a:pt x="847" y="57"/>
                  </a:lnTo>
                  <a:lnTo>
                    <a:pt x="734" y="94"/>
                  </a:lnTo>
                  <a:lnTo>
                    <a:pt x="602" y="170"/>
                  </a:lnTo>
                  <a:lnTo>
                    <a:pt x="508" y="226"/>
                  </a:lnTo>
                  <a:lnTo>
                    <a:pt x="395" y="320"/>
                  </a:lnTo>
                  <a:lnTo>
                    <a:pt x="301" y="414"/>
                  </a:lnTo>
                  <a:lnTo>
                    <a:pt x="226" y="508"/>
                  </a:lnTo>
                  <a:lnTo>
                    <a:pt x="151" y="621"/>
                  </a:lnTo>
                  <a:lnTo>
                    <a:pt x="94" y="715"/>
                  </a:lnTo>
                  <a:lnTo>
                    <a:pt x="57" y="828"/>
                  </a:lnTo>
                  <a:lnTo>
                    <a:pt x="19" y="941"/>
                  </a:lnTo>
                  <a:lnTo>
                    <a:pt x="0" y="1073"/>
                  </a:lnTo>
                  <a:lnTo>
                    <a:pt x="0" y="1186"/>
                  </a:lnTo>
                  <a:lnTo>
                    <a:pt x="0" y="1299"/>
                  </a:lnTo>
                  <a:lnTo>
                    <a:pt x="0" y="1412"/>
                  </a:lnTo>
                  <a:lnTo>
                    <a:pt x="38" y="1543"/>
                  </a:lnTo>
                  <a:lnTo>
                    <a:pt x="76" y="1656"/>
                  </a:lnTo>
                  <a:lnTo>
                    <a:pt x="113" y="1750"/>
                  </a:lnTo>
                  <a:lnTo>
                    <a:pt x="170" y="1863"/>
                  </a:lnTo>
                  <a:lnTo>
                    <a:pt x="245" y="1957"/>
                  </a:lnTo>
                  <a:lnTo>
                    <a:pt x="320" y="2051"/>
                  </a:lnTo>
                  <a:lnTo>
                    <a:pt x="414" y="2145"/>
                  </a:lnTo>
                  <a:lnTo>
                    <a:pt x="584" y="2277"/>
                  </a:lnTo>
                  <a:lnTo>
                    <a:pt x="791" y="2371"/>
                  </a:lnTo>
                  <a:lnTo>
                    <a:pt x="998" y="2428"/>
                  </a:lnTo>
                  <a:lnTo>
                    <a:pt x="1223" y="2446"/>
                  </a:lnTo>
                  <a:lnTo>
                    <a:pt x="1355" y="2446"/>
                  </a:lnTo>
                  <a:lnTo>
                    <a:pt x="1468" y="2428"/>
                  </a:lnTo>
                  <a:lnTo>
                    <a:pt x="1600" y="2390"/>
                  </a:lnTo>
                  <a:lnTo>
                    <a:pt x="1713" y="2352"/>
                  </a:lnTo>
                  <a:lnTo>
                    <a:pt x="1825" y="2296"/>
                  </a:lnTo>
                  <a:lnTo>
                    <a:pt x="1938" y="2221"/>
                  </a:lnTo>
                  <a:lnTo>
                    <a:pt x="2051" y="2145"/>
                  </a:lnTo>
                  <a:lnTo>
                    <a:pt x="2145" y="2032"/>
                  </a:lnTo>
                  <a:lnTo>
                    <a:pt x="2221" y="1938"/>
                  </a:lnTo>
                  <a:lnTo>
                    <a:pt x="2277" y="1844"/>
                  </a:lnTo>
                  <a:lnTo>
                    <a:pt x="2333" y="1731"/>
                  </a:lnTo>
                  <a:lnTo>
                    <a:pt x="2390" y="1618"/>
                  </a:lnTo>
                  <a:lnTo>
                    <a:pt x="2409" y="1506"/>
                  </a:lnTo>
                  <a:lnTo>
                    <a:pt x="2446" y="1393"/>
                  </a:lnTo>
                  <a:lnTo>
                    <a:pt x="2446" y="1148"/>
                  </a:lnTo>
                  <a:lnTo>
                    <a:pt x="2409" y="922"/>
                  </a:lnTo>
                  <a:lnTo>
                    <a:pt x="2371" y="809"/>
                  </a:lnTo>
                  <a:lnTo>
                    <a:pt x="2333" y="697"/>
                  </a:lnTo>
                  <a:lnTo>
                    <a:pt x="2277" y="584"/>
                  </a:lnTo>
                  <a:lnTo>
                    <a:pt x="2202" y="490"/>
                  </a:lnTo>
                  <a:lnTo>
                    <a:pt x="2126" y="395"/>
                  </a:lnTo>
                  <a:lnTo>
                    <a:pt x="2032" y="301"/>
                  </a:lnTo>
                  <a:lnTo>
                    <a:pt x="1844" y="170"/>
                  </a:lnTo>
                  <a:lnTo>
                    <a:pt x="1656" y="76"/>
                  </a:lnTo>
                  <a:lnTo>
                    <a:pt x="1430" y="19"/>
                  </a:lnTo>
                  <a:lnTo>
                    <a:pt x="12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3"/>
            <p:cNvSpPr/>
            <p:nvPr/>
          </p:nvSpPr>
          <p:spPr>
            <a:xfrm>
              <a:off x="1885850" y="2717550"/>
              <a:ext cx="61175" cy="61175"/>
            </a:xfrm>
            <a:custGeom>
              <a:avLst/>
              <a:gdLst/>
              <a:ahLst/>
              <a:cxnLst/>
              <a:rect l="l" t="t" r="r" b="b"/>
              <a:pathLst>
                <a:path w="2447" h="2447" fill="none" extrusionOk="0">
                  <a:moveTo>
                    <a:pt x="1223" y="0"/>
                  </a:moveTo>
                  <a:lnTo>
                    <a:pt x="1223" y="0"/>
                  </a:lnTo>
                  <a:lnTo>
                    <a:pt x="1092" y="0"/>
                  </a:lnTo>
                  <a:lnTo>
                    <a:pt x="960" y="19"/>
                  </a:lnTo>
                  <a:lnTo>
                    <a:pt x="847" y="57"/>
                  </a:lnTo>
                  <a:lnTo>
                    <a:pt x="734" y="94"/>
                  </a:lnTo>
                  <a:lnTo>
                    <a:pt x="602" y="170"/>
                  </a:lnTo>
                  <a:lnTo>
                    <a:pt x="508" y="226"/>
                  </a:lnTo>
                  <a:lnTo>
                    <a:pt x="395" y="320"/>
                  </a:lnTo>
                  <a:lnTo>
                    <a:pt x="301" y="414"/>
                  </a:lnTo>
                  <a:lnTo>
                    <a:pt x="301" y="414"/>
                  </a:lnTo>
                  <a:lnTo>
                    <a:pt x="226" y="508"/>
                  </a:lnTo>
                  <a:lnTo>
                    <a:pt x="151" y="621"/>
                  </a:lnTo>
                  <a:lnTo>
                    <a:pt x="94" y="715"/>
                  </a:lnTo>
                  <a:lnTo>
                    <a:pt x="57" y="828"/>
                  </a:lnTo>
                  <a:lnTo>
                    <a:pt x="19" y="941"/>
                  </a:lnTo>
                  <a:lnTo>
                    <a:pt x="0" y="1073"/>
                  </a:lnTo>
                  <a:lnTo>
                    <a:pt x="0" y="1186"/>
                  </a:lnTo>
                  <a:lnTo>
                    <a:pt x="0" y="1299"/>
                  </a:lnTo>
                  <a:lnTo>
                    <a:pt x="0" y="1412"/>
                  </a:lnTo>
                  <a:lnTo>
                    <a:pt x="38" y="1543"/>
                  </a:lnTo>
                  <a:lnTo>
                    <a:pt x="76" y="1656"/>
                  </a:lnTo>
                  <a:lnTo>
                    <a:pt x="113" y="1750"/>
                  </a:lnTo>
                  <a:lnTo>
                    <a:pt x="170" y="1863"/>
                  </a:lnTo>
                  <a:lnTo>
                    <a:pt x="245" y="1957"/>
                  </a:lnTo>
                  <a:lnTo>
                    <a:pt x="320" y="2051"/>
                  </a:lnTo>
                  <a:lnTo>
                    <a:pt x="414" y="2145"/>
                  </a:lnTo>
                  <a:lnTo>
                    <a:pt x="414" y="2145"/>
                  </a:lnTo>
                  <a:lnTo>
                    <a:pt x="584" y="2277"/>
                  </a:lnTo>
                  <a:lnTo>
                    <a:pt x="791" y="2371"/>
                  </a:lnTo>
                  <a:lnTo>
                    <a:pt x="998" y="2428"/>
                  </a:lnTo>
                  <a:lnTo>
                    <a:pt x="1223" y="2446"/>
                  </a:lnTo>
                  <a:lnTo>
                    <a:pt x="1223" y="2446"/>
                  </a:lnTo>
                  <a:lnTo>
                    <a:pt x="1355" y="2446"/>
                  </a:lnTo>
                  <a:lnTo>
                    <a:pt x="1468" y="2428"/>
                  </a:lnTo>
                  <a:lnTo>
                    <a:pt x="1600" y="2390"/>
                  </a:lnTo>
                  <a:lnTo>
                    <a:pt x="1713" y="2352"/>
                  </a:lnTo>
                  <a:lnTo>
                    <a:pt x="1825" y="2296"/>
                  </a:lnTo>
                  <a:lnTo>
                    <a:pt x="1938" y="2221"/>
                  </a:lnTo>
                  <a:lnTo>
                    <a:pt x="2051" y="2145"/>
                  </a:lnTo>
                  <a:lnTo>
                    <a:pt x="2145" y="2032"/>
                  </a:lnTo>
                  <a:lnTo>
                    <a:pt x="2145" y="2032"/>
                  </a:lnTo>
                  <a:lnTo>
                    <a:pt x="2221" y="1938"/>
                  </a:lnTo>
                  <a:lnTo>
                    <a:pt x="2277" y="1844"/>
                  </a:lnTo>
                  <a:lnTo>
                    <a:pt x="2333" y="1731"/>
                  </a:lnTo>
                  <a:lnTo>
                    <a:pt x="2390" y="1618"/>
                  </a:lnTo>
                  <a:lnTo>
                    <a:pt x="2409" y="1506"/>
                  </a:lnTo>
                  <a:lnTo>
                    <a:pt x="2446" y="1393"/>
                  </a:lnTo>
                  <a:lnTo>
                    <a:pt x="2446" y="1148"/>
                  </a:lnTo>
                  <a:lnTo>
                    <a:pt x="2409" y="922"/>
                  </a:lnTo>
                  <a:lnTo>
                    <a:pt x="2371" y="809"/>
                  </a:lnTo>
                  <a:lnTo>
                    <a:pt x="2333" y="697"/>
                  </a:lnTo>
                  <a:lnTo>
                    <a:pt x="2277" y="584"/>
                  </a:lnTo>
                  <a:lnTo>
                    <a:pt x="2202" y="490"/>
                  </a:lnTo>
                  <a:lnTo>
                    <a:pt x="2126" y="395"/>
                  </a:lnTo>
                  <a:lnTo>
                    <a:pt x="2032" y="301"/>
                  </a:lnTo>
                  <a:lnTo>
                    <a:pt x="2032" y="301"/>
                  </a:lnTo>
                  <a:lnTo>
                    <a:pt x="1844" y="170"/>
                  </a:lnTo>
                  <a:lnTo>
                    <a:pt x="1656" y="76"/>
                  </a:lnTo>
                  <a:lnTo>
                    <a:pt x="1430" y="19"/>
                  </a:lnTo>
                  <a:lnTo>
                    <a:pt x="122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3"/>
            <p:cNvSpPr/>
            <p:nvPr/>
          </p:nvSpPr>
          <p:spPr>
            <a:xfrm>
              <a:off x="1952175" y="2568425"/>
              <a:ext cx="87050" cy="87525"/>
            </a:xfrm>
            <a:custGeom>
              <a:avLst/>
              <a:gdLst/>
              <a:ahLst/>
              <a:cxnLst/>
              <a:rect l="l" t="t" r="r" b="b"/>
              <a:pathLst>
                <a:path w="3482" h="3501" extrusionOk="0">
                  <a:moveTo>
                    <a:pt x="1731" y="1"/>
                  </a:moveTo>
                  <a:lnTo>
                    <a:pt x="1562" y="20"/>
                  </a:lnTo>
                  <a:lnTo>
                    <a:pt x="1374" y="38"/>
                  </a:lnTo>
                  <a:lnTo>
                    <a:pt x="1204" y="95"/>
                  </a:lnTo>
                  <a:lnTo>
                    <a:pt x="1035" y="151"/>
                  </a:lnTo>
                  <a:lnTo>
                    <a:pt x="866" y="245"/>
                  </a:lnTo>
                  <a:lnTo>
                    <a:pt x="715" y="339"/>
                  </a:lnTo>
                  <a:lnTo>
                    <a:pt x="565" y="452"/>
                  </a:lnTo>
                  <a:lnTo>
                    <a:pt x="433" y="603"/>
                  </a:lnTo>
                  <a:lnTo>
                    <a:pt x="320" y="735"/>
                  </a:lnTo>
                  <a:lnTo>
                    <a:pt x="226" y="885"/>
                  </a:lnTo>
                  <a:lnTo>
                    <a:pt x="151" y="1036"/>
                  </a:lnTo>
                  <a:lnTo>
                    <a:pt x="76" y="1205"/>
                  </a:lnTo>
                  <a:lnTo>
                    <a:pt x="38" y="1356"/>
                  </a:lnTo>
                  <a:lnTo>
                    <a:pt x="0" y="1525"/>
                  </a:lnTo>
                  <a:lnTo>
                    <a:pt x="0" y="1694"/>
                  </a:lnTo>
                  <a:lnTo>
                    <a:pt x="0" y="1864"/>
                  </a:lnTo>
                  <a:lnTo>
                    <a:pt x="19" y="2033"/>
                  </a:lnTo>
                  <a:lnTo>
                    <a:pt x="57" y="2183"/>
                  </a:lnTo>
                  <a:lnTo>
                    <a:pt x="94" y="2353"/>
                  </a:lnTo>
                  <a:lnTo>
                    <a:pt x="170" y="2503"/>
                  </a:lnTo>
                  <a:lnTo>
                    <a:pt x="245" y="2654"/>
                  </a:lnTo>
                  <a:lnTo>
                    <a:pt x="339" y="2804"/>
                  </a:lnTo>
                  <a:lnTo>
                    <a:pt x="452" y="2936"/>
                  </a:lnTo>
                  <a:lnTo>
                    <a:pt x="584" y="3068"/>
                  </a:lnTo>
                  <a:lnTo>
                    <a:pt x="715" y="3162"/>
                  </a:lnTo>
                  <a:lnTo>
                    <a:pt x="847" y="3256"/>
                  </a:lnTo>
                  <a:lnTo>
                    <a:pt x="979" y="3331"/>
                  </a:lnTo>
                  <a:lnTo>
                    <a:pt x="1129" y="3388"/>
                  </a:lnTo>
                  <a:lnTo>
                    <a:pt x="1280" y="3444"/>
                  </a:lnTo>
                  <a:lnTo>
                    <a:pt x="1430" y="3482"/>
                  </a:lnTo>
                  <a:lnTo>
                    <a:pt x="1581" y="3500"/>
                  </a:lnTo>
                  <a:lnTo>
                    <a:pt x="1919" y="3500"/>
                  </a:lnTo>
                  <a:lnTo>
                    <a:pt x="2089" y="3463"/>
                  </a:lnTo>
                  <a:lnTo>
                    <a:pt x="2277" y="3425"/>
                  </a:lnTo>
                  <a:lnTo>
                    <a:pt x="2446" y="3350"/>
                  </a:lnTo>
                  <a:lnTo>
                    <a:pt x="2616" y="3275"/>
                  </a:lnTo>
                  <a:lnTo>
                    <a:pt x="2766" y="3162"/>
                  </a:lnTo>
                  <a:lnTo>
                    <a:pt x="2917" y="3049"/>
                  </a:lnTo>
                  <a:lnTo>
                    <a:pt x="3048" y="2917"/>
                  </a:lnTo>
                  <a:lnTo>
                    <a:pt x="3161" y="2767"/>
                  </a:lnTo>
                  <a:lnTo>
                    <a:pt x="3255" y="2616"/>
                  </a:lnTo>
                  <a:lnTo>
                    <a:pt x="3331" y="2466"/>
                  </a:lnTo>
                  <a:lnTo>
                    <a:pt x="3387" y="2315"/>
                  </a:lnTo>
                  <a:lnTo>
                    <a:pt x="3444" y="2146"/>
                  </a:lnTo>
                  <a:lnTo>
                    <a:pt x="3462" y="1976"/>
                  </a:lnTo>
                  <a:lnTo>
                    <a:pt x="3481" y="1807"/>
                  </a:lnTo>
                  <a:lnTo>
                    <a:pt x="3481" y="1657"/>
                  </a:lnTo>
                  <a:lnTo>
                    <a:pt x="3462" y="1487"/>
                  </a:lnTo>
                  <a:lnTo>
                    <a:pt x="3425" y="1318"/>
                  </a:lnTo>
                  <a:lnTo>
                    <a:pt x="3368" y="1149"/>
                  </a:lnTo>
                  <a:lnTo>
                    <a:pt x="3312" y="998"/>
                  </a:lnTo>
                  <a:lnTo>
                    <a:pt x="3237" y="847"/>
                  </a:lnTo>
                  <a:lnTo>
                    <a:pt x="3143" y="716"/>
                  </a:lnTo>
                  <a:lnTo>
                    <a:pt x="3030" y="565"/>
                  </a:lnTo>
                  <a:lnTo>
                    <a:pt x="2898" y="452"/>
                  </a:lnTo>
                  <a:lnTo>
                    <a:pt x="2766" y="339"/>
                  </a:lnTo>
                  <a:lnTo>
                    <a:pt x="2634" y="264"/>
                  </a:lnTo>
                  <a:lnTo>
                    <a:pt x="2484" y="189"/>
                  </a:lnTo>
                  <a:lnTo>
                    <a:pt x="2352" y="114"/>
                  </a:lnTo>
                  <a:lnTo>
                    <a:pt x="2202" y="76"/>
                  </a:lnTo>
                  <a:lnTo>
                    <a:pt x="2051" y="38"/>
                  </a:lnTo>
                  <a:lnTo>
                    <a:pt x="1901" y="20"/>
                  </a:lnTo>
                  <a:lnTo>
                    <a:pt x="17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3"/>
            <p:cNvSpPr/>
            <p:nvPr/>
          </p:nvSpPr>
          <p:spPr>
            <a:xfrm>
              <a:off x="1952175" y="2568425"/>
              <a:ext cx="87050" cy="87525"/>
            </a:xfrm>
            <a:custGeom>
              <a:avLst/>
              <a:gdLst/>
              <a:ahLst/>
              <a:cxnLst/>
              <a:rect l="l" t="t" r="r" b="b"/>
              <a:pathLst>
                <a:path w="3482" h="3501" fill="none" extrusionOk="0">
                  <a:moveTo>
                    <a:pt x="1731" y="1"/>
                  </a:moveTo>
                  <a:lnTo>
                    <a:pt x="1731" y="1"/>
                  </a:lnTo>
                  <a:lnTo>
                    <a:pt x="1562" y="20"/>
                  </a:lnTo>
                  <a:lnTo>
                    <a:pt x="1374" y="38"/>
                  </a:lnTo>
                  <a:lnTo>
                    <a:pt x="1204" y="95"/>
                  </a:lnTo>
                  <a:lnTo>
                    <a:pt x="1035" y="151"/>
                  </a:lnTo>
                  <a:lnTo>
                    <a:pt x="866" y="245"/>
                  </a:lnTo>
                  <a:lnTo>
                    <a:pt x="715" y="339"/>
                  </a:lnTo>
                  <a:lnTo>
                    <a:pt x="565" y="452"/>
                  </a:lnTo>
                  <a:lnTo>
                    <a:pt x="433" y="603"/>
                  </a:lnTo>
                  <a:lnTo>
                    <a:pt x="433" y="603"/>
                  </a:lnTo>
                  <a:lnTo>
                    <a:pt x="320" y="735"/>
                  </a:lnTo>
                  <a:lnTo>
                    <a:pt x="226" y="885"/>
                  </a:lnTo>
                  <a:lnTo>
                    <a:pt x="151" y="1036"/>
                  </a:lnTo>
                  <a:lnTo>
                    <a:pt x="76" y="1205"/>
                  </a:lnTo>
                  <a:lnTo>
                    <a:pt x="38" y="1356"/>
                  </a:lnTo>
                  <a:lnTo>
                    <a:pt x="0" y="1525"/>
                  </a:lnTo>
                  <a:lnTo>
                    <a:pt x="0" y="1694"/>
                  </a:lnTo>
                  <a:lnTo>
                    <a:pt x="0" y="1864"/>
                  </a:lnTo>
                  <a:lnTo>
                    <a:pt x="19" y="2033"/>
                  </a:lnTo>
                  <a:lnTo>
                    <a:pt x="57" y="2183"/>
                  </a:lnTo>
                  <a:lnTo>
                    <a:pt x="94" y="2353"/>
                  </a:lnTo>
                  <a:lnTo>
                    <a:pt x="170" y="2503"/>
                  </a:lnTo>
                  <a:lnTo>
                    <a:pt x="245" y="2654"/>
                  </a:lnTo>
                  <a:lnTo>
                    <a:pt x="339" y="2804"/>
                  </a:lnTo>
                  <a:lnTo>
                    <a:pt x="452" y="2936"/>
                  </a:lnTo>
                  <a:lnTo>
                    <a:pt x="584" y="3068"/>
                  </a:lnTo>
                  <a:lnTo>
                    <a:pt x="584" y="3068"/>
                  </a:lnTo>
                  <a:lnTo>
                    <a:pt x="715" y="3162"/>
                  </a:lnTo>
                  <a:lnTo>
                    <a:pt x="847" y="3256"/>
                  </a:lnTo>
                  <a:lnTo>
                    <a:pt x="979" y="3331"/>
                  </a:lnTo>
                  <a:lnTo>
                    <a:pt x="1129" y="3388"/>
                  </a:lnTo>
                  <a:lnTo>
                    <a:pt x="1280" y="3444"/>
                  </a:lnTo>
                  <a:lnTo>
                    <a:pt x="1430" y="3482"/>
                  </a:lnTo>
                  <a:lnTo>
                    <a:pt x="1581" y="3500"/>
                  </a:lnTo>
                  <a:lnTo>
                    <a:pt x="1731" y="3500"/>
                  </a:lnTo>
                  <a:lnTo>
                    <a:pt x="1731" y="3500"/>
                  </a:lnTo>
                  <a:lnTo>
                    <a:pt x="1919" y="3500"/>
                  </a:lnTo>
                  <a:lnTo>
                    <a:pt x="2089" y="3463"/>
                  </a:lnTo>
                  <a:lnTo>
                    <a:pt x="2277" y="3425"/>
                  </a:lnTo>
                  <a:lnTo>
                    <a:pt x="2446" y="3350"/>
                  </a:lnTo>
                  <a:lnTo>
                    <a:pt x="2616" y="3275"/>
                  </a:lnTo>
                  <a:lnTo>
                    <a:pt x="2766" y="3162"/>
                  </a:lnTo>
                  <a:lnTo>
                    <a:pt x="2917" y="3049"/>
                  </a:lnTo>
                  <a:lnTo>
                    <a:pt x="3048" y="2917"/>
                  </a:lnTo>
                  <a:lnTo>
                    <a:pt x="3048" y="2917"/>
                  </a:lnTo>
                  <a:lnTo>
                    <a:pt x="3161" y="2767"/>
                  </a:lnTo>
                  <a:lnTo>
                    <a:pt x="3255" y="2616"/>
                  </a:lnTo>
                  <a:lnTo>
                    <a:pt x="3331" y="2466"/>
                  </a:lnTo>
                  <a:lnTo>
                    <a:pt x="3387" y="2315"/>
                  </a:lnTo>
                  <a:lnTo>
                    <a:pt x="3444" y="2146"/>
                  </a:lnTo>
                  <a:lnTo>
                    <a:pt x="3462" y="1976"/>
                  </a:lnTo>
                  <a:lnTo>
                    <a:pt x="3481" y="1807"/>
                  </a:lnTo>
                  <a:lnTo>
                    <a:pt x="3481" y="1657"/>
                  </a:lnTo>
                  <a:lnTo>
                    <a:pt x="3462" y="1487"/>
                  </a:lnTo>
                  <a:lnTo>
                    <a:pt x="3425" y="1318"/>
                  </a:lnTo>
                  <a:lnTo>
                    <a:pt x="3368" y="1149"/>
                  </a:lnTo>
                  <a:lnTo>
                    <a:pt x="3312" y="998"/>
                  </a:lnTo>
                  <a:lnTo>
                    <a:pt x="3237" y="847"/>
                  </a:lnTo>
                  <a:lnTo>
                    <a:pt x="3143" y="716"/>
                  </a:lnTo>
                  <a:lnTo>
                    <a:pt x="3030" y="565"/>
                  </a:lnTo>
                  <a:lnTo>
                    <a:pt x="2898" y="452"/>
                  </a:lnTo>
                  <a:lnTo>
                    <a:pt x="2898" y="452"/>
                  </a:lnTo>
                  <a:lnTo>
                    <a:pt x="2766" y="339"/>
                  </a:lnTo>
                  <a:lnTo>
                    <a:pt x="2634" y="264"/>
                  </a:lnTo>
                  <a:lnTo>
                    <a:pt x="2484" y="189"/>
                  </a:lnTo>
                  <a:lnTo>
                    <a:pt x="2352" y="114"/>
                  </a:lnTo>
                  <a:lnTo>
                    <a:pt x="2202" y="76"/>
                  </a:lnTo>
                  <a:lnTo>
                    <a:pt x="2051" y="38"/>
                  </a:lnTo>
                  <a:lnTo>
                    <a:pt x="1901" y="20"/>
                  </a:lnTo>
                  <a:lnTo>
                    <a:pt x="17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3"/>
            <p:cNvSpPr/>
            <p:nvPr/>
          </p:nvSpPr>
          <p:spPr>
            <a:xfrm>
              <a:off x="1768250" y="2753775"/>
              <a:ext cx="103500" cy="71975"/>
            </a:xfrm>
            <a:custGeom>
              <a:avLst/>
              <a:gdLst/>
              <a:ahLst/>
              <a:cxnLst/>
              <a:rect l="l" t="t" r="r" b="b"/>
              <a:pathLst>
                <a:path w="4140" h="2879" extrusionOk="0">
                  <a:moveTo>
                    <a:pt x="38" y="0"/>
                  </a:moveTo>
                  <a:lnTo>
                    <a:pt x="0" y="19"/>
                  </a:lnTo>
                  <a:lnTo>
                    <a:pt x="0" y="57"/>
                  </a:lnTo>
                  <a:lnTo>
                    <a:pt x="0" y="113"/>
                  </a:lnTo>
                  <a:lnTo>
                    <a:pt x="76" y="264"/>
                  </a:lnTo>
                  <a:lnTo>
                    <a:pt x="245" y="433"/>
                  </a:lnTo>
                  <a:lnTo>
                    <a:pt x="452" y="659"/>
                  </a:lnTo>
                  <a:lnTo>
                    <a:pt x="734" y="903"/>
                  </a:lnTo>
                  <a:lnTo>
                    <a:pt x="1073" y="1167"/>
                  </a:lnTo>
                  <a:lnTo>
                    <a:pt x="1449" y="1449"/>
                  </a:lnTo>
                  <a:lnTo>
                    <a:pt x="1844" y="1750"/>
                  </a:lnTo>
                  <a:lnTo>
                    <a:pt x="2221" y="1995"/>
                  </a:lnTo>
                  <a:lnTo>
                    <a:pt x="2559" y="2202"/>
                  </a:lnTo>
                  <a:lnTo>
                    <a:pt x="2898" y="2409"/>
                  </a:lnTo>
                  <a:lnTo>
                    <a:pt x="3199" y="2578"/>
                  </a:lnTo>
                  <a:lnTo>
                    <a:pt x="3481" y="2710"/>
                  </a:lnTo>
                  <a:lnTo>
                    <a:pt x="3707" y="2804"/>
                  </a:lnTo>
                  <a:lnTo>
                    <a:pt x="3895" y="2860"/>
                  </a:lnTo>
                  <a:lnTo>
                    <a:pt x="4027" y="2879"/>
                  </a:lnTo>
                  <a:lnTo>
                    <a:pt x="4083" y="2879"/>
                  </a:lnTo>
                  <a:lnTo>
                    <a:pt x="4121" y="2860"/>
                  </a:lnTo>
                  <a:lnTo>
                    <a:pt x="4140" y="2804"/>
                  </a:lnTo>
                  <a:lnTo>
                    <a:pt x="4121" y="2766"/>
                  </a:lnTo>
                  <a:lnTo>
                    <a:pt x="4046" y="2616"/>
                  </a:lnTo>
                  <a:lnTo>
                    <a:pt x="3895" y="2446"/>
                  </a:lnTo>
                  <a:lnTo>
                    <a:pt x="3669" y="2220"/>
                  </a:lnTo>
                  <a:lnTo>
                    <a:pt x="3387" y="1976"/>
                  </a:lnTo>
                  <a:lnTo>
                    <a:pt x="3067" y="1712"/>
                  </a:lnTo>
                  <a:lnTo>
                    <a:pt x="2691" y="1430"/>
                  </a:lnTo>
                  <a:lnTo>
                    <a:pt x="2277" y="1129"/>
                  </a:lnTo>
                  <a:lnTo>
                    <a:pt x="1901" y="884"/>
                  </a:lnTo>
                  <a:lnTo>
                    <a:pt x="1562" y="678"/>
                  </a:lnTo>
                  <a:lnTo>
                    <a:pt x="1223" y="471"/>
                  </a:lnTo>
                  <a:lnTo>
                    <a:pt x="922" y="301"/>
                  </a:lnTo>
                  <a:lnTo>
                    <a:pt x="659" y="169"/>
                  </a:lnTo>
                  <a:lnTo>
                    <a:pt x="414" y="75"/>
                  </a:lnTo>
                  <a:lnTo>
                    <a:pt x="226" y="19"/>
                  </a:lnTo>
                  <a:lnTo>
                    <a:pt x="9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3"/>
            <p:cNvSpPr/>
            <p:nvPr/>
          </p:nvSpPr>
          <p:spPr>
            <a:xfrm>
              <a:off x="1721200" y="2801275"/>
              <a:ext cx="16025" cy="23075"/>
            </a:xfrm>
            <a:custGeom>
              <a:avLst/>
              <a:gdLst/>
              <a:ahLst/>
              <a:cxnLst/>
              <a:rect l="l" t="t" r="r" b="b"/>
              <a:pathLst>
                <a:path w="641" h="923" extrusionOk="0">
                  <a:moveTo>
                    <a:pt x="641" y="1"/>
                  </a:moveTo>
                  <a:lnTo>
                    <a:pt x="1" y="922"/>
                  </a:lnTo>
                  <a:lnTo>
                    <a:pt x="1" y="922"/>
                  </a:lnTo>
                  <a:lnTo>
                    <a:pt x="1" y="922"/>
                  </a:lnTo>
                  <a:lnTo>
                    <a:pt x="641" y="1"/>
                  </a:lnTo>
                  <a:lnTo>
                    <a:pt x="641" y="1"/>
                  </a:lnTo>
                  <a:close/>
                </a:path>
              </a:pathLst>
            </a:custGeom>
            <a:solidFill>
              <a:srgbClr val="F3E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3"/>
            <p:cNvSpPr/>
            <p:nvPr/>
          </p:nvSpPr>
          <p:spPr>
            <a:xfrm>
              <a:off x="1721200" y="2801275"/>
              <a:ext cx="16025" cy="23075"/>
            </a:xfrm>
            <a:custGeom>
              <a:avLst/>
              <a:gdLst/>
              <a:ahLst/>
              <a:cxnLst/>
              <a:rect l="l" t="t" r="r" b="b"/>
              <a:pathLst>
                <a:path w="641" h="923" fill="none" extrusionOk="0">
                  <a:moveTo>
                    <a:pt x="641" y="1"/>
                  </a:moveTo>
                  <a:lnTo>
                    <a:pt x="1" y="922"/>
                  </a:lnTo>
                  <a:lnTo>
                    <a:pt x="1" y="922"/>
                  </a:lnTo>
                  <a:lnTo>
                    <a:pt x="1" y="922"/>
                  </a:lnTo>
                  <a:lnTo>
                    <a:pt x="641" y="1"/>
                  </a:lnTo>
                  <a:lnTo>
                    <a:pt x="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3"/>
            <p:cNvSpPr/>
            <p:nvPr/>
          </p:nvSpPr>
          <p:spPr>
            <a:xfrm>
              <a:off x="1721200" y="2801275"/>
              <a:ext cx="117150" cy="78100"/>
            </a:xfrm>
            <a:custGeom>
              <a:avLst/>
              <a:gdLst/>
              <a:ahLst/>
              <a:cxnLst/>
              <a:rect l="l" t="t" r="r" b="b"/>
              <a:pathLst>
                <a:path w="4686" h="3124" extrusionOk="0">
                  <a:moveTo>
                    <a:pt x="641" y="1"/>
                  </a:moveTo>
                  <a:lnTo>
                    <a:pt x="1" y="922"/>
                  </a:lnTo>
                  <a:lnTo>
                    <a:pt x="509" y="1280"/>
                  </a:lnTo>
                  <a:lnTo>
                    <a:pt x="1055" y="1637"/>
                  </a:lnTo>
                  <a:lnTo>
                    <a:pt x="1732" y="2033"/>
                  </a:lnTo>
                  <a:lnTo>
                    <a:pt x="2466" y="2428"/>
                  </a:lnTo>
                  <a:lnTo>
                    <a:pt x="2842" y="2616"/>
                  </a:lnTo>
                  <a:lnTo>
                    <a:pt x="3199" y="2785"/>
                  </a:lnTo>
                  <a:lnTo>
                    <a:pt x="3557" y="2936"/>
                  </a:lnTo>
                  <a:lnTo>
                    <a:pt x="3896" y="3030"/>
                  </a:lnTo>
                  <a:lnTo>
                    <a:pt x="4197" y="3105"/>
                  </a:lnTo>
                  <a:lnTo>
                    <a:pt x="4347" y="3124"/>
                  </a:lnTo>
                  <a:lnTo>
                    <a:pt x="4479" y="3124"/>
                  </a:lnTo>
                  <a:lnTo>
                    <a:pt x="4686" y="2823"/>
                  </a:lnTo>
                  <a:lnTo>
                    <a:pt x="4328" y="2635"/>
                  </a:lnTo>
                  <a:lnTo>
                    <a:pt x="3914" y="2409"/>
                  </a:lnTo>
                  <a:lnTo>
                    <a:pt x="3369" y="2089"/>
                  </a:lnTo>
                  <a:lnTo>
                    <a:pt x="2748" y="1694"/>
                  </a:lnTo>
                  <a:lnTo>
                    <a:pt x="2071" y="1205"/>
                  </a:lnTo>
                  <a:lnTo>
                    <a:pt x="1713" y="941"/>
                  </a:lnTo>
                  <a:lnTo>
                    <a:pt x="1356" y="640"/>
                  </a:lnTo>
                  <a:lnTo>
                    <a:pt x="998" y="320"/>
                  </a:lnTo>
                  <a:lnTo>
                    <a:pt x="641"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3"/>
            <p:cNvSpPr/>
            <p:nvPr/>
          </p:nvSpPr>
          <p:spPr>
            <a:xfrm>
              <a:off x="1721200" y="2801275"/>
              <a:ext cx="117150" cy="78100"/>
            </a:xfrm>
            <a:custGeom>
              <a:avLst/>
              <a:gdLst/>
              <a:ahLst/>
              <a:cxnLst/>
              <a:rect l="l" t="t" r="r" b="b"/>
              <a:pathLst>
                <a:path w="4686" h="3124" fill="none" extrusionOk="0">
                  <a:moveTo>
                    <a:pt x="641" y="1"/>
                  </a:moveTo>
                  <a:lnTo>
                    <a:pt x="641" y="1"/>
                  </a:lnTo>
                  <a:lnTo>
                    <a:pt x="641" y="1"/>
                  </a:lnTo>
                  <a:lnTo>
                    <a:pt x="1" y="922"/>
                  </a:lnTo>
                  <a:lnTo>
                    <a:pt x="1" y="922"/>
                  </a:lnTo>
                  <a:lnTo>
                    <a:pt x="509" y="1280"/>
                  </a:lnTo>
                  <a:lnTo>
                    <a:pt x="1055" y="1637"/>
                  </a:lnTo>
                  <a:lnTo>
                    <a:pt x="1732" y="2033"/>
                  </a:lnTo>
                  <a:lnTo>
                    <a:pt x="2466" y="2428"/>
                  </a:lnTo>
                  <a:lnTo>
                    <a:pt x="2842" y="2616"/>
                  </a:lnTo>
                  <a:lnTo>
                    <a:pt x="3199" y="2785"/>
                  </a:lnTo>
                  <a:lnTo>
                    <a:pt x="3557" y="2936"/>
                  </a:lnTo>
                  <a:lnTo>
                    <a:pt x="3896" y="3030"/>
                  </a:lnTo>
                  <a:lnTo>
                    <a:pt x="4197" y="3105"/>
                  </a:lnTo>
                  <a:lnTo>
                    <a:pt x="4347" y="3124"/>
                  </a:lnTo>
                  <a:lnTo>
                    <a:pt x="4479" y="3124"/>
                  </a:lnTo>
                  <a:lnTo>
                    <a:pt x="4479" y="3124"/>
                  </a:lnTo>
                  <a:lnTo>
                    <a:pt x="4479" y="3124"/>
                  </a:lnTo>
                  <a:lnTo>
                    <a:pt x="4686" y="2823"/>
                  </a:lnTo>
                  <a:lnTo>
                    <a:pt x="4686" y="2823"/>
                  </a:lnTo>
                  <a:lnTo>
                    <a:pt x="4328" y="2635"/>
                  </a:lnTo>
                  <a:lnTo>
                    <a:pt x="3914" y="2409"/>
                  </a:lnTo>
                  <a:lnTo>
                    <a:pt x="3369" y="2089"/>
                  </a:lnTo>
                  <a:lnTo>
                    <a:pt x="2748" y="1694"/>
                  </a:lnTo>
                  <a:lnTo>
                    <a:pt x="2071" y="1205"/>
                  </a:lnTo>
                  <a:lnTo>
                    <a:pt x="1713" y="941"/>
                  </a:lnTo>
                  <a:lnTo>
                    <a:pt x="1356" y="640"/>
                  </a:lnTo>
                  <a:lnTo>
                    <a:pt x="998" y="320"/>
                  </a:lnTo>
                  <a:lnTo>
                    <a:pt x="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3"/>
            <p:cNvSpPr/>
            <p:nvPr/>
          </p:nvSpPr>
          <p:spPr>
            <a:xfrm>
              <a:off x="1419700" y="2968725"/>
              <a:ext cx="352325" cy="322250"/>
            </a:xfrm>
            <a:custGeom>
              <a:avLst/>
              <a:gdLst/>
              <a:ahLst/>
              <a:cxnLst/>
              <a:rect l="l" t="t" r="r" b="b"/>
              <a:pathLst>
                <a:path w="14093" h="12890" extrusionOk="0">
                  <a:moveTo>
                    <a:pt x="2822" y="1"/>
                  </a:moveTo>
                  <a:lnTo>
                    <a:pt x="2728" y="20"/>
                  </a:lnTo>
                  <a:lnTo>
                    <a:pt x="2709" y="39"/>
                  </a:lnTo>
                  <a:lnTo>
                    <a:pt x="2314" y="377"/>
                  </a:lnTo>
                  <a:lnTo>
                    <a:pt x="1938" y="754"/>
                  </a:lnTo>
                  <a:lnTo>
                    <a:pt x="1581" y="1149"/>
                  </a:lnTo>
                  <a:lnTo>
                    <a:pt x="1261" y="1600"/>
                  </a:lnTo>
                  <a:lnTo>
                    <a:pt x="1054" y="1901"/>
                  </a:lnTo>
                  <a:lnTo>
                    <a:pt x="866" y="2221"/>
                  </a:lnTo>
                  <a:lnTo>
                    <a:pt x="715" y="2541"/>
                  </a:lnTo>
                  <a:lnTo>
                    <a:pt x="565" y="2880"/>
                  </a:lnTo>
                  <a:lnTo>
                    <a:pt x="433" y="3200"/>
                  </a:lnTo>
                  <a:lnTo>
                    <a:pt x="320" y="3538"/>
                  </a:lnTo>
                  <a:lnTo>
                    <a:pt x="226" y="3877"/>
                  </a:lnTo>
                  <a:lnTo>
                    <a:pt x="132" y="4234"/>
                  </a:lnTo>
                  <a:lnTo>
                    <a:pt x="75" y="4573"/>
                  </a:lnTo>
                  <a:lnTo>
                    <a:pt x="38" y="4912"/>
                  </a:lnTo>
                  <a:lnTo>
                    <a:pt x="0" y="5269"/>
                  </a:lnTo>
                  <a:lnTo>
                    <a:pt x="0" y="5608"/>
                  </a:lnTo>
                  <a:lnTo>
                    <a:pt x="0" y="5965"/>
                  </a:lnTo>
                  <a:lnTo>
                    <a:pt x="19" y="6304"/>
                  </a:lnTo>
                  <a:lnTo>
                    <a:pt x="56" y="6643"/>
                  </a:lnTo>
                  <a:lnTo>
                    <a:pt x="113" y="7000"/>
                  </a:lnTo>
                  <a:lnTo>
                    <a:pt x="188" y="7339"/>
                  </a:lnTo>
                  <a:lnTo>
                    <a:pt x="282" y="7659"/>
                  </a:lnTo>
                  <a:lnTo>
                    <a:pt x="376" y="7998"/>
                  </a:lnTo>
                  <a:lnTo>
                    <a:pt x="508" y="8317"/>
                  </a:lnTo>
                  <a:lnTo>
                    <a:pt x="640" y="8637"/>
                  </a:lnTo>
                  <a:lnTo>
                    <a:pt x="790" y="8957"/>
                  </a:lnTo>
                  <a:lnTo>
                    <a:pt x="960" y="9258"/>
                  </a:lnTo>
                  <a:lnTo>
                    <a:pt x="1129" y="9559"/>
                  </a:lnTo>
                  <a:lnTo>
                    <a:pt x="1336" y="9860"/>
                  </a:lnTo>
                  <a:lnTo>
                    <a:pt x="1543" y="10143"/>
                  </a:lnTo>
                  <a:lnTo>
                    <a:pt x="1769" y="10406"/>
                  </a:lnTo>
                  <a:lnTo>
                    <a:pt x="2013" y="10669"/>
                  </a:lnTo>
                  <a:lnTo>
                    <a:pt x="2277" y="10933"/>
                  </a:lnTo>
                  <a:lnTo>
                    <a:pt x="2540" y="11177"/>
                  </a:lnTo>
                  <a:lnTo>
                    <a:pt x="2822" y="11403"/>
                  </a:lnTo>
                  <a:lnTo>
                    <a:pt x="3123" y="11610"/>
                  </a:lnTo>
                  <a:lnTo>
                    <a:pt x="3443" y="11817"/>
                  </a:lnTo>
                  <a:lnTo>
                    <a:pt x="3763" y="12005"/>
                  </a:lnTo>
                  <a:lnTo>
                    <a:pt x="4083" y="12175"/>
                  </a:lnTo>
                  <a:lnTo>
                    <a:pt x="4403" y="12325"/>
                  </a:lnTo>
                  <a:lnTo>
                    <a:pt x="4742" y="12457"/>
                  </a:lnTo>
                  <a:lnTo>
                    <a:pt x="5080" y="12570"/>
                  </a:lnTo>
                  <a:lnTo>
                    <a:pt x="5419" y="12664"/>
                  </a:lnTo>
                  <a:lnTo>
                    <a:pt x="5758" y="12739"/>
                  </a:lnTo>
                  <a:lnTo>
                    <a:pt x="6115" y="12796"/>
                  </a:lnTo>
                  <a:lnTo>
                    <a:pt x="6454" y="12852"/>
                  </a:lnTo>
                  <a:lnTo>
                    <a:pt x="6811" y="12871"/>
                  </a:lnTo>
                  <a:lnTo>
                    <a:pt x="7150" y="12890"/>
                  </a:lnTo>
                  <a:lnTo>
                    <a:pt x="7489" y="12871"/>
                  </a:lnTo>
                  <a:lnTo>
                    <a:pt x="7846" y="12852"/>
                  </a:lnTo>
                  <a:lnTo>
                    <a:pt x="8185" y="12814"/>
                  </a:lnTo>
                  <a:lnTo>
                    <a:pt x="8524" y="12758"/>
                  </a:lnTo>
                  <a:lnTo>
                    <a:pt x="8862" y="12683"/>
                  </a:lnTo>
                  <a:lnTo>
                    <a:pt x="9201" y="12607"/>
                  </a:lnTo>
                  <a:lnTo>
                    <a:pt x="9540" y="12495"/>
                  </a:lnTo>
                  <a:lnTo>
                    <a:pt x="9859" y="12382"/>
                  </a:lnTo>
                  <a:lnTo>
                    <a:pt x="10179" y="12250"/>
                  </a:lnTo>
                  <a:lnTo>
                    <a:pt x="10499" y="12099"/>
                  </a:lnTo>
                  <a:lnTo>
                    <a:pt x="10800" y="11930"/>
                  </a:lnTo>
                  <a:lnTo>
                    <a:pt x="11101" y="11742"/>
                  </a:lnTo>
                  <a:lnTo>
                    <a:pt x="11383" y="11554"/>
                  </a:lnTo>
                  <a:lnTo>
                    <a:pt x="11666" y="11328"/>
                  </a:lnTo>
                  <a:lnTo>
                    <a:pt x="11948" y="11102"/>
                  </a:lnTo>
                  <a:lnTo>
                    <a:pt x="12211" y="10858"/>
                  </a:lnTo>
                  <a:lnTo>
                    <a:pt x="12475" y="10613"/>
                  </a:lnTo>
                  <a:lnTo>
                    <a:pt x="12701" y="10331"/>
                  </a:lnTo>
                  <a:lnTo>
                    <a:pt x="12945" y="10048"/>
                  </a:lnTo>
                  <a:lnTo>
                    <a:pt x="13152" y="9747"/>
                  </a:lnTo>
                  <a:lnTo>
                    <a:pt x="13434" y="9296"/>
                  </a:lnTo>
                  <a:lnTo>
                    <a:pt x="13679" y="8844"/>
                  </a:lnTo>
                  <a:lnTo>
                    <a:pt x="13905" y="8374"/>
                  </a:lnTo>
                  <a:lnTo>
                    <a:pt x="14074" y="7885"/>
                  </a:lnTo>
                  <a:lnTo>
                    <a:pt x="14093" y="7847"/>
                  </a:lnTo>
                  <a:lnTo>
                    <a:pt x="14093" y="7809"/>
                  </a:lnTo>
                  <a:lnTo>
                    <a:pt x="14093" y="7753"/>
                  </a:lnTo>
                  <a:lnTo>
                    <a:pt x="14036" y="7659"/>
                  </a:lnTo>
                  <a:lnTo>
                    <a:pt x="13961" y="7546"/>
                  </a:lnTo>
                  <a:lnTo>
                    <a:pt x="13679" y="7245"/>
                  </a:lnTo>
                  <a:lnTo>
                    <a:pt x="13265" y="6869"/>
                  </a:lnTo>
                  <a:lnTo>
                    <a:pt x="12738" y="6417"/>
                  </a:lnTo>
                  <a:lnTo>
                    <a:pt x="12098" y="5890"/>
                  </a:lnTo>
                  <a:lnTo>
                    <a:pt x="11365" y="5326"/>
                  </a:lnTo>
                  <a:lnTo>
                    <a:pt x="10556" y="4724"/>
                  </a:lnTo>
                  <a:lnTo>
                    <a:pt x="9671" y="4084"/>
                  </a:lnTo>
                  <a:lnTo>
                    <a:pt x="8730" y="3444"/>
                  </a:lnTo>
                  <a:lnTo>
                    <a:pt x="7489" y="2597"/>
                  </a:lnTo>
                  <a:lnTo>
                    <a:pt x="7357" y="2522"/>
                  </a:lnTo>
                  <a:lnTo>
                    <a:pt x="7225" y="2428"/>
                  </a:lnTo>
                  <a:lnTo>
                    <a:pt x="7094" y="2334"/>
                  </a:lnTo>
                  <a:lnTo>
                    <a:pt x="6830" y="2165"/>
                  </a:lnTo>
                  <a:lnTo>
                    <a:pt x="5833" y="1544"/>
                  </a:lnTo>
                  <a:lnTo>
                    <a:pt x="5588" y="1393"/>
                  </a:lnTo>
                  <a:lnTo>
                    <a:pt x="5250" y="1205"/>
                  </a:lnTo>
                  <a:lnTo>
                    <a:pt x="4422" y="716"/>
                  </a:lnTo>
                  <a:lnTo>
                    <a:pt x="3744" y="358"/>
                  </a:lnTo>
                  <a:lnTo>
                    <a:pt x="3707" y="340"/>
                  </a:lnTo>
                  <a:lnTo>
                    <a:pt x="3556" y="264"/>
                  </a:lnTo>
                  <a:lnTo>
                    <a:pt x="3481" y="246"/>
                  </a:lnTo>
                  <a:lnTo>
                    <a:pt x="3387" y="189"/>
                  </a:lnTo>
                  <a:lnTo>
                    <a:pt x="3349" y="170"/>
                  </a:lnTo>
                  <a:lnTo>
                    <a:pt x="3123" y="95"/>
                  </a:lnTo>
                  <a:lnTo>
                    <a:pt x="2954" y="39"/>
                  </a:lnTo>
                  <a:lnTo>
                    <a:pt x="28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3"/>
            <p:cNvSpPr/>
            <p:nvPr/>
          </p:nvSpPr>
          <p:spPr>
            <a:xfrm>
              <a:off x="1419700" y="2968725"/>
              <a:ext cx="352325" cy="322250"/>
            </a:xfrm>
            <a:custGeom>
              <a:avLst/>
              <a:gdLst/>
              <a:ahLst/>
              <a:cxnLst/>
              <a:rect l="l" t="t" r="r" b="b"/>
              <a:pathLst>
                <a:path w="14093" h="12890" fill="none" extrusionOk="0">
                  <a:moveTo>
                    <a:pt x="13152" y="9747"/>
                  </a:moveTo>
                  <a:lnTo>
                    <a:pt x="13152" y="9747"/>
                  </a:lnTo>
                  <a:lnTo>
                    <a:pt x="12945" y="10048"/>
                  </a:lnTo>
                  <a:lnTo>
                    <a:pt x="12701" y="10331"/>
                  </a:lnTo>
                  <a:lnTo>
                    <a:pt x="12475" y="10613"/>
                  </a:lnTo>
                  <a:lnTo>
                    <a:pt x="12211" y="10858"/>
                  </a:lnTo>
                  <a:lnTo>
                    <a:pt x="11948" y="11102"/>
                  </a:lnTo>
                  <a:lnTo>
                    <a:pt x="11666" y="11328"/>
                  </a:lnTo>
                  <a:lnTo>
                    <a:pt x="11383" y="11554"/>
                  </a:lnTo>
                  <a:lnTo>
                    <a:pt x="11101" y="11742"/>
                  </a:lnTo>
                  <a:lnTo>
                    <a:pt x="10800" y="11930"/>
                  </a:lnTo>
                  <a:lnTo>
                    <a:pt x="10499" y="12099"/>
                  </a:lnTo>
                  <a:lnTo>
                    <a:pt x="10179" y="12250"/>
                  </a:lnTo>
                  <a:lnTo>
                    <a:pt x="9859" y="12382"/>
                  </a:lnTo>
                  <a:lnTo>
                    <a:pt x="9540" y="12495"/>
                  </a:lnTo>
                  <a:lnTo>
                    <a:pt x="9201" y="12607"/>
                  </a:lnTo>
                  <a:lnTo>
                    <a:pt x="8862" y="12683"/>
                  </a:lnTo>
                  <a:lnTo>
                    <a:pt x="8524" y="12758"/>
                  </a:lnTo>
                  <a:lnTo>
                    <a:pt x="8185" y="12814"/>
                  </a:lnTo>
                  <a:lnTo>
                    <a:pt x="7846" y="12852"/>
                  </a:lnTo>
                  <a:lnTo>
                    <a:pt x="7489" y="12871"/>
                  </a:lnTo>
                  <a:lnTo>
                    <a:pt x="7150" y="12890"/>
                  </a:lnTo>
                  <a:lnTo>
                    <a:pt x="6811" y="12871"/>
                  </a:lnTo>
                  <a:lnTo>
                    <a:pt x="6454" y="12852"/>
                  </a:lnTo>
                  <a:lnTo>
                    <a:pt x="6115" y="12796"/>
                  </a:lnTo>
                  <a:lnTo>
                    <a:pt x="5758" y="12739"/>
                  </a:lnTo>
                  <a:lnTo>
                    <a:pt x="5419" y="12664"/>
                  </a:lnTo>
                  <a:lnTo>
                    <a:pt x="5080" y="12570"/>
                  </a:lnTo>
                  <a:lnTo>
                    <a:pt x="4742" y="12457"/>
                  </a:lnTo>
                  <a:lnTo>
                    <a:pt x="4403" y="12325"/>
                  </a:lnTo>
                  <a:lnTo>
                    <a:pt x="4083" y="12175"/>
                  </a:lnTo>
                  <a:lnTo>
                    <a:pt x="3763" y="12005"/>
                  </a:lnTo>
                  <a:lnTo>
                    <a:pt x="3443" y="11817"/>
                  </a:lnTo>
                  <a:lnTo>
                    <a:pt x="3123" y="11610"/>
                  </a:lnTo>
                  <a:lnTo>
                    <a:pt x="3123" y="11610"/>
                  </a:lnTo>
                  <a:lnTo>
                    <a:pt x="2822" y="11403"/>
                  </a:lnTo>
                  <a:lnTo>
                    <a:pt x="2540" y="11177"/>
                  </a:lnTo>
                  <a:lnTo>
                    <a:pt x="2277" y="10933"/>
                  </a:lnTo>
                  <a:lnTo>
                    <a:pt x="2013" y="10669"/>
                  </a:lnTo>
                  <a:lnTo>
                    <a:pt x="1769" y="10406"/>
                  </a:lnTo>
                  <a:lnTo>
                    <a:pt x="1543" y="10143"/>
                  </a:lnTo>
                  <a:lnTo>
                    <a:pt x="1336" y="9860"/>
                  </a:lnTo>
                  <a:lnTo>
                    <a:pt x="1129" y="9559"/>
                  </a:lnTo>
                  <a:lnTo>
                    <a:pt x="960" y="9258"/>
                  </a:lnTo>
                  <a:lnTo>
                    <a:pt x="790" y="8957"/>
                  </a:lnTo>
                  <a:lnTo>
                    <a:pt x="640" y="8637"/>
                  </a:lnTo>
                  <a:lnTo>
                    <a:pt x="508" y="8317"/>
                  </a:lnTo>
                  <a:lnTo>
                    <a:pt x="376" y="7998"/>
                  </a:lnTo>
                  <a:lnTo>
                    <a:pt x="282" y="7659"/>
                  </a:lnTo>
                  <a:lnTo>
                    <a:pt x="188" y="7339"/>
                  </a:lnTo>
                  <a:lnTo>
                    <a:pt x="113" y="7000"/>
                  </a:lnTo>
                  <a:lnTo>
                    <a:pt x="56" y="6643"/>
                  </a:lnTo>
                  <a:lnTo>
                    <a:pt x="19" y="6304"/>
                  </a:lnTo>
                  <a:lnTo>
                    <a:pt x="0" y="5965"/>
                  </a:lnTo>
                  <a:lnTo>
                    <a:pt x="0" y="5608"/>
                  </a:lnTo>
                  <a:lnTo>
                    <a:pt x="0" y="5269"/>
                  </a:lnTo>
                  <a:lnTo>
                    <a:pt x="38" y="4912"/>
                  </a:lnTo>
                  <a:lnTo>
                    <a:pt x="75" y="4573"/>
                  </a:lnTo>
                  <a:lnTo>
                    <a:pt x="132" y="4234"/>
                  </a:lnTo>
                  <a:lnTo>
                    <a:pt x="226" y="3877"/>
                  </a:lnTo>
                  <a:lnTo>
                    <a:pt x="320" y="3538"/>
                  </a:lnTo>
                  <a:lnTo>
                    <a:pt x="433" y="3200"/>
                  </a:lnTo>
                  <a:lnTo>
                    <a:pt x="565" y="2880"/>
                  </a:lnTo>
                  <a:lnTo>
                    <a:pt x="715" y="2541"/>
                  </a:lnTo>
                  <a:lnTo>
                    <a:pt x="866" y="2221"/>
                  </a:lnTo>
                  <a:lnTo>
                    <a:pt x="1054" y="1901"/>
                  </a:lnTo>
                  <a:lnTo>
                    <a:pt x="1261" y="1600"/>
                  </a:lnTo>
                  <a:lnTo>
                    <a:pt x="1261" y="1600"/>
                  </a:lnTo>
                  <a:lnTo>
                    <a:pt x="1581" y="1149"/>
                  </a:lnTo>
                  <a:lnTo>
                    <a:pt x="1938" y="754"/>
                  </a:lnTo>
                  <a:lnTo>
                    <a:pt x="2314" y="377"/>
                  </a:lnTo>
                  <a:lnTo>
                    <a:pt x="2709" y="39"/>
                  </a:lnTo>
                  <a:lnTo>
                    <a:pt x="2709" y="39"/>
                  </a:lnTo>
                  <a:lnTo>
                    <a:pt x="2709" y="39"/>
                  </a:lnTo>
                  <a:lnTo>
                    <a:pt x="2728" y="20"/>
                  </a:lnTo>
                  <a:lnTo>
                    <a:pt x="2728" y="20"/>
                  </a:lnTo>
                  <a:lnTo>
                    <a:pt x="2822" y="1"/>
                  </a:lnTo>
                  <a:lnTo>
                    <a:pt x="2954" y="39"/>
                  </a:lnTo>
                  <a:lnTo>
                    <a:pt x="3123" y="95"/>
                  </a:lnTo>
                  <a:lnTo>
                    <a:pt x="3349" y="170"/>
                  </a:lnTo>
                  <a:lnTo>
                    <a:pt x="3349" y="170"/>
                  </a:lnTo>
                  <a:lnTo>
                    <a:pt x="3387" y="189"/>
                  </a:lnTo>
                  <a:lnTo>
                    <a:pt x="3387" y="189"/>
                  </a:lnTo>
                  <a:lnTo>
                    <a:pt x="3481" y="246"/>
                  </a:lnTo>
                  <a:lnTo>
                    <a:pt x="3481" y="246"/>
                  </a:lnTo>
                  <a:lnTo>
                    <a:pt x="3556" y="264"/>
                  </a:lnTo>
                  <a:lnTo>
                    <a:pt x="3556" y="264"/>
                  </a:lnTo>
                  <a:lnTo>
                    <a:pt x="3556" y="264"/>
                  </a:lnTo>
                  <a:lnTo>
                    <a:pt x="3707" y="340"/>
                  </a:lnTo>
                  <a:lnTo>
                    <a:pt x="3707" y="340"/>
                  </a:lnTo>
                  <a:lnTo>
                    <a:pt x="3744" y="358"/>
                  </a:lnTo>
                  <a:lnTo>
                    <a:pt x="3744" y="358"/>
                  </a:lnTo>
                  <a:lnTo>
                    <a:pt x="4422" y="716"/>
                  </a:lnTo>
                  <a:lnTo>
                    <a:pt x="5250" y="1205"/>
                  </a:lnTo>
                  <a:lnTo>
                    <a:pt x="5250" y="1205"/>
                  </a:lnTo>
                  <a:lnTo>
                    <a:pt x="5588" y="1393"/>
                  </a:lnTo>
                  <a:lnTo>
                    <a:pt x="5588" y="1393"/>
                  </a:lnTo>
                  <a:lnTo>
                    <a:pt x="5588" y="1393"/>
                  </a:lnTo>
                  <a:lnTo>
                    <a:pt x="5833" y="1544"/>
                  </a:lnTo>
                  <a:lnTo>
                    <a:pt x="5833" y="1544"/>
                  </a:lnTo>
                  <a:lnTo>
                    <a:pt x="6830" y="2165"/>
                  </a:lnTo>
                  <a:lnTo>
                    <a:pt x="6830" y="2165"/>
                  </a:lnTo>
                  <a:lnTo>
                    <a:pt x="7094" y="2334"/>
                  </a:lnTo>
                  <a:lnTo>
                    <a:pt x="7094" y="2334"/>
                  </a:lnTo>
                  <a:lnTo>
                    <a:pt x="7225" y="2428"/>
                  </a:lnTo>
                  <a:lnTo>
                    <a:pt x="7225" y="2428"/>
                  </a:lnTo>
                  <a:lnTo>
                    <a:pt x="7357" y="2522"/>
                  </a:lnTo>
                  <a:lnTo>
                    <a:pt x="7357" y="2522"/>
                  </a:lnTo>
                  <a:lnTo>
                    <a:pt x="7489" y="2597"/>
                  </a:lnTo>
                  <a:lnTo>
                    <a:pt x="7489" y="2597"/>
                  </a:lnTo>
                  <a:lnTo>
                    <a:pt x="8730" y="3444"/>
                  </a:lnTo>
                  <a:lnTo>
                    <a:pt x="8730" y="3444"/>
                  </a:lnTo>
                  <a:lnTo>
                    <a:pt x="9671" y="4084"/>
                  </a:lnTo>
                  <a:lnTo>
                    <a:pt x="9671" y="4084"/>
                  </a:lnTo>
                  <a:lnTo>
                    <a:pt x="10556" y="4724"/>
                  </a:lnTo>
                  <a:lnTo>
                    <a:pt x="11365" y="5326"/>
                  </a:lnTo>
                  <a:lnTo>
                    <a:pt x="12098" y="5890"/>
                  </a:lnTo>
                  <a:lnTo>
                    <a:pt x="12738" y="6417"/>
                  </a:lnTo>
                  <a:lnTo>
                    <a:pt x="13265" y="6869"/>
                  </a:lnTo>
                  <a:lnTo>
                    <a:pt x="13679" y="7245"/>
                  </a:lnTo>
                  <a:lnTo>
                    <a:pt x="13961" y="7546"/>
                  </a:lnTo>
                  <a:lnTo>
                    <a:pt x="14036" y="7659"/>
                  </a:lnTo>
                  <a:lnTo>
                    <a:pt x="14093" y="7753"/>
                  </a:lnTo>
                  <a:lnTo>
                    <a:pt x="14093" y="7753"/>
                  </a:lnTo>
                  <a:lnTo>
                    <a:pt x="14093" y="7809"/>
                  </a:lnTo>
                  <a:lnTo>
                    <a:pt x="14093" y="7809"/>
                  </a:lnTo>
                  <a:lnTo>
                    <a:pt x="14093" y="7847"/>
                  </a:lnTo>
                  <a:lnTo>
                    <a:pt x="14093" y="7847"/>
                  </a:lnTo>
                  <a:lnTo>
                    <a:pt x="14093" y="7847"/>
                  </a:lnTo>
                  <a:lnTo>
                    <a:pt x="14074" y="7885"/>
                  </a:lnTo>
                  <a:lnTo>
                    <a:pt x="14074" y="7885"/>
                  </a:lnTo>
                  <a:lnTo>
                    <a:pt x="13905" y="8374"/>
                  </a:lnTo>
                  <a:lnTo>
                    <a:pt x="13679" y="8844"/>
                  </a:lnTo>
                  <a:lnTo>
                    <a:pt x="13434" y="9296"/>
                  </a:lnTo>
                  <a:lnTo>
                    <a:pt x="13152" y="974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3"/>
            <p:cNvSpPr/>
            <p:nvPr/>
          </p:nvSpPr>
          <p:spPr>
            <a:xfrm>
              <a:off x="1444150" y="3083050"/>
              <a:ext cx="69175" cy="69175"/>
            </a:xfrm>
            <a:custGeom>
              <a:avLst/>
              <a:gdLst/>
              <a:ahLst/>
              <a:cxnLst/>
              <a:rect l="l" t="t" r="r" b="b"/>
              <a:pathLst>
                <a:path w="2767" h="2767" extrusionOk="0">
                  <a:moveTo>
                    <a:pt x="1299" y="0"/>
                  </a:moveTo>
                  <a:lnTo>
                    <a:pt x="1167" y="19"/>
                  </a:lnTo>
                  <a:lnTo>
                    <a:pt x="1035" y="38"/>
                  </a:lnTo>
                  <a:lnTo>
                    <a:pt x="904" y="94"/>
                  </a:lnTo>
                  <a:lnTo>
                    <a:pt x="791" y="132"/>
                  </a:lnTo>
                  <a:lnTo>
                    <a:pt x="659" y="207"/>
                  </a:lnTo>
                  <a:lnTo>
                    <a:pt x="546" y="282"/>
                  </a:lnTo>
                  <a:lnTo>
                    <a:pt x="452" y="376"/>
                  </a:lnTo>
                  <a:lnTo>
                    <a:pt x="339" y="471"/>
                  </a:lnTo>
                  <a:lnTo>
                    <a:pt x="264" y="583"/>
                  </a:lnTo>
                  <a:lnTo>
                    <a:pt x="189" y="696"/>
                  </a:lnTo>
                  <a:lnTo>
                    <a:pt x="113" y="809"/>
                  </a:lnTo>
                  <a:lnTo>
                    <a:pt x="76" y="941"/>
                  </a:lnTo>
                  <a:lnTo>
                    <a:pt x="38" y="1073"/>
                  </a:lnTo>
                  <a:lnTo>
                    <a:pt x="19" y="1204"/>
                  </a:lnTo>
                  <a:lnTo>
                    <a:pt x="0" y="1336"/>
                  </a:lnTo>
                  <a:lnTo>
                    <a:pt x="0" y="1468"/>
                  </a:lnTo>
                  <a:lnTo>
                    <a:pt x="19" y="1599"/>
                  </a:lnTo>
                  <a:lnTo>
                    <a:pt x="38" y="1731"/>
                  </a:lnTo>
                  <a:lnTo>
                    <a:pt x="76" y="1863"/>
                  </a:lnTo>
                  <a:lnTo>
                    <a:pt x="132" y="1976"/>
                  </a:lnTo>
                  <a:lnTo>
                    <a:pt x="189" y="2107"/>
                  </a:lnTo>
                  <a:lnTo>
                    <a:pt x="283" y="2220"/>
                  </a:lnTo>
                  <a:lnTo>
                    <a:pt x="358" y="2314"/>
                  </a:lnTo>
                  <a:lnTo>
                    <a:pt x="471" y="2427"/>
                  </a:lnTo>
                  <a:lnTo>
                    <a:pt x="584" y="2503"/>
                  </a:lnTo>
                  <a:lnTo>
                    <a:pt x="697" y="2578"/>
                  </a:lnTo>
                  <a:lnTo>
                    <a:pt x="810" y="2653"/>
                  </a:lnTo>
                  <a:lnTo>
                    <a:pt x="941" y="2691"/>
                  </a:lnTo>
                  <a:lnTo>
                    <a:pt x="1073" y="2728"/>
                  </a:lnTo>
                  <a:lnTo>
                    <a:pt x="1205" y="2747"/>
                  </a:lnTo>
                  <a:lnTo>
                    <a:pt x="1336" y="2766"/>
                  </a:lnTo>
                  <a:lnTo>
                    <a:pt x="1468" y="2766"/>
                  </a:lnTo>
                  <a:lnTo>
                    <a:pt x="1600" y="2747"/>
                  </a:lnTo>
                  <a:lnTo>
                    <a:pt x="1731" y="2728"/>
                  </a:lnTo>
                  <a:lnTo>
                    <a:pt x="1844" y="2691"/>
                  </a:lnTo>
                  <a:lnTo>
                    <a:pt x="1976" y="2634"/>
                  </a:lnTo>
                  <a:lnTo>
                    <a:pt x="2089" y="2559"/>
                  </a:lnTo>
                  <a:lnTo>
                    <a:pt x="2202" y="2484"/>
                  </a:lnTo>
                  <a:lnTo>
                    <a:pt x="2315" y="2409"/>
                  </a:lnTo>
                  <a:lnTo>
                    <a:pt x="2409" y="2296"/>
                  </a:lnTo>
                  <a:lnTo>
                    <a:pt x="2503" y="2183"/>
                  </a:lnTo>
                  <a:lnTo>
                    <a:pt x="2578" y="2070"/>
                  </a:lnTo>
                  <a:lnTo>
                    <a:pt x="2635" y="1957"/>
                  </a:lnTo>
                  <a:lnTo>
                    <a:pt x="2691" y="1825"/>
                  </a:lnTo>
                  <a:lnTo>
                    <a:pt x="2729" y="1694"/>
                  </a:lnTo>
                  <a:lnTo>
                    <a:pt x="2748" y="1562"/>
                  </a:lnTo>
                  <a:lnTo>
                    <a:pt x="2766" y="1430"/>
                  </a:lnTo>
                  <a:lnTo>
                    <a:pt x="2766" y="1298"/>
                  </a:lnTo>
                  <a:lnTo>
                    <a:pt x="2748" y="1167"/>
                  </a:lnTo>
                  <a:lnTo>
                    <a:pt x="2710" y="1035"/>
                  </a:lnTo>
                  <a:lnTo>
                    <a:pt x="2672" y="903"/>
                  </a:lnTo>
                  <a:lnTo>
                    <a:pt x="2635" y="790"/>
                  </a:lnTo>
                  <a:lnTo>
                    <a:pt x="2559" y="659"/>
                  </a:lnTo>
                  <a:lnTo>
                    <a:pt x="2484" y="546"/>
                  </a:lnTo>
                  <a:lnTo>
                    <a:pt x="2390" y="452"/>
                  </a:lnTo>
                  <a:lnTo>
                    <a:pt x="2296" y="358"/>
                  </a:lnTo>
                  <a:lnTo>
                    <a:pt x="2183" y="264"/>
                  </a:lnTo>
                  <a:lnTo>
                    <a:pt x="2070" y="188"/>
                  </a:lnTo>
                  <a:lnTo>
                    <a:pt x="1938" y="132"/>
                  </a:lnTo>
                  <a:lnTo>
                    <a:pt x="1826" y="75"/>
                  </a:lnTo>
                  <a:lnTo>
                    <a:pt x="1694" y="38"/>
                  </a:lnTo>
                  <a:lnTo>
                    <a:pt x="1562" y="19"/>
                  </a:lnTo>
                  <a:lnTo>
                    <a:pt x="143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3"/>
            <p:cNvSpPr/>
            <p:nvPr/>
          </p:nvSpPr>
          <p:spPr>
            <a:xfrm>
              <a:off x="1532575" y="3207225"/>
              <a:ext cx="68700" cy="69175"/>
            </a:xfrm>
            <a:custGeom>
              <a:avLst/>
              <a:gdLst/>
              <a:ahLst/>
              <a:cxnLst/>
              <a:rect l="l" t="t" r="r" b="b"/>
              <a:pathLst>
                <a:path w="2748" h="2767" extrusionOk="0">
                  <a:moveTo>
                    <a:pt x="1280" y="0"/>
                  </a:moveTo>
                  <a:lnTo>
                    <a:pt x="1149" y="19"/>
                  </a:lnTo>
                  <a:lnTo>
                    <a:pt x="1036" y="38"/>
                  </a:lnTo>
                  <a:lnTo>
                    <a:pt x="904" y="95"/>
                  </a:lnTo>
                  <a:lnTo>
                    <a:pt x="772" y="132"/>
                  </a:lnTo>
                  <a:lnTo>
                    <a:pt x="659" y="207"/>
                  </a:lnTo>
                  <a:lnTo>
                    <a:pt x="546" y="283"/>
                  </a:lnTo>
                  <a:lnTo>
                    <a:pt x="434" y="377"/>
                  </a:lnTo>
                  <a:lnTo>
                    <a:pt x="339" y="471"/>
                  </a:lnTo>
                  <a:lnTo>
                    <a:pt x="245" y="584"/>
                  </a:lnTo>
                  <a:lnTo>
                    <a:pt x="170" y="697"/>
                  </a:lnTo>
                  <a:lnTo>
                    <a:pt x="114" y="810"/>
                  </a:lnTo>
                  <a:lnTo>
                    <a:pt x="57" y="941"/>
                  </a:lnTo>
                  <a:lnTo>
                    <a:pt x="20" y="1073"/>
                  </a:lnTo>
                  <a:lnTo>
                    <a:pt x="1" y="1205"/>
                  </a:lnTo>
                  <a:lnTo>
                    <a:pt x="1" y="1336"/>
                  </a:lnTo>
                  <a:lnTo>
                    <a:pt x="1" y="1468"/>
                  </a:lnTo>
                  <a:lnTo>
                    <a:pt x="1" y="1600"/>
                  </a:lnTo>
                  <a:lnTo>
                    <a:pt x="38" y="1731"/>
                  </a:lnTo>
                  <a:lnTo>
                    <a:pt x="76" y="1863"/>
                  </a:lnTo>
                  <a:lnTo>
                    <a:pt x="132" y="1976"/>
                  </a:lnTo>
                  <a:lnTo>
                    <a:pt x="189" y="2108"/>
                  </a:lnTo>
                  <a:lnTo>
                    <a:pt x="264" y="2221"/>
                  </a:lnTo>
                  <a:lnTo>
                    <a:pt x="358" y="2315"/>
                  </a:lnTo>
                  <a:lnTo>
                    <a:pt x="452" y="2428"/>
                  </a:lnTo>
                  <a:lnTo>
                    <a:pt x="565" y="2503"/>
                  </a:lnTo>
                  <a:lnTo>
                    <a:pt x="678" y="2578"/>
                  </a:lnTo>
                  <a:lnTo>
                    <a:pt x="810" y="2635"/>
                  </a:lnTo>
                  <a:lnTo>
                    <a:pt x="942" y="2691"/>
                  </a:lnTo>
                  <a:lnTo>
                    <a:pt x="1054" y="2729"/>
                  </a:lnTo>
                  <a:lnTo>
                    <a:pt x="1186" y="2748"/>
                  </a:lnTo>
                  <a:lnTo>
                    <a:pt x="1318" y="2766"/>
                  </a:lnTo>
                  <a:lnTo>
                    <a:pt x="1450" y="2766"/>
                  </a:lnTo>
                  <a:lnTo>
                    <a:pt x="1581" y="2748"/>
                  </a:lnTo>
                  <a:lnTo>
                    <a:pt x="1713" y="2729"/>
                  </a:lnTo>
                  <a:lnTo>
                    <a:pt x="1845" y="2672"/>
                  </a:lnTo>
                  <a:lnTo>
                    <a:pt x="1976" y="2635"/>
                  </a:lnTo>
                  <a:lnTo>
                    <a:pt x="2089" y="2559"/>
                  </a:lnTo>
                  <a:lnTo>
                    <a:pt x="2202" y="2484"/>
                  </a:lnTo>
                  <a:lnTo>
                    <a:pt x="2315" y="2409"/>
                  </a:lnTo>
                  <a:lnTo>
                    <a:pt x="2409" y="2296"/>
                  </a:lnTo>
                  <a:lnTo>
                    <a:pt x="2503" y="2183"/>
                  </a:lnTo>
                  <a:lnTo>
                    <a:pt x="2579" y="2070"/>
                  </a:lnTo>
                  <a:lnTo>
                    <a:pt x="2635" y="1957"/>
                  </a:lnTo>
                  <a:lnTo>
                    <a:pt x="2691" y="1826"/>
                  </a:lnTo>
                  <a:lnTo>
                    <a:pt x="2729" y="1694"/>
                  </a:lnTo>
                  <a:lnTo>
                    <a:pt x="2748" y="1562"/>
                  </a:lnTo>
                  <a:lnTo>
                    <a:pt x="2748" y="1430"/>
                  </a:lnTo>
                  <a:lnTo>
                    <a:pt x="2748" y="1299"/>
                  </a:lnTo>
                  <a:lnTo>
                    <a:pt x="2729" y="1167"/>
                  </a:lnTo>
                  <a:lnTo>
                    <a:pt x="2710" y="1035"/>
                  </a:lnTo>
                  <a:lnTo>
                    <a:pt x="2673" y="904"/>
                  </a:lnTo>
                  <a:lnTo>
                    <a:pt x="2616" y="791"/>
                  </a:lnTo>
                  <a:lnTo>
                    <a:pt x="2560" y="659"/>
                  </a:lnTo>
                  <a:lnTo>
                    <a:pt x="2484" y="546"/>
                  </a:lnTo>
                  <a:lnTo>
                    <a:pt x="2390" y="452"/>
                  </a:lnTo>
                  <a:lnTo>
                    <a:pt x="2296" y="358"/>
                  </a:lnTo>
                  <a:lnTo>
                    <a:pt x="2183" y="264"/>
                  </a:lnTo>
                  <a:lnTo>
                    <a:pt x="2070" y="189"/>
                  </a:lnTo>
                  <a:lnTo>
                    <a:pt x="1939" y="132"/>
                  </a:lnTo>
                  <a:lnTo>
                    <a:pt x="1807" y="76"/>
                  </a:lnTo>
                  <a:lnTo>
                    <a:pt x="1694" y="38"/>
                  </a:lnTo>
                  <a:lnTo>
                    <a:pt x="1562" y="19"/>
                  </a:lnTo>
                  <a:lnTo>
                    <a:pt x="1431"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3"/>
            <p:cNvSpPr/>
            <p:nvPr/>
          </p:nvSpPr>
          <p:spPr>
            <a:xfrm>
              <a:off x="1537750" y="3146550"/>
              <a:ext cx="37200" cy="36700"/>
            </a:xfrm>
            <a:custGeom>
              <a:avLst/>
              <a:gdLst/>
              <a:ahLst/>
              <a:cxnLst/>
              <a:rect l="l" t="t" r="r" b="b"/>
              <a:pathLst>
                <a:path w="1488" h="1468" extrusionOk="0">
                  <a:moveTo>
                    <a:pt x="697" y="0"/>
                  </a:moveTo>
                  <a:lnTo>
                    <a:pt x="565" y="19"/>
                  </a:lnTo>
                  <a:lnTo>
                    <a:pt x="434" y="75"/>
                  </a:lnTo>
                  <a:lnTo>
                    <a:pt x="302" y="151"/>
                  </a:lnTo>
                  <a:lnTo>
                    <a:pt x="189" y="245"/>
                  </a:lnTo>
                  <a:lnTo>
                    <a:pt x="95" y="358"/>
                  </a:lnTo>
                  <a:lnTo>
                    <a:pt x="38" y="508"/>
                  </a:lnTo>
                  <a:lnTo>
                    <a:pt x="20" y="640"/>
                  </a:lnTo>
                  <a:lnTo>
                    <a:pt x="1" y="772"/>
                  </a:lnTo>
                  <a:lnTo>
                    <a:pt x="38" y="922"/>
                  </a:lnTo>
                  <a:lnTo>
                    <a:pt x="76" y="1054"/>
                  </a:lnTo>
                  <a:lnTo>
                    <a:pt x="151" y="1186"/>
                  </a:lnTo>
                  <a:lnTo>
                    <a:pt x="264" y="1280"/>
                  </a:lnTo>
                  <a:lnTo>
                    <a:pt x="377" y="1374"/>
                  </a:lnTo>
                  <a:lnTo>
                    <a:pt x="509" y="1430"/>
                  </a:lnTo>
                  <a:lnTo>
                    <a:pt x="640" y="1468"/>
                  </a:lnTo>
                  <a:lnTo>
                    <a:pt x="791" y="1468"/>
                  </a:lnTo>
                  <a:lnTo>
                    <a:pt x="923" y="1449"/>
                  </a:lnTo>
                  <a:lnTo>
                    <a:pt x="1054" y="1393"/>
                  </a:lnTo>
                  <a:lnTo>
                    <a:pt x="1186" y="1317"/>
                  </a:lnTo>
                  <a:lnTo>
                    <a:pt x="1299" y="1223"/>
                  </a:lnTo>
                  <a:lnTo>
                    <a:pt x="1393" y="1110"/>
                  </a:lnTo>
                  <a:lnTo>
                    <a:pt x="1450" y="979"/>
                  </a:lnTo>
                  <a:lnTo>
                    <a:pt x="1468" y="828"/>
                  </a:lnTo>
                  <a:lnTo>
                    <a:pt x="1487" y="696"/>
                  </a:lnTo>
                  <a:lnTo>
                    <a:pt x="1468" y="546"/>
                  </a:lnTo>
                  <a:lnTo>
                    <a:pt x="1412" y="414"/>
                  </a:lnTo>
                  <a:lnTo>
                    <a:pt x="1337" y="282"/>
                  </a:lnTo>
                  <a:lnTo>
                    <a:pt x="1243" y="188"/>
                  </a:lnTo>
                  <a:lnTo>
                    <a:pt x="1111" y="94"/>
                  </a:lnTo>
                  <a:lnTo>
                    <a:pt x="979" y="38"/>
                  </a:lnTo>
                  <a:lnTo>
                    <a:pt x="847"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3"/>
            <p:cNvSpPr/>
            <p:nvPr/>
          </p:nvSpPr>
          <p:spPr>
            <a:xfrm>
              <a:off x="1527875" y="3050575"/>
              <a:ext cx="36725" cy="37200"/>
            </a:xfrm>
            <a:custGeom>
              <a:avLst/>
              <a:gdLst/>
              <a:ahLst/>
              <a:cxnLst/>
              <a:rect l="l" t="t" r="r" b="b"/>
              <a:pathLst>
                <a:path w="1469" h="1488" extrusionOk="0">
                  <a:moveTo>
                    <a:pt x="678" y="1"/>
                  </a:moveTo>
                  <a:lnTo>
                    <a:pt x="546" y="38"/>
                  </a:lnTo>
                  <a:lnTo>
                    <a:pt x="415" y="76"/>
                  </a:lnTo>
                  <a:lnTo>
                    <a:pt x="283" y="151"/>
                  </a:lnTo>
                  <a:lnTo>
                    <a:pt x="170" y="264"/>
                  </a:lnTo>
                  <a:lnTo>
                    <a:pt x="95" y="377"/>
                  </a:lnTo>
                  <a:lnTo>
                    <a:pt x="38" y="509"/>
                  </a:lnTo>
                  <a:lnTo>
                    <a:pt x="1" y="641"/>
                  </a:lnTo>
                  <a:lnTo>
                    <a:pt x="1" y="791"/>
                  </a:lnTo>
                  <a:lnTo>
                    <a:pt x="19" y="923"/>
                  </a:lnTo>
                  <a:lnTo>
                    <a:pt x="57" y="1073"/>
                  </a:lnTo>
                  <a:lnTo>
                    <a:pt x="132" y="1186"/>
                  </a:lnTo>
                  <a:lnTo>
                    <a:pt x="245" y="1299"/>
                  </a:lnTo>
                  <a:lnTo>
                    <a:pt x="358" y="1393"/>
                  </a:lnTo>
                  <a:lnTo>
                    <a:pt x="490" y="1450"/>
                  </a:lnTo>
                  <a:lnTo>
                    <a:pt x="640" y="1487"/>
                  </a:lnTo>
                  <a:lnTo>
                    <a:pt x="772" y="1487"/>
                  </a:lnTo>
                  <a:lnTo>
                    <a:pt x="923" y="1468"/>
                  </a:lnTo>
                  <a:lnTo>
                    <a:pt x="1054" y="1412"/>
                  </a:lnTo>
                  <a:lnTo>
                    <a:pt x="1167" y="1337"/>
                  </a:lnTo>
                  <a:lnTo>
                    <a:pt x="1280" y="1243"/>
                  </a:lnTo>
                  <a:lnTo>
                    <a:pt x="1374" y="1111"/>
                  </a:lnTo>
                  <a:lnTo>
                    <a:pt x="1431" y="979"/>
                  </a:lnTo>
                  <a:lnTo>
                    <a:pt x="1468" y="848"/>
                  </a:lnTo>
                  <a:lnTo>
                    <a:pt x="1468" y="697"/>
                  </a:lnTo>
                  <a:lnTo>
                    <a:pt x="1449" y="565"/>
                  </a:lnTo>
                  <a:lnTo>
                    <a:pt x="1393" y="434"/>
                  </a:lnTo>
                  <a:lnTo>
                    <a:pt x="1318" y="302"/>
                  </a:lnTo>
                  <a:lnTo>
                    <a:pt x="1224" y="189"/>
                  </a:lnTo>
                  <a:lnTo>
                    <a:pt x="1092" y="114"/>
                  </a:lnTo>
                  <a:lnTo>
                    <a:pt x="960" y="38"/>
                  </a:lnTo>
                  <a:lnTo>
                    <a:pt x="829" y="20"/>
                  </a:lnTo>
                  <a:lnTo>
                    <a:pt x="678"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3"/>
            <p:cNvSpPr/>
            <p:nvPr/>
          </p:nvSpPr>
          <p:spPr>
            <a:xfrm>
              <a:off x="1628075" y="3151250"/>
              <a:ext cx="68700" cy="69175"/>
            </a:xfrm>
            <a:custGeom>
              <a:avLst/>
              <a:gdLst/>
              <a:ahLst/>
              <a:cxnLst/>
              <a:rect l="l" t="t" r="r" b="b"/>
              <a:pathLst>
                <a:path w="2748" h="2767" extrusionOk="0">
                  <a:moveTo>
                    <a:pt x="1299" y="0"/>
                  </a:moveTo>
                  <a:lnTo>
                    <a:pt x="1167" y="19"/>
                  </a:lnTo>
                  <a:lnTo>
                    <a:pt x="1035" y="57"/>
                  </a:lnTo>
                  <a:lnTo>
                    <a:pt x="903" y="94"/>
                  </a:lnTo>
                  <a:lnTo>
                    <a:pt x="772" y="132"/>
                  </a:lnTo>
                  <a:lnTo>
                    <a:pt x="659" y="207"/>
                  </a:lnTo>
                  <a:lnTo>
                    <a:pt x="546" y="283"/>
                  </a:lnTo>
                  <a:lnTo>
                    <a:pt x="433" y="377"/>
                  </a:lnTo>
                  <a:lnTo>
                    <a:pt x="339" y="471"/>
                  </a:lnTo>
                  <a:lnTo>
                    <a:pt x="245" y="584"/>
                  </a:lnTo>
                  <a:lnTo>
                    <a:pt x="170" y="697"/>
                  </a:lnTo>
                  <a:lnTo>
                    <a:pt x="113" y="828"/>
                  </a:lnTo>
                  <a:lnTo>
                    <a:pt x="57" y="941"/>
                  </a:lnTo>
                  <a:lnTo>
                    <a:pt x="19" y="1073"/>
                  </a:lnTo>
                  <a:lnTo>
                    <a:pt x="0" y="1205"/>
                  </a:lnTo>
                  <a:lnTo>
                    <a:pt x="0" y="1336"/>
                  </a:lnTo>
                  <a:lnTo>
                    <a:pt x="0" y="1468"/>
                  </a:lnTo>
                  <a:lnTo>
                    <a:pt x="19" y="1600"/>
                  </a:lnTo>
                  <a:lnTo>
                    <a:pt x="38" y="1731"/>
                  </a:lnTo>
                  <a:lnTo>
                    <a:pt x="76" y="1863"/>
                  </a:lnTo>
                  <a:lnTo>
                    <a:pt x="132" y="1976"/>
                  </a:lnTo>
                  <a:lnTo>
                    <a:pt x="189" y="2108"/>
                  </a:lnTo>
                  <a:lnTo>
                    <a:pt x="264" y="2221"/>
                  </a:lnTo>
                  <a:lnTo>
                    <a:pt x="358" y="2315"/>
                  </a:lnTo>
                  <a:lnTo>
                    <a:pt x="452" y="2428"/>
                  </a:lnTo>
                  <a:lnTo>
                    <a:pt x="565" y="2503"/>
                  </a:lnTo>
                  <a:lnTo>
                    <a:pt x="678" y="2578"/>
                  </a:lnTo>
                  <a:lnTo>
                    <a:pt x="809" y="2653"/>
                  </a:lnTo>
                  <a:lnTo>
                    <a:pt x="941" y="2691"/>
                  </a:lnTo>
                  <a:lnTo>
                    <a:pt x="1054" y="2729"/>
                  </a:lnTo>
                  <a:lnTo>
                    <a:pt x="1186" y="2766"/>
                  </a:lnTo>
                  <a:lnTo>
                    <a:pt x="1468" y="2766"/>
                  </a:lnTo>
                  <a:lnTo>
                    <a:pt x="1600" y="2747"/>
                  </a:lnTo>
                  <a:lnTo>
                    <a:pt x="1713" y="2729"/>
                  </a:lnTo>
                  <a:lnTo>
                    <a:pt x="1844" y="2691"/>
                  </a:lnTo>
                  <a:lnTo>
                    <a:pt x="1976" y="2635"/>
                  </a:lnTo>
                  <a:lnTo>
                    <a:pt x="2089" y="2578"/>
                  </a:lnTo>
                  <a:lnTo>
                    <a:pt x="2202" y="2484"/>
                  </a:lnTo>
                  <a:lnTo>
                    <a:pt x="2315" y="2409"/>
                  </a:lnTo>
                  <a:lnTo>
                    <a:pt x="2409" y="2296"/>
                  </a:lnTo>
                  <a:lnTo>
                    <a:pt x="2503" y="2183"/>
                  </a:lnTo>
                  <a:lnTo>
                    <a:pt x="2578" y="2070"/>
                  </a:lnTo>
                  <a:lnTo>
                    <a:pt x="2635" y="1957"/>
                  </a:lnTo>
                  <a:lnTo>
                    <a:pt x="2691" y="1826"/>
                  </a:lnTo>
                  <a:lnTo>
                    <a:pt x="2729" y="1694"/>
                  </a:lnTo>
                  <a:lnTo>
                    <a:pt x="2747" y="1562"/>
                  </a:lnTo>
                  <a:lnTo>
                    <a:pt x="2747" y="1430"/>
                  </a:lnTo>
                  <a:lnTo>
                    <a:pt x="2747" y="1299"/>
                  </a:lnTo>
                  <a:lnTo>
                    <a:pt x="2747" y="1167"/>
                  </a:lnTo>
                  <a:lnTo>
                    <a:pt x="2710" y="1035"/>
                  </a:lnTo>
                  <a:lnTo>
                    <a:pt x="2672" y="922"/>
                  </a:lnTo>
                  <a:lnTo>
                    <a:pt x="2616" y="791"/>
                  </a:lnTo>
                  <a:lnTo>
                    <a:pt x="2559" y="678"/>
                  </a:lnTo>
                  <a:lnTo>
                    <a:pt x="2484" y="565"/>
                  </a:lnTo>
                  <a:lnTo>
                    <a:pt x="2390" y="452"/>
                  </a:lnTo>
                  <a:lnTo>
                    <a:pt x="2296" y="358"/>
                  </a:lnTo>
                  <a:lnTo>
                    <a:pt x="2183" y="264"/>
                  </a:lnTo>
                  <a:lnTo>
                    <a:pt x="2070" y="189"/>
                  </a:lnTo>
                  <a:lnTo>
                    <a:pt x="1938" y="132"/>
                  </a:lnTo>
                  <a:lnTo>
                    <a:pt x="1807" y="76"/>
                  </a:lnTo>
                  <a:lnTo>
                    <a:pt x="1694" y="38"/>
                  </a:lnTo>
                  <a:lnTo>
                    <a:pt x="1562" y="19"/>
                  </a:lnTo>
                  <a:lnTo>
                    <a:pt x="143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3"/>
            <p:cNvSpPr/>
            <p:nvPr/>
          </p:nvSpPr>
          <p:spPr>
            <a:xfrm>
              <a:off x="1486950" y="2968725"/>
              <a:ext cx="285075" cy="196650"/>
            </a:xfrm>
            <a:custGeom>
              <a:avLst/>
              <a:gdLst/>
              <a:ahLst/>
              <a:cxnLst/>
              <a:rect l="l" t="t" r="r" b="b"/>
              <a:pathLst>
                <a:path w="11403" h="7866" extrusionOk="0">
                  <a:moveTo>
                    <a:pt x="132" y="1"/>
                  </a:moveTo>
                  <a:lnTo>
                    <a:pt x="38" y="20"/>
                  </a:lnTo>
                  <a:lnTo>
                    <a:pt x="19" y="39"/>
                  </a:lnTo>
                  <a:lnTo>
                    <a:pt x="1" y="76"/>
                  </a:lnTo>
                  <a:lnTo>
                    <a:pt x="1" y="114"/>
                  </a:lnTo>
                  <a:lnTo>
                    <a:pt x="57" y="227"/>
                  </a:lnTo>
                  <a:lnTo>
                    <a:pt x="170" y="358"/>
                  </a:lnTo>
                  <a:lnTo>
                    <a:pt x="321" y="547"/>
                  </a:lnTo>
                  <a:lnTo>
                    <a:pt x="528" y="754"/>
                  </a:lnTo>
                  <a:lnTo>
                    <a:pt x="791" y="979"/>
                  </a:lnTo>
                  <a:lnTo>
                    <a:pt x="1431" y="1544"/>
                  </a:lnTo>
                  <a:lnTo>
                    <a:pt x="2240" y="2184"/>
                  </a:lnTo>
                  <a:lnTo>
                    <a:pt x="3162" y="2880"/>
                  </a:lnTo>
                  <a:lnTo>
                    <a:pt x="4215" y="3651"/>
                  </a:lnTo>
                  <a:lnTo>
                    <a:pt x="5363" y="4441"/>
                  </a:lnTo>
                  <a:lnTo>
                    <a:pt x="6473" y="5194"/>
                  </a:lnTo>
                  <a:lnTo>
                    <a:pt x="7527" y="5871"/>
                  </a:lnTo>
                  <a:lnTo>
                    <a:pt x="8487" y="6473"/>
                  </a:lnTo>
                  <a:lnTo>
                    <a:pt x="9352" y="6982"/>
                  </a:lnTo>
                  <a:lnTo>
                    <a:pt x="10086" y="7395"/>
                  </a:lnTo>
                  <a:lnTo>
                    <a:pt x="10688" y="7678"/>
                  </a:lnTo>
                  <a:lnTo>
                    <a:pt x="10933" y="7772"/>
                  </a:lnTo>
                  <a:lnTo>
                    <a:pt x="11121" y="7847"/>
                  </a:lnTo>
                  <a:lnTo>
                    <a:pt x="11271" y="7866"/>
                  </a:lnTo>
                  <a:lnTo>
                    <a:pt x="11365" y="7866"/>
                  </a:lnTo>
                  <a:lnTo>
                    <a:pt x="11403" y="7847"/>
                  </a:lnTo>
                  <a:lnTo>
                    <a:pt x="11403" y="7809"/>
                  </a:lnTo>
                  <a:lnTo>
                    <a:pt x="11403" y="7753"/>
                  </a:lnTo>
                  <a:lnTo>
                    <a:pt x="11346" y="7659"/>
                  </a:lnTo>
                  <a:lnTo>
                    <a:pt x="11271" y="7546"/>
                  </a:lnTo>
                  <a:lnTo>
                    <a:pt x="10989" y="7245"/>
                  </a:lnTo>
                  <a:lnTo>
                    <a:pt x="10575" y="6869"/>
                  </a:lnTo>
                  <a:lnTo>
                    <a:pt x="10048" y="6417"/>
                  </a:lnTo>
                  <a:lnTo>
                    <a:pt x="9408" y="5890"/>
                  </a:lnTo>
                  <a:lnTo>
                    <a:pt x="8675" y="5326"/>
                  </a:lnTo>
                  <a:lnTo>
                    <a:pt x="7866" y="4724"/>
                  </a:lnTo>
                  <a:lnTo>
                    <a:pt x="6981" y="4084"/>
                  </a:lnTo>
                  <a:lnTo>
                    <a:pt x="6040" y="3444"/>
                  </a:lnTo>
                  <a:lnTo>
                    <a:pt x="4799" y="2597"/>
                  </a:lnTo>
                  <a:lnTo>
                    <a:pt x="4667" y="2522"/>
                  </a:lnTo>
                  <a:lnTo>
                    <a:pt x="4535" y="2428"/>
                  </a:lnTo>
                  <a:lnTo>
                    <a:pt x="4404" y="2334"/>
                  </a:lnTo>
                  <a:lnTo>
                    <a:pt x="4140" y="2165"/>
                  </a:lnTo>
                  <a:lnTo>
                    <a:pt x="3143" y="1544"/>
                  </a:lnTo>
                  <a:lnTo>
                    <a:pt x="2898" y="1393"/>
                  </a:lnTo>
                  <a:lnTo>
                    <a:pt x="2560" y="1205"/>
                  </a:lnTo>
                  <a:lnTo>
                    <a:pt x="1732" y="716"/>
                  </a:lnTo>
                  <a:lnTo>
                    <a:pt x="1054" y="358"/>
                  </a:lnTo>
                  <a:lnTo>
                    <a:pt x="1017" y="340"/>
                  </a:lnTo>
                  <a:lnTo>
                    <a:pt x="866" y="264"/>
                  </a:lnTo>
                  <a:lnTo>
                    <a:pt x="791" y="246"/>
                  </a:lnTo>
                  <a:lnTo>
                    <a:pt x="697" y="189"/>
                  </a:lnTo>
                  <a:lnTo>
                    <a:pt x="659" y="170"/>
                  </a:lnTo>
                  <a:lnTo>
                    <a:pt x="433" y="95"/>
                  </a:lnTo>
                  <a:lnTo>
                    <a:pt x="264" y="39"/>
                  </a:lnTo>
                  <a:lnTo>
                    <a:pt x="132"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3"/>
            <p:cNvSpPr/>
            <p:nvPr/>
          </p:nvSpPr>
          <p:spPr>
            <a:xfrm>
              <a:off x="1590900" y="2966375"/>
              <a:ext cx="195725" cy="324600"/>
            </a:xfrm>
            <a:custGeom>
              <a:avLst/>
              <a:gdLst/>
              <a:ahLst/>
              <a:cxnLst/>
              <a:rect l="l" t="t" r="r" b="b"/>
              <a:pathLst>
                <a:path w="7829" h="12984" extrusionOk="0">
                  <a:moveTo>
                    <a:pt x="1" y="12965"/>
                  </a:moveTo>
                  <a:lnTo>
                    <a:pt x="358" y="12984"/>
                  </a:lnTo>
                  <a:lnTo>
                    <a:pt x="428" y="12981"/>
                  </a:lnTo>
                  <a:lnTo>
                    <a:pt x="428" y="12981"/>
                  </a:lnTo>
                  <a:lnTo>
                    <a:pt x="1" y="12965"/>
                  </a:lnTo>
                  <a:close/>
                  <a:moveTo>
                    <a:pt x="5363" y="1"/>
                  </a:moveTo>
                  <a:lnTo>
                    <a:pt x="5570" y="490"/>
                  </a:lnTo>
                  <a:lnTo>
                    <a:pt x="5740" y="979"/>
                  </a:lnTo>
                  <a:lnTo>
                    <a:pt x="5890" y="1450"/>
                  </a:lnTo>
                  <a:lnTo>
                    <a:pt x="6022" y="1920"/>
                  </a:lnTo>
                  <a:lnTo>
                    <a:pt x="6116" y="2372"/>
                  </a:lnTo>
                  <a:lnTo>
                    <a:pt x="6210" y="2804"/>
                  </a:lnTo>
                  <a:lnTo>
                    <a:pt x="6267" y="3237"/>
                  </a:lnTo>
                  <a:lnTo>
                    <a:pt x="6323" y="3651"/>
                  </a:lnTo>
                  <a:lnTo>
                    <a:pt x="6342" y="4065"/>
                  </a:lnTo>
                  <a:lnTo>
                    <a:pt x="6342" y="4460"/>
                  </a:lnTo>
                  <a:lnTo>
                    <a:pt x="6342" y="4855"/>
                  </a:lnTo>
                  <a:lnTo>
                    <a:pt x="6304" y="5232"/>
                  </a:lnTo>
                  <a:lnTo>
                    <a:pt x="6267" y="5608"/>
                  </a:lnTo>
                  <a:lnTo>
                    <a:pt x="6210" y="5965"/>
                  </a:lnTo>
                  <a:lnTo>
                    <a:pt x="6135" y="6304"/>
                  </a:lnTo>
                  <a:lnTo>
                    <a:pt x="6060" y="6643"/>
                  </a:lnTo>
                  <a:lnTo>
                    <a:pt x="6530" y="7057"/>
                  </a:lnTo>
                  <a:lnTo>
                    <a:pt x="6887" y="7395"/>
                  </a:lnTo>
                  <a:lnTo>
                    <a:pt x="7113" y="7659"/>
                  </a:lnTo>
                  <a:lnTo>
                    <a:pt x="7188" y="7772"/>
                  </a:lnTo>
                  <a:lnTo>
                    <a:pt x="7245" y="7847"/>
                  </a:lnTo>
                  <a:lnTo>
                    <a:pt x="7245" y="7903"/>
                  </a:lnTo>
                  <a:lnTo>
                    <a:pt x="7245" y="7941"/>
                  </a:lnTo>
                  <a:lnTo>
                    <a:pt x="7226" y="7979"/>
                  </a:lnTo>
                  <a:lnTo>
                    <a:pt x="7057" y="8468"/>
                  </a:lnTo>
                  <a:lnTo>
                    <a:pt x="6831" y="8938"/>
                  </a:lnTo>
                  <a:lnTo>
                    <a:pt x="6586" y="9390"/>
                  </a:lnTo>
                  <a:lnTo>
                    <a:pt x="6304" y="9841"/>
                  </a:lnTo>
                  <a:lnTo>
                    <a:pt x="6041" y="10218"/>
                  </a:lnTo>
                  <a:lnTo>
                    <a:pt x="5740" y="10556"/>
                  </a:lnTo>
                  <a:lnTo>
                    <a:pt x="5439" y="10895"/>
                  </a:lnTo>
                  <a:lnTo>
                    <a:pt x="5119" y="11196"/>
                  </a:lnTo>
                  <a:lnTo>
                    <a:pt x="4761" y="11478"/>
                  </a:lnTo>
                  <a:lnTo>
                    <a:pt x="4423" y="11723"/>
                  </a:lnTo>
                  <a:lnTo>
                    <a:pt x="4046" y="11968"/>
                  </a:lnTo>
                  <a:lnTo>
                    <a:pt x="3670" y="12175"/>
                  </a:lnTo>
                  <a:lnTo>
                    <a:pt x="3275" y="12363"/>
                  </a:lnTo>
                  <a:lnTo>
                    <a:pt x="2880" y="12532"/>
                  </a:lnTo>
                  <a:lnTo>
                    <a:pt x="2466" y="12664"/>
                  </a:lnTo>
                  <a:lnTo>
                    <a:pt x="2052" y="12777"/>
                  </a:lnTo>
                  <a:lnTo>
                    <a:pt x="1638" y="12871"/>
                  </a:lnTo>
                  <a:lnTo>
                    <a:pt x="1205" y="12927"/>
                  </a:lnTo>
                  <a:lnTo>
                    <a:pt x="791" y="12965"/>
                  </a:lnTo>
                  <a:lnTo>
                    <a:pt x="428" y="12981"/>
                  </a:lnTo>
                  <a:lnTo>
                    <a:pt x="428" y="12981"/>
                  </a:lnTo>
                  <a:lnTo>
                    <a:pt x="509" y="12984"/>
                  </a:lnTo>
                  <a:lnTo>
                    <a:pt x="848" y="12984"/>
                  </a:lnTo>
                  <a:lnTo>
                    <a:pt x="1186" y="12946"/>
                  </a:lnTo>
                  <a:lnTo>
                    <a:pt x="1525" y="12908"/>
                  </a:lnTo>
                  <a:lnTo>
                    <a:pt x="1864" y="12852"/>
                  </a:lnTo>
                  <a:lnTo>
                    <a:pt x="2184" y="12777"/>
                  </a:lnTo>
                  <a:lnTo>
                    <a:pt x="2503" y="12701"/>
                  </a:lnTo>
                  <a:lnTo>
                    <a:pt x="2823" y="12589"/>
                  </a:lnTo>
                  <a:lnTo>
                    <a:pt x="3124" y="12476"/>
                  </a:lnTo>
                  <a:lnTo>
                    <a:pt x="3425" y="12344"/>
                  </a:lnTo>
                  <a:lnTo>
                    <a:pt x="3726" y="12193"/>
                  </a:lnTo>
                  <a:lnTo>
                    <a:pt x="4009" y="12043"/>
                  </a:lnTo>
                  <a:lnTo>
                    <a:pt x="4291" y="11874"/>
                  </a:lnTo>
                  <a:lnTo>
                    <a:pt x="4554" y="11685"/>
                  </a:lnTo>
                  <a:lnTo>
                    <a:pt x="4818" y="11497"/>
                  </a:lnTo>
                  <a:lnTo>
                    <a:pt x="5062" y="11290"/>
                  </a:lnTo>
                  <a:lnTo>
                    <a:pt x="5307" y="11083"/>
                  </a:lnTo>
                  <a:lnTo>
                    <a:pt x="5533" y="10857"/>
                  </a:lnTo>
                  <a:lnTo>
                    <a:pt x="5758" y="10613"/>
                  </a:lnTo>
                  <a:lnTo>
                    <a:pt x="5984" y="10368"/>
                  </a:lnTo>
                  <a:lnTo>
                    <a:pt x="6172" y="10105"/>
                  </a:lnTo>
                  <a:lnTo>
                    <a:pt x="6379" y="9841"/>
                  </a:lnTo>
                  <a:lnTo>
                    <a:pt x="6568" y="9559"/>
                  </a:lnTo>
                  <a:lnTo>
                    <a:pt x="6737" y="9277"/>
                  </a:lnTo>
                  <a:lnTo>
                    <a:pt x="6887" y="8995"/>
                  </a:lnTo>
                  <a:lnTo>
                    <a:pt x="7038" y="8694"/>
                  </a:lnTo>
                  <a:lnTo>
                    <a:pt x="7188" y="8374"/>
                  </a:lnTo>
                  <a:lnTo>
                    <a:pt x="7301" y="8073"/>
                  </a:lnTo>
                  <a:lnTo>
                    <a:pt x="7414" y="7753"/>
                  </a:lnTo>
                  <a:lnTo>
                    <a:pt x="7527" y="7414"/>
                  </a:lnTo>
                  <a:lnTo>
                    <a:pt x="7621" y="7076"/>
                  </a:lnTo>
                  <a:lnTo>
                    <a:pt x="7696" y="6737"/>
                  </a:lnTo>
                  <a:lnTo>
                    <a:pt x="7753" y="6398"/>
                  </a:lnTo>
                  <a:lnTo>
                    <a:pt x="7791" y="6041"/>
                  </a:lnTo>
                  <a:lnTo>
                    <a:pt x="7828" y="5702"/>
                  </a:lnTo>
                  <a:lnTo>
                    <a:pt x="7828" y="5344"/>
                  </a:lnTo>
                  <a:lnTo>
                    <a:pt x="7828" y="5025"/>
                  </a:lnTo>
                  <a:lnTo>
                    <a:pt x="7809" y="4705"/>
                  </a:lnTo>
                  <a:lnTo>
                    <a:pt x="7753" y="4385"/>
                  </a:lnTo>
                  <a:lnTo>
                    <a:pt x="7715" y="4065"/>
                  </a:lnTo>
                  <a:lnTo>
                    <a:pt x="7640" y="3783"/>
                  </a:lnTo>
                  <a:lnTo>
                    <a:pt x="7565" y="3482"/>
                  </a:lnTo>
                  <a:lnTo>
                    <a:pt x="7471" y="3218"/>
                  </a:lnTo>
                  <a:lnTo>
                    <a:pt x="7377" y="2936"/>
                  </a:lnTo>
                  <a:lnTo>
                    <a:pt x="7264" y="2673"/>
                  </a:lnTo>
                  <a:lnTo>
                    <a:pt x="7038" y="2202"/>
                  </a:lnTo>
                  <a:lnTo>
                    <a:pt x="6793" y="1751"/>
                  </a:lnTo>
                  <a:lnTo>
                    <a:pt x="6530" y="1356"/>
                  </a:lnTo>
                  <a:lnTo>
                    <a:pt x="6285" y="998"/>
                  </a:lnTo>
                  <a:lnTo>
                    <a:pt x="6041" y="697"/>
                  </a:lnTo>
                  <a:lnTo>
                    <a:pt x="5834" y="452"/>
                  </a:lnTo>
                  <a:lnTo>
                    <a:pt x="5495" y="114"/>
                  </a:lnTo>
                  <a:lnTo>
                    <a:pt x="5363"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3"/>
            <p:cNvSpPr/>
            <p:nvPr/>
          </p:nvSpPr>
          <p:spPr>
            <a:xfrm>
              <a:off x="1590900" y="2966375"/>
              <a:ext cx="195725" cy="324600"/>
            </a:xfrm>
            <a:custGeom>
              <a:avLst/>
              <a:gdLst/>
              <a:ahLst/>
              <a:cxnLst/>
              <a:rect l="l" t="t" r="r" b="b"/>
              <a:pathLst>
                <a:path w="7829" h="12984" fill="none" extrusionOk="0">
                  <a:moveTo>
                    <a:pt x="5363" y="1"/>
                  </a:moveTo>
                  <a:lnTo>
                    <a:pt x="5363" y="1"/>
                  </a:lnTo>
                  <a:lnTo>
                    <a:pt x="5570" y="490"/>
                  </a:lnTo>
                  <a:lnTo>
                    <a:pt x="5740" y="979"/>
                  </a:lnTo>
                  <a:lnTo>
                    <a:pt x="5890" y="1450"/>
                  </a:lnTo>
                  <a:lnTo>
                    <a:pt x="6022" y="1920"/>
                  </a:lnTo>
                  <a:lnTo>
                    <a:pt x="6116" y="2372"/>
                  </a:lnTo>
                  <a:lnTo>
                    <a:pt x="6210" y="2804"/>
                  </a:lnTo>
                  <a:lnTo>
                    <a:pt x="6267" y="3237"/>
                  </a:lnTo>
                  <a:lnTo>
                    <a:pt x="6323" y="3651"/>
                  </a:lnTo>
                  <a:lnTo>
                    <a:pt x="6342" y="4065"/>
                  </a:lnTo>
                  <a:lnTo>
                    <a:pt x="6342" y="4460"/>
                  </a:lnTo>
                  <a:lnTo>
                    <a:pt x="6342" y="4855"/>
                  </a:lnTo>
                  <a:lnTo>
                    <a:pt x="6304" y="5232"/>
                  </a:lnTo>
                  <a:lnTo>
                    <a:pt x="6267" y="5608"/>
                  </a:lnTo>
                  <a:lnTo>
                    <a:pt x="6210" y="5965"/>
                  </a:lnTo>
                  <a:lnTo>
                    <a:pt x="6135" y="6304"/>
                  </a:lnTo>
                  <a:lnTo>
                    <a:pt x="6060" y="6643"/>
                  </a:lnTo>
                  <a:lnTo>
                    <a:pt x="6060" y="6643"/>
                  </a:lnTo>
                  <a:lnTo>
                    <a:pt x="6530" y="7057"/>
                  </a:lnTo>
                  <a:lnTo>
                    <a:pt x="6887" y="7395"/>
                  </a:lnTo>
                  <a:lnTo>
                    <a:pt x="7113" y="7659"/>
                  </a:lnTo>
                  <a:lnTo>
                    <a:pt x="7188" y="7772"/>
                  </a:lnTo>
                  <a:lnTo>
                    <a:pt x="7245" y="7847"/>
                  </a:lnTo>
                  <a:lnTo>
                    <a:pt x="7245" y="7847"/>
                  </a:lnTo>
                  <a:lnTo>
                    <a:pt x="7245" y="7903"/>
                  </a:lnTo>
                  <a:lnTo>
                    <a:pt x="7245" y="7903"/>
                  </a:lnTo>
                  <a:lnTo>
                    <a:pt x="7245" y="7903"/>
                  </a:lnTo>
                  <a:lnTo>
                    <a:pt x="7245" y="7903"/>
                  </a:lnTo>
                  <a:lnTo>
                    <a:pt x="7245" y="7941"/>
                  </a:lnTo>
                  <a:lnTo>
                    <a:pt x="7245" y="7941"/>
                  </a:lnTo>
                  <a:lnTo>
                    <a:pt x="7245" y="7941"/>
                  </a:lnTo>
                  <a:lnTo>
                    <a:pt x="7226" y="7979"/>
                  </a:lnTo>
                  <a:lnTo>
                    <a:pt x="7226" y="7979"/>
                  </a:lnTo>
                  <a:lnTo>
                    <a:pt x="7057" y="8468"/>
                  </a:lnTo>
                  <a:lnTo>
                    <a:pt x="6831" y="8938"/>
                  </a:lnTo>
                  <a:lnTo>
                    <a:pt x="6586" y="9390"/>
                  </a:lnTo>
                  <a:lnTo>
                    <a:pt x="6304" y="9841"/>
                  </a:lnTo>
                  <a:lnTo>
                    <a:pt x="6304" y="9841"/>
                  </a:lnTo>
                  <a:lnTo>
                    <a:pt x="6041" y="10218"/>
                  </a:lnTo>
                  <a:lnTo>
                    <a:pt x="5740" y="10556"/>
                  </a:lnTo>
                  <a:lnTo>
                    <a:pt x="5439" y="10895"/>
                  </a:lnTo>
                  <a:lnTo>
                    <a:pt x="5119" y="11196"/>
                  </a:lnTo>
                  <a:lnTo>
                    <a:pt x="4761" y="11478"/>
                  </a:lnTo>
                  <a:lnTo>
                    <a:pt x="4423" y="11723"/>
                  </a:lnTo>
                  <a:lnTo>
                    <a:pt x="4046" y="11968"/>
                  </a:lnTo>
                  <a:lnTo>
                    <a:pt x="3670" y="12175"/>
                  </a:lnTo>
                  <a:lnTo>
                    <a:pt x="3275" y="12363"/>
                  </a:lnTo>
                  <a:lnTo>
                    <a:pt x="2880" y="12532"/>
                  </a:lnTo>
                  <a:lnTo>
                    <a:pt x="2466" y="12664"/>
                  </a:lnTo>
                  <a:lnTo>
                    <a:pt x="2052" y="12777"/>
                  </a:lnTo>
                  <a:lnTo>
                    <a:pt x="1638" y="12871"/>
                  </a:lnTo>
                  <a:lnTo>
                    <a:pt x="1205" y="12927"/>
                  </a:lnTo>
                  <a:lnTo>
                    <a:pt x="791" y="12965"/>
                  </a:lnTo>
                  <a:lnTo>
                    <a:pt x="358" y="12984"/>
                  </a:lnTo>
                  <a:lnTo>
                    <a:pt x="358" y="12984"/>
                  </a:lnTo>
                  <a:lnTo>
                    <a:pt x="1" y="12965"/>
                  </a:lnTo>
                  <a:lnTo>
                    <a:pt x="1" y="12965"/>
                  </a:lnTo>
                  <a:lnTo>
                    <a:pt x="509" y="12984"/>
                  </a:lnTo>
                  <a:lnTo>
                    <a:pt x="509" y="12984"/>
                  </a:lnTo>
                  <a:lnTo>
                    <a:pt x="848" y="12984"/>
                  </a:lnTo>
                  <a:lnTo>
                    <a:pt x="1186" y="12946"/>
                  </a:lnTo>
                  <a:lnTo>
                    <a:pt x="1525" y="12908"/>
                  </a:lnTo>
                  <a:lnTo>
                    <a:pt x="1864" y="12852"/>
                  </a:lnTo>
                  <a:lnTo>
                    <a:pt x="2184" y="12777"/>
                  </a:lnTo>
                  <a:lnTo>
                    <a:pt x="2503" y="12701"/>
                  </a:lnTo>
                  <a:lnTo>
                    <a:pt x="2823" y="12589"/>
                  </a:lnTo>
                  <a:lnTo>
                    <a:pt x="3124" y="12476"/>
                  </a:lnTo>
                  <a:lnTo>
                    <a:pt x="3425" y="12344"/>
                  </a:lnTo>
                  <a:lnTo>
                    <a:pt x="3726" y="12193"/>
                  </a:lnTo>
                  <a:lnTo>
                    <a:pt x="4009" y="12043"/>
                  </a:lnTo>
                  <a:lnTo>
                    <a:pt x="4291" y="11874"/>
                  </a:lnTo>
                  <a:lnTo>
                    <a:pt x="4554" y="11685"/>
                  </a:lnTo>
                  <a:lnTo>
                    <a:pt x="4818" y="11497"/>
                  </a:lnTo>
                  <a:lnTo>
                    <a:pt x="5062" y="11290"/>
                  </a:lnTo>
                  <a:lnTo>
                    <a:pt x="5307" y="11083"/>
                  </a:lnTo>
                  <a:lnTo>
                    <a:pt x="5533" y="10857"/>
                  </a:lnTo>
                  <a:lnTo>
                    <a:pt x="5758" y="10613"/>
                  </a:lnTo>
                  <a:lnTo>
                    <a:pt x="5984" y="10368"/>
                  </a:lnTo>
                  <a:lnTo>
                    <a:pt x="6172" y="10105"/>
                  </a:lnTo>
                  <a:lnTo>
                    <a:pt x="6379" y="9841"/>
                  </a:lnTo>
                  <a:lnTo>
                    <a:pt x="6568" y="9559"/>
                  </a:lnTo>
                  <a:lnTo>
                    <a:pt x="6737" y="9277"/>
                  </a:lnTo>
                  <a:lnTo>
                    <a:pt x="6887" y="8995"/>
                  </a:lnTo>
                  <a:lnTo>
                    <a:pt x="7038" y="8694"/>
                  </a:lnTo>
                  <a:lnTo>
                    <a:pt x="7188" y="8374"/>
                  </a:lnTo>
                  <a:lnTo>
                    <a:pt x="7301" y="8073"/>
                  </a:lnTo>
                  <a:lnTo>
                    <a:pt x="7414" y="7753"/>
                  </a:lnTo>
                  <a:lnTo>
                    <a:pt x="7527" y="7414"/>
                  </a:lnTo>
                  <a:lnTo>
                    <a:pt x="7621" y="7076"/>
                  </a:lnTo>
                  <a:lnTo>
                    <a:pt x="7696" y="6737"/>
                  </a:lnTo>
                  <a:lnTo>
                    <a:pt x="7753" y="6398"/>
                  </a:lnTo>
                  <a:lnTo>
                    <a:pt x="7753" y="6398"/>
                  </a:lnTo>
                  <a:lnTo>
                    <a:pt x="7791" y="6041"/>
                  </a:lnTo>
                  <a:lnTo>
                    <a:pt x="7828" y="5702"/>
                  </a:lnTo>
                  <a:lnTo>
                    <a:pt x="7828" y="5344"/>
                  </a:lnTo>
                  <a:lnTo>
                    <a:pt x="7828" y="5025"/>
                  </a:lnTo>
                  <a:lnTo>
                    <a:pt x="7809" y="4705"/>
                  </a:lnTo>
                  <a:lnTo>
                    <a:pt x="7753" y="4385"/>
                  </a:lnTo>
                  <a:lnTo>
                    <a:pt x="7715" y="4065"/>
                  </a:lnTo>
                  <a:lnTo>
                    <a:pt x="7640" y="3783"/>
                  </a:lnTo>
                  <a:lnTo>
                    <a:pt x="7565" y="3482"/>
                  </a:lnTo>
                  <a:lnTo>
                    <a:pt x="7471" y="3218"/>
                  </a:lnTo>
                  <a:lnTo>
                    <a:pt x="7377" y="2936"/>
                  </a:lnTo>
                  <a:lnTo>
                    <a:pt x="7264" y="2673"/>
                  </a:lnTo>
                  <a:lnTo>
                    <a:pt x="7038" y="2202"/>
                  </a:lnTo>
                  <a:lnTo>
                    <a:pt x="6793" y="1751"/>
                  </a:lnTo>
                  <a:lnTo>
                    <a:pt x="6530" y="1356"/>
                  </a:lnTo>
                  <a:lnTo>
                    <a:pt x="6285" y="998"/>
                  </a:lnTo>
                  <a:lnTo>
                    <a:pt x="6041" y="697"/>
                  </a:lnTo>
                  <a:lnTo>
                    <a:pt x="5834" y="452"/>
                  </a:lnTo>
                  <a:lnTo>
                    <a:pt x="5495" y="114"/>
                  </a:lnTo>
                  <a:lnTo>
                    <a:pt x="536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3"/>
            <p:cNvSpPr/>
            <p:nvPr/>
          </p:nvSpPr>
          <p:spPr>
            <a:xfrm>
              <a:off x="1590900" y="3151725"/>
              <a:ext cx="181125" cy="139250"/>
            </a:xfrm>
            <a:custGeom>
              <a:avLst/>
              <a:gdLst/>
              <a:ahLst/>
              <a:cxnLst/>
              <a:rect l="l" t="t" r="r" b="b"/>
              <a:pathLst>
                <a:path w="7245" h="5570" extrusionOk="0">
                  <a:moveTo>
                    <a:pt x="5796" y="0"/>
                  </a:moveTo>
                  <a:lnTo>
                    <a:pt x="5646" y="358"/>
                  </a:lnTo>
                  <a:lnTo>
                    <a:pt x="5476" y="715"/>
                  </a:lnTo>
                  <a:lnTo>
                    <a:pt x="5307" y="1054"/>
                  </a:lnTo>
                  <a:lnTo>
                    <a:pt x="5119" y="1374"/>
                  </a:lnTo>
                  <a:lnTo>
                    <a:pt x="4912" y="1694"/>
                  </a:lnTo>
                  <a:lnTo>
                    <a:pt x="4705" y="1976"/>
                  </a:lnTo>
                  <a:lnTo>
                    <a:pt x="4479" y="2277"/>
                  </a:lnTo>
                  <a:lnTo>
                    <a:pt x="4253" y="2540"/>
                  </a:lnTo>
                  <a:lnTo>
                    <a:pt x="4009" y="2804"/>
                  </a:lnTo>
                  <a:lnTo>
                    <a:pt x="3783" y="3048"/>
                  </a:lnTo>
                  <a:lnTo>
                    <a:pt x="3294" y="3500"/>
                  </a:lnTo>
                  <a:lnTo>
                    <a:pt x="2804" y="3914"/>
                  </a:lnTo>
                  <a:lnTo>
                    <a:pt x="2315" y="4271"/>
                  </a:lnTo>
                  <a:lnTo>
                    <a:pt x="1864" y="4572"/>
                  </a:lnTo>
                  <a:lnTo>
                    <a:pt x="1431" y="4836"/>
                  </a:lnTo>
                  <a:lnTo>
                    <a:pt x="1036" y="5062"/>
                  </a:lnTo>
                  <a:lnTo>
                    <a:pt x="678" y="5250"/>
                  </a:lnTo>
                  <a:lnTo>
                    <a:pt x="170" y="5476"/>
                  </a:lnTo>
                  <a:lnTo>
                    <a:pt x="1" y="5551"/>
                  </a:lnTo>
                  <a:lnTo>
                    <a:pt x="358" y="5570"/>
                  </a:lnTo>
                  <a:lnTo>
                    <a:pt x="791" y="5551"/>
                  </a:lnTo>
                  <a:lnTo>
                    <a:pt x="1205" y="5513"/>
                  </a:lnTo>
                  <a:lnTo>
                    <a:pt x="1638" y="5457"/>
                  </a:lnTo>
                  <a:lnTo>
                    <a:pt x="2052" y="5363"/>
                  </a:lnTo>
                  <a:lnTo>
                    <a:pt x="2466" y="5250"/>
                  </a:lnTo>
                  <a:lnTo>
                    <a:pt x="2880" y="5118"/>
                  </a:lnTo>
                  <a:lnTo>
                    <a:pt x="3275" y="4949"/>
                  </a:lnTo>
                  <a:lnTo>
                    <a:pt x="3670" y="4761"/>
                  </a:lnTo>
                  <a:lnTo>
                    <a:pt x="4046" y="4554"/>
                  </a:lnTo>
                  <a:lnTo>
                    <a:pt x="4423" y="4309"/>
                  </a:lnTo>
                  <a:lnTo>
                    <a:pt x="4761" y="4064"/>
                  </a:lnTo>
                  <a:lnTo>
                    <a:pt x="5119" y="3782"/>
                  </a:lnTo>
                  <a:lnTo>
                    <a:pt x="5439" y="3481"/>
                  </a:lnTo>
                  <a:lnTo>
                    <a:pt x="5740" y="3142"/>
                  </a:lnTo>
                  <a:lnTo>
                    <a:pt x="6041" y="2804"/>
                  </a:lnTo>
                  <a:lnTo>
                    <a:pt x="6304" y="2427"/>
                  </a:lnTo>
                  <a:lnTo>
                    <a:pt x="6586" y="1976"/>
                  </a:lnTo>
                  <a:lnTo>
                    <a:pt x="6831" y="1524"/>
                  </a:lnTo>
                  <a:lnTo>
                    <a:pt x="7057" y="1054"/>
                  </a:lnTo>
                  <a:lnTo>
                    <a:pt x="7226" y="565"/>
                  </a:lnTo>
                  <a:lnTo>
                    <a:pt x="7245" y="527"/>
                  </a:lnTo>
                  <a:lnTo>
                    <a:pt x="7245" y="527"/>
                  </a:lnTo>
                  <a:lnTo>
                    <a:pt x="7207" y="546"/>
                  </a:lnTo>
                  <a:lnTo>
                    <a:pt x="7151" y="565"/>
                  </a:lnTo>
                  <a:lnTo>
                    <a:pt x="7057" y="546"/>
                  </a:lnTo>
                  <a:lnTo>
                    <a:pt x="6944" y="527"/>
                  </a:lnTo>
                  <a:lnTo>
                    <a:pt x="6662" y="414"/>
                  </a:lnTo>
                  <a:lnTo>
                    <a:pt x="6267" y="245"/>
                  </a:lnTo>
                  <a:lnTo>
                    <a:pt x="579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3"/>
            <p:cNvSpPr/>
            <p:nvPr/>
          </p:nvSpPr>
          <p:spPr>
            <a:xfrm>
              <a:off x="1590900" y="3151725"/>
              <a:ext cx="181125" cy="139250"/>
            </a:xfrm>
            <a:custGeom>
              <a:avLst/>
              <a:gdLst/>
              <a:ahLst/>
              <a:cxnLst/>
              <a:rect l="l" t="t" r="r" b="b"/>
              <a:pathLst>
                <a:path w="7245" h="5570" fill="none" extrusionOk="0">
                  <a:moveTo>
                    <a:pt x="5796" y="0"/>
                  </a:moveTo>
                  <a:lnTo>
                    <a:pt x="5796" y="0"/>
                  </a:lnTo>
                  <a:lnTo>
                    <a:pt x="5646" y="358"/>
                  </a:lnTo>
                  <a:lnTo>
                    <a:pt x="5476" y="715"/>
                  </a:lnTo>
                  <a:lnTo>
                    <a:pt x="5307" y="1054"/>
                  </a:lnTo>
                  <a:lnTo>
                    <a:pt x="5119" y="1374"/>
                  </a:lnTo>
                  <a:lnTo>
                    <a:pt x="4912" y="1694"/>
                  </a:lnTo>
                  <a:lnTo>
                    <a:pt x="4705" y="1976"/>
                  </a:lnTo>
                  <a:lnTo>
                    <a:pt x="4479" y="2277"/>
                  </a:lnTo>
                  <a:lnTo>
                    <a:pt x="4253" y="2540"/>
                  </a:lnTo>
                  <a:lnTo>
                    <a:pt x="4009" y="2804"/>
                  </a:lnTo>
                  <a:lnTo>
                    <a:pt x="3783" y="3048"/>
                  </a:lnTo>
                  <a:lnTo>
                    <a:pt x="3294" y="3500"/>
                  </a:lnTo>
                  <a:lnTo>
                    <a:pt x="2804" y="3914"/>
                  </a:lnTo>
                  <a:lnTo>
                    <a:pt x="2315" y="4271"/>
                  </a:lnTo>
                  <a:lnTo>
                    <a:pt x="1864" y="4572"/>
                  </a:lnTo>
                  <a:lnTo>
                    <a:pt x="1431" y="4836"/>
                  </a:lnTo>
                  <a:lnTo>
                    <a:pt x="1036" y="5062"/>
                  </a:lnTo>
                  <a:lnTo>
                    <a:pt x="678" y="5250"/>
                  </a:lnTo>
                  <a:lnTo>
                    <a:pt x="170" y="5476"/>
                  </a:lnTo>
                  <a:lnTo>
                    <a:pt x="1" y="5551"/>
                  </a:lnTo>
                  <a:lnTo>
                    <a:pt x="1" y="5551"/>
                  </a:lnTo>
                  <a:lnTo>
                    <a:pt x="1" y="5551"/>
                  </a:lnTo>
                  <a:lnTo>
                    <a:pt x="1" y="5551"/>
                  </a:lnTo>
                  <a:lnTo>
                    <a:pt x="358" y="5570"/>
                  </a:lnTo>
                  <a:lnTo>
                    <a:pt x="358" y="5570"/>
                  </a:lnTo>
                  <a:lnTo>
                    <a:pt x="791" y="5551"/>
                  </a:lnTo>
                  <a:lnTo>
                    <a:pt x="1205" y="5513"/>
                  </a:lnTo>
                  <a:lnTo>
                    <a:pt x="1638" y="5457"/>
                  </a:lnTo>
                  <a:lnTo>
                    <a:pt x="2052" y="5363"/>
                  </a:lnTo>
                  <a:lnTo>
                    <a:pt x="2466" y="5250"/>
                  </a:lnTo>
                  <a:lnTo>
                    <a:pt x="2880" y="5118"/>
                  </a:lnTo>
                  <a:lnTo>
                    <a:pt x="3275" y="4949"/>
                  </a:lnTo>
                  <a:lnTo>
                    <a:pt x="3670" y="4761"/>
                  </a:lnTo>
                  <a:lnTo>
                    <a:pt x="4046" y="4554"/>
                  </a:lnTo>
                  <a:lnTo>
                    <a:pt x="4423" y="4309"/>
                  </a:lnTo>
                  <a:lnTo>
                    <a:pt x="4761" y="4064"/>
                  </a:lnTo>
                  <a:lnTo>
                    <a:pt x="5119" y="3782"/>
                  </a:lnTo>
                  <a:lnTo>
                    <a:pt x="5439" y="3481"/>
                  </a:lnTo>
                  <a:lnTo>
                    <a:pt x="5740" y="3142"/>
                  </a:lnTo>
                  <a:lnTo>
                    <a:pt x="6041" y="2804"/>
                  </a:lnTo>
                  <a:lnTo>
                    <a:pt x="6304" y="2427"/>
                  </a:lnTo>
                  <a:lnTo>
                    <a:pt x="6304" y="2427"/>
                  </a:lnTo>
                  <a:lnTo>
                    <a:pt x="6586" y="1976"/>
                  </a:lnTo>
                  <a:lnTo>
                    <a:pt x="6831" y="1524"/>
                  </a:lnTo>
                  <a:lnTo>
                    <a:pt x="7057" y="1054"/>
                  </a:lnTo>
                  <a:lnTo>
                    <a:pt x="7226" y="565"/>
                  </a:lnTo>
                  <a:lnTo>
                    <a:pt x="7226" y="565"/>
                  </a:lnTo>
                  <a:lnTo>
                    <a:pt x="7245" y="527"/>
                  </a:lnTo>
                  <a:lnTo>
                    <a:pt x="7245" y="527"/>
                  </a:lnTo>
                  <a:lnTo>
                    <a:pt x="7245" y="527"/>
                  </a:lnTo>
                  <a:lnTo>
                    <a:pt x="7245" y="489"/>
                  </a:lnTo>
                  <a:lnTo>
                    <a:pt x="7245" y="489"/>
                  </a:lnTo>
                  <a:lnTo>
                    <a:pt x="7245" y="489"/>
                  </a:lnTo>
                  <a:lnTo>
                    <a:pt x="7245" y="489"/>
                  </a:lnTo>
                  <a:lnTo>
                    <a:pt x="7245" y="489"/>
                  </a:lnTo>
                  <a:lnTo>
                    <a:pt x="7245" y="489"/>
                  </a:lnTo>
                  <a:lnTo>
                    <a:pt x="7245" y="527"/>
                  </a:lnTo>
                  <a:lnTo>
                    <a:pt x="7245" y="527"/>
                  </a:lnTo>
                  <a:lnTo>
                    <a:pt x="7245" y="527"/>
                  </a:lnTo>
                  <a:lnTo>
                    <a:pt x="7207" y="546"/>
                  </a:lnTo>
                  <a:lnTo>
                    <a:pt x="7207" y="546"/>
                  </a:lnTo>
                  <a:lnTo>
                    <a:pt x="7151" y="565"/>
                  </a:lnTo>
                  <a:lnTo>
                    <a:pt x="7151" y="565"/>
                  </a:lnTo>
                  <a:lnTo>
                    <a:pt x="7057" y="546"/>
                  </a:lnTo>
                  <a:lnTo>
                    <a:pt x="6944" y="527"/>
                  </a:lnTo>
                  <a:lnTo>
                    <a:pt x="6662" y="414"/>
                  </a:lnTo>
                  <a:lnTo>
                    <a:pt x="6267" y="245"/>
                  </a:lnTo>
                  <a:lnTo>
                    <a:pt x="57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3"/>
            <p:cNvSpPr/>
            <p:nvPr/>
          </p:nvSpPr>
          <p:spPr>
            <a:xfrm>
              <a:off x="1735800" y="3132425"/>
              <a:ext cx="36225" cy="33425"/>
            </a:xfrm>
            <a:custGeom>
              <a:avLst/>
              <a:gdLst/>
              <a:ahLst/>
              <a:cxnLst/>
              <a:rect l="l" t="t" r="r" b="b"/>
              <a:pathLst>
                <a:path w="1449" h="1337" extrusionOk="0">
                  <a:moveTo>
                    <a:pt x="264" y="1"/>
                  </a:moveTo>
                  <a:lnTo>
                    <a:pt x="151" y="396"/>
                  </a:lnTo>
                  <a:lnTo>
                    <a:pt x="0" y="772"/>
                  </a:lnTo>
                  <a:lnTo>
                    <a:pt x="471" y="1017"/>
                  </a:lnTo>
                  <a:lnTo>
                    <a:pt x="866" y="1186"/>
                  </a:lnTo>
                  <a:lnTo>
                    <a:pt x="1148" y="1299"/>
                  </a:lnTo>
                  <a:lnTo>
                    <a:pt x="1261" y="1318"/>
                  </a:lnTo>
                  <a:lnTo>
                    <a:pt x="1355" y="1337"/>
                  </a:lnTo>
                  <a:lnTo>
                    <a:pt x="1411" y="1318"/>
                  </a:lnTo>
                  <a:lnTo>
                    <a:pt x="1449" y="1299"/>
                  </a:lnTo>
                  <a:lnTo>
                    <a:pt x="1449" y="1261"/>
                  </a:lnTo>
                  <a:lnTo>
                    <a:pt x="1449" y="1205"/>
                  </a:lnTo>
                  <a:lnTo>
                    <a:pt x="1392" y="1130"/>
                  </a:lnTo>
                  <a:lnTo>
                    <a:pt x="1317" y="1017"/>
                  </a:lnTo>
                  <a:lnTo>
                    <a:pt x="1091" y="753"/>
                  </a:lnTo>
                  <a:lnTo>
                    <a:pt x="734" y="415"/>
                  </a:lnTo>
                  <a:lnTo>
                    <a:pt x="264"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3"/>
            <p:cNvSpPr/>
            <p:nvPr/>
          </p:nvSpPr>
          <p:spPr>
            <a:xfrm>
              <a:off x="1735800" y="3132425"/>
              <a:ext cx="36225" cy="33425"/>
            </a:xfrm>
            <a:custGeom>
              <a:avLst/>
              <a:gdLst/>
              <a:ahLst/>
              <a:cxnLst/>
              <a:rect l="l" t="t" r="r" b="b"/>
              <a:pathLst>
                <a:path w="1449" h="1337" fill="none" extrusionOk="0">
                  <a:moveTo>
                    <a:pt x="264" y="1"/>
                  </a:moveTo>
                  <a:lnTo>
                    <a:pt x="264" y="1"/>
                  </a:lnTo>
                  <a:lnTo>
                    <a:pt x="151" y="396"/>
                  </a:lnTo>
                  <a:lnTo>
                    <a:pt x="0" y="772"/>
                  </a:lnTo>
                  <a:lnTo>
                    <a:pt x="0" y="772"/>
                  </a:lnTo>
                  <a:lnTo>
                    <a:pt x="471" y="1017"/>
                  </a:lnTo>
                  <a:lnTo>
                    <a:pt x="866" y="1186"/>
                  </a:lnTo>
                  <a:lnTo>
                    <a:pt x="1148" y="1299"/>
                  </a:lnTo>
                  <a:lnTo>
                    <a:pt x="1261" y="1318"/>
                  </a:lnTo>
                  <a:lnTo>
                    <a:pt x="1355" y="1337"/>
                  </a:lnTo>
                  <a:lnTo>
                    <a:pt x="1355" y="1337"/>
                  </a:lnTo>
                  <a:lnTo>
                    <a:pt x="1411" y="1318"/>
                  </a:lnTo>
                  <a:lnTo>
                    <a:pt x="1411" y="1318"/>
                  </a:lnTo>
                  <a:lnTo>
                    <a:pt x="1449" y="1299"/>
                  </a:lnTo>
                  <a:lnTo>
                    <a:pt x="1449" y="1299"/>
                  </a:lnTo>
                  <a:lnTo>
                    <a:pt x="1449" y="1299"/>
                  </a:lnTo>
                  <a:lnTo>
                    <a:pt x="1449" y="1261"/>
                  </a:lnTo>
                  <a:lnTo>
                    <a:pt x="1449" y="1261"/>
                  </a:lnTo>
                  <a:lnTo>
                    <a:pt x="1449" y="1261"/>
                  </a:lnTo>
                  <a:lnTo>
                    <a:pt x="1449" y="1261"/>
                  </a:lnTo>
                  <a:lnTo>
                    <a:pt x="1449" y="1205"/>
                  </a:lnTo>
                  <a:lnTo>
                    <a:pt x="1449" y="1205"/>
                  </a:lnTo>
                  <a:lnTo>
                    <a:pt x="1392" y="1130"/>
                  </a:lnTo>
                  <a:lnTo>
                    <a:pt x="1317" y="1017"/>
                  </a:lnTo>
                  <a:lnTo>
                    <a:pt x="1091" y="753"/>
                  </a:lnTo>
                  <a:lnTo>
                    <a:pt x="734" y="415"/>
                  </a:lnTo>
                  <a:lnTo>
                    <a:pt x="26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Google Shape;102;p1" descr="https://lh5.googleusercontent.com/FmDR0MkrTxFEnwnsLpuo1G6SlmfyaQjs9IQBRhe0PVneUzEk5Lc_qrdgbBOkgPlNGkJlO5OxqVNk9pTXrejwb2MmmeIrjAZSjR0vS2FTXZr0Dp-Tjrcoy-Ard1HOBqWhvEI3OEgMhabx6jGsHNmz6w">
            <a:extLst>
              <a:ext uri="{FF2B5EF4-FFF2-40B4-BE49-F238E27FC236}">
                <a16:creationId xmlns:a16="http://schemas.microsoft.com/office/drawing/2014/main" id="{6C1F84D8-EA9A-BE8B-C2E7-A7018A2A1EE8}"/>
              </a:ext>
            </a:extLst>
          </p:cNvPr>
          <p:cNvPicPr preferRelativeResize="0"/>
          <p:nvPr userDrawn="1"/>
        </p:nvPicPr>
        <p:blipFill rotWithShape="1">
          <a:blip r:embed="rId2">
            <a:alphaModFix/>
          </a:blip>
          <a:srcRect/>
          <a:stretch/>
        </p:blipFill>
        <p:spPr>
          <a:xfrm>
            <a:off x="0" y="4719414"/>
            <a:ext cx="748150" cy="411583"/>
          </a:xfrm>
          <a:prstGeom prst="rect">
            <a:avLst/>
          </a:prstGeom>
          <a:noFill/>
          <a:ln>
            <a:noFill/>
          </a:ln>
        </p:spPr>
      </p:pic>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194"/>
        <p:cNvGrpSpPr/>
        <p:nvPr/>
      </p:nvGrpSpPr>
      <p:grpSpPr>
        <a:xfrm>
          <a:off x="0" y="0"/>
          <a:ext cx="0" cy="0"/>
          <a:chOff x="0" y="0"/>
          <a:chExt cx="0" cy="0"/>
        </a:xfrm>
      </p:grpSpPr>
      <p:sp>
        <p:nvSpPr>
          <p:cNvPr id="1195" name="Google Shape;1195;p4"/>
          <p:cNvSpPr txBox="1">
            <a:spLocks noGrp="1"/>
          </p:cNvSpPr>
          <p:nvPr>
            <p:ph type="title"/>
          </p:nvPr>
        </p:nvSpPr>
        <p:spPr>
          <a:xfrm>
            <a:off x="720000" y="539500"/>
            <a:ext cx="7704000" cy="457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Clr>
                <a:schemeClr val="lt1"/>
              </a:buClr>
              <a:buSzPts val="3500"/>
              <a:buNone/>
              <a:defRPr>
                <a:solidFill>
                  <a:schemeClr val="lt1"/>
                </a:solidFill>
              </a:defRPr>
            </a:lvl2pPr>
            <a:lvl3pPr lvl="2" algn="ctr" rtl="0">
              <a:spcBef>
                <a:spcPts val="0"/>
              </a:spcBef>
              <a:spcAft>
                <a:spcPts val="0"/>
              </a:spcAft>
              <a:buClr>
                <a:schemeClr val="lt1"/>
              </a:buClr>
              <a:buSzPts val="3500"/>
              <a:buNone/>
              <a:defRPr>
                <a:solidFill>
                  <a:schemeClr val="lt1"/>
                </a:solidFill>
              </a:defRPr>
            </a:lvl3pPr>
            <a:lvl4pPr lvl="3" algn="ctr" rtl="0">
              <a:spcBef>
                <a:spcPts val="0"/>
              </a:spcBef>
              <a:spcAft>
                <a:spcPts val="0"/>
              </a:spcAft>
              <a:buClr>
                <a:schemeClr val="lt1"/>
              </a:buClr>
              <a:buSzPts val="3500"/>
              <a:buNone/>
              <a:defRPr>
                <a:solidFill>
                  <a:schemeClr val="lt1"/>
                </a:solidFill>
              </a:defRPr>
            </a:lvl4pPr>
            <a:lvl5pPr lvl="4" algn="ctr" rtl="0">
              <a:spcBef>
                <a:spcPts val="0"/>
              </a:spcBef>
              <a:spcAft>
                <a:spcPts val="0"/>
              </a:spcAft>
              <a:buClr>
                <a:schemeClr val="lt1"/>
              </a:buClr>
              <a:buSzPts val="3500"/>
              <a:buNone/>
              <a:defRPr>
                <a:solidFill>
                  <a:schemeClr val="lt1"/>
                </a:solidFill>
              </a:defRPr>
            </a:lvl5pPr>
            <a:lvl6pPr lvl="5" algn="ctr" rtl="0">
              <a:spcBef>
                <a:spcPts val="0"/>
              </a:spcBef>
              <a:spcAft>
                <a:spcPts val="0"/>
              </a:spcAft>
              <a:buClr>
                <a:schemeClr val="lt1"/>
              </a:buClr>
              <a:buSzPts val="3500"/>
              <a:buNone/>
              <a:defRPr>
                <a:solidFill>
                  <a:schemeClr val="lt1"/>
                </a:solidFill>
              </a:defRPr>
            </a:lvl6pPr>
            <a:lvl7pPr lvl="6" algn="ctr" rtl="0">
              <a:spcBef>
                <a:spcPts val="0"/>
              </a:spcBef>
              <a:spcAft>
                <a:spcPts val="0"/>
              </a:spcAft>
              <a:buClr>
                <a:schemeClr val="lt1"/>
              </a:buClr>
              <a:buSzPts val="3500"/>
              <a:buNone/>
              <a:defRPr>
                <a:solidFill>
                  <a:schemeClr val="lt1"/>
                </a:solidFill>
              </a:defRPr>
            </a:lvl7pPr>
            <a:lvl8pPr lvl="7" algn="ctr" rtl="0">
              <a:spcBef>
                <a:spcPts val="0"/>
              </a:spcBef>
              <a:spcAft>
                <a:spcPts val="0"/>
              </a:spcAft>
              <a:buClr>
                <a:schemeClr val="lt1"/>
              </a:buClr>
              <a:buSzPts val="3500"/>
              <a:buNone/>
              <a:defRPr>
                <a:solidFill>
                  <a:schemeClr val="lt1"/>
                </a:solidFill>
              </a:defRPr>
            </a:lvl8pPr>
            <a:lvl9pPr lvl="8" algn="ctr" rtl="0">
              <a:spcBef>
                <a:spcPts val="0"/>
              </a:spcBef>
              <a:spcAft>
                <a:spcPts val="0"/>
              </a:spcAft>
              <a:buClr>
                <a:schemeClr val="lt1"/>
              </a:buClr>
              <a:buSzPts val="3500"/>
              <a:buNone/>
              <a:defRPr>
                <a:solidFill>
                  <a:schemeClr val="lt1"/>
                </a:solidFill>
              </a:defRPr>
            </a:lvl9pPr>
          </a:lstStyle>
          <a:p>
            <a:endParaRPr/>
          </a:p>
        </p:txBody>
      </p:sp>
      <p:sp>
        <p:nvSpPr>
          <p:cNvPr id="1196" name="Google Shape;1196;p4"/>
          <p:cNvSpPr txBox="1">
            <a:spLocks noGrp="1"/>
          </p:cNvSpPr>
          <p:nvPr>
            <p:ph type="body" idx="1"/>
          </p:nvPr>
        </p:nvSpPr>
        <p:spPr>
          <a:xfrm>
            <a:off x="716900" y="1128049"/>
            <a:ext cx="7704000" cy="548700"/>
          </a:xfrm>
          <a:prstGeom prst="rect">
            <a:avLst/>
          </a:prstGeom>
        </p:spPr>
        <p:txBody>
          <a:bodyPr spcFirstLastPara="1" wrap="square" lIns="91425" tIns="91425" rIns="91425" bIns="91425" anchor="ctr" anchorCtr="0">
            <a:noAutofit/>
          </a:bodyPr>
          <a:lstStyle>
            <a:lvl1pPr marL="457200" lvl="0" indent="-330200" algn="ctr" rtl="0">
              <a:lnSpc>
                <a:spcPct val="100000"/>
              </a:lnSpc>
              <a:spcBef>
                <a:spcPts val="0"/>
              </a:spcBef>
              <a:spcAft>
                <a:spcPts val="0"/>
              </a:spcAft>
              <a:buSzPts val="1600"/>
              <a:buFont typeface="Mulish SemiBold"/>
              <a:buAutoNum type="arabicPeriod"/>
              <a:defRPr/>
            </a:lvl1pPr>
            <a:lvl2pPr marL="914400" lvl="1" indent="-330200" rtl="0">
              <a:lnSpc>
                <a:spcPct val="100000"/>
              </a:lnSpc>
              <a:spcBef>
                <a:spcPts val="0"/>
              </a:spcBef>
              <a:spcAft>
                <a:spcPts val="0"/>
              </a:spcAft>
              <a:buSzPts val="1600"/>
              <a:buFont typeface="Roboto Condensed Light"/>
              <a:buAutoNum type="alphaLcPeriod"/>
              <a:defRPr sz="1600"/>
            </a:lvl2pPr>
            <a:lvl3pPr marL="1371600" lvl="2" indent="-330200" rtl="0">
              <a:lnSpc>
                <a:spcPct val="100000"/>
              </a:lnSpc>
              <a:spcBef>
                <a:spcPts val="0"/>
              </a:spcBef>
              <a:spcAft>
                <a:spcPts val="0"/>
              </a:spcAft>
              <a:buSzPts val="1600"/>
              <a:buFont typeface="Roboto Condensed Light"/>
              <a:buAutoNum type="romanLcPeriod"/>
              <a:defRPr sz="1600"/>
            </a:lvl3pPr>
            <a:lvl4pPr marL="1828800" lvl="3" indent="-330200" rtl="0">
              <a:lnSpc>
                <a:spcPct val="100000"/>
              </a:lnSpc>
              <a:spcBef>
                <a:spcPts val="0"/>
              </a:spcBef>
              <a:spcAft>
                <a:spcPts val="0"/>
              </a:spcAft>
              <a:buSzPts val="1600"/>
              <a:buFont typeface="Roboto Condensed Light"/>
              <a:buAutoNum type="arabicPeriod"/>
              <a:defRPr sz="1600"/>
            </a:lvl4pPr>
            <a:lvl5pPr marL="2286000" lvl="4" indent="-330200" rtl="0">
              <a:lnSpc>
                <a:spcPct val="100000"/>
              </a:lnSpc>
              <a:spcBef>
                <a:spcPts val="0"/>
              </a:spcBef>
              <a:spcAft>
                <a:spcPts val="0"/>
              </a:spcAft>
              <a:buSzPts val="1600"/>
              <a:buFont typeface="Roboto Condensed Light"/>
              <a:buAutoNum type="alphaLcPeriod"/>
              <a:defRPr sz="1600"/>
            </a:lvl5pPr>
            <a:lvl6pPr marL="2743200" lvl="5" indent="-330200" rtl="0">
              <a:lnSpc>
                <a:spcPct val="100000"/>
              </a:lnSpc>
              <a:spcBef>
                <a:spcPts val="0"/>
              </a:spcBef>
              <a:spcAft>
                <a:spcPts val="0"/>
              </a:spcAft>
              <a:buSzPts val="1600"/>
              <a:buFont typeface="Roboto Condensed Light"/>
              <a:buAutoNum type="romanLcPeriod"/>
              <a:defRPr sz="1600"/>
            </a:lvl6pPr>
            <a:lvl7pPr marL="3200400" lvl="6" indent="-330200" rtl="0">
              <a:lnSpc>
                <a:spcPct val="100000"/>
              </a:lnSpc>
              <a:spcBef>
                <a:spcPts val="0"/>
              </a:spcBef>
              <a:spcAft>
                <a:spcPts val="0"/>
              </a:spcAft>
              <a:buSzPts val="1600"/>
              <a:buFont typeface="Roboto Condensed Light"/>
              <a:buAutoNum type="arabicPeriod"/>
              <a:defRPr sz="1600"/>
            </a:lvl7pPr>
            <a:lvl8pPr marL="3657600" lvl="7" indent="-330200" rtl="0">
              <a:lnSpc>
                <a:spcPct val="100000"/>
              </a:lnSpc>
              <a:spcBef>
                <a:spcPts val="0"/>
              </a:spcBef>
              <a:spcAft>
                <a:spcPts val="0"/>
              </a:spcAft>
              <a:buSzPts val="1600"/>
              <a:buFont typeface="Roboto Condensed Light"/>
              <a:buAutoNum type="alphaLcPeriod"/>
              <a:defRPr sz="1600"/>
            </a:lvl8pPr>
            <a:lvl9pPr marL="4114800" lvl="8" indent="-330200" rtl="0">
              <a:lnSpc>
                <a:spcPct val="100000"/>
              </a:lnSpc>
              <a:spcBef>
                <a:spcPts val="0"/>
              </a:spcBef>
              <a:spcAft>
                <a:spcPts val="0"/>
              </a:spcAft>
              <a:buSzPts val="1600"/>
              <a:buFont typeface="Roboto Condensed Light"/>
              <a:buAutoNum type="romanLcPeriod"/>
              <a:defRPr sz="1600"/>
            </a:lvl9pPr>
          </a:lstStyle>
          <a:p>
            <a:endParaRPr/>
          </a:p>
        </p:txBody>
      </p:sp>
      <p:sp>
        <p:nvSpPr>
          <p:cNvPr id="1197" name="Google Shape;1197;p4"/>
          <p:cNvSpPr/>
          <p:nvPr/>
        </p:nvSpPr>
        <p:spPr>
          <a:xfrm rot="5400000">
            <a:off x="7020722" y="901074"/>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
          <p:cNvSpPr/>
          <p:nvPr/>
        </p:nvSpPr>
        <p:spPr>
          <a:xfrm rot="-5400000">
            <a:off x="-922451" y="2950724"/>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 name="Google Shape;1199;p4"/>
          <p:cNvGrpSpPr/>
          <p:nvPr/>
        </p:nvGrpSpPr>
        <p:grpSpPr>
          <a:xfrm rot="5400000">
            <a:off x="-1134900" y="2609675"/>
            <a:ext cx="2651830" cy="2216529"/>
            <a:chOff x="8778750" y="1654938"/>
            <a:chExt cx="2651830" cy="2216529"/>
          </a:xfrm>
        </p:grpSpPr>
        <p:sp>
          <p:nvSpPr>
            <p:cNvPr id="1200" name="Google Shape;1200;p4"/>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4"/>
          <p:cNvGrpSpPr/>
          <p:nvPr/>
        </p:nvGrpSpPr>
        <p:grpSpPr>
          <a:xfrm rot="5400000">
            <a:off x="7892300" y="-71038"/>
            <a:ext cx="2651830" cy="2216529"/>
            <a:chOff x="8778750" y="1654938"/>
            <a:chExt cx="2651830" cy="2216529"/>
          </a:xfrm>
        </p:grpSpPr>
        <p:sp>
          <p:nvSpPr>
            <p:cNvPr id="1210" name="Google Shape;1210;p4"/>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9" name="Google Shape;1219;p4"/>
          <p:cNvSpPr/>
          <p:nvPr/>
        </p:nvSpPr>
        <p:spPr>
          <a:xfrm rot="-5400000">
            <a:off x="8762800" y="331647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
          <p:cNvSpPr/>
          <p:nvPr/>
        </p:nvSpPr>
        <p:spPr>
          <a:xfrm rot="-5400000">
            <a:off x="8839000" y="3672950"/>
            <a:ext cx="130800" cy="1308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 name="Google Shape;1221;p4"/>
          <p:cNvGrpSpPr/>
          <p:nvPr/>
        </p:nvGrpSpPr>
        <p:grpSpPr>
          <a:xfrm>
            <a:off x="301063" y="212550"/>
            <a:ext cx="922000" cy="501475"/>
            <a:chOff x="1470950" y="1480875"/>
            <a:chExt cx="922000" cy="501475"/>
          </a:xfrm>
        </p:grpSpPr>
        <p:sp>
          <p:nvSpPr>
            <p:cNvPr id="1222" name="Google Shape;1222;p4"/>
            <p:cNvSpPr/>
            <p:nvPr/>
          </p:nvSpPr>
          <p:spPr>
            <a:xfrm>
              <a:off x="1470950" y="1602250"/>
              <a:ext cx="296375" cy="258750"/>
            </a:xfrm>
            <a:custGeom>
              <a:avLst/>
              <a:gdLst/>
              <a:ahLst/>
              <a:cxnLst/>
              <a:rect l="l" t="t" r="r" b="b"/>
              <a:pathLst>
                <a:path w="11855" h="10350" extrusionOk="0">
                  <a:moveTo>
                    <a:pt x="8543" y="640"/>
                  </a:moveTo>
                  <a:lnTo>
                    <a:pt x="11159" y="5175"/>
                  </a:lnTo>
                  <a:lnTo>
                    <a:pt x="8543" y="9709"/>
                  </a:lnTo>
                  <a:lnTo>
                    <a:pt x="3312" y="9709"/>
                  </a:lnTo>
                  <a:lnTo>
                    <a:pt x="678" y="5175"/>
                  </a:lnTo>
                  <a:lnTo>
                    <a:pt x="3312" y="640"/>
                  </a:lnTo>
                  <a:close/>
                  <a:moveTo>
                    <a:pt x="3030" y="0"/>
                  </a:moveTo>
                  <a:lnTo>
                    <a:pt x="2955" y="38"/>
                  </a:lnTo>
                  <a:lnTo>
                    <a:pt x="2899" y="94"/>
                  </a:lnTo>
                  <a:lnTo>
                    <a:pt x="2842" y="151"/>
                  </a:lnTo>
                  <a:lnTo>
                    <a:pt x="39" y="5005"/>
                  </a:lnTo>
                  <a:lnTo>
                    <a:pt x="1" y="5081"/>
                  </a:lnTo>
                  <a:lnTo>
                    <a:pt x="1" y="5175"/>
                  </a:lnTo>
                  <a:lnTo>
                    <a:pt x="1" y="5250"/>
                  </a:lnTo>
                  <a:lnTo>
                    <a:pt x="39" y="5325"/>
                  </a:lnTo>
                  <a:lnTo>
                    <a:pt x="2842" y="10180"/>
                  </a:lnTo>
                  <a:lnTo>
                    <a:pt x="2899" y="10255"/>
                  </a:lnTo>
                  <a:lnTo>
                    <a:pt x="2955" y="10311"/>
                  </a:lnTo>
                  <a:lnTo>
                    <a:pt x="3030" y="10330"/>
                  </a:lnTo>
                  <a:lnTo>
                    <a:pt x="3124" y="10349"/>
                  </a:lnTo>
                  <a:lnTo>
                    <a:pt x="8731" y="10349"/>
                  </a:lnTo>
                  <a:lnTo>
                    <a:pt x="8807" y="10330"/>
                  </a:lnTo>
                  <a:lnTo>
                    <a:pt x="8882" y="10311"/>
                  </a:lnTo>
                  <a:lnTo>
                    <a:pt x="8957" y="10255"/>
                  </a:lnTo>
                  <a:lnTo>
                    <a:pt x="8995" y="10180"/>
                  </a:lnTo>
                  <a:lnTo>
                    <a:pt x="11798" y="5325"/>
                  </a:lnTo>
                  <a:lnTo>
                    <a:pt x="11836" y="5250"/>
                  </a:lnTo>
                  <a:lnTo>
                    <a:pt x="11855" y="5175"/>
                  </a:lnTo>
                  <a:lnTo>
                    <a:pt x="11836" y="5081"/>
                  </a:lnTo>
                  <a:lnTo>
                    <a:pt x="11798" y="5005"/>
                  </a:lnTo>
                  <a:lnTo>
                    <a:pt x="8995" y="151"/>
                  </a:lnTo>
                  <a:lnTo>
                    <a:pt x="8957" y="94"/>
                  </a:lnTo>
                  <a:lnTo>
                    <a:pt x="8882" y="38"/>
                  </a:lnTo>
                  <a:lnTo>
                    <a:pt x="88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
            <p:cNvSpPr/>
            <p:nvPr/>
          </p:nvSpPr>
          <p:spPr>
            <a:xfrm>
              <a:off x="1679350" y="1480875"/>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9"/>
                  </a:lnTo>
                  <a:lnTo>
                    <a:pt x="2898" y="95"/>
                  </a:lnTo>
                  <a:lnTo>
                    <a:pt x="2841" y="151"/>
                  </a:lnTo>
                  <a:lnTo>
                    <a:pt x="38" y="5006"/>
                  </a:lnTo>
                  <a:lnTo>
                    <a:pt x="19" y="5081"/>
                  </a:lnTo>
                  <a:lnTo>
                    <a:pt x="0" y="5175"/>
                  </a:lnTo>
                  <a:lnTo>
                    <a:pt x="19" y="5251"/>
                  </a:lnTo>
                  <a:lnTo>
                    <a:pt x="38" y="5326"/>
                  </a:lnTo>
                  <a:lnTo>
                    <a:pt x="2841" y="10180"/>
                  </a:lnTo>
                  <a:lnTo>
                    <a:pt x="2898" y="10256"/>
                  </a:lnTo>
                  <a:lnTo>
                    <a:pt x="2973" y="10293"/>
                  </a:lnTo>
                  <a:lnTo>
                    <a:pt x="3048" y="10331"/>
                  </a:lnTo>
                  <a:lnTo>
                    <a:pt x="3124" y="10350"/>
                  </a:lnTo>
                  <a:lnTo>
                    <a:pt x="8731" y="10350"/>
                  </a:lnTo>
                  <a:lnTo>
                    <a:pt x="8825" y="10331"/>
                  </a:lnTo>
                  <a:lnTo>
                    <a:pt x="8900" y="10293"/>
                  </a:lnTo>
                  <a:lnTo>
                    <a:pt x="8956" y="10256"/>
                  </a:lnTo>
                  <a:lnTo>
                    <a:pt x="9013" y="10180"/>
                  </a:lnTo>
                  <a:lnTo>
                    <a:pt x="11816" y="5326"/>
                  </a:lnTo>
                  <a:lnTo>
                    <a:pt x="11835" y="5251"/>
                  </a:lnTo>
                  <a:lnTo>
                    <a:pt x="11854" y="5175"/>
                  </a:lnTo>
                  <a:lnTo>
                    <a:pt x="11835"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
            <p:cNvSpPr/>
            <p:nvPr/>
          </p:nvSpPr>
          <p:spPr>
            <a:xfrm>
              <a:off x="1893375" y="1602250"/>
              <a:ext cx="296375" cy="258750"/>
            </a:xfrm>
            <a:custGeom>
              <a:avLst/>
              <a:gdLst/>
              <a:ahLst/>
              <a:cxnLst/>
              <a:rect l="l" t="t" r="r" b="b"/>
              <a:pathLst>
                <a:path w="11855" h="10350" extrusionOk="0">
                  <a:moveTo>
                    <a:pt x="8561" y="640"/>
                  </a:moveTo>
                  <a:lnTo>
                    <a:pt x="11177" y="5175"/>
                  </a:lnTo>
                  <a:lnTo>
                    <a:pt x="8561" y="9709"/>
                  </a:lnTo>
                  <a:lnTo>
                    <a:pt x="3312" y="9709"/>
                  </a:lnTo>
                  <a:lnTo>
                    <a:pt x="697" y="5175"/>
                  </a:lnTo>
                  <a:lnTo>
                    <a:pt x="3312" y="640"/>
                  </a:lnTo>
                  <a:close/>
                  <a:moveTo>
                    <a:pt x="3048" y="0"/>
                  </a:moveTo>
                  <a:lnTo>
                    <a:pt x="2973" y="38"/>
                  </a:lnTo>
                  <a:lnTo>
                    <a:pt x="2898" y="94"/>
                  </a:lnTo>
                  <a:lnTo>
                    <a:pt x="2860" y="151"/>
                  </a:lnTo>
                  <a:lnTo>
                    <a:pt x="57" y="5005"/>
                  </a:lnTo>
                  <a:lnTo>
                    <a:pt x="19" y="5081"/>
                  </a:lnTo>
                  <a:lnTo>
                    <a:pt x="0" y="5175"/>
                  </a:lnTo>
                  <a:lnTo>
                    <a:pt x="19" y="5250"/>
                  </a:lnTo>
                  <a:lnTo>
                    <a:pt x="57" y="5325"/>
                  </a:lnTo>
                  <a:lnTo>
                    <a:pt x="2860" y="10180"/>
                  </a:lnTo>
                  <a:lnTo>
                    <a:pt x="2898" y="10255"/>
                  </a:lnTo>
                  <a:lnTo>
                    <a:pt x="2973" y="10311"/>
                  </a:lnTo>
                  <a:lnTo>
                    <a:pt x="3048" y="10330"/>
                  </a:lnTo>
                  <a:lnTo>
                    <a:pt x="3124" y="10349"/>
                  </a:lnTo>
                  <a:lnTo>
                    <a:pt x="8731" y="10349"/>
                  </a:lnTo>
                  <a:lnTo>
                    <a:pt x="8825" y="10330"/>
                  </a:lnTo>
                  <a:lnTo>
                    <a:pt x="8900" y="10311"/>
                  </a:lnTo>
                  <a:lnTo>
                    <a:pt x="8957" y="10255"/>
                  </a:lnTo>
                  <a:lnTo>
                    <a:pt x="9013" y="10180"/>
                  </a:lnTo>
                  <a:lnTo>
                    <a:pt x="11817" y="5325"/>
                  </a:lnTo>
                  <a:lnTo>
                    <a:pt x="11854" y="5250"/>
                  </a:lnTo>
                  <a:lnTo>
                    <a:pt x="11854" y="5175"/>
                  </a:lnTo>
                  <a:lnTo>
                    <a:pt x="11854" y="5081"/>
                  </a:lnTo>
                  <a:lnTo>
                    <a:pt x="11817" y="5005"/>
                  </a:lnTo>
                  <a:lnTo>
                    <a:pt x="9013" y="151"/>
                  </a:lnTo>
                  <a:lnTo>
                    <a:pt x="8957" y="94"/>
                  </a:lnTo>
                  <a:lnTo>
                    <a:pt x="8900" y="38"/>
                  </a:lnTo>
                  <a:lnTo>
                    <a:pt x="88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
            <p:cNvSpPr/>
            <p:nvPr/>
          </p:nvSpPr>
          <p:spPr>
            <a:xfrm>
              <a:off x="2096575" y="1723600"/>
              <a:ext cx="296375" cy="258750"/>
            </a:xfrm>
            <a:custGeom>
              <a:avLst/>
              <a:gdLst/>
              <a:ahLst/>
              <a:cxnLst/>
              <a:rect l="l" t="t" r="r" b="b"/>
              <a:pathLst>
                <a:path w="11855" h="10350" extrusionOk="0">
                  <a:moveTo>
                    <a:pt x="8543" y="641"/>
                  </a:moveTo>
                  <a:lnTo>
                    <a:pt x="11158" y="5175"/>
                  </a:lnTo>
                  <a:lnTo>
                    <a:pt x="8543" y="9710"/>
                  </a:lnTo>
                  <a:lnTo>
                    <a:pt x="3312" y="9710"/>
                  </a:lnTo>
                  <a:lnTo>
                    <a:pt x="678" y="5175"/>
                  </a:lnTo>
                  <a:lnTo>
                    <a:pt x="3312" y="641"/>
                  </a:lnTo>
                  <a:close/>
                  <a:moveTo>
                    <a:pt x="3030" y="1"/>
                  </a:move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
            <p:cNvSpPr/>
            <p:nvPr/>
          </p:nvSpPr>
          <p:spPr>
            <a:xfrm>
              <a:off x="1679350" y="1723600"/>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8"/>
                  </a:lnTo>
                  <a:lnTo>
                    <a:pt x="2898" y="95"/>
                  </a:lnTo>
                  <a:lnTo>
                    <a:pt x="2841" y="151"/>
                  </a:lnTo>
                  <a:lnTo>
                    <a:pt x="38" y="5006"/>
                  </a:lnTo>
                  <a:lnTo>
                    <a:pt x="19" y="5100"/>
                  </a:lnTo>
                  <a:lnTo>
                    <a:pt x="0" y="5175"/>
                  </a:lnTo>
                  <a:lnTo>
                    <a:pt x="19" y="5250"/>
                  </a:lnTo>
                  <a:lnTo>
                    <a:pt x="38" y="5326"/>
                  </a:lnTo>
                  <a:lnTo>
                    <a:pt x="2841" y="10180"/>
                  </a:lnTo>
                  <a:lnTo>
                    <a:pt x="2898" y="10255"/>
                  </a:lnTo>
                  <a:lnTo>
                    <a:pt x="2973" y="10312"/>
                  </a:lnTo>
                  <a:lnTo>
                    <a:pt x="3048" y="10331"/>
                  </a:lnTo>
                  <a:lnTo>
                    <a:pt x="3124" y="10349"/>
                  </a:lnTo>
                  <a:lnTo>
                    <a:pt x="8731" y="10349"/>
                  </a:lnTo>
                  <a:lnTo>
                    <a:pt x="8825" y="10331"/>
                  </a:lnTo>
                  <a:lnTo>
                    <a:pt x="8900" y="10312"/>
                  </a:lnTo>
                  <a:lnTo>
                    <a:pt x="8956" y="10255"/>
                  </a:lnTo>
                  <a:lnTo>
                    <a:pt x="9013" y="10180"/>
                  </a:lnTo>
                  <a:lnTo>
                    <a:pt x="11816" y="5326"/>
                  </a:lnTo>
                  <a:lnTo>
                    <a:pt x="11835" y="5250"/>
                  </a:lnTo>
                  <a:lnTo>
                    <a:pt x="11854" y="5175"/>
                  </a:lnTo>
                  <a:lnTo>
                    <a:pt x="11835" y="5100"/>
                  </a:lnTo>
                  <a:lnTo>
                    <a:pt x="11816" y="5006"/>
                  </a:lnTo>
                  <a:lnTo>
                    <a:pt x="9013" y="151"/>
                  </a:lnTo>
                  <a:lnTo>
                    <a:pt x="8956" y="95"/>
                  </a:lnTo>
                  <a:lnTo>
                    <a:pt x="8900" y="38"/>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
            <p:cNvSpPr/>
            <p:nvPr/>
          </p:nvSpPr>
          <p:spPr>
            <a:xfrm>
              <a:off x="1723100" y="1695375"/>
              <a:ext cx="72450" cy="72475"/>
            </a:xfrm>
            <a:custGeom>
              <a:avLst/>
              <a:gdLst/>
              <a:ahLst/>
              <a:cxnLst/>
              <a:rect l="l" t="t" r="r" b="b"/>
              <a:pathLst>
                <a:path w="2898" h="2899" extrusionOk="0">
                  <a:moveTo>
                    <a:pt x="1355" y="1"/>
                  </a:moveTo>
                  <a:lnTo>
                    <a:pt x="1204" y="20"/>
                  </a:lnTo>
                  <a:lnTo>
                    <a:pt x="1073" y="39"/>
                  </a:lnTo>
                  <a:lnTo>
                    <a:pt x="922" y="95"/>
                  </a:lnTo>
                  <a:lnTo>
                    <a:pt x="790" y="151"/>
                  </a:lnTo>
                  <a:lnTo>
                    <a:pt x="677" y="208"/>
                  </a:lnTo>
                  <a:lnTo>
                    <a:pt x="565" y="302"/>
                  </a:lnTo>
                  <a:lnTo>
                    <a:pt x="452" y="396"/>
                  </a:lnTo>
                  <a:lnTo>
                    <a:pt x="358" y="490"/>
                  </a:lnTo>
                  <a:lnTo>
                    <a:pt x="264" y="603"/>
                  </a:lnTo>
                  <a:lnTo>
                    <a:pt x="188" y="716"/>
                  </a:lnTo>
                  <a:lnTo>
                    <a:pt x="132" y="848"/>
                  </a:lnTo>
                  <a:lnTo>
                    <a:pt x="75" y="961"/>
                  </a:lnTo>
                  <a:lnTo>
                    <a:pt x="38" y="1111"/>
                  </a:lnTo>
                  <a:lnTo>
                    <a:pt x="0" y="1243"/>
                  </a:lnTo>
                  <a:lnTo>
                    <a:pt x="0" y="1393"/>
                  </a:lnTo>
                  <a:lnTo>
                    <a:pt x="0" y="1525"/>
                  </a:lnTo>
                  <a:lnTo>
                    <a:pt x="19" y="1676"/>
                  </a:lnTo>
                  <a:lnTo>
                    <a:pt x="38" y="1826"/>
                  </a:lnTo>
                  <a:lnTo>
                    <a:pt x="94" y="1958"/>
                  </a:lnTo>
                  <a:lnTo>
                    <a:pt x="151" y="2089"/>
                  </a:lnTo>
                  <a:lnTo>
                    <a:pt x="207" y="2221"/>
                  </a:lnTo>
                  <a:lnTo>
                    <a:pt x="301" y="2334"/>
                  </a:lnTo>
                  <a:lnTo>
                    <a:pt x="395" y="2447"/>
                  </a:lnTo>
                  <a:lnTo>
                    <a:pt x="489" y="2541"/>
                  </a:lnTo>
                  <a:lnTo>
                    <a:pt x="602" y="2616"/>
                  </a:lnTo>
                  <a:lnTo>
                    <a:pt x="715" y="2710"/>
                  </a:lnTo>
                  <a:lnTo>
                    <a:pt x="847" y="2767"/>
                  </a:lnTo>
                  <a:lnTo>
                    <a:pt x="960" y="2823"/>
                  </a:lnTo>
                  <a:lnTo>
                    <a:pt x="1110" y="2861"/>
                  </a:lnTo>
                  <a:lnTo>
                    <a:pt x="1242" y="2880"/>
                  </a:lnTo>
                  <a:lnTo>
                    <a:pt x="1392" y="2899"/>
                  </a:lnTo>
                  <a:lnTo>
                    <a:pt x="1524" y="2899"/>
                  </a:lnTo>
                  <a:lnTo>
                    <a:pt x="1675" y="2880"/>
                  </a:lnTo>
                  <a:lnTo>
                    <a:pt x="1825" y="2842"/>
                  </a:lnTo>
                  <a:lnTo>
                    <a:pt x="1957" y="2804"/>
                  </a:lnTo>
                  <a:lnTo>
                    <a:pt x="2089" y="2748"/>
                  </a:lnTo>
                  <a:lnTo>
                    <a:pt x="2220" y="2673"/>
                  </a:lnTo>
                  <a:lnTo>
                    <a:pt x="2333" y="2597"/>
                  </a:lnTo>
                  <a:lnTo>
                    <a:pt x="2446" y="2503"/>
                  </a:lnTo>
                  <a:lnTo>
                    <a:pt x="2540" y="2409"/>
                  </a:lnTo>
                  <a:lnTo>
                    <a:pt x="2615" y="2296"/>
                  </a:lnTo>
                  <a:lnTo>
                    <a:pt x="2710" y="2184"/>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8"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
            <p:cNvSpPr/>
            <p:nvPr/>
          </p:nvSpPr>
          <p:spPr>
            <a:xfrm>
              <a:off x="1931475" y="1574025"/>
              <a:ext cx="72475" cy="72475"/>
            </a:xfrm>
            <a:custGeom>
              <a:avLst/>
              <a:gdLst/>
              <a:ahLst/>
              <a:cxnLst/>
              <a:rect l="l" t="t" r="r" b="b"/>
              <a:pathLst>
                <a:path w="2899" h="2899" extrusionOk="0">
                  <a:moveTo>
                    <a:pt x="1374" y="0"/>
                  </a:moveTo>
                  <a:lnTo>
                    <a:pt x="1223" y="19"/>
                  </a:lnTo>
                  <a:lnTo>
                    <a:pt x="1073" y="38"/>
                  </a:lnTo>
                  <a:lnTo>
                    <a:pt x="941" y="95"/>
                  </a:lnTo>
                  <a:lnTo>
                    <a:pt x="809" y="151"/>
                  </a:lnTo>
                  <a:lnTo>
                    <a:pt x="678" y="207"/>
                  </a:lnTo>
                  <a:lnTo>
                    <a:pt x="565" y="302"/>
                  </a:lnTo>
                  <a:lnTo>
                    <a:pt x="452" y="396"/>
                  </a:lnTo>
                  <a:lnTo>
                    <a:pt x="358" y="490"/>
                  </a:lnTo>
                  <a:lnTo>
                    <a:pt x="264" y="603"/>
                  </a:lnTo>
                  <a:lnTo>
                    <a:pt x="189" y="715"/>
                  </a:lnTo>
                  <a:lnTo>
                    <a:pt x="132" y="828"/>
                  </a:lnTo>
                  <a:lnTo>
                    <a:pt x="76" y="960"/>
                  </a:lnTo>
                  <a:lnTo>
                    <a:pt x="38" y="1111"/>
                  </a:lnTo>
                  <a:lnTo>
                    <a:pt x="19" y="1242"/>
                  </a:lnTo>
                  <a:lnTo>
                    <a:pt x="0" y="1393"/>
                  </a:lnTo>
                  <a:lnTo>
                    <a:pt x="0" y="1525"/>
                  </a:lnTo>
                  <a:lnTo>
                    <a:pt x="19" y="1675"/>
                  </a:lnTo>
                  <a:lnTo>
                    <a:pt x="57" y="1826"/>
                  </a:lnTo>
                  <a:lnTo>
                    <a:pt x="94" y="1957"/>
                  </a:lnTo>
                  <a:lnTo>
                    <a:pt x="151" y="2089"/>
                  </a:lnTo>
                  <a:lnTo>
                    <a:pt x="226" y="2221"/>
                  </a:lnTo>
                  <a:lnTo>
                    <a:pt x="301" y="2334"/>
                  </a:lnTo>
                  <a:lnTo>
                    <a:pt x="396" y="2447"/>
                  </a:lnTo>
                  <a:lnTo>
                    <a:pt x="490" y="2541"/>
                  </a:lnTo>
                  <a:lnTo>
                    <a:pt x="603" y="2616"/>
                  </a:lnTo>
                  <a:lnTo>
                    <a:pt x="715" y="2691"/>
                  </a:lnTo>
                  <a:lnTo>
                    <a:pt x="847" y="2766"/>
                  </a:lnTo>
                  <a:lnTo>
                    <a:pt x="979" y="2823"/>
                  </a:lnTo>
                  <a:lnTo>
                    <a:pt x="1111" y="2860"/>
                  </a:lnTo>
                  <a:lnTo>
                    <a:pt x="1242" y="2879"/>
                  </a:lnTo>
                  <a:lnTo>
                    <a:pt x="1393" y="2898"/>
                  </a:lnTo>
                  <a:lnTo>
                    <a:pt x="1543" y="2898"/>
                  </a:lnTo>
                  <a:lnTo>
                    <a:pt x="1694" y="2879"/>
                  </a:lnTo>
                  <a:lnTo>
                    <a:pt x="1826" y="2842"/>
                  </a:lnTo>
                  <a:lnTo>
                    <a:pt x="1976" y="2804"/>
                  </a:lnTo>
                  <a:lnTo>
                    <a:pt x="2108" y="2748"/>
                  </a:lnTo>
                  <a:lnTo>
                    <a:pt x="2221" y="2672"/>
                  </a:lnTo>
                  <a:lnTo>
                    <a:pt x="2334" y="2597"/>
                  </a:lnTo>
                  <a:lnTo>
                    <a:pt x="2446" y="2503"/>
                  </a:lnTo>
                  <a:lnTo>
                    <a:pt x="2541" y="2409"/>
                  </a:lnTo>
                  <a:lnTo>
                    <a:pt x="2635" y="2296"/>
                  </a:lnTo>
                  <a:lnTo>
                    <a:pt x="2710" y="2183"/>
                  </a:lnTo>
                  <a:lnTo>
                    <a:pt x="2766" y="2051"/>
                  </a:lnTo>
                  <a:lnTo>
                    <a:pt x="2823" y="1920"/>
                  </a:lnTo>
                  <a:lnTo>
                    <a:pt x="2860" y="1788"/>
                  </a:lnTo>
                  <a:lnTo>
                    <a:pt x="2898" y="1656"/>
                  </a:lnTo>
                  <a:lnTo>
                    <a:pt x="2898" y="1506"/>
                  </a:lnTo>
                  <a:lnTo>
                    <a:pt x="2898" y="1355"/>
                  </a:lnTo>
                  <a:lnTo>
                    <a:pt x="2879" y="1205"/>
                  </a:lnTo>
                  <a:lnTo>
                    <a:pt x="2860" y="1073"/>
                  </a:lnTo>
                  <a:lnTo>
                    <a:pt x="2804" y="922"/>
                  </a:lnTo>
                  <a:lnTo>
                    <a:pt x="2747" y="791"/>
                  </a:lnTo>
                  <a:lnTo>
                    <a:pt x="2691" y="678"/>
                  </a:lnTo>
                  <a:lnTo>
                    <a:pt x="2597" y="565"/>
                  </a:lnTo>
                  <a:lnTo>
                    <a:pt x="2503" y="452"/>
                  </a:lnTo>
                  <a:lnTo>
                    <a:pt x="2409" y="358"/>
                  </a:lnTo>
                  <a:lnTo>
                    <a:pt x="2296" y="264"/>
                  </a:lnTo>
                  <a:lnTo>
                    <a:pt x="2183" y="189"/>
                  </a:lnTo>
                  <a:lnTo>
                    <a:pt x="2051" y="132"/>
                  </a:lnTo>
                  <a:lnTo>
                    <a:pt x="1938" y="76"/>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
            <p:cNvSpPr/>
            <p:nvPr/>
          </p:nvSpPr>
          <p:spPr>
            <a:xfrm>
              <a:off x="2068350" y="1806875"/>
              <a:ext cx="72475" cy="72925"/>
            </a:xfrm>
            <a:custGeom>
              <a:avLst/>
              <a:gdLst/>
              <a:ahLst/>
              <a:cxnLst/>
              <a:rect l="l" t="t" r="r" b="b"/>
              <a:pathLst>
                <a:path w="2899" h="2917" extrusionOk="0">
                  <a:moveTo>
                    <a:pt x="1355" y="0"/>
                  </a:moveTo>
                  <a:lnTo>
                    <a:pt x="1205" y="19"/>
                  </a:lnTo>
                  <a:lnTo>
                    <a:pt x="1073" y="57"/>
                  </a:lnTo>
                  <a:lnTo>
                    <a:pt x="923" y="94"/>
                  </a:lnTo>
                  <a:lnTo>
                    <a:pt x="791" y="151"/>
                  </a:lnTo>
                  <a:lnTo>
                    <a:pt x="678" y="226"/>
                  </a:lnTo>
                  <a:lnTo>
                    <a:pt x="565" y="301"/>
                  </a:lnTo>
                  <a:lnTo>
                    <a:pt x="452" y="395"/>
                  </a:lnTo>
                  <a:lnTo>
                    <a:pt x="358" y="508"/>
                  </a:lnTo>
                  <a:lnTo>
                    <a:pt x="264" y="602"/>
                  </a:lnTo>
                  <a:lnTo>
                    <a:pt x="189" y="734"/>
                  </a:lnTo>
                  <a:lnTo>
                    <a:pt x="132" y="847"/>
                  </a:lnTo>
                  <a:lnTo>
                    <a:pt x="76" y="979"/>
                  </a:lnTo>
                  <a:lnTo>
                    <a:pt x="38" y="1110"/>
                  </a:lnTo>
                  <a:lnTo>
                    <a:pt x="1" y="1261"/>
                  </a:lnTo>
                  <a:lnTo>
                    <a:pt x="1" y="1393"/>
                  </a:lnTo>
                  <a:lnTo>
                    <a:pt x="1" y="1543"/>
                  </a:lnTo>
                  <a:lnTo>
                    <a:pt x="20" y="1694"/>
                  </a:lnTo>
                  <a:lnTo>
                    <a:pt x="38" y="1844"/>
                  </a:lnTo>
                  <a:lnTo>
                    <a:pt x="95" y="1976"/>
                  </a:lnTo>
                  <a:lnTo>
                    <a:pt x="151" y="2108"/>
                  </a:lnTo>
                  <a:lnTo>
                    <a:pt x="208" y="2239"/>
                  </a:lnTo>
                  <a:lnTo>
                    <a:pt x="302" y="2352"/>
                  </a:lnTo>
                  <a:lnTo>
                    <a:pt x="396" y="2446"/>
                  </a:lnTo>
                  <a:lnTo>
                    <a:pt x="490" y="2559"/>
                  </a:lnTo>
                  <a:lnTo>
                    <a:pt x="603" y="2634"/>
                  </a:lnTo>
                  <a:lnTo>
                    <a:pt x="716" y="2710"/>
                  </a:lnTo>
                  <a:lnTo>
                    <a:pt x="847" y="2785"/>
                  </a:lnTo>
                  <a:lnTo>
                    <a:pt x="960" y="2823"/>
                  </a:lnTo>
                  <a:lnTo>
                    <a:pt x="1111" y="2879"/>
                  </a:lnTo>
                  <a:lnTo>
                    <a:pt x="1243" y="2898"/>
                  </a:lnTo>
                  <a:lnTo>
                    <a:pt x="1393" y="2917"/>
                  </a:lnTo>
                  <a:lnTo>
                    <a:pt x="1525" y="2917"/>
                  </a:lnTo>
                  <a:lnTo>
                    <a:pt x="1675" y="2898"/>
                  </a:lnTo>
                  <a:lnTo>
                    <a:pt x="1826" y="2860"/>
                  </a:lnTo>
                  <a:lnTo>
                    <a:pt x="1958" y="2823"/>
                  </a:lnTo>
                  <a:lnTo>
                    <a:pt x="2089" y="2766"/>
                  </a:lnTo>
                  <a:lnTo>
                    <a:pt x="2221" y="2691"/>
                  </a:lnTo>
                  <a:lnTo>
                    <a:pt x="2334" y="2616"/>
                  </a:lnTo>
                  <a:lnTo>
                    <a:pt x="2447" y="2522"/>
                  </a:lnTo>
                  <a:lnTo>
                    <a:pt x="2541" y="2409"/>
                  </a:lnTo>
                  <a:lnTo>
                    <a:pt x="2616" y="2315"/>
                  </a:lnTo>
                  <a:lnTo>
                    <a:pt x="2691" y="2183"/>
                  </a:lnTo>
                  <a:lnTo>
                    <a:pt x="2767" y="2070"/>
                  </a:lnTo>
                  <a:lnTo>
                    <a:pt x="2823" y="1938"/>
                  </a:lnTo>
                  <a:lnTo>
                    <a:pt x="2861" y="1807"/>
                  </a:lnTo>
                  <a:lnTo>
                    <a:pt x="2880" y="1656"/>
                  </a:lnTo>
                  <a:lnTo>
                    <a:pt x="2898" y="1524"/>
                  </a:lnTo>
                  <a:lnTo>
                    <a:pt x="2898" y="1374"/>
                  </a:lnTo>
                  <a:lnTo>
                    <a:pt x="2880" y="1223"/>
                  </a:lnTo>
                  <a:lnTo>
                    <a:pt x="2842" y="1073"/>
                  </a:lnTo>
                  <a:lnTo>
                    <a:pt x="2804" y="941"/>
                  </a:lnTo>
                  <a:lnTo>
                    <a:pt x="2748" y="809"/>
                  </a:lnTo>
                  <a:lnTo>
                    <a:pt x="2673" y="678"/>
                  </a:lnTo>
                  <a:lnTo>
                    <a:pt x="2597" y="565"/>
                  </a:lnTo>
                  <a:lnTo>
                    <a:pt x="2503" y="471"/>
                  </a:lnTo>
                  <a:lnTo>
                    <a:pt x="2409" y="358"/>
                  </a:lnTo>
                  <a:lnTo>
                    <a:pt x="2296" y="282"/>
                  </a:lnTo>
                  <a:lnTo>
                    <a:pt x="2183" y="207"/>
                  </a:lnTo>
                  <a:lnTo>
                    <a:pt x="2052" y="132"/>
                  </a:lnTo>
                  <a:lnTo>
                    <a:pt x="1920" y="94"/>
                  </a:lnTo>
                  <a:lnTo>
                    <a:pt x="1788" y="57"/>
                  </a:lnTo>
                  <a:lnTo>
                    <a:pt x="1657" y="19"/>
                  </a:lnTo>
                  <a:lnTo>
                    <a:pt x="15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0" name="Google Shape;1230;p4"/>
          <p:cNvSpPr/>
          <p:nvPr/>
        </p:nvSpPr>
        <p:spPr>
          <a:xfrm rot="-5400000">
            <a:off x="189950" y="76875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
          <p:cNvSpPr/>
          <p:nvPr/>
        </p:nvSpPr>
        <p:spPr>
          <a:xfrm rot="-5400000">
            <a:off x="418550" y="972825"/>
            <a:ext cx="130800" cy="1308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Google Shape;102;p1" descr="https://lh5.googleusercontent.com/FmDR0MkrTxFEnwnsLpuo1G6SlmfyaQjs9IQBRhe0PVneUzEk5Lc_qrdgbBOkgPlNGkJlO5OxqVNk9pTXrejwb2MmmeIrjAZSjR0vS2FTXZr0Dp-Tjrcoy-Ard1HOBqWhvEI3OEgMhabx6jGsHNmz6w">
            <a:extLst>
              <a:ext uri="{FF2B5EF4-FFF2-40B4-BE49-F238E27FC236}">
                <a16:creationId xmlns:a16="http://schemas.microsoft.com/office/drawing/2014/main" id="{A60318C8-4B92-0661-BF4C-7A52D53C2D8F}"/>
              </a:ext>
            </a:extLst>
          </p:cNvPr>
          <p:cNvPicPr preferRelativeResize="0"/>
          <p:nvPr userDrawn="1"/>
        </p:nvPicPr>
        <p:blipFill rotWithShape="1">
          <a:blip r:embed="rId2">
            <a:alphaModFix/>
          </a:blip>
          <a:srcRect/>
          <a:stretch/>
        </p:blipFill>
        <p:spPr>
          <a:xfrm>
            <a:off x="35010" y="4323016"/>
            <a:ext cx="748150" cy="411583"/>
          </a:xfrm>
          <a:prstGeom prst="rect">
            <a:avLst/>
          </a:prstGeom>
          <a:noFill/>
          <a:ln>
            <a:noFill/>
          </a:ln>
        </p:spPr>
      </p:pic>
      <p:sp>
        <p:nvSpPr>
          <p:cNvPr id="3" name="Google Shape;105;p1">
            <a:extLst>
              <a:ext uri="{FF2B5EF4-FFF2-40B4-BE49-F238E27FC236}">
                <a16:creationId xmlns:a16="http://schemas.microsoft.com/office/drawing/2014/main" id="{BE020542-D499-31FA-04EE-B8976C9D57FD}"/>
              </a:ext>
            </a:extLst>
          </p:cNvPr>
          <p:cNvSpPr txBox="1"/>
          <p:nvPr userDrawn="1"/>
        </p:nvSpPr>
        <p:spPr>
          <a:xfrm>
            <a:off x="-28932" y="4645020"/>
            <a:ext cx="3047700" cy="3231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s-MX" sz="800" dirty="0">
                <a:solidFill>
                  <a:schemeClr val="bg1"/>
                </a:solidFill>
              </a:rPr>
              <a:t>Derechos de autor </a:t>
            </a:r>
            <a:endParaRPr sz="800" dirty="0">
              <a:solidFill>
                <a:schemeClr val="bg1"/>
              </a:solidFill>
            </a:endParaRPr>
          </a:p>
          <a:p>
            <a:pPr marL="0" lvl="0" indent="0" algn="l" rtl="0">
              <a:lnSpc>
                <a:spcPct val="90000"/>
              </a:lnSpc>
              <a:spcBef>
                <a:spcPts val="0"/>
              </a:spcBef>
              <a:spcAft>
                <a:spcPts val="0"/>
              </a:spcAft>
              <a:buNone/>
            </a:pPr>
            <a:r>
              <a:rPr lang="es-MX" sz="800" dirty="0">
                <a:solidFill>
                  <a:schemeClr val="bg1"/>
                </a:solidFill>
              </a:rPr>
              <a:t>Universidad Nacional Autónoma de México bajo licencia CC-BY-NC 4.0 Internacional</a:t>
            </a:r>
            <a:endParaRPr sz="800" dirty="0">
              <a:solidFill>
                <a:schemeClr val="bg1"/>
              </a:solidFill>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439"/>
        <p:cNvGrpSpPr/>
        <p:nvPr/>
      </p:nvGrpSpPr>
      <p:grpSpPr>
        <a:xfrm>
          <a:off x="0" y="0"/>
          <a:ext cx="0" cy="0"/>
          <a:chOff x="0" y="0"/>
          <a:chExt cx="0" cy="0"/>
        </a:xfrm>
      </p:grpSpPr>
      <p:sp>
        <p:nvSpPr>
          <p:cNvPr id="3440" name="Google Shape;3440;p13"/>
          <p:cNvSpPr txBox="1">
            <a:spLocks noGrp="1"/>
          </p:cNvSpPr>
          <p:nvPr>
            <p:ph type="title"/>
          </p:nvPr>
        </p:nvSpPr>
        <p:spPr>
          <a:xfrm>
            <a:off x="2008001" y="1494702"/>
            <a:ext cx="24486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300" b="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441" name="Google Shape;3441;p13"/>
          <p:cNvSpPr txBox="1">
            <a:spLocks noGrp="1"/>
          </p:cNvSpPr>
          <p:nvPr>
            <p:ph type="subTitle" idx="1"/>
          </p:nvPr>
        </p:nvSpPr>
        <p:spPr>
          <a:xfrm>
            <a:off x="2008001" y="1860840"/>
            <a:ext cx="24486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3442" name="Google Shape;3442;p13"/>
          <p:cNvSpPr txBox="1">
            <a:spLocks noGrp="1"/>
          </p:cNvSpPr>
          <p:nvPr>
            <p:ph type="title" idx="2"/>
          </p:nvPr>
        </p:nvSpPr>
        <p:spPr>
          <a:xfrm flipH="1">
            <a:off x="5894724" y="1494706"/>
            <a:ext cx="24486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300" b="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443" name="Google Shape;3443;p13"/>
          <p:cNvSpPr txBox="1">
            <a:spLocks noGrp="1"/>
          </p:cNvSpPr>
          <p:nvPr>
            <p:ph type="subTitle" idx="3"/>
          </p:nvPr>
        </p:nvSpPr>
        <p:spPr>
          <a:xfrm flipH="1">
            <a:off x="5894768" y="1860847"/>
            <a:ext cx="24483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3444" name="Google Shape;3444;p13"/>
          <p:cNvSpPr txBox="1">
            <a:spLocks noGrp="1"/>
          </p:cNvSpPr>
          <p:nvPr>
            <p:ph type="title" idx="4" hasCustomPrompt="1"/>
          </p:nvPr>
        </p:nvSpPr>
        <p:spPr>
          <a:xfrm>
            <a:off x="958776" y="1691353"/>
            <a:ext cx="734700" cy="457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445" name="Google Shape;3445;p13"/>
          <p:cNvSpPr txBox="1">
            <a:spLocks noGrp="1"/>
          </p:cNvSpPr>
          <p:nvPr>
            <p:ph type="title" idx="5" hasCustomPrompt="1"/>
          </p:nvPr>
        </p:nvSpPr>
        <p:spPr>
          <a:xfrm flipH="1">
            <a:off x="4844976" y="1691353"/>
            <a:ext cx="734700" cy="457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446" name="Google Shape;3446;p13"/>
          <p:cNvSpPr txBox="1">
            <a:spLocks noGrp="1"/>
          </p:cNvSpPr>
          <p:nvPr>
            <p:ph type="title" idx="6"/>
          </p:nvPr>
        </p:nvSpPr>
        <p:spPr>
          <a:xfrm>
            <a:off x="720000" y="539500"/>
            <a:ext cx="7704000" cy="457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3447" name="Google Shape;3447;p13"/>
          <p:cNvSpPr txBox="1">
            <a:spLocks noGrp="1"/>
          </p:cNvSpPr>
          <p:nvPr>
            <p:ph type="title" idx="7"/>
          </p:nvPr>
        </p:nvSpPr>
        <p:spPr>
          <a:xfrm>
            <a:off x="2008001" y="3257024"/>
            <a:ext cx="24486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300" b="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448" name="Google Shape;3448;p13"/>
          <p:cNvSpPr txBox="1">
            <a:spLocks noGrp="1"/>
          </p:cNvSpPr>
          <p:nvPr>
            <p:ph type="subTitle" idx="8"/>
          </p:nvPr>
        </p:nvSpPr>
        <p:spPr>
          <a:xfrm>
            <a:off x="2008001" y="3624401"/>
            <a:ext cx="24489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3449" name="Google Shape;3449;p13"/>
          <p:cNvSpPr txBox="1">
            <a:spLocks noGrp="1"/>
          </p:cNvSpPr>
          <p:nvPr>
            <p:ph type="title" idx="9"/>
          </p:nvPr>
        </p:nvSpPr>
        <p:spPr>
          <a:xfrm flipH="1">
            <a:off x="5894724" y="3257024"/>
            <a:ext cx="2448600" cy="3657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2500"/>
              <a:buNone/>
              <a:defRPr sz="2300" b="0">
                <a:solidFill>
                  <a:schemeClr val="lt1"/>
                </a:solidFill>
              </a:defRPr>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3450" name="Google Shape;3450;p13"/>
          <p:cNvSpPr txBox="1">
            <a:spLocks noGrp="1"/>
          </p:cNvSpPr>
          <p:nvPr>
            <p:ph type="subTitle" idx="13"/>
          </p:nvPr>
        </p:nvSpPr>
        <p:spPr>
          <a:xfrm flipH="1">
            <a:off x="5894768" y="3624401"/>
            <a:ext cx="2448300" cy="457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sp>
        <p:nvSpPr>
          <p:cNvPr id="3451" name="Google Shape;3451;p13"/>
          <p:cNvSpPr txBox="1">
            <a:spLocks noGrp="1"/>
          </p:cNvSpPr>
          <p:nvPr>
            <p:ph type="title" idx="14" hasCustomPrompt="1"/>
          </p:nvPr>
        </p:nvSpPr>
        <p:spPr>
          <a:xfrm>
            <a:off x="958776" y="3367753"/>
            <a:ext cx="734700" cy="457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452" name="Google Shape;3452;p13"/>
          <p:cNvSpPr txBox="1">
            <a:spLocks noGrp="1"/>
          </p:cNvSpPr>
          <p:nvPr>
            <p:ph type="title" idx="15" hasCustomPrompt="1"/>
          </p:nvPr>
        </p:nvSpPr>
        <p:spPr>
          <a:xfrm flipH="1">
            <a:off x="4844976" y="3367753"/>
            <a:ext cx="734700" cy="457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5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453" name="Google Shape;3453;p13"/>
          <p:cNvSpPr/>
          <p:nvPr/>
        </p:nvSpPr>
        <p:spPr>
          <a:xfrm>
            <a:off x="599" y="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3"/>
          <p:cNvSpPr/>
          <p:nvPr/>
        </p:nvSpPr>
        <p:spPr>
          <a:xfrm rot="10800000">
            <a:off x="6042475" y="3874263"/>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55" name="Google Shape;3455;p13"/>
          <p:cNvGrpSpPr/>
          <p:nvPr/>
        </p:nvGrpSpPr>
        <p:grpSpPr>
          <a:xfrm rot="10800000">
            <a:off x="-1241550" y="-340163"/>
            <a:ext cx="2651830" cy="2216529"/>
            <a:chOff x="8778750" y="1654938"/>
            <a:chExt cx="2651830" cy="2216529"/>
          </a:xfrm>
        </p:grpSpPr>
        <p:sp>
          <p:nvSpPr>
            <p:cNvPr id="3456" name="Google Shape;3456;p13"/>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3"/>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3"/>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3"/>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3"/>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3"/>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3"/>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3"/>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3"/>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65" name="Google Shape;3465;p13"/>
          <p:cNvSpPr/>
          <p:nvPr/>
        </p:nvSpPr>
        <p:spPr>
          <a:xfrm rot="-5400000">
            <a:off x="210475" y="1510113"/>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3"/>
          <p:cNvSpPr/>
          <p:nvPr/>
        </p:nvSpPr>
        <p:spPr>
          <a:xfrm rot="-5400000">
            <a:off x="439075" y="1714188"/>
            <a:ext cx="130800" cy="1308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67" name="Google Shape;3467;p13"/>
          <p:cNvGrpSpPr/>
          <p:nvPr/>
        </p:nvGrpSpPr>
        <p:grpSpPr>
          <a:xfrm>
            <a:off x="7225950" y="0"/>
            <a:ext cx="1918050" cy="1757175"/>
            <a:chOff x="4483200" y="238125"/>
            <a:chExt cx="1918050" cy="1757175"/>
          </a:xfrm>
        </p:grpSpPr>
        <p:sp>
          <p:nvSpPr>
            <p:cNvPr id="3468" name="Google Shape;3468;p13"/>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3"/>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3"/>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3"/>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3"/>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3"/>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3"/>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3"/>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3"/>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3"/>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3"/>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3"/>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3"/>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3"/>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3"/>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3"/>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3"/>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3"/>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3"/>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3"/>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3"/>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3"/>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3"/>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3"/>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3"/>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3"/>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3"/>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3"/>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3"/>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3"/>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3"/>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3"/>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3"/>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3"/>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3"/>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3"/>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3"/>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3"/>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3"/>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3"/>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3"/>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3"/>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3"/>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3"/>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3"/>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3"/>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3"/>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3"/>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3"/>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3"/>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3"/>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3"/>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3"/>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3"/>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3"/>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3"/>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3"/>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3"/>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3"/>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3"/>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3"/>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3"/>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3"/>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3"/>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3"/>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3"/>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3"/>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3"/>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3"/>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3"/>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3"/>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3"/>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3"/>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3"/>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3"/>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3"/>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3"/>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3"/>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3"/>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3"/>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3"/>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3"/>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3"/>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3"/>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3"/>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3"/>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3"/>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3"/>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3"/>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3"/>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3"/>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3"/>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3"/>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3"/>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3"/>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3"/>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3"/>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3"/>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3"/>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3"/>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3"/>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3"/>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3"/>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3"/>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3"/>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3"/>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3"/>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3"/>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3"/>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3"/>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3"/>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3"/>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3"/>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3"/>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3"/>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3"/>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3"/>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3"/>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3"/>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3"/>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3"/>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3"/>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3"/>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3"/>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3"/>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3"/>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3"/>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3"/>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3"/>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3"/>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3"/>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3"/>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3"/>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3"/>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3"/>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3"/>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3"/>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3"/>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3"/>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3"/>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3"/>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3"/>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3"/>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3"/>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3"/>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3"/>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3"/>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3"/>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3"/>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3"/>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3"/>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3"/>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3"/>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3"/>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3"/>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3"/>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3"/>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3"/>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3"/>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3"/>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3"/>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3"/>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3"/>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3"/>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3"/>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3"/>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3"/>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3"/>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3"/>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3"/>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3"/>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3"/>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3"/>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3"/>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3"/>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3"/>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3"/>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3"/>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3"/>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3"/>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3"/>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3"/>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3"/>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3"/>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3"/>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3"/>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3"/>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3"/>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3"/>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3"/>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3"/>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3"/>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3"/>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3"/>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3"/>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3"/>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3"/>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3"/>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3"/>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3"/>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3"/>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3"/>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3"/>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3"/>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3"/>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3"/>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3"/>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3"/>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3"/>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3"/>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3"/>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3"/>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3"/>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3"/>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3"/>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3"/>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3"/>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3"/>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3"/>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3"/>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3"/>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3"/>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3"/>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3"/>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3"/>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3"/>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3"/>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3"/>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3"/>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3"/>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3"/>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3"/>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3"/>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3"/>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3"/>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3"/>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3"/>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3"/>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3"/>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3"/>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3"/>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3"/>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3"/>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3"/>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3"/>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3"/>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3"/>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3"/>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3"/>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3"/>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3"/>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3"/>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3"/>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3"/>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3"/>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3"/>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3"/>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3"/>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3"/>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3"/>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3"/>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3"/>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3"/>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3"/>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3"/>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3"/>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3"/>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3"/>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3"/>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3"/>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3"/>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3"/>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3"/>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3"/>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3"/>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3"/>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3"/>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3"/>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3"/>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3"/>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3"/>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3"/>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3"/>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51" name="Google Shape;3751;p13"/>
          <p:cNvSpPr/>
          <p:nvPr/>
        </p:nvSpPr>
        <p:spPr>
          <a:xfrm>
            <a:off x="8634275" y="1049050"/>
            <a:ext cx="326000" cy="486875"/>
          </a:xfrm>
          <a:custGeom>
            <a:avLst/>
            <a:gdLst/>
            <a:ahLst/>
            <a:cxnLst/>
            <a:rect l="l" t="t" r="r" b="b"/>
            <a:pathLst>
              <a:path w="13040" h="19475" extrusionOk="0">
                <a:moveTo>
                  <a:pt x="13040" y="0"/>
                </a:moveTo>
                <a:lnTo>
                  <a:pt x="2315" y="11120"/>
                </a:lnTo>
                <a:lnTo>
                  <a:pt x="6454" y="11215"/>
                </a:lnTo>
                <a:lnTo>
                  <a:pt x="0" y="19475"/>
                </a:lnTo>
                <a:lnTo>
                  <a:pt x="10594" y="10293"/>
                </a:lnTo>
                <a:lnTo>
                  <a:pt x="6736" y="9164"/>
                </a:lnTo>
                <a:lnTo>
                  <a:pt x="130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3"/>
          <p:cNvSpPr/>
          <p:nvPr/>
        </p:nvSpPr>
        <p:spPr>
          <a:xfrm rot="-5400000">
            <a:off x="8658375" y="181367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3"/>
          <p:cNvSpPr/>
          <p:nvPr/>
        </p:nvSpPr>
        <p:spPr>
          <a:xfrm rot="-5400000">
            <a:off x="8886975" y="2017750"/>
            <a:ext cx="130800" cy="1308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4" name="Google Shape;3754;p13"/>
          <p:cNvGrpSpPr/>
          <p:nvPr/>
        </p:nvGrpSpPr>
        <p:grpSpPr>
          <a:xfrm rot="10800000">
            <a:off x="7587500" y="3719762"/>
            <a:ext cx="2651830" cy="2216529"/>
            <a:chOff x="8778750" y="1654938"/>
            <a:chExt cx="2651830" cy="2216529"/>
          </a:xfrm>
        </p:grpSpPr>
        <p:sp>
          <p:nvSpPr>
            <p:cNvPr id="3755" name="Google Shape;3755;p13"/>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3"/>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3"/>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3"/>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3"/>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3"/>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3"/>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3"/>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3"/>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Google Shape;102;p1" descr="https://lh5.googleusercontent.com/FmDR0MkrTxFEnwnsLpuo1G6SlmfyaQjs9IQBRhe0PVneUzEk5Lc_qrdgbBOkgPlNGkJlO5OxqVNk9pTXrejwb2MmmeIrjAZSjR0vS2FTXZr0Dp-Tjrcoy-Ard1HOBqWhvEI3OEgMhabx6jGsHNmz6w">
            <a:extLst>
              <a:ext uri="{FF2B5EF4-FFF2-40B4-BE49-F238E27FC236}">
                <a16:creationId xmlns:a16="http://schemas.microsoft.com/office/drawing/2014/main" id="{1A35FC27-CB56-6957-A29E-1223304005DC}"/>
              </a:ext>
            </a:extLst>
          </p:cNvPr>
          <p:cNvPicPr preferRelativeResize="0"/>
          <p:nvPr userDrawn="1"/>
        </p:nvPicPr>
        <p:blipFill rotWithShape="1">
          <a:blip r:embed="rId2">
            <a:alphaModFix/>
          </a:blip>
          <a:srcRect/>
          <a:stretch/>
        </p:blipFill>
        <p:spPr>
          <a:xfrm>
            <a:off x="60388" y="4318074"/>
            <a:ext cx="748150" cy="411583"/>
          </a:xfrm>
          <a:prstGeom prst="rect">
            <a:avLst/>
          </a:prstGeom>
          <a:noFill/>
          <a:ln>
            <a:noFill/>
          </a:ln>
        </p:spPr>
      </p:pic>
      <p:sp>
        <p:nvSpPr>
          <p:cNvPr id="3" name="Google Shape;105;p1">
            <a:extLst>
              <a:ext uri="{FF2B5EF4-FFF2-40B4-BE49-F238E27FC236}">
                <a16:creationId xmlns:a16="http://schemas.microsoft.com/office/drawing/2014/main" id="{FAF8083A-9C91-3235-BE04-3A697E8E5EA1}"/>
              </a:ext>
            </a:extLst>
          </p:cNvPr>
          <p:cNvSpPr txBox="1"/>
          <p:nvPr userDrawn="1"/>
        </p:nvSpPr>
        <p:spPr>
          <a:xfrm>
            <a:off x="-28932" y="4645020"/>
            <a:ext cx="3047700" cy="3231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s-MX" sz="800" dirty="0">
                <a:solidFill>
                  <a:schemeClr val="bg1"/>
                </a:solidFill>
              </a:rPr>
              <a:t>Derechos de autor </a:t>
            </a:r>
            <a:endParaRPr sz="800" dirty="0">
              <a:solidFill>
                <a:schemeClr val="bg1"/>
              </a:solidFill>
            </a:endParaRPr>
          </a:p>
          <a:p>
            <a:pPr marL="0" lvl="0" indent="0" algn="l" rtl="0">
              <a:lnSpc>
                <a:spcPct val="90000"/>
              </a:lnSpc>
              <a:spcBef>
                <a:spcPts val="0"/>
              </a:spcBef>
              <a:spcAft>
                <a:spcPts val="0"/>
              </a:spcAft>
              <a:buNone/>
            </a:pPr>
            <a:r>
              <a:rPr lang="es-MX" sz="800" dirty="0">
                <a:solidFill>
                  <a:schemeClr val="bg1"/>
                </a:solidFill>
              </a:rPr>
              <a:t>Universidad Nacional Autónoma de México bajo licencia CC-BY-NC 4.0 Internacional</a:t>
            </a:r>
            <a:endParaRPr sz="800" dirty="0">
              <a:solidFill>
                <a:schemeClr val="bg1"/>
              </a:solidFill>
            </a:endParaRPr>
          </a:p>
        </p:txBody>
      </p:sp>
    </p:spTree>
    <p:extLst>
      <p:ext uri="{BB962C8B-B14F-4D97-AF65-F5344CB8AC3E}">
        <p14:creationId xmlns:p14="http://schemas.microsoft.com/office/powerpoint/2010/main" val="371418266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232"/>
        <p:cNvGrpSpPr/>
        <p:nvPr/>
      </p:nvGrpSpPr>
      <p:grpSpPr>
        <a:xfrm>
          <a:off x="0" y="0"/>
          <a:ext cx="0" cy="0"/>
          <a:chOff x="0" y="0"/>
          <a:chExt cx="0" cy="0"/>
        </a:xfrm>
      </p:grpSpPr>
      <p:sp>
        <p:nvSpPr>
          <p:cNvPr id="1233" name="Google Shape;1233;p5"/>
          <p:cNvSpPr txBox="1">
            <a:spLocks noGrp="1"/>
          </p:cNvSpPr>
          <p:nvPr>
            <p:ph type="title"/>
          </p:nvPr>
        </p:nvSpPr>
        <p:spPr>
          <a:xfrm>
            <a:off x="1502225" y="2850162"/>
            <a:ext cx="2913300" cy="365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sz="2300" b="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34" name="Google Shape;1234;p5"/>
          <p:cNvSpPr txBox="1">
            <a:spLocks noGrp="1"/>
          </p:cNvSpPr>
          <p:nvPr>
            <p:ph type="title" idx="2"/>
          </p:nvPr>
        </p:nvSpPr>
        <p:spPr>
          <a:xfrm>
            <a:off x="4728775" y="2850162"/>
            <a:ext cx="2913300" cy="3657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sz="2300" b="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35" name="Google Shape;1235;p5"/>
          <p:cNvSpPr txBox="1">
            <a:spLocks noGrp="1"/>
          </p:cNvSpPr>
          <p:nvPr>
            <p:ph type="subTitle" idx="1"/>
          </p:nvPr>
        </p:nvSpPr>
        <p:spPr>
          <a:xfrm>
            <a:off x="4728775" y="3219187"/>
            <a:ext cx="29133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236" name="Google Shape;1236;p5"/>
          <p:cNvSpPr txBox="1">
            <a:spLocks noGrp="1"/>
          </p:cNvSpPr>
          <p:nvPr>
            <p:ph type="subTitle" idx="3"/>
          </p:nvPr>
        </p:nvSpPr>
        <p:spPr>
          <a:xfrm>
            <a:off x="1501925" y="3219187"/>
            <a:ext cx="29139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800"/>
              <a:buNone/>
              <a:defRPr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237" name="Google Shape;1237;p5"/>
          <p:cNvSpPr txBox="1">
            <a:spLocks noGrp="1"/>
          </p:cNvSpPr>
          <p:nvPr>
            <p:ph type="title" idx="4"/>
          </p:nvPr>
        </p:nvSpPr>
        <p:spPr>
          <a:xfrm>
            <a:off x="720000" y="539500"/>
            <a:ext cx="7704000" cy="457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sz="3500"/>
            </a:lvl1pPr>
            <a:lvl2pPr lvl="1" algn="ctr" rtl="0">
              <a:spcBef>
                <a:spcPts val="0"/>
              </a:spcBef>
              <a:spcAft>
                <a:spcPts val="0"/>
              </a:spcAft>
              <a:buClr>
                <a:schemeClr val="lt1"/>
              </a:buClr>
              <a:buSzPts val="3500"/>
              <a:buNone/>
              <a:defRPr>
                <a:solidFill>
                  <a:schemeClr val="lt1"/>
                </a:solidFill>
              </a:defRPr>
            </a:lvl2pPr>
            <a:lvl3pPr lvl="2" algn="ctr" rtl="0">
              <a:spcBef>
                <a:spcPts val="0"/>
              </a:spcBef>
              <a:spcAft>
                <a:spcPts val="0"/>
              </a:spcAft>
              <a:buClr>
                <a:schemeClr val="lt1"/>
              </a:buClr>
              <a:buSzPts val="3500"/>
              <a:buNone/>
              <a:defRPr>
                <a:solidFill>
                  <a:schemeClr val="lt1"/>
                </a:solidFill>
              </a:defRPr>
            </a:lvl3pPr>
            <a:lvl4pPr lvl="3" algn="ctr" rtl="0">
              <a:spcBef>
                <a:spcPts val="0"/>
              </a:spcBef>
              <a:spcAft>
                <a:spcPts val="0"/>
              </a:spcAft>
              <a:buClr>
                <a:schemeClr val="lt1"/>
              </a:buClr>
              <a:buSzPts val="3500"/>
              <a:buNone/>
              <a:defRPr>
                <a:solidFill>
                  <a:schemeClr val="lt1"/>
                </a:solidFill>
              </a:defRPr>
            </a:lvl4pPr>
            <a:lvl5pPr lvl="4" algn="ctr" rtl="0">
              <a:spcBef>
                <a:spcPts val="0"/>
              </a:spcBef>
              <a:spcAft>
                <a:spcPts val="0"/>
              </a:spcAft>
              <a:buClr>
                <a:schemeClr val="lt1"/>
              </a:buClr>
              <a:buSzPts val="3500"/>
              <a:buNone/>
              <a:defRPr>
                <a:solidFill>
                  <a:schemeClr val="lt1"/>
                </a:solidFill>
              </a:defRPr>
            </a:lvl5pPr>
            <a:lvl6pPr lvl="5" algn="ctr" rtl="0">
              <a:spcBef>
                <a:spcPts val="0"/>
              </a:spcBef>
              <a:spcAft>
                <a:spcPts val="0"/>
              </a:spcAft>
              <a:buClr>
                <a:schemeClr val="lt1"/>
              </a:buClr>
              <a:buSzPts val="3500"/>
              <a:buNone/>
              <a:defRPr>
                <a:solidFill>
                  <a:schemeClr val="lt1"/>
                </a:solidFill>
              </a:defRPr>
            </a:lvl6pPr>
            <a:lvl7pPr lvl="6" algn="ctr" rtl="0">
              <a:spcBef>
                <a:spcPts val="0"/>
              </a:spcBef>
              <a:spcAft>
                <a:spcPts val="0"/>
              </a:spcAft>
              <a:buClr>
                <a:schemeClr val="lt1"/>
              </a:buClr>
              <a:buSzPts val="3500"/>
              <a:buNone/>
              <a:defRPr>
                <a:solidFill>
                  <a:schemeClr val="lt1"/>
                </a:solidFill>
              </a:defRPr>
            </a:lvl7pPr>
            <a:lvl8pPr lvl="7" algn="ctr" rtl="0">
              <a:spcBef>
                <a:spcPts val="0"/>
              </a:spcBef>
              <a:spcAft>
                <a:spcPts val="0"/>
              </a:spcAft>
              <a:buClr>
                <a:schemeClr val="lt1"/>
              </a:buClr>
              <a:buSzPts val="3500"/>
              <a:buNone/>
              <a:defRPr>
                <a:solidFill>
                  <a:schemeClr val="lt1"/>
                </a:solidFill>
              </a:defRPr>
            </a:lvl8pPr>
            <a:lvl9pPr lvl="8" algn="ctr" rtl="0">
              <a:spcBef>
                <a:spcPts val="0"/>
              </a:spcBef>
              <a:spcAft>
                <a:spcPts val="0"/>
              </a:spcAft>
              <a:buClr>
                <a:schemeClr val="lt1"/>
              </a:buClr>
              <a:buSzPts val="3500"/>
              <a:buNone/>
              <a:defRPr>
                <a:solidFill>
                  <a:schemeClr val="lt1"/>
                </a:solidFill>
              </a:defRPr>
            </a:lvl9pPr>
          </a:lstStyle>
          <a:p>
            <a:endParaRPr/>
          </a:p>
        </p:txBody>
      </p:sp>
      <p:sp>
        <p:nvSpPr>
          <p:cNvPr id="1238" name="Google Shape;1238;p5"/>
          <p:cNvSpPr/>
          <p:nvPr/>
        </p:nvSpPr>
        <p:spPr>
          <a:xfrm>
            <a:off x="7114379" y="4747621"/>
            <a:ext cx="111863" cy="48162"/>
          </a:xfrm>
          <a:custGeom>
            <a:avLst/>
            <a:gdLst/>
            <a:ahLst/>
            <a:cxnLst/>
            <a:rect l="l" t="t" r="r" b="b"/>
            <a:pathLst>
              <a:path w="2966" h="1277" fill="none" extrusionOk="0">
                <a:moveTo>
                  <a:pt x="0" y="19"/>
                </a:moveTo>
                <a:lnTo>
                  <a:pt x="0" y="19"/>
                </a:lnTo>
                <a:lnTo>
                  <a:pt x="0" y="19"/>
                </a:lnTo>
                <a:lnTo>
                  <a:pt x="601" y="0"/>
                </a:lnTo>
                <a:lnTo>
                  <a:pt x="601" y="0"/>
                </a:lnTo>
                <a:lnTo>
                  <a:pt x="1220" y="19"/>
                </a:lnTo>
                <a:lnTo>
                  <a:pt x="1802" y="75"/>
                </a:lnTo>
                <a:lnTo>
                  <a:pt x="1802" y="75"/>
                </a:lnTo>
                <a:lnTo>
                  <a:pt x="2121" y="113"/>
                </a:lnTo>
                <a:lnTo>
                  <a:pt x="2308" y="150"/>
                </a:lnTo>
                <a:lnTo>
                  <a:pt x="2496" y="188"/>
                </a:lnTo>
                <a:lnTo>
                  <a:pt x="2684" y="263"/>
                </a:lnTo>
                <a:lnTo>
                  <a:pt x="2759" y="319"/>
                </a:lnTo>
                <a:lnTo>
                  <a:pt x="2834" y="376"/>
                </a:lnTo>
                <a:lnTo>
                  <a:pt x="2890" y="432"/>
                </a:lnTo>
                <a:lnTo>
                  <a:pt x="2928" y="507"/>
                </a:lnTo>
                <a:lnTo>
                  <a:pt x="2946" y="582"/>
                </a:lnTo>
                <a:lnTo>
                  <a:pt x="2965" y="676"/>
                </a:lnTo>
                <a:lnTo>
                  <a:pt x="2965" y="676"/>
                </a:lnTo>
                <a:lnTo>
                  <a:pt x="2965" y="770"/>
                </a:lnTo>
                <a:lnTo>
                  <a:pt x="2928" y="864"/>
                </a:lnTo>
                <a:lnTo>
                  <a:pt x="2890" y="976"/>
                </a:lnTo>
                <a:lnTo>
                  <a:pt x="2834" y="1089"/>
                </a:lnTo>
                <a:lnTo>
                  <a:pt x="2834" y="1089"/>
                </a:lnTo>
                <a:lnTo>
                  <a:pt x="2796" y="1126"/>
                </a:lnTo>
                <a:lnTo>
                  <a:pt x="2740" y="1183"/>
                </a:lnTo>
                <a:lnTo>
                  <a:pt x="2665" y="1201"/>
                </a:lnTo>
                <a:lnTo>
                  <a:pt x="2590" y="1239"/>
                </a:lnTo>
                <a:lnTo>
                  <a:pt x="2402" y="1258"/>
                </a:lnTo>
                <a:lnTo>
                  <a:pt x="2177" y="1276"/>
                </a:lnTo>
                <a:lnTo>
                  <a:pt x="2177" y="1276"/>
                </a:lnTo>
                <a:lnTo>
                  <a:pt x="1896" y="1258"/>
                </a:lnTo>
                <a:lnTo>
                  <a:pt x="1614" y="1220"/>
                </a:lnTo>
                <a:lnTo>
                  <a:pt x="1389" y="1183"/>
                </a:lnTo>
                <a:lnTo>
                  <a:pt x="1220" y="1145"/>
                </a:lnTo>
                <a:lnTo>
                  <a:pt x="1220" y="1145"/>
                </a:lnTo>
                <a:lnTo>
                  <a:pt x="976" y="1051"/>
                </a:lnTo>
                <a:lnTo>
                  <a:pt x="770" y="939"/>
                </a:lnTo>
                <a:lnTo>
                  <a:pt x="601" y="826"/>
                </a:lnTo>
                <a:lnTo>
                  <a:pt x="432" y="676"/>
                </a:lnTo>
                <a:lnTo>
                  <a:pt x="301" y="526"/>
                </a:lnTo>
                <a:lnTo>
                  <a:pt x="169" y="376"/>
                </a:lnTo>
                <a:lnTo>
                  <a:pt x="75" y="207"/>
                </a:lnTo>
                <a:lnTo>
                  <a:pt x="0" y="19"/>
                </a:lnTo>
                <a:lnTo>
                  <a:pt x="0" y="19"/>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
          <p:cNvSpPr/>
          <p:nvPr/>
        </p:nvSpPr>
        <p:spPr>
          <a:xfrm>
            <a:off x="6344360" y="4890557"/>
            <a:ext cx="21988" cy="66567"/>
          </a:xfrm>
          <a:custGeom>
            <a:avLst/>
            <a:gdLst/>
            <a:ahLst/>
            <a:cxnLst/>
            <a:rect l="l" t="t" r="r" b="b"/>
            <a:pathLst>
              <a:path w="583" h="1765" fill="none" extrusionOk="0">
                <a:moveTo>
                  <a:pt x="1" y="1765"/>
                </a:moveTo>
                <a:lnTo>
                  <a:pt x="1" y="1765"/>
                </a:lnTo>
                <a:lnTo>
                  <a:pt x="1" y="1521"/>
                </a:lnTo>
                <a:lnTo>
                  <a:pt x="1" y="1277"/>
                </a:lnTo>
                <a:lnTo>
                  <a:pt x="39" y="1052"/>
                </a:lnTo>
                <a:lnTo>
                  <a:pt x="95" y="808"/>
                </a:lnTo>
                <a:lnTo>
                  <a:pt x="170" y="583"/>
                </a:lnTo>
                <a:lnTo>
                  <a:pt x="264" y="376"/>
                </a:lnTo>
                <a:lnTo>
                  <a:pt x="414" y="170"/>
                </a:lnTo>
                <a:lnTo>
                  <a:pt x="583" y="1"/>
                </a:lnTo>
                <a:lnTo>
                  <a:pt x="583" y="1"/>
                </a:lnTo>
                <a:lnTo>
                  <a:pt x="470" y="170"/>
                </a:lnTo>
                <a:lnTo>
                  <a:pt x="376" y="339"/>
                </a:lnTo>
                <a:lnTo>
                  <a:pt x="282" y="508"/>
                </a:lnTo>
                <a:lnTo>
                  <a:pt x="207" y="695"/>
                </a:lnTo>
                <a:lnTo>
                  <a:pt x="95" y="1052"/>
                </a:lnTo>
                <a:lnTo>
                  <a:pt x="39" y="1389"/>
                </a:lnTo>
                <a:lnTo>
                  <a:pt x="39" y="1389"/>
                </a:lnTo>
                <a:lnTo>
                  <a:pt x="20" y="1577"/>
                </a:lnTo>
                <a:lnTo>
                  <a:pt x="1" y="1765"/>
                </a:ln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0" name="Google Shape;1240;p5"/>
          <p:cNvGrpSpPr/>
          <p:nvPr/>
        </p:nvGrpSpPr>
        <p:grpSpPr>
          <a:xfrm rot="5400000">
            <a:off x="-1197950" y="3041362"/>
            <a:ext cx="2651830" cy="2216529"/>
            <a:chOff x="8778750" y="1654938"/>
            <a:chExt cx="2651830" cy="2216529"/>
          </a:xfrm>
        </p:grpSpPr>
        <p:sp>
          <p:nvSpPr>
            <p:cNvPr id="1241" name="Google Shape;1241;p5"/>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 name="Google Shape;1250;p5"/>
          <p:cNvGrpSpPr/>
          <p:nvPr/>
        </p:nvGrpSpPr>
        <p:grpSpPr>
          <a:xfrm rot="5400000">
            <a:off x="7912225" y="-693362"/>
            <a:ext cx="2651830" cy="2216529"/>
            <a:chOff x="8778750" y="1654938"/>
            <a:chExt cx="2651830" cy="2216529"/>
          </a:xfrm>
        </p:grpSpPr>
        <p:sp>
          <p:nvSpPr>
            <p:cNvPr id="1251" name="Google Shape;1251;p5"/>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 name="Google Shape;1260;p5"/>
          <p:cNvGrpSpPr/>
          <p:nvPr/>
        </p:nvGrpSpPr>
        <p:grpSpPr>
          <a:xfrm flipH="1">
            <a:off x="-5013" y="0"/>
            <a:ext cx="1918050" cy="1757175"/>
            <a:chOff x="4483200" y="238125"/>
            <a:chExt cx="1918050" cy="1757175"/>
          </a:xfrm>
        </p:grpSpPr>
        <p:sp>
          <p:nvSpPr>
            <p:cNvPr id="1261" name="Google Shape;1261;p5"/>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5"/>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5"/>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5"/>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5"/>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5"/>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5"/>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5"/>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5"/>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5"/>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5"/>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5"/>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5"/>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5"/>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5"/>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5"/>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5"/>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5"/>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5"/>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5"/>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5"/>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5"/>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5"/>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5"/>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5"/>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5"/>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5"/>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5"/>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5"/>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5"/>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5"/>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5"/>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5"/>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5"/>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5"/>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5"/>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5"/>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5"/>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5"/>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5"/>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5"/>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5"/>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5"/>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5"/>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5"/>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5"/>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5"/>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5"/>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5"/>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5"/>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5"/>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5"/>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5"/>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5"/>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5"/>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5"/>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5"/>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5"/>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5"/>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5"/>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5"/>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4" name="Google Shape;1544;p5"/>
          <p:cNvSpPr/>
          <p:nvPr/>
        </p:nvSpPr>
        <p:spPr>
          <a:xfrm>
            <a:off x="269763" y="168400"/>
            <a:ext cx="326000" cy="486875"/>
          </a:xfrm>
          <a:custGeom>
            <a:avLst/>
            <a:gdLst/>
            <a:ahLst/>
            <a:cxnLst/>
            <a:rect l="l" t="t" r="r" b="b"/>
            <a:pathLst>
              <a:path w="13040" h="19475" extrusionOk="0">
                <a:moveTo>
                  <a:pt x="13040" y="0"/>
                </a:moveTo>
                <a:lnTo>
                  <a:pt x="2315" y="11120"/>
                </a:lnTo>
                <a:lnTo>
                  <a:pt x="6454" y="11215"/>
                </a:lnTo>
                <a:lnTo>
                  <a:pt x="0" y="19475"/>
                </a:lnTo>
                <a:lnTo>
                  <a:pt x="10594" y="10293"/>
                </a:lnTo>
                <a:lnTo>
                  <a:pt x="6736" y="9164"/>
                </a:lnTo>
                <a:lnTo>
                  <a:pt x="130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5" name="Google Shape;1545;p5"/>
          <p:cNvGrpSpPr/>
          <p:nvPr/>
        </p:nvGrpSpPr>
        <p:grpSpPr>
          <a:xfrm>
            <a:off x="2011736" y="4064402"/>
            <a:ext cx="5120528" cy="1078958"/>
            <a:chOff x="580050" y="3886863"/>
            <a:chExt cx="5963811" cy="1256648"/>
          </a:xfrm>
        </p:grpSpPr>
        <p:sp>
          <p:nvSpPr>
            <p:cNvPr id="1546" name="Google Shape;1546;p5"/>
            <p:cNvSpPr/>
            <p:nvPr/>
          </p:nvSpPr>
          <p:spPr>
            <a:xfrm rot="10800000">
              <a:off x="580050" y="3886863"/>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
            <p:cNvSpPr/>
            <p:nvPr/>
          </p:nvSpPr>
          <p:spPr>
            <a:xfrm rot="10800000" flipH="1">
              <a:off x="3442325" y="3886876"/>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 name="Google Shape;1548;p5"/>
          <p:cNvGrpSpPr/>
          <p:nvPr/>
        </p:nvGrpSpPr>
        <p:grpSpPr>
          <a:xfrm>
            <a:off x="193570" y="1756873"/>
            <a:ext cx="855308" cy="653629"/>
            <a:chOff x="4917157" y="4271285"/>
            <a:chExt cx="855308" cy="653629"/>
          </a:xfrm>
        </p:grpSpPr>
        <p:sp>
          <p:nvSpPr>
            <p:cNvPr id="1549" name="Google Shape;1549;p5"/>
            <p:cNvSpPr/>
            <p:nvPr/>
          </p:nvSpPr>
          <p:spPr>
            <a:xfrm>
              <a:off x="4917157" y="4543294"/>
              <a:ext cx="297561" cy="259785"/>
            </a:xfrm>
            <a:custGeom>
              <a:avLst/>
              <a:gdLst/>
              <a:ahLst/>
              <a:cxnLst/>
              <a:rect l="l" t="t" r="r" b="b"/>
              <a:pathLst>
                <a:path w="11855" h="10350" extrusionOk="0">
                  <a:moveTo>
                    <a:pt x="8543" y="641"/>
                  </a:moveTo>
                  <a:lnTo>
                    <a:pt x="11158" y="5175"/>
                  </a:lnTo>
                  <a:lnTo>
                    <a:pt x="8543" y="9710"/>
                  </a:lnTo>
                  <a:lnTo>
                    <a:pt x="3293" y="9710"/>
                  </a:lnTo>
                  <a:lnTo>
                    <a:pt x="678" y="5175"/>
                  </a:lnTo>
                  <a:lnTo>
                    <a:pt x="3293" y="641"/>
                  </a:lnTo>
                  <a:close/>
                  <a:moveTo>
                    <a:pt x="3124" y="1"/>
                  </a:moveTo>
                  <a:lnTo>
                    <a:pt x="3030" y="20"/>
                  </a:ln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20"/>
                  </a:lnTo>
                  <a:lnTo>
                    <a:pt x="87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
            <p:cNvSpPr/>
            <p:nvPr/>
          </p:nvSpPr>
          <p:spPr>
            <a:xfrm>
              <a:off x="5126391" y="4421459"/>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029" y="0"/>
                  </a:moveTo>
                  <a:lnTo>
                    <a:pt x="2954" y="38"/>
                  </a:lnTo>
                  <a:lnTo>
                    <a:pt x="2898" y="94"/>
                  </a:lnTo>
                  <a:lnTo>
                    <a:pt x="2841" y="151"/>
                  </a:lnTo>
                  <a:lnTo>
                    <a:pt x="38" y="5005"/>
                  </a:lnTo>
                  <a:lnTo>
                    <a:pt x="19" y="5099"/>
                  </a:lnTo>
                  <a:lnTo>
                    <a:pt x="0" y="5175"/>
                  </a:lnTo>
                  <a:lnTo>
                    <a:pt x="19" y="5250"/>
                  </a:lnTo>
                  <a:lnTo>
                    <a:pt x="38" y="5325"/>
                  </a:lnTo>
                  <a:lnTo>
                    <a:pt x="2841" y="10180"/>
                  </a:lnTo>
                  <a:lnTo>
                    <a:pt x="2898" y="10255"/>
                  </a:lnTo>
                  <a:lnTo>
                    <a:pt x="2954" y="10311"/>
                  </a:lnTo>
                  <a:lnTo>
                    <a:pt x="3029" y="10330"/>
                  </a:lnTo>
                  <a:lnTo>
                    <a:pt x="3123" y="10349"/>
                  </a:lnTo>
                  <a:lnTo>
                    <a:pt x="8730" y="10349"/>
                  </a:lnTo>
                  <a:lnTo>
                    <a:pt x="8806" y="10330"/>
                  </a:lnTo>
                  <a:lnTo>
                    <a:pt x="8881" y="10311"/>
                  </a:lnTo>
                  <a:lnTo>
                    <a:pt x="8956" y="10255"/>
                  </a:lnTo>
                  <a:lnTo>
                    <a:pt x="9013" y="10180"/>
                  </a:lnTo>
                  <a:lnTo>
                    <a:pt x="11816" y="5325"/>
                  </a:lnTo>
                  <a:lnTo>
                    <a:pt x="11835" y="5250"/>
                  </a:lnTo>
                  <a:lnTo>
                    <a:pt x="11854" y="5175"/>
                  </a:lnTo>
                  <a:lnTo>
                    <a:pt x="11835" y="5099"/>
                  </a:lnTo>
                  <a:lnTo>
                    <a:pt x="11816" y="5005"/>
                  </a:lnTo>
                  <a:lnTo>
                    <a:pt x="9013" y="151"/>
                  </a:lnTo>
                  <a:lnTo>
                    <a:pt x="8956" y="94"/>
                  </a:lnTo>
                  <a:lnTo>
                    <a:pt x="8881" y="38"/>
                  </a:lnTo>
                  <a:lnTo>
                    <a:pt x="88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
            <p:cNvSpPr/>
            <p:nvPr/>
          </p:nvSpPr>
          <p:spPr>
            <a:xfrm>
              <a:off x="5341272" y="4299598"/>
              <a:ext cx="297535" cy="259785"/>
            </a:xfrm>
            <a:custGeom>
              <a:avLst/>
              <a:gdLst/>
              <a:ahLst/>
              <a:cxnLst/>
              <a:rect l="l" t="t" r="r" b="b"/>
              <a:pathLst>
                <a:path w="11854" h="10350" extrusionOk="0">
                  <a:moveTo>
                    <a:pt x="8542" y="641"/>
                  </a:moveTo>
                  <a:lnTo>
                    <a:pt x="11177" y="5175"/>
                  </a:lnTo>
                  <a:lnTo>
                    <a:pt x="8542" y="9710"/>
                  </a:lnTo>
                  <a:lnTo>
                    <a:pt x="3312" y="9710"/>
                  </a:lnTo>
                  <a:lnTo>
                    <a:pt x="696" y="5175"/>
                  </a:lnTo>
                  <a:lnTo>
                    <a:pt x="3312" y="641"/>
                  </a:lnTo>
                  <a:close/>
                  <a:moveTo>
                    <a:pt x="3048" y="1"/>
                  </a:moveTo>
                  <a:lnTo>
                    <a:pt x="2973" y="39"/>
                  </a:lnTo>
                  <a:lnTo>
                    <a:pt x="2898" y="95"/>
                  </a:lnTo>
                  <a:lnTo>
                    <a:pt x="2860" y="151"/>
                  </a:lnTo>
                  <a:lnTo>
                    <a:pt x="57" y="5006"/>
                  </a:lnTo>
                  <a:lnTo>
                    <a:pt x="19" y="5081"/>
                  </a:lnTo>
                  <a:lnTo>
                    <a:pt x="0" y="5175"/>
                  </a:lnTo>
                  <a:lnTo>
                    <a:pt x="19" y="5251"/>
                  </a:lnTo>
                  <a:lnTo>
                    <a:pt x="57" y="5326"/>
                  </a:lnTo>
                  <a:lnTo>
                    <a:pt x="2860" y="10180"/>
                  </a:lnTo>
                  <a:lnTo>
                    <a:pt x="2898" y="10255"/>
                  </a:lnTo>
                  <a:lnTo>
                    <a:pt x="2973" y="10312"/>
                  </a:lnTo>
                  <a:lnTo>
                    <a:pt x="3048" y="10331"/>
                  </a:lnTo>
                  <a:lnTo>
                    <a:pt x="3124" y="10350"/>
                  </a:lnTo>
                  <a:lnTo>
                    <a:pt x="8731" y="10350"/>
                  </a:lnTo>
                  <a:lnTo>
                    <a:pt x="8825" y="10331"/>
                  </a:lnTo>
                  <a:lnTo>
                    <a:pt x="8900" y="10312"/>
                  </a:lnTo>
                  <a:lnTo>
                    <a:pt x="8956" y="10255"/>
                  </a:lnTo>
                  <a:lnTo>
                    <a:pt x="9013" y="10180"/>
                  </a:lnTo>
                  <a:lnTo>
                    <a:pt x="11816" y="5326"/>
                  </a:lnTo>
                  <a:lnTo>
                    <a:pt x="11854" y="5251"/>
                  </a:lnTo>
                  <a:lnTo>
                    <a:pt x="11854" y="5175"/>
                  </a:lnTo>
                  <a:lnTo>
                    <a:pt x="11854"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
            <p:cNvSpPr/>
            <p:nvPr/>
          </p:nvSpPr>
          <p:spPr>
            <a:xfrm>
              <a:off x="5552363" y="4299598"/>
              <a:ext cx="191764" cy="16089"/>
            </a:xfrm>
            <a:custGeom>
              <a:avLst/>
              <a:gdLst/>
              <a:ahLst/>
              <a:cxnLst/>
              <a:rect l="l" t="t" r="r" b="b"/>
              <a:pathLst>
                <a:path w="7640" h="641" extrusionOk="0">
                  <a:moveTo>
                    <a:pt x="264" y="1"/>
                  </a:moveTo>
                  <a:lnTo>
                    <a:pt x="208" y="20"/>
                  </a:lnTo>
                  <a:lnTo>
                    <a:pt x="151" y="57"/>
                  </a:lnTo>
                  <a:lnTo>
                    <a:pt x="95" y="95"/>
                  </a:lnTo>
                  <a:lnTo>
                    <a:pt x="57" y="133"/>
                  </a:lnTo>
                  <a:lnTo>
                    <a:pt x="38" y="189"/>
                  </a:lnTo>
                  <a:lnTo>
                    <a:pt x="20" y="246"/>
                  </a:lnTo>
                  <a:lnTo>
                    <a:pt x="1" y="321"/>
                  </a:lnTo>
                  <a:lnTo>
                    <a:pt x="20" y="377"/>
                  </a:lnTo>
                  <a:lnTo>
                    <a:pt x="38" y="434"/>
                  </a:lnTo>
                  <a:lnTo>
                    <a:pt x="57" y="490"/>
                  </a:lnTo>
                  <a:lnTo>
                    <a:pt x="95" y="547"/>
                  </a:lnTo>
                  <a:lnTo>
                    <a:pt x="151" y="584"/>
                  </a:lnTo>
                  <a:lnTo>
                    <a:pt x="208" y="603"/>
                  </a:lnTo>
                  <a:lnTo>
                    <a:pt x="264" y="622"/>
                  </a:lnTo>
                  <a:lnTo>
                    <a:pt x="321" y="641"/>
                  </a:lnTo>
                  <a:lnTo>
                    <a:pt x="7320" y="641"/>
                  </a:lnTo>
                  <a:lnTo>
                    <a:pt x="7376" y="622"/>
                  </a:lnTo>
                  <a:lnTo>
                    <a:pt x="7452" y="603"/>
                  </a:lnTo>
                  <a:lnTo>
                    <a:pt x="7508" y="584"/>
                  </a:lnTo>
                  <a:lnTo>
                    <a:pt x="7546" y="547"/>
                  </a:lnTo>
                  <a:lnTo>
                    <a:pt x="7583" y="490"/>
                  </a:lnTo>
                  <a:lnTo>
                    <a:pt x="7621" y="434"/>
                  </a:lnTo>
                  <a:lnTo>
                    <a:pt x="7640" y="377"/>
                  </a:lnTo>
                  <a:lnTo>
                    <a:pt x="7640" y="321"/>
                  </a:lnTo>
                  <a:lnTo>
                    <a:pt x="7640" y="246"/>
                  </a:lnTo>
                  <a:lnTo>
                    <a:pt x="7621" y="189"/>
                  </a:lnTo>
                  <a:lnTo>
                    <a:pt x="7583" y="133"/>
                  </a:lnTo>
                  <a:lnTo>
                    <a:pt x="7546" y="95"/>
                  </a:lnTo>
                  <a:lnTo>
                    <a:pt x="7508" y="57"/>
                  </a:lnTo>
                  <a:lnTo>
                    <a:pt x="7452" y="20"/>
                  </a:lnTo>
                  <a:lnTo>
                    <a:pt x="73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
            <p:cNvSpPr/>
            <p:nvPr/>
          </p:nvSpPr>
          <p:spPr>
            <a:xfrm>
              <a:off x="5126391" y="4665154"/>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123" y="0"/>
                  </a:moveTo>
                  <a:lnTo>
                    <a:pt x="3029" y="19"/>
                  </a:lnTo>
                  <a:lnTo>
                    <a:pt x="2954" y="38"/>
                  </a:lnTo>
                  <a:lnTo>
                    <a:pt x="2898" y="94"/>
                  </a:lnTo>
                  <a:lnTo>
                    <a:pt x="2841" y="151"/>
                  </a:lnTo>
                  <a:lnTo>
                    <a:pt x="38" y="5024"/>
                  </a:lnTo>
                  <a:lnTo>
                    <a:pt x="19" y="5099"/>
                  </a:lnTo>
                  <a:lnTo>
                    <a:pt x="0" y="5175"/>
                  </a:lnTo>
                  <a:lnTo>
                    <a:pt x="19" y="5250"/>
                  </a:lnTo>
                  <a:lnTo>
                    <a:pt x="38" y="5325"/>
                  </a:lnTo>
                  <a:lnTo>
                    <a:pt x="2841" y="10198"/>
                  </a:lnTo>
                  <a:lnTo>
                    <a:pt x="2898" y="10255"/>
                  </a:lnTo>
                  <a:lnTo>
                    <a:pt x="2954" y="10311"/>
                  </a:lnTo>
                  <a:lnTo>
                    <a:pt x="3029" y="10330"/>
                  </a:lnTo>
                  <a:lnTo>
                    <a:pt x="3123" y="10349"/>
                  </a:lnTo>
                  <a:lnTo>
                    <a:pt x="8730" y="10349"/>
                  </a:lnTo>
                  <a:lnTo>
                    <a:pt x="8806" y="10330"/>
                  </a:lnTo>
                  <a:lnTo>
                    <a:pt x="8881" y="10311"/>
                  </a:lnTo>
                  <a:lnTo>
                    <a:pt x="8956" y="10255"/>
                  </a:lnTo>
                  <a:lnTo>
                    <a:pt x="9013" y="10198"/>
                  </a:lnTo>
                  <a:lnTo>
                    <a:pt x="11816" y="5325"/>
                  </a:lnTo>
                  <a:lnTo>
                    <a:pt x="11835" y="5250"/>
                  </a:lnTo>
                  <a:lnTo>
                    <a:pt x="11854" y="5175"/>
                  </a:lnTo>
                  <a:lnTo>
                    <a:pt x="11835" y="5099"/>
                  </a:lnTo>
                  <a:lnTo>
                    <a:pt x="11816" y="5024"/>
                  </a:lnTo>
                  <a:lnTo>
                    <a:pt x="9013" y="151"/>
                  </a:lnTo>
                  <a:lnTo>
                    <a:pt x="8956" y="94"/>
                  </a:lnTo>
                  <a:lnTo>
                    <a:pt x="8881" y="38"/>
                  </a:lnTo>
                  <a:lnTo>
                    <a:pt x="8806" y="19"/>
                  </a:lnTo>
                  <a:lnTo>
                    <a:pt x="8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
            <p:cNvSpPr/>
            <p:nvPr/>
          </p:nvSpPr>
          <p:spPr>
            <a:xfrm>
              <a:off x="5098053" y="4514956"/>
              <a:ext cx="72740" cy="72765"/>
            </a:xfrm>
            <a:custGeom>
              <a:avLst/>
              <a:gdLst/>
              <a:ahLst/>
              <a:cxnLst/>
              <a:rect l="l" t="t" r="r" b="b"/>
              <a:pathLst>
                <a:path w="2898" h="2899" extrusionOk="0">
                  <a:moveTo>
                    <a:pt x="1355" y="1"/>
                  </a:moveTo>
                  <a:lnTo>
                    <a:pt x="1204" y="20"/>
                  </a:lnTo>
                  <a:lnTo>
                    <a:pt x="1073" y="39"/>
                  </a:lnTo>
                  <a:lnTo>
                    <a:pt x="922" y="95"/>
                  </a:lnTo>
                  <a:lnTo>
                    <a:pt x="790" y="151"/>
                  </a:lnTo>
                  <a:lnTo>
                    <a:pt x="677" y="227"/>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35"/>
                  </a:lnTo>
                  <a:lnTo>
                    <a:pt x="715" y="2710"/>
                  </a:lnTo>
                  <a:lnTo>
                    <a:pt x="847" y="2767"/>
                  </a:lnTo>
                  <a:lnTo>
                    <a:pt x="979" y="2823"/>
                  </a:lnTo>
                  <a:lnTo>
                    <a:pt x="1110" y="2861"/>
                  </a:lnTo>
                  <a:lnTo>
                    <a:pt x="1242" y="2880"/>
                  </a:lnTo>
                  <a:lnTo>
                    <a:pt x="1392"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
            <p:cNvSpPr/>
            <p:nvPr/>
          </p:nvSpPr>
          <p:spPr>
            <a:xfrm>
              <a:off x="5699725" y="4271285"/>
              <a:ext cx="72740" cy="72740"/>
            </a:xfrm>
            <a:custGeom>
              <a:avLst/>
              <a:gdLst/>
              <a:ahLst/>
              <a:cxnLst/>
              <a:rect l="l" t="t" r="r" b="b"/>
              <a:pathLst>
                <a:path w="2898" h="2898" extrusionOk="0">
                  <a:moveTo>
                    <a:pt x="1355" y="0"/>
                  </a:moveTo>
                  <a:lnTo>
                    <a:pt x="1223" y="19"/>
                  </a:lnTo>
                  <a:lnTo>
                    <a:pt x="1073" y="38"/>
                  </a:lnTo>
                  <a:lnTo>
                    <a:pt x="941" y="94"/>
                  </a:lnTo>
                  <a:lnTo>
                    <a:pt x="809" y="151"/>
                  </a:lnTo>
                  <a:lnTo>
                    <a:pt x="678" y="207"/>
                  </a:lnTo>
                  <a:lnTo>
                    <a:pt x="565" y="301"/>
                  </a:lnTo>
                  <a:lnTo>
                    <a:pt x="452" y="376"/>
                  </a:lnTo>
                  <a:lnTo>
                    <a:pt x="358" y="489"/>
                  </a:lnTo>
                  <a:lnTo>
                    <a:pt x="264" y="602"/>
                  </a:lnTo>
                  <a:lnTo>
                    <a:pt x="188" y="715"/>
                  </a:lnTo>
                  <a:lnTo>
                    <a:pt x="132" y="828"/>
                  </a:lnTo>
                  <a:lnTo>
                    <a:pt x="75" y="960"/>
                  </a:lnTo>
                  <a:lnTo>
                    <a:pt x="38" y="1110"/>
                  </a:lnTo>
                  <a:lnTo>
                    <a:pt x="19" y="1242"/>
                  </a:lnTo>
                  <a:lnTo>
                    <a:pt x="0" y="1392"/>
                  </a:lnTo>
                  <a:lnTo>
                    <a:pt x="0" y="1524"/>
                  </a:lnTo>
                  <a:lnTo>
                    <a:pt x="19" y="1675"/>
                  </a:lnTo>
                  <a:lnTo>
                    <a:pt x="57" y="1825"/>
                  </a:lnTo>
                  <a:lnTo>
                    <a:pt x="94" y="1957"/>
                  </a:lnTo>
                  <a:lnTo>
                    <a:pt x="151" y="2089"/>
                  </a:lnTo>
                  <a:lnTo>
                    <a:pt x="226" y="2220"/>
                  </a:lnTo>
                  <a:lnTo>
                    <a:pt x="301" y="2333"/>
                  </a:lnTo>
                  <a:lnTo>
                    <a:pt x="395" y="2446"/>
                  </a:lnTo>
                  <a:lnTo>
                    <a:pt x="489" y="2540"/>
                  </a:lnTo>
                  <a:lnTo>
                    <a:pt x="602" y="2615"/>
                  </a:lnTo>
                  <a:lnTo>
                    <a:pt x="715" y="2691"/>
                  </a:lnTo>
                  <a:lnTo>
                    <a:pt x="847" y="2766"/>
                  </a:lnTo>
                  <a:lnTo>
                    <a:pt x="979" y="2822"/>
                  </a:lnTo>
                  <a:lnTo>
                    <a:pt x="1110" y="2860"/>
                  </a:lnTo>
                  <a:lnTo>
                    <a:pt x="1242" y="2879"/>
                  </a:lnTo>
                  <a:lnTo>
                    <a:pt x="1393" y="2898"/>
                  </a:lnTo>
                  <a:lnTo>
                    <a:pt x="1543" y="2898"/>
                  </a:lnTo>
                  <a:lnTo>
                    <a:pt x="1694" y="2879"/>
                  </a:lnTo>
                  <a:lnTo>
                    <a:pt x="1825" y="2841"/>
                  </a:lnTo>
                  <a:lnTo>
                    <a:pt x="1976" y="2804"/>
                  </a:lnTo>
                  <a:lnTo>
                    <a:pt x="2108" y="2747"/>
                  </a:lnTo>
                  <a:lnTo>
                    <a:pt x="2220" y="2672"/>
                  </a:lnTo>
                  <a:lnTo>
                    <a:pt x="2333" y="2597"/>
                  </a:lnTo>
                  <a:lnTo>
                    <a:pt x="2446" y="2502"/>
                  </a:lnTo>
                  <a:lnTo>
                    <a:pt x="2540" y="2408"/>
                  </a:lnTo>
                  <a:lnTo>
                    <a:pt x="2634" y="2296"/>
                  </a:lnTo>
                  <a:lnTo>
                    <a:pt x="2710" y="2183"/>
                  </a:lnTo>
                  <a:lnTo>
                    <a:pt x="2766" y="2051"/>
                  </a:lnTo>
                  <a:lnTo>
                    <a:pt x="2823" y="1919"/>
                  </a:lnTo>
                  <a:lnTo>
                    <a:pt x="2860" y="1787"/>
                  </a:lnTo>
                  <a:lnTo>
                    <a:pt x="2898" y="1637"/>
                  </a:lnTo>
                  <a:lnTo>
                    <a:pt x="2898" y="1505"/>
                  </a:lnTo>
                  <a:lnTo>
                    <a:pt x="2898" y="1355"/>
                  </a:lnTo>
                  <a:lnTo>
                    <a:pt x="2879" y="1204"/>
                  </a:lnTo>
                  <a:lnTo>
                    <a:pt x="2860" y="1072"/>
                  </a:lnTo>
                  <a:lnTo>
                    <a:pt x="2804" y="922"/>
                  </a:lnTo>
                  <a:lnTo>
                    <a:pt x="2747" y="790"/>
                  </a:lnTo>
                  <a:lnTo>
                    <a:pt x="2672" y="677"/>
                  </a:lnTo>
                  <a:lnTo>
                    <a:pt x="2597" y="546"/>
                  </a:lnTo>
                  <a:lnTo>
                    <a:pt x="2503" y="452"/>
                  </a:lnTo>
                  <a:lnTo>
                    <a:pt x="2409" y="357"/>
                  </a:lnTo>
                  <a:lnTo>
                    <a:pt x="2296" y="263"/>
                  </a:lnTo>
                  <a:lnTo>
                    <a:pt x="2183" y="188"/>
                  </a:lnTo>
                  <a:lnTo>
                    <a:pt x="2051" y="132"/>
                  </a:lnTo>
                  <a:lnTo>
                    <a:pt x="1919" y="75"/>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
            <p:cNvSpPr/>
            <p:nvPr/>
          </p:nvSpPr>
          <p:spPr>
            <a:xfrm>
              <a:off x="5379524" y="4520152"/>
              <a:ext cx="72740" cy="72765"/>
            </a:xfrm>
            <a:custGeom>
              <a:avLst/>
              <a:gdLst/>
              <a:ahLst/>
              <a:cxnLst/>
              <a:rect l="l" t="t" r="r" b="b"/>
              <a:pathLst>
                <a:path w="2898" h="2899" extrusionOk="0">
                  <a:moveTo>
                    <a:pt x="1355" y="1"/>
                  </a:moveTo>
                  <a:lnTo>
                    <a:pt x="1204" y="20"/>
                  </a:lnTo>
                  <a:lnTo>
                    <a:pt x="1073" y="38"/>
                  </a:lnTo>
                  <a:lnTo>
                    <a:pt x="922" y="95"/>
                  </a:lnTo>
                  <a:lnTo>
                    <a:pt x="790" y="151"/>
                  </a:lnTo>
                  <a:lnTo>
                    <a:pt x="678" y="208"/>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16"/>
                  </a:lnTo>
                  <a:lnTo>
                    <a:pt x="715" y="2691"/>
                  </a:lnTo>
                  <a:lnTo>
                    <a:pt x="847" y="2767"/>
                  </a:lnTo>
                  <a:lnTo>
                    <a:pt x="979" y="2823"/>
                  </a:lnTo>
                  <a:lnTo>
                    <a:pt x="1110" y="2861"/>
                  </a:lnTo>
                  <a:lnTo>
                    <a:pt x="1242" y="2880"/>
                  </a:lnTo>
                  <a:lnTo>
                    <a:pt x="1393"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3"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8"/>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7" name="Google Shape;1557;p5"/>
          <p:cNvSpPr/>
          <p:nvPr/>
        </p:nvSpPr>
        <p:spPr>
          <a:xfrm rot="-5400000">
            <a:off x="299175" y="349005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
          <p:cNvSpPr/>
          <p:nvPr/>
        </p:nvSpPr>
        <p:spPr>
          <a:xfrm rot="-5400000">
            <a:off x="527775" y="3694125"/>
            <a:ext cx="130800" cy="1308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
          <p:cNvSpPr/>
          <p:nvPr/>
        </p:nvSpPr>
        <p:spPr>
          <a:xfrm rot="-5400000" flipH="1">
            <a:off x="8617475" y="408460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
          <p:cNvSpPr/>
          <p:nvPr/>
        </p:nvSpPr>
        <p:spPr>
          <a:xfrm rot="-5400000" flipH="1">
            <a:off x="8846075" y="3863125"/>
            <a:ext cx="130800" cy="1308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Google Shape;102;p1" descr="https://lh5.googleusercontent.com/FmDR0MkrTxFEnwnsLpuo1G6SlmfyaQjs9IQBRhe0PVneUzEk5Lc_qrdgbBOkgPlNGkJlO5OxqVNk9pTXrejwb2MmmeIrjAZSjR0vS2FTXZr0Dp-Tjrcoy-Ard1HOBqWhvEI3OEgMhabx6jGsHNmz6w">
            <a:extLst>
              <a:ext uri="{FF2B5EF4-FFF2-40B4-BE49-F238E27FC236}">
                <a16:creationId xmlns:a16="http://schemas.microsoft.com/office/drawing/2014/main" id="{7BD71D64-0088-2B78-5333-4792848C5188}"/>
              </a:ext>
            </a:extLst>
          </p:cNvPr>
          <p:cNvPicPr preferRelativeResize="0"/>
          <p:nvPr userDrawn="1"/>
        </p:nvPicPr>
        <p:blipFill rotWithShape="1">
          <a:blip r:embed="rId2">
            <a:alphaModFix/>
          </a:blip>
          <a:srcRect/>
          <a:stretch/>
        </p:blipFill>
        <p:spPr>
          <a:xfrm>
            <a:off x="69174" y="4297596"/>
            <a:ext cx="748150" cy="411583"/>
          </a:xfrm>
          <a:prstGeom prst="rect">
            <a:avLst/>
          </a:prstGeom>
          <a:noFill/>
          <a:ln>
            <a:noFill/>
          </a:ln>
        </p:spPr>
      </p:pic>
      <p:sp>
        <p:nvSpPr>
          <p:cNvPr id="3" name="Google Shape;105;p1">
            <a:extLst>
              <a:ext uri="{FF2B5EF4-FFF2-40B4-BE49-F238E27FC236}">
                <a16:creationId xmlns:a16="http://schemas.microsoft.com/office/drawing/2014/main" id="{EC0F4861-D62C-D282-AA6C-F483BAB39CF1}"/>
              </a:ext>
            </a:extLst>
          </p:cNvPr>
          <p:cNvSpPr txBox="1"/>
          <p:nvPr userDrawn="1"/>
        </p:nvSpPr>
        <p:spPr>
          <a:xfrm>
            <a:off x="-28932" y="4645020"/>
            <a:ext cx="3047700" cy="3231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s-MX" sz="800" dirty="0">
                <a:solidFill>
                  <a:schemeClr val="bg1"/>
                </a:solidFill>
              </a:rPr>
              <a:t>Derechos de autor </a:t>
            </a:r>
            <a:endParaRPr sz="800" dirty="0">
              <a:solidFill>
                <a:schemeClr val="bg1"/>
              </a:solidFill>
            </a:endParaRPr>
          </a:p>
          <a:p>
            <a:pPr marL="0" lvl="0" indent="0" algn="l" rtl="0">
              <a:lnSpc>
                <a:spcPct val="90000"/>
              </a:lnSpc>
              <a:spcBef>
                <a:spcPts val="0"/>
              </a:spcBef>
              <a:spcAft>
                <a:spcPts val="0"/>
              </a:spcAft>
              <a:buNone/>
            </a:pPr>
            <a:r>
              <a:rPr lang="es-MX" sz="800" dirty="0">
                <a:solidFill>
                  <a:schemeClr val="bg1"/>
                </a:solidFill>
              </a:rPr>
              <a:t>Universidad Nacional Autónoma de México bajo licencia CC-BY-NC 4.0 Internacional</a:t>
            </a:r>
            <a:endParaRPr sz="800" dirty="0">
              <a:solidFill>
                <a:schemeClr val="bg1"/>
              </a:solidFill>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561"/>
        <p:cNvGrpSpPr/>
        <p:nvPr/>
      </p:nvGrpSpPr>
      <p:grpSpPr>
        <a:xfrm>
          <a:off x="0" y="0"/>
          <a:ext cx="0" cy="0"/>
          <a:chOff x="0" y="0"/>
          <a:chExt cx="0" cy="0"/>
        </a:xfrm>
      </p:grpSpPr>
      <p:sp>
        <p:nvSpPr>
          <p:cNvPr id="1562" name="Google Shape;1562;p6"/>
          <p:cNvSpPr txBox="1">
            <a:spLocks noGrp="1"/>
          </p:cNvSpPr>
          <p:nvPr>
            <p:ph type="title"/>
          </p:nvPr>
        </p:nvSpPr>
        <p:spPr>
          <a:xfrm>
            <a:off x="720000" y="539500"/>
            <a:ext cx="7704000" cy="457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Clr>
                <a:schemeClr val="lt1"/>
              </a:buClr>
              <a:buSzPts val="3500"/>
              <a:buNone/>
              <a:defRPr>
                <a:solidFill>
                  <a:schemeClr val="lt1"/>
                </a:solidFill>
              </a:defRPr>
            </a:lvl2pPr>
            <a:lvl3pPr lvl="2" algn="ctr" rtl="0">
              <a:spcBef>
                <a:spcPts val="0"/>
              </a:spcBef>
              <a:spcAft>
                <a:spcPts val="0"/>
              </a:spcAft>
              <a:buClr>
                <a:schemeClr val="lt1"/>
              </a:buClr>
              <a:buSzPts val="3500"/>
              <a:buNone/>
              <a:defRPr>
                <a:solidFill>
                  <a:schemeClr val="lt1"/>
                </a:solidFill>
              </a:defRPr>
            </a:lvl3pPr>
            <a:lvl4pPr lvl="3" algn="ctr" rtl="0">
              <a:spcBef>
                <a:spcPts val="0"/>
              </a:spcBef>
              <a:spcAft>
                <a:spcPts val="0"/>
              </a:spcAft>
              <a:buClr>
                <a:schemeClr val="lt1"/>
              </a:buClr>
              <a:buSzPts val="3500"/>
              <a:buNone/>
              <a:defRPr>
                <a:solidFill>
                  <a:schemeClr val="lt1"/>
                </a:solidFill>
              </a:defRPr>
            </a:lvl4pPr>
            <a:lvl5pPr lvl="4" algn="ctr" rtl="0">
              <a:spcBef>
                <a:spcPts val="0"/>
              </a:spcBef>
              <a:spcAft>
                <a:spcPts val="0"/>
              </a:spcAft>
              <a:buClr>
                <a:schemeClr val="lt1"/>
              </a:buClr>
              <a:buSzPts val="3500"/>
              <a:buNone/>
              <a:defRPr>
                <a:solidFill>
                  <a:schemeClr val="lt1"/>
                </a:solidFill>
              </a:defRPr>
            </a:lvl5pPr>
            <a:lvl6pPr lvl="5" algn="ctr" rtl="0">
              <a:spcBef>
                <a:spcPts val="0"/>
              </a:spcBef>
              <a:spcAft>
                <a:spcPts val="0"/>
              </a:spcAft>
              <a:buClr>
                <a:schemeClr val="lt1"/>
              </a:buClr>
              <a:buSzPts val="3500"/>
              <a:buNone/>
              <a:defRPr>
                <a:solidFill>
                  <a:schemeClr val="lt1"/>
                </a:solidFill>
              </a:defRPr>
            </a:lvl6pPr>
            <a:lvl7pPr lvl="6" algn="ctr" rtl="0">
              <a:spcBef>
                <a:spcPts val="0"/>
              </a:spcBef>
              <a:spcAft>
                <a:spcPts val="0"/>
              </a:spcAft>
              <a:buClr>
                <a:schemeClr val="lt1"/>
              </a:buClr>
              <a:buSzPts val="3500"/>
              <a:buNone/>
              <a:defRPr>
                <a:solidFill>
                  <a:schemeClr val="lt1"/>
                </a:solidFill>
              </a:defRPr>
            </a:lvl7pPr>
            <a:lvl8pPr lvl="7" algn="ctr" rtl="0">
              <a:spcBef>
                <a:spcPts val="0"/>
              </a:spcBef>
              <a:spcAft>
                <a:spcPts val="0"/>
              </a:spcAft>
              <a:buClr>
                <a:schemeClr val="lt1"/>
              </a:buClr>
              <a:buSzPts val="3500"/>
              <a:buNone/>
              <a:defRPr>
                <a:solidFill>
                  <a:schemeClr val="lt1"/>
                </a:solidFill>
              </a:defRPr>
            </a:lvl8pPr>
            <a:lvl9pPr lvl="8" algn="ctr" rtl="0">
              <a:spcBef>
                <a:spcPts val="0"/>
              </a:spcBef>
              <a:spcAft>
                <a:spcPts val="0"/>
              </a:spcAft>
              <a:buClr>
                <a:schemeClr val="lt1"/>
              </a:buClr>
              <a:buSzPts val="3500"/>
              <a:buNone/>
              <a:defRPr>
                <a:solidFill>
                  <a:schemeClr val="lt1"/>
                </a:solidFill>
              </a:defRPr>
            </a:lvl9pPr>
          </a:lstStyle>
          <a:p>
            <a:endParaRPr/>
          </a:p>
        </p:txBody>
      </p:sp>
      <p:sp>
        <p:nvSpPr>
          <p:cNvPr id="1563" name="Google Shape;1563;p6"/>
          <p:cNvSpPr/>
          <p:nvPr/>
        </p:nvSpPr>
        <p:spPr>
          <a:xfrm rot="5400000">
            <a:off x="7010099" y="90330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
          <p:cNvSpPr/>
          <p:nvPr/>
        </p:nvSpPr>
        <p:spPr>
          <a:xfrm rot="10800000" flipH="1">
            <a:off x="-11" y="3883788"/>
            <a:ext cx="3101537" cy="1256635"/>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5" name="Google Shape;1565;p6"/>
          <p:cNvGrpSpPr/>
          <p:nvPr/>
        </p:nvGrpSpPr>
        <p:grpSpPr>
          <a:xfrm>
            <a:off x="8432100" y="-403475"/>
            <a:ext cx="2651830" cy="2216529"/>
            <a:chOff x="8778750" y="1654938"/>
            <a:chExt cx="2651830" cy="2216529"/>
          </a:xfrm>
        </p:grpSpPr>
        <p:sp>
          <p:nvSpPr>
            <p:cNvPr id="1566" name="Google Shape;1566;p6"/>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5" name="Google Shape;1575;p6"/>
          <p:cNvGrpSpPr/>
          <p:nvPr/>
        </p:nvGrpSpPr>
        <p:grpSpPr>
          <a:xfrm>
            <a:off x="252213" y="4424775"/>
            <a:ext cx="922000" cy="501475"/>
            <a:chOff x="1470950" y="1480875"/>
            <a:chExt cx="922000" cy="501475"/>
          </a:xfrm>
        </p:grpSpPr>
        <p:sp>
          <p:nvSpPr>
            <p:cNvPr id="1576" name="Google Shape;1576;p6"/>
            <p:cNvSpPr/>
            <p:nvPr/>
          </p:nvSpPr>
          <p:spPr>
            <a:xfrm>
              <a:off x="1470950" y="1602250"/>
              <a:ext cx="296375" cy="258750"/>
            </a:xfrm>
            <a:custGeom>
              <a:avLst/>
              <a:gdLst/>
              <a:ahLst/>
              <a:cxnLst/>
              <a:rect l="l" t="t" r="r" b="b"/>
              <a:pathLst>
                <a:path w="11855" h="10350" extrusionOk="0">
                  <a:moveTo>
                    <a:pt x="8543" y="640"/>
                  </a:moveTo>
                  <a:lnTo>
                    <a:pt x="11159" y="5175"/>
                  </a:lnTo>
                  <a:lnTo>
                    <a:pt x="8543" y="9709"/>
                  </a:lnTo>
                  <a:lnTo>
                    <a:pt x="3312" y="9709"/>
                  </a:lnTo>
                  <a:lnTo>
                    <a:pt x="678" y="5175"/>
                  </a:lnTo>
                  <a:lnTo>
                    <a:pt x="3312" y="640"/>
                  </a:lnTo>
                  <a:close/>
                  <a:moveTo>
                    <a:pt x="3030" y="0"/>
                  </a:moveTo>
                  <a:lnTo>
                    <a:pt x="2955" y="38"/>
                  </a:lnTo>
                  <a:lnTo>
                    <a:pt x="2899" y="94"/>
                  </a:lnTo>
                  <a:lnTo>
                    <a:pt x="2842" y="151"/>
                  </a:lnTo>
                  <a:lnTo>
                    <a:pt x="39" y="5005"/>
                  </a:lnTo>
                  <a:lnTo>
                    <a:pt x="1" y="5081"/>
                  </a:lnTo>
                  <a:lnTo>
                    <a:pt x="1" y="5175"/>
                  </a:lnTo>
                  <a:lnTo>
                    <a:pt x="1" y="5250"/>
                  </a:lnTo>
                  <a:lnTo>
                    <a:pt x="39" y="5325"/>
                  </a:lnTo>
                  <a:lnTo>
                    <a:pt x="2842" y="10180"/>
                  </a:lnTo>
                  <a:lnTo>
                    <a:pt x="2899" y="10255"/>
                  </a:lnTo>
                  <a:lnTo>
                    <a:pt x="2955" y="10311"/>
                  </a:lnTo>
                  <a:lnTo>
                    <a:pt x="3030" y="10330"/>
                  </a:lnTo>
                  <a:lnTo>
                    <a:pt x="3124" y="10349"/>
                  </a:lnTo>
                  <a:lnTo>
                    <a:pt x="8731" y="10349"/>
                  </a:lnTo>
                  <a:lnTo>
                    <a:pt x="8807" y="10330"/>
                  </a:lnTo>
                  <a:lnTo>
                    <a:pt x="8882" y="10311"/>
                  </a:lnTo>
                  <a:lnTo>
                    <a:pt x="8957" y="10255"/>
                  </a:lnTo>
                  <a:lnTo>
                    <a:pt x="8995" y="10180"/>
                  </a:lnTo>
                  <a:lnTo>
                    <a:pt x="11798" y="5325"/>
                  </a:lnTo>
                  <a:lnTo>
                    <a:pt x="11836" y="5250"/>
                  </a:lnTo>
                  <a:lnTo>
                    <a:pt x="11855" y="5175"/>
                  </a:lnTo>
                  <a:lnTo>
                    <a:pt x="11836" y="5081"/>
                  </a:lnTo>
                  <a:lnTo>
                    <a:pt x="11798" y="5005"/>
                  </a:lnTo>
                  <a:lnTo>
                    <a:pt x="8995" y="151"/>
                  </a:lnTo>
                  <a:lnTo>
                    <a:pt x="8957" y="94"/>
                  </a:lnTo>
                  <a:lnTo>
                    <a:pt x="8882" y="38"/>
                  </a:lnTo>
                  <a:lnTo>
                    <a:pt x="88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
            <p:cNvSpPr/>
            <p:nvPr/>
          </p:nvSpPr>
          <p:spPr>
            <a:xfrm>
              <a:off x="1679350" y="1480875"/>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9"/>
                  </a:lnTo>
                  <a:lnTo>
                    <a:pt x="2898" y="95"/>
                  </a:lnTo>
                  <a:lnTo>
                    <a:pt x="2841" y="151"/>
                  </a:lnTo>
                  <a:lnTo>
                    <a:pt x="38" y="5006"/>
                  </a:lnTo>
                  <a:lnTo>
                    <a:pt x="19" y="5081"/>
                  </a:lnTo>
                  <a:lnTo>
                    <a:pt x="0" y="5175"/>
                  </a:lnTo>
                  <a:lnTo>
                    <a:pt x="19" y="5251"/>
                  </a:lnTo>
                  <a:lnTo>
                    <a:pt x="38" y="5326"/>
                  </a:lnTo>
                  <a:lnTo>
                    <a:pt x="2841" y="10180"/>
                  </a:lnTo>
                  <a:lnTo>
                    <a:pt x="2898" y="10256"/>
                  </a:lnTo>
                  <a:lnTo>
                    <a:pt x="2973" y="10293"/>
                  </a:lnTo>
                  <a:lnTo>
                    <a:pt x="3048" y="10331"/>
                  </a:lnTo>
                  <a:lnTo>
                    <a:pt x="3124" y="10350"/>
                  </a:lnTo>
                  <a:lnTo>
                    <a:pt x="8731" y="10350"/>
                  </a:lnTo>
                  <a:lnTo>
                    <a:pt x="8825" y="10331"/>
                  </a:lnTo>
                  <a:lnTo>
                    <a:pt x="8900" y="10293"/>
                  </a:lnTo>
                  <a:lnTo>
                    <a:pt x="8956" y="10256"/>
                  </a:lnTo>
                  <a:lnTo>
                    <a:pt x="9013" y="10180"/>
                  </a:lnTo>
                  <a:lnTo>
                    <a:pt x="11816" y="5326"/>
                  </a:lnTo>
                  <a:lnTo>
                    <a:pt x="11835" y="5251"/>
                  </a:lnTo>
                  <a:lnTo>
                    <a:pt x="11854" y="5175"/>
                  </a:lnTo>
                  <a:lnTo>
                    <a:pt x="11835"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
            <p:cNvSpPr/>
            <p:nvPr/>
          </p:nvSpPr>
          <p:spPr>
            <a:xfrm>
              <a:off x="1893375" y="1602250"/>
              <a:ext cx="296375" cy="258750"/>
            </a:xfrm>
            <a:custGeom>
              <a:avLst/>
              <a:gdLst/>
              <a:ahLst/>
              <a:cxnLst/>
              <a:rect l="l" t="t" r="r" b="b"/>
              <a:pathLst>
                <a:path w="11855" h="10350" extrusionOk="0">
                  <a:moveTo>
                    <a:pt x="8561" y="640"/>
                  </a:moveTo>
                  <a:lnTo>
                    <a:pt x="11177" y="5175"/>
                  </a:lnTo>
                  <a:lnTo>
                    <a:pt x="8561" y="9709"/>
                  </a:lnTo>
                  <a:lnTo>
                    <a:pt x="3312" y="9709"/>
                  </a:lnTo>
                  <a:lnTo>
                    <a:pt x="697" y="5175"/>
                  </a:lnTo>
                  <a:lnTo>
                    <a:pt x="3312" y="640"/>
                  </a:lnTo>
                  <a:close/>
                  <a:moveTo>
                    <a:pt x="3048" y="0"/>
                  </a:moveTo>
                  <a:lnTo>
                    <a:pt x="2973" y="38"/>
                  </a:lnTo>
                  <a:lnTo>
                    <a:pt x="2898" y="94"/>
                  </a:lnTo>
                  <a:lnTo>
                    <a:pt x="2860" y="151"/>
                  </a:lnTo>
                  <a:lnTo>
                    <a:pt x="57" y="5005"/>
                  </a:lnTo>
                  <a:lnTo>
                    <a:pt x="19" y="5081"/>
                  </a:lnTo>
                  <a:lnTo>
                    <a:pt x="0" y="5175"/>
                  </a:lnTo>
                  <a:lnTo>
                    <a:pt x="19" y="5250"/>
                  </a:lnTo>
                  <a:lnTo>
                    <a:pt x="57" y="5325"/>
                  </a:lnTo>
                  <a:lnTo>
                    <a:pt x="2860" y="10180"/>
                  </a:lnTo>
                  <a:lnTo>
                    <a:pt x="2898" y="10255"/>
                  </a:lnTo>
                  <a:lnTo>
                    <a:pt x="2973" y="10311"/>
                  </a:lnTo>
                  <a:lnTo>
                    <a:pt x="3048" y="10330"/>
                  </a:lnTo>
                  <a:lnTo>
                    <a:pt x="3124" y="10349"/>
                  </a:lnTo>
                  <a:lnTo>
                    <a:pt x="8731" y="10349"/>
                  </a:lnTo>
                  <a:lnTo>
                    <a:pt x="8825" y="10330"/>
                  </a:lnTo>
                  <a:lnTo>
                    <a:pt x="8900" y="10311"/>
                  </a:lnTo>
                  <a:lnTo>
                    <a:pt x="8957" y="10255"/>
                  </a:lnTo>
                  <a:lnTo>
                    <a:pt x="9013" y="10180"/>
                  </a:lnTo>
                  <a:lnTo>
                    <a:pt x="11817" y="5325"/>
                  </a:lnTo>
                  <a:lnTo>
                    <a:pt x="11854" y="5250"/>
                  </a:lnTo>
                  <a:lnTo>
                    <a:pt x="11854" y="5175"/>
                  </a:lnTo>
                  <a:lnTo>
                    <a:pt x="11854" y="5081"/>
                  </a:lnTo>
                  <a:lnTo>
                    <a:pt x="11817" y="5005"/>
                  </a:lnTo>
                  <a:lnTo>
                    <a:pt x="9013" y="151"/>
                  </a:lnTo>
                  <a:lnTo>
                    <a:pt x="8957" y="94"/>
                  </a:lnTo>
                  <a:lnTo>
                    <a:pt x="8900" y="38"/>
                  </a:lnTo>
                  <a:lnTo>
                    <a:pt x="88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
            <p:cNvSpPr/>
            <p:nvPr/>
          </p:nvSpPr>
          <p:spPr>
            <a:xfrm>
              <a:off x="2096575" y="1723600"/>
              <a:ext cx="296375" cy="258750"/>
            </a:xfrm>
            <a:custGeom>
              <a:avLst/>
              <a:gdLst/>
              <a:ahLst/>
              <a:cxnLst/>
              <a:rect l="l" t="t" r="r" b="b"/>
              <a:pathLst>
                <a:path w="11855" h="10350" extrusionOk="0">
                  <a:moveTo>
                    <a:pt x="8543" y="641"/>
                  </a:moveTo>
                  <a:lnTo>
                    <a:pt x="11158" y="5175"/>
                  </a:lnTo>
                  <a:lnTo>
                    <a:pt x="8543" y="9710"/>
                  </a:lnTo>
                  <a:lnTo>
                    <a:pt x="3312" y="9710"/>
                  </a:lnTo>
                  <a:lnTo>
                    <a:pt x="678" y="5175"/>
                  </a:lnTo>
                  <a:lnTo>
                    <a:pt x="3312" y="641"/>
                  </a:lnTo>
                  <a:close/>
                  <a:moveTo>
                    <a:pt x="3030" y="1"/>
                  </a:move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
            <p:cNvSpPr/>
            <p:nvPr/>
          </p:nvSpPr>
          <p:spPr>
            <a:xfrm>
              <a:off x="1679350" y="1723600"/>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8"/>
                  </a:lnTo>
                  <a:lnTo>
                    <a:pt x="2898" y="95"/>
                  </a:lnTo>
                  <a:lnTo>
                    <a:pt x="2841" y="151"/>
                  </a:lnTo>
                  <a:lnTo>
                    <a:pt x="38" y="5006"/>
                  </a:lnTo>
                  <a:lnTo>
                    <a:pt x="19" y="5100"/>
                  </a:lnTo>
                  <a:lnTo>
                    <a:pt x="0" y="5175"/>
                  </a:lnTo>
                  <a:lnTo>
                    <a:pt x="19" y="5250"/>
                  </a:lnTo>
                  <a:lnTo>
                    <a:pt x="38" y="5326"/>
                  </a:lnTo>
                  <a:lnTo>
                    <a:pt x="2841" y="10180"/>
                  </a:lnTo>
                  <a:lnTo>
                    <a:pt x="2898" y="10255"/>
                  </a:lnTo>
                  <a:lnTo>
                    <a:pt x="2973" y="10312"/>
                  </a:lnTo>
                  <a:lnTo>
                    <a:pt x="3048" y="10331"/>
                  </a:lnTo>
                  <a:lnTo>
                    <a:pt x="3124" y="10349"/>
                  </a:lnTo>
                  <a:lnTo>
                    <a:pt x="8731" y="10349"/>
                  </a:lnTo>
                  <a:lnTo>
                    <a:pt x="8825" y="10331"/>
                  </a:lnTo>
                  <a:lnTo>
                    <a:pt x="8900" y="10312"/>
                  </a:lnTo>
                  <a:lnTo>
                    <a:pt x="8956" y="10255"/>
                  </a:lnTo>
                  <a:lnTo>
                    <a:pt x="9013" y="10180"/>
                  </a:lnTo>
                  <a:lnTo>
                    <a:pt x="11816" y="5326"/>
                  </a:lnTo>
                  <a:lnTo>
                    <a:pt x="11835" y="5250"/>
                  </a:lnTo>
                  <a:lnTo>
                    <a:pt x="11854" y="5175"/>
                  </a:lnTo>
                  <a:lnTo>
                    <a:pt x="11835" y="5100"/>
                  </a:lnTo>
                  <a:lnTo>
                    <a:pt x="11816" y="5006"/>
                  </a:lnTo>
                  <a:lnTo>
                    <a:pt x="9013" y="151"/>
                  </a:lnTo>
                  <a:lnTo>
                    <a:pt x="8956" y="95"/>
                  </a:lnTo>
                  <a:lnTo>
                    <a:pt x="8900" y="38"/>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
            <p:cNvSpPr/>
            <p:nvPr/>
          </p:nvSpPr>
          <p:spPr>
            <a:xfrm>
              <a:off x="1723100" y="1695375"/>
              <a:ext cx="72450" cy="72475"/>
            </a:xfrm>
            <a:custGeom>
              <a:avLst/>
              <a:gdLst/>
              <a:ahLst/>
              <a:cxnLst/>
              <a:rect l="l" t="t" r="r" b="b"/>
              <a:pathLst>
                <a:path w="2898" h="2899" extrusionOk="0">
                  <a:moveTo>
                    <a:pt x="1355" y="1"/>
                  </a:moveTo>
                  <a:lnTo>
                    <a:pt x="1204" y="20"/>
                  </a:lnTo>
                  <a:lnTo>
                    <a:pt x="1073" y="39"/>
                  </a:lnTo>
                  <a:lnTo>
                    <a:pt x="922" y="95"/>
                  </a:lnTo>
                  <a:lnTo>
                    <a:pt x="790" y="151"/>
                  </a:lnTo>
                  <a:lnTo>
                    <a:pt x="677" y="208"/>
                  </a:lnTo>
                  <a:lnTo>
                    <a:pt x="565" y="302"/>
                  </a:lnTo>
                  <a:lnTo>
                    <a:pt x="452" y="396"/>
                  </a:lnTo>
                  <a:lnTo>
                    <a:pt x="358" y="490"/>
                  </a:lnTo>
                  <a:lnTo>
                    <a:pt x="264" y="603"/>
                  </a:lnTo>
                  <a:lnTo>
                    <a:pt x="188" y="716"/>
                  </a:lnTo>
                  <a:lnTo>
                    <a:pt x="132" y="848"/>
                  </a:lnTo>
                  <a:lnTo>
                    <a:pt x="75" y="961"/>
                  </a:lnTo>
                  <a:lnTo>
                    <a:pt x="38" y="1111"/>
                  </a:lnTo>
                  <a:lnTo>
                    <a:pt x="0" y="1243"/>
                  </a:lnTo>
                  <a:lnTo>
                    <a:pt x="0" y="1393"/>
                  </a:lnTo>
                  <a:lnTo>
                    <a:pt x="0" y="1525"/>
                  </a:lnTo>
                  <a:lnTo>
                    <a:pt x="19" y="1676"/>
                  </a:lnTo>
                  <a:lnTo>
                    <a:pt x="38" y="1826"/>
                  </a:lnTo>
                  <a:lnTo>
                    <a:pt x="94" y="1958"/>
                  </a:lnTo>
                  <a:lnTo>
                    <a:pt x="151" y="2089"/>
                  </a:lnTo>
                  <a:lnTo>
                    <a:pt x="207" y="2221"/>
                  </a:lnTo>
                  <a:lnTo>
                    <a:pt x="301" y="2334"/>
                  </a:lnTo>
                  <a:lnTo>
                    <a:pt x="395" y="2447"/>
                  </a:lnTo>
                  <a:lnTo>
                    <a:pt x="489" y="2541"/>
                  </a:lnTo>
                  <a:lnTo>
                    <a:pt x="602" y="2616"/>
                  </a:lnTo>
                  <a:lnTo>
                    <a:pt x="715" y="2710"/>
                  </a:lnTo>
                  <a:lnTo>
                    <a:pt x="847" y="2767"/>
                  </a:lnTo>
                  <a:lnTo>
                    <a:pt x="960" y="2823"/>
                  </a:lnTo>
                  <a:lnTo>
                    <a:pt x="1110" y="2861"/>
                  </a:lnTo>
                  <a:lnTo>
                    <a:pt x="1242" y="2880"/>
                  </a:lnTo>
                  <a:lnTo>
                    <a:pt x="1392" y="2899"/>
                  </a:lnTo>
                  <a:lnTo>
                    <a:pt x="1524" y="2899"/>
                  </a:lnTo>
                  <a:lnTo>
                    <a:pt x="1675" y="2880"/>
                  </a:lnTo>
                  <a:lnTo>
                    <a:pt x="1825" y="2842"/>
                  </a:lnTo>
                  <a:lnTo>
                    <a:pt x="1957" y="2804"/>
                  </a:lnTo>
                  <a:lnTo>
                    <a:pt x="2089" y="2748"/>
                  </a:lnTo>
                  <a:lnTo>
                    <a:pt x="2220" y="2673"/>
                  </a:lnTo>
                  <a:lnTo>
                    <a:pt x="2333" y="2597"/>
                  </a:lnTo>
                  <a:lnTo>
                    <a:pt x="2446" y="2503"/>
                  </a:lnTo>
                  <a:lnTo>
                    <a:pt x="2540" y="2409"/>
                  </a:lnTo>
                  <a:lnTo>
                    <a:pt x="2615" y="2296"/>
                  </a:lnTo>
                  <a:lnTo>
                    <a:pt x="2710" y="2184"/>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8"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
            <p:cNvSpPr/>
            <p:nvPr/>
          </p:nvSpPr>
          <p:spPr>
            <a:xfrm>
              <a:off x="1931475" y="1574025"/>
              <a:ext cx="72475" cy="72475"/>
            </a:xfrm>
            <a:custGeom>
              <a:avLst/>
              <a:gdLst/>
              <a:ahLst/>
              <a:cxnLst/>
              <a:rect l="l" t="t" r="r" b="b"/>
              <a:pathLst>
                <a:path w="2899" h="2899" extrusionOk="0">
                  <a:moveTo>
                    <a:pt x="1374" y="0"/>
                  </a:moveTo>
                  <a:lnTo>
                    <a:pt x="1223" y="19"/>
                  </a:lnTo>
                  <a:lnTo>
                    <a:pt x="1073" y="38"/>
                  </a:lnTo>
                  <a:lnTo>
                    <a:pt x="941" y="95"/>
                  </a:lnTo>
                  <a:lnTo>
                    <a:pt x="809" y="151"/>
                  </a:lnTo>
                  <a:lnTo>
                    <a:pt x="678" y="207"/>
                  </a:lnTo>
                  <a:lnTo>
                    <a:pt x="565" y="302"/>
                  </a:lnTo>
                  <a:lnTo>
                    <a:pt x="452" y="396"/>
                  </a:lnTo>
                  <a:lnTo>
                    <a:pt x="358" y="490"/>
                  </a:lnTo>
                  <a:lnTo>
                    <a:pt x="264" y="603"/>
                  </a:lnTo>
                  <a:lnTo>
                    <a:pt x="189" y="715"/>
                  </a:lnTo>
                  <a:lnTo>
                    <a:pt x="132" y="828"/>
                  </a:lnTo>
                  <a:lnTo>
                    <a:pt x="76" y="960"/>
                  </a:lnTo>
                  <a:lnTo>
                    <a:pt x="38" y="1111"/>
                  </a:lnTo>
                  <a:lnTo>
                    <a:pt x="19" y="1242"/>
                  </a:lnTo>
                  <a:lnTo>
                    <a:pt x="0" y="1393"/>
                  </a:lnTo>
                  <a:lnTo>
                    <a:pt x="0" y="1525"/>
                  </a:lnTo>
                  <a:lnTo>
                    <a:pt x="19" y="1675"/>
                  </a:lnTo>
                  <a:lnTo>
                    <a:pt x="57" y="1826"/>
                  </a:lnTo>
                  <a:lnTo>
                    <a:pt x="94" y="1957"/>
                  </a:lnTo>
                  <a:lnTo>
                    <a:pt x="151" y="2089"/>
                  </a:lnTo>
                  <a:lnTo>
                    <a:pt x="226" y="2221"/>
                  </a:lnTo>
                  <a:lnTo>
                    <a:pt x="301" y="2334"/>
                  </a:lnTo>
                  <a:lnTo>
                    <a:pt x="396" y="2447"/>
                  </a:lnTo>
                  <a:lnTo>
                    <a:pt x="490" y="2541"/>
                  </a:lnTo>
                  <a:lnTo>
                    <a:pt x="603" y="2616"/>
                  </a:lnTo>
                  <a:lnTo>
                    <a:pt x="715" y="2691"/>
                  </a:lnTo>
                  <a:lnTo>
                    <a:pt x="847" y="2766"/>
                  </a:lnTo>
                  <a:lnTo>
                    <a:pt x="979" y="2823"/>
                  </a:lnTo>
                  <a:lnTo>
                    <a:pt x="1111" y="2860"/>
                  </a:lnTo>
                  <a:lnTo>
                    <a:pt x="1242" y="2879"/>
                  </a:lnTo>
                  <a:lnTo>
                    <a:pt x="1393" y="2898"/>
                  </a:lnTo>
                  <a:lnTo>
                    <a:pt x="1543" y="2898"/>
                  </a:lnTo>
                  <a:lnTo>
                    <a:pt x="1694" y="2879"/>
                  </a:lnTo>
                  <a:lnTo>
                    <a:pt x="1826" y="2842"/>
                  </a:lnTo>
                  <a:lnTo>
                    <a:pt x="1976" y="2804"/>
                  </a:lnTo>
                  <a:lnTo>
                    <a:pt x="2108" y="2748"/>
                  </a:lnTo>
                  <a:lnTo>
                    <a:pt x="2221" y="2672"/>
                  </a:lnTo>
                  <a:lnTo>
                    <a:pt x="2334" y="2597"/>
                  </a:lnTo>
                  <a:lnTo>
                    <a:pt x="2446" y="2503"/>
                  </a:lnTo>
                  <a:lnTo>
                    <a:pt x="2541" y="2409"/>
                  </a:lnTo>
                  <a:lnTo>
                    <a:pt x="2635" y="2296"/>
                  </a:lnTo>
                  <a:lnTo>
                    <a:pt x="2710" y="2183"/>
                  </a:lnTo>
                  <a:lnTo>
                    <a:pt x="2766" y="2051"/>
                  </a:lnTo>
                  <a:lnTo>
                    <a:pt x="2823" y="1920"/>
                  </a:lnTo>
                  <a:lnTo>
                    <a:pt x="2860" y="1788"/>
                  </a:lnTo>
                  <a:lnTo>
                    <a:pt x="2898" y="1656"/>
                  </a:lnTo>
                  <a:lnTo>
                    <a:pt x="2898" y="1506"/>
                  </a:lnTo>
                  <a:lnTo>
                    <a:pt x="2898" y="1355"/>
                  </a:lnTo>
                  <a:lnTo>
                    <a:pt x="2879" y="1205"/>
                  </a:lnTo>
                  <a:lnTo>
                    <a:pt x="2860" y="1073"/>
                  </a:lnTo>
                  <a:lnTo>
                    <a:pt x="2804" y="922"/>
                  </a:lnTo>
                  <a:lnTo>
                    <a:pt x="2747" y="791"/>
                  </a:lnTo>
                  <a:lnTo>
                    <a:pt x="2691" y="678"/>
                  </a:lnTo>
                  <a:lnTo>
                    <a:pt x="2597" y="565"/>
                  </a:lnTo>
                  <a:lnTo>
                    <a:pt x="2503" y="452"/>
                  </a:lnTo>
                  <a:lnTo>
                    <a:pt x="2409" y="358"/>
                  </a:lnTo>
                  <a:lnTo>
                    <a:pt x="2296" y="264"/>
                  </a:lnTo>
                  <a:lnTo>
                    <a:pt x="2183" y="189"/>
                  </a:lnTo>
                  <a:lnTo>
                    <a:pt x="2051" y="132"/>
                  </a:lnTo>
                  <a:lnTo>
                    <a:pt x="1938" y="76"/>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
            <p:cNvSpPr/>
            <p:nvPr/>
          </p:nvSpPr>
          <p:spPr>
            <a:xfrm>
              <a:off x="2068350" y="1806875"/>
              <a:ext cx="72475" cy="72925"/>
            </a:xfrm>
            <a:custGeom>
              <a:avLst/>
              <a:gdLst/>
              <a:ahLst/>
              <a:cxnLst/>
              <a:rect l="l" t="t" r="r" b="b"/>
              <a:pathLst>
                <a:path w="2899" h="2917" extrusionOk="0">
                  <a:moveTo>
                    <a:pt x="1355" y="0"/>
                  </a:moveTo>
                  <a:lnTo>
                    <a:pt x="1205" y="19"/>
                  </a:lnTo>
                  <a:lnTo>
                    <a:pt x="1073" y="57"/>
                  </a:lnTo>
                  <a:lnTo>
                    <a:pt x="923" y="94"/>
                  </a:lnTo>
                  <a:lnTo>
                    <a:pt x="791" y="151"/>
                  </a:lnTo>
                  <a:lnTo>
                    <a:pt x="678" y="226"/>
                  </a:lnTo>
                  <a:lnTo>
                    <a:pt x="565" y="301"/>
                  </a:lnTo>
                  <a:lnTo>
                    <a:pt x="452" y="395"/>
                  </a:lnTo>
                  <a:lnTo>
                    <a:pt x="358" y="508"/>
                  </a:lnTo>
                  <a:lnTo>
                    <a:pt x="264" y="602"/>
                  </a:lnTo>
                  <a:lnTo>
                    <a:pt x="189" y="734"/>
                  </a:lnTo>
                  <a:lnTo>
                    <a:pt x="132" y="847"/>
                  </a:lnTo>
                  <a:lnTo>
                    <a:pt x="76" y="979"/>
                  </a:lnTo>
                  <a:lnTo>
                    <a:pt x="38" y="1110"/>
                  </a:lnTo>
                  <a:lnTo>
                    <a:pt x="1" y="1261"/>
                  </a:lnTo>
                  <a:lnTo>
                    <a:pt x="1" y="1393"/>
                  </a:lnTo>
                  <a:lnTo>
                    <a:pt x="1" y="1543"/>
                  </a:lnTo>
                  <a:lnTo>
                    <a:pt x="20" y="1694"/>
                  </a:lnTo>
                  <a:lnTo>
                    <a:pt x="38" y="1844"/>
                  </a:lnTo>
                  <a:lnTo>
                    <a:pt x="95" y="1976"/>
                  </a:lnTo>
                  <a:lnTo>
                    <a:pt x="151" y="2108"/>
                  </a:lnTo>
                  <a:lnTo>
                    <a:pt x="208" y="2239"/>
                  </a:lnTo>
                  <a:lnTo>
                    <a:pt x="302" y="2352"/>
                  </a:lnTo>
                  <a:lnTo>
                    <a:pt x="396" y="2446"/>
                  </a:lnTo>
                  <a:lnTo>
                    <a:pt x="490" y="2559"/>
                  </a:lnTo>
                  <a:lnTo>
                    <a:pt x="603" y="2634"/>
                  </a:lnTo>
                  <a:lnTo>
                    <a:pt x="716" y="2710"/>
                  </a:lnTo>
                  <a:lnTo>
                    <a:pt x="847" y="2785"/>
                  </a:lnTo>
                  <a:lnTo>
                    <a:pt x="960" y="2823"/>
                  </a:lnTo>
                  <a:lnTo>
                    <a:pt x="1111" y="2879"/>
                  </a:lnTo>
                  <a:lnTo>
                    <a:pt x="1243" y="2898"/>
                  </a:lnTo>
                  <a:lnTo>
                    <a:pt x="1393" y="2917"/>
                  </a:lnTo>
                  <a:lnTo>
                    <a:pt x="1525" y="2917"/>
                  </a:lnTo>
                  <a:lnTo>
                    <a:pt x="1675" y="2898"/>
                  </a:lnTo>
                  <a:lnTo>
                    <a:pt x="1826" y="2860"/>
                  </a:lnTo>
                  <a:lnTo>
                    <a:pt x="1958" y="2823"/>
                  </a:lnTo>
                  <a:lnTo>
                    <a:pt x="2089" y="2766"/>
                  </a:lnTo>
                  <a:lnTo>
                    <a:pt x="2221" y="2691"/>
                  </a:lnTo>
                  <a:lnTo>
                    <a:pt x="2334" y="2616"/>
                  </a:lnTo>
                  <a:lnTo>
                    <a:pt x="2447" y="2522"/>
                  </a:lnTo>
                  <a:lnTo>
                    <a:pt x="2541" y="2409"/>
                  </a:lnTo>
                  <a:lnTo>
                    <a:pt x="2616" y="2315"/>
                  </a:lnTo>
                  <a:lnTo>
                    <a:pt x="2691" y="2183"/>
                  </a:lnTo>
                  <a:lnTo>
                    <a:pt x="2767" y="2070"/>
                  </a:lnTo>
                  <a:lnTo>
                    <a:pt x="2823" y="1938"/>
                  </a:lnTo>
                  <a:lnTo>
                    <a:pt x="2861" y="1807"/>
                  </a:lnTo>
                  <a:lnTo>
                    <a:pt x="2880" y="1656"/>
                  </a:lnTo>
                  <a:lnTo>
                    <a:pt x="2898" y="1524"/>
                  </a:lnTo>
                  <a:lnTo>
                    <a:pt x="2898" y="1374"/>
                  </a:lnTo>
                  <a:lnTo>
                    <a:pt x="2880" y="1223"/>
                  </a:lnTo>
                  <a:lnTo>
                    <a:pt x="2842" y="1073"/>
                  </a:lnTo>
                  <a:lnTo>
                    <a:pt x="2804" y="941"/>
                  </a:lnTo>
                  <a:lnTo>
                    <a:pt x="2748" y="809"/>
                  </a:lnTo>
                  <a:lnTo>
                    <a:pt x="2673" y="678"/>
                  </a:lnTo>
                  <a:lnTo>
                    <a:pt x="2597" y="565"/>
                  </a:lnTo>
                  <a:lnTo>
                    <a:pt x="2503" y="471"/>
                  </a:lnTo>
                  <a:lnTo>
                    <a:pt x="2409" y="358"/>
                  </a:lnTo>
                  <a:lnTo>
                    <a:pt x="2296" y="282"/>
                  </a:lnTo>
                  <a:lnTo>
                    <a:pt x="2183" y="207"/>
                  </a:lnTo>
                  <a:lnTo>
                    <a:pt x="2052" y="132"/>
                  </a:lnTo>
                  <a:lnTo>
                    <a:pt x="1920" y="94"/>
                  </a:lnTo>
                  <a:lnTo>
                    <a:pt x="1788" y="57"/>
                  </a:lnTo>
                  <a:lnTo>
                    <a:pt x="1657" y="19"/>
                  </a:lnTo>
                  <a:lnTo>
                    <a:pt x="15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4" name="Google Shape;1584;p6"/>
          <p:cNvSpPr/>
          <p:nvPr/>
        </p:nvSpPr>
        <p:spPr>
          <a:xfrm rot="-5400000" flipH="1">
            <a:off x="8652850" y="386677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
          <p:cNvSpPr/>
          <p:nvPr/>
        </p:nvSpPr>
        <p:spPr>
          <a:xfrm rot="-5400000" flipH="1">
            <a:off x="8881450" y="372150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
          <p:cNvSpPr/>
          <p:nvPr/>
        </p:nvSpPr>
        <p:spPr>
          <a:xfrm rot="-5400000" flipH="1">
            <a:off x="127975" y="108547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
          <p:cNvSpPr/>
          <p:nvPr/>
        </p:nvSpPr>
        <p:spPr>
          <a:xfrm rot="-5400000" flipH="1">
            <a:off x="356575" y="94020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
          <p:cNvSpPr/>
          <p:nvPr/>
        </p:nvSpPr>
        <p:spPr>
          <a:xfrm>
            <a:off x="198925" y="3623350"/>
            <a:ext cx="326000" cy="486875"/>
          </a:xfrm>
          <a:custGeom>
            <a:avLst/>
            <a:gdLst/>
            <a:ahLst/>
            <a:cxnLst/>
            <a:rect l="l" t="t" r="r" b="b"/>
            <a:pathLst>
              <a:path w="13040" h="19475" extrusionOk="0">
                <a:moveTo>
                  <a:pt x="13040" y="0"/>
                </a:moveTo>
                <a:lnTo>
                  <a:pt x="2315" y="11120"/>
                </a:lnTo>
                <a:lnTo>
                  <a:pt x="6454" y="11215"/>
                </a:lnTo>
                <a:lnTo>
                  <a:pt x="0" y="19475"/>
                </a:lnTo>
                <a:lnTo>
                  <a:pt x="10594" y="10293"/>
                </a:lnTo>
                <a:lnTo>
                  <a:pt x="6736" y="9164"/>
                </a:lnTo>
                <a:lnTo>
                  <a:pt x="130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589"/>
        <p:cNvGrpSpPr/>
        <p:nvPr/>
      </p:nvGrpSpPr>
      <p:grpSpPr>
        <a:xfrm>
          <a:off x="0" y="0"/>
          <a:ext cx="0" cy="0"/>
          <a:chOff x="0" y="0"/>
          <a:chExt cx="0" cy="0"/>
        </a:xfrm>
      </p:grpSpPr>
      <p:sp>
        <p:nvSpPr>
          <p:cNvPr id="1590" name="Google Shape;1590;p7"/>
          <p:cNvSpPr txBox="1">
            <a:spLocks noGrp="1"/>
          </p:cNvSpPr>
          <p:nvPr>
            <p:ph type="body" idx="1"/>
          </p:nvPr>
        </p:nvSpPr>
        <p:spPr>
          <a:xfrm>
            <a:off x="2274900" y="1754150"/>
            <a:ext cx="4594200" cy="2018100"/>
          </a:xfrm>
          <a:prstGeom prst="rect">
            <a:avLst/>
          </a:prstGeom>
        </p:spPr>
        <p:txBody>
          <a:bodyPr spcFirstLastPara="1" wrap="square" lIns="91425" tIns="91425" rIns="91425" bIns="91425" anchor="ctr" anchorCtr="0">
            <a:noAutofit/>
          </a:bodyPr>
          <a:lstStyle>
            <a:lvl1pPr marL="457200" lvl="0" indent="-330200" rtl="0">
              <a:lnSpc>
                <a:spcPct val="100000"/>
              </a:lnSpc>
              <a:spcBef>
                <a:spcPts val="0"/>
              </a:spcBef>
              <a:spcAft>
                <a:spcPts val="0"/>
              </a:spcAft>
              <a:buClr>
                <a:schemeClr val="accent3"/>
              </a:buClr>
              <a:buSzPts val="1600"/>
              <a:buFont typeface="Nunito Light"/>
              <a:buChar char="●"/>
              <a:defRPr/>
            </a:lvl1pPr>
            <a:lvl2pPr marL="914400" lvl="1" indent="-330200" rtl="0">
              <a:lnSpc>
                <a:spcPct val="100000"/>
              </a:lnSpc>
              <a:spcBef>
                <a:spcPts val="0"/>
              </a:spcBef>
              <a:spcAft>
                <a:spcPts val="0"/>
              </a:spcAft>
              <a:buSzPts val="1600"/>
              <a:buFont typeface="Nunito Light"/>
              <a:buChar char="○"/>
              <a:defRPr/>
            </a:lvl2pPr>
            <a:lvl3pPr marL="1371600" lvl="2" indent="-323850" rtl="0">
              <a:lnSpc>
                <a:spcPct val="100000"/>
              </a:lnSpc>
              <a:spcBef>
                <a:spcPts val="1600"/>
              </a:spcBef>
              <a:spcAft>
                <a:spcPts val="0"/>
              </a:spcAft>
              <a:buSzPts val="1500"/>
              <a:buFont typeface="Nunito Light"/>
              <a:buChar char="■"/>
              <a:defRPr/>
            </a:lvl3pPr>
            <a:lvl4pPr marL="1828800" lvl="3" indent="-323850" rtl="0">
              <a:lnSpc>
                <a:spcPct val="100000"/>
              </a:lnSpc>
              <a:spcBef>
                <a:spcPts val="1600"/>
              </a:spcBef>
              <a:spcAft>
                <a:spcPts val="0"/>
              </a:spcAft>
              <a:buSzPts val="1500"/>
              <a:buFont typeface="Nunito Light"/>
              <a:buChar char="●"/>
              <a:defRPr/>
            </a:lvl4pPr>
            <a:lvl5pPr marL="2286000" lvl="4" indent="-323850" rtl="0">
              <a:lnSpc>
                <a:spcPct val="100000"/>
              </a:lnSpc>
              <a:spcBef>
                <a:spcPts val="1600"/>
              </a:spcBef>
              <a:spcAft>
                <a:spcPts val="0"/>
              </a:spcAft>
              <a:buSzPts val="1500"/>
              <a:buFont typeface="Nunito Light"/>
              <a:buChar char="○"/>
              <a:defRPr/>
            </a:lvl5pPr>
            <a:lvl6pPr marL="2743200" lvl="5" indent="-323850" rtl="0">
              <a:lnSpc>
                <a:spcPct val="100000"/>
              </a:lnSpc>
              <a:spcBef>
                <a:spcPts val="1600"/>
              </a:spcBef>
              <a:spcAft>
                <a:spcPts val="0"/>
              </a:spcAft>
              <a:buSzPts val="1500"/>
              <a:buFont typeface="Nunito Light"/>
              <a:buChar char="■"/>
              <a:defRPr/>
            </a:lvl6pPr>
            <a:lvl7pPr marL="3200400" lvl="6" indent="-311150" rtl="0">
              <a:lnSpc>
                <a:spcPct val="100000"/>
              </a:lnSpc>
              <a:spcBef>
                <a:spcPts val="1600"/>
              </a:spcBef>
              <a:spcAft>
                <a:spcPts val="0"/>
              </a:spcAft>
              <a:buSzPts val="1300"/>
              <a:buFont typeface="Nunito Light"/>
              <a:buChar char="●"/>
              <a:defRPr/>
            </a:lvl7pPr>
            <a:lvl8pPr marL="3657600" lvl="7" indent="-311150" rtl="0">
              <a:lnSpc>
                <a:spcPct val="100000"/>
              </a:lnSpc>
              <a:spcBef>
                <a:spcPts val="1600"/>
              </a:spcBef>
              <a:spcAft>
                <a:spcPts val="0"/>
              </a:spcAft>
              <a:buSzPts val="1300"/>
              <a:buFont typeface="Nunito Light"/>
              <a:buChar char="○"/>
              <a:defRPr/>
            </a:lvl8pPr>
            <a:lvl9pPr marL="4114800" lvl="8" indent="-323850" rtl="0">
              <a:lnSpc>
                <a:spcPct val="100000"/>
              </a:lnSpc>
              <a:spcBef>
                <a:spcPts val="1600"/>
              </a:spcBef>
              <a:spcAft>
                <a:spcPts val="1600"/>
              </a:spcAft>
              <a:buSzPts val="1500"/>
              <a:buFont typeface="Nunito Light"/>
              <a:buChar char="■"/>
              <a:defRPr/>
            </a:lvl9pPr>
          </a:lstStyle>
          <a:p>
            <a:endParaRPr/>
          </a:p>
        </p:txBody>
      </p:sp>
      <p:sp>
        <p:nvSpPr>
          <p:cNvPr id="1591" name="Google Shape;1591;p7"/>
          <p:cNvSpPr txBox="1">
            <a:spLocks noGrp="1"/>
          </p:cNvSpPr>
          <p:nvPr>
            <p:ph type="title"/>
          </p:nvPr>
        </p:nvSpPr>
        <p:spPr>
          <a:xfrm>
            <a:off x="720000" y="539500"/>
            <a:ext cx="7704000" cy="4572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592" name="Google Shape;1592;p7"/>
          <p:cNvSpPr/>
          <p:nvPr/>
        </p:nvSpPr>
        <p:spPr>
          <a:xfrm rot="10800000">
            <a:off x="6106799" y="3912875"/>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7"/>
          <p:cNvSpPr/>
          <p:nvPr/>
        </p:nvSpPr>
        <p:spPr>
          <a:xfrm rot="-5400000" flipH="1">
            <a:off x="-903301" y="90330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4" name="Google Shape;1594;p7"/>
          <p:cNvGrpSpPr/>
          <p:nvPr/>
        </p:nvGrpSpPr>
        <p:grpSpPr>
          <a:xfrm rot="10800000" flipH="1">
            <a:off x="3246085" y="4272600"/>
            <a:ext cx="2651830" cy="2216529"/>
            <a:chOff x="8778750" y="1654938"/>
            <a:chExt cx="2651830" cy="2216529"/>
          </a:xfrm>
        </p:grpSpPr>
        <p:sp>
          <p:nvSpPr>
            <p:cNvPr id="1595" name="Google Shape;1595;p7"/>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 name="Google Shape;1604;p7"/>
          <p:cNvGrpSpPr/>
          <p:nvPr/>
        </p:nvGrpSpPr>
        <p:grpSpPr>
          <a:xfrm>
            <a:off x="8003120" y="212685"/>
            <a:ext cx="855308" cy="653629"/>
            <a:chOff x="4917157" y="4271285"/>
            <a:chExt cx="855308" cy="653629"/>
          </a:xfrm>
        </p:grpSpPr>
        <p:sp>
          <p:nvSpPr>
            <p:cNvPr id="1605" name="Google Shape;1605;p7"/>
            <p:cNvSpPr/>
            <p:nvPr/>
          </p:nvSpPr>
          <p:spPr>
            <a:xfrm>
              <a:off x="4917157" y="4543294"/>
              <a:ext cx="297561" cy="259785"/>
            </a:xfrm>
            <a:custGeom>
              <a:avLst/>
              <a:gdLst/>
              <a:ahLst/>
              <a:cxnLst/>
              <a:rect l="l" t="t" r="r" b="b"/>
              <a:pathLst>
                <a:path w="11855" h="10350" extrusionOk="0">
                  <a:moveTo>
                    <a:pt x="8543" y="641"/>
                  </a:moveTo>
                  <a:lnTo>
                    <a:pt x="11158" y="5175"/>
                  </a:lnTo>
                  <a:lnTo>
                    <a:pt x="8543" y="9710"/>
                  </a:lnTo>
                  <a:lnTo>
                    <a:pt x="3293" y="9710"/>
                  </a:lnTo>
                  <a:lnTo>
                    <a:pt x="678" y="5175"/>
                  </a:lnTo>
                  <a:lnTo>
                    <a:pt x="3293" y="641"/>
                  </a:lnTo>
                  <a:close/>
                  <a:moveTo>
                    <a:pt x="3124" y="1"/>
                  </a:moveTo>
                  <a:lnTo>
                    <a:pt x="3030" y="20"/>
                  </a:ln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20"/>
                  </a:lnTo>
                  <a:lnTo>
                    <a:pt x="87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7"/>
            <p:cNvSpPr/>
            <p:nvPr/>
          </p:nvSpPr>
          <p:spPr>
            <a:xfrm>
              <a:off x="5126391" y="4421459"/>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029" y="0"/>
                  </a:moveTo>
                  <a:lnTo>
                    <a:pt x="2954" y="38"/>
                  </a:lnTo>
                  <a:lnTo>
                    <a:pt x="2898" y="94"/>
                  </a:lnTo>
                  <a:lnTo>
                    <a:pt x="2841" y="151"/>
                  </a:lnTo>
                  <a:lnTo>
                    <a:pt x="38" y="5005"/>
                  </a:lnTo>
                  <a:lnTo>
                    <a:pt x="19" y="5099"/>
                  </a:lnTo>
                  <a:lnTo>
                    <a:pt x="0" y="5175"/>
                  </a:lnTo>
                  <a:lnTo>
                    <a:pt x="19" y="5250"/>
                  </a:lnTo>
                  <a:lnTo>
                    <a:pt x="38" y="5325"/>
                  </a:lnTo>
                  <a:lnTo>
                    <a:pt x="2841" y="10180"/>
                  </a:lnTo>
                  <a:lnTo>
                    <a:pt x="2898" y="10255"/>
                  </a:lnTo>
                  <a:lnTo>
                    <a:pt x="2954" y="10311"/>
                  </a:lnTo>
                  <a:lnTo>
                    <a:pt x="3029" y="10330"/>
                  </a:lnTo>
                  <a:lnTo>
                    <a:pt x="3123" y="10349"/>
                  </a:lnTo>
                  <a:lnTo>
                    <a:pt x="8730" y="10349"/>
                  </a:lnTo>
                  <a:lnTo>
                    <a:pt x="8806" y="10330"/>
                  </a:lnTo>
                  <a:lnTo>
                    <a:pt x="8881" y="10311"/>
                  </a:lnTo>
                  <a:lnTo>
                    <a:pt x="8956" y="10255"/>
                  </a:lnTo>
                  <a:lnTo>
                    <a:pt x="9013" y="10180"/>
                  </a:lnTo>
                  <a:lnTo>
                    <a:pt x="11816" y="5325"/>
                  </a:lnTo>
                  <a:lnTo>
                    <a:pt x="11835" y="5250"/>
                  </a:lnTo>
                  <a:lnTo>
                    <a:pt x="11854" y="5175"/>
                  </a:lnTo>
                  <a:lnTo>
                    <a:pt x="11835" y="5099"/>
                  </a:lnTo>
                  <a:lnTo>
                    <a:pt x="11816" y="5005"/>
                  </a:lnTo>
                  <a:lnTo>
                    <a:pt x="9013" y="151"/>
                  </a:lnTo>
                  <a:lnTo>
                    <a:pt x="8956" y="94"/>
                  </a:lnTo>
                  <a:lnTo>
                    <a:pt x="8881" y="38"/>
                  </a:lnTo>
                  <a:lnTo>
                    <a:pt x="88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7"/>
            <p:cNvSpPr/>
            <p:nvPr/>
          </p:nvSpPr>
          <p:spPr>
            <a:xfrm>
              <a:off x="5341272" y="4299598"/>
              <a:ext cx="297535" cy="259785"/>
            </a:xfrm>
            <a:custGeom>
              <a:avLst/>
              <a:gdLst/>
              <a:ahLst/>
              <a:cxnLst/>
              <a:rect l="l" t="t" r="r" b="b"/>
              <a:pathLst>
                <a:path w="11854" h="10350" extrusionOk="0">
                  <a:moveTo>
                    <a:pt x="8542" y="641"/>
                  </a:moveTo>
                  <a:lnTo>
                    <a:pt x="11177" y="5175"/>
                  </a:lnTo>
                  <a:lnTo>
                    <a:pt x="8542" y="9710"/>
                  </a:lnTo>
                  <a:lnTo>
                    <a:pt x="3312" y="9710"/>
                  </a:lnTo>
                  <a:lnTo>
                    <a:pt x="696" y="5175"/>
                  </a:lnTo>
                  <a:lnTo>
                    <a:pt x="3312" y="641"/>
                  </a:lnTo>
                  <a:close/>
                  <a:moveTo>
                    <a:pt x="3048" y="1"/>
                  </a:moveTo>
                  <a:lnTo>
                    <a:pt x="2973" y="39"/>
                  </a:lnTo>
                  <a:lnTo>
                    <a:pt x="2898" y="95"/>
                  </a:lnTo>
                  <a:lnTo>
                    <a:pt x="2860" y="151"/>
                  </a:lnTo>
                  <a:lnTo>
                    <a:pt x="57" y="5006"/>
                  </a:lnTo>
                  <a:lnTo>
                    <a:pt x="19" y="5081"/>
                  </a:lnTo>
                  <a:lnTo>
                    <a:pt x="0" y="5175"/>
                  </a:lnTo>
                  <a:lnTo>
                    <a:pt x="19" y="5251"/>
                  </a:lnTo>
                  <a:lnTo>
                    <a:pt x="57" y="5326"/>
                  </a:lnTo>
                  <a:lnTo>
                    <a:pt x="2860" y="10180"/>
                  </a:lnTo>
                  <a:lnTo>
                    <a:pt x="2898" y="10255"/>
                  </a:lnTo>
                  <a:lnTo>
                    <a:pt x="2973" y="10312"/>
                  </a:lnTo>
                  <a:lnTo>
                    <a:pt x="3048" y="10331"/>
                  </a:lnTo>
                  <a:lnTo>
                    <a:pt x="3124" y="10350"/>
                  </a:lnTo>
                  <a:lnTo>
                    <a:pt x="8731" y="10350"/>
                  </a:lnTo>
                  <a:lnTo>
                    <a:pt x="8825" y="10331"/>
                  </a:lnTo>
                  <a:lnTo>
                    <a:pt x="8900" y="10312"/>
                  </a:lnTo>
                  <a:lnTo>
                    <a:pt x="8956" y="10255"/>
                  </a:lnTo>
                  <a:lnTo>
                    <a:pt x="9013" y="10180"/>
                  </a:lnTo>
                  <a:lnTo>
                    <a:pt x="11816" y="5326"/>
                  </a:lnTo>
                  <a:lnTo>
                    <a:pt x="11854" y="5251"/>
                  </a:lnTo>
                  <a:lnTo>
                    <a:pt x="11854" y="5175"/>
                  </a:lnTo>
                  <a:lnTo>
                    <a:pt x="11854"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7"/>
            <p:cNvSpPr/>
            <p:nvPr/>
          </p:nvSpPr>
          <p:spPr>
            <a:xfrm>
              <a:off x="5552363" y="4299598"/>
              <a:ext cx="191764" cy="16089"/>
            </a:xfrm>
            <a:custGeom>
              <a:avLst/>
              <a:gdLst/>
              <a:ahLst/>
              <a:cxnLst/>
              <a:rect l="l" t="t" r="r" b="b"/>
              <a:pathLst>
                <a:path w="7640" h="641" extrusionOk="0">
                  <a:moveTo>
                    <a:pt x="264" y="1"/>
                  </a:moveTo>
                  <a:lnTo>
                    <a:pt x="208" y="20"/>
                  </a:lnTo>
                  <a:lnTo>
                    <a:pt x="151" y="57"/>
                  </a:lnTo>
                  <a:lnTo>
                    <a:pt x="95" y="95"/>
                  </a:lnTo>
                  <a:lnTo>
                    <a:pt x="57" y="133"/>
                  </a:lnTo>
                  <a:lnTo>
                    <a:pt x="38" y="189"/>
                  </a:lnTo>
                  <a:lnTo>
                    <a:pt x="20" y="246"/>
                  </a:lnTo>
                  <a:lnTo>
                    <a:pt x="1" y="321"/>
                  </a:lnTo>
                  <a:lnTo>
                    <a:pt x="20" y="377"/>
                  </a:lnTo>
                  <a:lnTo>
                    <a:pt x="38" y="434"/>
                  </a:lnTo>
                  <a:lnTo>
                    <a:pt x="57" y="490"/>
                  </a:lnTo>
                  <a:lnTo>
                    <a:pt x="95" y="547"/>
                  </a:lnTo>
                  <a:lnTo>
                    <a:pt x="151" y="584"/>
                  </a:lnTo>
                  <a:lnTo>
                    <a:pt x="208" y="603"/>
                  </a:lnTo>
                  <a:lnTo>
                    <a:pt x="264" y="622"/>
                  </a:lnTo>
                  <a:lnTo>
                    <a:pt x="321" y="641"/>
                  </a:lnTo>
                  <a:lnTo>
                    <a:pt x="7320" y="641"/>
                  </a:lnTo>
                  <a:lnTo>
                    <a:pt x="7376" y="622"/>
                  </a:lnTo>
                  <a:lnTo>
                    <a:pt x="7452" y="603"/>
                  </a:lnTo>
                  <a:lnTo>
                    <a:pt x="7508" y="584"/>
                  </a:lnTo>
                  <a:lnTo>
                    <a:pt x="7546" y="547"/>
                  </a:lnTo>
                  <a:lnTo>
                    <a:pt x="7583" y="490"/>
                  </a:lnTo>
                  <a:lnTo>
                    <a:pt x="7621" y="434"/>
                  </a:lnTo>
                  <a:lnTo>
                    <a:pt x="7640" y="377"/>
                  </a:lnTo>
                  <a:lnTo>
                    <a:pt x="7640" y="321"/>
                  </a:lnTo>
                  <a:lnTo>
                    <a:pt x="7640" y="246"/>
                  </a:lnTo>
                  <a:lnTo>
                    <a:pt x="7621" y="189"/>
                  </a:lnTo>
                  <a:lnTo>
                    <a:pt x="7583" y="133"/>
                  </a:lnTo>
                  <a:lnTo>
                    <a:pt x="7546" y="95"/>
                  </a:lnTo>
                  <a:lnTo>
                    <a:pt x="7508" y="57"/>
                  </a:lnTo>
                  <a:lnTo>
                    <a:pt x="7452" y="20"/>
                  </a:lnTo>
                  <a:lnTo>
                    <a:pt x="73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
            <p:cNvSpPr/>
            <p:nvPr/>
          </p:nvSpPr>
          <p:spPr>
            <a:xfrm>
              <a:off x="5126391" y="4665154"/>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123" y="0"/>
                  </a:moveTo>
                  <a:lnTo>
                    <a:pt x="3029" y="19"/>
                  </a:lnTo>
                  <a:lnTo>
                    <a:pt x="2954" y="38"/>
                  </a:lnTo>
                  <a:lnTo>
                    <a:pt x="2898" y="94"/>
                  </a:lnTo>
                  <a:lnTo>
                    <a:pt x="2841" y="151"/>
                  </a:lnTo>
                  <a:lnTo>
                    <a:pt x="38" y="5024"/>
                  </a:lnTo>
                  <a:lnTo>
                    <a:pt x="19" y="5099"/>
                  </a:lnTo>
                  <a:lnTo>
                    <a:pt x="0" y="5175"/>
                  </a:lnTo>
                  <a:lnTo>
                    <a:pt x="19" y="5250"/>
                  </a:lnTo>
                  <a:lnTo>
                    <a:pt x="38" y="5325"/>
                  </a:lnTo>
                  <a:lnTo>
                    <a:pt x="2841" y="10198"/>
                  </a:lnTo>
                  <a:lnTo>
                    <a:pt x="2898" y="10255"/>
                  </a:lnTo>
                  <a:lnTo>
                    <a:pt x="2954" y="10311"/>
                  </a:lnTo>
                  <a:lnTo>
                    <a:pt x="3029" y="10330"/>
                  </a:lnTo>
                  <a:lnTo>
                    <a:pt x="3123" y="10349"/>
                  </a:lnTo>
                  <a:lnTo>
                    <a:pt x="8730" y="10349"/>
                  </a:lnTo>
                  <a:lnTo>
                    <a:pt x="8806" y="10330"/>
                  </a:lnTo>
                  <a:lnTo>
                    <a:pt x="8881" y="10311"/>
                  </a:lnTo>
                  <a:lnTo>
                    <a:pt x="8956" y="10255"/>
                  </a:lnTo>
                  <a:lnTo>
                    <a:pt x="9013" y="10198"/>
                  </a:lnTo>
                  <a:lnTo>
                    <a:pt x="11816" y="5325"/>
                  </a:lnTo>
                  <a:lnTo>
                    <a:pt x="11835" y="5250"/>
                  </a:lnTo>
                  <a:lnTo>
                    <a:pt x="11854" y="5175"/>
                  </a:lnTo>
                  <a:lnTo>
                    <a:pt x="11835" y="5099"/>
                  </a:lnTo>
                  <a:lnTo>
                    <a:pt x="11816" y="5024"/>
                  </a:lnTo>
                  <a:lnTo>
                    <a:pt x="9013" y="151"/>
                  </a:lnTo>
                  <a:lnTo>
                    <a:pt x="8956" y="94"/>
                  </a:lnTo>
                  <a:lnTo>
                    <a:pt x="8881" y="38"/>
                  </a:lnTo>
                  <a:lnTo>
                    <a:pt x="8806" y="19"/>
                  </a:lnTo>
                  <a:lnTo>
                    <a:pt x="8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
            <p:cNvSpPr/>
            <p:nvPr/>
          </p:nvSpPr>
          <p:spPr>
            <a:xfrm>
              <a:off x="5098053" y="4514956"/>
              <a:ext cx="72740" cy="72765"/>
            </a:xfrm>
            <a:custGeom>
              <a:avLst/>
              <a:gdLst/>
              <a:ahLst/>
              <a:cxnLst/>
              <a:rect l="l" t="t" r="r" b="b"/>
              <a:pathLst>
                <a:path w="2898" h="2899" extrusionOk="0">
                  <a:moveTo>
                    <a:pt x="1355" y="1"/>
                  </a:moveTo>
                  <a:lnTo>
                    <a:pt x="1204" y="20"/>
                  </a:lnTo>
                  <a:lnTo>
                    <a:pt x="1073" y="39"/>
                  </a:lnTo>
                  <a:lnTo>
                    <a:pt x="922" y="95"/>
                  </a:lnTo>
                  <a:lnTo>
                    <a:pt x="790" y="151"/>
                  </a:lnTo>
                  <a:lnTo>
                    <a:pt x="677" y="227"/>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35"/>
                  </a:lnTo>
                  <a:lnTo>
                    <a:pt x="715" y="2710"/>
                  </a:lnTo>
                  <a:lnTo>
                    <a:pt x="847" y="2767"/>
                  </a:lnTo>
                  <a:lnTo>
                    <a:pt x="979" y="2823"/>
                  </a:lnTo>
                  <a:lnTo>
                    <a:pt x="1110" y="2861"/>
                  </a:lnTo>
                  <a:lnTo>
                    <a:pt x="1242" y="2880"/>
                  </a:lnTo>
                  <a:lnTo>
                    <a:pt x="1392"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
            <p:cNvSpPr/>
            <p:nvPr/>
          </p:nvSpPr>
          <p:spPr>
            <a:xfrm>
              <a:off x="5699725" y="4271285"/>
              <a:ext cx="72740" cy="72740"/>
            </a:xfrm>
            <a:custGeom>
              <a:avLst/>
              <a:gdLst/>
              <a:ahLst/>
              <a:cxnLst/>
              <a:rect l="l" t="t" r="r" b="b"/>
              <a:pathLst>
                <a:path w="2898" h="2898" extrusionOk="0">
                  <a:moveTo>
                    <a:pt x="1355" y="0"/>
                  </a:moveTo>
                  <a:lnTo>
                    <a:pt x="1223" y="19"/>
                  </a:lnTo>
                  <a:lnTo>
                    <a:pt x="1073" y="38"/>
                  </a:lnTo>
                  <a:lnTo>
                    <a:pt x="941" y="94"/>
                  </a:lnTo>
                  <a:lnTo>
                    <a:pt x="809" y="151"/>
                  </a:lnTo>
                  <a:lnTo>
                    <a:pt x="678" y="207"/>
                  </a:lnTo>
                  <a:lnTo>
                    <a:pt x="565" y="301"/>
                  </a:lnTo>
                  <a:lnTo>
                    <a:pt x="452" y="376"/>
                  </a:lnTo>
                  <a:lnTo>
                    <a:pt x="358" y="489"/>
                  </a:lnTo>
                  <a:lnTo>
                    <a:pt x="264" y="602"/>
                  </a:lnTo>
                  <a:lnTo>
                    <a:pt x="188" y="715"/>
                  </a:lnTo>
                  <a:lnTo>
                    <a:pt x="132" y="828"/>
                  </a:lnTo>
                  <a:lnTo>
                    <a:pt x="75" y="960"/>
                  </a:lnTo>
                  <a:lnTo>
                    <a:pt x="38" y="1110"/>
                  </a:lnTo>
                  <a:lnTo>
                    <a:pt x="19" y="1242"/>
                  </a:lnTo>
                  <a:lnTo>
                    <a:pt x="0" y="1392"/>
                  </a:lnTo>
                  <a:lnTo>
                    <a:pt x="0" y="1524"/>
                  </a:lnTo>
                  <a:lnTo>
                    <a:pt x="19" y="1675"/>
                  </a:lnTo>
                  <a:lnTo>
                    <a:pt x="57" y="1825"/>
                  </a:lnTo>
                  <a:lnTo>
                    <a:pt x="94" y="1957"/>
                  </a:lnTo>
                  <a:lnTo>
                    <a:pt x="151" y="2089"/>
                  </a:lnTo>
                  <a:lnTo>
                    <a:pt x="226" y="2220"/>
                  </a:lnTo>
                  <a:lnTo>
                    <a:pt x="301" y="2333"/>
                  </a:lnTo>
                  <a:lnTo>
                    <a:pt x="395" y="2446"/>
                  </a:lnTo>
                  <a:lnTo>
                    <a:pt x="489" y="2540"/>
                  </a:lnTo>
                  <a:lnTo>
                    <a:pt x="602" y="2615"/>
                  </a:lnTo>
                  <a:lnTo>
                    <a:pt x="715" y="2691"/>
                  </a:lnTo>
                  <a:lnTo>
                    <a:pt x="847" y="2766"/>
                  </a:lnTo>
                  <a:lnTo>
                    <a:pt x="979" y="2822"/>
                  </a:lnTo>
                  <a:lnTo>
                    <a:pt x="1110" y="2860"/>
                  </a:lnTo>
                  <a:lnTo>
                    <a:pt x="1242" y="2879"/>
                  </a:lnTo>
                  <a:lnTo>
                    <a:pt x="1393" y="2898"/>
                  </a:lnTo>
                  <a:lnTo>
                    <a:pt x="1543" y="2898"/>
                  </a:lnTo>
                  <a:lnTo>
                    <a:pt x="1694" y="2879"/>
                  </a:lnTo>
                  <a:lnTo>
                    <a:pt x="1825" y="2841"/>
                  </a:lnTo>
                  <a:lnTo>
                    <a:pt x="1976" y="2804"/>
                  </a:lnTo>
                  <a:lnTo>
                    <a:pt x="2108" y="2747"/>
                  </a:lnTo>
                  <a:lnTo>
                    <a:pt x="2220" y="2672"/>
                  </a:lnTo>
                  <a:lnTo>
                    <a:pt x="2333" y="2597"/>
                  </a:lnTo>
                  <a:lnTo>
                    <a:pt x="2446" y="2502"/>
                  </a:lnTo>
                  <a:lnTo>
                    <a:pt x="2540" y="2408"/>
                  </a:lnTo>
                  <a:lnTo>
                    <a:pt x="2634" y="2296"/>
                  </a:lnTo>
                  <a:lnTo>
                    <a:pt x="2710" y="2183"/>
                  </a:lnTo>
                  <a:lnTo>
                    <a:pt x="2766" y="2051"/>
                  </a:lnTo>
                  <a:lnTo>
                    <a:pt x="2823" y="1919"/>
                  </a:lnTo>
                  <a:lnTo>
                    <a:pt x="2860" y="1787"/>
                  </a:lnTo>
                  <a:lnTo>
                    <a:pt x="2898" y="1637"/>
                  </a:lnTo>
                  <a:lnTo>
                    <a:pt x="2898" y="1505"/>
                  </a:lnTo>
                  <a:lnTo>
                    <a:pt x="2898" y="1355"/>
                  </a:lnTo>
                  <a:lnTo>
                    <a:pt x="2879" y="1204"/>
                  </a:lnTo>
                  <a:lnTo>
                    <a:pt x="2860" y="1072"/>
                  </a:lnTo>
                  <a:lnTo>
                    <a:pt x="2804" y="922"/>
                  </a:lnTo>
                  <a:lnTo>
                    <a:pt x="2747" y="790"/>
                  </a:lnTo>
                  <a:lnTo>
                    <a:pt x="2672" y="677"/>
                  </a:lnTo>
                  <a:lnTo>
                    <a:pt x="2597" y="546"/>
                  </a:lnTo>
                  <a:lnTo>
                    <a:pt x="2503" y="452"/>
                  </a:lnTo>
                  <a:lnTo>
                    <a:pt x="2409" y="357"/>
                  </a:lnTo>
                  <a:lnTo>
                    <a:pt x="2296" y="263"/>
                  </a:lnTo>
                  <a:lnTo>
                    <a:pt x="2183" y="188"/>
                  </a:lnTo>
                  <a:lnTo>
                    <a:pt x="2051" y="132"/>
                  </a:lnTo>
                  <a:lnTo>
                    <a:pt x="1919" y="75"/>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
            <p:cNvSpPr/>
            <p:nvPr/>
          </p:nvSpPr>
          <p:spPr>
            <a:xfrm>
              <a:off x="5379524" y="4520152"/>
              <a:ext cx="72740" cy="72765"/>
            </a:xfrm>
            <a:custGeom>
              <a:avLst/>
              <a:gdLst/>
              <a:ahLst/>
              <a:cxnLst/>
              <a:rect l="l" t="t" r="r" b="b"/>
              <a:pathLst>
                <a:path w="2898" h="2899" extrusionOk="0">
                  <a:moveTo>
                    <a:pt x="1355" y="1"/>
                  </a:moveTo>
                  <a:lnTo>
                    <a:pt x="1204" y="20"/>
                  </a:lnTo>
                  <a:lnTo>
                    <a:pt x="1073" y="38"/>
                  </a:lnTo>
                  <a:lnTo>
                    <a:pt x="922" y="95"/>
                  </a:lnTo>
                  <a:lnTo>
                    <a:pt x="790" y="151"/>
                  </a:lnTo>
                  <a:lnTo>
                    <a:pt x="678" y="208"/>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16"/>
                  </a:lnTo>
                  <a:lnTo>
                    <a:pt x="715" y="2691"/>
                  </a:lnTo>
                  <a:lnTo>
                    <a:pt x="847" y="2767"/>
                  </a:lnTo>
                  <a:lnTo>
                    <a:pt x="979" y="2823"/>
                  </a:lnTo>
                  <a:lnTo>
                    <a:pt x="1110" y="2861"/>
                  </a:lnTo>
                  <a:lnTo>
                    <a:pt x="1242" y="2880"/>
                  </a:lnTo>
                  <a:lnTo>
                    <a:pt x="1393"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3"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8"/>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
          <p:cNvSpPr/>
          <p:nvPr/>
        </p:nvSpPr>
        <p:spPr>
          <a:xfrm rot="-5400000">
            <a:off x="8681425" y="86632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
          <p:cNvSpPr/>
          <p:nvPr/>
        </p:nvSpPr>
        <p:spPr>
          <a:xfrm rot="-5400000">
            <a:off x="8910025" y="109110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5" name="Google Shape;1615;p7"/>
          <p:cNvGrpSpPr/>
          <p:nvPr/>
        </p:nvGrpSpPr>
        <p:grpSpPr>
          <a:xfrm>
            <a:off x="385138" y="4382400"/>
            <a:ext cx="922000" cy="501475"/>
            <a:chOff x="1470950" y="1480875"/>
            <a:chExt cx="922000" cy="501475"/>
          </a:xfrm>
        </p:grpSpPr>
        <p:sp>
          <p:nvSpPr>
            <p:cNvPr id="1616" name="Google Shape;1616;p7"/>
            <p:cNvSpPr/>
            <p:nvPr/>
          </p:nvSpPr>
          <p:spPr>
            <a:xfrm>
              <a:off x="1470950" y="1602250"/>
              <a:ext cx="296375" cy="258750"/>
            </a:xfrm>
            <a:custGeom>
              <a:avLst/>
              <a:gdLst/>
              <a:ahLst/>
              <a:cxnLst/>
              <a:rect l="l" t="t" r="r" b="b"/>
              <a:pathLst>
                <a:path w="11855" h="10350" extrusionOk="0">
                  <a:moveTo>
                    <a:pt x="8543" y="640"/>
                  </a:moveTo>
                  <a:lnTo>
                    <a:pt x="11159" y="5175"/>
                  </a:lnTo>
                  <a:lnTo>
                    <a:pt x="8543" y="9709"/>
                  </a:lnTo>
                  <a:lnTo>
                    <a:pt x="3312" y="9709"/>
                  </a:lnTo>
                  <a:lnTo>
                    <a:pt x="678" y="5175"/>
                  </a:lnTo>
                  <a:lnTo>
                    <a:pt x="3312" y="640"/>
                  </a:lnTo>
                  <a:close/>
                  <a:moveTo>
                    <a:pt x="3030" y="0"/>
                  </a:moveTo>
                  <a:lnTo>
                    <a:pt x="2955" y="38"/>
                  </a:lnTo>
                  <a:lnTo>
                    <a:pt x="2899" y="94"/>
                  </a:lnTo>
                  <a:lnTo>
                    <a:pt x="2842" y="151"/>
                  </a:lnTo>
                  <a:lnTo>
                    <a:pt x="39" y="5005"/>
                  </a:lnTo>
                  <a:lnTo>
                    <a:pt x="1" y="5081"/>
                  </a:lnTo>
                  <a:lnTo>
                    <a:pt x="1" y="5175"/>
                  </a:lnTo>
                  <a:lnTo>
                    <a:pt x="1" y="5250"/>
                  </a:lnTo>
                  <a:lnTo>
                    <a:pt x="39" y="5325"/>
                  </a:lnTo>
                  <a:lnTo>
                    <a:pt x="2842" y="10180"/>
                  </a:lnTo>
                  <a:lnTo>
                    <a:pt x="2899" y="10255"/>
                  </a:lnTo>
                  <a:lnTo>
                    <a:pt x="2955" y="10311"/>
                  </a:lnTo>
                  <a:lnTo>
                    <a:pt x="3030" y="10330"/>
                  </a:lnTo>
                  <a:lnTo>
                    <a:pt x="3124" y="10349"/>
                  </a:lnTo>
                  <a:lnTo>
                    <a:pt x="8731" y="10349"/>
                  </a:lnTo>
                  <a:lnTo>
                    <a:pt x="8807" y="10330"/>
                  </a:lnTo>
                  <a:lnTo>
                    <a:pt x="8882" y="10311"/>
                  </a:lnTo>
                  <a:lnTo>
                    <a:pt x="8957" y="10255"/>
                  </a:lnTo>
                  <a:lnTo>
                    <a:pt x="8995" y="10180"/>
                  </a:lnTo>
                  <a:lnTo>
                    <a:pt x="11798" y="5325"/>
                  </a:lnTo>
                  <a:lnTo>
                    <a:pt x="11836" y="5250"/>
                  </a:lnTo>
                  <a:lnTo>
                    <a:pt x="11855" y="5175"/>
                  </a:lnTo>
                  <a:lnTo>
                    <a:pt x="11836" y="5081"/>
                  </a:lnTo>
                  <a:lnTo>
                    <a:pt x="11798" y="5005"/>
                  </a:lnTo>
                  <a:lnTo>
                    <a:pt x="8995" y="151"/>
                  </a:lnTo>
                  <a:lnTo>
                    <a:pt x="8957" y="94"/>
                  </a:lnTo>
                  <a:lnTo>
                    <a:pt x="8882" y="38"/>
                  </a:lnTo>
                  <a:lnTo>
                    <a:pt x="88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7"/>
            <p:cNvSpPr/>
            <p:nvPr/>
          </p:nvSpPr>
          <p:spPr>
            <a:xfrm>
              <a:off x="1679350" y="1480875"/>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9"/>
                  </a:lnTo>
                  <a:lnTo>
                    <a:pt x="2898" y="95"/>
                  </a:lnTo>
                  <a:lnTo>
                    <a:pt x="2841" y="151"/>
                  </a:lnTo>
                  <a:lnTo>
                    <a:pt x="38" y="5006"/>
                  </a:lnTo>
                  <a:lnTo>
                    <a:pt x="19" y="5081"/>
                  </a:lnTo>
                  <a:lnTo>
                    <a:pt x="0" y="5175"/>
                  </a:lnTo>
                  <a:lnTo>
                    <a:pt x="19" y="5251"/>
                  </a:lnTo>
                  <a:lnTo>
                    <a:pt x="38" y="5326"/>
                  </a:lnTo>
                  <a:lnTo>
                    <a:pt x="2841" y="10180"/>
                  </a:lnTo>
                  <a:lnTo>
                    <a:pt x="2898" y="10256"/>
                  </a:lnTo>
                  <a:lnTo>
                    <a:pt x="2973" y="10293"/>
                  </a:lnTo>
                  <a:lnTo>
                    <a:pt x="3048" y="10331"/>
                  </a:lnTo>
                  <a:lnTo>
                    <a:pt x="3124" y="10350"/>
                  </a:lnTo>
                  <a:lnTo>
                    <a:pt x="8731" y="10350"/>
                  </a:lnTo>
                  <a:lnTo>
                    <a:pt x="8825" y="10331"/>
                  </a:lnTo>
                  <a:lnTo>
                    <a:pt x="8900" y="10293"/>
                  </a:lnTo>
                  <a:lnTo>
                    <a:pt x="8956" y="10256"/>
                  </a:lnTo>
                  <a:lnTo>
                    <a:pt x="9013" y="10180"/>
                  </a:lnTo>
                  <a:lnTo>
                    <a:pt x="11816" y="5326"/>
                  </a:lnTo>
                  <a:lnTo>
                    <a:pt x="11835" y="5251"/>
                  </a:lnTo>
                  <a:lnTo>
                    <a:pt x="11854" y="5175"/>
                  </a:lnTo>
                  <a:lnTo>
                    <a:pt x="11835"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
            <p:cNvSpPr/>
            <p:nvPr/>
          </p:nvSpPr>
          <p:spPr>
            <a:xfrm>
              <a:off x="1893375" y="1602250"/>
              <a:ext cx="296375" cy="258750"/>
            </a:xfrm>
            <a:custGeom>
              <a:avLst/>
              <a:gdLst/>
              <a:ahLst/>
              <a:cxnLst/>
              <a:rect l="l" t="t" r="r" b="b"/>
              <a:pathLst>
                <a:path w="11855" h="10350" extrusionOk="0">
                  <a:moveTo>
                    <a:pt x="8561" y="640"/>
                  </a:moveTo>
                  <a:lnTo>
                    <a:pt x="11177" y="5175"/>
                  </a:lnTo>
                  <a:lnTo>
                    <a:pt x="8561" y="9709"/>
                  </a:lnTo>
                  <a:lnTo>
                    <a:pt x="3312" y="9709"/>
                  </a:lnTo>
                  <a:lnTo>
                    <a:pt x="697" y="5175"/>
                  </a:lnTo>
                  <a:lnTo>
                    <a:pt x="3312" y="640"/>
                  </a:lnTo>
                  <a:close/>
                  <a:moveTo>
                    <a:pt x="3048" y="0"/>
                  </a:moveTo>
                  <a:lnTo>
                    <a:pt x="2973" y="38"/>
                  </a:lnTo>
                  <a:lnTo>
                    <a:pt x="2898" y="94"/>
                  </a:lnTo>
                  <a:lnTo>
                    <a:pt x="2860" y="151"/>
                  </a:lnTo>
                  <a:lnTo>
                    <a:pt x="57" y="5005"/>
                  </a:lnTo>
                  <a:lnTo>
                    <a:pt x="19" y="5081"/>
                  </a:lnTo>
                  <a:lnTo>
                    <a:pt x="0" y="5175"/>
                  </a:lnTo>
                  <a:lnTo>
                    <a:pt x="19" y="5250"/>
                  </a:lnTo>
                  <a:lnTo>
                    <a:pt x="57" y="5325"/>
                  </a:lnTo>
                  <a:lnTo>
                    <a:pt x="2860" y="10180"/>
                  </a:lnTo>
                  <a:lnTo>
                    <a:pt x="2898" y="10255"/>
                  </a:lnTo>
                  <a:lnTo>
                    <a:pt x="2973" y="10311"/>
                  </a:lnTo>
                  <a:lnTo>
                    <a:pt x="3048" y="10330"/>
                  </a:lnTo>
                  <a:lnTo>
                    <a:pt x="3124" y="10349"/>
                  </a:lnTo>
                  <a:lnTo>
                    <a:pt x="8731" y="10349"/>
                  </a:lnTo>
                  <a:lnTo>
                    <a:pt x="8825" y="10330"/>
                  </a:lnTo>
                  <a:lnTo>
                    <a:pt x="8900" y="10311"/>
                  </a:lnTo>
                  <a:lnTo>
                    <a:pt x="8957" y="10255"/>
                  </a:lnTo>
                  <a:lnTo>
                    <a:pt x="9013" y="10180"/>
                  </a:lnTo>
                  <a:lnTo>
                    <a:pt x="11817" y="5325"/>
                  </a:lnTo>
                  <a:lnTo>
                    <a:pt x="11854" y="5250"/>
                  </a:lnTo>
                  <a:lnTo>
                    <a:pt x="11854" y="5175"/>
                  </a:lnTo>
                  <a:lnTo>
                    <a:pt x="11854" y="5081"/>
                  </a:lnTo>
                  <a:lnTo>
                    <a:pt x="11817" y="5005"/>
                  </a:lnTo>
                  <a:lnTo>
                    <a:pt x="9013" y="151"/>
                  </a:lnTo>
                  <a:lnTo>
                    <a:pt x="8957" y="94"/>
                  </a:lnTo>
                  <a:lnTo>
                    <a:pt x="8900" y="38"/>
                  </a:lnTo>
                  <a:lnTo>
                    <a:pt x="88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7"/>
            <p:cNvSpPr/>
            <p:nvPr/>
          </p:nvSpPr>
          <p:spPr>
            <a:xfrm>
              <a:off x="2096575" y="1723600"/>
              <a:ext cx="296375" cy="258750"/>
            </a:xfrm>
            <a:custGeom>
              <a:avLst/>
              <a:gdLst/>
              <a:ahLst/>
              <a:cxnLst/>
              <a:rect l="l" t="t" r="r" b="b"/>
              <a:pathLst>
                <a:path w="11855" h="10350" extrusionOk="0">
                  <a:moveTo>
                    <a:pt x="8543" y="641"/>
                  </a:moveTo>
                  <a:lnTo>
                    <a:pt x="11158" y="5175"/>
                  </a:lnTo>
                  <a:lnTo>
                    <a:pt x="8543" y="9710"/>
                  </a:lnTo>
                  <a:lnTo>
                    <a:pt x="3312" y="9710"/>
                  </a:lnTo>
                  <a:lnTo>
                    <a:pt x="678" y="5175"/>
                  </a:lnTo>
                  <a:lnTo>
                    <a:pt x="3312" y="641"/>
                  </a:lnTo>
                  <a:close/>
                  <a:moveTo>
                    <a:pt x="3030" y="1"/>
                  </a:move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
            <p:cNvSpPr/>
            <p:nvPr/>
          </p:nvSpPr>
          <p:spPr>
            <a:xfrm>
              <a:off x="1679350" y="1723600"/>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8"/>
                  </a:lnTo>
                  <a:lnTo>
                    <a:pt x="2898" y="95"/>
                  </a:lnTo>
                  <a:lnTo>
                    <a:pt x="2841" y="151"/>
                  </a:lnTo>
                  <a:lnTo>
                    <a:pt x="38" y="5006"/>
                  </a:lnTo>
                  <a:lnTo>
                    <a:pt x="19" y="5100"/>
                  </a:lnTo>
                  <a:lnTo>
                    <a:pt x="0" y="5175"/>
                  </a:lnTo>
                  <a:lnTo>
                    <a:pt x="19" y="5250"/>
                  </a:lnTo>
                  <a:lnTo>
                    <a:pt x="38" y="5326"/>
                  </a:lnTo>
                  <a:lnTo>
                    <a:pt x="2841" y="10180"/>
                  </a:lnTo>
                  <a:lnTo>
                    <a:pt x="2898" y="10255"/>
                  </a:lnTo>
                  <a:lnTo>
                    <a:pt x="2973" y="10312"/>
                  </a:lnTo>
                  <a:lnTo>
                    <a:pt x="3048" y="10331"/>
                  </a:lnTo>
                  <a:lnTo>
                    <a:pt x="3124" y="10349"/>
                  </a:lnTo>
                  <a:lnTo>
                    <a:pt x="8731" y="10349"/>
                  </a:lnTo>
                  <a:lnTo>
                    <a:pt x="8825" y="10331"/>
                  </a:lnTo>
                  <a:lnTo>
                    <a:pt x="8900" y="10312"/>
                  </a:lnTo>
                  <a:lnTo>
                    <a:pt x="8956" y="10255"/>
                  </a:lnTo>
                  <a:lnTo>
                    <a:pt x="9013" y="10180"/>
                  </a:lnTo>
                  <a:lnTo>
                    <a:pt x="11816" y="5326"/>
                  </a:lnTo>
                  <a:lnTo>
                    <a:pt x="11835" y="5250"/>
                  </a:lnTo>
                  <a:lnTo>
                    <a:pt x="11854" y="5175"/>
                  </a:lnTo>
                  <a:lnTo>
                    <a:pt x="11835" y="5100"/>
                  </a:lnTo>
                  <a:lnTo>
                    <a:pt x="11816" y="5006"/>
                  </a:lnTo>
                  <a:lnTo>
                    <a:pt x="9013" y="151"/>
                  </a:lnTo>
                  <a:lnTo>
                    <a:pt x="8956" y="95"/>
                  </a:lnTo>
                  <a:lnTo>
                    <a:pt x="8900" y="38"/>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
            <p:cNvSpPr/>
            <p:nvPr/>
          </p:nvSpPr>
          <p:spPr>
            <a:xfrm>
              <a:off x="1723100" y="1695375"/>
              <a:ext cx="72450" cy="72475"/>
            </a:xfrm>
            <a:custGeom>
              <a:avLst/>
              <a:gdLst/>
              <a:ahLst/>
              <a:cxnLst/>
              <a:rect l="l" t="t" r="r" b="b"/>
              <a:pathLst>
                <a:path w="2898" h="2899" extrusionOk="0">
                  <a:moveTo>
                    <a:pt x="1355" y="1"/>
                  </a:moveTo>
                  <a:lnTo>
                    <a:pt x="1204" y="20"/>
                  </a:lnTo>
                  <a:lnTo>
                    <a:pt x="1073" y="39"/>
                  </a:lnTo>
                  <a:lnTo>
                    <a:pt x="922" y="95"/>
                  </a:lnTo>
                  <a:lnTo>
                    <a:pt x="790" y="151"/>
                  </a:lnTo>
                  <a:lnTo>
                    <a:pt x="677" y="208"/>
                  </a:lnTo>
                  <a:lnTo>
                    <a:pt x="565" y="302"/>
                  </a:lnTo>
                  <a:lnTo>
                    <a:pt x="452" y="396"/>
                  </a:lnTo>
                  <a:lnTo>
                    <a:pt x="358" y="490"/>
                  </a:lnTo>
                  <a:lnTo>
                    <a:pt x="264" y="603"/>
                  </a:lnTo>
                  <a:lnTo>
                    <a:pt x="188" y="716"/>
                  </a:lnTo>
                  <a:lnTo>
                    <a:pt x="132" y="848"/>
                  </a:lnTo>
                  <a:lnTo>
                    <a:pt x="75" y="961"/>
                  </a:lnTo>
                  <a:lnTo>
                    <a:pt x="38" y="1111"/>
                  </a:lnTo>
                  <a:lnTo>
                    <a:pt x="0" y="1243"/>
                  </a:lnTo>
                  <a:lnTo>
                    <a:pt x="0" y="1393"/>
                  </a:lnTo>
                  <a:lnTo>
                    <a:pt x="0" y="1525"/>
                  </a:lnTo>
                  <a:lnTo>
                    <a:pt x="19" y="1676"/>
                  </a:lnTo>
                  <a:lnTo>
                    <a:pt x="38" y="1826"/>
                  </a:lnTo>
                  <a:lnTo>
                    <a:pt x="94" y="1958"/>
                  </a:lnTo>
                  <a:lnTo>
                    <a:pt x="151" y="2089"/>
                  </a:lnTo>
                  <a:lnTo>
                    <a:pt x="207" y="2221"/>
                  </a:lnTo>
                  <a:lnTo>
                    <a:pt x="301" y="2334"/>
                  </a:lnTo>
                  <a:lnTo>
                    <a:pt x="395" y="2447"/>
                  </a:lnTo>
                  <a:lnTo>
                    <a:pt x="489" y="2541"/>
                  </a:lnTo>
                  <a:lnTo>
                    <a:pt x="602" y="2616"/>
                  </a:lnTo>
                  <a:lnTo>
                    <a:pt x="715" y="2710"/>
                  </a:lnTo>
                  <a:lnTo>
                    <a:pt x="847" y="2767"/>
                  </a:lnTo>
                  <a:lnTo>
                    <a:pt x="960" y="2823"/>
                  </a:lnTo>
                  <a:lnTo>
                    <a:pt x="1110" y="2861"/>
                  </a:lnTo>
                  <a:lnTo>
                    <a:pt x="1242" y="2880"/>
                  </a:lnTo>
                  <a:lnTo>
                    <a:pt x="1392" y="2899"/>
                  </a:lnTo>
                  <a:lnTo>
                    <a:pt x="1524" y="2899"/>
                  </a:lnTo>
                  <a:lnTo>
                    <a:pt x="1675" y="2880"/>
                  </a:lnTo>
                  <a:lnTo>
                    <a:pt x="1825" y="2842"/>
                  </a:lnTo>
                  <a:lnTo>
                    <a:pt x="1957" y="2804"/>
                  </a:lnTo>
                  <a:lnTo>
                    <a:pt x="2089" y="2748"/>
                  </a:lnTo>
                  <a:lnTo>
                    <a:pt x="2220" y="2673"/>
                  </a:lnTo>
                  <a:lnTo>
                    <a:pt x="2333" y="2597"/>
                  </a:lnTo>
                  <a:lnTo>
                    <a:pt x="2446" y="2503"/>
                  </a:lnTo>
                  <a:lnTo>
                    <a:pt x="2540" y="2409"/>
                  </a:lnTo>
                  <a:lnTo>
                    <a:pt x="2615" y="2296"/>
                  </a:lnTo>
                  <a:lnTo>
                    <a:pt x="2710" y="2184"/>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8"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
            <p:cNvSpPr/>
            <p:nvPr/>
          </p:nvSpPr>
          <p:spPr>
            <a:xfrm>
              <a:off x="1931475" y="1574025"/>
              <a:ext cx="72475" cy="72475"/>
            </a:xfrm>
            <a:custGeom>
              <a:avLst/>
              <a:gdLst/>
              <a:ahLst/>
              <a:cxnLst/>
              <a:rect l="l" t="t" r="r" b="b"/>
              <a:pathLst>
                <a:path w="2899" h="2899" extrusionOk="0">
                  <a:moveTo>
                    <a:pt x="1374" y="0"/>
                  </a:moveTo>
                  <a:lnTo>
                    <a:pt x="1223" y="19"/>
                  </a:lnTo>
                  <a:lnTo>
                    <a:pt x="1073" y="38"/>
                  </a:lnTo>
                  <a:lnTo>
                    <a:pt x="941" y="95"/>
                  </a:lnTo>
                  <a:lnTo>
                    <a:pt x="809" y="151"/>
                  </a:lnTo>
                  <a:lnTo>
                    <a:pt x="678" y="207"/>
                  </a:lnTo>
                  <a:lnTo>
                    <a:pt x="565" y="302"/>
                  </a:lnTo>
                  <a:lnTo>
                    <a:pt x="452" y="396"/>
                  </a:lnTo>
                  <a:lnTo>
                    <a:pt x="358" y="490"/>
                  </a:lnTo>
                  <a:lnTo>
                    <a:pt x="264" y="603"/>
                  </a:lnTo>
                  <a:lnTo>
                    <a:pt x="189" y="715"/>
                  </a:lnTo>
                  <a:lnTo>
                    <a:pt x="132" y="828"/>
                  </a:lnTo>
                  <a:lnTo>
                    <a:pt x="76" y="960"/>
                  </a:lnTo>
                  <a:lnTo>
                    <a:pt x="38" y="1111"/>
                  </a:lnTo>
                  <a:lnTo>
                    <a:pt x="19" y="1242"/>
                  </a:lnTo>
                  <a:lnTo>
                    <a:pt x="0" y="1393"/>
                  </a:lnTo>
                  <a:lnTo>
                    <a:pt x="0" y="1525"/>
                  </a:lnTo>
                  <a:lnTo>
                    <a:pt x="19" y="1675"/>
                  </a:lnTo>
                  <a:lnTo>
                    <a:pt x="57" y="1826"/>
                  </a:lnTo>
                  <a:lnTo>
                    <a:pt x="94" y="1957"/>
                  </a:lnTo>
                  <a:lnTo>
                    <a:pt x="151" y="2089"/>
                  </a:lnTo>
                  <a:lnTo>
                    <a:pt x="226" y="2221"/>
                  </a:lnTo>
                  <a:lnTo>
                    <a:pt x="301" y="2334"/>
                  </a:lnTo>
                  <a:lnTo>
                    <a:pt x="396" y="2447"/>
                  </a:lnTo>
                  <a:lnTo>
                    <a:pt x="490" y="2541"/>
                  </a:lnTo>
                  <a:lnTo>
                    <a:pt x="603" y="2616"/>
                  </a:lnTo>
                  <a:lnTo>
                    <a:pt x="715" y="2691"/>
                  </a:lnTo>
                  <a:lnTo>
                    <a:pt x="847" y="2766"/>
                  </a:lnTo>
                  <a:lnTo>
                    <a:pt x="979" y="2823"/>
                  </a:lnTo>
                  <a:lnTo>
                    <a:pt x="1111" y="2860"/>
                  </a:lnTo>
                  <a:lnTo>
                    <a:pt x="1242" y="2879"/>
                  </a:lnTo>
                  <a:lnTo>
                    <a:pt x="1393" y="2898"/>
                  </a:lnTo>
                  <a:lnTo>
                    <a:pt x="1543" y="2898"/>
                  </a:lnTo>
                  <a:lnTo>
                    <a:pt x="1694" y="2879"/>
                  </a:lnTo>
                  <a:lnTo>
                    <a:pt x="1826" y="2842"/>
                  </a:lnTo>
                  <a:lnTo>
                    <a:pt x="1976" y="2804"/>
                  </a:lnTo>
                  <a:lnTo>
                    <a:pt x="2108" y="2748"/>
                  </a:lnTo>
                  <a:lnTo>
                    <a:pt x="2221" y="2672"/>
                  </a:lnTo>
                  <a:lnTo>
                    <a:pt x="2334" y="2597"/>
                  </a:lnTo>
                  <a:lnTo>
                    <a:pt x="2446" y="2503"/>
                  </a:lnTo>
                  <a:lnTo>
                    <a:pt x="2541" y="2409"/>
                  </a:lnTo>
                  <a:lnTo>
                    <a:pt x="2635" y="2296"/>
                  </a:lnTo>
                  <a:lnTo>
                    <a:pt x="2710" y="2183"/>
                  </a:lnTo>
                  <a:lnTo>
                    <a:pt x="2766" y="2051"/>
                  </a:lnTo>
                  <a:lnTo>
                    <a:pt x="2823" y="1920"/>
                  </a:lnTo>
                  <a:lnTo>
                    <a:pt x="2860" y="1788"/>
                  </a:lnTo>
                  <a:lnTo>
                    <a:pt x="2898" y="1656"/>
                  </a:lnTo>
                  <a:lnTo>
                    <a:pt x="2898" y="1506"/>
                  </a:lnTo>
                  <a:lnTo>
                    <a:pt x="2898" y="1355"/>
                  </a:lnTo>
                  <a:lnTo>
                    <a:pt x="2879" y="1205"/>
                  </a:lnTo>
                  <a:lnTo>
                    <a:pt x="2860" y="1073"/>
                  </a:lnTo>
                  <a:lnTo>
                    <a:pt x="2804" y="922"/>
                  </a:lnTo>
                  <a:lnTo>
                    <a:pt x="2747" y="791"/>
                  </a:lnTo>
                  <a:lnTo>
                    <a:pt x="2691" y="678"/>
                  </a:lnTo>
                  <a:lnTo>
                    <a:pt x="2597" y="565"/>
                  </a:lnTo>
                  <a:lnTo>
                    <a:pt x="2503" y="452"/>
                  </a:lnTo>
                  <a:lnTo>
                    <a:pt x="2409" y="358"/>
                  </a:lnTo>
                  <a:lnTo>
                    <a:pt x="2296" y="264"/>
                  </a:lnTo>
                  <a:lnTo>
                    <a:pt x="2183" y="189"/>
                  </a:lnTo>
                  <a:lnTo>
                    <a:pt x="2051" y="132"/>
                  </a:lnTo>
                  <a:lnTo>
                    <a:pt x="1938" y="76"/>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
            <p:cNvSpPr/>
            <p:nvPr/>
          </p:nvSpPr>
          <p:spPr>
            <a:xfrm>
              <a:off x="2068350" y="1806875"/>
              <a:ext cx="72475" cy="72925"/>
            </a:xfrm>
            <a:custGeom>
              <a:avLst/>
              <a:gdLst/>
              <a:ahLst/>
              <a:cxnLst/>
              <a:rect l="l" t="t" r="r" b="b"/>
              <a:pathLst>
                <a:path w="2899" h="2917" extrusionOk="0">
                  <a:moveTo>
                    <a:pt x="1355" y="0"/>
                  </a:moveTo>
                  <a:lnTo>
                    <a:pt x="1205" y="19"/>
                  </a:lnTo>
                  <a:lnTo>
                    <a:pt x="1073" y="57"/>
                  </a:lnTo>
                  <a:lnTo>
                    <a:pt x="923" y="94"/>
                  </a:lnTo>
                  <a:lnTo>
                    <a:pt x="791" y="151"/>
                  </a:lnTo>
                  <a:lnTo>
                    <a:pt x="678" y="226"/>
                  </a:lnTo>
                  <a:lnTo>
                    <a:pt x="565" y="301"/>
                  </a:lnTo>
                  <a:lnTo>
                    <a:pt x="452" y="395"/>
                  </a:lnTo>
                  <a:lnTo>
                    <a:pt x="358" y="508"/>
                  </a:lnTo>
                  <a:lnTo>
                    <a:pt x="264" y="602"/>
                  </a:lnTo>
                  <a:lnTo>
                    <a:pt x="189" y="734"/>
                  </a:lnTo>
                  <a:lnTo>
                    <a:pt x="132" y="847"/>
                  </a:lnTo>
                  <a:lnTo>
                    <a:pt x="76" y="979"/>
                  </a:lnTo>
                  <a:lnTo>
                    <a:pt x="38" y="1110"/>
                  </a:lnTo>
                  <a:lnTo>
                    <a:pt x="1" y="1261"/>
                  </a:lnTo>
                  <a:lnTo>
                    <a:pt x="1" y="1393"/>
                  </a:lnTo>
                  <a:lnTo>
                    <a:pt x="1" y="1543"/>
                  </a:lnTo>
                  <a:lnTo>
                    <a:pt x="20" y="1694"/>
                  </a:lnTo>
                  <a:lnTo>
                    <a:pt x="38" y="1844"/>
                  </a:lnTo>
                  <a:lnTo>
                    <a:pt x="95" y="1976"/>
                  </a:lnTo>
                  <a:lnTo>
                    <a:pt x="151" y="2108"/>
                  </a:lnTo>
                  <a:lnTo>
                    <a:pt x="208" y="2239"/>
                  </a:lnTo>
                  <a:lnTo>
                    <a:pt x="302" y="2352"/>
                  </a:lnTo>
                  <a:lnTo>
                    <a:pt x="396" y="2446"/>
                  </a:lnTo>
                  <a:lnTo>
                    <a:pt x="490" y="2559"/>
                  </a:lnTo>
                  <a:lnTo>
                    <a:pt x="603" y="2634"/>
                  </a:lnTo>
                  <a:lnTo>
                    <a:pt x="716" y="2710"/>
                  </a:lnTo>
                  <a:lnTo>
                    <a:pt x="847" y="2785"/>
                  </a:lnTo>
                  <a:lnTo>
                    <a:pt x="960" y="2823"/>
                  </a:lnTo>
                  <a:lnTo>
                    <a:pt x="1111" y="2879"/>
                  </a:lnTo>
                  <a:lnTo>
                    <a:pt x="1243" y="2898"/>
                  </a:lnTo>
                  <a:lnTo>
                    <a:pt x="1393" y="2917"/>
                  </a:lnTo>
                  <a:lnTo>
                    <a:pt x="1525" y="2917"/>
                  </a:lnTo>
                  <a:lnTo>
                    <a:pt x="1675" y="2898"/>
                  </a:lnTo>
                  <a:lnTo>
                    <a:pt x="1826" y="2860"/>
                  </a:lnTo>
                  <a:lnTo>
                    <a:pt x="1958" y="2823"/>
                  </a:lnTo>
                  <a:lnTo>
                    <a:pt x="2089" y="2766"/>
                  </a:lnTo>
                  <a:lnTo>
                    <a:pt x="2221" y="2691"/>
                  </a:lnTo>
                  <a:lnTo>
                    <a:pt x="2334" y="2616"/>
                  </a:lnTo>
                  <a:lnTo>
                    <a:pt x="2447" y="2522"/>
                  </a:lnTo>
                  <a:lnTo>
                    <a:pt x="2541" y="2409"/>
                  </a:lnTo>
                  <a:lnTo>
                    <a:pt x="2616" y="2315"/>
                  </a:lnTo>
                  <a:lnTo>
                    <a:pt x="2691" y="2183"/>
                  </a:lnTo>
                  <a:lnTo>
                    <a:pt x="2767" y="2070"/>
                  </a:lnTo>
                  <a:lnTo>
                    <a:pt x="2823" y="1938"/>
                  </a:lnTo>
                  <a:lnTo>
                    <a:pt x="2861" y="1807"/>
                  </a:lnTo>
                  <a:lnTo>
                    <a:pt x="2880" y="1656"/>
                  </a:lnTo>
                  <a:lnTo>
                    <a:pt x="2898" y="1524"/>
                  </a:lnTo>
                  <a:lnTo>
                    <a:pt x="2898" y="1374"/>
                  </a:lnTo>
                  <a:lnTo>
                    <a:pt x="2880" y="1223"/>
                  </a:lnTo>
                  <a:lnTo>
                    <a:pt x="2842" y="1073"/>
                  </a:lnTo>
                  <a:lnTo>
                    <a:pt x="2804" y="941"/>
                  </a:lnTo>
                  <a:lnTo>
                    <a:pt x="2748" y="809"/>
                  </a:lnTo>
                  <a:lnTo>
                    <a:pt x="2673" y="678"/>
                  </a:lnTo>
                  <a:lnTo>
                    <a:pt x="2597" y="565"/>
                  </a:lnTo>
                  <a:lnTo>
                    <a:pt x="2503" y="471"/>
                  </a:lnTo>
                  <a:lnTo>
                    <a:pt x="2409" y="358"/>
                  </a:lnTo>
                  <a:lnTo>
                    <a:pt x="2296" y="282"/>
                  </a:lnTo>
                  <a:lnTo>
                    <a:pt x="2183" y="207"/>
                  </a:lnTo>
                  <a:lnTo>
                    <a:pt x="2052" y="132"/>
                  </a:lnTo>
                  <a:lnTo>
                    <a:pt x="1920" y="94"/>
                  </a:lnTo>
                  <a:lnTo>
                    <a:pt x="1788" y="57"/>
                  </a:lnTo>
                  <a:lnTo>
                    <a:pt x="1657" y="19"/>
                  </a:lnTo>
                  <a:lnTo>
                    <a:pt x="15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4" name="Google Shape;1624;p7"/>
          <p:cNvSpPr/>
          <p:nvPr/>
        </p:nvSpPr>
        <p:spPr>
          <a:xfrm rot="-5400000">
            <a:off x="204175" y="388342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
          <p:cNvSpPr/>
          <p:nvPr/>
        </p:nvSpPr>
        <p:spPr>
          <a:xfrm rot="-5400000">
            <a:off x="432775" y="410820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Google Shape;105;p1">
            <a:extLst>
              <a:ext uri="{FF2B5EF4-FFF2-40B4-BE49-F238E27FC236}">
                <a16:creationId xmlns:a16="http://schemas.microsoft.com/office/drawing/2014/main" id="{BF31736C-7740-2242-0999-1B98870AA1B3}"/>
              </a:ext>
            </a:extLst>
          </p:cNvPr>
          <p:cNvSpPr txBox="1"/>
          <p:nvPr userDrawn="1"/>
        </p:nvSpPr>
        <p:spPr>
          <a:xfrm>
            <a:off x="-28932" y="4645020"/>
            <a:ext cx="3047700" cy="3231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s-MX" sz="800" dirty="0">
                <a:solidFill>
                  <a:schemeClr val="bg1"/>
                </a:solidFill>
              </a:rPr>
              <a:t>Derechos de autor </a:t>
            </a:r>
            <a:endParaRPr sz="800" dirty="0">
              <a:solidFill>
                <a:schemeClr val="bg1"/>
              </a:solidFill>
            </a:endParaRPr>
          </a:p>
          <a:p>
            <a:pPr marL="0" lvl="0" indent="0" algn="l" rtl="0">
              <a:lnSpc>
                <a:spcPct val="90000"/>
              </a:lnSpc>
              <a:spcBef>
                <a:spcPts val="0"/>
              </a:spcBef>
              <a:spcAft>
                <a:spcPts val="0"/>
              </a:spcAft>
              <a:buNone/>
            </a:pPr>
            <a:r>
              <a:rPr lang="es-MX" sz="800" dirty="0">
                <a:solidFill>
                  <a:schemeClr val="bg1"/>
                </a:solidFill>
              </a:rPr>
              <a:t>Universidad Nacional Autónoma de México bajo licencia CC-BY-NC 4.0 Internacional</a:t>
            </a:r>
            <a:endParaRPr sz="800" dirty="0">
              <a:solidFill>
                <a:schemeClr val="bg1"/>
              </a:solidFill>
            </a:endParaRPr>
          </a:p>
        </p:txBody>
      </p:sp>
      <p:pic>
        <p:nvPicPr>
          <p:cNvPr id="3" name="Google Shape;102;p1" descr="https://lh5.googleusercontent.com/FmDR0MkrTxFEnwnsLpuo1G6SlmfyaQjs9IQBRhe0PVneUzEk5Lc_qrdgbBOkgPlNGkJlO5OxqVNk9pTXrejwb2MmmeIrjAZSjR0vS2FTXZr0Dp-Tjrcoy-Ard1HOBqWhvEI3OEgMhabx6jGsHNmz6w">
            <a:extLst>
              <a:ext uri="{FF2B5EF4-FFF2-40B4-BE49-F238E27FC236}">
                <a16:creationId xmlns:a16="http://schemas.microsoft.com/office/drawing/2014/main" id="{FDC28E30-FBB8-5642-DAA1-4ADBCDEA808E}"/>
              </a:ext>
            </a:extLst>
          </p:cNvPr>
          <p:cNvPicPr preferRelativeResize="0"/>
          <p:nvPr userDrawn="1"/>
        </p:nvPicPr>
        <p:blipFill rotWithShape="1">
          <a:blip r:embed="rId2">
            <a:alphaModFix/>
          </a:blip>
          <a:srcRect/>
          <a:stretch/>
        </p:blipFill>
        <p:spPr>
          <a:xfrm>
            <a:off x="78463" y="4311093"/>
            <a:ext cx="748150" cy="411583"/>
          </a:xfrm>
          <a:prstGeom prst="rect">
            <a:avLst/>
          </a:prstGeom>
          <a:noFill/>
          <a:ln>
            <a:noFill/>
          </a:ln>
        </p:spPr>
      </p:pic>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626"/>
        <p:cNvGrpSpPr/>
        <p:nvPr/>
      </p:nvGrpSpPr>
      <p:grpSpPr>
        <a:xfrm>
          <a:off x="0" y="0"/>
          <a:ext cx="0" cy="0"/>
          <a:chOff x="0" y="0"/>
          <a:chExt cx="0" cy="0"/>
        </a:xfrm>
      </p:grpSpPr>
      <p:sp>
        <p:nvSpPr>
          <p:cNvPr id="1627" name="Google Shape;1627;p8"/>
          <p:cNvSpPr txBox="1">
            <a:spLocks noGrp="1"/>
          </p:cNvSpPr>
          <p:nvPr>
            <p:ph type="title"/>
          </p:nvPr>
        </p:nvSpPr>
        <p:spPr>
          <a:xfrm>
            <a:off x="1280250" y="1401000"/>
            <a:ext cx="6583500" cy="2341500"/>
          </a:xfrm>
          <a:prstGeom prst="rect">
            <a:avLst/>
          </a:prstGeom>
        </p:spPr>
        <p:txBody>
          <a:bodyPr spcFirstLastPara="1" wrap="square" lIns="91425" tIns="91425" rIns="91425" bIns="91425" anchor="ctr" anchorCtr="0">
            <a:noAutofit/>
          </a:bodyPr>
          <a:lstStyle>
            <a:lvl1pPr lvl="0">
              <a:lnSpc>
                <a:spcPct val="80000"/>
              </a:lnSpc>
              <a:spcBef>
                <a:spcPts val="0"/>
              </a:spcBef>
              <a:spcAft>
                <a:spcPts val="0"/>
              </a:spcAft>
              <a:buSzPts val="4800"/>
              <a:buNone/>
              <a:defRPr sz="10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1628" name="Google Shape;1628;p8"/>
          <p:cNvGrpSpPr/>
          <p:nvPr/>
        </p:nvGrpSpPr>
        <p:grpSpPr>
          <a:xfrm>
            <a:off x="7225950" y="0"/>
            <a:ext cx="1918050" cy="1757175"/>
            <a:chOff x="4483200" y="238125"/>
            <a:chExt cx="1918050" cy="1757175"/>
          </a:xfrm>
        </p:grpSpPr>
        <p:sp>
          <p:nvSpPr>
            <p:cNvPr id="1629" name="Google Shape;1629;p8"/>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8"/>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8"/>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8"/>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8"/>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8"/>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8"/>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8"/>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8"/>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8"/>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8"/>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8"/>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8"/>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8"/>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8"/>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8"/>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8"/>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8"/>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8"/>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8"/>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8"/>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8"/>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8"/>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8"/>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8"/>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8"/>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8"/>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8"/>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8"/>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8"/>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8"/>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8"/>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8"/>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8"/>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8"/>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8"/>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8"/>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8"/>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8"/>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8"/>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8"/>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8"/>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8"/>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8"/>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8"/>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8"/>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8"/>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8"/>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8"/>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8"/>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8"/>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8"/>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8"/>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8"/>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8"/>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8"/>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8"/>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8"/>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8"/>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8"/>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8"/>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8"/>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8"/>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8"/>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8"/>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8"/>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8"/>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8"/>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8"/>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8"/>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8"/>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8"/>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8"/>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8"/>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8"/>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8"/>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8"/>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8"/>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8"/>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8"/>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8"/>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8"/>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8"/>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8"/>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8"/>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8"/>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8"/>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8"/>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8"/>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8"/>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8"/>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8"/>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8"/>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8"/>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8"/>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8"/>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8"/>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8"/>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8"/>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8"/>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8"/>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8"/>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8"/>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8"/>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8"/>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8"/>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8"/>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8"/>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8"/>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8"/>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8"/>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8"/>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8"/>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8"/>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8"/>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8"/>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8"/>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8"/>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8"/>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8"/>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8"/>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8"/>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8"/>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8"/>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8"/>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8"/>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8"/>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8"/>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8"/>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8"/>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8"/>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8"/>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8"/>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8"/>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8"/>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8"/>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8"/>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8"/>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8"/>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8"/>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8"/>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8"/>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8"/>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8"/>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8"/>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8"/>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8"/>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8"/>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8"/>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8"/>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8"/>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8"/>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8"/>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8"/>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8"/>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8"/>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8"/>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8"/>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8"/>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8"/>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8"/>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8"/>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8"/>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8"/>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8"/>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8"/>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8"/>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8"/>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8"/>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8"/>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8"/>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8"/>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8"/>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8"/>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8"/>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8"/>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8"/>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8"/>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8"/>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8"/>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8"/>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8"/>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8"/>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8"/>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8"/>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8"/>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8"/>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8"/>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8"/>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8"/>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8"/>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8"/>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8"/>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8"/>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8"/>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8"/>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8"/>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8"/>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8"/>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8"/>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8"/>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8"/>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8"/>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8"/>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8"/>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8"/>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8"/>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8"/>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8"/>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8"/>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8"/>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8"/>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8"/>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8"/>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8"/>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8"/>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8"/>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8"/>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8"/>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8"/>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8"/>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8"/>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8"/>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8"/>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8"/>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8"/>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8"/>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8"/>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8"/>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8"/>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8"/>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8"/>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8"/>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8"/>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8"/>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8"/>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8"/>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8"/>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8"/>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8"/>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8"/>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8"/>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8"/>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8"/>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8"/>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8"/>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8"/>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8"/>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8"/>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8"/>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8"/>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8"/>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8"/>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8"/>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8"/>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8"/>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8"/>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8"/>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8"/>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8"/>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8"/>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8"/>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8"/>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8"/>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8"/>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8"/>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8"/>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8"/>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8"/>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8"/>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8"/>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8"/>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8"/>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8"/>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8"/>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8"/>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8"/>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8"/>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8"/>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8"/>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8"/>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8"/>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8"/>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 name="Google Shape;1912;p8"/>
          <p:cNvGrpSpPr/>
          <p:nvPr/>
        </p:nvGrpSpPr>
        <p:grpSpPr>
          <a:xfrm rot="10800000">
            <a:off x="-8663" y="3377913"/>
            <a:ext cx="1918050" cy="1757175"/>
            <a:chOff x="4483200" y="238125"/>
            <a:chExt cx="1918050" cy="1757175"/>
          </a:xfrm>
        </p:grpSpPr>
        <p:sp>
          <p:nvSpPr>
            <p:cNvPr id="1913" name="Google Shape;1913;p8"/>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8"/>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8"/>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8"/>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8"/>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8"/>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8"/>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8"/>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8"/>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8"/>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8"/>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8"/>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8"/>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8"/>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8"/>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8"/>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8"/>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8"/>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8"/>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8"/>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8"/>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8"/>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8"/>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8"/>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8"/>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8"/>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8"/>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8"/>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8"/>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8"/>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8"/>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8"/>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8"/>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8"/>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8"/>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8"/>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8"/>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8"/>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8"/>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8"/>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8"/>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8"/>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8"/>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8"/>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8"/>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8"/>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8"/>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8"/>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8"/>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8"/>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8"/>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8"/>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8"/>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8"/>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8"/>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8"/>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8"/>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8"/>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8"/>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8"/>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8"/>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8"/>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8"/>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8"/>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8"/>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8"/>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8"/>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8"/>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8"/>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8"/>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8"/>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8"/>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8"/>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8"/>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8"/>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8"/>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8"/>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8"/>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8"/>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8"/>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8"/>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8"/>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8"/>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8"/>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8"/>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8"/>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8"/>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8"/>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8"/>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8"/>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8"/>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8"/>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8"/>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8"/>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8"/>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8"/>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8"/>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8"/>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8"/>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8"/>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8"/>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8"/>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8"/>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8"/>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8"/>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8"/>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8"/>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8"/>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8"/>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8"/>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8"/>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8"/>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8"/>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8"/>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8"/>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8"/>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8"/>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8"/>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8"/>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8"/>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8"/>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8"/>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8"/>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8"/>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8"/>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8"/>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8"/>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8"/>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8"/>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8"/>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8"/>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8"/>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8"/>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8"/>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8"/>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8"/>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8"/>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8"/>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8"/>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8"/>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8"/>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8"/>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8"/>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8"/>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8"/>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8"/>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8"/>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8"/>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8"/>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8"/>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8"/>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8"/>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8"/>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8"/>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8"/>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8"/>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8"/>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8"/>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8"/>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8"/>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8"/>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8"/>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8"/>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8"/>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8"/>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8"/>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8"/>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8"/>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8"/>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8"/>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8"/>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8"/>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8"/>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8"/>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8"/>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8"/>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8"/>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8"/>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8"/>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8"/>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8"/>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8"/>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8"/>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8"/>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8"/>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8"/>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8"/>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8"/>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8"/>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8"/>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8"/>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8"/>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8"/>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8"/>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8"/>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8"/>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8"/>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8"/>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8"/>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8"/>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8"/>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8"/>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8"/>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8"/>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8"/>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8"/>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8"/>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8"/>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8"/>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8"/>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8"/>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8"/>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8"/>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8"/>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8"/>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8"/>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8"/>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8"/>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8"/>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8"/>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8"/>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8"/>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8"/>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8"/>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8"/>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8"/>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8"/>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8"/>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8"/>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8"/>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8"/>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8"/>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8"/>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8"/>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8"/>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8"/>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8"/>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8"/>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8"/>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8"/>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8"/>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8"/>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8"/>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8"/>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8"/>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8"/>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8"/>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8"/>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8"/>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8"/>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8"/>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8"/>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8"/>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8"/>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8"/>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8"/>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8"/>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8"/>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8"/>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8"/>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8"/>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8"/>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8"/>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8"/>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8"/>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8"/>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8"/>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8"/>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8"/>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8"/>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8"/>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8"/>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8"/>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8"/>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8"/>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8"/>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8"/>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8"/>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8"/>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8"/>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8"/>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8"/>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8"/>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6" name="Google Shape;2196;p8"/>
          <p:cNvGrpSpPr/>
          <p:nvPr/>
        </p:nvGrpSpPr>
        <p:grpSpPr>
          <a:xfrm>
            <a:off x="7336725" y="3158575"/>
            <a:ext cx="2651830" cy="2216529"/>
            <a:chOff x="8778750" y="1654938"/>
            <a:chExt cx="2651830" cy="2216529"/>
          </a:xfrm>
        </p:grpSpPr>
        <p:sp>
          <p:nvSpPr>
            <p:cNvPr id="2197" name="Google Shape;2197;p8"/>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8"/>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8"/>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8"/>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8"/>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8"/>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8"/>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8"/>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8"/>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6" name="Google Shape;2206;p8"/>
          <p:cNvGrpSpPr/>
          <p:nvPr/>
        </p:nvGrpSpPr>
        <p:grpSpPr>
          <a:xfrm>
            <a:off x="-264225" y="-622850"/>
            <a:ext cx="2651830" cy="2216529"/>
            <a:chOff x="8778750" y="1654938"/>
            <a:chExt cx="2651830" cy="2216529"/>
          </a:xfrm>
        </p:grpSpPr>
        <p:sp>
          <p:nvSpPr>
            <p:cNvPr id="2207" name="Google Shape;2207;p8"/>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8"/>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8"/>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8"/>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8"/>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8"/>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8"/>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8"/>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8"/>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6" name="Google Shape;2216;p8"/>
          <p:cNvSpPr/>
          <p:nvPr/>
        </p:nvSpPr>
        <p:spPr>
          <a:xfrm rot="-5400000">
            <a:off x="8606150" y="271185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8"/>
          <p:cNvSpPr/>
          <p:nvPr/>
        </p:nvSpPr>
        <p:spPr>
          <a:xfrm rot="-5400000">
            <a:off x="8834750" y="2936625"/>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8"/>
          <p:cNvSpPr/>
          <p:nvPr/>
        </p:nvSpPr>
        <p:spPr>
          <a:xfrm rot="-5400000">
            <a:off x="308950" y="187365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8"/>
          <p:cNvSpPr/>
          <p:nvPr/>
        </p:nvSpPr>
        <p:spPr>
          <a:xfrm rot="-5400000">
            <a:off x="537550" y="2098425"/>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220"/>
        <p:cNvGrpSpPr/>
        <p:nvPr/>
      </p:nvGrpSpPr>
      <p:grpSpPr>
        <a:xfrm>
          <a:off x="0" y="0"/>
          <a:ext cx="0" cy="0"/>
          <a:chOff x="0" y="0"/>
          <a:chExt cx="0" cy="0"/>
        </a:xfrm>
      </p:grpSpPr>
      <p:sp>
        <p:nvSpPr>
          <p:cNvPr id="2221" name="Google Shape;2221;p9"/>
          <p:cNvSpPr txBox="1">
            <a:spLocks noGrp="1"/>
          </p:cNvSpPr>
          <p:nvPr>
            <p:ph type="title"/>
          </p:nvPr>
        </p:nvSpPr>
        <p:spPr>
          <a:xfrm>
            <a:off x="1358250" y="1702502"/>
            <a:ext cx="6427500" cy="8229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500"/>
              <a:buNone/>
              <a:defRPr sz="6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222" name="Google Shape;2222;p9"/>
          <p:cNvSpPr txBox="1">
            <a:spLocks noGrp="1"/>
          </p:cNvSpPr>
          <p:nvPr>
            <p:ph type="subTitle" idx="1"/>
          </p:nvPr>
        </p:nvSpPr>
        <p:spPr>
          <a:xfrm>
            <a:off x="1358250" y="2526598"/>
            <a:ext cx="6427500" cy="91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500"/>
              <a:buNone/>
              <a:defRPr sz="1700"/>
            </a:lvl1pPr>
            <a:lvl2pPr lvl="1" algn="ctr" rtl="0">
              <a:lnSpc>
                <a:spcPct val="100000"/>
              </a:lnSpc>
              <a:spcBef>
                <a:spcPts val="0"/>
              </a:spcBef>
              <a:spcAft>
                <a:spcPts val="0"/>
              </a:spcAft>
              <a:buSzPts val="1500"/>
              <a:buNone/>
              <a:defRPr/>
            </a:lvl2pPr>
            <a:lvl3pPr lvl="2" algn="ctr" rtl="0">
              <a:lnSpc>
                <a:spcPct val="100000"/>
              </a:lnSpc>
              <a:spcBef>
                <a:spcPts val="0"/>
              </a:spcBef>
              <a:spcAft>
                <a:spcPts val="0"/>
              </a:spcAft>
              <a:buSzPts val="1500"/>
              <a:buNone/>
              <a:defRPr/>
            </a:lvl3pPr>
            <a:lvl4pPr lvl="3" algn="ctr" rtl="0">
              <a:lnSpc>
                <a:spcPct val="100000"/>
              </a:lnSpc>
              <a:spcBef>
                <a:spcPts val="0"/>
              </a:spcBef>
              <a:spcAft>
                <a:spcPts val="0"/>
              </a:spcAft>
              <a:buSzPts val="1500"/>
              <a:buNone/>
              <a:defRPr/>
            </a:lvl4pPr>
            <a:lvl5pPr lvl="4" algn="ctr" rtl="0">
              <a:lnSpc>
                <a:spcPct val="100000"/>
              </a:lnSpc>
              <a:spcBef>
                <a:spcPts val="0"/>
              </a:spcBef>
              <a:spcAft>
                <a:spcPts val="0"/>
              </a:spcAft>
              <a:buSzPts val="1500"/>
              <a:buNone/>
              <a:defRPr/>
            </a:lvl5pPr>
            <a:lvl6pPr lvl="5" algn="ctr" rtl="0">
              <a:lnSpc>
                <a:spcPct val="100000"/>
              </a:lnSpc>
              <a:spcBef>
                <a:spcPts val="0"/>
              </a:spcBef>
              <a:spcAft>
                <a:spcPts val="0"/>
              </a:spcAft>
              <a:buSzPts val="1500"/>
              <a:buNone/>
              <a:defRPr/>
            </a:lvl6pPr>
            <a:lvl7pPr lvl="6" algn="ctr" rtl="0">
              <a:lnSpc>
                <a:spcPct val="100000"/>
              </a:lnSpc>
              <a:spcBef>
                <a:spcPts val="0"/>
              </a:spcBef>
              <a:spcAft>
                <a:spcPts val="0"/>
              </a:spcAft>
              <a:buSzPts val="1500"/>
              <a:buNone/>
              <a:defRPr/>
            </a:lvl7pPr>
            <a:lvl8pPr lvl="7" algn="ctr" rtl="0">
              <a:lnSpc>
                <a:spcPct val="100000"/>
              </a:lnSpc>
              <a:spcBef>
                <a:spcPts val="0"/>
              </a:spcBef>
              <a:spcAft>
                <a:spcPts val="0"/>
              </a:spcAft>
              <a:buSzPts val="1500"/>
              <a:buNone/>
              <a:defRPr/>
            </a:lvl8pPr>
            <a:lvl9pPr lvl="8" algn="ctr" rtl="0">
              <a:lnSpc>
                <a:spcPct val="100000"/>
              </a:lnSpc>
              <a:spcBef>
                <a:spcPts val="0"/>
              </a:spcBef>
              <a:spcAft>
                <a:spcPts val="0"/>
              </a:spcAft>
              <a:buSzPts val="1500"/>
              <a:buNone/>
              <a:defRPr/>
            </a:lvl9pPr>
          </a:lstStyle>
          <a:p>
            <a:endParaRPr/>
          </a:p>
        </p:txBody>
      </p:sp>
      <p:grpSp>
        <p:nvGrpSpPr>
          <p:cNvPr id="2223" name="Google Shape;2223;p9"/>
          <p:cNvGrpSpPr/>
          <p:nvPr/>
        </p:nvGrpSpPr>
        <p:grpSpPr>
          <a:xfrm rot="10800000">
            <a:off x="-8663" y="3377913"/>
            <a:ext cx="1918050" cy="1757175"/>
            <a:chOff x="4483200" y="238125"/>
            <a:chExt cx="1918050" cy="1757175"/>
          </a:xfrm>
        </p:grpSpPr>
        <p:sp>
          <p:nvSpPr>
            <p:cNvPr id="2224" name="Google Shape;2224;p9"/>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9"/>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9"/>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9"/>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9"/>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9"/>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9"/>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9"/>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9"/>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9"/>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9"/>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9"/>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9"/>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9"/>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9"/>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9"/>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9"/>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9"/>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9"/>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9"/>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9"/>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9"/>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9"/>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9"/>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9"/>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9"/>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9"/>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9"/>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9"/>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9"/>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9"/>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9"/>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9"/>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9"/>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9"/>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9"/>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9"/>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9"/>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9"/>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9"/>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9"/>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9"/>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9"/>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9"/>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9"/>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9"/>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9"/>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9"/>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9"/>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9"/>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9"/>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9"/>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9"/>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9"/>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9"/>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9"/>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9"/>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9"/>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9"/>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9"/>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9"/>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9"/>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9"/>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9"/>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9"/>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9"/>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9"/>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9"/>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9"/>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9"/>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9"/>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9"/>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9"/>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9"/>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9"/>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9"/>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9"/>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9"/>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9"/>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9"/>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9"/>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9"/>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9"/>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9"/>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9"/>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9"/>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9"/>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9"/>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9"/>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9"/>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9"/>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9"/>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9"/>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9"/>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9"/>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9"/>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9"/>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9"/>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9"/>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9"/>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9"/>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9"/>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9"/>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9"/>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9"/>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9"/>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9"/>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9"/>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9"/>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9"/>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9"/>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9"/>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9"/>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9"/>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9"/>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9"/>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9"/>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9"/>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9"/>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9"/>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9"/>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9"/>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9"/>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9"/>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9"/>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9"/>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9"/>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9"/>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9"/>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9"/>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9"/>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9"/>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9"/>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9"/>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9"/>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9"/>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9"/>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9"/>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9"/>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9"/>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9"/>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9"/>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9"/>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9"/>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9"/>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9"/>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9"/>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9"/>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9"/>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9"/>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9"/>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9"/>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9"/>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9"/>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9"/>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9"/>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9"/>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9"/>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9"/>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9"/>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9"/>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9"/>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9"/>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9"/>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9"/>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9"/>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9"/>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9"/>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9"/>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9"/>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9"/>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9"/>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9"/>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9"/>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9"/>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9"/>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9"/>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9"/>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9"/>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9"/>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9"/>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9"/>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9"/>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9"/>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9"/>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9"/>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9"/>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9"/>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9"/>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9"/>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9"/>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9"/>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9"/>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9"/>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9"/>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9"/>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9"/>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9"/>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9"/>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9"/>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9"/>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9"/>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9"/>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9"/>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9"/>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9"/>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9"/>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9"/>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9"/>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9"/>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9"/>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9"/>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9"/>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9"/>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9"/>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9"/>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9"/>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9"/>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9"/>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9"/>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9"/>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9"/>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9"/>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9"/>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9"/>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9"/>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9"/>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9"/>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9"/>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9"/>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9"/>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9"/>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9"/>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9"/>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9"/>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9"/>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9"/>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9"/>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9"/>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9"/>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9"/>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9"/>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9"/>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9"/>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9"/>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9"/>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9"/>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9"/>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9"/>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9"/>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9"/>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9"/>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9"/>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9"/>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9"/>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9"/>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9"/>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9"/>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9"/>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9"/>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9"/>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9"/>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9"/>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9"/>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9"/>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9"/>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9"/>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9"/>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9"/>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9"/>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9"/>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9"/>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9"/>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9"/>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9"/>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9"/>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9"/>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9"/>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9"/>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9"/>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9"/>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9"/>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9"/>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7" name="Google Shape;2507;p9"/>
          <p:cNvGrpSpPr/>
          <p:nvPr/>
        </p:nvGrpSpPr>
        <p:grpSpPr>
          <a:xfrm rot="10800000" flipH="1">
            <a:off x="7225962" y="3377913"/>
            <a:ext cx="1918050" cy="1757175"/>
            <a:chOff x="4483200" y="238125"/>
            <a:chExt cx="1918050" cy="1757175"/>
          </a:xfrm>
        </p:grpSpPr>
        <p:sp>
          <p:nvSpPr>
            <p:cNvPr id="2508" name="Google Shape;2508;p9"/>
            <p:cNvSpPr/>
            <p:nvPr/>
          </p:nvSpPr>
          <p:spPr>
            <a:xfrm>
              <a:off x="5339650" y="238125"/>
              <a:ext cx="1061600" cy="1005350"/>
            </a:xfrm>
            <a:custGeom>
              <a:avLst/>
              <a:gdLst/>
              <a:ahLst/>
              <a:cxnLst/>
              <a:rect l="l" t="t" r="r" b="b"/>
              <a:pathLst>
                <a:path w="42464" h="40214" extrusionOk="0">
                  <a:moveTo>
                    <a:pt x="20523" y="74"/>
                  </a:moveTo>
                  <a:lnTo>
                    <a:pt x="21002" y="719"/>
                  </a:lnTo>
                  <a:lnTo>
                    <a:pt x="20338" y="1217"/>
                  </a:lnTo>
                  <a:lnTo>
                    <a:pt x="19840" y="535"/>
                  </a:lnTo>
                  <a:lnTo>
                    <a:pt x="20523" y="74"/>
                  </a:lnTo>
                  <a:close/>
                  <a:moveTo>
                    <a:pt x="23694" y="719"/>
                  </a:moveTo>
                  <a:lnTo>
                    <a:pt x="24044" y="1198"/>
                  </a:lnTo>
                  <a:lnTo>
                    <a:pt x="23510" y="1623"/>
                  </a:lnTo>
                  <a:lnTo>
                    <a:pt x="23122" y="1125"/>
                  </a:lnTo>
                  <a:lnTo>
                    <a:pt x="23694" y="719"/>
                  </a:lnTo>
                  <a:close/>
                  <a:moveTo>
                    <a:pt x="7284" y="701"/>
                  </a:moveTo>
                  <a:lnTo>
                    <a:pt x="8058" y="1733"/>
                  </a:lnTo>
                  <a:lnTo>
                    <a:pt x="7026" y="2544"/>
                  </a:lnTo>
                  <a:lnTo>
                    <a:pt x="6196" y="1328"/>
                  </a:lnTo>
                  <a:lnTo>
                    <a:pt x="7284" y="701"/>
                  </a:lnTo>
                  <a:close/>
                  <a:moveTo>
                    <a:pt x="10437" y="1235"/>
                  </a:moveTo>
                  <a:lnTo>
                    <a:pt x="11119" y="2268"/>
                  </a:lnTo>
                  <a:lnTo>
                    <a:pt x="10216" y="2913"/>
                  </a:lnTo>
                  <a:lnTo>
                    <a:pt x="9441" y="1936"/>
                  </a:lnTo>
                  <a:lnTo>
                    <a:pt x="10437" y="1235"/>
                  </a:lnTo>
                  <a:close/>
                  <a:moveTo>
                    <a:pt x="13608" y="1899"/>
                  </a:moveTo>
                  <a:lnTo>
                    <a:pt x="14235" y="2821"/>
                  </a:lnTo>
                  <a:lnTo>
                    <a:pt x="13332" y="3485"/>
                  </a:lnTo>
                  <a:lnTo>
                    <a:pt x="12668" y="2544"/>
                  </a:lnTo>
                  <a:lnTo>
                    <a:pt x="13608" y="1899"/>
                  </a:lnTo>
                  <a:close/>
                  <a:moveTo>
                    <a:pt x="16798" y="2563"/>
                  </a:moveTo>
                  <a:lnTo>
                    <a:pt x="17278" y="3300"/>
                  </a:lnTo>
                  <a:lnTo>
                    <a:pt x="16503" y="3890"/>
                  </a:lnTo>
                  <a:lnTo>
                    <a:pt x="15932" y="3134"/>
                  </a:lnTo>
                  <a:lnTo>
                    <a:pt x="16798" y="2563"/>
                  </a:lnTo>
                  <a:close/>
                  <a:moveTo>
                    <a:pt x="19969" y="3208"/>
                  </a:moveTo>
                  <a:lnTo>
                    <a:pt x="20394" y="3872"/>
                  </a:lnTo>
                  <a:lnTo>
                    <a:pt x="19767" y="4370"/>
                  </a:lnTo>
                  <a:lnTo>
                    <a:pt x="19287" y="3688"/>
                  </a:lnTo>
                  <a:lnTo>
                    <a:pt x="19969" y="3208"/>
                  </a:lnTo>
                  <a:close/>
                  <a:moveTo>
                    <a:pt x="23178" y="3835"/>
                  </a:moveTo>
                  <a:lnTo>
                    <a:pt x="23602" y="4388"/>
                  </a:lnTo>
                  <a:lnTo>
                    <a:pt x="22956" y="4868"/>
                  </a:lnTo>
                  <a:lnTo>
                    <a:pt x="22569" y="4278"/>
                  </a:lnTo>
                  <a:lnTo>
                    <a:pt x="23178" y="3835"/>
                  </a:lnTo>
                  <a:close/>
                  <a:moveTo>
                    <a:pt x="3578" y="3005"/>
                  </a:moveTo>
                  <a:lnTo>
                    <a:pt x="4500" y="4351"/>
                  </a:lnTo>
                  <a:lnTo>
                    <a:pt x="3154" y="5366"/>
                  </a:lnTo>
                  <a:lnTo>
                    <a:pt x="3117" y="5144"/>
                  </a:lnTo>
                  <a:lnTo>
                    <a:pt x="3043" y="4923"/>
                  </a:lnTo>
                  <a:lnTo>
                    <a:pt x="2951" y="4720"/>
                  </a:lnTo>
                  <a:lnTo>
                    <a:pt x="2822" y="4517"/>
                  </a:lnTo>
                  <a:lnTo>
                    <a:pt x="2675" y="4333"/>
                  </a:lnTo>
                  <a:lnTo>
                    <a:pt x="2490" y="4185"/>
                  </a:lnTo>
                  <a:lnTo>
                    <a:pt x="2269" y="4038"/>
                  </a:lnTo>
                  <a:lnTo>
                    <a:pt x="2011" y="3927"/>
                  </a:lnTo>
                  <a:lnTo>
                    <a:pt x="2287" y="3890"/>
                  </a:lnTo>
                  <a:lnTo>
                    <a:pt x="2527" y="3835"/>
                  </a:lnTo>
                  <a:lnTo>
                    <a:pt x="2767" y="3743"/>
                  </a:lnTo>
                  <a:lnTo>
                    <a:pt x="2970" y="3632"/>
                  </a:lnTo>
                  <a:lnTo>
                    <a:pt x="3154" y="3503"/>
                  </a:lnTo>
                  <a:lnTo>
                    <a:pt x="3320" y="3356"/>
                  </a:lnTo>
                  <a:lnTo>
                    <a:pt x="3467" y="3190"/>
                  </a:lnTo>
                  <a:lnTo>
                    <a:pt x="3578" y="3005"/>
                  </a:lnTo>
                  <a:close/>
                  <a:moveTo>
                    <a:pt x="26331" y="4407"/>
                  </a:moveTo>
                  <a:lnTo>
                    <a:pt x="26718" y="4941"/>
                  </a:lnTo>
                  <a:lnTo>
                    <a:pt x="26183" y="5366"/>
                  </a:lnTo>
                  <a:lnTo>
                    <a:pt x="25759" y="4794"/>
                  </a:lnTo>
                  <a:lnTo>
                    <a:pt x="26331" y="4407"/>
                  </a:lnTo>
                  <a:close/>
                  <a:moveTo>
                    <a:pt x="6805" y="3761"/>
                  </a:moveTo>
                  <a:lnTo>
                    <a:pt x="7616" y="4923"/>
                  </a:lnTo>
                  <a:lnTo>
                    <a:pt x="6454" y="5790"/>
                  </a:lnTo>
                  <a:lnTo>
                    <a:pt x="5588" y="4536"/>
                  </a:lnTo>
                  <a:lnTo>
                    <a:pt x="6805" y="3761"/>
                  </a:lnTo>
                  <a:close/>
                  <a:moveTo>
                    <a:pt x="9902" y="4517"/>
                  </a:moveTo>
                  <a:lnTo>
                    <a:pt x="10548" y="5402"/>
                  </a:lnTo>
                  <a:lnTo>
                    <a:pt x="9626" y="6214"/>
                  </a:lnTo>
                  <a:lnTo>
                    <a:pt x="8870" y="5126"/>
                  </a:lnTo>
                  <a:lnTo>
                    <a:pt x="9902" y="4517"/>
                  </a:lnTo>
                  <a:close/>
                  <a:moveTo>
                    <a:pt x="13055" y="5034"/>
                  </a:moveTo>
                  <a:lnTo>
                    <a:pt x="13627" y="5956"/>
                  </a:lnTo>
                  <a:lnTo>
                    <a:pt x="12834" y="6546"/>
                  </a:lnTo>
                  <a:lnTo>
                    <a:pt x="12207" y="5661"/>
                  </a:lnTo>
                  <a:lnTo>
                    <a:pt x="13055" y="5034"/>
                  </a:lnTo>
                  <a:close/>
                  <a:moveTo>
                    <a:pt x="16263" y="5661"/>
                  </a:moveTo>
                  <a:lnTo>
                    <a:pt x="16835" y="6472"/>
                  </a:lnTo>
                  <a:lnTo>
                    <a:pt x="15968" y="7117"/>
                  </a:lnTo>
                  <a:lnTo>
                    <a:pt x="15415" y="6287"/>
                  </a:lnTo>
                  <a:lnTo>
                    <a:pt x="16263" y="5661"/>
                  </a:lnTo>
                  <a:close/>
                  <a:moveTo>
                    <a:pt x="19416" y="6251"/>
                  </a:moveTo>
                  <a:lnTo>
                    <a:pt x="19969" y="7025"/>
                  </a:lnTo>
                  <a:lnTo>
                    <a:pt x="19195" y="7615"/>
                  </a:lnTo>
                  <a:lnTo>
                    <a:pt x="18605" y="6804"/>
                  </a:lnTo>
                  <a:lnTo>
                    <a:pt x="19416" y="6251"/>
                  </a:lnTo>
                  <a:close/>
                  <a:moveTo>
                    <a:pt x="22588" y="6896"/>
                  </a:moveTo>
                  <a:lnTo>
                    <a:pt x="23104" y="7597"/>
                  </a:lnTo>
                  <a:lnTo>
                    <a:pt x="22385" y="8131"/>
                  </a:lnTo>
                  <a:lnTo>
                    <a:pt x="21850" y="7375"/>
                  </a:lnTo>
                  <a:lnTo>
                    <a:pt x="22588" y="6896"/>
                  </a:lnTo>
                  <a:close/>
                  <a:moveTo>
                    <a:pt x="25759" y="7541"/>
                  </a:moveTo>
                  <a:lnTo>
                    <a:pt x="26220" y="8150"/>
                  </a:lnTo>
                  <a:lnTo>
                    <a:pt x="25593" y="8648"/>
                  </a:lnTo>
                  <a:lnTo>
                    <a:pt x="25132" y="7965"/>
                  </a:lnTo>
                  <a:lnTo>
                    <a:pt x="25759" y="7541"/>
                  </a:lnTo>
                  <a:close/>
                  <a:moveTo>
                    <a:pt x="6270" y="6859"/>
                  </a:moveTo>
                  <a:lnTo>
                    <a:pt x="6971" y="8039"/>
                  </a:lnTo>
                  <a:lnTo>
                    <a:pt x="5864" y="8961"/>
                  </a:lnTo>
                  <a:lnTo>
                    <a:pt x="5108" y="7707"/>
                  </a:lnTo>
                  <a:lnTo>
                    <a:pt x="6270" y="6859"/>
                  </a:lnTo>
                  <a:close/>
                  <a:moveTo>
                    <a:pt x="28949" y="8168"/>
                  </a:moveTo>
                  <a:lnTo>
                    <a:pt x="29391" y="8721"/>
                  </a:lnTo>
                  <a:lnTo>
                    <a:pt x="28801" y="9145"/>
                  </a:lnTo>
                  <a:lnTo>
                    <a:pt x="28396" y="8555"/>
                  </a:lnTo>
                  <a:lnTo>
                    <a:pt x="28949" y="8168"/>
                  </a:lnTo>
                  <a:close/>
                  <a:moveTo>
                    <a:pt x="9460" y="7523"/>
                  </a:moveTo>
                  <a:lnTo>
                    <a:pt x="10197" y="8555"/>
                  </a:lnTo>
                  <a:lnTo>
                    <a:pt x="9073" y="9422"/>
                  </a:lnTo>
                  <a:lnTo>
                    <a:pt x="8353" y="8297"/>
                  </a:lnTo>
                  <a:lnTo>
                    <a:pt x="9460" y="7523"/>
                  </a:lnTo>
                  <a:close/>
                  <a:moveTo>
                    <a:pt x="32083" y="8832"/>
                  </a:moveTo>
                  <a:lnTo>
                    <a:pt x="32434" y="9293"/>
                  </a:lnTo>
                  <a:lnTo>
                    <a:pt x="31991" y="9606"/>
                  </a:lnTo>
                  <a:lnTo>
                    <a:pt x="31622" y="9164"/>
                  </a:lnTo>
                  <a:lnTo>
                    <a:pt x="32083" y="8832"/>
                  </a:lnTo>
                  <a:close/>
                  <a:moveTo>
                    <a:pt x="12520" y="8187"/>
                  </a:moveTo>
                  <a:lnTo>
                    <a:pt x="13203" y="9127"/>
                  </a:lnTo>
                  <a:lnTo>
                    <a:pt x="12262" y="9791"/>
                  </a:lnTo>
                  <a:lnTo>
                    <a:pt x="11525" y="8795"/>
                  </a:lnTo>
                  <a:lnTo>
                    <a:pt x="12520" y="8187"/>
                  </a:lnTo>
                  <a:close/>
                  <a:moveTo>
                    <a:pt x="35255" y="9348"/>
                  </a:moveTo>
                  <a:lnTo>
                    <a:pt x="35587" y="9846"/>
                  </a:lnTo>
                  <a:lnTo>
                    <a:pt x="35107" y="10215"/>
                  </a:lnTo>
                  <a:lnTo>
                    <a:pt x="34757" y="9717"/>
                  </a:lnTo>
                  <a:lnTo>
                    <a:pt x="35255" y="9348"/>
                  </a:lnTo>
                  <a:close/>
                  <a:moveTo>
                    <a:pt x="15673" y="8740"/>
                  </a:moveTo>
                  <a:lnTo>
                    <a:pt x="16319" y="9680"/>
                  </a:lnTo>
                  <a:lnTo>
                    <a:pt x="15397" y="10362"/>
                  </a:lnTo>
                  <a:lnTo>
                    <a:pt x="14696" y="9403"/>
                  </a:lnTo>
                  <a:lnTo>
                    <a:pt x="15673" y="8740"/>
                  </a:lnTo>
                  <a:close/>
                  <a:moveTo>
                    <a:pt x="38426" y="9957"/>
                  </a:moveTo>
                  <a:lnTo>
                    <a:pt x="38795" y="10436"/>
                  </a:lnTo>
                  <a:lnTo>
                    <a:pt x="38315" y="10768"/>
                  </a:lnTo>
                  <a:lnTo>
                    <a:pt x="37984" y="10307"/>
                  </a:lnTo>
                  <a:lnTo>
                    <a:pt x="38426" y="9957"/>
                  </a:lnTo>
                  <a:close/>
                  <a:moveTo>
                    <a:pt x="18863" y="9385"/>
                  </a:moveTo>
                  <a:lnTo>
                    <a:pt x="19453" y="10233"/>
                  </a:lnTo>
                  <a:lnTo>
                    <a:pt x="18605" y="10860"/>
                  </a:lnTo>
                  <a:lnTo>
                    <a:pt x="17960" y="9993"/>
                  </a:lnTo>
                  <a:lnTo>
                    <a:pt x="18863" y="9385"/>
                  </a:lnTo>
                  <a:close/>
                  <a:moveTo>
                    <a:pt x="41653" y="10528"/>
                  </a:moveTo>
                  <a:lnTo>
                    <a:pt x="42003" y="11008"/>
                  </a:lnTo>
                  <a:lnTo>
                    <a:pt x="41524" y="11339"/>
                  </a:lnTo>
                  <a:lnTo>
                    <a:pt x="41155" y="10860"/>
                  </a:lnTo>
                  <a:lnTo>
                    <a:pt x="41653" y="10528"/>
                  </a:lnTo>
                  <a:close/>
                  <a:moveTo>
                    <a:pt x="22053" y="10012"/>
                  </a:moveTo>
                  <a:lnTo>
                    <a:pt x="22588" y="10805"/>
                  </a:lnTo>
                  <a:lnTo>
                    <a:pt x="21813" y="11376"/>
                  </a:lnTo>
                  <a:lnTo>
                    <a:pt x="21223" y="10565"/>
                  </a:lnTo>
                  <a:lnTo>
                    <a:pt x="22053" y="10012"/>
                  </a:lnTo>
                  <a:close/>
                  <a:moveTo>
                    <a:pt x="25224" y="10657"/>
                  </a:moveTo>
                  <a:lnTo>
                    <a:pt x="25722" y="11376"/>
                  </a:lnTo>
                  <a:lnTo>
                    <a:pt x="25022" y="11911"/>
                  </a:lnTo>
                  <a:lnTo>
                    <a:pt x="24487" y="11137"/>
                  </a:lnTo>
                  <a:lnTo>
                    <a:pt x="25224" y="10657"/>
                  </a:lnTo>
                  <a:close/>
                  <a:moveTo>
                    <a:pt x="5643" y="9809"/>
                  </a:moveTo>
                  <a:lnTo>
                    <a:pt x="6602" y="11210"/>
                  </a:lnTo>
                  <a:lnTo>
                    <a:pt x="5219" y="12225"/>
                  </a:lnTo>
                  <a:lnTo>
                    <a:pt x="5164" y="11966"/>
                  </a:lnTo>
                  <a:lnTo>
                    <a:pt x="5071" y="11727"/>
                  </a:lnTo>
                  <a:lnTo>
                    <a:pt x="4961" y="11487"/>
                  </a:lnTo>
                  <a:lnTo>
                    <a:pt x="4887" y="11376"/>
                  </a:lnTo>
                  <a:lnTo>
                    <a:pt x="4795" y="11284"/>
                  </a:lnTo>
                  <a:lnTo>
                    <a:pt x="4721" y="11192"/>
                  </a:lnTo>
                  <a:lnTo>
                    <a:pt x="4611" y="11100"/>
                  </a:lnTo>
                  <a:lnTo>
                    <a:pt x="4500" y="11026"/>
                  </a:lnTo>
                  <a:lnTo>
                    <a:pt x="4389" y="10952"/>
                  </a:lnTo>
                  <a:lnTo>
                    <a:pt x="4242" y="10897"/>
                  </a:lnTo>
                  <a:lnTo>
                    <a:pt x="4113" y="10860"/>
                  </a:lnTo>
                  <a:lnTo>
                    <a:pt x="3947" y="10823"/>
                  </a:lnTo>
                  <a:lnTo>
                    <a:pt x="3781" y="10786"/>
                  </a:lnTo>
                  <a:lnTo>
                    <a:pt x="4076" y="10749"/>
                  </a:lnTo>
                  <a:lnTo>
                    <a:pt x="4352" y="10713"/>
                  </a:lnTo>
                  <a:lnTo>
                    <a:pt x="4629" y="10657"/>
                  </a:lnTo>
                  <a:lnTo>
                    <a:pt x="4887" y="10565"/>
                  </a:lnTo>
                  <a:lnTo>
                    <a:pt x="5016" y="10510"/>
                  </a:lnTo>
                  <a:lnTo>
                    <a:pt x="5127" y="10436"/>
                  </a:lnTo>
                  <a:lnTo>
                    <a:pt x="5219" y="10362"/>
                  </a:lnTo>
                  <a:lnTo>
                    <a:pt x="5330" y="10289"/>
                  </a:lnTo>
                  <a:lnTo>
                    <a:pt x="5422" y="10178"/>
                  </a:lnTo>
                  <a:lnTo>
                    <a:pt x="5496" y="10086"/>
                  </a:lnTo>
                  <a:lnTo>
                    <a:pt x="5569" y="9957"/>
                  </a:lnTo>
                  <a:lnTo>
                    <a:pt x="5643" y="9809"/>
                  </a:lnTo>
                  <a:close/>
                  <a:moveTo>
                    <a:pt x="28414" y="11284"/>
                  </a:moveTo>
                  <a:lnTo>
                    <a:pt x="28894" y="11930"/>
                  </a:lnTo>
                  <a:lnTo>
                    <a:pt x="28211" y="12446"/>
                  </a:lnTo>
                  <a:lnTo>
                    <a:pt x="27750" y="11745"/>
                  </a:lnTo>
                  <a:lnTo>
                    <a:pt x="28414" y="11284"/>
                  </a:lnTo>
                  <a:close/>
                  <a:moveTo>
                    <a:pt x="8870" y="10602"/>
                  </a:moveTo>
                  <a:lnTo>
                    <a:pt x="9699" y="11764"/>
                  </a:lnTo>
                  <a:lnTo>
                    <a:pt x="8501" y="12649"/>
                  </a:lnTo>
                  <a:lnTo>
                    <a:pt x="7597" y="11376"/>
                  </a:lnTo>
                  <a:lnTo>
                    <a:pt x="8870" y="10602"/>
                  </a:lnTo>
                  <a:close/>
                  <a:moveTo>
                    <a:pt x="31530" y="11966"/>
                  </a:moveTo>
                  <a:lnTo>
                    <a:pt x="31973" y="12538"/>
                  </a:lnTo>
                  <a:lnTo>
                    <a:pt x="31420" y="12999"/>
                  </a:lnTo>
                  <a:lnTo>
                    <a:pt x="30977" y="12298"/>
                  </a:lnTo>
                  <a:lnTo>
                    <a:pt x="31530" y="11966"/>
                  </a:lnTo>
                  <a:close/>
                  <a:moveTo>
                    <a:pt x="11967" y="11339"/>
                  </a:moveTo>
                  <a:lnTo>
                    <a:pt x="12742" y="12354"/>
                  </a:lnTo>
                  <a:lnTo>
                    <a:pt x="11709" y="13165"/>
                  </a:lnTo>
                  <a:lnTo>
                    <a:pt x="10898" y="11966"/>
                  </a:lnTo>
                  <a:lnTo>
                    <a:pt x="11967" y="11339"/>
                  </a:lnTo>
                  <a:close/>
                  <a:moveTo>
                    <a:pt x="34702" y="12501"/>
                  </a:moveTo>
                  <a:lnTo>
                    <a:pt x="35107" y="13073"/>
                  </a:lnTo>
                  <a:lnTo>
                    <a:pt x="34591" y="13441"/>
                  </a:lnTo>
                  <a:lnTo>
                    <a:pt x="34167" y="12851"/>
                  </a:lnTo>
                  <a:lnTo>
                    <a:pt x="34702" y="12501"/>
                  </a:lnTo>
                  <a:close/>
                  <a:moveTo>
                    <a:pt x="15120" y="11874"/>
                  </a:moveTo>
                  <a:lnTo>
                    <a:pt x="15821" y="12907"/>
                  </a:lnTo>
                  <a:lnTo>
                    <a:pt x="14881" y="13552"/>
                  </a:lnTo>
                  <a:lnTo>
                    <a:pt x="14143" y="12556"/>
                  </a:lnTo>
                  <a:lnTo>
                    <a:pt x="15120" y="11874"/>
                  </a:lnTo>
                  <a:close/>
                  <a:moveTo>
                    <a:pt x="37873" y="13091"/>
                  </a:moveTo>
                  <a:lnTo>
                    <a:pt x="38315" y="13626"/>
                  </a:lnTo>
                  <a:lnTo>
                    <a:pt x="37725" y="14087"/>
                  </a:lnTo>
                  <a:lnTo>
                    <a:pt x="37320" y="13478"/>
                  </a:lnTo>
                  <a:lnTo>
                    <a:pt x="37873" y="13091"/>
                  </a:lnTo>
                  <a:close/>
                  <a:moveTo>
                    <a:pt x="18292" y="12520"/>
                  </a:moveTo>
                  <a:lnTo>
                    <a:pt x="18937" y="13460"/>
                  </a:lnTo>
                  <a:lnTo>
                    <a:pt x="18015" y="14142"/>
                  </a:lnTo>
                  <a:lnTo>
                    <a:pt x="17333" y="13165"/>
                  </a:lnTo>
                  <a:lnTo>
                    <a:pt x="18292" y="12520"/>
                  </a:lnTo>
                  <a:close/>
                  <a:moveTo>
                    <a:pt x="21481" y="13146"/>
                  </a:moveTo>
                  <a:lnTo>
                    <a:pt x="22090" y="14013"/>
                  </a:lnTo>
                  <a:lnTo>
                    <a:pt x="21223" y="14658"/>
                  </a:lnTo>
                  <a:lnTo>
                    <a:pt x="20578" y="13755"/>
                  </a:lnTo>
                  <a:lnTo>
                    <a:pt x="21481" y="13146"/>
                  </a:lnTo>
                  <a:close/>
                  <a:moveTo>
                    <a:pt x="41100" y="13644"/>
                  </a:moveTo>
                  <a:lnTo>
                    <a:pt x="41524" y="14216"/>
                  </a:lnTo>
                  <a:lnTo>
                    <a:pt x="40934" y="14658"/>
                  </a:lnTo>
                  <a:lnTo>
                    <a:pt x="40491" y="14050"/>
                  </a:lnTo>
                  <a:lnTo>
                    <a:pt x="41100" y="13644"/>
                  </a:lnTo>
                  <a:close/>
                  <a:moveTo>
                    <a:pt x="24671" y="13773"/>
                  </a:moveTo>
                  <a:lnTo>
                    <a:pt x="25243" y="14585"/>
                  </a:lnTo>
                  <a:lnTo>
                    <a:pt x="24432" y="15175"/>
                  </a:lnTo>
                  <a:lnTo>
                    <a:pt x="23841" y="14326"/>
                  </a:lnTo>
                  <a:lnTo>
                    <a:pt x="24671" y="13773"/>
                  </a:lnTo>
                  <a:close/>
                  <a:moveTo>
                    <a:pt x="27879" y="14400"/>
                  </a:moveTo>
                  <a:lnTo>
                    <a:pt x="28396" y="15138"/>
                  </a:lnTo>
                  <a:lnTo>
                    <a:pt x="27640" y="15728"/>
                  </a:lnTo>
                  <a:lnTo>
                    <a:pt x="27087" y="14916"/>
                  </a:lnTo>
                  <a:lnTo>
                    <a:pt x="27879" y="14400"/>
                  </a:lnTo>
                  <a:close/>
                  <a:moveTo>
                    <a:pt x="8261" y="13626"/>
                  </a:moveTo>
                  <a:lnTo>
                    <a:pt x="9183" y="14990"/>
                  </a:lnTo>
                  <a:lnTo>
                    <a:pt x="7856" y="15967"/>
                  </a:lnTo>
                  <a:lnTo>
                    <a:pt x="7800" y="15765"/>
                  </a:lnTo>
                  <a:lnTo>
                    <a:pt x="7727" y="15543"/>
                  </a:lnTo>
                  <a:lnTo>
                    <a:pt x="7634" y="15341"/>
                  </a:lnTo>
                  <a:lnTo>
                    <a:pt x="7524" y="15156"/>
                  </a:lnTo>
                  <a:lnTo>
                    <a:pt x="7376" y="14972"/>
                  </a:lnTo>
                  <a:lnTo>
                    <a:pt x="7192" y="14806"/>
                  </a:lnTo>
                  <a:lnTo>
                    <a:pt x="6971" y="14677"/>
                  </a:lnTo>
                  <a:lnTo>
                    <a:pt x="6712" y="14548"/>
                  </a:lnTo>
                  <a:lnTo>
                    <a:pt x="6971" y="14511"/>
                  </a:lnTo>
                  <a:lnTo>
                    <a:pt x="7229" y="14456"/>
                  </a:lnTo>
                  <a:lnTo>
                    <a:pt x="7450" y="14363"/>
                  </a:lnTo>
                  <a:lnTo>
                    <a:pt x="7653" y="14253"/>
                  </a:lnTo>
                  <a:lnTo>
                    <a:pt x="7856" y="14124"/>
                  </a:lnTo>
                  <a:lnTo>
                    <a:pt x="8003" y="13976"/>
                  </a:lnTo>
                  <a:lnTo>
                    <a:pt x="8151" y="13810"/>
                  </a:lnTo>
                  <a:lnTo>
                    <a:pt x="8261" y="13626"/>
                  </a:lnTo>
                  <a:close/>
                  <a:moveTo>
                    <a:pt x="31051" y="14990"/>
                  </a:moveTo>
                  <a:lnTo>
                    <a:pt x="31586" y="15709"/>
                  </a:lnTo>
                  <a:lnTo>
                    <a:pt x="30848" y="16262"/>
                  </a:lnTo>
                  <a:lnTo>
                    <a:pt x="30313" y="15488"/>
                  </a:lnTo>
                  <a:lnTo>
                    <a:pt x="31051" y="14990"/>
                  </a:lnTo>
                  <a:close/>
                  <a:moveTo>
                    <a:pt x="11488" y="14400"/>
                  </a:moveTo>
                  <a:lnTo>
                    <a:pt x="12318" y="15543"/>
                  </a:lnTo>
                  <a:lnTo>
                    <a:pt x="11119" y="16428"/>
                  </a:lnTo>
                  <a:lnTo>
                    <a:pt x="10253" y="15138"/>
                  </a:lnTo>
                  <a:lnTo>
                    <a:pt x="11488" y="14400"/>
                  </a:lnTo>
                  <a:close/>
                  <a:moveTo>
                    <a:pt x="34167" y="15654"/>
                  </a:moveTo>
                  <a:lnTo>
                    <a:pt x="34646" y="16281"/>
                  </a:lnTo>
                  <a:lnTo>
                    <a:pt x="34019" y="16742"/>
                  </a:lnTo>
                  <a:lnTo>
                    <a:pt x="33540" y="16078"/>
                  </a:lnTo>
                  <a:lnTo>
                    <a:pt x="34167" y="15654"/>
                  </a:lnTo>
                  <a:close/>
                  <a:moveTo>
                    <a:pt x="14586" y="15119"/>
                  </a:moveTo>
                  <a:lnTo>
                    <a:pt x="15360" y="16115"/>
                  </a:lnTo>
                  <a:lnTo>
                    <a:pt x="14309" y="16816"/>
                  </a:lnTo>
                  <a:lnTo>
                    <a:pt x="13516" y="15746"/>
                  </a:lnTo>
                  <a:lnTo>
                    <a:pt x="14586" y="15119"/>
                  </a:lnTo>
                  <a:close/>
                  <a:moveTo>
                    <a:pt x="37338" y="16170"/>
                  </a:moveTo>
                  <a:lnTo>
                    <a:pt x="37762" y="16760"/>
                  </a:lnTo>
                  <a:lnTo>
                    <a:pt x="37099" y="17295"/>
                  </a:lnTo>
                  <a:lnTo>
                    <a:pt x="36619" y="16650"/>
                  </a:lnTo>
                  <a:lnTo>
                    <a:pt x="37338" y="16170"/>
                  </a:lnTo>
                  <a:close/>
                  <a:moveTo>
                    <a:pt x="17757" y="15654"/>
                  </a:moveTo>
                  <a:lnTo>
                    <a:pt x="18458" y="16668"/>
                  </a:lnTo>
                  <a:lnTo>
                    <a:pt x="17425" y="17424"/>
                  </a:lnTo>
                  <a:lnTo>
                    <a:pt x="16687" y="16336"/>
                  </a:lnTo>
                  <a:lnTo>
                    <a:pt x="17757" y="15654"/>
                  </a:lnTo>
                  <a:close/>
                  <a:moveTo>
                    <a:pt x="40546" y="16723"/>
                  </a:moveTo>
                  <a:lnTo>
                    <a:pt x="40971" y="17332"/>
                  </a:lnTo>
                  <a:lnTo>
                    <a:pt x="40344" y="17848"/>
                  </a:lnTo>
                  <a:lnTo>
                    <a:pt x="39920" y="17184"/>
                  </a:lnTo>
                  <a:lnTo>
                    <a:pt x="40546" y="16723"/>
                  </a:lnTo>
                  <a:close/>
                  <a:moveTo>
                    <a:pt x="20928" y="16262"/>
                  </a:moveTo>
                  <a:lnTo>
                    <a:pt x="21610" y="17221"/>
                  </a:lnTo>
                  <a:lnTo>
                    <a:pt x="20652" y="17940"/>
                  </a:lnTo>
                  <a:lnTo>
                    <a:pt x="19933" y="16926"/>
                  </a:lnTo>
                  <a:lnTo>
                    <a:pt x="20928" y="16262"/>
                  </a:lnTo>
                  <a:close/>
                  <a:moveTo>
                    <a:pt x="24118" y="16889"/>
                  </a:moveTo>
                  <a:lnTo>
                    <a:pt x="24745" y="17793"/>
                  </a:lnTo>
                  <a:lnTo>
                    <a:pt x="23841" y="18457"/>
                  </a:lnTo>
                  <a:lnTo>
                    <a:pt x="23178" y="17516"/>
                  </a:lnTo>
                  <a:lnTo>
                    <a:pt x="24118" y="16889"/>
                  </a:lnTo>
                  <a:close/>
                  <a:moveTo>
                    <a:pt x="27308" y="17498"/>
                  </a:moveTo>
                  <a:lnTo>
                    <a:pt x="27916" y="18364"/>
                  </a:lnTo>
                  <a:lnTo>
                    <a:pt x="27068" y="19010"/>
                  </a:lnTo>
                  <a:lnTo>
                    <a:pt x="26423" y="18088"/>
                  </a:lnTo>
                  <a:lnTo>
                    <a:pt x="27308" y="17498"/>
                  </a:lnTo>
                  <a:close/>
                  <a:moveTo>
                    <a:pt x="30516" y="18088"/>
                  </a:moveTo>
                  <a:lnTo>
                    <a:pt x="31014" y="18844"/>
                  </a:lnTo>
                  <a:lnTo>
                    <a:pt x="30221" y="19471"/>
                  </a:lnTo>
                  <a:lnTo>
                    <a:pt x="29650" y="18678"/>
                  </a:lnTo>
                  <a:lnTo>
                    <a:pt x="30516" y="18088"/>
                  </a:lnTo>
                  <a:close/>
                  <a:moveTo>
                    <a:pt x="10953" y="17498"/>
                  </a:moveTo>
                  <a:lnTo>
                    <a:pt x="11820" y="18752"/>
                  </a:lnTo>
                  <a:lnTo>
                    <a:pt x="10474" y="19747"/>
                  </a:lnTo>
                  <a:lnTo>
                    <a:pt x="10437" y="19544"/>
                  </a:lnTo>
                  <a:lnTo>
                    <a:pt x="10363" y="19323"/>
                  </a:lnTo>
                  <a:lnTo>
                    <a:pt x="10271" y="19120"/>
                  </a:lnTo>
                  <a:lnTo>
                    <a:pt x="10160" y="18936"/>
                  </a:lnTo>
                  <a:lnTo>
                    <a:pt x="10031" y="18770"/>
                  </a:lnTo>
                  <a:lnTo>
                    <a:pt x="9865" y="18623"/>
                  </a:lnTo>
                  <a:lnTo>
                    <a:pt x="9681" y="18494"/>
                  </a:lnTo>
                  <a:lnTo>
                    <a:pt x="9478" y="18401"/>
                  </a:lnTo>
                  <a:lnTo>
                    <a:pt x="10953" y="17498"/>
                  </a:lnTo>
                  <a:close/>
                  <a:moveTo>
                    <a:pt x="33614" y="18752"/>
                  </a:moveTo>
                  <a:lnTo>
                    <a:pt x="34130" y="19452"/>
                  </a:lnTo>
                  <a:lnTo>
                    <a:pt x="33466" y="20005"/>
                  </a:lnTo>
                  <a:lnTo>
                    <a:pt x="32950" y="19213"/>
                  </a:lnTo>
                  <a:lnTo>
                    <a:pt x="33614" y="18752"/>
                  </a:lnTo>
                  <a:close/>
                  <a:moveTo>
                    <a:pt x="14051" y="18254"/>
                  </a:moveTo>
                  <a:lnTo>
                    <a:pt x="14881" y="19323"/>
                  </a:lnTo>
                  <a:lnTo>
                    <a:pt x="13756" y="20227"/>
                  </a:lnTo>
                  <a:lnTo>
                    <a:pt x="12871" y="18918"/>
                  </a:lnTo>
                  <a:lnTo>
                    <a:pt x="14051" y="18254"/>
                  </a:lnTo>
                  <a:close/>
                  <a:moveTo>
                    <a:pt x="36803" y="19231"/>
                  </a:moveTo>
                  <a:lnTo>
                    <a:pt x="37375" y="19950"/>
                  </a:lnTo>
                  <a:lnTo>
                    <a:pt x="36619" y="20466"/>
                  </a:lnTo>
                  <a:lnTo>
                    <a:pt x="36140" y="19766"/>
                  </a:lnTo>
                  <a:lnTo>
                    <a:pt x="36803" y="19231"/>
                  </a:lnTo>
                  <a:close/>
                  <a:moveTo>
                    <a:pt x="17185" y="18770"/>
                  </a:moveTo>
                  <a:lnTo>
                    <a:pt x="17997" y="19895"/>
                  </a:lnTo>
                  <a:lnTo>
                    <a:pt x="16927" y="20595"/>
                  </a:lnTo>
                  <a:lnTo>
                    <a:pt x="16097" y="19508"/>
                  </a:lnTo>
                  <a:lnTo>
                    <a:pt x="17185" y="18770"/>
                  </a:lnTo>
                  <a:close/>
                  <a:moveTo>
                    <a:pt x="39993" y="19729"/>
                  </a:moveTo>
                  <a:lnTo>
                    <a:pt x="40565" y="20522"/>
                  </a:lnTo>
                  <a:lnTo>
                    <a:pt x="39735" y="21130"/>
                  </a:lnTo>
                  <a:lnTo>
                    <a:pt x="39182" y="20282"/>
                  </a:lnTo>
                  <a:lnTo>
                    <a:pt x="39993" y="19729"/>
                  </a:lnTo>
                  <a:close/>
                  <a:moveTo>
                    <a:pt x="20375" y="19379"/>
                  </a:moveTo>
                  <a:lnTo>
                    <a:pt x="21113" y="20430"/>
                  </a:lnTo>
                  <a:lnTo>
                    <a:pt x="20043" y="21241"/>
                  </a:lnTo>
                  <a:lnTo>
                    <a:pt x="19287" y="20098"/>
                  </a:lnTo>
                  <a:lnTo>
                    <a:pt x="20375" y="19379"/>
                  </a:lnTo>
                  <a:close/>
                  <a:moveTo>
                    <a:pt x="23583" y="20005"/>
                  </a:moveTo>
                  <a:lnTo>
                    <a:pt x="24192" y="20927"/>
                  </a:lnTo>
                  <a:lnTo>
                    <a:pt x="23233" y="21702"/>
                  </a:lnTo>
                  <a:lnTo>
                    <a:pt x="22532" y="20688"/>
                  </a:lnTo>
                  <a:lnTo>
                    <a:pt x="23583" y="20005"/>
                  </a:lnTo>
                  <a:close/>
                  <a:moveTo>
                    <a:pt x="26755" y="20595"/>
                  </a:moveTo>
                  <a:lnTo>
                    <a:pt x="27363" y="21499"/>
                  </a:lnTo>
                  <a:lnTo>
                    <a:pt x="26460" y="22181"/>
                  </a:lnTo>
                  <a:lnTo>
                    <a:pt x="25870" y="21259"/>
                  </a:lnTo>
                  <a:lnTo>
                    <a:pt x="26755" y="20595"/>
                  </a:lnTo>
                  <a:close/>
                  <a:moveTo>
                    <a:pt x="29981" y="21167"/>
                  </a:moveTo>
                  <a:lnTo>
                    <a:pt x="30627" y="22015"/>
                  </a:lnTo>
                  <a:lnTo>
                    <a:pt x="29650" y="22716"/>
                  </a:lnTo>
                  <a:lnTo>
                    <a:pt x="29096" y="21831"/>
                  </a:lnTo>
                  <a:lnTo>
                    <a:pt x="29981" y="21167"/>
                  </a:lnTo>
                  <a:close/>
                  <a:moveTo>
                    <a:pt x="33153" y="21683"/>
                  </a:moveTo>
                  <a:lnTo>
                    <a:pt x="33798" y="22587"/>
                  </a:lnTo>
                  <a:lnTo>
                    <a:pt x="32876" y="23269"/>
                  </a:lnTo>
                  <a:lnTo>
                    <a:pt x="32212" y="22310"/>
                  </a:lnTo>
                  <a:lnTo>
                    <a:pt x="33153" y="21683"/>
                  </a:lnTo>
                  <a:close/>
                  <a:moveTo>
                    <a:pt x="16687" y="21978"/>
                  </a:moveTo>
                  <a:lnTo>
                    <a:pt x="17407" y="23011"/>
                  </a:lnTo>
                  <a:lnTo>
                    <a:pt x="16337" y="23767"/>
                  </a:lnTo>
                  <a:lnTo>
                    <a:pt x="15434" y="22697"/>
                  </a:lnTo>
                  <a:lnTo>
                    <a:pt x="16687" y="21978"/>
                  </a:lnTo>
                  <a:close/>
                  <a:moveTo>
                    <a:pt x="36269" y="22366"/>
                  </a:moveTo>
                  <a:lnTo>
                    <a:pt x="36933" y="23195"/>
                  </a:lnTo>
                  <a:lnTo>
                    <a:pt x="36084" y="23841"/>
                  </a:lnTo>
                  <a:lnTo>
                    <a:pt x="35421" y="22882"/>
                  </a:lnTo>
                  <a:lnTo>
                    <a:pt x="36269" y="22366"/>
                  </a:lnTo>
                  <a:close/>
                  <a:moveTo>
                    <a:pt x="13516" y="21130"/>
                  </a:moveTo>
                  <a:lnTo>
                    <a:pt x="14512" y="22587"/>
                  </a:lnTo>
                  <a:lnTo>
                    <a:pt x="14291" y="22661"/>
                  </a:lnTo>
                  <a:lnTo>
                    <a:pt x="14069" y="22734"/>
                  </a:lnTo>
                  <a:lnTo>
                    <a:pt x="13848" y="22845"/>
                  </a:lnTo>
                  <a:lnTo>
                    <a:pt x="13645" y="22992"/>
                  </a:lnTo>
                  <a:lnTo>
                    <a:pt x="13553" y="23066"/>
                  </a:lnTo>
                  <a:lnTo>
                    <a:pt x="13479" y="23158"/>
                  </a:lnTo>
                  <a:lnTo>
                    <a:pt x="13406" y="23269"/>
                  </a:lnTo>
                  <a:lnTo>
                    <a:pt x="13332" y="23380"/>
                  </a:lnTo>
                  <a:lnTo>
                    <a:pt x="13276" y="23509"/>
                  </a:lnTo>
                  <a:lnTo>
                    <a:pt x="13240" y="23638"/>
                  </a:lnTo>
                  <a:lnTo>
                    <a:pt x="13203" y="23785"/>
                  </a:lnTo>
                  <a:lnTo>
                    <a:pt x="13184" y="23951"/>
                  </a:lnTo>
                  <a:lnTo>
                    <a:pt x="13110" y="23656"/>
                  </a:lnTo>
                  <a:lnTo>
                    <a:pt x="13037" y="23361"/>
                  </a:lnTo>
                  <a:lnTo>
                    <a:pt x="12945" y="23085"/>
                  </a:lnTo>
                  <a:lnTo>
                    <a:pt x="12834" y="22826"/>
                  </a:lnTo>
                  <a:lnTo>
                    <a:pt x="12760" y="22697"/>
                  </a:lnTo>
                  <a:lnTo>
                    <a:pt x="12668" y="22587"/>
                  </a:lnTo>
                  <a:lnTo>
                    <a:pt x="12576" y="22476"/>
                  </a:lnTo>
                  <a:lnTo>
                    <a:pt x="12484" y="22384"/>
                  </a:lnTo>
                  <a:lnTo>
                    <a:pt x="12355" y="22292"/>
                  </a:lnTo>
                  <a:lnTo>
                    <a:pt x="12225" y="22218"/>
                  </a:lnTo>
                  <a:lnTo>
                    <a:pt x="12060" y="22144"/>
                  </a:lnTo>
                  <a:lnTo>
                    <a:pt x="11894" y="22089"/>
                  </a:lnTo>
                  <a:lnTo>
                    <a:pt x="12170" y="22052"/>
                  </a:lnTo>
                  <a:lnTo>
                    <a:pt x="12428" y="21997"/>
                  </a:lnTo>
                  <a:lnTo>
                    <a:pt x="12668" y="21923"/>
                  </a:lnTo>
                  <a:lnTo>
                    <a:pt x="12889" y="21812"/>
                  </a:lnTo>
                  <a:lnTo>
                    <a:pt x="13074" y="21683"/>
                  </a:lnTo>
                  <a:lnTo>
                    <a:pt x="13258" y="21517"/>
                  </a:lnTo>
                  <a:lnTo>
                    <a:pt x="13406" y="21351"/>
                  </a:lnTo>
                  <a:lnTo>
                    <a:pt x="13516" y="21130"/>
                  </a:lnTo>
                  <a:close/>
                  <a:moveTo>
                    <a:pt x="39422" y="22826"/>
                  </a:moveTo>
                  <a:lnTo>
                    <a:pt x="40104" y="23748"/>
                  </a:lnTo>
                  <a:lnTo>
                    <a:pt x="39237" y="24320"/>
                  </a:lnTo>
                  <a:lnTo>
                    <a:pt x="38574" y="23435"/>
                  </a:lnTo>
                  <a:lnTo>
                    <a:pt x="39422" y="22826"/>
                  </a:lnTo>
                  <a:close/>
                  <a:moveTo>
                    <a:pt x="19822" y="22495"/>
                  </a:moveTo>
                  <a:lnTo>
                    <a:pt x="20541" y="23564"/>
                  </a:lnTo>
                  <a:lnTo>
                    <a:pt x="19453" y="24449"/>
                  </a:lnTo>
                  <a:lnTo>
                    <a:pt x="18753" y="23232"/>
                  </a:lnTo>
                  <a:lnTo>
                    <a:pt x="19822" y="22495"/>
                  </a:lnTo>
                  <a:close/>
                  <a:moveTo>
                    <a:pt x="23049" y="23066"/>
                  </a:moveTo>
                  <a:lnTo>
                    <a:pt x="23823" y="24099"/>
                  </a:lnTo>
                  <a:lnTo>
                    <a:pt x="22643" y="24947"/>
                  </a:lnTo>
                  <a:lnTo>
                    <a:pt x="21979" y="23822"/>
                  </a:lnTo>
                  <a:lnTo>
                    <a:pt x="23049" y="23066"/>
                  </a:lnTo>
                  <a:close/>
                  <a:moveTo>
                    <a:pt x="26202" y="23601"/>
                  </a:moveTo>
                  <a:lnTo>
                    <a:pt x="26976" y="24670"/>
                  </a:lnTo>
                  <a:lnTo>
                    <a:pt x="25870" y="25463"/>
                  </a:lnTo>
                  <a:lnTo>
                    <a:pt x="25114" y="24320"/>
                  </a:lnTo>
                  <a:lnTo>
                    <a:pt x="26202" y="23601"/>
                  </a:lnTo>
                  <a:close/>
                  <a:moveTo>
                    <a:pt x="29391" y="24209"/>
                  </a:moveTo>
                  <a:lnTo>
                    <a:pt x="30147" y="25242"/>
                  </a:lnTo>
                  <a:lnTo>
                    <a:pt x="29078" y="26016"/>
                  </a:lnTo>
                  <a:lnTo>
                    <a:pt x="28340" y="24910"/>
                  </a:lnTo>
                  <a:lnTo>
                    <a:pt x="29391" y="24209"/>
                  </a:lnTo>
                  <a:close/>
                  <a:moveTo>
                    <a:pt x="32600" y="24799"/>
                  </a:moveTo>
                  <a:lnTo>
                    <a:pt x="33337" y="25813"/>
                  </a:lnTo>
                  <a:lnTo>
                    <a:pt x="32268" y="26569"/>
                  </a:lnTo>
                  <a:lnTo>
                    <a:pt x="31549" y="25482"/>
                  </a:lnTo>
                  <a:lnTo>
                    <a:pt x="32600" y="24799"/>
                  </a:lnTo>
                  <a:close/>
                  <a:moveTo>
                    <a:pt x="35789" y="25371"/>
                  </a:moveTo>
                  <a:lnTo>
                    <a:pt x="36527" y="26385"/>
                  </a:lnTo>
                  <a:lnTo>
                    <a:pt x="35476" y="27141"/>
                  </a:lnTo>
                  <a:lnTo>
                    <a:pt x="34757" y="26053"/>
                  </a:lnTo>
                  <a:lnTo>
                    <a:pt x="35789" y="25371"/>
                  </a:lnTo>
                  <a:close/>
                  <a:moveTo>
                    <a:pt x="19269" y="25482"/>
                  </a:moveTo>
                  <a:lnTo>
                    <a:pt x="20209" y="26809"/>
                  </a:lnTo>
                  <a:lnTo>
                    <a:pt x="19933" y="26901"/>
                  </a:lnTo>
                  <a:lnTo>
                    <a:pt x="19767" y="26975"/>
                  </a:lnTo>
                  <a:lnTo>
                    <a:pt x="19582" y="27067"/>
                  </a:lnTo>
                  <a:lnTo>
                    <a:pt x="19416" y="27196"/>
                  </a:lnTo>
                  <a:lnTo>
                    <a:pt x="19269" y="27325"/>
                  </a:lnTo>
                  <a:lnTo>
                    <a:pt x="19011" y="27584"/>
                  </a:lnTo>
                  <a:lnTo>
                    <a:pt x="17997" y="26330"/>
                  </a:lnTo>
                  <a:lnTo>
                    <a:pt x="19269" y="25482"/>
                  </a:lnTo>
                  <a:close/>
                  <a:moveTo>
                    <a:pt x="38924" y="26035"/>
                  </a:moveTo>
                  <a:lnTo>
                    <a:pt x="39625" y="26957"/>
                  </a:lnTo>
                  <a:lnTo>
                    <a:pt x="38647" y="27620"/>
                  </a:lnTo>
                  <a:lnTo>
                    <a:pt x="37928" y="26625"/>
                  </a:lnTo>
                  <a:lnTo>
                    <a:pt x="38924" y="26035"/>
                  </a:lnTo>
                  <a:close/>
                  <a:moveTo>
                    <a:pt x="22477" y="26127"/>
                  </a:moveTo>
                  <a:lnTo>
                    <a:pt x="23344" y="27307"/>
                  </a:lnTo>
                  <a:lnTo>
                    <a:pt x="22090" y="28229"/>
                  </a:lnTo>
                  <a:lnTo>
                    <a:pt x="21186" y="26901"/>
                  </a:lnTo>
                  <a:lnTo>
                    <a:pt x="22477" y="26127"/>
                  </a:lnTo>
                  <a:close/>
                  <a:moveTo>
                    <a:pt x="25648" y="26735"/>
                  </a:moveTo>
                  <a:lnTo>
                    <a:pt x="26497" y="27879"/>
                  </a:lnTo>
                  <a:lnTo>
                    <a:pt x="25280" y="28800"/>
                  </a:lnTo>
                  <a:lnTo>
                    <a:pt x="24450" y="27491"/>
                  </a:lnTo>
                  <a:lnTo>
                    <a:pt x="25648" y="26735"/>
                  </a:lnTo>
                  <a:close/>
                  <a:moveTo>
                    <a:pt x="28857" y="27307"/>
                  </a:moveTo>
                  <a:lnTo>
                    <a:pt x="29686" y="28450"/>
                  </a:lnTo>
                  <a:lnTo>
                    <a:pt x="28469" y="29335"/>
                  </a:lnTo>
                  <a:lnTo>
                    <a:pt x="27677" y="28081"/>
                  </a:lnTo>
                  <a:lnTo>
                    <a:pt x="28857" y="27307"/>
                  </a:lnTo>
                  <a:close/>
                  <a:moveTo>
                    <a:pt x="32046" y="27897"/>
                  </a:moveTo>
                  <a:lnTo>
                    <a:pt x="32876" y="29022"/>
                  </a:lnTo>
                  <a:lnTo>
                    <a:pt x="31678" y="29888"/>
                  </a:lnTo>
                  <a:lnTo>
                    <a:pt x="30903" y="28653"/>
                  </a:lnTo>
                  <a:lnTo>
                    <a:pt x="32046" y="27897"/>
                  </a:lnTo>
                  <a:close/>
                  <a:moveTo>
                    <a:pt x="35236" y="28469"/>
                  </a:moveTo>
                  <a:lnTo>
                    <a:pt x="36066" y="29575"/>
                  </a:lnTo>
                  <a:lnTo>
                    <a:pt x="34867" y="30460"/>
                  </a:lnTo>
                  <a:lnTo>
                    <a:pt x="34112" y="29225"/>
                  </a:lnTo>
                  <a:lnTo>
                    <a:pt x="35236" y="28469"/>
                  </a:lnTo>
                  <a:close/>
                  <a:moveTo>
                    <a:pt x="38352" y="29132"/>
                  </a:moveTo>
                  <a:lnTo>
                    <a:pt x="39200" y="30183"/>
                  </a:lnTo>
                  <a:lnTo>
                    <a:pt x="38076" y="31031"/>
                  </a:lnTo>
                  <a:lnTo>
                    <a:pt x="37301" y="29778"/>
                  </a:lnTo>
                  <a:lnTo>
                    <a:pt x="38352" y="29132"/>
                  </a:lnTo>
                  <a:close/>
                  <a:moveTo>
                    <a:pt x="41524" y="29593"/>
                  </a:moveTo>
                  <a:lnTo>
                    <a:pt x="42390" y="30755"/>
                  </a:lnTo>
                  <a:lnTo>
                    <a:pt x="41247" y="31474"/>
                  </a:lnTo>
                  <a:lnTo>
                    <a:pt x="40436" y="30349"/>
                  </a:lnTo>
                  <a:lnTo>
                    <a:pt x="41524" y="29593"/>
                  </a:lnTo>
                  <a:close/>
                  <a:moveTo>
                    <a:pt x="25058" y="29704"/>
                  </a:moveTo>
                  <a:lnTo>
                    <a:pt x="26073" y="31179"/>
                  </a:lnTo>
                  <a:lnTo>
                    <a:pt x="25851" y="31216"/>
                  </a:lnTo>
                  <a:lnTo>
                    <a:pt x="25612" y="31290"/>
                  </a:lnTo>
                  <a:lnTo>
                    <a:pt x="25409" y="31400"/>
                  </a:lnTo>
                  <a:lnTo>
                    <a:pt x="25224" y="31548"/>
                  </a:lnTo>
                  <a:lnTo>
                    <a:pt x="25040" y="31714"/>
                  </a:lnTo>
                  <a:lnTo>
                    <a:pt x="24892" y="31917"/>
                  </a:lnTo>
                  <a:lnTo>
                    <a:pt x="24782" y="32156"/>
                  </a:lnTo>
                  <a:lnTo>
                    <a:pt x="24671" y="32433"/>
                  </a:lnTo>
                  <a:lnTo>
                    <a:pt x="24616" y="32138"/>
                  </a:lnTo>
                  <a:lnTo>
                    <a:pt x="24542" y="31861"/>
                  </a:lnTo>
                  <a:lnTo>
                    <a:pt x="24468" y="31603"/>
                  </a:lnTo>
                  <a:lnTo>
                    <a:pt x="24339" y="31363"/>
                  </a:lnTo>
                  <a:lnTo>
                    <a:pt x="24266" y="31234"/>
                  </a:lnTo>
                  <a:lnTo>
                    <a:pt x="24192" y="31124"/>
                  </a:lnTo>
                  <a:lnTo>
                    <a:pt x="24100" y="31031"/>
                  </a:lnTo>
                  <a:lnTo>
                    <a:pt x="23989" y="30939"/>
                  </a:lnTo>
                  <a:lnTo>
                    <a:pt x="23878" y="30847"/>
                  </a:lnTo>
                  <a:lnTo>
                    <a:pt x="23749" y="30773"/>
                  </a:lnTo>
                  <a:lnTo>
                    <a:pt x="23602" y="30700"/>
                  </a:lnTo>
                  <a:lnTo>
                    <a:pt x="23436" y="30644"/>
                  </a:lnTo>
                  <a:lnTo>
                    <a:pt x="23712" y="30626"/>
                  </a:lnTo>
                  <a:lnTo>
                    <a:pt x="23971" y="30552"/>
                  </a:lnTo>
                  <a:lnTo>
                    <a:pt x="24210" y="30478"/>
                  </a:lnTo>
                  <a:lnTo>
                    <a:pt x="24432" y="30368"/>
                  </a:lnTo>
                  <a:lnTo>
                    <a:pt x="24616" y="30239"/>
                  </a:lnTo>
                  <a:lnTo>
                    <a:pt x="24800" y="30091"/>
                  </a:lnTo>
                  <a:lnTo>
                    <a:pt x="24929" y="29907"/>
                  </a:lnTo>
                  <a:lnTo>
                    <a:pt x="25058" y="29704"/>
                  </a:lnTo>
                  <a:close/>
                  <a:moveTo>
                    <a:pt x="28304" y="30405"/>
                  </a:moveTo>
                  <a:lnTo>
                    <a:pt x="29262" y="31732"/>
                  </a:lnTo>
                  <a:lnTo>
                    <a:pt x="29059" y="31769"/>
                  </a:lnTo>
                  <a:lnTo>
                    <a:pt x="28838" y="31843"/>
                  </a:lnTo>
                  <a:lnTo>
                    <a:pt x="28654" y="31953"/>
                  </a:lnTo>
                  <a:lnTo>
                    <a:pt x="28451" y="32082"/>
                  </a:lnTo>
                  <a:lnTo>
                    <a:pt x="28285" y="32267"/>
                  </a:lnTo>
                  <a:lnTo>
                    <a:pt x="28119" y="32470"/>
                  </a:lnTo>
                  <a:lnTo>
                    <a:pt x="27972" y="32728"/>
                  </a:lnTo>
                  <a:lnTo>
                    <a:pt x="27861" y="33023"/>
                  </a:lnTo>
                  <a:lnTo>
                    <a:pt x="27824" y="32691"/>
                  </a:lnTo>
                  <a:lnTo>
                    <a:pt x="27750" y="32414"/>
                  </a:lnTo>
                  <a:lnTo>
                    <a:pt x="27658" y="32138"/>
                  </a:lnTo>
                  <a:lnTo>
                    <a:pt x="27548" y="31917"/>
                  </a:lnTo>
                  <a:lnTo>
                    <a:pt x="27418" y="31714"/>
                  </a:lnTo>
                  <a:lnTo>
                    <a:pt x="27271" y="31548"/>
                  </a:lnTo>
                  <a:lnTo>
                    <a:pt x="27087" y="31419"/>
                  </a:lnTo>
                  <a:lnTo>
                    <a:pt x="26884" y="31308"/>
                  </a:lnTo>
                  <a:lnTo>
                    <a:pt x="28304" y="30405"/>
                  </a:lnTo>
                  <a:close/>
                  <a:moveTo>
                    <a:pt x="31493" y="30995"/>
                  </a:moveTo>
                  <a:lnTo>
                    <a:pt x="32378" y="32212"/>
                  </a:lnTo>
                  <a:lnTo>
                    <a:pt x="31032" y="33262"/>
                  </a:lnTo>
                  <a:lnTo>
                    <a:pt x="30995" y="33041"/>
                  </a:lnTo>
                  <a:lnTo>
                    <a:pt x="30940" y="32838"/>
                  </a:lnTo>
                  <a:lnTo>
                    <a:pt x="30848" y="32636"/>
                  </a:lnTo>
                  <a:lnTo>
                    <a:pt x="30756" y="32433"/>
                  </a:lnTo>
                  <a:lnTo>
                    <a:pt x="30608" y="32267"/>
                  </a:lnTo>
                  <a:lnTo>
                    <a:pt x="30461" y="32119"/>
                  </a:lnTo>
                  <a:lnTo>
                    <a:pt x="30295" y="31972"/>
                  </a:lnTo>
                  <a:lnTo>
                    <a:pt x="30092" y="31880"/>
                  </a:lnTo>
                  <a:lnTo>
                    <a:pt x="31493" y="30995"/>
                  </a:lnTo>
                  <a:close/>
                  <a:moveTo>
                    <a:pt x="34683" y="31566"/>
                  </a:moveTo>
                  <a:lnTo>
                    <a:pt x="35642" y="32875"/>
                  </a:lnTo>
                  <a:lnTo>
                    <a:pt x="35439" y="32931"/>
                  </a:lnTo>
                  <a:lnTo>
                    <a:pt x="35218" y="33004"/>
                  </a:lnTo>
                  <a:lnTo>
                    <a:pt x="35033" y="33097"/>
                  </a:lnTo>
                  <a:lnTo>
                    <a:pt x="34831" y="33244"/>
                  </a:lnTo>
                  <a:lnTo>
                    <a:pt x="34665" y="33410"/>
                  </a:lnTo>
                  <a:lnTo>
                    <a:pt x="34499" y="33631"/>
                  </a:lnTo>
                  <a:lnTo>
                    <a:pt x="34351" y="33889"/>
                  </a:lnTo>
                  <a:lnTo>
                    <a:pt x="34241" y="34184"/>
                  </a:lnTo>
                  <a:lnTo>
                    <a:pt x="34204" y="33871"/>
                  </a:lnTo>
                  <a:lnTo>
                    <a:pt x="34148" y="33576"/>
                  </a:lnTo>
                  <a:lnTo>
                    <a:pt x="34075" y="33318"/>
                  </a:lnTo>
                  <a:lnTo>
                    <a:pt x="33964" y="33078"/>
                  </a:lnTo>
                  <a:lnTo>
                    <a:pt x="33835" y="32894"/>
                  </a:lnTo>
                  <a:lnTo>
                    <a:pt x="33687" y="32709"/>
                  </a:lnTo>
                  <a:lnTo>
                    <a:pt x="33522" y="32580"/>
                  </a:lnTo>
                  <a:lnTo>
                    <a:pt x="33319" y="32451"/>
                  </a:lnTo>
                  <a:lnTo>
                    <a:pt x="34683" y="31566"/>
                  </a:lnTo>
                  <a:close/>
                  <a:moveTo>
                    <a:pt x="37910" y="32138"/>
                  </a:moveTo>
                  <a:lnTo>
                    <a:pt x="38869" y="33447"/>
                  </a:lnTo>
                  <a:lnTo>
                    <a:pt x="38647" y="33484"/>
                  </a:lnTo>
                  <a:lnTo>
                    <a:pt x="38444" y="33558"/>
                  </a:lnTo>
                  <a:lnTo>
                    <a:pt x="38242" y="33650"/>
                  </a:lnTo>
                  <a:lnTo>
                    <a:pt x="38057" y="33797"/>
                  </a:lnTo>
                  <a:lnTo>
                    <a:pt x="37873" y="33963"/>
                  </a:lnTo>
                  <a:lnTo>
                    <a:pt x="37725" y="34166"/>
                  </a:lnTo>
                  <a:lnTo>
                    <a:pt x="37578" y="34406"/>
                  </a:lnTo>
                  <a:lnTo>
                    <a:pt x="37449" y="34682"/>
                  </a:lnTo>
                  <a:lnTo>
                    <a:pt x="37412" y="34387"/>
                  </a:lnTo>
                  <a:lnTo>
                    <a:pt x="37357" y="34111"/>
                  </a:lnTo>
                  <a:lnTo>
                    <a:pt x="37264" y="33853"/>
                  </a:lnTo>
                  <a:lnTo>
                    <a:pt x="37154" y="33631"/>
                  </a:lnTo>
                  <a:lnTo>
                    <a:pt x="37025" y="33447"/>
                  </a:lnTo>
                  <a:lnTo>
                    <a:pt x="36877" y="33281"/>
                  </a:lnTo>
                  <a:lnTo>
                    <a:pt x="36693" y="33133"/>
                  </a:lnTo>
                  <a:lnTo>
                    <a:pt x="36508" y="33023"/>
                  </a:lnTo>
                  <a:lnTo>
                    <a:pt x="37910" y="32138"/>
                  </a:lnTo>
                  <a:close/>
                  <a:moveTo>
                    <a:pt x="41007" y="32820"/>
                  </a:moveTo>
                  <a:lnTo>
                    <a:pt x="41948" y="33963"/>
                  </a:lnTo>
                  <a:lnTo>
                    <a:pt x="40657" y="34738"/>
                  </a:lnTo>
                  <a:lnTo>
                    <a:pt x="39735" y="33521"/>
                  </a:lnTo>
                  <a:lnTo>
                    <a:pt x="41007" y="32820"/>
                  </a:lnTo>
                  <a:close/>
                  <a:moveTo>
                    <a:pt x="1421" y="0"/>
                  </a:moveTo>
                  <a:lnTo>
                    <a:pt x="1587" y="184"/>
                  </a:lnTo>
                  <a:lnTo>
                    <a:pt x="1771" y="350"/>
                  </a:lnTo>
                  <a:lnTo>
                    <a:pt x="1974" y="516"/>
                  </a:lnTo>
                  <a:lnTo>
                    <a:pt x="2232" y="664"/>
                  </a:lnTo>
                  <a:lnTo>
                    <a:pt x="1900" y="701"/>
                  </a:lnTo>
                  <a:lnTo>
                    <a:pt x="1605" y="793"/>
                  </a:lnTo>
                  <a:lnTo>
                    <a:pt x="1347" y="903"/>
                  </a:lnTo>
                  <a:lnTo>
                    <a:pt x="1236" y="977"/>
                  </a:lnTo>
                  <a:lnTo>
                    <a:pt x="1126" y="1051"/>
                  </a:lnTo>
                  <a:lnTo>
                    <a:pt x="1015" y="1143"/>
                  </a:lnTo>
                  <a:lnTo>
                    <a:pt x="923" y="1235"/>
                  </a:lnTo>
                  <a:lnTo>
                    <a:pt x="849" y="1346"/>
                  </a:lnTo>
                  <a:lnTo>
                    <a:pt x="775" y="1457"/>
                  </a:lnTo>
                  <a:lnTo>
                    <a:pt x="702" y="1586"/>
                  </a:lnTo>
                  <a:lnTo>
                    <a:pt x="665" y="1715"/>
                  </a:lnTo>
                  <a:lnTo>
                    <a:pt x="609" y="1844"/>
                  </a:lnTo>
                  <a:lnTo>
                    <a:pt x="573" y="2010"/>
                  </a:lnTo>
                  <a:lnTo>
                    <a:pt x="554" y="2157"/>
                  </a:lnTo>
                  <a:lnTo>
                    <a:pt x="554" y="2305"/>
                  </a:lnTo>
                  <a:lnTo>
                    <a:pt x="554" y="2452"/>
                  </a:lnTo>
                  <a:lnTo>
                    <a:pt x="573" y="2600"/>
                  </a:lnTo>
                  <a:lnTo>
                    <a:pt x="609" y="2729"/>
                  </a:lnTo>
                  <a:lnTo>
                    <a:pt x="646" y="2858"/>
                  </a:lnTo>
                  <a:lnTo>
                    <a:pt x="702" y="2987"/>
                  </a:lnTo>
                  <a:lnTo>
                    <a:pt x="775" y="3098"/>
                  </a:lnTo>
                  <a:lnTo>
                    <a:pt x="849" y="3208"/>
                  </a:lnTo>
                  <a:lnTo>
                    <a:pt x="941" y="3319"/>
                  </a:lnTo>
                  <a:lnTo>
                    <a:pt x="1163" y="3522"/>
                  </a:lnTo>
                  <a:lnTo>
                    <a:pt x="1402" y="3688"/>
                  </a:lnTo>
                  <a:lnTo>
                    <a:pt x="1697" y="3835"/>
                  </a:lnTo>
                  <a:lnTo>
                    <a:pt x="1310" y="3946"/>
                  </a:lnTo>
                  <a:lnTo>
                    <a:pt x="960" y="4075"/>
                  </a:lnTo>
                  <a:lnTo>
                    <a:pt x="812" y="4149"/>
                  </a:lnTo>
                  <a:lnTo>
                    <a:pt x="683" y="4222"/>
                  </a:lnTo>
                  <a:lnTo>
                    <a:pt x="554" y="4315"/>
                  </a:lnTo>
                  <a:lnTo>
                    <a:pt x="443" y="4407"/>
                  </a:lnTo>
                  <a:lnTo>
                    <a:pt x="351" y="4499"/>
                  </a:lnTo>
                  <a:lnTo>
                    <a:pt x="259" y="4610"/>
                  </a:lnTo>
                  <a:lnTo>
                    <a:pt x="185" y="4720"/>
                  </a:lnTo>
                  <a:lnTo>
                    <a:pt x="130" y="4849"/>
                  </a:lnTo>
                  <a:lnTo>
                    <a:pt x="75" y="4978"/>
                  </a:lnTo>
                  <a:lnTo>
                    <a:pt x="38" y="5107"/>
                  </a:lnTo>
                  <a:lnTo>
                    <a:pt x="19" y="5255"/>
                  </a:lnTo>
                  <a:lnTo>
                    <a:pt x="1" y="5402"/>
                  </a:lnTo>
                  <a:lnTo>
                    <a:pt x="1" y="5642"/>
                  </a:lnTo>
                  <a:lnTo>
                    <a:pt x="56" y="5900"/>
                  </a:lnTo>
                  <a:lnTo>
                    <a:pt x="148" y="6140"/>
                  </a:lnTo>
                  <a:lnTo>
                    <a:pt x="259" y="6361"/>
                  </a:lnTo>
                  <a:lnTo>
                    <a:pt x="425" y="6546"/>
                  </a:lnTo>
                  <a:lnTo>
                    <a:pt x="499" y="6638"/>
                  </a:lnTo>
                  <a:lnTo>
                    <a:pt x="591" y="6712"/>
                  </a:lnTo>
                  <a:lnTo>
                    <a:pt x="702" y="6785"/>
                  </a:lnTo>
                  <a:lnTo>
                    <a:pt x="812" y="6841"/>
                  </a:lnTo>
                  <a:lnTo>
                    <a:pt x="923" y="6896"/>
                  </a:lnTo>
                  <a:lnTo>
                    <a:pt x="1052" y="6933"/>
                  </a:lnTo>
                  <a:lnTo>
                    <a:pt x="1347" y="6970"/>
                  </a:lnTo>
                  <a:lnTo>
                    <a:pt x="1494" y="6988"/>
                  </a:lnTo>
                  <a:lnTo>
                    <a:pt x="1660" y="6988"/>
                  </a:lnTo>
                  <a:lnTo>
                    <a:pt x="1808" y="6970"/>
                  </a:lnTo>
                  <a:lnTo>
                    <a:pt x="1974" y="6951"/>
                  </a:lnTo>
                  <a:lnTo>
                    <a:pt x="2103" y="6896"/>
                  </a:lnTo>
                  <a:lnTo>
                    <a:pt x="2250" y="6859"/>
                  </a:lnTo>
                  <a:lnTo>
                    <a:pt x="2379" y="6785"/>
                  </a:lnTo>
                  <a:lnTo>
                    <a:pt x="2490" y="6693"/>
                  </a:lnTo>
                  <a:lnTo>
                    <a:pt x="2619" y="6601"/>
                  </a:lnTo>
                  <a:lnTo>
                    <a:pt x="2711" y="6490"/>
                  </a:lnTo>
                  <a:lnTo>
                    <a:pt x="2914" y="6287"/>
                  </a:lnTo>
                  <a:lnTo>
                    <a:pt x="3062" y="6103"/>
                  </a:lnTo>
                  <a:lnTo>
                    <a:pt x="3873" y="7560"/>
                  </a:lnTo>
                  <a:lnTo>
                    <a:pt x="3652" y="7615"/>
                  </a:lnTo>
                  <a:lnTo>
                    <a:pt x="3467" y="7707"/>
                  </a:lnTo>
                  <a:lnTo>
                    <a:pt x="3283" y="7818"/>
                  </a:lnTo>
                  <a:lnTo>
                    <a:pt x="3117" y="7965"/>
                  </a:lnTo>
                  <a:lnTo>
                    <a:pt x="2970" y="8131"/>
                  </a:lnTo>
                  <a:lnTo>
                    <a:pt x="2840" y="8316"/>
                  </a:lnTo>
                  <a:lnTo>
                    <a:pt x="2730" y="8500"/>
                  </a:lnTo>
                  <a:lnTo>
                    <a:pt x="2619" y="8721"/>
                  </a:lnTo>
                  <a:lnTo>
                    <a:pt x="2601" y="9035"/>
                  </a:lnTo>
                  <a:lnTo>
                    <a:pt x="2619" y="9330"/>
                  </a:lnTo>
                  <a:lnTo>
                    <a:pt x="2675" y="9588"/>
                  </a:lnTo>
                  <a:lnTo>
                    <a:pt x="2730" y="9717"/>
                  </a:lnTo>
                  <a:lnTo>
                    <a:pt x="2767" y="9846"/>
                  </a:lnTo>
                  <a:lnTo>
                    <a:pt x="2840" y="9957"/>
                  </a:lnTo>
                  <a:lnTo>
                    <a:pt x="2914" y="10067"/>
                  </a:lnTo>
                  <a:lnTo>
                    <a:pt x="3006" y="10159"/>
                  </a:lnTo>
                  <a:lnTo>
                    <a:pt x="3099" y="10270"/>
                  </a:lnTo>
                  <a:lnTo>
                    <a:pt x="3209" y="10362"/>
                  </a:lnTo>
                  <a:lnTo>
                    <a:pt x="3320" y="10454"/>
                  </a:lnTo>
                  <a:lnTo>
                    <a:pt x="3596" y="10602"/>
                  </a:lnTo>
                  <a:lnTo>
                    <a:pt x="3652" y="10639"/>
                  </a:lnTo>
                  <a:lnTo>
                    <a:pt x="3689" y="10694"/>
                  </a:lnTo>
                  <a:lnTo>
                    <a:pt x="3762" y="10786"/>
                  </a:lnTo>
                  <a:lnTo>
                    <a:pt x="3596" y="10786"/>
                  </a:lnTo>
                  <a:lnTo>
                    <a:pt x="3430" y="10805"/>
                  </a:lnTo>
                  <a:lnTo>
                    <a:pt x="3283" y="10823"/>
                  </a:lnTo>
                  <a:lnTo>
                    <a:pt x="3135" y="10860"/>
                  </a:lnTo>
                  <a:lnTo>
                    <a:pt x="3006" y="10915"/>
                  </a:lnTo>
                  <a:lnTo>
                    <a:pt x="2877" y="10971"/>
                  </a:lnTo>
                  <a:lnTo>
                    <a:pt x="2748" y="11044"/>
                  </a:lnTo>
                  <a:lnTo>
                    <a:pt x="2638" y="11118"/>
                  </a:lnTo>
                  <a:lnTo>
                    <a:pt x="2545" y="11192"/>
                  </a:lnTo>
                  <a:lnTo>
                    <a:pt x="2453" y="11303"/>
                  </a:lnTo>
                  <a:lnTo>
                    <a:pt x="2361" y="11395"/>
                  </a:lnTo>
                  <a:lnTo>
                    <a:pt x="2287" y="11524"/>
                  </a:lnTo>
                  <a:lnTo>
                    <a:pt x="2232" y="11634"/>
                  </a:lnTo>
                  <a:lnTo>
                    <a:pt x="2177" y="11782"/>
                  </a:lnTo>
                  <a:lnTo>
                    <a:pt x="2121" y="11911"/>
                  </a:lnTo>
                  <a:lnTo>
                    <a:pt x="2103" y="12077"/>
                  </a:lnTo>
                  <a:lnTo>
                    <a:pt x="2084" y="12206"/>
                  </a:lnTo>
                  <a:lnTo>
                    <a:pt x="2066" y="12335"/>
                  </a:lnTo>
                  <a:lnTo>
                    <a:pt x="2084" y="12483"/>
                  </a:lnTo>
                  <a:lnTo>
                    <a:pt x="2103" y="12612"/>
                  </a:lnTo>
                  <a:lnTo>
                    <a:pt x="2121" y="12741"/>
                  </a:lnTo>
                  <a:lnTo>
                    <a:pt x="2177" y="12870"/>
                  </a:lnTo>
                  <a:lnTo>
                    <a:pt x="2214" y="12980"/>
                  </a:lnTo>
                  <a:lnTo>
                    <a:pt x="2287" y="13110"/>
                  </a:lnTo>
                  <a:lnTo>
                    <a:pt x="2361" y="13220"/>
                  </a:lnTo>
                  <a:lnTo>
                    <a:pt x="2435" y="13331"/>
                  </a:lnTo>
                  <a:lnTo>
                    <a:pt x="2527" y="13423"/>
                  </a:lnTo>
                  <a:lnTo>
                    <a:pt x="2619" y="13515"/>
                  </a:lnTo>
                  <a:lnTo>
                    <a:pt x="2730" y="13607"/>
                  </a:lnTo>
                  <a:lnTo>
                    <a:pt x="2840" y="13681"/>
                  </a:lnTo>
                  <a:lnTo>
                    <a:pt x="2970" y="13736"/>
                  </a:lnTo>
                  <a:lnTo>
                    <a:pt x="3099" y="13792"/>
                  </a:lnTo>
                  <a:lnTo>
                    <a:pt x="3246" y="13847"/>
                  </a:lnTo>
                  <a:lnTo>
                    <a:pt x="3412" y="13866"/>
                  </a:lnTo>
                  <a:lnTo>
                    <a:pt x="3560" y="13884"/>
                  </a:lnTo>
                  <a:lnTo>
                    <a:pt x="3836" y="13884"/>
                  </a:lnTo>
                  <a:lnTo>
                    <a:pt x="3984" y="13847"/>
                  </a:lnTo>
                  <a:lnTo>
                    <a:pt x="4131" y="13792"/>
                  </a:lnTo>
                  <a:lnTo>
                    <a:pt x="4260" y="13736"/>
                  </a:lnTo>
                  <a:lnTo>
                    <a:pt x="4389" y="13663"/>
                  </a:lnTo>
                  <a:lnTo>
                    <a:pt x="4518" y="13571"/>
                  </a:lnTo>
                  <a:lnTo>
                    <a:pt x="4647" y="13460"/>
                  </a:lnTo>
                  <a:lnTo>
                    <a:pt x="4758" y="13331"/>
                  </a:lnTo>
                  <a:lnTo>
                    <a:pt x="4887" y="13202"/>
                  </a:lnTo>
                  <a:lnTo>
                    <a:pt x="4998" y="13036"/>
                  </a:lnTo>
                  <a:lnTo>
                    <a:pt x="5108" y="12870"/>
                  </a:lnTo>
                  <a:lnTo>
                    <a:pt x="5219" y="12685"/>
                  </a:lnTo>
                  <a:lnTo>
                    <a:pt x="5219" y="12980"/>
                  </a:lnTo>
                  <a:lnTo>
                    <a:pt x="5274" y="13257"/>
                  </a:lnTo>
                  <a:lnTo>
                    <a:pt x="5366" y="13515"/>
                  </a:lnTo>
                  <a:lnTo>
                    <a:pt x="5477" y="13755"/>
                  </a:lnTo>
                  <a:lnTo>
                    <a:pt x="5643" y="13958"/>
                  </a:lnTo>
                  <a:lnTo>
                    <a:pt x="5827" y="14142"/>
                  </a:lnTo>
                  <a:lnTo>
                    <a:pt x="6067" y="14308"/>
                  </a:lnTo>
                  <a:lnTo>
                    <a:pt x="6325" y="14437"/>
                  </a:lnTo>
                  <a:lnTo>
                    <a:pt x="5920" y="14585"/>
                  </a:lnTo>
                  <a:lnTo>
                    <a:pt x="5569" y="14732"/>
                  </a:lnTo>
                  <a:lnTo>
                    <a:pt x="5422" y="14824"/>
                  </a:lnTo>
                  <a:lnTo>
                    <a:pt x="5293" y="14898"/>
                  </a:lnTo>
                  <a:lnTo>
                    <a:pt x="5164" y="14990"/>
                  </a:lnTo>
                  <a:lnTo>
                    <a:pt x="5071" y="15101"/>
                  </a:lnTo>
                  <a:lnTo>
                    <a:pt x="4979" y="15193"/>
                  </a:lnTo>
                  <a:lnTo>
                    <a:pt x="4887" y="15304"/>
                  </a:lnTo>
                  <a:lnTo>
                    <a:pt x="4832" y="15414"/>
                  </a:lnTo>
                  <a:lnTo>
                    <a:pt x="4776" y="15543"/>
                  </a:lnTo>
                  <a:lnTo>
                    <a:pt x="4740" y="15672"/>
                  </a:lnTo>
                  <a:lnTo>
                    <a:pt x="4703" y="15802"/>
                  </a:lnTo>
                  <a:lnTo>
                    <a:pt x="4684" y="15949"/>
                  </a:lnTo>
                  <a:lnTo>
                    <a:pt x="4684" y="16097"/>
                  </a:lnTo>
                  <a:lnTo>
                    <a:pt x="4703" y="16336"/>
                  </a:lnTo>
                  <a:lnTo>
                    <a:pt x="4758" y="16594"/>
                  </a:lnTo>
                  <a:lnTo>
                    <a:pt x="4850" y="16816"/>
                  </a:lnTo>
                  <a:lnTo>
                    <a:pt x="4979" y="17037"/>
                  </a:lnTo>
                  <a:lnTo>
                    <a:pt x="5145" y="17221"/>
                  </a:lnTo>
                  <a:lnTo>
                    <a:pt x="5237" y="17295"/>
                  </a:lnTo>
                  <a:lnTo>
                    <a:pt x="5330" y="17369"/>
                  </a:lnTo>
                  <a:lnTo>
                    <a:pt x="5440" y="17443"/>
                  </a:lnTo>
                  <a:lnTo>
                    <a:pt x="5551" y="17498"/>
                  </a:lnTo>
                  <a:lnTo>
                    <a:pt x="5680" y="17535"/>
                  </a:lnTo>
                  <a:lnTo>
                    <a:pt x="5791" y="17572"/>
                  </a:lnTo>
                  <a:lnTo>
                    <a:pt x="5938" y="17590"/>
                  </a:lnTo>
                  <a:lnTo>
                    <a:pt x="6086" y="17590"/>
                  </a:lnTo>
                  <a:lnTo>
                    <a:pt x="6399" y="17572"/>
                  </a:lnTo>
                  <a:lnTo>
                    <a:pt x="6694" y="17535"/>
                  </a:lnTo>
                  <a:lnTo>
                    <a:pt x="6989" y="17443"/>
                  </a:lnTo>
                  <a:lnTo>
                    <a:pt x="7229" y="17350"/>
                  </a:lnTo>
                  <a:lnTo>
                    <a:pt x="7450" y="17221"/>
                  </a:lnTo>
                  <a:lnTo>
                    <a:pt x="7874" y="16945"/>
                  </a:lnTo>
                  <a:lnTo>
                    <a:pt x="7929" y="17148"/>
                  </a:lnTo>
                  <a:lnTo>
                    <a:pt x="8003" y="17350"/>
                  </a:lnTo>
                  <a:lnTo>
                    <a:pt x="8114" y="17535"/>
                  </a:lnTo>
                  <a:lnTo>
                    <a:pt x="8243" y="17682"/>
                  </a:lnTo>
                  <a:lnTo>
                    <a:pt x="8390" y="17848"/>
                  </a:lnTo>
                  <a:lnTo>
                    <a:pt x="8556" y="17977"/>
                  </a:lnTo>
                  <a:lnTo>
                    <a:pt x="8741" y="18106"/>
                  </a:lnTo>
                  <a:lnTo>
                    <a:pt x="8943" y="18217"/>
                  </a:lnTo>
                  <a:lnTo>
                    <a:pt x="8556" y="18346"/>
                  </a:lnTo>
                  <a:lnTo>
                    <a:pt x="8224" y="18475"/>
                  </a:lnTo>
                  <a:lnTo>
                    <a:pt x="7948" y="18641"/>
                  </a:lnTo>
                  <a:lnTo>
                    <a:pt x="7837" y="18715"/>
                  </a:lnTo>
                  <a:lnTo>
                    <a:pt x="7727" y="18807"/>
                  </a:lnTo>
                  <a:lnTo>
                    <a:pt x="7634" y="18899"/>
                  </a:lnTo>
                  <a:lnTo>
                    <a:pt x="7561" y="19010"/>
                  </a:lnTo>
                  <a:lnTo>
                    <a:pt x="7487" y="19120"/>
                  </a:lnTo>
                  <a:lnTo>
                    <a:pt x="7432" y="19231"/>
                  </a:lnTo>
                  <a:lnTo>
                    <a:pt x="7376" y="19360"/>
                  </a:lnTo>
                  <a:lnTo>
                    <a:pt x="7339" y="19489"/>
                  </a:lnTo>
                  <a:lnTo>
                    <a:pt x="7321" y="19618"/>
                  </a:lnTo>
                  <a:lnTo>
                    <a:pt x="7302" y="19766"/>
                  </a:lnTo>
                  <a:lnTo>
                    <a:pt x="7302" y="20024"/>
                  </a:lnTo>
                  <a:lnTo>
                    <a:pt x="7358" y="20264"/>
                  </a:lnTo>
                  <a:lnTo>
                    <a:pt x="7450" y="20503"/>
                  </a:lnTo>
                  <a:lnTo>
                    <a:pt x="7561" y="20725"/>
                  </a:lnTo>
                  <a:lnTo>
                    <a:pt x="7708" y="20927"/>
                  </a:lnTo>
                  <a:lnTo>
                    <a:pt x="7800" y="21020"/>
                  </a:lnTo>
                  <a:lnTo>
                    <a:pt x="7892" y="21093"/>
                  </a:lnTo>
                  <a:lnTo>
                    <a:pt x="8003" y="21167"/>
                  </a:lnTo>
                  <a:lnTo>
                    <a:pt x="8114" y="21222"/>
                  </a:lnTo>
                  <a:lnTo>
                    <a:pt x="8224" y="21278"/>
                  </a:lnTo>
                  <a:lnTo>
                    <a:pt x="8335" y="21315"/>
                  </a:lnTo>
                  <a:lnTo>
                    <a:pt x="8483" y="21333"/>
                  </a:lnTo>
                  <a:lnTo>
                    <a:pt x="8648" y="21351"/>
                  </a:lnTo>
                  <a:lnTo>
                    <a:pt x="8962" y="21351"/>
                  </a:lnTo>
                  <a:lnTo>
                    <a:pt x="9294" y="21296"/>
                  </a:lnTo>
                  <a:lnTo>
                    <a:pt x="9589" y="21222"/>
                  </a:lnTo>
                  <a:lnTo>
                    <a:pt x="9736" y="21167"/>
                  </a:lnTo>
                  <a:lnTo>
                    <a:pt x="9865" y="21093"/>
                  </a:lnTo>
                  <a:lnTo>
                    <a:pt x="10105" y="20927"/>
                  </a:lnTo>
                  <a:lnTo>
                    <a:pt x="10474" y="20632"/>
                  </a:lnTo>
                  <a:lnTo>
                    <a:pt x="10492" y="20817"/>
                  </a:lnTo>
                  <a:lnTo>
                    <a:pt x="10548" y="21001"/>
                  </a:lnTo>
                  <a:lnTo>
                    <a:pt x="10640" y="21185"/>
                  </a:lnTo>
                  <a:lnTo>
                    <a:pt x="10769" y="21370"/>
                  </a:lnTo>
                  <a:lnTo>
                    <a:pt x="10935" y="21536"/>
                  </a:lnTo>
                  <a:lnTo>
                    <a:pt x="11138" y="21702"/>
                  </a:lnTo>
                  <a:lnTo>
                    <a:pt x="11359" y="21868"/>
                  </a:lnTo>
                  <a:lnTo>
                    <a:pt x="11617" y="22015"/>
                  </a:lnTo>
                  <a:lnTo>
                    <a:pt x="11304" y="22071"/>
                  </a:lnTo>
                  <a:lnTo>
                    <a:pt x="11009" y="22163"/>
                  </a:lnTo>
                  <a:lnTo>
                    <a:pt x="10750" y="22273"/>
                  </a:lnTo>
                  <a:lnTo>
                    <a:pt x="10621" y="22347"/>
                  </a:lnTo>
                  <a:lnTo>
                    <a:pt x="10511" y="22421"/>
                  </a:lnTo>
                  <a:lnTo>
                    <a:pt x="10419" y="22513"/>
                  </a:lnTo>
                  <a:lnTo>
                    <a:pt x="10326" y="22605"/>
                  </a:lnTo>
                  <a:lnTo>
                    <a:pt x="10234" y="22697"/>
                  </a:lnTo>
                  <a:lnTo>
                    <a:pt x="10160" y="22826"/>
                  </a:lnTo>
                  <a:lnTo>
                    <a:pt x="10105" y="22937"/>
                  </a:lnTo>
                  <a:lnTo>
                    <a:pt x="10050" y="23066"/>
                  </a:lnTo>
                  <a:lnTo>
                    <a:pt x="10013" y="23214"/>
                  </a:lnTo>
                  <a:lnTo>
                    <a:pt x="9976" y="23380"/>
                  </a:lnTo>
                  <a:lnTo>
                    <a:pt x="9958" y="23527"/>
                  </a:lnTo>
                  <a:lnTo>
                    <a:pt x="9958" y="23675"/>
                  </a:lnTo>
                  <a:lnTo>
                    <a:pt x="9958" y="23822"/>
                  </a:lnTo>
                  <a:lnTo>
                    <a:pt x="9976" y="23970"/>
                  </a:lnTo>
                  <a:lnTo>
                    <a:pt x="10013" y="24099"/>
                  </a:lnTo>
                  <a:lnTo>
                    <a:pt x="10050" y="24228"/>
                  </a:lnTo>
                  <a:lnTo>
                    <a:pt x="10105" y="24338"/>
                  </a:lnTo>
                  <a:lnTo>
                    <a:pt x="10179" y="24449"/>
                  </a:lnTo>
                  <a:lnTo>
                    <a:pt x="10253" y="24560"/>
                  </a:lnTo>
                  <a:lnTo>
                    <a:pt x="10345" y="24670"/>
                  </a:lnTo>
                  <a:lnTo>
                    <a:pt x="10548" y="24855"/>
                  </a:lnTo>
                  <a:lnTo>
                    <a:pt x="10787" y="25021"/>
                  </a:lnTo>
                  <a:lnTo>
                    <a:pt x="11064" y="25187"/>
                  </a:lnTo>
                  <a:lnTo>
                    <a:pt x="10714" y="25223"/>
                  </a:lnTo>
                  <a:lnTo>
                    <a:pt x="10419" y="25316"/>
                  </a:lnTo>
                  <a:lnTo>
                    <a:pt x="10271" y="25371"/>
                  </a:lnTo>
                  <a:lnTo>
                    <a:pt x="10142" y="25426"/>
                  </a:lnTo>
                  <a:lnTo>
                    <a:pt x="10031" y="25500"/>
                  </a:lnTo>
                  <a:lnTo>
                    <a:pt x="9921" y="25574"/>
                  </a:lnTo>
                  <a:lnTo>
                    <a:pt x="9829" y="25666"/>
                  </a:lnTo>
                  <a:lnTo>
                    <a:pt x="9736" y="25758"/>
                  </a:lnTo>
                  <a:lnTo>
                    <a:pt x="9663" y="25869"/>
                  </a:lnTo>
                  <a:lnTo>
                    <a:pt x="9589" y="25979"/>
                  </a:lnTo>
                  <a:lnTo>
                    <a:pt x="9533" y="26090"/>
                  </a:lnTo>
                  <a:lnTo>
                    <a:pt x="9497" y="26201"/>
                  </a:lnTo>
                  <a:lnTo>
                    <a:pt x="9460" y="26330"/>
                  </a:lnTo>
                  <a:lnTo>
                    <a:pt x="9441" y="26477"/>
                  </a:lnTo>
                  <a:lnTo>
                    <a:pt x="9423" y="26754"/>
                  </a:lnTo>
                  <a:lnTo>
                    <a:pt x="9460" y="27012"/>
                  </a:lnTo>
                  <a:lnTo>
                    <a:pt x="9515" y="27252"/>
                  </a:lnTo>
                  <a:lnTo>
                    <a:pt x="9626" y="27473"/>
                  </a:lnTo>
                  <a:lnTo>
                    <a:pt x="9773" y="27676"/>
                  </a:lnTo>
                  <a:lnTo>
                    <a:pt x="9939" y="27860"/>
                  </a:lnTo>
                  <a:lnTo>
                    <a:pt x="10142" y="28008"/>
                  </a:lnTo>
                  <a:lnTo>
                    <a:pt x="10382" y="28118"/>
                  </a:lnTo>
                  <a:lnTo>
                    <a:pt x="10511" y="28155"/>
                  </a:lnTo>
                  <a:lnTo>
                    <a:pt x="10640" y="28192"/>
                  </a:lnTo>
                  <a:lnTo>
                    <a:pt x="10898" y="28229"/>
                  </a:lnTo>
                  <a:lnTo>
                    <a:pt x="11156" y="28210"/>
                  </a:lnTo>
                  <a:lnTo>
                    <a:pt x="11396" y="28174"/>
                  </a:lnTo>
                  <a:lnTo>
                    <a:pt x="11525" y="28118"/>
                  </a:lnTo>
                  <a:lnTo>
                    <a:pt x="11635" y="28081"/>
                  </a:lnTo>
                  <a:lnTo>
                    <a:pt x="11746" y="28008"/>
                  </a:lnTo>
                  <a:lnTo>
                    <a:pt x="11857" y="27934"/>
                  </a:lnTo>
                  <a:lnTo>
                    <a:pt x="11949" y="27860"/>
                  </a:lnTo>
                  <a:lnTo>
                    <a:pt x="12023" y="27768"/>
                  </a:lnTo>
                  <a:lnTo>
                    <a:pt x="12096" y="27657"/>
                  </a:lnTo>
                  <a:lnTo>
                    <a:pt x="12170" y="27547"/>
                  </a:lnTo>
                  <a:lnTo>
                    <a:pt x="12244" y="27399"/>
                  </a:lnTo>
                  <a:lnTo>
                    <a:pt x="12299" y="27233"/>
                  </a:lnTo>
                  <a:lnTo>
                    <a:pt x="12336" y="27067"/>
                  </a:lnTo>
                  <a:lnTo>
                    <a:pt x="12373" y="26901"/>
                  </a:lnTo>
                  <a:lnTo>
                    <a:pt x="12391" y="26735"/>
                  </a:lnTo>
                  <a:lnTo>
                    <a:pt x="12391" y="26569"/>
                  </a:lnTo>
                  <a:lnTo>
                    <a:pt x="12373" y="26403"/>
                  </a:lnTo>
                  <a:lnTo>
                    <a:pt x="12355" y="26256"/>
                  </a:lnTo>
                  <a:lnTo>
                    <a:pt x="12299" y="26108"/>
                  </a:lnTo>
                  <a:lnTo>
                    <a:pt x="12225" y="25979"/>
                  </a:lnTo>
                  <a:lnTo>
                    <a:pt x="12152" y="25850"/>
                  </a:lnTo>
                  <a:lnTo>
                    <a:pt x="12041" y="25721"/>
                  </a:lnTo>
                  <a:lnTo>
                    <a:pt x="11820" y="25463"/>
                  </a:lnTo>
                  <a:lnTo>
                    <a:pt x="11617" y="25205"/>
                  </a:lnTo>
                  <a:lnTo>
                    <a:pt x="11838" y="25150"/>
                  </a:lnTo>
                  <a:lnTo>
                    <a:pt x="12060" y="25076"/>
                  </a:lnTo>
                  <a:lnTo>
                    <a:pt x="12262" y="24984"/>
                  </a:lnTo>
                  <a:lnTo>
                    <a:pt x="12447" y="24873"/>
                  </a:lnTo>
                  <a:lnTo>
                    <a:pt x="12613" y="24726"/>
                  </a:lnTo>
                  <a:lnTo>
                    <a:pt x="12760" y="24560"/>
                  </a:lnTo>
                  <a:lnTo>
                    <a:pt x="12889" y="24357"/>
                  </a:lnTo>
                  <a:lnTo>
                    <a:pt x="12981" y="24117"/>
                  </a:lnTo>
                  <a:lnTo>
                    <a:pt x="13018" y="24080"/>
                  </a:lnTo>
                  <a:lnTo>
                    <a:pt x="13074" y="24025"/>
                  </a:lnTo>
                  <a:lnTo>
                    <a:pt x="13184" y="23951"/>
                  </a:lnTo>
                  <a:lnTo>
                    <a:pt x="13147" y="24099"/>
                  </a:lnTo>
                  <a:lnTo>
                    <a:pt x="13129" y="24228"/>
                  </a:lnTo>
                  <a:lnTo>
                    <a:pt x="13129" y="24357"/>
                  </a:lnTo>
                  <a:lnTo>
                    <a:pt x="13129" y="24486"/>
                  </a:lnTo>
                  <a:lnTo>
                    <a:pt x="13147" y="24597"/>
                  </a:lnTo>
                  <a:lnTo>
                    <a:pt x="13184" y="24726"/>
                  </a:lnTo>
                  <a:lnTo>
                    <a:pt x="13240" y="24836"/>
                  </a:lnTo>
                  <a:lnTo>
                    <a:pt x="13295" y="24928"/>
                  </a:lnTo>
                  <a:lnTo>
                    <a:pt x="13424" y="25131"/>
                  </a:lnTo>
                  <a:lnTo>
                    <a:pt x="13590" y="25316"/>
                  </a:lnTo>
                  <a:lnTo>
                    <a:pt x="13774" y="25500"/>
                  </a:lnTo>
                  <a:lnTo>
                    <a:pt x="13977" y="25666"/>
                  </a:lnTo>
                  <a:lnTo>
                    <a:pt x="13590" y="25850"/>
                  </a:lnTo>
                  <a:lnTo>
                    <a:pt x="13276" y="26035"/>
                  </a:lnTo>
                  <a:lnTo>
                    <a:pt x="13147" y="26145"/>
                  </a:lnTo>
                  <a:lnTo>
                    <a:pt x="13018" y="26238"/>
                  </a:lnTo>
                  <a:lnTo>
                    <a:pt x="12926" y="26348"/>
                  </a:lnTo>
                  <a:lnTo>
                    <a:pt x="12834" y="26459"/>
                  </a:lnTo>
                  <a:lnTo>
                    <a:pt x="12760" y="26569"/>
                  </a:lnTo>
                  <a:lnTo>
                    <a:pt x="12686" y="26680"/>
                  </a:lnTo>
                  <a:lnTo>
                    <a:pt x="12650" y="26809"/>
                  </a:lnTo>
                  <a:lnTo>
                    <a:pt x="12613" y="26938"/>
                  </a:lnTo>
                  <a:lnTo>
                    <a:pt x="12594" y="27067"/>
                  </a:lnTo>
                  <a:lnTo>
                    <a:pt x="12594" y="27215"/>
                  </a:lnTo>
                  <a:lnTo>
                    <a:pt x="12594" y="27344"/>
                  </a:lnTo>
                  <a:lnTo>
                    <a:pt x="12613" y="27510"/>
                  </a:lnTo>
                  <a:lnTo>
                    <a:pt x="12668" y="27749"/>
                  </a:lnTo>
                  <a:lnTo>
                    <a:pt x="12760" y="27989"/>
                  </a:lnTo>
                  <a:lnTo>
                    <a:pt x="12889" y="28192"/>
                  </a:lnTo>
                  <a:lnTo>
                    <a:pt x="13037" y="28376"/>
                  </a:lnTo>
                  <a:lnTo>
                    <a:pt x="13240" y="28542"/>
                  </a:lnTo>
                  <a:lnTo>
                    <a:pt x="13442" y="28653"/>
                  </a:lnTo>
                  <a:lnTo>
                    <a:pt x="13682" y="28745"/>
                  </a:lnTo>
                  <a:lnTo>
                    <a:pt x="13922" y="28800"/>
                  </a:lnTo>
                  <a:lnTo>
                    <a:pt x="14180" y="28819"/>
                  </a:lnTo>
                  <a:lnTo>
                    <a:pt x="14438" y="28782"/>
                  </a:lnTo>
                  <a:lnTo>
                    <a:pt x="14659" y="28727"/>
                  </a:lnTo>
                  <a:lnTo>
                    <a:pt x="14899" y="28616"/>
                  </a:lnTo>
                  <a:lnTo>
                    <a:pt x="15102" y="28487"/>
                  </a:lnTo>
                  <a:lnTo>
                    <a:pt x="15268" y="28321"/>
                  </a:lnTo>
                  <a:lnTo>
                    <a:pt x="15434" y="28118"/>
                  </a:lnTo>
                  <a:lnTo>
                    <a:pt x="15544" y="27897"/>
                  </a:lnTo>
                  <a:lnTo>
                    <a:pt x="15600" y="27749"/>
                  </a:lnTo>
                  <a:lnTo>
                    <a:pt x="15637" y="27620"/>
                  </a:lnTo>
                  <a:lnTo>
                    <a:pt x="15655" y="27491"/>
                  </a:lnTo>
                  <a:lnTo>
                    <a:pt x="15673" y="27362"/>
                  </a:lnTo>
                  <a:lnTo>
                    <a:pt x="15673" y="27233"/>
                  </a:lnTo>
                  <a:lnTo>
                    <a:pt x="15673" y="27104"/>
                  </a:lnTo>
                  <a:lnTo>
                    <a:pt x="15637" y="26975"/>
                  </a:lnTo>
                  <a:lnTo>
                    <a:pt x="15618" y="26846"/>
                  </a:lnTo>
                  <a:lnTo>
                    <a:pt x="15563" y="26735"/>
                  </a:lnTo>
                  <a:lnTo>
                    <a:pt x="15507" y="26606"/>
                  </a:lnTo>
                  <a:lnTo>
                    <a:pt x="15342" y="26367"/>
                  </a:lnTo>
                  <a:lnTo>
                    <a:pt x="15139" y="26127"/>
                  </a:lnTo>
                  <a:lnTo>
                    <a:pt x="14881" y="25887"/>
                  </a:lnTo>
                  <a:lnTo>
                    <a:pt x="16116" y="25076"/>
                  </a:lnTo>
                  <a:lnTo>
                    <a:pt x="17148" y="26274"/>
                  </a:lnTo>
                  <a:lnTo>
                    <a:pt x="16872" y="26348"/>
                  </a:lnTo>
                  <a:lnTo>
                    <a:pt x="16614" y="26440"/>
                  </a:lnTo>
                  <a:lnTo>
                    <a:pt x="16392" y="26569"/>
                  </a:lnTo>
                  <a:lnTo>
                    <a:pt x="16300" y="26662"/>
                  </a:lnTo>
                  <a:lnTo>
                    <a:pt x="16208" y="26754"/>
                  </a:lnTo>
                  <a:lnTo>
                    <a:pt x="16116" y="26846"/>
                  </a:lnTo>
                  <a:lnTo>
                    <a:pt x="16042" y="26938"/>
                  </a:lnTo>
                  <a:lnTo>
                    <a:pt x="15968" y="27067"/>
                  </a:lnTo>
                  <a:lnTo>
                    <a:pt x="15913" y="27178"/>
                  </a:lnTo>
                  <a:lnTo>
                    <a:pt x="15858" y="27307"/>
                  </a:lnTo>
                  <a:lnTo>
                    <a:pt x="15802" y="27454"/>
                  </a:lnTo>
                  <a:lnTo>
                    <a:pt x="15784" y="27602"/>
                  </a:lnTo>
                  <a:lnTo>
                    <a:pt x="15766" y="27768"/>
                  </a:lnTo>
                  <a:lnTo>
                    <a:pt x="15747" y="27989"/>
                  </a:lnTo>
                  <a:lnTo>
                    <a:pt x="15784" y="28210"/>
                  </a:lnTo>
                  <a:lnTo>
                    <a:pt x="15858" y="28432"/>
                  </a:lnTo>
                  <a:lnTo>
                    <a:pt x="15968" y="28635"/>
                  </a:lnTo>
                  <a:lnTo>
                    <a:pt x="16097" y="28819"/>
                  </a:lnTo>
                  <a:lnTo>
                    <a:pt x="16245" y="28985"/>
                  </a:lnTo>
                  <a:lnTo>
                    <a:pt x="16429" y="29132"/>
                  </a:lnTo>
                  <a:lnTo>
                    <a:pt x="16632" y="29243"/>
                  </a:lnTo>
                  <a:lnTo>
                    <a:pt x="16798" y="29317"/>
                  </a:lnTo>
                  <a:lnTo>
                    <a:pt x="16964" y="29372"/>
                  </a:lnTo>
                  <a:lnTo>
                    <a:pt x="17112" y="29409"/>
                  </a:lnTo>
                  <a:lnTo>
                    <a:pt x="17259" y="29427"/>
                  </a:lnTo>
                  <a:lnTo>
                    <a:pt x="17407" y="29427"/>
                  </a:lnTo>
                  <a:lnTo>
                    <a:pt x="17554" y="29409"/>
                  </a:lnTo>
                  <a:lnTo>
                    <a:pt x="17702" y="29372"/>
                  </a:lnTo>
                  <a:lnTo>
                    <a:pt x="17831" y="29335"/>
                  </a:lnTo>
                  <a:lnTo>
                    <a:pt x="17960" y="29280"/>
                  </a:lnTo>
                  <a:lnTo>
                    <a:pt x="18089" y="29206"/>
                  </a:lnTo>
                  <a:lnTo>
                    <a:pt x="18218" y="29114"/>
                  </a:lnTo>
                  <a:lnTo>
                    <a:pt x="18347" y="29022"/>
                  </a:lnTo>
                  <a:lnTo>
                    <a:pt x="18568" y="28800"/>
                  </a:lnTo>
                  <a:lnTo>
                    <a:pt x="18789" y="28524"/>
                  </a:lnTo>
                  <a:lnTo>
                    <a:pt x="18882" y="28837"/>
                  </a:lnTo>
                  <a:lnTo>
                    <a:pt x="18974" y="29095"/>
                  </a:lnTo>
                  <a:lnTo>
                    <a:pt x="19121" y="29335"/>
                  </a:lnTo>
                  <a:lnTo>
                    <a:pt x="19269" y="29538"/>
                  </a:lnTo>
                  <a:lnTo>
                    <a:pt x="19361" y="29630"/>
                  </a:lnTo>
                  <a:lnTo>
                    <a:pt x="19472" y="29704"/>
                  </a:lnTo>
                  <a:lnTo>
                    <a:pt x="19564" y="29778"/>
                  </a:lnTo>
                  <a:lnTo>
                    <a:pt x="19674" y="29851"/>
                  </a:lnTo>
                  <a:lnTo>
                    <a:pt x="19804" y="29888"/>
                  </a:lnTo>
                  <a:lnTo>
                    <a:pt x="19933" y="29944"/>
                  </a:lnTo>
                  <a:lnTo>
                    <a:pt x="20062" y="29962"/>
                  </a:lnTo>
                  <a:lnTo>
                    <a:pt x="20209" y="29999"/>
                  </a:lnTo>
                  <a:lnTo>
                    <a:pt x="20357" y="30017"/>
                  </a:lnTo>
                  <a:lnTo>
                    <a:pt x="20504" y="30017"/>
                  </a:lnTo>
                  <a:lnTo>
                    <a:pt x="20652" y="29999"/>
                  </a:lnTo>
                  <a:lnTo>
                    <a:pt x="20781" y="29980"/>
                  </a:lnTo>
                  <a:lnTo>
                    <a:pt x="20910" y="29944"/>
                  </a:lnTo>
                  <a:lnTo>
                    <a:pt x="21039" y="29888"/>
                  </a:lnTo>
                  <a:lnTo>
                    <a:pt x="21150" y="29833"/>
                  </a:lnTo>
                  <a:lnTo>
                    <a:pt x="21260" y="29759"/>
                  </a:lnTo>
                  <a:lnTo>
                    <a:pt x="21371" y="29685"/>
                  </a:lnTo>
                  <a:lnTo>
                    <a:pt x="21463" y="29593"/>
                  </a:lnTo>
                  <a:lnTo>
                    <a:pt x="21666" y="29390"/>
                  </a:lnTo>
                  <a:lnTo>
                    <a:pt x="21832" y="29132"/>
                  </a:lnTo>
                  <a:lnTo>
                    <a:pt x="21979" y="28856"/>
                  </a:lnTo>
                  <a:lnTo>
                    <a:pt x="22016" y="29151"/>
                  </a:lnTo>
                  <a:lnTo>
                    <a:pt x="22071" y="29427"/>
                  </a:lnTo>
                  <a:lnTo>
                    <a:pt x="22164" y="29667"/>
                  </a:lnTo>
                  <a:lnTo>
                    <a:pt x="22293" y="29888"/>
                  </a:lnTo>
                  <a:lnTo>
                    <a:pt x="22459" y="30091"/>
                  </a:lnTo>
                  <a:lnTo>
                    <a:pt x="22661" y="30276"/>
                  </a:lnTo>
                  <a:lnTo>
                    <a:pt x="22883" y="30423"/>
                  </a:lnTo>
                  <a:lnTo>
                    <a:pt x="23159" y="30552"/>
                  </a:lnTo>
                  <a:lnTo>
                    <a:pt x="22625" y="30681"/>
                  </a:lnTo>
                  <a:lnTo>
                    <a:pt x="22385" y="30773"/>
                  </a:lnTo>
                  <a:lnTo>
                    <a:pt x="22145" y="30902"/>
                  </a:lnTo>
                  <a:lnTo>
                    <a:pt x="21961" y="31068"/>
                  </a:lnTo>
                  <a:lnTo>
                    <a:pt x="21776" y="31253"/>
                  </a:lnTo>
                  <a:lnTo>
                    <a:pt x="21647" y="31474"/>
                  </a:lnTo>
                  <a:lnTo>
                    <a:pt x="21555" y="31695"/>
                  </a:lnTo>
                  <a:lnTo>
                    <a:pt x="21481" y="31935"/>
                  </a:lnTo>
                  <a:lnTo>
                    <a:pt x="21481" y="32064"/>
                  </a:lnTo>
                  <a:lnTo>
                    <a:pt x="21463" y="32193"/>
                  </a:lnTo>
                  <a:lnTo>
                    <a:pt x="21481" y="32341"/>
                  </a:lnTo>
                  <a:lnTo>
                    <a:pt x="21500" y="32470"/>
                  </a:lnTo>
                  <a:lnTo>
                    <a:pt x="21518" y="32599"/>
                  </a:lnTo>
                  <a:lnTo>
                    <a:pt x="21555" y="32709"/>
                  </a:lnTo>
                  <a:lnTo>
                    <a:pt x="21666" y="32949"/>
                  </a:lnTo>
                  <a:lnTo>
                    <a:pt x="21813" y="33170"/>
                  </a:lnTo>
                  <a:lnTo>
                    <a:pt x="21998" y="33355"/>
                  </a:lnTo>
                  <a:lnTo>
                    <a:pt x="22219" y="33502"/>
                  </a:lnTo>
                  <a:lnTo>
                    <a:pt x="22330" y="33576"/>
                  </a:lnTo>
                  <a:lnTo>
                    <a:pt x="22459" y="33631"/>
                  </a:lnTo>
                  <a:lnTo>
                    <a:pt x="22588" y="33668"/>
                  </a:lnTo>
                  <a:lnTo>
                    <a:pt x="22717" y="33705"/>
                  </a:lnTo>
                  <a:lnTo>
                    <a:pt x="22975" y="33742"/>
                  </a:lnTo>
                  <a:lnTo>
                    <a:pt x="23233" y="33723"/>
                  </a:lnTo>
                  <a:lnTo>
                    <a:pt x="23473" y="33687"/>
                  </a:lnTo>
                  <a:lnTo>
                    <a:pt x="23694" y="33594"/>
                  </a:lnTo>
                  <a:lnTo>
                    <a:pt x="23915" y="33465"/>
                  </a:lnTo>
                  <a:lnTo>
                    <a:pt x="24118" y="33299"/>
                  </a:lnTo>
                  <a:lnTo>
                    <a:pt x="24284" y="33115"/>
                  </a:lnTo>
                  <a:lnTo>
                    <a:pt x="24432" y="32875"/>
                  </a:lnTo>
                  <a:lnTo>
                    <a:pt x="24542" y="32672"/>
                  </a:lnTo>
                  <a:lnTo>
                    <a:pt x="24671" y="32488"/>
                  </a:lnTo>
                  <a:lnTo>
                    <a:pt x="24671" y="32802"/>
                  </a:lnTo>
                  <a:lnTo>
                    <a:pt x="24708" y="33097"/>
                  </a:lnTo>
                  <a:lnTo>
                    <a:pt x="24782" y="33373"/>
                  </a:lnTo>
                  <a:lnTo>
                    <a:pt x="24837" y="33502"/>
                  </a:lnTo>
                  <a:lnTo>
                    <a:pt x="24892" y="33613"/>
                  </a:lnTo>
                  <a:lnTo>
                    <a:pt x="24966" y="33723"/>
                  </a:lnTo>
                  <a:lnTo>
                    <a:pt x="25040" y="33816"/>
                  </a:lnTo>
                  <a:lnTo>
                    <a:pt x="25132" y="33908"/>
                  </a:lnTo>
                  <a:lnTo>
                    <a:pt x="25224" y="33982"/>
                  </a:lnTo>
                  <a:lnTo>
                    <a:pt x="25335" y="34055"/>
                  </a:lnTo>
                  <a:lnTo>
                    <a:pt x="25446" y="34129"/>
                  </a:lnTo>
                  <a:lnTo>
                    <a:pt x="25556" y="34166"/>
                  </a:lnTo>
                  <a:lnTo>
                    <a:pt x="25704" y="34203"/>
                  </a:lnTo>
                  <a:lnTo>
                    <a:pt x="25851" y="34240"/>
                  </a:lnTo>
                  <a:lnTo>
                    <a:pt x="25999" y="34258"/>
                  </a:lnTo>
                  <a:lnTo>
                    <a:pt x="26331" y="34258"/>
                  </a:lnTo>
                  <a:lnTo>
                    <a:pt x="26644" y="34203"/>
                  </a:lnTo>
                  <a:lnTo>
                    <a:pt x="26958" y="34129"/>
                  </a:lnTo>
                  <a:lnTo>
                    <a:pt x="27087" y="34074"/>
                  </a:lnTo>
                  <a:lnTo>
                    <a:pt x="27234" y="34000"/>
                  </a:lnTo>
                  <a:lnTo>
                    <a:pt x="27474" y="33834"/>
                  </a:lnTo>
                  <a:lnTo>
                    <a:pt x="27861" y="33558"/>
                  </a:lnTo>
                  <a:lnTo>
                    <a:pt x="27916" y="33797"/>
                  </a:lnTo>
                  <a:lnTo>
                    <a:pt x="28009" y="34018"/>
                  </a:lnTo>
                  <a:lnTo>
                    <a:pt x="28119" y="34221"/>
                  </a:lnTo>
                  <a:lnTo>
                    <a:pt x="28248" y="34406"/>
                  </a:lnTo>
                  <a:lnTo>
                    <a:pt x="28433" y="34572"/>
                  </a:lnTo>
                  <a:lnTo>
                    <a:pt x="28635" y="34701"/>
                  </a:lnTo>
                  <a:lnTo>
                    <a:pt x="28875" y="34811"/>
                  </a:lnTo>
                  <a:lnTo>
                    <a:pt x="29133" y="34867"/>
                  </a:lnTo>
                  <a:lnTo>
                    <a:pt x="29299" y="34903"/>
                  </a:lnTo>
                  <a:lnTo>
                    <a:pt x="29613" y="34903"/>
                  </a:lnTo>
                  <a:lnTo>
                    <a:pt x="29760" y="34885"/>
                  </a:lnTo>
                  <a:lnTo>
                    <a:pt x="29889" y="34848"/>
                  </a:lnTo>
                  <a:lnTo>
                    <a:pt x="30018" y="34793"/>
                  </a:lnTo>
                  <a:lnTo>
                    <a:pt x="30147" y="34738"/>
                  </a:lnTo>
                  <a:lnTo>
                    <a:pt x="30258" y="34682"/>
                  </a:lnTo>
                  <a:lnTo>
                    <a:pt x="30369" y="34590"/>
                  </a:lnTo>
                  <a:lnTo>
                    <a:pt x="30479" y="34498"/>
                  </a:lnTo>
                  <a:lnTo>
                    <a:pt x="30664" y="34295"/>
                  </a:lnTo>
                  <a:lnTo>
                    <a:pt x="30830" y="34037"/>
                  </a:lnTo>
                  <a:lnTo>
                    <a:pt x="30995" y="33760"/>
                  </a:lnTo>
                  <a:lnTo>
                    <a:pt x="31069" y="34129"/>
                  </a:lnTo>
                  <a:lnTo>
                    <a:pt x="31180" y="34461"/>
                  </a:lnTo>
                  <a:lnTo>
                    <a:pt x="31309" y="34738"/>
                  </a:lnTo>
                  <a:lnTo>
                    <a:pt x="31383" y="34848"/>
                  </a:lnTo>
                  <a:lnTo>
                    <a:pt x="31456" y="34959"/>
                  </a:lnTo>
                  <a:lnTo>
                    <a:pt x="31549" y="35069"/>
                  </a:lnTo>
                  <a:lnTo>
                    <a:pt x="31641" y="35162"/>
                  </a:lnTo>
                  <a:lnTo>
                    <a:pt x="31751" y="35235"/>
                  </a:lnTo>
                  <a:lnTo>
                    <a:pt x="31862" y="35291"/>
                  </a:lnTo>
                  <a:lnTo>
                    <a:pt x="31973" y="35346"/>
                  </a:lnTo>
                  <a:lnTo>
                    <a:pt x="32102" y="35401"/>
                  </a:lnTo>
                  <a:lnTo>
                    <a:pt x="32231" y="35438"/>
                  </a:lnTo>
                  <a:lnTo>
                    <a:pt x="32378" y="35457"/>
                  </a:lnTo>
                  <a:lnTo>
                    <a:pt x="32544" y="35475"/>
                  </a:lnTo>
                  <a:lnTo>
                    <a:pt x="32839" y="35475"/>
                  </a:lnTo>
                  <a:lnTo>
                    <a:pt x="32968" y="35438"/>
                  </a:lnTo>
                  <a:lnTo>
                    <a:pt x="33097" y="35420"/>
                  </a:lnTo>
                  <a:lnTo>
                    <a:pt x="33227" y="35364"/>
                  </a:lnTo>
                  <a:lnTo>
                    <a:pt x="33356" y="35309"/>
                  </a:lnTo>
                  <a:lnTo>
                    <a:pt x="33466" y="35235"/>
                  </a:lnTo>
                  <a:lnTo>
                    <a:pt x="33577" y="35162"/>
                  </a:lnTo>
                  <a:lnTo>
                    <a:pt x="33669" y="35069"/>
                  </a:lnTo>
                  <a:lnTo>
                    <a:pt x="33872" y="34867"/>
                  </a:lnTo>
                  <a:lnTo>
                    <a:pt x="34038" y="34608"/>
                  </a:lnTo>
                  <a:lnTo>
                    <a:pt x="34185" y="34332"/>
                  </a:lnTo>
                  <a:lnTo>
                    <a:pt x="34259" y="34719"/>
                  </a:lnTo>
                  <a:lnTo>
                    <a:pt x="34370" y="35033"/>
                  </a:lnTo>
                  <a:lnTo>
                    <a:pt x="34517" y="35309"/>
                  </a:lnTo>
                  <a:lnTo>
                    <a:pt x="34591" y="35438"/>
                  </a:lnTo>
                  <a:lnTo>
                    <a:pt x="34665" y="35549"/>
                  </a:lnTo>
                  <a:lnTo>
                    <a:pt x="34757" y="35641"/>
                  </a:lnTo>
                  <a:lnTo>
                    <a:pt x="34849" y="35733"/>
                  </a:lnTo>
                  <a:lnTo>
                    <a:pt x="34941" y="35807"/>
                  </a:lnTo>
                  <a:lnTo>
                    <a:pt x="35052" y="35881"/>
                  </a:lnTo>
                  <a:lnTo>
                    <a:pt x="35181" y="35936"/>
                  </a:lnTo>
                  <a:lnTo>
                    <a:pt x="35292" y="35973"/>
                  </a:lnTo>
                  <a:lnTo>
                    <a:pt x="35439" y="36010"/>
                  </a:lnTo>
                  <a:lnTo>
                    <a:pt x="35568" y="36028"/>
                  </a:lnTo>
                  <a:lnTo>
                    <a:pt x="35734" y="36047"/>
                  </a:lnTo>
                  <a:lnTo>
                    <a:pt x="36029" y="36047"/>
                  </a:lnTo>
                  <a:lnTo>
                    <a:pt x="36177" y="36010"/>
                  </a:lnTo>
                  <a:lnTo>
                    <a:pt x="36306" y="35973"/>
                  </a:lnTo>
                  <a:lnTo>
                    <a:pt x="36435" y="35936"/>
                  </a:lnTo>
                  <a:lnTo>
                    <a:pt x="36545" y="35881"/>
                  </a:lnTo>
                  <a:lnTo>
                    <a:pt x="36674" y="35807"/>
                  </a:lnTo>
                  <a:lnTo>
                    <a:pt x="36767" y="35715"/>
                  </a:lnTo>
                  <a:lnTo>
                    <a:pt x="36877" y="35623"/>
                  </a:lnTo>
                  <a:lnTo>
                    <a:pt x="37080" y="35401"/>
                  </a:lnTo>
                  <a:lnTo>
                    <a:pt x="37246" y="35143"/>
                  </a:lnTo>
                  <a:lnTo>
                    <a:pt x="37394" y="34848"/>
                  </a:lnTo>
                  <a:lnTo>
                    <a:pt x="37430" y="35143"/>
                  </a:lnTo>
                  <a:lnTo>
                    <a:pt x="37486" y="35401"/>
                  </a:lnTo>
                  <a:lnTo>
                    <a:pt x="37578" y="35641"/>
                  </a:lnTo>
                  <a:lnTo>
                    <a:pt x="37689" y="35862"/>
                  </a:lnTo>
                  <a:lnTo>
                    <a:pt x="37836" y="36065"/>
                  </a:lnTo>
                  <a:lnTo>
                    <a:pt x="38002" y="36249"/>
                  </a:lnTo>
                  <a:lnTo>
                    <a:pt x="38223" y="36415"/>
                  </a:lnTo>
                  <a:lnTo>
                    <a:pt x="38463" y="36544"/>
                  </a:lnTo>
                  <a:lnTo>
                    <a:pt x="38113" y="36655"/>
                  </a:lnTo>
                  <a:lnTo>
                    <a:pt x="37947" y="36710"/>
                  </a:lnTo>
                  <a:lnTo>
                    <a:pt x="37781" y="36784"/>
                  </a:lnTo>
                  <a:lnTo>
                    <a:pt x="37652" y="36858"/>
                  </a:lnTo>
                  <a:lnTo>
                    <a:pt x="37523" y="36932"/>
                  </a:lnTo>
                  <a:lnTo>
                    <a:pt x="37412" y="37024"/>
                  </a:lnTo>
                  <a:lnTo>
                    <a:pt x="37301" y="37116"/>
                  </a:lnTo>
                  <a:lnTo>
                    <a:pt x="37209" y="37208"/>
                  </a:lnTo>
                  <a:lnTo>
                    <a:pt x="37135" y="37319"/>
                  </a:lnTo>
                  <a:lnTo>
                    <a:pt x="37080" y="37430"/>
                  </a:lnTo>
                  <a:lnTo>
                    <a:pt x="37025" y="37559"/>
                  </a:lnTo>
                  <a:lnTo>
                    <a:pt x="36969" y="37688"/>
                  </a:lnTo>
                  <a:lnTo>
                    <a:pt x="36951" y="37817"/>
                  </a:lnTo>
                  <a:lnTo>
                    <a:pt x="36933" y="37946"/>
                  </a:lnTo>
                  <a:lnTo>
                    <a:pt x="36914" y="38093"/>
                  </a:lnTo>
                  <a:lnTo>
                    <a:pt x="36933" y="38351"/>
                  </a:lnTo>
                  <a:lnTo>
                    <a:pt x="36988" y="38591"/>
                  </a:lnTo>
                  <a:lnTo>
                    <a:pt x="37099" y="38831"/>
                  </a:lnTo>
                  <a:lnTo>
                    <a:pt x="37228" y="39034"/>
                  </a:lnTo>
                  <a:lnTo>
                    <a:pt x="37375" y="39218"/>
                  </a:lnTo>
                  <a:lnTo>
                    <a:pt x="37559" y="39384"/>
                  </a:lnTo>
                  <a:lnTo>
                    <a:pt x="37781" y="39513"/>
                  </a:lnTo>
                  <a:lnTo>
                    <a:pt x="37891" y="39550"/>
                  </a:lnTo>
                  <a:lnTo>
                    <a:pt x="38020" y="39587"/>
                  </a:lnTo>
                  <a:lnTo>
                    <a:pt x="38149" y="39624"/>
                  </a:lnTo>
                  <a:lnTo>
                    <a:pt x="38279" y="39642"/>
                  </a:lnTo>
                  <a:lnTo>
                    <a:pt x="38408" y="39661"/>
                  </a:lnTo>
                  <a:lnTo>
                    <a:pt x="38537" y="39642"/>
                  </a:lnTo>
                  <a:lnTo>
                    <a:pt x="38795" y="39605"/>
                  </a:lnTo>
                  <a:lnTo>
                    <a:pt x="39053" y="39531"/>
                  </a:lnTo>
                  <a:lnTo>
                    <a:pt x="39274" y="39402"/>
                  </a:lnTo>
                  <a:lnTo>
                    <a:pt x="39385" y="39329"/>
                  </a:lnTo>
                  <a:lnTo>
                    <a:pt x="39477" y="39255"/>
                  </a:lnTo>
                  <a:lnTo>
                    <a:pt x="39569" y="39163"/>
                  </a:lnTo>
                  <a:lnTo>
                    <a:pt x="39661" y="39052"/>
                  </a:lnTo>
                  <a:lnTo>
                    <a:pt x="39735" y="38941"/>
                  </a:lnTo>
                  <a:lnTo>
                    <a:pt x="39809" y="38831"/>
                  </a:lnTo>
                  <a:lnTo>
                    <a:pt x="39864" y="38683"/>
                  </a:lnTo>
                  <a:lnTo>
                    <a:pt x="39920" y="38554"/>
                  </a:lnTo>
                  <a:lnTo>
                    <a:pt x="39956" y="38425"/>
                  </a:lnTo>
                  <a:lnTo>
                    <a:pt x="39975" y="38296"/>
                  </a:lnTo>
                  <a:lnTo>
                    <a:pt x="39975" y="38149"/>
                  </a:lnTo>
                  <a:lnTo>
                    <a:pt x="39975" y="38020"/>
                  </a:lnTo>
                  <a:lnTo>
                    <a:pt x="39956" y="37890"/>
                  </a:lnTo>
                  <a:lnTo>
                    <a:pt x="39920" y="37761"/>
                  </a:lnTo>
                  <a:lnTo>
                    <a:pt x="39883" y="37632"/>
                  </a:lnTo>
                  <a:lnTo>
                    <a:pt x="39809" y="37503"/>
                  </a:lnTo>
                  <a:lnTo>
                    <a:pt x="39735" y="37374"/>
                  </a:lnTo>
                  <a:lnTo>
                    <a:pt x="39661" y="37245"/>
                  </a:lnTo>
                  <a:lnTo>
                    <a:pt x="39440" y="36987"/>
                  </a:lnTo>
                  <a:lnTo>
                    <a:pt x="39182" y="36729"/>
                  </a:lnTo>
                  <a:lnTo>
                    <a:pt x="40436" y="35899"/>
                  </a:lnTo>
                  <a:lnTo>
                    <a:pt x="41395" y="37171"/>
                  </a:lnTo>
                  <a:lnTo>
                    <a:pt x="41100" y="37282"/>
                  </a:lnTo>
                  <a:lnTo>
                    <a:pt x="40823" y="37411"/>
                  </a:lnTo>
                  <a:lnTo>
                    <a:pt x="40602" y="37577"/>
                  </a:lnTo>
                  <a:lnTo>
                    <a:pt x="40510" y="37669"/>
                  </a:lnTo>
                  <a:lnTo>
                    <a:pt x="40436" y="37761"/>
                  </a:lnTo>
                  <a:lnTo>
                    <a:pt x="40344" y="37872"/>
                  </a:lnTo>
                  <a:lnTo>
                    <a:pt x="40288" y="37964"/>
                  </a:lnTo>
                  <a:lnTo>
                    <a:pt x="40233" y="38093"/>
                  </a:lnTo>
                  <a:lnTo>
                    <a:pt x="40196" y="38204"/>
                  </a:lnTo>
                  <a:lnTo>
                    <a:pt x="40159" y="38333"/>
                  </a:lnTo>
                  <a:lnTo>
                    <a:pt x="40141" y="38480"/>
                  </a:lnTo>
                  <a:lnTo>
                    <a:pt x="40122" y="38757"/>
                  </a:lnTo>
                  <a:lnTo>
                    <a:pt x="40159" y="39015"/>
                  </a:lnTo>
                  <a:lnTo>
                    <a:pt x="40233" y="39236"/>
                  </a:lnTo>
                  <a:lnTo>
                    <a:pt x="40325" y="39458"/>
                  </a:lnTo>
                  <a:lnTo>
                    <a:pt x="40473" y="39661"/>
                  </a:lnTo>
                  <a:lnTo>
                    <a:pt x="40620" y="39826"/>
                  </a:lnTo>
                  <a:lnTo>
                    <a:pt x="40823" y="39974"/>
                  </a:lnTo>
                  <a:lnTo>
                    <a:pt x="41026" y="40085"/>
                  </a:lnTo>
                  <a:lnTo>
                    <a:pt x="41266" y="40177"/>
                  </a:lnTo>
                  <a:lnTo>
                    <a:pt x="41413" y="40195"/>
                  </a:lnTo>
                  <a:lnTo>
                    <a:pt x="41579" y="40214"/>
                  </a:lnTo>
                  <a:lnTo>
                    <a:pt x="41726" y="40214"/>
                  </a:lnTo>
                  <a:lnTo>
                    <a:pt x="41892" y="40195"/>
                  </a:lnTo>
                  <a:lnTo>
                    <a:pt x="42040" y="40158"/>
                  </a:lnTo>
                  <a:lnTo>
                    <a:pt x="42187" y="40121"/>
                  </a:lnTo>
                  <a:lnTo>
                    <a:pt x="42335" y="40066"/>
                  </a:lnTo>
                  <a:lnTo>
                    <a:pt x="42464" y="39992"/>
                  </a:lnTo>
                  <a:lnTo>
                    <a:pt x="42464" y="37393"/>
                  </a:lnTo>
                  <a:lnTo>
                    <a:pt x="42409" y="37319"/>
                  </a:lnTo>
                  <a:lnTo>
                    <a:pt x="42464" y="37264"/>
                  </a:lnTo>
                  <a:lnTo>
                    <a:pt x="42464" y="27786"/>
                  </a:lnTo>
                  <a:lnTo>
                    <a:pt x="41763" y="28284"/>
                  </a:lnTo>
                  <a:lnTo>
                    <a:pt x="41026" y="27196"/>
                  </a:lnTo>
                  <a:lnTo>
                    <a:pt x="42077" y="26496"/>
                  </a:lnTo>
                  <a:lnTo>
                    <a:pt x="42464" y="27012"/>
                  </a:lnTo>
                  <a:lnTo>
                    <a:pt x="42464" y="24928"/>
                  </a:lnTo>
                  <a:lnTo>
                    <a:pt x="42353" y="25002"/>
                  </a:lnTo>
                  <a:lnTo>
                    <a:pt x="41690" y="24025"/>
                  </a:lnTo>
                  <a:lnTo>
                    <a:pt x="42464" y="23490"/>
                  </a:lnTo>
                  <a:lnTo>
                    <a:pt x="42464" y="21001"/>
                  </a:lnTo>
                  <a:lnTo>
                    <a:pt x="42353" y="20854"/>
                  </a:lnTo>
                  <a:lnTo>
                    <a:pt x="42464" y="20780"/>
                  </a:lnTo>
                  <a:lnTo>
                    <a:pt x="42464" y="0"/>
                  </a:lnTo>
                  <a:lnTo>
                    <a:pt x="17775" y="0"/>
                  </a:lnTo>
                  <a:lnTo>
                    <a:pt x="17886" y="166"/>
                  </a:lnTo>
                  <a:lnTo>
                    <a:pt x="17130" y="738"/>
                  </a:lnTo>
                  <a:lnTo>
                    <a:pt x="16595" y="0"/>
                  </a:lnTo>
                  <a:lnTo>
                    <a:pt x="14235" y="0"/>
                  </a:lnTo>
                  <a:lnTo>
                    <a:pt x="13922" y="240"/>
                  </a:lnTo>
                  <a:lnTo>
                    <a:pt x="13737" y="0"/>
                  </a:lnTo>
                  <a:lnTo>
                    <a:pt x="4260" y="0"/>
                  </a:lnTo>
                  <a:lnTo>
                    <a:pt x="5016" y="1162"/>
                  </a:lnTo>
                  <a:lnTo>
                    <a:pt x="3836" y="2047"/>
                  </a:lnTo>
                  <a:lnTo>
                    <a:pt x="2859" y="756"/>
                  </a:lnTo>
                  <a:lnTo>
                    <a:pt x="41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9"/>
            <p:cNvSpPr/>
            <p:nvPr/>
          </p:nvSpPr>
          <p:spPr>
            <a:xfrm>
              <a:off x="5312925" y="416500"/>
              <a:ext cx="92225" cy="153525"/>
            </a:xfrm>
            <a:custGeom>
              <a:avLst/>
              <a:gdLst/>
              <a:ahLst/>
              <a:cxnLst/>
              <a:rect l="l" t="t" r="r" b="b"/>
              <a:pathLst>
                <a:path w="3689" h="6141" extrusionOk="0">
                  <a:moveTo>
                    <a:pt x="3688" y="1586"/>
                  </a:moveTo>
                  <a:lnTo>
                    <a:pt x="3686" y="1595"/>
                  </a:lnTo>
                  <a:lnTo>
                    <a:pt x="3688" y="1605"/>
                  </a:lnTo>
                  <a:lnTo>
                    <a:pt x="3688" y="1586"/>
                  </a:lnTo>
                  <a:close/>
                  <a:moveTo>
                    <a:pt x="1900" y="1"/>
                  </a:moveTo>
                  <a:lnTo>
                    <a:pt x="1771" y="19"/>
                  </a:lnTo>
                  <a:lnTo>
                    <a:pt x="1623" y="56"/>
                  </a:lnTo>
                  <a:lnTo>
                    <a:pt x="1494" y="111"/>
                  </a:lnTo>
                  <a:lnTo>
                    <a:pt x="1365" y="167"/>
                  </a:lnTo>
                  <a:lnTo>
                    <a:pt x="1236" y="240"/>
                  </a:lnTo>
                  <a:lnTo>
                    <a:pt x="1125" y="314"/>
                  </a:lnTo>
                  <a:lnTo>
                    <a:pt x="1015" y="406"/>
                  </a:lnTo>
                  <a:lnTo>
                    <a:pt x="922" y="498"/>
                  </a:lnTo>
                  <a:lnTo>
                    <a:pt x="830" y="591"/>
                  </a:lnTo>
                  <a:lnTo>
                    <a:pt x="757" y="701"/>
                  </a:lnTo>
                  <a:lnTo>
                    <a:pt x="683" y="830"/>
                  </a:lnTo>
                  <a:lnTo>
                    <a:pt x="627" y="959"/>
                  </a:lnTo>
                  <a:lnTo>
                    <a:pt x="591" y="1088"/>
                  </a:lnTo>
                  <a:lnTo>
                    <a:pt x="554" y="1217"/>
                  </a:lnTo>
                  <a:lnTo>
                    <a:pt x="535" y="1347"/>
                  </a:lnTo>
                  <a:lnTo>
                    <a:pt x="535" y="1494"/>
                  </a:lnTo>
                  <a:lnTo>
                    <a:pt x="554" y="1789"/>
                  </a:lnTo>
                  <a:lnTo>
                    <a:pt x="572" y="1918"/>
                  </a:lnTo>
                  <a:lnTo>
                    <a:pt x="609" y="2047"/>
                  </a:lnTo>
                  <a:lnTo>
                    <a:pt x="646" y="2158"/>
                  </a:lnTo>
                  <a:lnTo>
                    <a:pt x="701" y="2268"/>
                  </a:lnTo>
                  <a:lnTo>
                    <a:pt x="849" y="2490"/>
                  </a:lnTo>
                  <a:lnTo>
                    <a:pt x="1015" y="2656"/>
                  </a:lnTo>
                  <a:lnTo>
                    <a:pt x="1217" y="2822"/>
                  </a:lnTo>
                  <a:lnTo>
                    <a:pt x="1439" y="2951"/>
                  </a:lnTo>
                  <a:lnTo>
                    <a:pt x="1697" y="3080"/>
                  </a:lnTo>
                  <a:lnTo>
                    <a:pt x="1328" y="3135"/>
                  </a:lnTo>
                  <a:lnTo>
                    <a:pt x="1162" y="3172"/>
                  </a:lnTo>
                  <a:lnTo>
                    <a:pt x="996" y="3227"/>
                  </a:lnTo>
                  <a:lnTo>
                    <a:pt x="849" y="3283"/>
                  </a:lnTo>
                  <a:lnTo>
                    <a:pt x="720" y="3338"/>
                  </a:lnTo>
                  <a:lnTo>
                    <a:pt x="591" y="3412"/>
                  </a:lnTo>
                  <a:lnTo>
                    <a:pt x="480" y="3504"/>
                  </a:lnTo>
                  <a:lnTo>
                    <a:pt x="369" y="3596"/>
                  </a:lnTo>
                  <a:lnTo>
                    <a:pt x="296" y="3688"/>
                  </a:lnTo>
                  <a:lnTo>
                    <a:pt x="203" y="3799"/>
                  </a:lnTo>
                  <a:lnTo>
                    <a:pt x="148" y="3909"/>
                  </a:lnTo>
                  <a:lnTo>
                    <a:pt x="93" y="4039"/>
                  </a:lnTo>
                  <a:lnTo>
                    <a:pt x="56" y="4168"/>
                  </a:lnTo>
                  <a:lnTo>
                    <a:pt x="19" y="4315"/>
                  </a:lnTo>
                  <a:lnTo>
                    <a:pt x="1" y="4463"/>
                  </a:lnTo>
                  <a:lnTo>
                    <a:pt x="1" y="4610"/>
                  </a:lnTo>
                  <a:lnTo>
                    <a:pt x="1" y="4739"/>
                  </a:lnTo>
                  <a:lnTo>
                    <a:pt x="19" y="4868"/>
                  </a:lnTo>
                  <a:lnTo>
                    <a:pt x="37" y="5016"/>
                  </a:lnTo>
                  <a:lnTo>
                    <a:pt x="74" y="5126"/>
                  </a:lnTo>
                  <a:lnTo>
                    <a:pt x="130" y="5255"/>
                  </a:lnTo>
                  <a:lnTo>
                    <a:pt x="259" y="5477"/>
                  </a:lnTo>
                  <a:lnTo>
                    <a:pt x="332" y="5587"/>
                  </a:lnTo>
                  <a:lnTo>
                    <a:pt x="406" y="5680"/>
                  </a:lnTo>
                  <a:lnTo>
                    <a:pt x="498" y="5772"/>
                  </a:lnTo>
                  <a:lnTo>
                    <a:pt x="609" y="5845"/>
                  </a:lnTo>
                  <a:lnTo>
                    <a:pt x="720" y="5919"/>
                  </a:lnTo>
                  <a:lnTo>
                    <a:pt x="830" y="5993"/>
                  </a:lnTo>
                  <a:lnTo>
                    <a:pt x="941" y="6048"/>
                  </a:lnTo>
                  <a:lnTo>
                    <a:pt x="1070" y="6085"/>
                  </a:lnTo>
                  <a:lnTo>
                    <a:pt x="1199" y="6104"/>
                  </a:lnTo>
                  <a:lnTo>
                    <a:pt x="1347" y="6122"/>
                  </a:lnTo>
                  <a:lnTo>
                    <a:pt x="1476" y="6140"/>
                  </a:lnTo>
                  <a:lnTo>
                    <a:pt x="1605" y="6140"/>
                  </a:lnTo>
                  <a:lnTo>
                    <a:pt x="1734" y="6122"/>
                  </a:lnTo>
                  <a:lnTo>
                    <a:pt x="1863" y="6085"/>
                  </a:lnTo>
                  <a:lnTo>
                    <a:pt x="2103" y="6011"/>
                  </a:lnTo>
                  <a:lnTo>
                    <a:pt x="2342" y="5882"/>
                  </a:lnTo>
                  <a:lnTo>
                    <a:pt x="2434" y="5809"/>
                  </a:lnTo>
                  <a:lnTo>
                    <a:pt x="2545" y="5716"/>
                  </a:lnTo>
                  <a:lnTo>
                    <a:pt x="2637" y="5624"/>
                  </a:lnTo>
                  <a:lnTo>
                    <a:pt x="2711" y="5532"/>
                  </a:lnTo>
                  <a:lnTo>
                    <a:pt x="2803" y="5421"/>
                  </a:lnTo>
                  <a:lnTo>
                    <a:pt x="2858" y="5292"/>
                  </a:lnTo>
                  <a:lnTo>
                    <a:pt x="2914" y="5163"/>
                  </a:lnTo>
                  <a:lnTo>
                    <a:pt x="2969" y="5016"/>
                  </a:lnTo>
                  <a:lnTo>
                    <a:pt x="3006" y="4887"/>
                  </a:lnTo>
                  <a:lnTo>
                    <a:pt x="3024" y="4739"/>
                  </a:lnTo>
                  <a:lnTo>
                    <a:pt x="3024" y="4610"/>
                  </a:lnTo>
                  <a:lnTo>
                    <a:pt x="3006" y="4481"/>
                  </a:lnTo>
                  <a:lnTo>
                    <a:pt x="2988" y="4334"/>
                  </a:lnTo>
                  <a:lnTo>
                    <a:pt x="2951" y="4204"/>
                  </a:lnTo>
                  <a:lnTo>
                    <a:pt x="2877" y="4075"/>
                  </a:lnTo>
                  <a:lnTo>
                    <a:pt x="2822" y="3928"/>
                  </a:lnTo>
                  <a:lnTo>
                    <a:pt x="2729" y="3799"/>
                  </a:lnTo>
                  <a:lnTo>
                    <a:pt x="2619" y="3651"/>
                  </a:lnTo>
                  <a:lnTo>
                    <a:pt x="2490" y="3522"/>
                  </a:lnTo>
                  <a:lnTo>
                    <a:pt x="2361" y="3393"/>
                  </a:lnTo>
                  <a:lnTo>
                    <a:pt x="2047" y="3117"/>
                  </a:lnTo>
                  <a:lnTo>
                    <a:pt x="2213" y="3098"/>
                  </a:lnTo>
                  <a:lnTo>
                    <a:pt x="2379" y="3061"/>
                  </a:lnTo>
                  <a:lnTo>
                    <a:pt x="2545" y="3006"/>
                  </a:lnTo>
                  <a:lnTo>
                    <a:pt x="2674" y="2951"/>
                  </a:lnTo>
                  <a:lnTo>
                    <a:pt x="2822" y="2895"/>
                  </a:lnTo>
                  <a:lnTo>
                    <a:pt x="2932" y="2803"/>
                  </a:lnTo>
                  <a:lnTo>
                    <a:pt x="3043" y="2729"/>
                  </a:lnTo>
                  <a:lnTo>
                    <a:pt x="3153" y="2637"/>
                  </a:lnTo>
                  <a:lnTo>
                    <a:pt x="3246" y="2527"/>
                  </a:lnTo>
                  <a:lnTo>
                    <a:pt x="3338" y="2416"/>
                  </a:lnTo>
                  <a:lnTo>
                    <a:pt x="3485" y="2158"/>
                  </a:lnTo>
                  <a:lnTo>
                    <a:pt x="3596" y="1881"/>
                  </a:lnTo>
                  <a:lnTo>
                    <a:pt x="3686" y="1595"/>
                  </a:lnTo>
                  <a:lnTo>
                    <a:pt x="3559" y="1107"/>
                  </a:lnTo>
                  <a:lnTo>
                    <a:pt x="3504" y="978"/>
                  </a:lnTo>
                  <a:lnTo>
                    <a:pt x="3448" y="849"/>
                  </a:lnTo>
                  <a:lnTo>
                    <a:pt x="3393" y="738"/>
                  </a:lnTo>
                  <a:lnTo>
                    <a:pt x="3319" y="627"/>
                  </a:lnTo>
                  <a:lnTo>
                    <a:pt x="3227" y="517"/>
                  </a:lnTo>
                  <a:lnTo>
                    <a:pt x="3135" y="425"/>
                  </a:lnTo>
                  <a:lnTo>
                    <a:pt x="3043" y="332"/>
                  </a:lnTo>
                  <a:lnTo>
                    <a:pt x="2932" y="259"/>
                  </a:lnTo>
                  <a:lnTo>
                    <a:pt x="2822" y="185"/>
                  </a:lnTo>
                  <a:lnTo>
                    <a:pt x="2711" y="130"/>
                  </a:lnTo>
                  <a:lnTo>
                    <a:pt x="2582" y="74"/>
                  </a:lnTo>
                  <a:lnTo>
                    <a:pt x="2453" y="37"/>
                  </a:lnTo>
                  <a:lnTo>
                    <a:pt x="2324" y="19"/>
                  </a:lnTo>
                  <a:lnTo>
                    <a:pt x="2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9"/>
            <p:cNvSpPr/>
            <p:nvPr/>
          </p:nvSpPr>
          <p:spPr>
            <a:xfrm>
              <a:off x="5720400" y="976550"/>
              <a:ext cx="153525" cy="90375"/>
            </a:xfrm>
            <a:custGeom>
              <a:avLst/>
              <a:gdLst/>
              <a:ahLst/>
              <a:cxnLst/>
              <a:rect l="l" t="t" r="r" b="b"/>
              <a:pathLst>
                <a:path w="6141" h="3615" extrusionOk="0">
                  <a:moveTo>
                    <a:pt x="1384" y="1"/>
                  </a:moveTo>
                  <a:lnTo>
                    <a:pt x="1236" y="19"/>
                  </a:lnTo>
                  <a:lnTo>
                    <a:pt x="997" y="93"/>
                  </a:lnTo>
                  <a:lnTo>
                    <a:pt x="757" y="204"/>
                  </a:lnTo>
                  <a:lnTo>
                    <a:pt x="554" y="333"/>
                  </a:lnTo>
                  <a:lnTo>
                    <a:pt x="443" y="425"/>
                  </a:lnTo>
                  <a:lnTo>
                    <a:pt x="370" y="517"/>
                  </a:lnTo>
                  <a:lnTo>
                    <a:pt x="277" y="628"/>
                  </a:lnTo>
                  <a:lnTo>
                    <a:pt x="204" y="739"/>
                  </a:lnTo>
                  <a:lnTo>
                    <a:pt x="148" y="849"/>
                  </a:lnTo>
                  <a:lnTo>
                    <a:pt x="93" y="978"/>
                  </a:lnTo>
                  <a:lnTo>
                    <a:pt x="56" y="1107"/>
                  </a:lnTo>
                  <a:lnTo>
                    <a:pt x="19" y="1236"/>
                  </a:lnTo>
                  <a:lnTo>
                    <a:pt x="1" y="1494"/>
                  </a:lnTo>
                  <a:lnTo>
                    <a:pt x="19" y="1753"/>
                  </a:lnTo>
                  <a:lnTo>
                    <a:pt x="75" y="1992"/>
                  </a:lnTo>
                  <a:lnTo>
                    <a:pt x="112" y="2121"/>
                  </a:lnTo>
                  <a:lnTo>
                    <a:pt x="167" y="2232"/>
                  </a:lnTo>
                  <a:lnTo>
                    <a:pt x="222" y="2343"/>
                  </a:lnTo>
                  <a:lnTo>
                    <a:pt x="296" y="2435"/>
                  </a:lnTo>
                  <a:lnTo>
                    <a:pt x="388" y="2527"/>
                  </a:lnTo>
                  <a:lnTo>
                    <a:pt x="480" y="2619"/>
                  </a:lnTo>
                  <a:lnTo>
                    <a:pt x="591" y="2693"/>
                  </a:lnTo>
                  <a:lnTo>
                    <a:pt x="702" y="2748"/>
                  </a:lnTo>
                  <a:lnTo>
                    <a:pt x="849" y="2822"/>
                  </a:lnTo>
                  <a:lnTo>
                    <a:pt x="1015" y="2877"/>
                  </a:lnTo>
                  <a:lnTo>
                    <a:pt x="1162" y="2914"/>
                  </a:lnTo>
                  <a:lnTo>
                    <a:pt x="1347" y="2951"/>
                  </a:lnTo>
                  <a:lnTo>
                    <a:pt x="1513" y="2970"/>
                  </a:lnTo>
                  <a:lnTo>
                    <a:pt x="1679" y="2970"/>
                  </a:lnTo>
                  <a:lnTo>
                    <a:pt x="1845" y="2951"/>
                  </a:lnTo>
                  <a:lnTo>
                    <a:pt x="1992" y="2914"/>
                  </a:lnTo>
                  <a:lnTo>
                    <a:pt x="2140" y="2877"/>
                  </a:lnTo>
                  <a:lnTo>
                    <a:pt x="2269" y="2804"/>
                  </a:lnTo>
                  <a:lnTo>
                    <a:pt x="2398" y="2711"/>
                  </a:lnTo>
                  <a:lnTo>
                    <a:pt x="2527" y="2619"/>
                  </a:lnTo>
                  <a:lnTo>
                    <a:pt x="2785" y="2398"/>
                  </a:lnTo>
                  <a:lnTo>
                    <a:pt x="3025" y="2177"/>
                  </a:lnTo>
                  <a:lnTo>
                    <a:pt x="3154" y="2545"/>
                  </a:lnTo>
                  <a:lnTo>
                    <a:pt x="3320" y="2859"/>
                  </a:lnTo>
                  <a:lnTo>
                    <a:pt x="3393" y="2988"/>
                  </a:lnTo>
                  <a:lnTo>
                    <a:pt x="3486" y="3117"/>
                  </a:lnTo>
                  <a:lnTo>
                    <a:pt x="3596" y="3209"/>
                  </a:lnTo>
                  <a:lnTo>
                    <a:pt x="3689" y="3320"/>
                  </a:lnTo>
                  <a:lnTo>
                    <a:pt x="3799" y="3394"/>
                  </a:lnTo>
                  <a:lnTo>
                    <a:pt x="3910" y="3467"/>
                  </a:lnTo>
                  <a:lnTo>
                    <a:pt x="4039" y="3523"/>
                  </a:lnTo>
                  <a:lnTo>
                    <a:pt x="4168" y="3560"/>
                  </a:lnTo>
                  <a:lnTo>
                    <a:pt x="4297" y="3596"/>
                  </a:lnTo>
                  <a:lnTo>
                    <a:pt x="4444" y="3615"/>
                  </a:lnTo>
                  <a:lnTo>
                    <a:pt x="4739" y="3615"/>
                  </a:lnTo>
                  <a:lnTo>
                    <a:pt x="4887" y="3596"/>
                  </a:lnTo>
                  <a:lnTo>
                    <a:pt x="5016" y="3560"/>
                  </a:lnTo>
                  <a:lnTo>
                    <a:pt x="5145" y="3523"/>
                  </a:lnTo>
                  <a:lnTo>
                    <a:pt x="5274" y="3467"/>
                  </a:lnTo>
                  <a:lnTo>
                    <a:pt x="5385" y="3394"/>
                  </a:lnTo>
                  <a:lnTo>
                    <a:pt x="5495" y="3338"/>
                  </a:lnTo>
                  <a:lnTo>
                    <a:pt x="5606" y="3246"/>
                  </a:lnTo>
                  <a:lnTo>
                    <a:pt x="5698" y="3154"/>
                  </a:lnTo>
                  <a:lnTo>
                    <a:pt x="5790" y="3062"/>
                  </a:lnTo>
                  <a:lnTo>
                    <a:pt x="5864" y="2951"/>
                  </a:lnTo>
                  <a:lnTo>
                    <a:pt x="5938" y="2840"/>
                  </a:lnTo>
                  <a:lnTo>
                    <a:pt x="6012" y="2730"/>
                  </a:lnTo>
                  <a:lnTo>
                    <a:pt x="6049" y="2601"/>
                  </a:lnTo>
                  <a:lnTo>
                    <a:pt x="6085" y="2472"/>
                  </a:lnTo>
                  <a:lnTo>
                    <a:pt x="6122" y="2324"/>
                  </a:lnTo>
                  <a:lnTo>
                    <a:pt x="6141" y="2195"/>
                  </a:lnTo>
                  <a:lnTo>
                    <a:pt x="6141" y="2066"/>
                  </a:lnTo>
                  <a:lnTo>
                    <a:pt x="6141" y="1937"/>
                  </a:lnTo>
                  <a:lnTo>
                    <a:pt x="6085" y="1679"/>
                  </a:lnTo>
                  <a:lnTo>
                    <a:pt x="6012" y="1439"/>
                  </a:lnTo>
                  <a:lnTo>
                    <a:pt x="5883" y="1218"/>
                  </a:lnTo>
                  <a:lnTo>
                    <a:pt x="5717" y="1015"/>
                  </a:lnTo>
                  <a:lnTo>
                    <a:pt x="5532" y="849"/>
                  </a:lnTo>
                  <a:lnTo>
                    <a:pt x="5422" y="775"/>
                  </a:lnTo>
                  <a:lnTo>
                    <a:pt x="5311" y="702"/>
                  </a:lnTo>
                  <a:lnTo>
                    <a:pt x="5200" y="646"/>
                  </a:lnTo>
                  <a:lnTo>
                    <a:pt x="5090" y="609"/>
                  </a:lnTo>
                  <a:lnTo>
                    <a:pt x="4924" y="573"/>
                  </a:lnTo>
                  <a:lnTo>
                    <a:pt x="4776" y="536"/>
                  </a:lnTo>
                  <a:lnTo>
                    <a:pt x="4481" y="536"/>
                  </a:lnTo>
                  <a:lnTo>
                    <a:pt x="4352" y="554"/>
                  </a:lnTo>
                  <a:lnTo>
                    <a:pt x="4205" y="591"/>
                  </a:lnTo>
                  <a:lnTo>
                    <a:pt x="4076" y="628"/>
                  </a:lnTo>
                  <a:lnTo>
                    <a:pt x="3947" y="683"/>
                  </a:lnTo>
                  <a:lnTo>
                    <a:pt x="3818" y="775"/>
                  </a:lnTo>
                  <a:lnTo>
                    <a:pt x="3707" y="849"/>
                  </a:lnTo>
                  <a:lnTo>
                    <a:pt x="3578" y="960"/>
                  </a:lnTo>
                  <a:lnTo>
                    <a:pt x="3467" y="1089"/>
                  </a:lnTo>
                  <a:lnTo>
                    <a:pt x="3357" y="1218"/>
                  </a:lnTo>
                  <a:lnTo>
                    <a:pt x="3246" y="1365"/>
                  </a:lnTo>
                  <a:lnTo>
                    <a:pt x="3062" y="1716"/>
                  </a:lnTo>
                  <a:lnTo>
                    <a:pt x="3006" y="1365"/>
                  </a:lnTo>
                  <a:lnTo>
                    <a:pt x="2933" y="1052"/>
                  </a:lnTo>
                  <a:lnTo>
                    <a:pt x="2896" y="904"/>
                  </a:lnTo>
                  <a:lnTo>
                    <a:pt x="2840" y="775"/>
                  </a:lnTo>
                  <a:lnTo>
                    <a:pt x="2767" y="646"/>
                  </a:lnTo>
                  <a:lnTo>
                    <a:pt x="2693" y="536"/>
                  </a:lnTo>
                  <a:lnTo>
                    <a:pt x="2601" y="425"/>
                  </a:lnTo>
                  <a:lnTo>
                    <a:pt x="2508" y="333"/>
                  </a:lnTo>
                  <a:lnTo>
                    <a:pt x="2416" y="259"/>
                  </a:lnTo>
                  <a:lnTo>
                    <a:pt x="2306" y="185"/>
                  </a:lnTo>
                  <a:lnTo>
                    <a:pt x="2195" y="130"/>
                  </a:lnTo>
                  <a:lnTo>
                    <a:pt x="2066" y="75"/>
                  </a:lnTo>
                  <a:lnTo>
                    <a:pt x="1937" y="38"/>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9"/>
            <p:cNvSpPr/>
            <p:nvPr/>
          </p:nvSpPr>
          <p:spPr>
            <a:xfrm>
              <a:off x="5274675" y="242250"/>
              <a:ext cx="77000" cy="77025"/>
            </a:xfrm>
            <a:custGeom>
              <a:avLst/>
              <a:gdLst/>
              <a:ahLst/>
              <a:cxnLst/>
              <a:rect l="l" t="t" r="r" b="b"/>
              <a:pathLst>
                <a:path w="3080" h="3081" extrusionOk="0">
                  <a:moveTo>
                    <a:pt x="1420" y="1"/>
                  </a:moveTo>
                  <a:lnTo>
                    <a:pt x="1272" y="19"/>
                  </a:lnTo>
                  <a:lnTo>
                    <a:pt x="1125" y="56"/>
                  </a:lnTo>
                  <a:lnTo>
                    <a:pt x="977" y="112"/>
                  </a:lnTo>
                  <a:lnTo>
                    <a:pt x="848" y="167"/>
                  </a:lnTo>
                  <a:lnTo>
                    <a:pt x="719" y="241"/>
                  </a:lnTo>
                  <a:lnTo>
                    <a:pt x="609" y="333"/>
                  </a:lnTo>
                  <a:lnTo>
                    <a:pt x="498" y="425"/>
                  </a:lnTo>
                  <a:lnTo>
                    <a:pt x="387" y="536"/>
                  </a:lnTo>
                  <a:lnTo>
                    <a:pt x="295" y="646"/>
                  </a:lnTo>
                  <a:lnTo>
                    <a:pt x="221" y="775"/>
                  </a:lnTo>
                  <a:lnTo>
                    <a:pt x="148" y="904"/>
                  </a:lnTo>
                  <a:lnTo>
                    <a:pt x="92" y="1033"/>
                  </a:lnTo>
                  <a:lnTo>
                    <a:pt x="56" y="1181"/>
                  </a:lnTo>
                  <a:lnTo>
                    <a:pt x="19" y="1328"/>
                  </a:lnTo>
                  <a:lnTo>
                    <a:pt x="0" y="1494"/>
                  </a:lnTo>
                  <a:lnTo>
                    <a:pt x="19" y="1642"/>
                  </a:lnTo>
                  <a:lnTo>
                    <a:pt x="37" y="1808"/>
                  </a:lnTo>
                  <a:lnTo>
                    <a:pt x="56" y="1955"/>
                  </a:lnTo>
                  <a:lnTo>
                    <a:pt x="111" y="2103"/>
                  </a:lnTo>
                  <a:lnTo>
                    <a:pt x="166" y="2232"/>
                  </a:lnTo>
                  <a:lnTo>
                    <a:pt x="240" y="2361"/>
                  </a:lnTo>
                  <a:lnTo>
                    <a:pt x="332" y="2490"/>
                  </a:lnTo>
                  <a:lnTo>
                    <a:pt x="424" y="2601"/>
                  </a:lnTo>
                  <a:lnTo>
                    <a:pt x="535" y="2711"/>
                  </a:lnTo>
                  <a:lnTo>
                    <a:pt x="646" y="2804"/>
                  </a:lnTo>
                  <a:lnTo>
                    <a:pt x="775" y="2877"/>
                  </a:lnTo>
                  <a:lnTo>
                    <a:pt x="922" y="2951"/>
                  </a:lnTo>
                  <a:lnTo>
                    <a:pt x="1051" y="3006"/>
                  </a:lnTo>
                  <a:lnTo>
                    <a:pt x="1199" y="3043"/>
                  </a:lnTo>
                  <a:lnTo>
                    <a:pt x="1365" y="3062"/>
                  </a:lnTo>
                  <a:lnTo>
                    <a:pt x="1512" y="3080"/>
                  </a:lnTo>
                  <a:lnTo>
                    <a:pt x="1678" y="3080"/>
                  </a:lnTo>
                  <a:lnTo>
                    <a:pt x="1826" y="3062"/>
                  </a:lnTo>
                  <a:lnTo>
                    <a:pt x="1973" y="3025"/>
                  </a:lnTo>
                  <a:lnTo>
                    <a:pt x="2121" y="2969"/>
                  </a:lnTo>
                  <a:lnTo>
                    <a:pt x="2250" y="2914"/>
                  </a:lnTo>
                  <a:lnTo>
                    <a:pt x="2379" y="2840"/>
                  </a:lnTo>
                  <a:lnTo>
                    <a:pt x="2489" y="2767"/>
                  </a:lnTo>
                  <a:lnTo>
                    <a:pt x="2600" y="2656"/>
                  </a:lnTo>
                  <a:lnTo>
                    <a:pt x="2711" y="2564"/>
                  </a:lnTo>
                  <a:lnTo>
                    <a:pt x="2803" y="2435"/>
                  </a:lnTo>
                  <a:lnTo>
                    <a:pt x="2877" y="2324"/>
                  </a:lnTo>
                  <a:lnTo>
                    <a:pt x="2950" y="2195"/>
                  </a:lnTo>
                  <a:lnTo>
                    <a:pt x="3006" y="2048"/>
                  </a:lnTo>
                  <a:lnTo>
                    <a:pt x="3042" y="1900"/>
                  </a:lnTo>
                  <a:lnTo>
                    <a:pt x="3079" y="1753"/>
                  </a:lnTo>
                  <a:lnTo>
                    <a:pt x="3079" y="1605"/>
                  </a:lnTo>
                  <a:lnTo>
                    <a:pt x="3079" y="1439"/>
                  </a:lnTo>
                  <a:lnTo>
                    <a:pt x="3061" y="1292"/>
                  </a:lnTo>
                  <a:lnTo>
                    <a:pt x="3024" y="1126"/>
                  </a:lnTo>
                  <a:lnTo>
                    <a:pt x="2987" y="997"/>
                  </a:lnTo>
                  <a:lnTo>
                    <a:pt x="2932" y="849"/>
                  </a:lnTo>
                  <a:lnTo>
                    <a:pt x="2840" y="720"/>
                  </a:lnTo>
                  <a:lnTo>
                    <a:pt x="2766" y="591"/>
                  </a:lnTo>
                  <a:lnTo>
                    <a:pt x="2674" y="480"/>
                  </a:lnTo>
                  <a:lnTo>
                    <a:pt x="2563" y="388"/>
                  </a:lnTo>
                  <a:lnTo>
                    <a:pt x="2434" y="296"/>
                  </a:lnTo>
                  <a:lnTo>
                    <a:pt x="2305" y="204"/>
                  </a:lnTo>
                  <a:lnTo>
                    <a:pt x="2176" y="130"/>
                  </a:lnTo>
                  <a:lnTo>
                    <a:pt x="2028" y="75"/>
                  </a:lnTo>
                  <a:lnTo>
                    <a:pt x="1881" y="38"/>
                  </a:lnTo>
                  <a:lnTo>
                    <a:pt x="1733" y="19"/>
                  </a:lnTo>
                  <a:lnTo>
                    <a:pt x="15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9"/>
            <p:cNvSpPr/>
            <p:nvPr/>
          </p:nvSpPr>
          <p:spPr>
            <a:xfrm>
              <a:off x="6182750" y="1141575"/>
              <a:ext cx="76075" cy="76100"/>
            </a:xfrm>
            <a:custGeom>
              <a:avLst/>
              <a:gdLst/>
              <a:ahLst/>
              <a:cxnLst/>
              <a:rect l="l" t="t" r="r" b="b"/>
              <a:pathLst>
                <a:path w="3043" h="3044" extrusionOk="0">
                  <a:moveTo>
                    <a:pt x="1420" y="1"/>
                  </a:moveTo>
                  <a:lnTo>
                    <a:pt x="1254" y="19"/>
                  </a:lnTo>
                  <a:lnTo>
                    <a:pt x="1107" y="56"/>
                  </a:lnTo>
                  <a:lnTo>
                    <a:pt x="959" y="111"/>
                  </a:lnTo>
                  <a:lnTo>
                    <a:pt x="830" y="167"/>
                  </a:lnTo>
                  <a:lnTo>
                    <a:pt x="701" y="241"/>
                  </a:lnTo>
                  <a:lnTo>
                    <a:pt x="572" y="333"/>
                  </a:lnTo>
                  <a:lnTo>
                    <a:pt x="461" y="425"/>
                  </a:lnTo>
                  <a:lnTo>
                    <a:pt x="351" y="536"/>
                  </a:lnTo>
                  <a:lnTo>
                    <a:pt x="277" y="646"/>
                  </a:lnTo>
                  <a:lnTo>
                    <a:pt x="185" y="775"/>
                  </a:lnTo>
                  <a:lnTo>
                    <a:pt x="129" y="904"/>
                  </a:lnTo>
                  <a:lnTo>
                    <a:pt x="74" y="1052"/>
                  </a:lnTo>
                  <a:lnTo>
                    <a:pt x="37" y="1199"/>
                  </a:lnTo>
                  <a:lnTo>
                    <a:pt x="0" y="1365"/>
                  </a:lnTo>
                  <a:lnTo>
                    <a:pt x="0" y="1513"/>
                  </a:lnTo>
                  <a:lnTo>
                    <a:pt x="0" y="1679"/>
                  </a:lnTo>
                  <a:lnTo>
                    <a:pt x="37" y="1826"/>
                  </a:lnTo>
                  <a:lnTo>
                    <a:pt x="56" y="1974"/>
                  </a:lnTo>
                  <a:lnTo>
                    <a:pt x="111" y="2121"/>
                  </a:lnTo>
                  <a:lnTo>
                    <a:pt x="185" y="2250"/>
                  </a:lnTo>
                  <a:lnTo>
                    <a:pt x="258" y="2379"/>
                  </a:lnTo>
                  <a:lnTo>
                    <a:pt x="332" y="2490"/>
                  </a:lnTo>
                  <a:lnTo>
                    <a:pt x="424" y="2601"/>
                  </a:lnTo>
                  <a:lnTo>
                    <a:pt x="535" y="2693"/>
                  </a:lnTo>
                  <a:lnTo>
                    <a:pt x="646" y="2785"/>
                  </a:lnTo>
                  <a:lnTo>
                    <a:pt x="775" y="2859"/>
                  </a:lnTo>
                  <a:lnTo>
                    <a:pt x="904" y="2933"/>
                  </a:lnTo>
                  <a:lnTo>
                    <a:pt x="1051" y="2988"/>
                  </a:lnTo>
                  <a:lnTo>
                    <a:pt x="1199" y="3025"/>
                  </a:lnTo>
                  <a:lnTo>
                    <a:pt x="1346" y="3043"/>
                  </a:lnTo>
                  <a:lnTo>
                    <a:pt x="1660" y="3043"/>
                  </a:lnTo>
                  <a:lnTo>
                    <a:pt x="1807" y="3025"/>
                  </a:lnTo>
                  <a:lnTo>
                    <a:pt x="1955" y="2988"/>
                  </a:lnTo>
                  <a:lnTo>
                    <a:pt x="2102" y="2951"/>
                  </a:lnTo>
                  <a:lnTo>
                    <a:pt x="2231" y="2877"/>
                  </a:lnTo>
                  <a:lnTo>
                    <a:pt x="2360" y="2803"/>
                  </a:lnTo>
                  <a:lnTo>
                    <a:pt x="2471" y="2730"/>
                  </a:lnTo>
                  <a:lnTo>
                    <a:pt x="2582" y="2638"/>
                  </a:lnTo>
                  <a:lnTo>
                    <a:pt x="2692" y="2527"/>
                  </a:lnTo>
                  <a:lnTo>
                    <a:pt x="2784" y="2416"/>
                  </a:lnTo>
                  <a:lnTo>
                    <a:pt x="2858" y="2287"/>
                  </a:lnTo>
                  <a:lnTo>
                    <a:pt x="2914" y="2158"/>
                  </a:lnTo>
                  <a:lnTo>
                    <a:pt x="2969" y="2011"/>
                  </a:lnTo>
                  <a:lnTo>
                    <a:pt x="3006" y="1863"/>
                  </a:lnTo>
                  <a:lnTo>
                    <a:pt x="3043" y="1716"/>
                  </a:lnTo>
                  <a:lnTo>
                    <a:pt x="3043" y="1568"/>
                  </a:lnTo>
                  <a:lnTo>
                    <a:pt x="3043" y="1402"/>
                  </a:lnTo>
                  <a:lnTo>
                    <a:pt x="3024" y="1255"/>
                  </a:lnTo>
                  <a:lnTo>
                    <a:pt x="2987" y="1107"/>
                  </a:lnTo>
                  <a:lnTo>
                    <a:pt x="2950" y="960"/>
                  </a:lnTo>
                  <a:lnTo>
                    <a:pt x="2877" y="831"/>
                  </a:lnTo>
                  <a:lnTo>
                    <a:pt x="2803" y="702"/>
                  </a:lnTo>
                  <a:lnTo>
                    <a:pt x="2729" y="591"/>
                  </a:lnTo>
                  <a:lnTo>
                    <a:pt x="2637" y="480"/>
                  </a:lnTo>
                  <a:lnTo>
                    <a:pt x="2526" y="370"/>
                  </a:lnTo>
                  <a:lnTo>
                    <a:pt x="2416" y="277"/>
                  </a:lnTo>
                  <a:lnTo>
                    <a:pt x="2287" y="204"/>
                  </a:lnTo>
                  <a:lnTo>
                    <a:pt x="2158" y="130"/>
                  </a:lnTo>
                  <a:lnTo>
                    <a:pt x="2029" y="75"/>
                  </a:lnTo>
                  <a:lnTo>
                    <a:pt x="1881" y="38"/>
                  </a:lnTo>
                  <a:lnTo>
                    <a:pt x="1734"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9"/>
            <p:cNvSpPr/>
            <p:nvPr/>
          </p:nvSpPr>
          <p:spPr>
            <a:xfrm>
              <a:off x="6103000" y="1127300"/>
              <a:ext cx="76075" cy="76550"/>
            </a:xfrm>
            <a:custGeom>
              <a:avLst/>
              <a:gdLst/>
              <a:ahLst/>
              <a:cxnLst/>
              <a:rect l="l" t="t" r="r" b="b"/>
              <a:pathLst>
                <a:path w="3043" h="3062" extrusionOk="0">
                  <a:moveTo>
                    <a:pt x="1531" y="0"/>
                  </a:moveTo>
                  <a:lnTo>
                    <a:pt x="1383" y="19"/>
                  </a:lnTo>
                  <a:lnTo>
                    <a:pt x="1217" y="37"/>
                  </a:lnTo>
                  <a:lnTo>
                    <a:pt x="1070" y="74"/>
                  </a:lnTo>
                  <a:lnTo>
                    <a:pt x="941" y="111"/>
                  </a:lnTo>
                  <a:lnTo>
                    <a:pt x="793" y="185"/>
                  </a:lnTo>
                  <a:lnTo>
                    <a:pt x="683" y="258"/>
                  </a:lnTo>
                  <a:lnTo>
                    <a:pt x="554" y="332"/>
                  </a:lnTo>
                  <a:lnTo>
                    <a:pt x="443" y="424"/>
                  </a:lnTo>
                  <a:lnTo>
                    <a:pt x="351" y="535"/>
                  </a:lnTo>
                  <a:lnTo>
                    <a:pt x="259" y="646"/>
                  </a:lnTo>
                  <a:lnTo>
                    <a:pt x="185" y="775"/>
                  </a:lnTo>
                  <a:lnTo>
                    <a:pt x="111" y="904"/>
                  </a:lnTo>
                  <a:lnTo>
                    <a:pt x="74" y="1051"/>
                  </a:lnTo>
                  <a:lnTo>
                    <a:pt x="37" y="1199"/>
                  </a:lnTo>
                  <a:lnTo>
                    <a:pt x="1" y="1346"/>
                  </a:lnTo>
                  <a:lnTo>
                    <a:pt x="1" y="1494"/>
                  </a:lnTo>
                  <a:lnTo>
                    <a:pt x="1" y="1660"/>
                  </a:lnTo>
                  <a:lnTo>
                    <a:pt x="19" y="1807"/>
                  </a:lnTo>
                  <a:lnTo>
                    <a:pt x="56" y="1973"/>
                  </a:lnTo>
                  <a:lnTo>
                    <a:pt x="111" y="2102"/>
                  </a:lnTo>
                  <a:lnTo>
                    <a:pt x="166" y="2250"/>
                  </a:lnTo>
                  <a:lnTo>
                    <a:pt x="240" y="2379"/>
                  </a:lnTo>
                  <a:lnTo>
                    <a:pt x="332" y="2489"/>
                  </a:lnTo>
                  <a:lnTo>
                    <a:pt x="425" y="2600"/>
                  </a:lnTo>
                  <a:lnTo>
                    <a:pt x="535" y="2711"/>
                  </a:lnTo>
                  <a:lnTo>
                    <a:pt x="664" y="2803"/>
                  </a:lnTo>
                  <a:lnTo>
                    <a:pt x="793" y="2877"/>
                  </a:lnTo>
                  <a:lnTo>
                    <a:pt x="922" y="2932"/>
                  </a:lnTo>
                  <a:lnTo>
                    <a:pt x="1070" y="2987"/>
                  </a:lnTo>
                  <a:lnTo>
                    <a:pt x="1217" y="3024"/>
                  </a:lnTo>
                  <a:lnTo>
                    <a:pt x="1365" y="3043"/>
                  </a:lnTo>
                  <a:lnTo>
                    <a:pt x="1531" y="3061"/>
                  </a:lnTo>
                  <a:lnTo>
                    <a:pt x="1678" y="3043"/>
                  </a:lnTo>
                  <a:lnTo>
                    <a:pt x="1844" y="3024"/>
                  </a:lnTo>
                  <a:lnTo>
                    <a:pt x="1992" y="2987"/>
                  </a:lnTo>
                  <a:lnTo>
                    <a:pt x="2121" y="2932"/>
                  </a:lnTo>
                  <a:lnTo>
                    <a:pt x="2250" y="2858"/>
                  </a:lnTo>
                  <a:lnTo>
                    <a:pt x="2379" y="2784"/>
                  </a:lnTo>
                  <a:lnTo>
                    <a:pt x="2490" y="2711"/>
                  </a:lnTo>
                  <a:lnTo>
                    <a:pt x="2600" y="2600"/>
                  </a:lnTo>
                  <a:lnTo>
                    <a:pt x="2693" y="2508"/>
                  </a:lnTo>
                  <a:lnTo>
                    <a:pt x="2785" y="2379"/>
                  </a:lnTo>
                  <a:lnTo>
                    <a:pt x="2858" y="2250"/>
                  </a:lnTo>
                  <a:lnTo>
                    <a:pt x="2932" y="2121"/>
                  </a:lnTo>
                  <a:lnTo>
                    <a:pt x="2969" y="1992"/>
                  </a:lnTo>
                  <a:lnTo>
                    <a:pt x="3006" y="1844"/>
                  </a:lnTo>
                  <a:lnTo>
                    <a:pt x="3043" y="1678"/>
                  </a:lnTo>
                  <a:lnTo>
                    <a:pt x="3043" y="1531"/>
                  </a:lnTo>
                  <a:lnTo>
                    <a:pt x="3043" y="1365"/>
                  </a:lnTo>
                  <a:lnTo>
                    <a:pt x="3006" y="1217"/>
                  </a:lnTo>
                  <a:lnTo>
                    <a:pt x="2969" y="1070"/>
                  </a:lnTo>
                  <a:lnTo>
                    <a:pt x="2932" y="941"/>
                  </a:lnTo>
                  <a:lnTo>
                    <a:pt x="2858" y="793"/>
                  </a:lnTo>
                  <a:lnTo>
                    <a:pt x="2785" y="682"/>
                  </a:lnTo>
                  <a:lnTo>
                    <a:pt x="2711" y="553"/>
                  </a:lnTo>
                  <a:lnTo>
                    <a:pt x="2600" y="443"/>
                  </a:lnTo>
                  <a:lnTo>
                    <a:pt x="2508" y="351"/>
                  </a:lnTo>
                  <a:lnTo>
                    <a:pt x="2379" y="258"/>
                  </a:lnTo>
                  <a:lnTo>
                    <a:pt x="2250" y="185"/>
                  </a:lnTo>
                  <a:lnTo>
                    <a:pt x="2121" y="129"/>
                  </a:lnTo>
                  <a:lnTo>
                    <a:pt x="1992" y="74"/>
                  </a:lnTo>
                  <a:lnTo>
                    <a:pt x="1844" y="37"/>
                  </a:lnTo>
                  <a:lnTo>
                    <a:pt x="1697"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9"/>
            <p:cNvSpPr/>
            <p:nvPr/>
          </p:nvSpPr>
          <p:spPr>
            <a:xfrm>
              <a:off x="5443375" y="682000"/>
              <a:ext cx="76550" cy="76550"/>
            </a:xfrm>
            <a:custGeom>
              <a:avLst/>
              <a:gdLst/>
              <a:ahLst/>
              <a:cxnLst/>
              <a:rect l="l" t="t" r="r" b="b"/>
              <a:pathLst>
                <a:path w="3062" h="3062" extrusionOk="0">
                  <a:moveTo>
                    <a:pt x="1549" y="1"/>
                  </a:moveTo>
                  <a:lnTo>
                    <a:pt x="1383" y="19"/>
                  </a:lnTo>
                  <a:lnTo>
                    <a:pt x="1236" y="38"/>
                  </a:lnTo>
                  <a:lnTo>
                    <a:pt x="1070" y="75"/>
                  </a:lnTo>
                  <a:lnTo>
                    <a:pt x="941" y="130"/>
                  </a:lnTo>
                  <a:lnTo>
                    <a:pt x="793" y="185"/>
                  </a:lnTo>
                  <a:lnTo>
                    <a:pt x="664" y="259"/>
                  </a:lnTo>
                  <a:lnTo>
                    <a:pt x="554" y="351"/>
                  </a:lnTo>
                  <a:lnTo>
                    <a:pt x="443" y="462"/>
                  </a:lnTo>
                  <a:lnTo>
                    <a:pt x="351" y="573"/>
                  </a:lnTo>
                  <a:lnTo>
                    <a:pt x="259" y="683"/>
                  </a:lnTo>
                  <a:lnTo>
                    <a:pt x="185" y="812"/>
                  </a:lnTo>
                  <a:lnTo>
                    <a:pt x="111" y="941"/>
                  </a:lnTo>
                  <a:lnTo>
                    <a:pt x="74" y="1089"/>
                  </a:lnTo>
                  <a:lnTo>
                    <a:pt x="37" y="1236"/>
                  </a:lnTo>
                  <a:lnTo>
                    <a:pt x="19" y="1402"/>
                  </a:lnTo>
                  <a:lnTo>
                    <a:pt x="1" y="1568"/>
                  </a:lnTo>
                  <a:lnTo>
                    <a:pt x="19" y="1716"/>
                  </a:lnTo>
                  <a:lnTo>
                    <a:pt x="37" y="1863"/>
                  </a:lnTo>
                  <a:lnTo>
                    <a:pt x="93" y="2011"/>
                  </a:lnTo>
                  <a:lnTo>
                    <a:pt x="130" y="2158"/>
                  </a:lnTo>
                  <a:lnTo>
                    <a:pt x="203" y="2287"/>
                  </a:lnTo>
                  <a:lnTo>
                    <a:pt x="277" y="2416"/>
                  </a:lnTo>
                  <a:lnTo>
                    <a:pt x="369" y="2527"/>
                  </a:lnTo>
                  <a:lnTo>
                    <a:pt x="462" y="2638"/>
                  </a:lnTo>
                  <a:lnTo>
                    <a:pt x="572" y="2730"/>
                  </a:lnTo>
                  <a:lnTo>
                    <a:pt x="701" y="2804"/>
                  </a:lnTo>
                  <a:lnTo>
                    <a:pt x="812" y="2877"/>
                  </a:lnTo>
                  <a:lnTo>
                    <a:pt x="959" y="2951"/>
                  </a:lnTo>
                  <a:lnTo>
                    <a:pt x="1088" y="2988"/>
                  </a:lnTo>
                  <a:lnTo>
                    <a:pt x="1236" y="3025"/>
                  </a:lnTo>
                  <a:lnTo>
                    <a:pt x="1383" y="3043"/>
                  </a:lnTo>
                  <a:lnTo>
                    <a:pt x="1549" y="3062"/>
                  </a:lnTo>
                  <a:lnTo>
                    <a:pt x="1715" y="3043"/>
                  </a:lnTo>
                  <a:lnTo>
                    <a:pt x="1863" y="3025"/>
                  </a:lnTo>
                  <a:lnTo>
                    <a:pt x="2010" y="2988"/>
                  </a:lnTo>
                  <a:lnTo>
                    <a:pt x="2139" y="2933"/>
                  </a:lnTo>
                  <a:lnTo>
                    <a:pt x="2268" y="2877"/>
                  </a:lnTo>
                  <a:lnTo>
                    <a:pt x="2398" y="2785"/>
                  </a:lnTo>
                  <a:lnTo>
                    <a:pt x="2508" y="2711"/>
                  </a:lnTo>
                  <a:lnTo>
                    <a:pt x="2619" y="2601"/>
                  </a:lnTo>
                  <a:lnTo>
                    <a:pt x="2711" y="2509"/>
                  </a:lnTo>
                  <a:lnTo>
                    <a:pt x="2803" y="2380"/>
                  </a:lnTo>
                  <a:lnTo>
                    <a:pt x="2877" y="2250"/>
                  </a:lnTo>
                  <a:lnTo>
                    <a:pt x="2951" y="2121"/>
                  </a:lnTo>
                  <a:lnTo>
                    <a:pt x="2988" y="1992"/>
                  </a:lnTo>
                  <a:lnTo>
                    <a:pt x="3024" y="1845"/>
                  </a:lnTo>
                  <a:lnTo>
                    <a:pt x="3043" y="1679"/>
                  </a:lnTo>
                  <a:lnTo>
                    <a:pt x="3061" y="1531"/>
                  </a:lnTo>
                  <a:lnTo>
                    <a:pt x="3043" y="1365"/>
                  </a:lnTo>
                  <a:lnTo>
                    <a:pt x="3024" y="1218"/>
                  </a:lnTo>
                  <a:lnTo>
                    <a:pt x="2988" y="1070"/>
                  </a:lnTo>
                  <a:lnTo>
                    <a:pt x="2932" y="941"/>
                  </a:lnTo>
                  <a:lnTo>
                    <a:pt x="2877" y="794"/>
                  </a:lnTo>
                  <a:lnTo>
                    <a:pt x="2803" y="683"/>
                  </a:lnTo>
                  <a:lnTo>
                    <a:pt x="2711" y="554"/>
                  </a:lnTo>
                  <a:lnTo>
                    <a:pt x="2619" y="462"/>
                  </a:lnTo>
                  <a:lnTo>
                    <a:pt x="2508" y="351"/>
                  </a:lnTo>
                  <a:lnTo>
                    <a:pt x="2398" y="278"/>
                  </a:lnTo>
                  <a:lnTo>
                    <a:pt x="2268" y="185"/>
                  </a:lnTo>
                  <a:lnTo>
                    <a:pt x="2139" y="130"/>
                  </a:lnTo>
                  <a:lnTo>
                    <a:pt x="1992" y="75"/>
                  </a:lnTo>
                  <a:lnTo>
                    <a:pt x="1863" y="38"/>
                  </a:lnTo>
                  <a:lnTo>
                    <a:pt x="1697" y="19"/>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9"/>
            <p:cNvSpPr/>
            <p:nvPr/>
          </p:nvSpPr>
          <p:spPr>
            <a:xfrm>
              <a:off x="5509300" y="776500"/>
              <a:ext cx="76075" cy="76100"/>
            </a:xfrm>
            <a:custGeom>
              <a:avLst/>
              <a:gdLst/>
              <a:ahLst/>
              <a:cxnLst/>
              <a:rect l="l" t="t" r="r" b="b"/>
              <a:pathLst>
                <a:path w="3043" h="3044" extrusionOk="0">
                  <a:moveTo>
                    <a:pt x="1365" y="1"/>
                  </a:moveTo>
                  <a:lnTo>
                    <a:pt x="1217" y="38"/>
                  </a:lnTo>
                  <a:lnTo>
                    <a:pt x="1070" y="75"/>
                  </a:lnTo>
                  <a:lnTo>
                    <a:pt x="922" y="111"/>
                  </a:lnTo>
                  <a:lnTo>
                    <a:pt x="793" y="185"/>
                  </a:lnTo>
                  <a:lnTo>
                    <a:pt x="664" y="259"/>
                  </a:lnTo>
                  <a:lnTo>
                    <a:pt x="553" y="333"/>
                  </a:lnTo>
                  <a:lnTo>
                    <a:pt x="443" y="443"/>
                  </a:lnTo>
                  <a:lnTo>
                    <a:pt x="351" y="536"/>
                  </a:lnTo>
                  <a:lnTo>
                    <a:pt x="258" y="665"/>
                  </a:lnTo>
                  <a:lnTo>
                    <a:pt x="185" y="775"/>
                  </a:lnTo>
                  <a:lnTo>
                    <a:pt x="129" y="904"/>
                  </a:lnTo>
                  <a:lnTo>
                    <a:pt x="74" y="1052"/>
                  </a:lnTo>
                  <a:lnTo>
                    <a:pt x="37" y="1199"/>
                  </a:lnTo>
                  <a:lnTo>
                    <a:pt x="19" y="1347"/>
                  </a:lnTo>
                  <a:lnTo>
                    <a:pt x="0" y="1513"/>
                  </a:lnTo>
                  <a:lnTo>
                    <a:pt x="19" y="1660"/>
                  </a:lnTo>
                  <a:lnTo>
                    <a:pt x="37" y="1826"/>
                  </a:lnTo>
                  <a:lnTo>
                    <a:pt x="74" y="1974"/>
                  </a:lnTo>
                  <a:lnTo>
                    <a:pt x="111" y="2121"/>
                  </a:lnTo>
                  <a:lnTo>
                    <a:pt x="185" y="2250"/>
                  </a:lnTo>
                  <a:lnTo>
                    <a:pt x="258" y="2379"/>
                  </a:lnTo>
                  <a:lnTo>
                    <a:pt x="351" y="2490"/>
                  </a:lnTo>
                  <a:lnTo>
                    <a:pt x="443" y="2601"/>
                  </a:lnTo>
                  <a:lnTo>
                    <a:pt x="553" y="2711"/>
                  </a:lnTo>
                  <a:lnTo>
                    <a:pt x="682" y="2785"/>
                  </a:lnTo>
                  <a:lnTo>
                    <a:pt x="811" y="2859"/>
                  </a:lnTo>
                  <a:lnTo>
                    <a:pt x="941" y="2932"/>
                  </a:lnTo>
                  <a:lnTo>
                    <a:pt x="1088" y="2969"/>
                  </a:lnTo>
                  <a:lnTo>
                    <a:pt x="1236" y="3006"/>
                  </a:lnTo>
                  <a:lnTo>
                    <a:pt x="1383" y="3025"/>
                  </a:lnTo>
                  <a:lnTo>
                    <a:pt x="1549" y="3043"/>
                  </a:lnTo>
                  <a:lnTo>
                    <a:pt x="1715" y="3025"/>
                  </a:lnTo>
                  <a:lnTo>
                    <a:pt x="1862" y="3006"/>
                  </a:lnTo>
                  <a:lnTo>
                    <a:pt x="2010" y="2969"/>
                  </a:lnTo>
                  <a:lnTo>
                    <a:pt x="2139" y="2914"/>
                  </a:lnTo>
                  <a:lnTo>
                    <a:pt x="2268" y="2840"/>
                  </a:lnTo>
                  <a:lnTo>
                    <a:pt x="2397" y="2767"/>
                  </a:lnTo>
                  <a:lnTo>
                    <a:pt x="2508" y="2674"/>
                  </a:lnTo>
                  <a:lnTo>
                    <a:pt x="2618" y="2582"/>
                  </a:lnTo>
                  <a:lnTo>
                    <a:pt x="2711" y="2472"/>
                  </a:lnTo>
                  <a:lnTo>
                    <a:pt x="2803" y="2361"/>
                  </a:lnTo>
                  <a:lnTo>
                    <a:pt x="2877" y="2232"/>
                  </a:lnTo>
                  <a:lnTo>
                    <a:pt x="2932" y="2103"/>
                  </a:lnTo>
                  <a:lnTo>
                    <a:pt x="2987" y="1955"/>
                  </a:lnTo>
                  <a:lnTo>
                    <a:pt x="3006" y="1808"/>
                  </a:lnTo>
                  <a:lnTo>
                    <a:pt x="3043" y="1660"/>
                  </a:lnTo>
                  <a:lnTo>
                    <a:pt x="3043" y="1513"/>
                  </a:lnTo>
                  <a:lnTo>
                    <a:pt x="3024" y="1347"/>
                  </a:lnTo>
                  <a:lnTo>
                    <a:pt x="3006" y="1199"/>
                  </a:lnTo>
                  <a:lnTo>
                    <a:pt x="2969" y="1052"/>
                  </a:lnTo>
                  <a:lnTo>
                    <a:pt x="2913" y="904"/>
                  </a:lnTo>
                  <a:lnTo>
                    <a:pt x="2858" y="775"/>
                  </a:lnTo>
                  <a:lnTo>
                    <a:pt x="2784" y="665"/>
                  </a:lnTo>
                  <a:lnTo>
                    <a:pt x="2692" y="536"/>
                  </a:lnTo>
                  <a:lnTo>
                    <a:pt x="2600" y="443"/>
                  </a:lnTo>
                  <a:lnTo>
                    <a:pt x="2489" y="333"/>
                  </a:lnTo>
                  <a:lnTo>
                    <a:pt x="2379" y="259"/>
                  </a:lnTo>
                  <a:lnTo>
                    <a:pt x="2250" y="185"/>
                  </a:lnTo>
                  <a:lnTo>
                    <a:pt x="2121" y="111"/>
                  </a:lnTo>
                  <a:lnTo>
                    <a:pt x="1973" y="75"/>
                  </a:lnTo>
                  <a:lnTo>
                    <a:pt x="1826" y="38"/>
                  </a:lnTo>
                  <a:lnTo>
                    <a:pt x="1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9"/>
            <p:cNvSpPr/>
            <p:nvPr/>
          </p:nvSpPr>
          <p:spPr>
            <a:xfrm>
              <a:off x="5943500" y="1099175"/>
              <a:ext cx="75175" cy="75625"/>
            </a:xfrm>
            <a:custGeom>
              <a:avLst/>
              <a:gdLst/>
              <a:ahLst/>
              <a:cxnLst/>
              <a:rect l="l" t="t" r="r" b="b"/>
              <a:pathLst>
                <a:path w="3007" h="3025" extrusionOk="0">
                  <a:moveTo>
                    <a:pt x="1365" y="1"/>
                  </a:moveTo>
                  <a:lnTo>
                    <a:pt x="1199" y="37"/>
                  </a:lnTo>
                  <a:lnTo>
                    <a:pt x="1052" y="74"/>
                  </a:lnTo>
                  <a:lnTo>
                    <a:pt x="923" y="111"/>
                  </a:lnTo>
                  <a:lnTo>
                    <a:pt x="794" y="166"/>
                  </a:lnTo>
                  <a:lnTo>
                    <a:pt x="665" y="240"/>
                  </a:lnTo>
                  <a:lnTo>
                    <a:pt x="554" y="332"/>
                  </a:lnTo>
                  <a:lnTo>
                    <a:pt x="443" y="425"/>
                  </a:lnTo>
                  <a:lnTo>
                    <a:pt x="333" y="535"/>
                  </a:lnTo>
                  <a:lnTo>
                    <a:pt x="259" y="646"/>
                  </a:lnTo>
                  <a:lnTo>
                    <a:pt x="185" y="775"/>
                  </a:lnTo>
                  <a:lnTo>
                    <a:pt x="112" y="904"/>
                  </a:lnTo>
                  <a:lnTo>
                    <a:pt x="56" y="1052"/>
                  </a:lnTo>
                  <a:lnTo>
                    <a:pt x="19" y="1181"/>
                  </a:lnTo>
                  <a:lnTo>
                    <a:pt x="1" y="1347"/>
                  </a:lnTo>
                  <a:lnTo>
                    <a:pt x="1" y="1494"/>
                  </a:lnTo>
                  <a:lnTo>
                    <a:pt x="1" y="1660"/>
                  </a:lnTo>
                  <a:lnTo>
                    <a:pt x="19" y="1807"/>
                  </a:lnTo>
                  <a:lnTo>
                    <a:pt x="56" y="1955"/>
                  </a:lnTo>
                  <a:lnTo>
                    <a:pt x="112" y="2102"/>
                  </a:lnTo>
                  <a:lnTo>
                    <a:pt x="167" y="2232"/>
                  </a:lnTo>
                  <a:lnTo>
                    <a:pt x="241" y="2361"/>
                  </a:lnTo>
                  <a:lnTo>
                    <a:pt x="333" y="2471"/>
                  </a:lnTo>
                  <a:lnTo>
                    <a:pt x="425" y="2582"/>
                  </a:lnTo>
                  <a:lnTo>
                    <a:pt x="536" y="2674"/>
                  </a:lnTo>
                  <a:lnTo>
                    <a:pt x="646" y="2766"/>
                  </a:lnTo>
                  <a:lnTo>
                    <a:pt x="757" y="2840"/>
                  </a:lnTo>
                  <a:lnTo>
                    <a:pt x="904" y="2895"/>
                  </a:lnTo>
                  <a:lnTo>
                    <a:pt x="1033" y="2951"/>
                  </a:lnTo>
                  <a:lnTo>
                    <a:pt x="1181" y="2988"/>
                  </a:lnTo>
                  <a:lnTo>
                    <a:pt x="1328" y="3006"/>
                  </a:lnTo>
                  <a:lnTo>
                    <a:pt x="1494" y="3024"/>
                  </a:lnTo>
                  <a:lnTo>
                    <a:pt x="1642" y="3006"/>
                  </a:lnTo>
                  <a:lnTo>
                    <a:pt x="1808" y="2988"/>
                  </a:lnTo>
                  <a:lnTo>
                    <a:pt x="1955" y="2951"/>
                  </a:lnTo>
                  <a:lnTo>
                    <a:pt x="2084" y="2914"/>
                  </a:lnTo>
                  <a:lnTo>
                    <a:pt x="2232" y="2840"/>
                  </a:lnTo>
                  <a:lnTo>
                    <a:pt x="2343" y="2766"/>
                  </a:lnTo>
                  <a:lnTo>
                    <a:pt x="2472" y="2693"/>
                  </a:lnTo>
                  <a:lnTo>
                    <a:pt x="2564" y="2600"/>
                  </a:lnTo>
                  <a:lnTo>
                    <a:pt x="2674" y="2490"/>
                  </a:lnTo>
                  <a:lnTo>
                    <a:pt x="2748" y="2379"/>
                  </a:lnTo>
                  <a:lnTo>
                    <a:pt x="2822" y="2250"/>
                  </a:lnTo>
                  <a:lnTo>
                    <a:pt x="2896" y="2121"/>
                  </a:lnTo>
                  <a:lnTo>
                    <a:pt x="2951" y="1973"/>
                  </a:lnTo>
                  <a:lnTo>
                    <a:pt x="2988" y="1826"/>
                  </a:lnTo>
                  <a:lnTo>
                    <a:pt x="3006" y="1678"/>
                  </a:lnTo>
                  <a:lnTo>
                    <a:pt x="3006" y="1531"/>
                  </a:lnTo>
                  <a:lnTo>
                    <a:pt x="3006" y="1365"/>
                  </a:lnTo>
                  <a:lnTo>
                    <a:pt x="2988" y="1217"/>
                  </a:lnTo>
                  <a:lnTo>
                    <a:pt x="2951" y="1070"/>
                  </a:lnTo>
                  <a:lnTo>
                    <a:pt x="2896" y="922"/>
                  </a:lnTo>
                  <a:lnTo>
                    <a:pt x="2840" y="793"/>
                  </a:lnTo>
                  <a:lnTo>
                    <a:pt x="2767" y="664"/>
                  </a:lnTo>
                  <a:lnTo>
                    <a:pt x="2674" y="554"/>
                  </a:lnTo>
                  <a:lnTo>
                    <a:pt x="2582" y="443"/>
                  </a:lnTo>
                  <a:lnTo>
                    <a:pt x="2490" y="351"/>
                  </a:lnTo>
                  <a:lnTo>
                    <a:pt x="2361" y="259"/>
                  </a:lnTo>
                  <a:lnTo>
                    <a:pt x="2250" y="185"/>
                  </a:lnTo>
                  <a:lnTo>
                    <a:pt x="2121" y="130"/>
                  </a:lnTo>
                  <a:lnTo>
                    <a:pt x="1974" y="74"/>
                  </a:lnTo>
                  <a:lnTo>
                    <a:pt x="1826" y="37"/>
                  </a:lnTo>
                  <a:lnTo>
                    <a:pt x="1679"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9"/>
            <p:cNvSpPr/>
            <p:nvPr/>
          </p:nvSpPr>
          <p:spPr>
            <a:xfrm>
              <a:off x="5261300" y="322925"/>
              <a:ext cx="75625" cy="75625"/>
            </a:xfrm>
            <a:custGeom>
              <a:avLst/>
              <a:gdLst/>
              <a:ahLst/>
              <a:cxnLst/>
              <a:rect l="l" t="t" r="r" b="b"/>
              <a:pathLst>
                <a:path w="3025" h="3025" extrusionOk="0">
                  <a:moveTo>
                    <a:pt x="1328" y="1"/>
                  </a:moveTo>
                  <a:lnTo>
                    <a:pt x="1181" y="38"/>
                  </a:lnTo>
                  <a:lnTo>
                    <a:pt x="1033" y="74"/>
                  </a:lnTo>
                  <a:lnTo>
                    <a:pt x="886" y="130"/>
                  </a:lnTo>
                  <a:lnTo>
                    <a:pt x="756" y="185"/>
                  </a:lnTo>
                  <a:lnTo>
                    <a:pt x="646" y="259"/>
                  </a:lnTo>
                  <a:lnTo>
                    <a:pt x="517" y="351"/>
                  </a:lnTo>
                  <a:lnTo>
                    <a:pt x="425" y="443"/>
                  </a:lnTo>
                  <a:lnTo>
                    <a:pt x="314" y="554"/>
                  </a:lnTo>
                  <a:lnTo>
                    <a:pt x="240" y="683"/>
                  </a:lnTo>
                  <a:lnTo>
                    <a:pt x="166" y="812"/>
                  </a:lnTo>
                  <a:lnTo>
                    <a:pt x="111" y="941"/>
                  </a:lnTo>
                  <a:lnTo>
                    <a:pt x="56" y="1070"/>
                  </a:lnTo>
                  <a:lnTo>
                    <a:pt x="19" y="1218"/>
                  </a:lnTo>
                  <a:lnTo>
                    <a:pt x="0" y="1383"/>
                  </a:lnTo>
                  <a:lnTo>
                    <a:pt x="0" y="1531"/>
                  </a:lnTo>
                  <a:lnTo>
                    <a:pt x="0" y="1697"/>
                  </a:lnTo>
                  <a:lnTo>
                    <a:pt x="37" y="1844"/>
                  </a:lnTo>
                  <a:lnTo>
                    <a:pt x="74" y="1992"/>
                  </a:lnTo>
                  <a:lnTo>
                    <a:pt x="130" y="2139"/>
                  </a:lnTo>
                  <a:lnTo>
                    <a:pt x="185" y="2269"/>
                  </a:lnTo>
                  <a:lnTo>
                    <a:pt x="259" y="2379"/>
                  </a:lnTo>
                  <a:lnTo>
                    <a:pt x="351" y="2508"/>
                  </a:lnTo>
                  <a:lnTo>
                    <a:pt x="443" y="2600"/>
                  </a:lnTo>
                  <a:lnTo>
                    <a:pt x="554" y="2693"/>
                  </a:lnTo>
                  <a:lnTo>
                    <a:pt x="683" y="2785"/>
                  </a:lnTo>
                  <a:lnTo>
                    <a:pt x="793" y="2859"/>
                  </a:lnTo>
                  <a:lnTo>
                    <a:pt x="941" y="2914"/>
                  </a:lnTo>
                  <a:lnTo>
                    <a:pt x="1070" y="2969"/>
                  </a:lnTo>
                  <a:lnTo>
                    <a:pt x="1217" y="3006"/>
                  </a:lnTo>
                  <a:lnTo>
                    <a:pt x="1383" y="3024"/>
                  </a:lnTo>
                  <a:lnTo>
                    <a:pt x="1697" y="3024"/>
                  </a:lnTo>
                  <a:lnTo>
                    <a:pt x="1844" y="2988"/>
                  </a:lnTo>
                  <a:lnTo>
                    <a:pt x="1992" y="2951"/>
                  </a:lnTo>
                  <a:lnTo>
                    <a:pt x="2121" y="2895"/>
                  </a:lnTo>
                  <a:lnTo>
                    <a:pt x="2268" y="2840"/>
                  </a:lnTo>
                  <a:lnTo>
                    <a:pt x="2379" y="2766"/>
                  </a:lnTo>
                  <a:lnTo>
                    <a:pt x="2508" y="2674"/>
                  </a:lnTo>
                  <a:lnTo>
                    <a:pt x="2600" y="2564"/>
                  </a:lnTo>
                  <a:lnTo>
                    <a:pt x="2692" y="2471"/>
                  </a:lnTo>
                  <a:lnTo>
                    <a:pt x="2785" y="2342"/>
                  </a:lnTo>
                  <a:lnTo>
                    <a:pt x="2858" y="2213"/>
                  </a:lnTo>
                  <a:lnTo>
                    <a:pt x="2914" y="2084"/>
                  </a:lnTo>
                  <a:lnTo>
                    <a:pt x="2969" y="1937"/>
                  </a:lnTo>
                  <a:lnTo>
                    <a:pt x="3006" y="1789"/>
                  </a:lnTo>
                  <a:lnTo>
                    <a:pt x="3024" y="1642"/>
                  </a:lnTo>
                  <a:lnTo>
                    <a:pt x="3024" y="1494"/>
                  </a:lnTo>
                  <a:lnTo>
                    <a:pt x="3006" y="1328"/>
                  </a:lnTo>
                  <a:lnTo>
                    <a:pt x="2987" y="1181"/>
                  </a:lnTo>
                  <a:lnTo>
                    <a:pt x="2951" y="1033"/>
                  </a:lnTo>
                  <a:lnTo>
                    <a:pt x="2895" y="886"/>
                  </a:lnTo>
                  <a:lnTo>
                    <a:pt x="2840" y="757"/>
                  </a:lnTo>
                  <a:lnTo>
                    <a:pt x="2766" y="646"/>
                  </a:lnTo>
                  <a:lnTo>
                    <a:pt x="2674" y="517"/>
                  </a:lnTo>
                  <a:lnTo>
                    <a:pt x="2563" y="425"/>
                  </a:lnTo>
                  <a:lnTo>
                    <a:pt x="2471" y="333"/>
                  </a:lnTo>
                  <a:lnTo>
                    <a:pt x="2342" y="240"/>
                  </a:lnTo>
                  <a:lnTo>
                    <a:pt x="2213" y="167"/>
                  </a:lnTo>
                  <a:lnTo>
                    <a:pt x="2084" y="111"/>
                  </a:lnTo>
                  <a:lnTo>
                    <a:pt x="1936" y="56"/>
                  </a:lnTo>
                  <a:lnTo>
                    <a:pt x="1789" y="19"/>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9"/>
            <p:cNvSpPr/>
            <p:nvPr/>
          </p:nvSpPr>
          <p:spPr>
            <a:xfrm>
              <a:off x="6023250" y="1113475"/>
              <a:ext cx="75625" cy="75600"/>
            </a:xfrm>
            <a:custGeom>
              <a:avLst/>
              <a:gdLst/>
              <a:ahLst/>
              <a:cxnLst/>
              <a:rect l="l" t="t" r="r" b="b"/>
              <a:pathLst>
                <a:path w="3025" h="3024" extrusionOk="0">
                  <a:moveTo>
                    <a:pt x="1402" y="0"/>
                  </a:moveTo>
                  <a:lnTo>
                    <a:pt x="1236" y="19"/>
                  </a:lnTo>
                  <a:lnTo>
                    <a:pt x="1089" y="55"/>
                  </a:lnTo>
                  <a:lnTo>
                    <a:pt x="941" y="92"/>
                  </a:lnTo>
                  <a:lnTo>
                    <a:pt x="812" y="166"/>
                  </a:lnTo>
                  <a:lnTo>
                    <a:pt x="683" y="240"/>
                  </a:lnTo>
                  <a:lnTo>
                    <a:pt x="554" y="314"/>
                  </a:lnTo>
                  <a:lnTo>
                    <a:pt x="443" y="424"/>
                  </a:lnTo>
                  <a:lnTo>
                    <a:pt x="351" y="516"/>
                  </a:lnTo>
                  <a:lnTo>
                    <a:pt x="259" y="645"/>
                  </a:lnTo>
                  <a:lnTo>
                    <a:pt x="185" y="775"/>
                  </a:lnTo>
                  <a:lnTo>
                    <a:pt x="111" y="904"/>
                  </a:lnTo>
                  <a:lnTo>
                    <a:pt x="56" y="1051"/>
                  </a:lnTo>
                  <a:lnTo>
                    <a:pt x="19" y="1199"/>
                  </a:lnTo>
                  <a:lnTo>
                    <a:pt x="1" y="1346"/>
                  </a:lnTo>
                  <a:lnTo>
                    <a:pt x="1" y="1512"/>
                  </a:lnTo>
                  <a:lnTo>
                    <a:pt x="1" y="1660"/>
                  </a:lnTo>
                  <a:lnTo>
                    <a:pt x="19" y="1826"/>
                  </a:lnTo>
                  <a:lnTo>
                    <a:pt x="56" y="1973"/>
                  </a:lnTo>
                  <a:lnTo>
                    <a:pt x="111" y="2102"/>
                  </a:lnTo>
                  <a:lnTo>
                    <a:pt x="167" y="2231"/>
                  </a:lnTo>
                  <a:lnTo>
                    <a:pt x="240" y="2360"/>
                  </a:lnTo>
                  <a:lnTo>
                    <a:pt x="333" y="2471"/>
                  </a:lnTo>
                  <a:lnTo>
                    <a:pt x="425" y="2581"/>
                  </a:lnTo>
                  <a:lnTo>
                    <a:pt x="535" y="2674"/>
                  </a:lnTo>
                  <a:lnTo>
                    <a:pt x="646" y="2766"/>
                  </a:lnTo>
                  <a:lnTo>
                    <a:pt x="775" y="2840"/>
                  </a:lnTo>
                  <a:lnTo>
                    <a:pt x="904" y="2913"/>
                  </a:lnTo>
                  <a:lnTo>
                    <a:pt x="1033" y="2950"/>
                  </a:lnTo>
                  <a:lnTo>
                    <a:pt x="1181" y="2987"/>
                  </a:lnTo>
                  <a:lnTo>
                    <a:pt x="1347" y="3024"/>
                  </a:lnTo>
                  <a:lnTo>
                    <a:pt x="1660" y="3024"/>
                  </a:lnTo>
                  <a:lnTo>
                    <a:pt x="1808" y="3006"/>
                  </a:lnTo>
                  <a:lnTo>
                    <a:pt x="1955" y="2969"/>
                  </a:lnTo>
                  <a:lnTo>
                    <a:pt x="2084" y="2913"/>
                  </a:lnTo>
                  <a:lnTo>
                    <a:pt x="2232" y="2858"/>
                  </a:lnTo>
                  <a:lnTo>
                    <a:pt x="2342" y="2784"/>
                  </a:lnTo>
                  <a:lnTo>
                    <a:pt x="2471" y="2692"/>
                  </a:lnTo>
                  <a:lnTo>
                    <a:pt x="2582" y="2600"/>
                  </a:lnTo>
                  <a:lnTo>
                    <a:pt x="2674" y="2508"/>
                  </a:lnTo>
                  <a:lnTo>
                    <a:pt x="2766" y="2379"/>
                  </a:lnTo>
                  <a:lnTo>
                    <a:pt x="2840" y="2268"/>
                  </a:lnTo>
                  <a:lnTo>
                    <a:pt x="2896" y="2139"/>
                  </a:lnTo>
                  <a:lnTo>
                    <a:pt x="2951" y="1991"/>
                  </a:lnTo>
                  <a:lnTo>
                    <a:pt x="2988" y="1844"/>
                  </a:lnTo>
                  <a:lnTo>
                    <a:pt x="3025" y="1696"/>
                  </a:lnTo>
                  <a:lnTo>
                    <a:pt x="3025" y="1549"/>
                  </a:lnTo>
                  <a:lnTo>
                    <a:pt x="3025" y="1383"/>
                  </a:lnTo>
                  <a:lnTo>
                    <a:pt x="3006" y="1235"/>
                  </a:lnTo>
                  <a:lnTo>
                    <a:pt x="2969" y="1088"/>
                  </a:lnTo>
                  <a:lnTo>
                    <a:pt x="2932" y="940"/>
                  </a:lnTo>
                  <a:lnTo>
                    <a:pt x="2859" y="811"/>
                  </a:lnTo>
                  <a:lnTo>
                    <a:pt x="2785" y="682"/>
                  </a:lnTo>
                  <a:lnTo>
                    <a:pt x="2711" y="572"/>
                  </a:lnTo>
                  <a:lnTo>
                    <a:pt x="2619" y="461"/>
                  </a:lnTo>
                  <a:lnTo>
                    <a:pt x="2508" y="350"/>
                  </a:lnTo>
                  <a:lnTo>
                    <a:pt x="2398" y="258"/>
                  </a:lnTo>
                  <a:lnTo>
                    <a:pt x="2269" y="185"/>
                  </a:lnTo>
                  <a:lnTo>
                    <a:pt x="2140" y="129"/>
                  </a:lnTo>
                  <a:lnTo>
                    <a:pt x="2010" y="74"/>
                  </a:lnTo>
                  <a:lnTo>
                    <a:pt x="1863" y="37"/>
                  </a:lnTo>
                  <a:lnTo>
                    <a:pt x="17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9"/>
            <p:cNvSpPr/>
            <p:nvPr/>
          </p:nvSpPr>
          <p:spPr>
            <a:xfrm>
              <a:off x="5377925" y="587975"/>
              <a:ext cx="76075" cy="76075"/>
            </a:xfrm>
            <a:custGeom>
              <a:avLst/>
              <a:gdLst/>
              <a:ahLst/>
              <a:cxnLst/>
              <a:rect l="l" t="t" r="r" b="b"/>
              <a:pathLst>
                <a:path w="3043" h="3043" extrusionOk="0">
                  <a:moveTo>
                    <a:pt x="1568" y="1"/>
                  </a:moveTo>
                  <a:lnTo>
                    <a:pt x="1402" y="19"/>
                  </a:lnTo>
                  <a:lnTo>
                    <a:pt x="1254" y="37"/>
                  </a:lnTo>
                  <a:lnTo>
                    <a:pt x="1107" y="56"/>
                  </a:lnTo>
                  <a:lnTo>
                    <a:pt x="959" y="111"/>
                  </a:lnTo>
                  <a:lnTo>
                    <a:pt x="830" y="167"/>
                  </a:lnTo>
                  <a:lnTo>
                    <a:pt x="701" y="240"/>
                  </a:lnTo>
                  <a:lnTo>
                    <a:pt x="590" y="314"/>
                  </a:lnTo>
                  <a:lnTo>
                    <a:pt x="480" y="425"/>
                  </a:lnTo>
                  <a:lnTo>
                    <a:pt x="369" y="517"/>
                  </a:lnTo>
                  <a:lnTo>
                    <a:pt x="295" y="627"/>
                  </a:lnTo>
                  <a:lnTo>
                    <a:pt x="203" y="757"/>
                  </a:lnTo>
                  <a:lnTo>
                    <a:pt x="148" y="886"/>
                  </a:lnTo>
                  <a:lnTo>
                    <a:pt x="93" y="1015"/>
                  </a:lnTo>
                  <a:lnTo>
                    <a:pt x="56" y="1162"/>
                  </a:lnTo>
                  <a:lnTo>
                    <a:pt x="19" y="1310"/>
                  </a:lnTo>
                  <a:lnTo>
                    <a:pt x="0" y="1476"/>
                  </a:lnTo>
                  <a:lnTo>
                    <a:pt x="19" y="1642"/>
                  </a:lnTo>
                  <a:lnTo>
                    <a:pt x="37" y="1789"/>
                  </a:lnTo>
                  <a:lnTo>
                    <a:pt x="56" y="1937"/>
                  </a:lnTo>
                  <a:lnTo>
                    <a:pt x="111" y="2084"/>
                  </a:lnTo>
                  <a:lnTo>
                    <a:pt x="166" y="2232"/>
                  </a:lnTo>
                  <a:lnTo>
                    <a:pt x="240" y="2361"/>
                  </a:lnTo>
                  <a:lnTo>
                    <a:pt x="332" y="2471"/>
                  </a:lnTo>
                  <a:lnTo>
                    <a:pt x="424" y="2582"/>
                  </a:lnTo>
                  <a:lnTo>
                    <a:pt x="535" y="2693"/>
                  </a:lnTo>
                  <a:lnTo>
                    <a:pt x="646" y="2766"/>
                  </a:lnTo>
                  <a:lnTo>
                    <a:pt x="775" y="2859"/>
                  </a:lnTo>
                  <a:lnTo>
                    <a:pt x="904" y="2914"/>
                  </a:lnTo>
                  <a:lnTo>
                    <a:pt x="1051" y="2969"/>
                  </a:lnTo>
                  <a:lnTo>
                    <a:pt x="1199" y="3006"/>
                  </a:lnTo>
                  <a:lnTo>
                    <a:pt x="1346" y="3043"/>
                  </a:lnTo>
                  <a:lnTo>
                    <a:pt x="1678" y="3043"/>
                  </a:lnTo>
                  <a:lnTo>
                    <a:pt x="1826" y="3024"/>
                  </a:lnTo>
                  <a:lnTo>
                    <a:pt x="1973" y="2988"/>
                  </a:lnTo>
                  <a:lnTo>
                    <a:pt x="2102" y="2932"/>
                  </a:lnTo>
                  <a:lnTo>
                    <a:pt x="2250" y="2877"/>
                  </a:lnTo>
                  <a:lnTo>
                    <a:pt x="2360" y="2803"/>
                  </a:lnTo>
                  <a:lnTo>
                    <a:pt x="2489" y="2711"/>
                  </a:lnTo>
                  <a:lnTo>
                    <a:pt x="2600" y="2619"/>
                  </a:lnTo>
                  <a:lnTo>
                    <a:pt x="2692" y="2508"/>
                  </a:lnTo>
                  <a:lnTo>
                    <a:pt x="2784" y="2398"/>
                  </a:lnTo>
                  <a:lnTo>
                    <a:pt x="2858" y="2268"/>
                  </a:lnTo>
                  <a:lnTo>
                    <a:pt x="2914" y="2139"/>
                  </a:lnTo>
                  <a:lnTo>
                    <a:pt x="2969" y="2010"/>
                  </a:lnTo>
                  <a:lnTo>
                    <a:pt x="3006" y="1863"/>
                  </a:lnTo>
                  <a:lnTo>
                    <a:pt x="3043" y="1715"/>
                  </a:lnTo>
                  <a:lnTo>
                    <a:pt x="3043" y="1549"/>
                  </a:lnTo>
                  <a:lnTo>
                    <a:pt x="3043" y="1402"/>
                  </a:lnTo>
                  <a:lnTo>
                    <a:pt x="3024" y="1236"/>
                  </a:lnTo>
                  <a:lnTo>
                    <a:pt x="2987" y="1088"/>
                  </a:lnTo>
                  <a:lnTo>
                    <a:pt x="2932" y="959"/>
                  </a:lnTo>
                  <a:lnTo>
                    <a:pt x="2877" y="830"/>
                  </a:lnTo>
                  <a:lnTo>
                    <a:pt x="2803" y="701"/>
                  </a:lnTo>
                  <a:lnTo>
                    <a:pt x="2729" y="572"/>
                  </a:lnTo>
                  <a:lnTo>
                    <a:pt x="2619" y="462"/>
                  </a:lnTo>
                  <a:lnTo>
                    <a:pt x="2526" y="369"/>
                  </a:lnTo>
                  <a:lnTo>
                    <a:pt x="2416" y="277"/>
                  </a:lnTo>
                  <a:lnTo>
                    <a:pt x="2287" y="203"/>
                  </a:lnTo>
                  <a:lnTo>
                    <a:pt x="2158" y="130"/>
                  </a:lnTo>
                  <a:lnTo>
                    <a:pt x="2010" y="93"/>
                  </a:lnTo>
                  <a:lnTo>
                    <a:pt x="1881" y="37"/>
                  </a:lnTo>
                  <a:lnTo>
                    <a:pt x="1715" y="19"/>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9"/>
            <p:cNvSpPr/>
            <p:nvPr/>
          </p:nvSpPr>
          <p:spPr>
            <a:xfrm>
              <a:off x="5863775" y="1085350"/>
              <a:ext cx="74700" cy="74700"/>
            </a:xfrm>
            <a:custGeom>
              <a:avLst/>
              <a:gdLst/>
              <a:ahLst/>
              <a:cxnLst/>
              <a:rect l="l" t="t" r="r" b="b"/>
              <a:pathLst>
                <a:path w="2988" h="2988" extrusionOk="0">
                  <a:moveTo>
                    <a:pt x="1365" y="0"/>
                  </a:moveTo>
                  <a:lnTo>
                    <a:pt x="1217" y="19"/>
                  </a:lnTo>
                  <a:lnTo>
                    <a:pt x="1070" y="56"/>
                  </a:lnTo>
                  <a:lnTo>
                    <a:pt x="940" y="93"/>
                  </a:lnTo>
                  <a:lnTo>
                    <a:pt x="793" y="166"/>
                  </a:lnTo>
                  <a:lnTo>
                    <a:pt x="682" y="240"/>
                  </a:lnTo>
                  <a:lnTo>
                    <a:pt x="553" y="314"/>
                  </a:lnTo>
                  <a:lnTo>
                    <a:pt x="461" y="406"/>
                  </a:lnTo>
                  <a:lnTo>
                    <a:pt x="350" y="498"/>
                  </a:lnTo>
                  <a:lnTo>
                    <a:pt x="277" y="627"/>
                  </a:lnTo>
                  <a:lnTo>
                    <a:pt x="203" y="738"/>
                  </a:lnTo>
                  <a:lnTo>
                    <a:pt x="129" y="867"/>
                  </a:lnTo>
                  <a:lnTo>
                    <a:pt x="74" y="996"/>
                  </a:lnTo>
                  <a:lnTo>
                    <a:pt x="37" y="1144"/>
                  </a:lnTo>
                  <a:lnTo>
                    <a:pt x="19" y="1291"/>
                  </a:lnTo>
                  <a:lnTo>
                    <a:pt x="0" y="1439"/>
                  </a:lnTo>
                  <a:lnTo>
                    <a:pt x="0" y="1605"/>
                  </a:lnTo>
                  <a:lnTo>
                    <a:pt x="19" y="1752"/>
                  </a:lnTo>
                  <a:lnTo>
                    <a:pt x="55" y="1900"/>
                  </a:lnTo>
                  <a:lnTo>
                    <a:pt x="92" y="2047"/>
                  </a:lnTo>
                  <a:lnTo>
                    <a:pt x="166" y="2176"/>
                  </a:lnTo>
                  <a:lnTo>
                    <a:pt x="240" y="2305"/>
                  </a:lnTo>
                  <a:lnTo>
                    <a:pt x="314" y="2434"/>
                  </a:lnTo>
                  <a:lnTo>
                    <a:pt x="406" y="2545"/>
                  </a:lnTo>
                  <a:lnTo>
                    <a:pt x="516" y="2637"/>
                  </a:lnTo>
                  <a:lnTo>
                    <a:pt x="627" y="2729"/>
                  </a:lnTo>
                  <a:lnTo>
                    <a:pt x="756" y="2803"/>
                  </a:lnTo>
                  <a:lnTo>
                    <a:pt x="885" y="2858"/>
                  </a:lnTo>
                  <a:lnTo>
                    <a:pt x="1014" y="2914"/>
                  </a:lnTo>
                  <a:lnTo>
                    <a:pt x="1162" y="2951"/>
                  </a:lnTo>
                  <a:lnTo>
                    <a:pt x="1309" y="2987"/>
                  </a:lnTo>
                  <a:lnTo>
                    <a:pt x="1623" y="2987"/>
                  </a:lnTo>
                  <a:lnTo>
                    <a:pt x="1770" y="2969"/>
                  </a:lnTo>
                  <a:lnTo>
                    <a:pt x="1918" y="2932"/>
                  </a:lnTo>
                  <a:lnTo>
                    <a:pt x="2065" y="2895"/>
                  </a:lnTo>
                  <a:lnTo>
                    <a:pt x="2194" y="2821"/>
                  </a:lnTo>
                  <a:lnTo>
                    <a:pt x="2323" y="2748"/>
                  </a:lnTo>
                  <a:lnTo>
                    <a:pt x="2434" y="2674"/>
                  </a:lnTo>
                  <a:lnTo>
                    <a:pt x="2545" y="2582"/>
                  </a:lnTo>
                  <a:lnTo>
                    <a:pt x="2637" y="2490"/>
                  </a:lnTo>
                  <a:lnTo>
                    <a:pt x="2729" y="2360"/>
                  </a:lnTo>
                  <a:lnTo>
                    <a:pt x="2803" y="2250"/>
                  </a:lnTo>
                  <a:lnTo>
                    <a:pt x="2858" y="2121"/>
                  </a:lnTo>
                  <a:lnTo>
                    <a:pt x="2913" y="1992"/>
                  </a:lnTo>
                  <a:lnTo>
                    <a:pt x="2950" y="1844"/>
                  </a:lnTo>
                  <a:lnTo>
                    <a:pt x="2987" y="1697"/>
                  </a:lnTo>
                  <a:lnTo>
                    <a:pt x="2987" y="1549"/>
                  </a:lnTo>
                  <a:lnTo>
                    <a:pt x="2987" y="1383"/>
                  </a:lnTo>
                  <a:lnTo>
                    <a:pt x="2969" y="1236"/>
                  </a:lnTo>
                  <a:lnTo>
                    <a:pt x="2950" y="1088"/>
                  </a:lnTo>
                  <a:lnTo>
                    <a:pt x="2895" y="941"/>
                  </a:lnTo>
                  <a:lnTo>
                    <a:pt x="2840" y="812"/>
                  </a:lnTo>
                  <a:lnTo>
                    <a:pt x="2766" y="683"/>
                  </a:lnTo>
                  <a:lnTo>
                    <a:pt x="2674" y="554"/>
                  </a:lnTo>
                  <a:lnTo>
                    <a:pt x="2581" y="443"/>
                  </a:lnTo>
                  <a:lnTo>
                    <a:pt x="2489" y="351"/>
                  </a:lnTo>
                  <a:lnTo>
                    <a:pt x="2360" y="259"/>
                  </a:lnTo>
                  <a:lnTo>
                    <a:pt x="2250" y="185"/>
                  </a:lnTo>
                  <a:lnTo>
                    <a:pt x="2121" y="129"/>
                  </a:lnTo>
                  <a:lnTo>
                    <a:pt x="1973" y="74"/>
                  </a:lnTo>
                  <a:lnTo>
                    <a:pt x="1826" y="37"/>
                  </a:lnTo>
                  <a:lnTo>
                    <a:pt x="1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9"/>
            <p:cNvSpPr/>
            <p:nvPr/>
          </p:nvSpPr>
          <p:spPr>
            <a:xfrm>
              <a:off x="5247475" y="403125"/>
              <a:ext cx="74700" cy="74700"/>
            </a:xfrm>
            <a:custGeom>
              <a:avLst/>
              <a:gdLst/>
              <a:ahLst/>
              <a:cxnLst/>
              <a:rect l="l" t="t" r="r" b="b"/>
              <a:pathLst>
                <a:path w="2988" h="2988" extrusionOk="0">
                  <a:moveTo>
                    <a:pt x="1531" y="1"/>
                  </a:moveTo>
                  <a:lnTo>
                    <a:pt x="1365" y="19"/>
                  </a:lnTo>
                  <a:lnTo>
                    <a:pt x="1217" y="38"/>
                  </a:lnTo>
                  <a:lnTo>
                    <a:pt x="1070" y="75"/>
                  </a:lnTo>
                  <a:lnTo>
                    <a:pt x="941" y="112"/>
                  </a:lnTo>
                  <a:lnTo>
                    <a:pt x="793" y="167"/>
                  </a:lnTo>
                  <a:lnTo>
                    <a:pt x="683" y="241"/>
                  </a:lnTo>
                  <a:lnTo>
                    <a:pt x="553" y="333"/>
                  </a:lnTo>
                  <a:lnTo>
                    <a:pt x="443" y="425"/>
                  </a:lnTo>
                  <a:lnTo>
                    <a:pt x="351" y="536"/>
                  </a:lnTo>
                  <a:lnTo>
                    <a:pt x="258" y="646"/>
                  </a:lnTo>
                  <a:lnTo>
                    <a:pt x="185" y="775"/>
                  </a:lnTo>
                  <a:lnTo>
                    <a:pt x="129" y="904"/>
                  </a:lnTo>
                  <a:lnTo>
                    <a:pt x="74" y="1033"/>
                  </a:lnTo>
                  <a:lnTo>
                    <a:pt x="37" y="1181"/>
                  </a:lnTo>
                  <a:lnTo>
                    <a:pt x="19" y="1328"/>
                  </a:lnTo>
                  <a:lnTo>
                    <a:pt x="0" y="1494"/>
                  </a:lnTo>
                  <a:lnTo>
                    <a:pt x="0" y="1642"/>
                  </a:lnTo>
                  <a:lnTo>
                    <a:pt x="37" y="1789"/>
                  </a:lnTo>
                  <a:lnTo>
                    <a:pt x="56" y="1937"/>
                  </a:lnTo>
                  <a:lnTo>
                    <a:pt x="111" y="2066"/>
                  </a:lnTo>
                  <a:lnTo>
                    <a:pt x="166" y="2195"/>
                  </a:lnTo>
                  <a:lnTo>
                    <a:pt x="240" y="2324"/>
                  </a:lnTo>
                  <a:lnTo>
                    <a:pt x="332" y="2435"/>
                  </a:lnTo>
                  <a:lnTo>
                    <a:pt x="424" y="2545"/>
                  </a:lnTo>
                  <a:lnTo>
                    <a:pt x="517" y="2638"/>
                  </a:lnTo>
                  <a:lnTo>
                    <a:pt x="627" y="2730"/>
                  </a:lnTo>
                  <a:lnTo>
                    <a:pt x="756" y="2803"/>
                  </a:lnTo>
                  <a:lnTo>
                    <a:pt x="885" y="2859"/>
                  </a:lnTo>
                  <a:lnTo>
                    <a:pt x="1014" y="2914"/>
                  </a:lnTo>
                  <a:lnTo>
                    <a:pt x="1162" y="2951"/>
                  </a:lnTo>
                  <a:lnTo>
                    <a:pt x="1309" y="2988"/>
                  </a:lnTo>
                  <a:lnTo>
                    <a:pt x="1604" y="2988"/>
                  </a:lnTo>
                  <a:lnTo>
                    <a:pt x="1770" y="2969"/>
                  </a:lnTo>
                  <a:lnTo>
                    <a:pt x="1918" y="2933"/>
                  </a:lnTo>
                  <a:lnTo>
                    <a:pt x="2047" y="2896"/>
                  </a:lnTo>
                  <a:lnTo>
                    <a:pt x="2194" y="2822"/>
                  </a:lnTo>
                  <a:lnTo>
                    <a:pt x="2305" y="2748"/>
                  </a:lnTo>
                  <a:lnTo>
                    <a:pt x="2434" y="2674"/>
                  </a:lnTo>
                  <a:lnTo>
                    <a:pt x="2545" y="2582"/>
                  </a:lnTo>
                  <a:lnTo>
                    <a:pt x="2637" y="2472"/>
                  </a:lnTo>
                  <a:lnTo>
                    <a:pt x="2729" y="2361"/>
                  </a:lnTo>
                  <a:lnTo>
                    <a:pt x="2803" y="2232"/>
                  </a:lnTo>
                  <a:lnTo>
                    <a:pt x="2858" y="2103"/>
                  </a:lnTo>
                  <a:lnTo>
                    <a:pt x="2914" y="1955"/>
                  </a:lnTo>
                  <a:lnTo>
                    <a:pt x="2950" y="1826"/>
                  </a:lnTo>
                  <a:lnTo>
                    <a:pt x="2969" y="1660"/>
                  </a:lnTo>
                  <a:lnTo>
                    <a:pt x="2987" y="1513"/>
                  </a:lnTo>
                  <a:lnTo>
                    <a:pt x="2987" y="1365"/>
                  </a:lnTo>
                  <a:lnTo>
                    <a:pt x="2950" y="1218"/>
                  </a:lnTo>
                  <a:lnTo>
                    <a:pt x="2914" y="1070"/>
                  </a:lnTo>
                  <a:lnTo>
                    <a:pt x="2877" y="923"/>
                  </a:lnTo>
                  <a:lnTo>
                    <a:pt x="2821" y="794"/>
                  </a:lnTo>
                  <a:lnTo>
                    <a:pt x="2748" y="683"/>
                  </a:lnTo>
                  <a:lnTo>
                    <a:pt x="2655" y="554"/>
                  </a:lnTo>
                  <a:lnTo>
                    <a:pt x="2563" y="462"/>
                  </a:lnTo>
                  <a:lnTo>
                    <a:pt x="2471" y="351"/>
                  </a:lnTo>
                  <a:lnTo>
                    <a:pt x="2360" y="277"/>
                  </a:lnTo>
                  <a:lnTo>
                    <a:pt x="2231" y="204"/>
                  </a:lnTo>
                  <a:lnTo>
                    <a:pt x="2102" y="130"/>
                  </a:lnTo>
                  <a:lnTo>
                    <a:pt x="1973" y="75"/>
                  </a:lnTo>
                  <a:lnTo>
                    <a:pt x="1826" y="38"/>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9"/>
            <p:cNvSpPr/>
            <p:nvPr/>
          </p:nvSpPr>
          <p:spPr>
            <a:xfrm>
              <a:off x="5786775" y="1071050"/>
              <a:ext cx="74700" cy="74700"/>
            </a:xfrm>
            <a:custGeom>
              <a:avLst/>
              <a:gdLst/>
              <a:ahLst/>
              <a:cxnLst/>
              <a:rect l="l" t="t" r="r" b="b"/>
              <a:pathLst>
                <a:path w="2988" h="2988" extrusionOk="0">
                  <a:moveTo>
                    <a:pt x="1494" y="1"/>
                  </a:moveTo>
                  <a:lnTo>
                    <a:pt x="1347" y="19"/>
                  </a:lnTo>
                  <a:lnTo>
                    <a:pt x="1199" y="38"/>
                  </a:lnTo>
                  <a:lnTo>
                    <a:pt x="1052" y="75"/>
                  </a:lnTo>
                  <a:lnTo>
                    <a:pt x="904" y="130"/>
                  </a:lnTo>
                  <a:lnTo>
                    <a:pt x="775" y="185"/>
                  </a:lnTo>
                  <a:lnTo>
                    <a:pt x="646" y="259"/>
                  </a:lnTo>
                  <a:lnTo>
                    <a:pt x="536" y="351"/>
                  </a:lnTo>
                  <a:lnTo>
                    <a:pt x="425" y="443"/>
                  </a:lnTo>
                  <a:lnTo>
                    <a:pt x="333" y="554"/>
                  </a:lnTo>
                  <a:lnTo>
                    <a:pt x="241" y="665"/>
                  </a:lnTo>
                  <a:lnTo>
                    <a:pt x="167" y="794"/>
                  </a:lnTo>
                  <a:lnTo>
                    <a:pt x="112" y="941"/>
                  </a:lnTo>
                  <a:lnTo>
                    <a:pt x="75" y="1070"/>
                  </a:lnTo>
                  <a:lnTo>
                    <a:pt x="38" y="1218"/>
                  </a:lnTo>
                  <a:lnTo>
                    <a:pt x="19" y="1365"/>
                  </a:lnTo>
                  <a:lnTo>
                    <a:pt x="1" y="1531"/>
                  </a:lnTo>
                  <a:lnTo>
                    <a:pt x="19" y="1679"/>
                  </a:lnTo>
                  <a:lnTo>
                    <a:pt x="38" y="1826"/>
                  </a:lnTo>
                  <a:lnTo>
                    <a:pt x="75" y="1974"/>
                  </a:lnTo>
                  <a:lnTo>
                    <a:pt x="130" y="2103"/>
                  </a:lnTo>
                  <a:lnTo>
                    <a:pt x="204" y="2232"/>
                  </a:lnTo>
                  <a:lnTo>
                    <a:pt x="278" y="2361"/>
                  </a:lnTo>
                  <a:lnTo>
                    <a:pt x="351" y="2472"/>
                  </a:lnTo>
                  <a:lnTo>
                    <a:pt x="462" y="2564"/>
                  </a:lnTo>
                  <a:lnTo>
                    <a:pt x="573" y="2656"/>
                  </a:lnTo>
                  <a:lnTo>
                    <a:pt x="683" y="2748"/>
                  </a:lnTo>
                  <a:lnTo>
                    <a:pt x="812" y="2822"/>
                  </a:lnTo>
                  <a:lnTo>
                    <a:pt x="941" y="2877"/>
                  </a:lnTo>
                  <a:lnTo>
                    <a:pt x="1070" y="2932"/>
                  </a:lnTo>
                  <a:lnTo>
                    <a:pt x="1218" y="2951"/>
                  </a:lnTo>
                  <a:lnTo>
                    <a:pt x="1365" y="2969"/>
                  </a:lnTo>
                  <a:lnTo>
                    <a:pt x="1513" y="2988"/>
                  </a:lnTo>
                  <a:lnTo>
                    <a:pt x="1660" y="2969"/>
                  </a:lnTo>
                  <a:lnTo>
                    <a:pt x="1808" y="2951"/>
                  </a:lnTo>
                  <a:lnTo>
                    <a:pt x="1955" y="2914"/>
                  </a:lnTo>
                  <a:lnTo>
                    <a:pt x="2103" y="2859"/>
                  </a:lnTo>
                  <a:lnTo>
                    <a:pt x="2232" y="2803"/>
                  </a:lnTo>
                  <a:lnTo>
                    <a:pt x="2343" y="2730"/>
                  </a:lnTo>
                  <a:lnTo>
                    <a:pt x="2453" y="2637"/>
                  </a:lnTo>
                  <a:lnTo>
                    <a:pt x="2564" y="2545"/>
                  </a:lnTo>
                  <a:lnTo>
                    <a:pt x="2656" y="2435"/>
                  </a:lnTo>
                  <a:lnTo>
                    <a:pt x="2748" y="2324"/>
                  </a:lnTo>
                  <a:lnTo>
                    <a:pt x="2804" y="2195"/>
                  </a:lnTo>
                  <a:lnTo>
                    <a:pt x="2877" y="2066"/>
                  </a:lnTo>
                  <a:lnTo>
                    <a:pt x="2914" y="1937"/>
                  </a:lnTo>
                  <a:lnTo>
                    <a:pt x="2951" y="1789"/>
                  </a:lnTo>
                  <a:lnTo>
                    <a:pt x="2970" y="1642"/>
                  </a:lnTo>
                  <a:lnTo>
                    <a:pt x="2988" y="1494"/>
                  </a:lnTo>
                  <a:lnTo>
                    <a:pt x="2970" y="1328"/>
                  </a:lnTo>
                  <a:lnTo>
                    <a:pt x="2951" y="1181"/>
                  </a:lnTo>
                  <a:lnTo>
                    <a:pt x="2914" y="1052"/>
                  </a:lnTo>
                  <a:lnTo>
                    <a:pt x="2859" y="904"/>
                  </a:lnTo>
                  <a:lnTo>
                    <a:pt x="2804" y="775"/>
                  </a:lnTo>
                  <a:lnTo>
                    <a:pt x="2730" y="665"/>
                  </a:lnTo>
                  <a:lnTo>
                    <a:pt x="2638" y="536"/>
                  </a:lnTo>
                  <a:lnTo>
                    <a:pt x="2545" y="443"/>
                  </a:lnTo>
                  <a:lnTo>
                    <a:pt x="2453" y="351"/>
                  </a:lnTo>
                  <a:lnTo>
                    <a:pt x="2343" y="259"/>
                  </a:lnTo>
                  <a:lnTo>
                    <a:pt x="2214" y="185"/>
                  </a:lnTo>
                  <a:lnTo>
                    <a:pt x="2084" y="130"/>
                  </a:lnTo>
                  <a:lnTo>
                    <a:pt x="1937" y="75"/>
                  </a:lnTo>
                  <a:lnTo>
                    <a:pt x="1808"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9"/>
            <p:cNvSpPr/>
            <p:nvPr/>
          </p:nvSpPr>
          <p:spPr>
            <a:xfrm>
              <a:off x="6169375" y="1219950"/>
              <a:ext cx="74250" cy="73775"/>
            </a:xfrm>
            <a:custGeom>
              <a:avLst/>
              <a:gdLst/>
              <a:ahLst/>
              <a:cxnLst/>
              <a:rect l="l" t="t" r="r" b="b"/>
              <a:pathLst>
                <a:path w="2970" h="2951" extrusionOk="0">
                  <a:moveTo>
                    <a:pt x="1328" y="0"/>
                  </a:moveTo>
                  <a:lnTo>
                    <a:pt x="1181" y="19"/>
                  </a:lnTo>
                  <a:lnTo>
                    <a:pt x="1033" y="56"/>
                  </a:lnTo>
                  <a:lnTo>
                    <a:pt x="904" y="111"/>
                  </a:lnTo>
                  <a:lnTo>
                    <a:pt x="775" y="185"/>
                  </a:lnTo>
                  <a:lnTo>
                    <a:pt x="646" y="258"/>
                  </a:lnTo>
                  <a:lnTo>
                    <a:pt x="535" y="332"/>
                  </a:lnTo>
                  <a:lnTo>
                    <a:pt x="443" y="443"/>
                  </a:lnTo>
                  <a:lnTo>
                    <a:pt x="333" y="535"/>
                  </a:lnTo>
                  <a:lnTo>
                    <a:pt x="259" y="646"/>
                  </a:lnTo>
                  <a:lnTo>
                    <a:pt x="185" y="775"/>
                  </a:lnTo>
                  <a:lnTo>
                    <a:pt x="111" y="904"/>
                  </a:lnTo>
                  <a:lnTo>
                    <a:pt x="74" y="1033"/>
                  </a:lnTo>
                  <a:lnTo>
                    <a:pt x="38" y="1180"/>
                  </a:lnTo>
                  <a:lnTo>
                    <a:pt x="19" y="1328"/>
                  </a:lnTo>
                  <a:lnTo>
                    <a:pt x="1" y="1475"/>
                  </a:lnTo>
                  <a:lnTo>
                    <a:pt x="19" y="1623"/>
                  </a:lnTo>
                  <a:lnTo>
                    <a:pt x="38" y="1770"/>
                  </a:lnTo>
                  <a:lnTo>
                    <a:pt x="74" y="1918"/>
                  </a:lnTo>
                  <a:lnTo>
                    <a:pt x="130" y="2047"/>
                  </a:lnTo>
                  <a:lnTo>
                    <a:pt x="185" y="2176"/>
                  </a:lnTo>
                  <a:lnTo>
                    <a:pt x="259" y="2305"/>
                  </a:lnTo>
                  <a:lnTo>
                    <a:pt x="351" y="2416"/>
                  </a:lnTo>
                  <a:lnTo>
                    <a:pt x="443" y="2526"/>
                  </a:lnTo>
                  <a:lnTo>
                    <a:pt x="554" y="2619"/>
                  </a:lnTo>
                  <a:lnTo>
                    <a:pt x="664" y="2711"/>
                  </a:lnTo>
                  <a:lnTo>
                    <a:pt x="793" y="2785"/>
                  </a:lnTo>
                  <a:lnTo>
                    <a:pt x="923" y="2840"/>
                  </a:lnTo>
                  <a:lnTo>
                    <a:pt x="1052" y="2895"/>
                  </a:lnTo>
                  <a:lnTo>
                    <a:pt x="1199" y="2932"/>
                  </a:lnTo>
                  <a:lnTo>
                    <a:pt x="1347" y="2950"/>
                  </a:lnTo>
                  <a:lnTo>
                    <a:pt x="1642" y="2950"/>
                  </a:lnTo>
                  <a:lnTo>
                    <a:pt x="1789" y="2932"/>
                  </a:lnTo>
                  <a:lnTo>
                    <a:pt x="1937" y="2895"/>
                  </a:lnTo>
                  <a:lnTo>
                    <a:pt x="2066" y="2840"/>
                  </a:lnTo>
                  <a:lnTo>
                    <a:pt x="2195" y="2766"/>
                  </a:lnTo>
                  <a:lnTo>
                    <a:pt x="2324" y="2692"/>
                  </a:lnTo>
                  <a:lnTo>
                    <a:pt x="2434" y="2619"/>
                  </a:lnTo>
                  <a:lnTo>
                    <a:pt x="2545" y="2526"/>
                  </a:lnTo>
                  <a:lnTo>
                    <a:pt x="2637" y="2416"/>
                  </a:lnTo>
                  <a:lnTo>
                    <a:pt x="2711" y="2305"/>
                  </a:lnTo>
                  <a:lnTo>
                    <a:pt x="2785" y="2176"/>
                  </a:lnTo>
                  <a:lnTo>
                    <a:pt x="2859" y="2047"/>
                  </a:lnTo>
                  <a:lnTo>
                    <a:pt x="2914" y="1918"/>
                  </a:lnTo>
                  <a:lnTo>
                    <a:pt x="2932" y="1770"/>
                  </a:lnTo>
                  <a:lnTo>
                    <a:pt x="2969" y="1623"/>
                  </a:lnTo>
                  <a:lnTo>
                    <a:pt x="2969" y="1475"/>
                  </a:lnTo>
                  <a:lnTo>
                    <a:pt x="2969" y="1309"/>
                  </a:lnTo>
                  <a:lnTo>
                    <a:pt x="2932" y="1180"/>
                  </a:lnTo>
                  <a:lnTo>
                    <a:pt x="2895" y="1033"/>
                  </a:lnTo>
                  <a:lnTo>
                    <a:pt x="2859" y="885"/>
                  </a:lnTo>
                  <a:lnTo>
                    <a:pt x="2785" y="756"/>
                  </a:lnTo>
                  <a:lnTo>
                    <a:pt x="2711" y="646"/>
                  </a:lnTo>
                  <a:lnTo>
                    <a:pt x="2619" y="535"/>
                  </a:lnTo>
                  <a:lnTo>
                    <a:pt x="2527" y="424"/>
                  </a:lnTo>
                  <a:lnTo>
                    <a:pt x="2416" y="332"/>
                  </a:lnTo>
                  <a:lnTo>
                    <a:pt x="2305" y="240"/>
                  </a:lnTo>
                  <a:lnTo>
                    <a:pt x="2176" y="166"/>
                  </a:lnTo>
                  <a:lnTo>
                    <a:pt x="2047" y="111"/>
                  </a:lnTo>
                  <a:lnTo>
                    <a:pt x="1918" y="56"/>
                  </a:lnTo>
                  <a:lnTo>
                    <a:pt x="1771" y="19"/>
                  </a:lnTo>
                  <a:lnTo>
                    <a:pt x="16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9"/>
            <p:cNvSpPr/>
            <p:nvPr/>
          </p:nvSpPr>
          <p:spPr>
            <a:xfrm>
              <a:off x="6089625" y="1205650"/>
              <a:ext cx="74250" cy="73775"/>
            </a:xfrm>
            <a:custGeom>
              <a:avLst/>
              <a:gdLst/>
              <a:ahLst/>
              <a:cxnLst/>
              <a:rect l="l" t="t" r="r" b="b"/>
              <a:pathLst>
                <a:path w="2970" h="2951" extrusionOk="0">
                  <a:moveTo>
                    <a:pt x="1347" y="1"/>
                  </a:moveTo>
                  <a:lnTo>
                    <a:pt x="1199" y="19"/>
                  </a:lnTo>
                  <a:lnTo>
                    <a:pt x="1052" y="56"/>
                  </a:lnTo>
                  <a:lnTo>
                    <a:pt x="904" y="111"/>
                  </a:lnTo>
                  <a:lnTo>
                    <a:pt x="775" y="167"/>
                  </a:lnTo>
                  <a:lnTo>
                    <a:pt x="665" y="240"/>
                  </a:lnTo>
                  <a:lnTo>
                    <a:pt x="554" y="333"/>
                  </a:lnTo>
                  <a:lnTo>
                    <a:pt x="443" y="425"/>
                  </a:lnTo>
                  <a:lnTo>
                    <a:pt x="351" y="535"/>
                  </a:lnTo>
                  <a:lnTo>
                    <a:pt x="259" y="646"/>
                  </a:lnTo>
                  <a:lnTo>
                    <a:pt x="185" y="757"/>
                  </a:lnTo>
                  <a:lnTo>
                    <a:pt x="111" y="886"/>
                  </a:lnTo>
                  <a:lnTo>
                    <a:pt x="75" y="1033"/>
                  </a:lnTo>
                  <a:lnTo>
                    <a:pt x="38" y="1162"/>
                  </a:lnTo>
                  <a:lnTo>
                    <a:pt x="1" y="1310"/>
                  </a:lnTo>
                  <a:lnTo>
                    <a:pt x="1" y="1457"/>
                  </a:lnTo>
                  <a:lnTo>
                    <a:pt x="1" y="1623"/>
                  </a:lnTo>
                  <a:lnTo>
                    <a:pt x="19" y="1771"/>
                  </a:lnTo>
                  <a:lnTo>
                    <a:pt x="56" y="1900"/>
                  </a:lnTo>
                  <a:lnTo>
                    <a:pt x="111" y="2047"/>
                  </a:lnTo>
                  <a:lnTo>
                    <a:pt x="167" y="2176"/>
                  </a:lnTo>
                  <a:lnTo>
                    <a:pt x="241" y="2287"/>
                  </a:lnTo>
                  <a:lnTo>
                    <a:pt x="333" y="2416"/>
                  </a:lnTo>
                  <a:lnTo>
                    <a:pt x="425" y="2508"/>
                  </a:lnTo>
                  <a:lnTo>
                    <a:pt x="536" y="2619"/>
                  </a:lnTo>
                  <a:lnTo>
                    <a:pt x="646" y="2693"/>
                  </a:lnTo>
                  <a:lnTo>
                    <a:pt x="775" y="2766"/>
                  </a:lnTo>
                  <a:lnTo>
                    <a:pt x="904" y="2840"/>
                  </a:lnTo>
                  <a:lnTo>
                    <a:pt x="1033" y="2896"/>
                  </a:lnTo>
                  <a:lnTo>
                    <a:pt x="1181" y="2932"/>
                  </a:lnTo>
                  <a:lnTo>
                    <a:pt x="1328" y="2951"/>
                  </a:lnTo>
                  <a:lnTo>
                    <a:pt x="1623" y="2951"/>
                  </a:lnTo>
                  <a:lnTo>
                    <a:pt x="1771" y="2932"/>
                  </a:lnTo>
                  <a:lnTo>
                    <a:pt x="1918" y="2896"/>
                  </a:lnTo>
                  <a:lnTo>
                    <a:pt x="2047" y="2840"/>
                  </a:lnTo>
                  <a:lnTo>
                    <a:pt x="2177" y="2785"/>
                  </a:lnTo>
                  <a:lnTo>
                    <a:pt x="2306" y="2711"/>
                  </a:lnTo>
                  <a:lnTo>
                    <a:pt x="2416" y="2619"/>
                  </a:lnTo>
                  <a:lnTo>
                    <a:pt x="2527" y="2527"/>
                  </a:lnTo>
                  <a:lnTo>
                    <a:pt x="2619" y="2435"/>
                  </a:lnTo>
                  <a:lnTo>
                    <a:pt x="2711" y="2306"/>
                  </a:lnTo>
                  <a:lnTo>
                    <a:pt x="2785" y="2195"/>
                  </a:lnTo>
                  <a:lnTo>
                    <a:pt x="2840" y="2066"/>
                  </a:lnTo>
                  <a:lnTo>
                    <a:pt x="2896" y="1918"/>
                  </a:lnTo>
                  <a:lnTo>
                    <a:pt x="2932" y="1789"/>
                  </a:lnTo>
                  <a:lnTo>
                    <a:pt x="2951" y="1642"/>
                  </a:lnTo>
                  <a:lnTo>
                    <a:pt x="2969" y="1494"/>
                  </a:lnTo>
                  <a:lnTo>
                    <a:pt x="2951" y="1328"/>
                  </a:lnTo>
                  <a:lnTo>
                    <a:pt x="2932" y="1181"/>
                  </a:lnTo>
                  <a:lnTo>
                    <a:pt x="2896" y="1052"/>
                  </a:lnTo>
                  <a:lnTo>
                    <a:pt x="2859" y="904"/>
                  </a:lnTo>
                  <a:lnTo>
                    <a:pt x="2785" y="775"/>
                  </a:lnTo>
                  <a:lnTo>
                    <a:pt x="2711" y="665"/>
                  </a:lnTo>
                  <a:lnTo>
                    <a:pt x="2637" y="535"/>
                  </a:lnTo>
                  <a:lnTo>
                    <a:pt x="2527" y="443"/>
                  </a:lnTo>
                  <a:lnTo>
                    <a:pt x="2435" y="333"/>
                  </a:lnTo>
                  <a:lnTo>
                    <a:pt x="2306" y="259"/>
                  </a:lnTo>
                  <a:lnTo>
                    <a:pt x="2195"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9"/>
            <p:cNvSpPr/>
            <p:nvPr/>
          </p:nvSpPr>
          <p:spPr>
            <a:xfrm>
              <a:off x="5495925" y="857175"/>
              <a:ext cx="74250" cy="74250"/>
            </a:xfrm>
            <a:custGeom>
              <a:avLst/>
              <a:gdLst/>
              <a:ahLst/>
              <a:cxnLst/>
              <a:rect l="l" t="t" r="r" b="b"/>
              <a:pathLst>
                <a:path w="2970" h="2970" extrusionOk="0">
                  <a:moveTo>
                    <a:pt x="1476" y="0"/>
                  </a:moveTo>
                  <a:lnTo>
                    <a:pt x="1310" y="19"/>
                  </a:lnTo>
                  <a:lnTo>
                    <a:pt x="1162" y="37"/>
                  </a:lnTo>
                  <a:lnTo>
                    <a:pt x="1033" y="74"/>
                  </a:lnTo>
                  <a:lnTo>
                    <a:pt x="886" y="130"/>
                  </a:lnTo>
                  <a:lnTo>
                    <a:pt x="756" y="185"/>
                  </a:lnTo>
                  <a:lnTo>
                    <a:pt x="646" y="259"/>
                  </a:lnTo>
                  <a:lnTo>
                    <a:pt x="535" y="351"/>
                  </a:lnTo>
                  <a:lnTo>
                    <a:pt x="425" y="443"/>
                  </a:lnTo>
                  <a:lnTo>
                    <a:pt x="332" y="554"/>
                  </a:lnTo>
                  <a:lnTo>
                    <a:pt x="240" y="664"/>
                  </a:lnTo>
                  <a:lnTo>
                    <a:pt x="166" y="793"/>
                  </a:lnTo>
                  <a:lnTo>
                    <a:pt x="111" y="922"/>
                  </a:lnTo>
                  <a:lnTo>
                    <a:pt x="56" y="1070"/>
                  </a:lnTo>
                  <a:lnTo>
                    <a:pt x="37" y="1199"/>
                  </a:lnTo>
                  <a:lnTo>
                    <a:pt x="1" y="1346"/>
                  </a:lnTo>
                  <a:lnTo>
                    <a:pt x="1" y="1512"/>
                  </a:lnTo>
                  <a:lnTo>
                    <a:pt x="19" y="1660"/>
                  </a:lnTo>
                  <a:lnTo>
                    <a:pt x="37" y="1807"/>
                  </a:lnTo>
                  <a:lnTo>
                    <a:pt x="74" y="1955"/>
                  </a:lnTo>
                  <a:lnTo>
                    <a:pt x="130" y="2084"/>
                  </a:lnTo>
                  <a:lnTo>
                    <a:pt x="185" y="2213"/>
                  </a:lnTo>
                  <a:lnTo>
                    <a:pt x="259" y="2342"/>
                  </a:lnTo>
                  <a:lnTo>
                    <a:pt x="351" y="2453"/>
                  </a:lnTo>
                  <a:lnTo>
                    <a:pt x="443" y="2545"/>
                  </a:lnTo>
                  <a:lnTo>
                    <a:pt x="554" y="2637"/>
                  </a:lnTo>
                  <a:lnTo>
                    <a:pt x="664" y="2729"/>
                  </a:lnTo>
                  <a:lnTo>
                    <a:pt x="793" y="2803"/>
                  </a:lnTo>
                  <a:lnTo>
                    <a:pt x="922" y="2858"/>
                  </a:lnTo>
                  <a:lnTo>
                    <a:pt x="1051" y="2914"/>
                  </a:lnTo>
                  <a:lnTo>
                    <a:pt x="1199" y="2951"/>
                  </a:lnTo>
                  <a:lnTo>
                    <a:pt x="1346" y="2969"/>
                  </a:lnTo>
                  <a:lnTo>
                    <a:pt x="1660" y="2969"/>
                  </a:lnTo>
                  <a:lnTo>
                    <a:pt x="1807" y="2932"/>
                  </a:lnTo>
                  <a:lnTo>
                    <a:pt x="1937" y="2895"/>
                  </a:lnTo>
                  <a:lnTo>
                    <a:pt x="2084" y="2858"/>
                  </a:lnTo>
                  <a:lnTo>
                    <a:pt x="2213" y="2785"/>
                  </a:lnTo>
                  <a:lnTo>
                    <a:pt x="2324" y="2711"/>
                  </a:lnTo>
                  <a:lnTo>
                    <a:pt x="2453" y="2619"/>
                  </a:lnTo>
                  <a:lnTo>
                    <a:pt x="2545" y="2527"/>
                  </a:lnTo>
                  <a:lnTo>
                    <a:pt x="2637" y="2416"/>
                  </a:lnTo>
                  <a:lnTo>
                    <a:pt x="2729" y="2305"/>
                  </a:lnTo>
                  <a:lnTo>
                    <a:pt x="2803" y="2176"/>
                  </a:lnTo>
                  <a:lnTo>
                    <a:pt x="2858" y="2047"/>
                  </a:lnTo>
                  <a:lnTo>
                    <a:pt x="2914" y="1918"/>
                  </a:lnTo>
                  <a:lnTo>
                    <a:pt x="2951" y="1771"/>
                  </a:lnTo>
                  <a:lnTo>
                    <a:pt x="2969" y="1623"/>
                  </a:lnTo>
                  <a:lnTo>
                    <a:pt x="2969" y="1476"/>
                  </a:lnTo>
                  <a:lnTo>
                    <a:pt x="2969" y="1328"/>
                  </a:lnTo>
                  <a:lnTo>
                    <a:pt x="2932" y="1181"/>
                  </a:lnTo>
                  <a:lnTo>
                    <a:pt x="2895" y="1033"/>
                  </a:lnTo>
                  <a:lnTo>
                    <a:pt x="2840" y="904"/>
                  </a:lnTo>
                  <a:lnTo>
                    <a:pt x="2785" y="775"/>
                  </a:lnTo>
                  <a:lnTo>
                    <a:pt x="2711" y="646"/>
                  </a:lnTo>
                  <a:lnTo>
                    <a:pt x="2619" y="535"/>
                  </a:lnTo>
                  <a:lnTo>
                    <a:pt x="2527" y="425"/>
                  </a:lnTo>
                  <a:lnTo>
                    <a:pt x="2416" y="332"/>
                  </a:lnTo>
                  <a:lnTo>
                    <a:pt x="2305" y="240"/>
                  </a:lnTo>
                  <a:lnTo>
                    <a:pt x="2176" y="185"/>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9"/>
            <p:cNvSpPr/>
            <p:nvPr/>
          </p:nvSpPr>
          <p:spPr>
            <a:xfrm>
              <a:off x="5430000" y="763150"/>
              <a:ext cx="74700" cy="74225"/>
            </a:xfrm>
            <a:custGeom>
              <a:avLst/>
              <a:gdLst/>
              <a:ahLst/>
              <a:cxnLst/>
              <a:rect l="l" t="t" r="r" b="b"/>
              <a:pathLst>
                <a:path w="2988" h="2969" extrusionOk="0">
                  <a:moveTo>
                    <a:pt x="1365" y="0"/>
                  </a:moveTo>
                  <a:lnTo>
                    <a:pt x="1218" y="19"/>
                  </a:lnTo>
                  <a:lnTo>
                    <a:pt x="1070" y="55"/>
                  </a:lnTo>
                  <a:lnTo>
                    <a:pt x="941" y="92"/>
                  </a:lnTo>
                  <a:lnTo>
                    <a:pt x="812" y="166"/>
                  </a:lnTo>
                  <a:lnTo>
                    <a:pt x="683" y="240"/>
                  </a:lnTo>
                  <a:lnTo>
                    <a:pt x="572" y="314"/>
                  </a:lnTo>
                  <a:lnTo>
                    <a:pt x="462" y="406"/>
                  </a:lnTo>
                  <a:lnTo>
                    <a:pt x="370" y="516"/>
                  </a:lnTo>
                  <a:lnTo>
                    <a:pt x="277" y="627"/>
                  </a:lnTo>
                  <a:lnTo>
                    <a:pt x="204" y="738"/>
                  </a:lnTo>
                  <a:lnTo>
                    <a:pt x="130" y="867"/>
                  </a:lnTo>
                  <a:lnTo>
                    <a:pt x="93" y="996"/>
                  </a:lnTo>
                  <a:lnTo>
                    <a:pt x="38" y="1143"/>
                  </a:lnTo>
                  <a:lnTo>
                    <a:pt x="19" y="1291"/>
                  </a:lnTo>
                  <a:lnTo>
                    <a:pt x="1" y="1438"/>
                  </a:lnTo>
                  <a:lnTo>
                    <a:pt x="19" y="1604"/>
                  </a:lnTo>
                  <a:lnTo>
                    <a:pt x="38" y="1752"/>
                  </a:lnTo>
                  <a:lnTo>
                    <a:pt x="75" y="1899"/>
                  </a:lnTo>
                  <a:lnTo>
                    <a:pt x="111" y="2047"/>
                  </a:lnTo>
                  <a:lnTo>
                    <a:pt x="167" y="2176"/>
                  </a:lnTo>
                  <a:lnTo>
                    <a:pt x="241" y="2305"/>
                  </a:lnTo>
                  <a:lnTo>
                    <a:pt x="333" y="2415"/>
                  </a:lnTo>
                  <a:lnTo>
                    <a:pt x="425" y="2526"/>
                  </a:lnTo>
                  <a:lnTo>
                    <a:pt x="536" y="2618"/>
                  </a:lnTo>
                  <a:lnTo>
                    <a:pt x="646" y="2711"/>
                  </a:lnTo>
                  <a:lnTo>
                    <a:pt x="775" y="2784"/>
                  </a:lnTo>
                  <a:lnTo>
                    <a:pt x="904" y="2858"/>
                  </a:lnTo>
                  <a:lnTo>
                    <a:pt x="1052" y="2913"/>
                  </a:lnTo>
                  <a:lnTo>
                    <a:pt x="1199" y="2950"/>
                  </a:lnTo>
                  <a:lnTo>
                    <a:pt x="1347" y="2969"/>
                  </a:lnTo>
                  <a:lnTo>
                    <a:pt x="1660" y="2969"/>
                  </a:lnTo>
                  <a:lnTo>
                    <a:pt x="1808" y="2950"/>
                  </a:lnTo>
                  <a:lnTo>
                    <a:pt x="1937" y="2913"/>
                  </a:lnTo>
                  <a:lnTo>
                    <a:pt x="2084" y="2858"/>
                  </a:lnTo>
                  <a:lnTo>
                    <a:pt x="2213" y="2803"/>
                  </a:lnTo>
                  <a:lnTo>
                    <a:pt x="2324" y="2729"/>
                  </a:lnTo>
                  <a:lnTo>
                    <a:pt x="2453" y="2637"/>
                  </a:lnTo>
                  <a:lnTo>
                    <a:pt x="2545" y="2545"/>
                  </a:lnTo>
                  <a:lnTo>
                    <a:pt x="2656" y="2434"/>
                  </a:lnTo>
                  <a:lnTo>
                    <a:pt x="2730" y="2323"/>
                  </a:lnTo>
                  <a:lnTo>
                    <a:pt x="2803" y="2194"/>
                  </a:lnTo>
                  <a:lnTo>
                    <a:pt x="2877" y="2065"/>
                  </a:lnTo>
                  <a:lnTo>
                    <a:pt x="2914" y="1936"/>
                  </a:lnTo>
                  <a:lnTo>
                    <a:pt x="2951" y="1789"/>
                  </a:lnTo>
                  <a:lnTo>
                    <a:pt x="2969" y="1641"/>
                  </a:lnTo>
                  <a:lnTo>
                    <a:pt x="2988" y="1494"/>
                  </a:lnTo>
                  <a:lnTo>
                    <a:pt x="2988" y="1346"/>
                  </a:lnTo>
                  <a:lnTo>
                    <a:pt x="2951" y="1199"/>
                  </a:lnTo>
                  <a:lnTo>
                    <a:pt x="2933" y="1051"/>
                  </a:lnTo>
                  <a:lnTo>
                    <a:pt x="2877" y="904"/>
                  </a:lnTo>
                  <a:lnTo>
                    <a:pt x="2822" y="775"/>
                  </a:lnTo>
                  <a:lnTo>
                    <a:pt x="2748" y="664"/>
                  </a:lnTo>
                  <a:lnTo>
                    <a:pt x="2656" y="535"/>
                  </a:lnTo>
                  <a:lnTo>
                    <a:pt x="2564" y="443"/>
                  </a:lnTo>
                  <a:lnTo>
                    <a:pt x="2453" y="332"/>
                  </a:lnTo>
                  <a:lnTo>
                    <a:pt x="2342" y="258"/>
                  </a:lnTo>
                  <a:lnTo>
                    <a:pt x="2232" y="184"/>
                  </a:lnTo>
                  <a:lnTo>
                    <a:pt x="2103" y="111"/>
                  </a:lnTo>
                  <a:lnTo>
                    <a:pt x="1955" y="74"/>
                  </a:lnTo>
                  <a:lnTo>
                    <a:pt x="1826" y="19"/>
                  </a:lnTo>
                  <a:lnTo>
                    <a:pt x="1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9"/>
            <p:cNvSpPr/>
            <p:nvPr/>
          </p:nvSpPr>
          <p:spPr>
            <a:xfrm>
              <a:off x="5641125" y="962725"/>
              <a:ext cx="74700" cy="74700"/>
            </a:xfrm>
            <a:custGeom>
              <a:avLst/>
              <a:gdLst/>
              <a:ahLst/>
              <a:cxnLst/>
              <a:rect l="l" t="t" r="r" b="b"/>
              <a:pathLst>
                <a:path w="2988" h="2988" extrusionOk="0">
                  <a:moveTo>
                    <a:pt x="1328" y="1"/>
                  </a:moveTo>
                  <a:lnTo>
                    <a:pt x="1181" y="38"/>
                  </a:lnTo>
                  <a:lnTo>
                    <a:pt x="1033" y="75"/>
                  </a:lnTo>
                  <a:lnTo>
                    <a:pt x="904" y="111"/>
                  </a:lnTo>
                  <a:lnTo>
                    <a:pt x="775" y="185"/>
                  </a:lnTo>
                  <a:lnTo>
                    <a:pt x="646" y="259"/>
                  </a:lnTo>
                  <a:lnTo>
                    <a:pt x="535" y="333"/>
                  </a:lnTo>
                  <a:lnTo>
                    <a:pt x="425" y="425"/>
                  </a:lnTo>
                  <a:lnTo>
                    <a:pt x="332" y="536"/>
                  </a:lnTo>
                  <a:lnTo>
                    <a:pt x="259" y="646"/>
                  </a:lnTo>
                  <a:lnTo>
                    <a:pt x="185" y="775"/>
                  </a:lnTo>
                  <a:lnTo>
                    <a:pt x="111" y="904"/>
                  </a:lnTo>
                  <a:lnTo>
                    <a:pt x="74" y="1033"/>
                  </a:lnTo>
                  <a:lnTo>
                    <a:pt x="37" y="1181"/>
                  </a:lnTo>
                  <a:lnTo>
                    <a:pt x="19" y="1328"/>
                  </a:lnTo>
                  <a:lnTo>
                    <a:pt x="1" y="1494"/>
                  </a:lnTo>
                  <a:lnTo>
                    <a:pt x="19" y="1642"/>
                  </a:lnTo>
                  <a:lnTo>
                    <a:pt x="37" y="1789"/>
                  </a:lnTo>
                  <a:lnTo>
                    <a:pt x="74" y="1937"/>
                  </a:lnTo>
                  <a:lnTo>
                    <a:pt x="130" y="2084"/>
                  </a:lnTo>
                  <a:lnTo>
                    <a:pt x="185" y="2213"/>
                  </a:lnTo>
                  <a:lnTo>
                    <a:pt x="259" y="2342"/>
                  </a:lnTo>
                  <a:lnTo>
                    <a:pt x="351" y="2453"/>
                  </a:lnTo>
                  <a:lnTo>
                    <a:pt x="443" y="2564"/>
                  </a:lnTo>
                  <a:lnTo>
                    <a:pt x="554" y="2656"/>
                  </a:lnTo>
                  <a:lnTo>
                    <a:pt x="664" y="2748"/>
                  </a:lnTo>
                  <a:lnTo>
                    <a:pt x="793" y="2822"/>
                  </a:lnTo>
                  <a:lnTo>
                    <a:pt x="922" y="2877"/>
                  </a:lnTo>
                  <a:lnTo>
                    <a:pt x="1070" y="2933"/>
                  </a:lnTo>
                  <a:lnTo>
                    <a:pt x="1217" y="2951"/>
                  </a:lnTo>
                  <a:lnTo>
                    <a:pt x="1365" y="2988"/>
                  </a:lnTo>
                  <a:lnTo>
                    <a:pt x="1531" y="2988"/>
                  </a:lnTo>
                  <a:lnTo>
                    <a:pt x="1678" y="2969"/>
                  </a:lnTo>
                  <a:lnTo>
                    <a:pt x="1826" y="2951"/>
                  </a:lnTo>
                  <a:lnTo>
                    <a:pt x="1973" y="2914"/>
                  </a:lnTo>
                  <a:lnTo>
                    <a:pt x="2102" y="2859"/>
                  </a:lnTo>
                  <a:lnTo>
                    <a:pt x="2232" y="2803"/>
                  </a:lnTo>
                  <a:lnTo>
                    <a:pt x="2342" y="2730"/>
                  </a:lnTo>
                  <a:lnTo>
                    <a:pt x="2471" y="2637"/>
                  </a:lnTo>
                  <a:lnTo>
                    <a:pt x="2563" y="2545"/>
                  </a:lnTo>
                  <a:lnTo>
                    <a:pt x="2656" y="2435"/>
                  </a:lnTo>
                  <a:lnTo>
                    <a:pt x="2748" y="2324"/>
                  </a:lnTo>
                  <a:lnTo>
                    <a:pt x="2822" y="2213"/>
                  </a:lnTo>
                  <a:lnTo>
                    <a:pt x="2877" y="2084"/>
                  </a:lnTo>
                  <a:lnTo>
                    <a:pt x="2932" y="1937"/>
                  </a:lnTo>
                  <a:lnTo>
                    <a:pt x="2969" y="1789"/>
                  </a:lnTo>
                  <a:lnTo>
                    <a:pt x="2987" y="1642"/>
                  </a:lnTo>
                  <a:lnTo>
                    <a:pt x="2987" y="1494"/>
                  </a:lnTo>
                  <a:lnTo>
                    <a:pt x="2987" y="1347"/>
                  </a:lnTo>
                  <a:lnTo>
                    <a:pt x="2969" y="1181"/>
                  </a:lnTo>
                  <a:lnTo>
                    <a:pt x="2932" y="1033"/>
                  </a:lnTo>
                  <a:lnTo>
                    <a:pt x="2877" y="904"/>
                  </a:lnTo>
                  <a:lnTo>
                    <a:pt x="2822" y="775"/>
                  </a:lnTo>
                  <a:lnTo>
                    <a:pt x="2748" y="646"/>
                  </a:lnTo>
                  <a:lnTo>
                    <a:pt x="2656" y="536"/>
                  </a:lnTo>
                  <a:lnTo>
                    <a:pt x="2563" y="425"/>
                  </a:lnTo>
                  <a:lnTo>
                    <a:pt x="2453" y="333"/>
                  </a:lnTo>
                  <a:lnTo>
                    <a:pt x="2324" y="241"/>
                  </a:lnTo>
                  <a:lnTo>
                    <a:pt x="2213" y="167"/>
                  </a:lnTo>
                  <a:lnTo>
                    <a:pt x="2066" y="111"/>
                  </a:lnTo>
                  <a:lnTo>
                    <a:pt x="1937" y="56"/>
                  </a:lnTo>
                  <a:lnTo>
                    <a:pt x="1789" y="19"/>
                  </a:lnTo>
                  <a:lnTo>
                    <a:pt x="16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9"/>
            <p:cNvSpPr/>
            <p:nvPr/>
          </p:nvSpPr>
          <p:spPr>
            <a:xfrm>
              <a:off x="5364550" y="668650"/>
              <a:ext cx="74700" cy="74700"/>
            </a:xfrm>
            <a:custGeom>
              <a:avLst/>
              <a:gdLst/>
              <a:ahLst/>
              <a:cxnLst/>
              <a:rect l="l" t="t" r="r" b="b"/>
              <a:pathLst>
                <a:path w="2988" h="2988" extrusionOk="0">
                  <a:moveTo>
                    <a:pt x="1476" y="0"/>
                  </a:moveTo>
                  <a:lnTo>
                    <a:pt x="1310" y="19"/>
                  </a:lnTo>
                  <a:lnTo>
                    <a:pt x="1162" y="37"/>
                  </a:lnTo>
                  <a:lnTo>
                    <a:pt x="1033" y="74"/>
                  </a:lnTo>
                  <a:lnTo>
                    <a:pt x="886" y="129"/>
                  </a:lnTo>
                  <a:lnTo>
                    <a:pt x="757" y="185"/>
                  </a:lnTo>
                  <a:lnTo>
                    <a:pt x="646" y="258"/>
                  </a:lnTo>
                  <a:lnTo>
                    <a:pt x="535" y="351"/>
                  </a:lnTo>
                  <a:lnTo>
                    <a:pt x="425" y="443"/>
                  </a:lnTo>
                  <a:lnTo>
                    <a:pt x="333" y="553"/>
                  </a:lnTo>
                  <a:lnTo>
                    <a:pt x="240" y="664"/>
                  </a:lnTo>
                  <a:lnTo>
                    <a:pt x="167" y="793"/>
                  </a:lnTo>
                  <a:lnTo>
                    <a:pt x="111" y="922"/>
                  </a:lnTo>
                  <a:lnTo>
                    <a:pt x="74" y="1051"/>
                  </a:lnTo>
                  <a:lnTo>
                    <a:pt x="38" y="1199"/>
                  </a:lnTo>
                  <a:lnTo>
                    <a:pt x="1" y="1346"/>
                  </a:lnTo>
                  <a:lnTo>
                    <a:pt x="1" y="1494"/>
                  </a:lnTo>
                  <a:lnTo>
                    <a:pt x="1" y="1660"/>
                  </a:lnTo>
                  <a:lnTo>
                    <a:pt x="38" y="1807"/>
                  </a:lnTo>
                  <a:lnTo>
                    <a:pt x="74" y="1936"/>
                  </a:lnTo>
                  <a:lnTo>
                    <a:pt x="111" y="2084"/>
                  </a:lnTo>
                  <a:lnTo>
                    <a:pt x="185" y="2213"/>
                  </a:lnTo>
                  <a:lnTo>
                    <a:pt x="259" y="2323"/>
                  </a:lnTo>
                  <a:lnTo>
                    <a:pt x="333" y="2453"/>
                  </a:lnTo>
                  <a:lnTo>
                    <a:pt x="425" y="2545"/>
                  </a:lnTo>
                  <a:lnTo>
                    <a:pt x="535" y="2637"/>
                  </a:lnTo>
                  <a:lnTo>
                    <a:pt x="646" y="2729"/>
                  </a:lnTo>
                  <a:lnTo>
                    <a:pt x="775" y="2803"/>
                  </a:lnTo>
                  <a:lnTo>
                    <a:pt x="904" y="2858"/>
                  </a:lnTo>
                  <a:lnTo>
                    <a:pt x="1033" y="2914"/>
                  </a:lnTo>
                  <a:lnTo>
                    <a:pt x="1181" y="2950"/>
                  </a:lnTo>
                  <a:lnTo>
                    <a:pt x="1328" y="2969"/>
                  </a:lnTo>
                  <a:lnTo>
                    <a:pt x="1476" y="2987"/>
                  </a:lnTo>
                  <a:lnTo>
                    <a:pt x="1642" y="2969"/>
                  </a:lnTo>
                  <a:lnTo>
                    <a:pt x="1789" y="2950"/>
                  </a:lnTo>
                  <a:lnTo>
                    <a:pt x="1937" y="2914"/>
                  </a:lnTo>
                  <a:lnTo>
                    <a:pt x="2084" y="2877"/>
                  </a:lnTo>
                  <a:lnTo>
                    <a:pt x="2213" y="2803"/>
                  </a:lnTo>
                  <a:lnTo>
                    <a:pt x="2324" y="2729"/>
                  </a:lnTo>
                  <a:lnTo>
                    <a:pt x="2453" y="2637"/>
                  </a:lnTo>
                  <a:lnTo>
                    <a:pt x="2545" y="2545"/>
                  </a:lnTo>
                  <a:lnTo>
                    <a:pt x="2656" y="2434"/>
                  </a:lnTo>
                  <a:lnTo>
                    <a:pt x="2729" y="2323"/>
                  </a:lnTo>
                  <a:lnTo>
                    <a:pt x="2803" y="2194"/>
                  </a:lnTo>
                  <a:lnTo>
                    <a:pt x="2877" y="2065"/>
                  </a:lnTo>
                  <a:lnTo>
                    <a:pt x="2914" y="1918"/>
                  </a:lnTo>
                  <a:lnTo>
                    <a:pt x="2951" y="1770"/>
                  </a:lnTo>
                  <a:lnTo>
                    <a:pt x="2969" y="1623"/>
                  </a:lnTo>
                  <a:lnTo>
                    <a:pt x="2988" y="1457"/>
                  </a:lnTo>
                  <a:lnTo>
                    <a:pt x="2969" y="1309"/>
                  </a:lnTo>
                  <a:lnTo>
                    <a:pt x="2951" y="1162"/>
                  </a:lnTo>
                  <a:lnTo>
                    <a:pt x="2914" y="1014"/>
                  </a:lnTo>
                  <a:lnTo>
                    <a:pt x="2859" y="885"/>
                  </a:lnTo>
                  <a:lnTo>
                    <a:pt x="2785" y="756"/>
                  </a:lnTo>
                  <a:lnTo>
                    <a:pt x="2711" y="646"/>
                  </a:lnTo>
                  <a:lnTo>
                    <a:pt x="2619" y="535"/>
                  </a:lnTo>
                  <a:lnTo>
                    <a:pt x="2527" y="424"/>
                  </a:lnTo>
                  <a:lnTo>
                    <a:pt x="2416" y="332"/>
                  </a:lnTo>
                  <a:lnTo>
                    <a:pt x="2305" y="240"/>
                  </a:lnTo>
                  <a:lnTo>
                    <a:pt x="2176" y="166"/>
                  </a:lnTo>
                  <a:lnTo>
                    <a:pt x="2047" y="111"/>
                  </a:lnTo>
                  <a:lnTo>
                    <a:pt x="1918" y="74"/>
                  </a:lnTo>
                  <a:lnTo>
                    <a:pt x="1771" y="37"/>
                  </a:lnTo>
                  <a:lnTo>
                    <a:pt x="1623"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9"/>
            <p:cNvSpPr/>
            <p:nvPr/>
          </p:nvSpPr>
          <p:spPr>
            <a:xfrm>
              <a:off x="5299100" y="574600"/>
              <a:ext cx="74225" cy="74250"/>
            </a:xfrm>
            <a:custGeom>
              <a:avLst/>
              <a:gdLst/>
              <a:ahLst/>
              <a:cxnLst/>
              <a:rect l="l" t="t" r="r" b="b"/>
              <a:pathLst>
                <a:path w="2969" h="2970" extrusionOk="0">
                  <a:moveTo>
                    <a:pt x="1346" y="1"/>
                  </a:moveTo>
                  <a:lnTo>
                    <a:pt x="1199" y="38"/>
                  </a:lnTo>
                  <a:lnTo>
                    <a:pt x="1051" y="56"/>
                  </a:lnTo>
                  <a:lnTo>
                    <a:pt x="922" y="112"/>
                  </a:lnTo>
                  <a:lnTo>
                    <a:pt x="793" y="167"/>
                  </a:lnTo>
                  <a:lnTo>
                    <a:pt x="664" y="241"/>
                  </a:lnTo>
                  <a:lnTo>
                    <a:pt x="554" y="333"/>
                  </a:lnTo>
                  <a:lnTo>
                    <a:pt x="443" y="425"/>
                  </a:lnTo>
                  <a:lnTo>
                    <a:pt x="351" y="517"/>
                  </a:lnTo>
                  <a:lnTo>
                    <a:pt x="259" y="628"/>
                  </a:lnTo>
                  <a:lnTo>
                    <a:pt x="185" y="757"/>
                  </a:lnTo>
                  <a:lnTo>
                    <a:pt x="129" y="886"/>
                  </a:lnTo>
                  <a:lnTo>
                    <a:pt x="74" y="1015"/>
                  </a:lnTo>
                  <a:lnTo>
                    <a:pt x="37" y="1162"/>
                  </a:lnTo>
                  <a:lnTo>
                    <a:pt x="0" y="1310"/>
                  </a:lnTo>
                  <a:lnTo>
                    <a:pt x="0" y="1457"/>
                  </a:lnTo>
                  <a:lnTo>
                    <a:pt x="0" y="1605"/>
                  </a:lnTo>
                  <a:lnTo>
                    <a:pt x="19" y="1771"/>
                  </a:lnTo>
                  <a:lnTo>
                    <a:pt x="56" y="1918"/>
                  </a:lnTo>
                  <a:lnTo>
                    <a:pt x="111" y="2048"/>
                  </a:lnTo>
                  <a:lnTo>
                    <a:pt x="166" y="2177"/>
                  </a:lnTo>
                  <a:lnTo>
                    <a:pt x="240" y="2306"/>
                  </a:lnTo>
                  <a:lnTo>
                    <a:pt x="332" y="2435"/>
                  </a:lnTo>
                  <a:lnTo>
                    <a:pt x="424" y="2527"/>
                  </a:lnTo>
                  <a:lnTo>
                    <a:pt x="535" y="2638"/>
                  </a:lnTo>
                  <a:lnTo>
                    <a:pt x="646" y="2730"/>
                  </a:lnTo>
                  <a:lnTo>
                    <a:pt x="775" y="2803"/>
                  </a:lnTo>
                  <a:lnTo>
                    <a:pt x="904" y="2859"/>
                  </a:lnTo>
                  <a:lnTo>
                    <a:pt x="1033" y="2914"/>
                  </a:lnTo>
                  <a:lnTo>
                    <a:pt x="1180" y="2951"/>
                  </a:lnTo>
                  <a:lnTo>
                    <a:pt x="1328" y="2969"/>
                  </a:lnTo>
                  <a:lnTo>
                    <a:pt x="1641" y="2969"/>
                  </a:lnTo>
                  <a:lnTo>
                    <a:pt x="1789" y="2951"/>
                  </a:lnTo>
                  <a:lnTo>
                    <a:pt x="1936" y="2914"/>
                  </a:lnTo>
                  <a:lnTo>
                    <a:pt x="2065" y="2859"/>
                  </a:lnTo>
                  <a:lnTo>
                    <a:pt x="2195" y="2803"/>
                  </a:lnTo>
                  <a:lnTo>
                    <a:pt x="2324" y="2730"/>
                  </a:lnTo>
                  <a:lnTo>
                    <a:pt x="2434" y="2638"/>
                  </a:lnTo>
                  <a:lnTo>
                    <a:pt x="2545" y="2545"/>
                  </a:lnTo>
                  <a:lnTo>
                    <a:pt x="2637" y="2435"/>
                  </a:lnTo>
                  <a:lnTo>
                    <a:pt x="2711" y="2324"/>
                  </a:lnTo>
                  <a:lnTo>
                    <a:pt x="2785" y="2195"/>
                  </a:lnTo>
                  <a:lnTo>
                    <a:pt x="2858" y="2066"/>
                  </a:lnTo>
                  <a:lnTo>
                    <a:pt x="2895" y="1937"/>
                  </a:lnTo>
                  <a:lnTo>
                    <a:pt x="2932" y="1789"/>
                  </a:lnTo>
                  <a:lnTo>
                    <a:pt x="2969" y="1642"/>
                  </a:lnTo>
                  <a:lnTo>
                    <a:pt x="2969" y="1494"/>
                  </a:lnTo>
                  <a:lnTo>
                    <a:pt x="2969" y="1347"/>
                  </a:lnTo>
                  <a:lnTo>
                    <a:pt x="2932" y="1199"/>
                  </a:lnTo>
                  <a:lnTo>
                    <a:pt x="2914" y="1052"/>
                  </a:lnTo>
                  <a:lnTo>
                    <a:pt x="2858" y="923"/>
                  </a:lnTo>
                  <a:lnTo>
                    <a:pt x="2803" y="794"/>
                  </a:lnTo>
                  <a:lnTo>
                    <a:pt x="2729" y="665"/>
                  </a:lnTo>
                  <a:lnTo>
                    <a:pt x="2637" y="554"/>
                  </a:lnTo>
                  <a:lnTo>
                    <a:pt x="2545" y="443"/>
                  </a:lnTo>
                  <a:lnTo>
                    <a:pt x="2434" y="351"/>
                  </a:lnTo>
                  <a:lnTo>
                    <a:pt x="2324" y="259"/>
                  </a:lnTo>
                  <a:lnTo>
                    <a:pt x="2213" y="185"/>
                  </a:lnTo>
                  <a:lnTo>
                    <a:pt x="2084" y="130"/>
                  </a:lnTo>
                  <a:lnTo>
                    <a:pt x="1936" y="75"/>
                  </a:lnTo>
                  <a:lnTo>
                    <a:pt x="1807" y="38"/>
                  </a:lnTo>
                  <a:lnTo>
                    <a:pt x="1660"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9"/>
            <p:cNvSpPr/>
            <p:nvPr/>
          </p:nvSpPr>
          <p:spPr>
            <a:xfrm>
              <a:off x="5196300" y="238125"/>
              <a:ext cx="74250" cy="65475"/>
            </a:xfrm>
            <a:custGeom>
              <a:avLst/>
              <a:gdLst/>
              <a:ahLst/>
              <a:cxnLst/>
              <a:rect l="l" t="t" r="r" b="b"/>
              <a:pathLst>
                <a:path w="2970" h="2619" extrusionOk="0">
                  <a:moveTo>
                    <a:pt x="535" y="0"/>
                  </a:moveTo>
                  <a:lnTo>
                    <a:pt x="406" y="111"/>
                  </a:lnTo>
                  <a:lnTo>
                    <a:pt x="314" y="221"/>
                  </a:lnTo>
                  <a:lnTo>
                    <a:pt x="222" y="350"/>
                  </a:lnTo>
                  <a:lnTo>
                    <a:pt x="148" y="498"/>
                  </a:lnTo>
                  <a:lnTo>
                    <a:pt x="74" y="645"/>
                  </a:lnTo>
                  <a:lnTo>
                    <a:pt x="38" y="793"/>
                  </a:lnTo>
                  <a:lnTo>
                    <a:pt x="1" y="959"/>
                  </a:lnTo>
                  <a:lnTo>
                    <a:pt x="1" y="1125"/>
                  </a:lnTo>
                  <a:lnTo>
                    <a:pt x="1" y="1291"/>
                  </a:lnTo>
                  <a:lnTo>
                    <a:pt x="19" y="1438"/>
                  </a:lnTo>
                  <a:lnTo>
                    <a:pt x="56" y="1567"/>
                  </a:lnTo>
                  <a:lnTo>
                    <a:pt x="111" y="1715"/>
                  </a:lnTo>
                  <a:lnTo>
                    <a:pt x="167" y="1844"/>
                  </a:lnTo>
                  <a:lnTo>
                    <a:pt x="240" y="1954"/>
                  </a:lnTo>
                  <a:lnTo>
                    <a:pt x="333" y="2084"/>
                  </a:lnTo>
                  <a:lnTo>
                    <a:pt x="425" y="2176"/>
                  </a:lnTo>
                  <a:lnTo>
                    <a:pt x="535" y="2286"/>
                  </a:lnTo>
                  <a:lnTo>
                    <a:pt x="646" y="2360"/>
                  </a:lnTo>
                  <a:lnTo>
                    <a:pt x="757" y="2434"/>
                  </a:lnTo>
                  <a:lnTo>
                    <a:pt x="886" y="2508"/>
                  </a:lnTo>
                  <a:lnTo>
                    <a:pt x="1033" y="2544"/>
                  </a:lnTo>
                  <a:lnTo>
                    <a:pt x="1162" y="2600"/>
                  </a:lnTo>
                  <a:lnTo>
                    <a:pt x="1310" y="2618"/>
                  </a:lnTo>
                  <a:lnTo>
                    <a:pt x="1623" y="2618"/>
                  </a:lnTo>
                  <a:lnTo>
                    <a:pt x="1771" y="2600"/>
                  </a:lnTo>
                  <a:lnTo>
                    <a:pt x="1918" y="2563"/>
                  </a:lnTo>
                  <a:lnTo>
                    <a:pt x="2066" y="2508"/>
                  </a:lnTo>
                  <a:lnTo>
                    <a:pt x="2195" y="2452"/>
                  </a:lnTo>
                  <a:lnTo>
                    <a:pt x="2324" y="2379"/>
                  </a:lnTo>
                  <a:lnTo>
                    <a:pt x="2435" y="2286"/>
                  </a:lnTo>
                  <a:lnTo>
                    <a:pt x="2545" y="2194"/>
                  </a:lnTo>
                  <a:lnTo>
                    <a:pt x="2637" y="2084"/>
                  </a:lnTo>
                  <a:lnTo>
                    <a:pt x="2730" y="1973"/>
                  </a:lnTo>
                  <a:lnTo>
                    <a:pt x="2803" y="1844"/>
                  </a:lnTo>
                  <a:lnTo>
                    <a:pt x="2859" y="1715"/>
                  </a:lnTo>
                  <a:lnTo>
                    <a:pt x="2914" y="1567"/>
                  </a:lnTo>
                  <a:lnTo>
                    <a:pt x="2951" y="1420"/>
                  </a:lnTo>
                  <a:lnTo>
                    <a:pt x="2969" y="1272"/>
                  </a:lnTo>
                  <a:lnTo>
                    <a:pt x="2969" y="1106"/>
                  </a:lnTo>
                  <a:lnTo>
                    <a:pt x="2969" y="940"/>
                  </a:lnTo>
                  <a:lnTo>
                    <a:pt x="2932" y="793"/>
                  </a:lnTo>
                  <a:lnTo>
                    <a:pt x="2877" y="627"/>
                  </a:lnTo>
                  <a:lnTo>
                    <a:pt x="2822" y="498"/>
                  </a:lnTo>
                  <a:lnTo>
                    <a:pt x="2748" y="350"/>
                  </a:lnTo>
                  <a:lnTo>
                    <a:pt x="2656" y="221"/>
                  </a:lnTo>
                  <a:lnTo>
                    <a:pt x="2564" y="111"/>
                  </a:lnTo>
                  <a:lnTo>
                    <a:pt x="2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9"/>
            <p:cNvSpPr/>
            <p:nvPr/>
          </p:nvSpPr>
          <p:spPr>
            <a:xfrm>
              <a:off x="5707500" y="1057225"/>
              <a:ext cx="73775" cy="73775"/>
            </a:xfrm>
            <a:custGeom>
              <a:avLst/>
              <a:gdLst/>
              <a:ahLst/>
              <a:cxnLst/>
              <a:rect l="l" t="t" r="r" b="b"/>
              <a:pathLst>
                <a:path w="2951" h="2951" extrusionOk="0">
                  <a:moveTo>
                    <a:pt x="1439" y="1"/>
                  </a:moveTo>
                  <a:lnTo>
                    <a:pt x="1291" y="19"/>
                  </a:lnTo>
                  <a:lnTo>
                    <a:pt x="1162" y="38"/>
                  </a:lnTo>
                  <a:lnTo>
                    <a:pt x="1015" y="74"/>
                  </a:lnTo>
                  <a:lnTo>
                    <a:pt x="886" y="130"/>
                  </a:lnTo>
                  <a:lnTo>
                    <a:pt x="757" y="185"/>
                  </a:lnTo>
                  <a:lnTo>
                    <a:pt x="646" y="259"/>
                  </a:lnTo>
                  <a:lnTo>
                    <a:pt x="535" y="351"/>
                  </a:lnTo>
                  <a:lnTo>
                    <a:pt x="425" y="443"/>
                  </a:lnTo>
                  <a:lnTo>
                    <a:pt x="332" y="535"/>
                  </a:lnTo>
                  <a:lnTo>
                    <a:pt x="259" y="646"/>
                  </a:lnTo>
                  <a:lnTo>
                    <a:pt x="185" y="775"/>
                  </a:lnTo>
                  <a:lnTo>
                    <a:pt x="111" y="904"/>
                  </a:lnTo>
                  <a:lnTo>
                    <a:pt x="56" y="1033"/>
                  </a:lnTo>
                  <a:lnTo>
                    <a:pt x="19" y="1162"/>
                  </a:lnTo>
                  <a:lnTo>
                    <a:pt x="1" y="1310"/>
                  </a:lnTo>
                  <a:lnTo>
                    <a:pt x="1" y="1457"/>
                  </a:lnTo>
                  <a:lnTo>
                    <a:pt x="1" y="1605"/>
                  </a:lnTo>
                  <a:lnTo>
                    <a:pt x="19" y="1752"/>
                  </a:lnTo>
                  <a:lnTo>
                    <a:pt x="56" y="1900"/>
                  </a:lnTo>
                  <a:lnTo>
                    <a:pt x="111" y="2029"/>
                  </a:lnTo>
                  <a:lnTo>
                    <a:pt x="167" y="2158"/>
                  </a:lnTo>
                  <a:lnTo>
                    <a:pt x="240" y="2287"/>
                  </a:lnTo>
                  <a:lnTo>
                    <a:pt x="332" y="2398"/>
                  </a:lnTo>
                  <a:lnTo>
                    <a:pt x="425" y="2508"/>
                  </a:lnTo>
                  <a:lnTo>
                    <a:pt x="535" y="2600"/>
                  </a:lnTo>
                  <a:lnTo>
                    <a:pt x="646" y="2693"/>
                  </a:lnTo>
                  <a:lnTo>
                    <a:pt x="757" y="2766"/>
                  </a:lnTo>
                  <a:lnTo>
                    <a:pt x="886" y="2840"/>
                  </a:lnTo>
                  <a:lnTo>
                    <a:pt x="1033" y="2877"/>
                  </a:lnTo>
                  <a:lnTo>
                    <a:pt x="1162" y="2914"/>
                  </a:lnTo>
                  <a:lnTo>
                    <a:pt x="1310" y="2951"/>
                  </a:lnTo>
                  <a:lnTo>
                    <a:pt x="1623" y="2951"/>
                  </a:lnTo>
                  <a:lnTo>
                    <a:pt x="1771" y="2932"/>
                  </a:lnTo>
                  <a:lnTo>
                    <a:pt x="1900" y="2895"/>
                  </a:lnTo>
                  <a:lnTo>
                    <a:pt x="2047" y="2840"/>
                  </a:lnTo>
                  <a:lnTo>
                    <a:pt x="2176" y="2766"/>
                  </a:lnTo>
                  <a:lnTo>
                    <a:pt x="2287" y="2693"/>
                  </a:lnTo>
                  <a:lnTo>
                    <a:pt x="2398" y="2619"/>
                  </a:lnTo>
                  <a:lnTo>
                    <a:pt x="2508" y="2508"/>
                  </a:lnTo>
                  <a:lnTo>
                    <a:pt x="2600" y="2416"/>
                  </a:lnTo>
                  <a:lnTo>
                    <a:pt x="2693" y="2287"/>
                  </a:lnTo>
                  <a:lnTo>
                    <a:pt x="2766" y="2176"/>
                  </a:lnTo>
                  <a:lnTo>
                    <a:pt x="2840" y="2047"/>
                  </a:lnTo>
                  <a:lnTo>
                    <a:pt x="2877" y="1900"/>
                  </a:lnTo>
                  <a:lnTo>
                    <a:pt x="2914" y="1771"/>
                  </a:lnTo>
                  <a:lnTo>
                    <a:pt x="2932" y="1623"/>
                  </a:lnTo>
                  <a:lnTo>
                    <a:pt x="2951" y="1476"/>
                  </a:lnTo>
                  <a:lnTo>
                    <a:pt x="2932" y="1310"/>
                  </a:lnTo>
                  <a:lnTo>
                    <a:pt x="2914" y="1181"/>
                  </a:lnTo>
                  <a:lnTo>
                    <a:pt x="2877" y="1033"/>
                  </a:lnTo>
                  <a:lnTo>
                    <a:pt x="2822" y="886"/>
                  </a:lnTo>
                  <a:lnTo>
                    <a:pt x="2766" y="757"/>
                  </a:lnTo>
                  <a:lnTo>
                    <a:pt x="2674" y="646"/>
                  </a:lnTo>
                  <a:lnTo>
                    <a:pt x="2600" y="535"/>
                  </a:lnTo>
                  <a:lnTo>
                    <a:pt x="2490" y="425"/>
                  </a:lnTo>
                  <a:lnTo>
                    <a:pt x="2398" y="333"/>
                  </a:lnTo>
                  <a:lnTo>
                    <a:pt x="2268" y="240"/>
                  </a:lnTo>
                  <a:lnTo>
                    <a:pt x="2158" y="167"/>
                  </a:lnTo>
                  <a:lnTo>
                    <a:pt x="2029" y="111"/>
                  </a:lnTo>
                  <a:lnTo>
                    <a:pt x="1881" y="56"/>
                  </a:lnTo>
                  <a:lnTo>
                    <a:pt x="1734"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9"/>
            <p:cNvSpPr/>
            <p:nvPr/>
          </p:nvSpPr>
          <p:spPr>
            <a:xfrm>
              <a:off x="5233650" y="480575"/>
              <a:ext cx="73775" cy="74250"/>
            </a:xfrm>
            <a:custGeom>
              <a:avLst/>
              <a:gdLst/>
              <a:ahLst/>
              <a:cxnLst/>
              <a:rect l="l" t="t" r="r" b="b"/>
              <a:pathLst>
                <a:path w="2951" h="2970" extrusionOk="0">
                  <a:moveTo>
                    <a:pt x="1531" y="0"/>
                  </a:moveTo>
                  <a:lnTo>
                    <a:pt x="1365" y="19"/>
                  </a:lnTo>
                  <a:lnTo>
                    <a:pt x="1236" y="37"/>
                  </a:lnTo>
                  <a:lnTo>
                    <a:pt x="1088" y="56"/>
                  </a:lnTo>
                  <a:lnTo>
                    <a:pt x="941" y="111"/>
                  </a:lnTo>
                  <a:lnTo>
                    <a:pt x="811" y="166"/>
                  </a:lnTo>
                  <a:lnTo>
                    <a:pt x="701" y="240"/>
                  </a:lnTo>
                  <a:lnTo>
                    <a:pt x="572" y="314"/>
                  </a:lnTo>
                  <a:lnTo>
                    <a:pt x="461" y="406"/>
                  </a:lnTo>
                  <a:lnTo>
                    <a:pt x="369" y="517"/>
                  </a:lnTo>
                  <a:lnTo>
                    <a:pt x="277" y="627"/>
                  </a:lnTo>
                  <a:lnTo>
                    <a:pt x="203" y="756"/>
                  </a:lnTo>
                  <a:lnTo>
                    <a:pt x="129" y="886"/>
                  </a:lnTo>
                  <a:lnTo>
                    <a:pt x="74" y="1015"/>
                  </a:lnTo>
                  <a:lnTo>
                    <a:pt x="37" y="1162"/>
                  </a:lnTo>
                  <a:lnTo>
                    <a:pt x="19" y="1310"/>
                  </a:lnTo>
                  <a:lnTo>
                    <a:pt x="0" y="1457"/>
                  </a:lnTo>
                  <a:lnTo>
                    <a:pt x="0" y="1605"/>
                  </a:lnTo>
                  <a:lnTo>
                    <a:pt x="19" y="1752"/>
                  </a:lnTo>
                  <a:lnTo>
                    <a:pt x="56" y="1881"/>
                  </a:lnTo>
                  <a:lnTo>
                    <a:pt x="111" y="2029"/>
                  </a:lnTo>
                  <a:lnTo>
                    <a:pt x="166" y="2158"/>
                  </a:lnTo>
                  <a:lnTo>
                    <a:pt x="240" y="2287"/>
                  </a:lnTo>
                  <a:lnTo>
                    <a:pt x="314" y="2397"/>
                  </a:lnTo>
                  <a:lnTo>
                    <a:pt x="424" y="2508"/>
                  </a:lnTo>
                  <a:lnTo>
                    <a:pt x="516" y="2600"/>
                  </a:lnTo>
                  <a:lnTo>
                    <a:pt x="627" y="2692"/>
                  </a:lnTo>
                  <a:lnTo>
                    <a:pt x="756" y="2766"/>
                  </a:lnTo>
                  <a:lnTo>
                    <a:pt x="885" y="2840"/>
                  </a:lnTo>
                  <a:lnTo>
                    <a:pt x="1014" y="2895"/>
                  </a:lnTo>
                  <a:lnTo>
                    <a:pt x="1162" y="2932"/>
                  </a:lnTo>
                  <a:lnTo>
                    <a:pt x="1309" y="2951"/>
                  </a:lnTo>
                  <a:lnTo>
                    <a:pt x="1457" y="2969"/>
                  </a:lnTo>
                  <a:lnTo>
                    <a:pt x="1604" y="2951"/>
                  </a:lnTo>
                  <a:lnTo>
                    <a:pt x="1752" y="2932"/>
                  </a:lnTo>
                  <a:lnTo>
                    <a:pt x="1899" y="2895"/>
                  </a:lnTo>
                  <a:lnTo>
                    <a:pt x="2028" y="2858"/>
                  </a:lnTo>
                  <a:lnTo>
                    <a:pt x="2157" y="2785"/>
                  </a:lnTo>
                  <a:lnTo>
                    <a:pt x="2287" y="2711"/>
                  </a:lnTo>
                  <a:lnTo>
                    <a:pt x="2397" y="2637"/>
                  </a:lnTo>
                  <a:lnTo>
                    <a:pt x="2508" y="2527"/>
                  </a:lnTo>
                  <a:lnTo>
                    <a:pt x="2600" y="2434"/>
                  </a:lnTo>
                  <a:lnTo>
                    <a:pt x="2692" y="2305"/>
                  </a:lnTo>
                  <a:lnTo>
                    <a:pt x="2766" y="2195"/>
                  </a:lnTo>
                  <a:lnTo>
                    <a:pt x="2821" y="2066"/>
                  </a:lnTo>
                  <a:lnTo>
                    <a:pt x="2877" y="1936"/>
                  </a:lnTo>
                  <a:lnTo>
                    <a:pt x="2913" y="1789"/>
                  </a:lnTo>
                  <a:lnTo>
                    <a:pt x="2950" y="1641"/>
                  </a:lnTo>
                  <a:lnTo>
                    <a:pt x="2950" y="1494"/>
                  </a:lnTo>
                  <a:lnTo>
                    <a:pt x="2950" y="1346"/>
                  </a:lnTo>
                  <a:lnTo>
                    <a:pt x="2932" y="1199"/>
                  </a:lnTo>
                  <a:lnTo>
                    <a:pt x="2895" y="1070"/>
                  </a:lnTo>
                  <a:lnTo>
                    <a:pt x="2840" y="922"/>
                  </a:lnTo>
                  <a:lnTo>
                    <a:pt x="2784" y="812"/>
                  </a:lnTo>
                  <a:lnTo>
                    <a:pt x="2711" y="683"/>
                  </a:lnTo>
                  <a:lnTo>
                    <a:pt x="2618" y="572"/>
                  </a:lnTo>
                  <a:lnTo>
                    <a:pt x="2526" y="461"/>
                  </a:lnTo>
                  <a:lnTo>
                    <a:pt x="2434" y="369"/>
                  </a:lnTo>
                  <a:lnTo>
                    <a:pt x="2323" y="277"/>
                  </a:lnTo>
                  <a:lnTo>
                    <a:pt x="2213" y="203"/>
                  </a:lnTo>
                  <a:lnTo>
                    <a:pt x="2084" y="148"/>
                  </a:lnTo>
                  <a:lnTo>
                    <a:pt x="1955" y="93"/>
                  </a:lnTo>
                  <a:lnTo>
                    <a:pt x="1807" y="56"/>
                  </a:lnTo>
                  <a:lnTo>
                    <a:pt x="1678"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9"/>
            <p:cNvSpPr/>
            <p:nvPr/>
          </p:nvSpPr>
          <p:spPr>
            <a:xfrm>
              <a:off x="6009900" y="1194125"/>
              <a:ext cx="73775" cy="73775"/>
            </a:xfrm>
            <a:custGeom>
              <a:avLst/>
              <a:gdLst/>
              <a:ahLst/>
              <a:cxnLst/>
              <a:rect l="l" t="t" r="r" b="b"/>
              <a:pathLst>
                <a:path w="2951" h="2951" extrusionOk="0">
                  <a:moveTo>
                    <a:pt x="1346" y="1"/>
                  </a:moveTo>
                  <a:lnTo>
                    <a:pt x="1199" y="38"/>
                  </a:lnTo>
                  <a:lnTo>
                    <a:pt x="1069" y="56"/>
                  </a:lnTo>
                  <a:lnTo>
                    <a:pt x="922" y="111"/>
                  </a:lnTo>
                  <a:lnTo>
                    <a:pt x="793" y="167"/>
                  </a:lnTo>
                  <a:lnTo>
                    <a:pt x="682" y="240"/>
                  </a:lnTo>
                  <a:lnTo>
                    <a:pt x="553" y="333"/>
                  </a:lnTo>
                  <a:lnTo>
                    <a:pt x="443" y="425"/>
                  </a:lnTo>
                  <a:lnTo>
                    <a:pt x="350" y="536"/>
                  </a:lnTo>
                  <a:lnTo>
                    <a:pt x="258" y="646"/>
                  </a:lnTo>
                  <a:lnTo>
                    <a:pt x="184" y="775"/>
                  </a:lnTo>
                  <a:lnTo>
                    <a:pt x="129" y="904"/>
                  </a:lnTo>
                  <a:lnTo>
                    <a:pt x="74" y="1033"/>
                  </a:lnTo>
                  <a:lnTo>
                    <a:pt x="37" y="1181"/>
                  </a:lnTo>
                  <a:lnTo>
                    <a:pt x="0" y="1310"/>
                  </a:lnTo>
                  <a:lnTo>
                    <a:pt x="0" y="1476"/>
                  </a:lnTo>
                  <a:lnTo>
                    <a:pt x="0" y="1623"/>
                  </a:lnTo>
                  <a:lnTo>
                    <a:pt x="18" y="1771"/>
                  </a:lnTo>
                  <a:lnTo>
                    <a:pt x="55" y="1900"/>
                  </a:lnTo>
                  <a:lnTo>
                    <a:pt x="111" y="2047"/>
                  </a:lnTo>
                  <a:lnTo>
                    <a:pt x="166" y="2177"/>
                  </a:lnTo>
                  <a:lnTo>
                    <a:pt x="240" y="2287"/>
                  </a:lnTo>
                  <a:lnTo>
                    <a:pt x="332" y="2416"/>
                  </a:lnTo>
                  <a:lnTo>
                    <a:pt x="424" y="2508"/>
                  </a:lnTo>
                  <a:lnTo>
                    <a:pt x="535" y="2619"/>
                  </a:lnTo>
                  <a:lnTo>
                    <a:pt x="645" y="2693"/>
                  </a:lnTo>
                  <a:lnTo>
                    <a:pt x="774" y="2767"/>
                  </a:lnTo>
                  <a:lnTo>
                    <a:pt x="903" y="2840"/>
                  </a:lnTo>
                  <a:lnTo>
                    <a:pt x="1033" y="2896"/>
                  </a:lnTo>
                  <a:lnTo>
                    <a:pt x="1180" y="2932"/>
                  </a:lnTo>
                  <a:lnTo>
                    <a:pt x="1328" y="2951"/>
                  </a:lnTo>
                  <a:lnTo>
                    <a:pt x="1623" y="2951"/>
                  </a:lnTo>
                  <a:lnTo>
                    <a:pt x="1770" y="2932"/>
                  </a:lnTo>
                  <a:lnTo>
                    <a:pt x="1918" y="2896"/>
                  </a:lnTo>
                  <a:lnTo>
                    <a:pt x="2047" y="2840"/>
                  </a:lnTo>
                  <a:lnTo>
                    <a:pt x="2176" y="2767"/>
                  </a:lnTo>
                  <a:lnTo>
                    <a:pt x="2305" y="2693"/>
                  </a:lnTo>
                  <a:lnTo>
                    <a:pt x="2415" y="2619"/>
                  </a:lnTo>
                  <a:lnTo>
                    <a:pt x="2526" y="2508"/>
                  </a:lnTo>
                  <a:lnTo>
                    <a:pt x="2618" y="2416"/>
                  </a:lnTo>
                  <a:lnTo>
                    <a:pt x="2710" y="2287"/>
                  </a:lnTo>
                  <a:lnTo>
                    <a:pt x="2784" y="2177"/>
                  </a:lnTo>
                  <a:lnTo>
                    <a:pt x="2840" y="2047"/>
                  </a:lnTo>
                  <a:lnTo>
                    <a:pt x="2895" y="1900"/>
                  </a:lnTo>
                  <a:lnTo>
                    <a:pt x="2932" y="1752"/>
                  </a:lnTo>
                  <a:lnTo>
                    <a:pt x="2950" y="1623"/>
                  </a:lnTo>
                  <a:lnTo>
                    <a:pt x="2950" y="1457"/>
                  </a:lnTo>
                  <a:lnTo>
                    <a:pt x="2950" y="1310"/>
                  </a:lnTo>
                  <a:lnTo>
                    <a:pt x="2913" y="1181"/>
                  </a:lnTo>
                  <a:lnTo>
                    <a:pt x="2876" y="1033"/>
                  </a:lnTo>
                  <a:lnTo>
                    <a:pt x="2840" y="904"/>
                  </a:lnTo>
                  <a:lnTo>
                    <a:pt x="2766" y="775"/>
                  </a:lnTo>
                  <a:lnTo>
                    <a:pt x="2692" y="665"/>
                  </a:lnTo>
                  <a:lnTo>
                    <a:pt x="2618" y="554"/>
                  </a:lnTo>
                  <a:lnTo>
                    <a:pt x="2526" y="443"/>
                  </a:lnTo>
                  <a:lnTo>
                    <a:pt x="2415" y="351"/>
                  </a:lnTo>
                  <a:lnTo>
                    <a:pt x="2305" y="259"/>
                  </a:lnTo>
                  <a:lnTo>
                    <a:pt x="2176" y="185"/>
                  </a:lnTo>
                  <a:lnTo>
                    <a:pt x="2065" y="130"/>
                  </a:lnTo>
                  <a:lnTo>
                    <a:pt x="1936" y="75"/>
                  </a:lnTo>
                  <a:lnTo>
                    <a:pt x="1789" y="38"/>
                  </a:lnTo>
                  <a:lnTo>
                    <a:pt x="1641" y="19"/>
                  </a:lnTo>
                  <a:lnTo>
                    <a:pt x="14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9"/>
            <p:cNvSpPr/>
            <p:nvPr/>
          </p:nvSpPr>
          <p:spPr>
            <a:xfrm>
              <a:off x="5561850" y="948900"/>
              <a:ext cx="73775" cy="73775"/>
            </a:xfrm>
            <a:custGeom>
              <a:avLst/>
              <a:gdLst/>
              <a:ahLst/>
              <a:cxnLst/>
              <a:rect l="l" t="t" r="r" b="b"/>
              <a:pathLst>
                <a:path w="2951" h="2951" extrusionOk="0">
                  <a:moveTo>
                    <a:pt x="1328" y="1"/>
                  </a:moveTo>
                  <a:lnTo>
                    <a:pt x="1199" y="19"/>
                  </a:lnTo>
                  <a:lnTo>
                    <a:pt x="1051" y="56"/>
                  </a:lnTo>
                  <a:lnTo>
                    <a:pt x="922" y="111"/>
                  </a:lnTo>
                  <a:lnTo>
                    <a:pt x="793" y="167"/>
                  </a:lnTo>
                  <a:lnTo>
                    <a:pt x="664" y="240"/>
                  </a:lnTo>
                  <a:lnTo>
                    <a:pt x="553" y="314"/>
                  </a:lnTo>
                  <a:lnTo>
                    <a:pt x="461" y="406"/>
                  </a:lnTo>
                  <a:lnTo>
                    <a:pt x="350" y="517"/>
                  </a:lnTo>
                  <a:lnTo>
                    <a:pt x="277" y="628"/>
                  </a:lnTo>
                  <a:lnTo>
                    <a:pt x="203" y="738"/>
                  </a:lnTo>
                  <a:lnTo>
                    <a:pt x="129" y="867"/>
                  </a:lnTo>
                  <a:lnTo>
                    <a:pt x="74" y="996"/>
                  </a:lnTo>
                  <a:lnTo>
                    <a:pt x="37" y="1144"/>
                  </a:lnTo>
                  <a:lnTo>
                    <a:pt x="19" y="1273"/>
                  </a:lnTo>
                  <a:lnTo>
                    <a:pt x="0" y="1420"/>
                  </a:lnTo>
                  <a:lnTo>
                    <a:pt x="0" y="1568"/>
                  </a:lnTo>
                  <a:lnTo>
                    <a:pt x="19" y="1715"/>
                  </a:lnTo>
                  <a:lnTo>
                    <a:pt x="55" y="1863"/>
                  </a:lnTo>
                  <a:lnTo>
                    <a:pt x="92" y="1992"/>
                  </a:lnTo>
                  <a:lnTo>
                    <a:pt x="166" y="2140"/>
                  </a:lnTo>
                  <a:lnTo>
                    <a:pt x="221" y="2250"/>
                  </a:lnTo>
                  <a:lnTo>
                    <a:pt x="314" y="2379"/>
                  </a:lnTo>
                  <a:lnTo>
                    <a:pt x="406" y="2490"/>
                  </a:lnTo>
                  <a:lnTo>
                    <a:pt x="516" y="2582"/>
                  </a:lnTo>
                  <a:lnTo>
                    <a:pt x="627" y="2674"/>
                  </a:lnTo>
                  <a:lnTo>
                    <a:pt x="738" y="2748"/>
                  </a:lnTo>
                  <a:lnTo>
                    <a:pt x="867" y="2822"/>
                  </a:lnTo>
                  <a:lnTo>
                    <a:pt x="996" y="2877"/>
                  </a:lnTo>
                  <a:lnTo>
                    <a:pt x="1143" y="2914"/>
                  </a:lnTo>
                  <a:lnTo>
                    <a:pt x="1291" y="2932"/>
                  </a:lnTo>
                  <a:lnTo>
                    <a:pt x="1438" y="2951"/>
                  </a:lnTo>
                  <a:lnTo>
                    <a:pt x="1586" y="2951"/>
                  </a:lnTo>
                  <a:lnTo>
                    <a:pt x="1733" y="2932"/>
                  </a:lnTo>
                  <a:lnTo>
                    <a:pt x="1881" y="2895"/>
                  </a:lnTo>
                  <a:lnTo>
                    <a:pt x="2010" y="2840"/>
                  </a:lnTo>
                  <a:lnTo>
                    <a:pt x="2139" y="2785"/>
                  </a:lnTo>
                  <a:lnTo>
                    <a:pt x="2268" y="2711"/>
                  </a:lnTo>
                  <a:lnTo>
                    <a:pt x="2379" y="2619"/>
                  </a:lnTo>
                  <a:lnTo>
                    <a:pt x="2489" y="2527"/>
                  </a:lnTo>
                  <a:lnTo>
                    <a:pt x="2600" y="2435"/>
                  </a:lnTo>
                  <a:lnTo>
                    <a:pt x="2674" y="2305"/>
                  </a:lnTo>
                  <a:lnTo>
                    <a:pt x="2766" y="2195"/>
                  </a:lnTo>
                  <a:lnTo>
                    <a:pt x="2821" y="2066"/>
                  </a:lnTo>
                  <a:lnTo>
                    <a:pt x="2877" y="1937"/>
                  </a:lnTo>
                  <a:lnTo>
                    <a:pt x="2913" y="1789"/>
                  </a:lnTo>
                  <a:lnTo>
                    <a:pt x="2950" y="1642"/>
                  </a:lnTo>
                  <a:lnTo>
                    <a:pt x="2950" y="1494"/>
                  </a:lnTo>
                  <a:lnTo>
                    <a:pt x="2950" y="1347"/>
                  </a:lnTo>
                  <a:lnTo>
                    <a:pt x="2932" y="1199"/>
                  </a:lnTo>
                  <a:lnTo>
                    <a:pt x="2895" y="1052"/>
                  </a:lnTo>
                  <a:lnTo>
                    <a:pt x="2840" y="923"/>
                  </a:lnTo>
                  <a:lnTo>
                    <a:pt x="2784" y="794"/>
                  </a:lnTo>
                  <a:lnTo>
                    <a:pt x="2711" y="664"/>
                  </a:lnTo>
                  <a:lnTo>
                    <a:pt x="2618" y="554"/>
                  </a:lnTo>
                  <a:lnTo>
                    <a:pt x="2526" y="443"/>
                  </a:lnTo>
                  <a:lnTo>
                    <a:pt x="2416" y="351"/>
                  </a:lnTo>
                  <a:lnTo>
                    <a:pt x="2305" y="259"/>
                  </a:lnTo>
                  <a:lnTo>
                    <a:pt x="2176" y="185"/>
                  </a:lnTo>
                  <a:lnTo>
                    <a:pt x="2047" y="111"/>
                  </a:lnTo>
                  <a:lnTo>
                    <a:pt x="1918" y="74"/>
                  </a:lnTo>
                  <a:lnTo>
                    <a:pt x="1770" y="19"/>
                  </a:lnTo>
                  <a:lnTo>
                    <a:pt x="16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9"/>
            <p:cNvSpPr/>
            <p:nvPr/>
          </p:nvSpPr>
          <p:spPr>
            <a:xfrm>
              <a:off x="5182025" y="309550"/>
              <a:ext cx="74225" cy="73800"/>
            </a:xfrm>
            <a:custGeom>
              <a:avLst/>
              <a:gdLst/>
              <a:ahLst/>
              <a:cxnLst/>
              <a:rect l="l" t="t" r="r" b="b"/>
              <a:pathLst>
                <a:path w="2969" h="2952" extrusionOk="0">
                  <a:moveTo>
                    <a:pt x="1346" y="1"/>
                  </a:moveTo>
                  <a:lnTo>
                    <a:pt x="1199" y="19"/>
                  </a:lnTo>
                  <a:lnTo>
                    <a:pt x="1070" y="56"/>
                  </a:lnTo>
                  <a:lnTo>
                    <a:pt x="940" y="112"/>
                  </a:lnTo>
                  <a:lnTo>
                    <a:pt x="811" y="167"/>
                  </a:lnTo>
                  <a:lnTo>
                    <a:pt x="682" y="241"/>
                  </a:lnTo>
                  <a:lnTo>
                    <a:pt x="572" y="333"/>
                  </a:lnTo>
                  <a:lnTo>
                    <a:pt x="461" y="425"/>
                  </a:lnTo>
                  <a:lnTo>
                    <a:pt x="369" y="517"/>
                  </a:lnTo>
                  <a:lnTo>
                    <a:pt x="277" y="628"/>
                  </a:lnTo>
                  <a:lnTo>
                    <a:pt x="203" y="738"/>
                  </a:lnTo>
                  <a:lnTo>
                    <a:pt x="148" y="868"/>
                  </a:lnTo>
                  <a:lnTo>
                    <a:pt x="92" y="997"/>
                  </a:lnTo>
                  <a:lnTo>
                    <a:pt x="55" y="1144"/>
                  </a:lnTo>
                  <a:lnTo>
                    <a:pt x="19" y="1273"/>
                  </a:lnTo>
                  <a:lnTo>
                    <a:pt x="0" y="1421"/>
                  </a:lnTo>
                  <a:lnTo>
                    <a:pt x="19" y="1587"/>
                  </a:lnTo>
                  <a:lnTo>
                    <a:pt x="37" y="1716"/>
                  </a:lnTo>
                  <a:lnTo>
                    <a:pt x="55" y="1863"/>
                  </a:lnTo>
                  <a:lnTo>
                    <a:pt x="111" y="2011"/>
                  </a:lnTo>
                  <a:lnTo>
                    <a:pt x="166" y="2140"/>
                  </a:lnTo>
                  <a:lnTo>
                    <a:pt x="240" y="2250"/>
                  </a:lnTo>
                  <a:lnTo>
                    <a:pt x="314" y="2379"/>
                  </a:lnTo>
                  <a:lnTo>
                    <a:pt x="424" y="2490"/>
                  </a:lnTo>
                  <a:lnTo>
                    <a:pt x="516" y="2582"/>
                  </a:lnTo>
                  <a:lnTo>
                    <a:pt x="627" y="2674"/>
                  </a:lnTo>
                  <a:lnTo>
                    <a:pt x="756" y="2748"/>
                  </a:lnTo>
                  <a:lnTo>
                    <a:pt x="885" y="2822"/>
                  </a:lnTo>
                  <a:lnTo>
                    <a:pt x="1014" y="2877"/>
                  </a:lnTo>
                  <a:lnTo>
                    <a:pt x="1162" y="2914"/>
                  </a:lnTo>
                  <a:lnTo>
                    <a:pt x="1309" y="2933"/>
                  </a:lnTo>
                  <a:lnTo>
                    <a:pt x="1457" y="2951"/>
                  </a:lnTo>
                  <a:lnTo>
                    <a:pt x="1604" y="2951"/>
                  </a:lnTo>
                  <a:lnTo>
                    <a:pt x="1752" y="2933"/>
                  </a:lnTo>
                  <a:lnTo>
                    <a:pt x="1881" y="2896"/>
                  </a:lnTo>
                  <a:lnTo>
                    <a:pt x="2028" y="2840"/>
                  </a:lnTo>
                  <a:lnTo>
                    <a:pt x="2157" y="2785"/>
                  </a:lnTo>
                  <a:lnTo>
                    <a:pt x="2286" y="2711"/>
                  </a:lnTo>
                  <a:lnTo>
                    <a:pt x="2397" y="2638"/>
                  </a:lnTo>
                  <a:lnTo>
                    <a:pt x="2508" y="2527"/>
                  </a:lnTo>
                  <a:lnTo>
                    <a:pt x="2600" y="2435"/>
                  </a:lnTo>
                  <a:lnTo>
                    <a:pt x="2692" y="2324"/>
                  </a:lnTo>
                  <a:lnTo>
                    <a:pt x="2766" y="2195"/>
                  </a:lnTo>
                  <a:lnTo>
                    <a:pt x="2840" y="2066"/>
                  </a:lnTo>
                  <a:lnTo>
                    <a:pt x="2895" y="1937"/>
                  </a:lnTo>
                  <a:lnTo>
                    <a:pt x="2932" y="1789"/>
                  </a:lnTo>
                  <a:lnTo>
                    <a:pt x="2950" y="1642"/>
                  </a:lnTo>
                  <a:lnTo>
                    <a:pt x="2969" y="1494"/>
                  </a:lnTo>
                  <a:lnTo>
                    <a:pt x="2950" y="1347"/>
                  </a:lnTo>
                  <a:lnTo>
                    <a:pt x="2932" y="1199"/>
                  </a:lnTo>
                  <a:lnTo>
                    <a:pt x="2895" y="1052"/>
                  </a:lnTo>
                  <a:lnTo>
                    <a:pt x="2858" y="923"/>
                  </a:lnTo>
                  <a:lnTo>
                    <a:pt x="2784" y="794"/>
                  </a:lnTo>
                  <a:lnTo>
                    <a:pt x="2711" y="665"/>
                  </a:lnTo>
                  <a:lnTo>
                    <a:pt x="2637" y="554"/>
                  </a:lnTo>
                  <a:lnTo>
                    <a:pt x="2526" y="443"/>
                  </a:lnTo>
                  <a:lnTo>
                    <a:pt x="2434" y="351"/>
                  </a:lnTo>
                  <a:lnTo>
                    <a:pt x="2323" y="259"/>
                  </a:lnTo>
                  <a:lnTo>
                    <a:pt x="2194" y="185"/>
                  </a:lnTo>
                  <a:lnTo>
                    <a:pt x="2065" y="130"/>
                  </a:lnTo>
                  <a:lnTo>
                    <a:pt x="1936" y="75"/>
                  </a:lnTo>
                  <a:lnTo>
                    <a:pt x="1789" y="38"/>
                  </a:lnTo>
                  <a:lnTo>
                    <a:pt x="16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9"/>
            <p:cNvSpPr/>
            <p:nvPr/>
          </p:nvSpPr>
          <p:spPr>
            <a:xfrm>
              <a:off x="6249575" y="1234225"/>
              <a:ext cx="73775" cy="73800"/>
            </a:xfrm>
            <a:custGeom>
              <a:avLst/>
              <a:gdLst/>
              <a:ahLst/>
              <a:cxnLst/>
              <a:rect l="l" t="t" r="r" b="b"/>
              <a:pathLst>
                <a:path w="2951" h="2952" extrusionOk="0">
                  <a:moveTo>
                    <a:pt x="1310" y="1"/>
                  </a:moveTo>
                  <a:lnTo>
                    <a:pt x="1162" y="38"/>
                  </a:lnTo>
                  <a:lnTo>
                    <a:pt x="1033" y="75"/>
                  </a:lnTo>
                  <a:lnTo>
                    <a:pt x="886" y="112"/>
                  </a:lnTo>
                  <a:lnTo>
                    <a:pt x="757" y="185"/>
                  </a:lnTo>
                  <a:lnTo>
                    <a:pt x="646" y="259"/>
                  </a:lnTo>
                  <a:lnTo>
                    <a:pt x="536" y="333"/>
                  </a:lnTo>
                  <a:lnTo>
                    <a:pt x="425" y="425"/>
                  </a:lnTo>
                  <a:lnTo>
                    <a:pt x="333" y="536"/>
                  </a:lnTo>
                  <a:lnTo>
                    <a:pt x="259" y="646"/>
                  </a:lnTo>
                  <a:lnTo>
                    <a:pt x="185" y="775"/>
                  </a:lnTo>
                  <a:lnTo>
                    <a:pt x="111" y="886"/>
                  </a:lnTo>
                  <a:lnTo>
                    <a:pt x="75" y="1033"/>
                  </a:lnTo>
                  <a:lnTo>
                    <a:pt x="38" y="1163"/>
                  </a:lnTo>
                  <a:lnTo>
                    <a:pt x="1" y="1310"/>
                  </a:lnTo>
                  <a:lnTo>
                    <a:pt x="1" y="1458"/>
                  </a:lnTo>
                  <a:lnTo>
                    <a:pt x="1" y="1605"/>
                  </a:lnTo>
                  <a:lnTo>
                    <a:pt x="19" y="1753"/>
                  </a:lnTo>
                  <a:lnTo>
                    <a:pt x="56" y="1900"/>
                  </a:lnTo>
                  <a:lnTo>
                    <a:pt x="111" y="2029"/>
                  </a:lnTo>
                  <a:lnTo>
                    <a:pt x="167" y="2158"/>
                  </a:lnTo>
                  <a:lnTo>
                    <a:pt x="241" y="2287"/>
                  </a:lnTo>
                  <a:lnTo>
                    <a:pt x="333" y="2398"/>
                  </a:lnTo>
                  <a:lnTo>
                    <a:pt x="425" y="2509"/>
                  </a:lnTo>
                  <a:lnTo>
                    <a:pt x="536" y="2601"/>
                  </a:lnTo>
                  <a:lnTo>
                    <a:pt x="646" y="2693"/>
                  </a:lnTo>
                  <a:lnTo>
                    <a:pt x="775" y="2767"/>
                  </a:lnTo>
                  <a:lnTo>
                    <a:pt x="904" y="2840"/>
                  </a:lnTo>
                  <a:lnTo>
                    <a:pt x="1033" y="2877"/>
                  </a:lnTo>
                  <a:lnTo>
                    <a:pt x="1181" y="2914"/>
                  </a:lnTo>
                  <a:lnTo>
                    <a:pt x="1328" y="2951"/>
                  </a:lnTo>
                  <a:lnTo>
                    <a:pt x="1623" y="2951"/>
                  </a:lnTo>
                  <a:lnTo>
                    <a:pt x="1771" y="2933"/>
                  </a:lnTo>
                  <a:lnTo>
                    <a:pt x="1918" y="2896"/>
                  </a:lnTo>
                  <a:lnTo>
                    <a:pt x="2047" y="2840"/>
                  </a:lnTo>
                  <a:lnTo>
                    <a:pt x="2177" y="2767"/>
                  </a:lnTo>
                  <a:lnTo>
                    <a:pt x="2306" y="2693"/>
                  </a:lnTo>
                  <a:lnTo>
                    <a:pt x="2416" y="2619"/>
                  </a:lnTo>
                  <a:lnTo>
                    <a:pt x="2527" y="2509"/>
                  </a:lnTo>
                  <a:lnTo>
                    <a:pt x="2619" y="2416"/>
                  </a:lnTo>
                  <a:lnTo>
                    <a:pt x="2711" y="2287"/>
                  </a:lnTo>
                  <a:lnTo>
                    <a:pt x="2785" y="2177"/>
                  </a:lnTo>
                  <a:lnTo>
                    <a:pt x="2840" y="2048"/>
                  </a:lnTo>
                  <a:lnTo>
                    <a:pt x="2896" y="1900"/>
                  </a:lnTo>
                  <a:lnTo>
                    <a:pt x="2933" y="1771"/>
                  </a:lnTo>
                  <a:lnTo>
                    <a:pt x="2951" y="1623"/>
                  </a:lnTo>
                  <a:lnTo>
                    <a:pt x="2951" y="1458"/>
                  </a:lnTo>
                  <a:lnTo>
                    <a:pt x="2951" y="1310"/>
                  </a:lnTo>
                  <a:lnTo>
                    <a:pt x="2914" y="1163"/>
                  </a:lnTo>
                  <a:lnTo>
                    <a:pt x="2877" y="1033"/>
                  </a:lnTo>
                  <a:lnTo>
                    <a:pt x="2840" y="886"/>
                  </a:lnTo>
                  <a:lnTo>
                    <a:pt x="2767" y="757"/>
                  </a:lnTo>
                  <a:lnTo>
                    <a:pt x="2693" y="646"/>
                  </a:lnTo>
                  <a:lnTo>
                    <a:pt x="2601" y="517"/>
                  </a:lnTo>
                  <a:lnTo>
                    <a:pt x="2508" y="425"/>
                  </a:lnTo>
                  <a:lnTo>
                    <a:pt x="2398" y="333"/>
                  </a:lnTo>
                  <a:lnTo>
                    <a:pt x="2287" y="241"/>
                  </a:lnTo>
                  <a:lnTo>
                    <a:pt x="2158" y="167"/>
                  </a:lnTo>
                  <a:lnTo>
                    <a:pt x="2029" y="112"/>
                  </a:lnTo>
                  <a:lnTo>
                    <a:pt x="1900" y="56"/>
                  </a:lnTo>
                  <a:lnTo>
                    <a:pt x="1752" y="19"/>
                  </a:lnTo>
                  <a:lnTo>
                    <a:pt x="16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9"/>
            <p:cNvSpPr/>
            <p:nvPr/>
          </p:nvSpPr>
          <p:spPr>
            <a:xfrm>
              <a:off x="5850400" y="1166025"/>
              <a:ext cx="73325" cy="73300"/>
            </a:xfrm>
            <a:custGeom>
              <a:avLst/>
              <a:gdLst/>
              <a:ahLst/>
              <a:cxnLst/>
              <a:rect l="l" t="t" r="r" b="b"/>
              <a:pathLst>
                <a:path w="2933" h="2932" extrusionOk="0">
                  <a:moveTo>
                    <a:pt x="1310" y="0"/>
                  </a:moveTo>
                  <a:lnTo>
                    <a:pt x="1162" y="37"/>
                  </a:lnTo>
                  <a:lnTo>
                    <a:pt x="1033" y="74"/>
                  </a:lnTo>
                  <a:lnTo>
                    <a:pt x="904" y="111"/>
                  </a:lnTo>
                  <a:lnTo>
                    <a:pt x="775" y="184"/>
                  </a:lnTo>
                  <a:lnTo>
                    <a:pt x="646" y="258"/>
                  </a:lnTo>
                  <a:lnTo>
                    <a:pt x="535" y="350"/>
                  </a:lnTo>
                  <a:lnTo>
                    <a:pt x="443" y="443"/>
                  </a:lnTo>
                  <a:lnTo>
                    <a:pt x="351" y="535"/>
                  </a:lnTo>
                  <a:lnTo>
                    <a:pt x="259" y="645"/>
                  </a:lnTo>
                  <a:lnTo>
                    <a:pt x="185" y="774"/>
                  </a:lnTo>
                  <a:lnTo>
                    <a:pt x="111" y="904"/>
                  </a:lnTo>
                  <a:lnTo>
                    <a:pt x="74" y="1033"/>
                  </a:lnTo>
                  <a:lnTo>
                    <a:pt x="37" y="1162"/>
                  </a:lnTo>
                  <a:lnTo>
                    <a:pt x="0" y="1309"/>
                  </a:lnTo>
                  <a:lnTo>
                    <a:pt x="0" y="1457"/>
                  </a:lnTo>
                  <a:lnTo>
                    <a:pt x="0" y="1604"/>
                  </a:lnTo>
                  <a:lnTo>
                    <a:pt x="37" y="1752"/>
                  </a:lnTo>
                  <a:lnTo>
                    <a:pt x="74" y="1881"/>
                  </a:lnTo>
                  <a:lnTo>
                    <a:pt x="111" y="2028"/>
                  </a:lnTo>
                  <a:lnTo>
                    <a:pt x="185" y="2157"/>
                  </a:lnTo>
                  <a:lnTo>
                    <a:pt x="259" y="2268"/>
                  </a:lnTo>
                  <a:lnTo>
                    <a:pt x="351" y="2397"/>
                  </a:lnTo>
                  <a:lnTo>
                    <a:pt x="443" y="2489"/>
                  </a:lnTo>
                  <a:lnTo>
                    <a:pt x="554" y="2600"/>
                  </a:lnTo>
                  <a:lnTo>
                    <a:pt x="664" y="2674"/>
                  </a:lnTo>
                  <a:lnTo>
                    <a:pt x="793" y="2747"/>
                  </a:lnTo>
                  <a:lnTo>
                    <a:pt x="922" y="2821"/>
                  </a:lnTo>
                  <a:lnTo>
                    <a:pt x="1070" y="2858"/>
                  </a:lnTo>
                  <a:lnTo>
                    <a:pt x="1199" y="2895"/>
                  </a:lnTo>
                  <a:lnTo>
                    <a:pt x="1346" y="2913"/>
                  </a:lnTo>
                  <a:lnTo>
                    <a:pt x="1494" y="2932"/>
                  </a:lnTo>
                  <a:lnTo>
                    <a:pt x="1641" y="2913"/>
                  </a:lnTo>
                  <a:lnTo>
                    <a:pt x="1789" y="2895"/>
                  </a:lnTo>
                  <a:lnTo>
                    <a:pt x="1918" y="2840"/>
                  </a:lnTo>
                  <a:lnTo>
                    <a:pt x="2047" y="2784"/>
                  </a:lnTo>
                  <a:lnTo>
                    <a:pt x="2176" y="2729"/>
                  </a:lnTo>
                  <a:lnTo>
                    <a:pt x="2287" y="2655"/>
                  </a:lnTo>
                  <a:lnTo>
                    <a:pt x="2397" y="2563"/>
                  </a:lnTo>
                  <a:lnTo>
                    <a:pt x="2508" y="2471"/>
                  </a:lnTo>
                  <a:lnTo>
                    <a:pt x="2600" y="2360"/>
                  </a:lnTo>
                  <a:lnTo>
                    <a:pt x="2692" y="2250"/>
                  </a:lnTo>
                  <a:lnTo>
                    <a:pt x="2748" y="2120"/>
                  </a:lnTo>
                  <a:lnTo>
                    <a:pt x="2821" y="1991"/>
                  </a:lnTo>
                  <a:lnTo>
                    <a:pt x="2858" y="1862"/>
                  </a:lnTo>
                  <a:lnTo>
                    <a:pt x="2895" y="1733"/>
                  </a:lnTo>
                  <a:lnTo>
                    <a:pt x="2914" y="1586"/>
                  </a:lnTo>
                  <a:lnTo>
                    <a:pt x="2932" y="1438"/>
                  </a:lnTo>
                  <a:lnTo>
                    <a:pt x="2914" y="1291"/>
                  </a:lnTo>
                  <a:lnTo>
                    <a:pt x="2895" y="1162"/>
                  </a:lnTo>
                  <a:lnTo>
                    <a:pt x="2858" y="1014"/>
                  </a:lnTo>
                  <a:lnTo>
                    <a:pt x="2803" y="885"/>
                  </a:lnTo>
                  <a:lnTo>
                    <a:pt x="2729" y="756"/>
                  </a:lnTo>
                  <a:lnTo>
                    <a:pt x="2656" y="645"/>
                  </a:lnTo>
                  <a:lnTo>
                    <a:pt x="2582" y="535"/>
                  </a:lnTo>
                  <a:lnTo>
                    <a:pt x="2471" y="424"/>
                  </a:lnTo>
                  <a:lnTo>
                    <a:pt x="2379" y="332"/>
                  </a:lnTo>
                  <a:lnTo>
                    <a:pt x="2250" y="258"/>
                  </a:lnTo>
                  <a:lnTo>
                    <a:pt x="2139" y="184"/>
                  </a:lnTo>
                  <a:lnTo>
                    <a:pt x="2010" y="111"/>
                  </a:lnTo>
                  <a:lnTo>
                    <a:pt x="1881" y="74"/>
                  </a:lnTo>
                  <a:lnTo>
                    <a:pt x="1734" y="37"/>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9"/>
            <p:cNvSpPr/>
            <p:nvPr/>
          </p:nvSpPr>
          <p:spPr>
            <a:xfrm>
              <a:off x="5930150" y="1179850"/>
              <a:ext cx="73775" cy="73775"/>
            </a:xfrm>
            <a:custGeom>
              <a:avLst/>
              <a:gdLst/>
              <a:ahLst/>
              <a:cxnLst/>
              <a:rect l="l" t="t" r="r" b="b"/>
              <a:pathLst>
                <a:path w="2951" h="2951" extrusionOk="0">
                  <a:moveTo>
                    <a:pt x="1438" y="0"/>
                  </a:moveTo>
                  <a:lnTo>
                    <a:pt x="1291" y="19"/>
                  </a:lnTo>
                  <a:lnTo>
                    <a:pt x="1162" y="37"/>
                  </a:lnTo>
                  <a:lnTo>
                    <a:pt x="1014" y="74"/>
                  </a:lnTo>
                  <a:lnTo>
                    <a:pt x="885" y="129"/>
                  </a:lnTo>
                  <a:lnTo>
                    <a:pt x="756" y="203"/>
                  </a:lnTo>
                  <a:lnTo>
                    <a:pt x="646" y="277"/>
                  </a:lnTo>
                  <a:lnTo>
                    <a:pt x="535" y="351"/>
                  </a:lnTo>
                  <a:lnTo>
                    <a:pt x="424" y="443"/>
                  </a:lnTo>
                  <a:lnTo>
                    <a:pt x="332" y="553"/>
                  </a:lnTo>
                  <a:lnTo>
                    <a:pt x="240" y="664"/>
                  </a:lnTo>
                  <a:lnTo>
                    <a:pt x="166" y="793"/>
                  </a:lnTo>
                  <a:lnTo>
                    <a:pt x="111" y="922"/>
                  </a:lnTo>
                  <a:lnTo>
                    <a:pt x="56" y="1051"/>
                  </a:lnTo>
                  <a:lnTo>
                    <a:pt x="19" y="1180"/>
                  </a:lnTo>
                  <a:lnTo>
                    <a:pt x="0" y="1328"/>
                  </a:lnTo>
                  <a:lnTo>
                    <a:pt x="0" y="1475"/>
                  </a:lnTo>
                  <a:lnTo>
                    <a:pt x="0" y="1623"/>
                  </a:lnTo>
                  <a:lnTo>
                    <a:pt x="19" y="1770"/>
                  </a:lnTo>
                  <a:lnTo>
                    <a:pt x="56" y="1918"/>
                  </a:lnTo>
                  <a:lnTo>
                    <a:pt x="111" y="2047"/>
                  </a:lnTo>
                  <a:lnTo>
                    <a:pt x="185" y="2176"/>
                  </a:lnTo>
                  <a:lnTo>
                    <a:pt x="258" y="2305"/>
                  </a:lnTo>
                  <a:lnTo>
                    <a:pt x="332" y="2416"/>
                  </a:lnTo>
                  <a:lnTo>
                    <a:pt x="443" y="2526"/>
                  </a:lnTo>
                  <a:lnTo>
                    <a:pt x="553" y="2618"/>
                  </a:lnTo>
                  <a:lnTo>
                    <a:pt x="664" y="2711"/>
                  </a:lnTo>
                  <a:lnTo>
                    <a:pt x="793" y="2784"/>
                  </a:lnTo>
                  <a:lnTo>
                    <a:pt x="922" y="2840"/>
                  </a:lnTo>
                  <a:lnTo>
                    <a:pt x="1051" y="2895"/>
                  </a:lnTo>
                  <a:lnTo>
                    <a:pt x="1199" y="2932"/>
                  </a:lnTo>
                  <a:lnTo>
                    <a:pt x="1346" y="2950"/>
                  </a:lnTo>
                  <a:lnTo>
                    <a:pt x="1641" y="2950"/>
                  </a:lnTo>
                  <a:lnTo>
                    <a:pt x="1770" y="2913"/>
                  </a:lnTo>
                  <a:lnTo>
                    <a:pt x="1918" y="2877"/>
                  </a:lnTo>
                  <a:lnTo>
                    <a:pt x="2047" y="2821"/>
                  </a:lnTo>
                  <a:lnTo>
                    <a:pt x="2176" y="2766"/>
                  </a:lnTo>
                  <a:lnTo>
                    <a:pt x="2287" y="2692"/>
                  </a:lnTo>
                  <a:lnTo>
                    <a:pt x="2416" y="2600"/>
                  </a:lnTo>
                  <a:lnTo>
                    <a:pt x="2508" y="2508"/>
                  </a:lnTo>
                  <a:lnTo>
                    <a:pt x="2600" y="2416"/>
                  </a:lnTo>
                  <a:lnTo>
                    <a:pt x="2692" y="2287"/>
                  </a:lnTo>
                  <a:lnTo>
                    <a:pt x="2766" y="2176"/>
                  </a:lnTo>
                  <a:lnTo>
                    <a:pt x="2821" y="2047"/>
                  </a:lnTo>
                  <a:lnTo>
                    <a:pt x="2877" y="1918"/>
                  </a:lnTo>
                  <a:lnTo>
                    <a:pt x="2913" y="1770"/>
                  </a:lnTo>
                  <a:lnTo>
                    <a:pt x="2932" y="1641"/>
                  </a:lnTo>
                  <a:lnTo>
                    <a:pt x="2950" y="1494"/>
                  </a:lnTo>
                  <a:lnTo>
                    <a:pt x="2932" y="1346"/>
                  </a:lnTo>
                  <a:lnTo>
                    <a:pt x="2913" y="1199"/>
                  </a:lnTo>
                  <a:lnTo>
                    <a:pt x="2877" y="1051"/>
                  </a:lnTo>
                  <a:lnTo>
                    <a:pt x="2821" y="922"/>
                  </a:lnTo>
                  <a:lnTo>
                    <a:pt x="2766" y="775"/>
                  </a:lnTo>
                  <a:lnTo>
                    <a:pt x="2692" y="664"/>
                  </a:lnTo>
                  <a:lnTo>
                    <a:pt x="2600" y="553"/>
                  </a:lnTo>
                  <a:lnTo>
                    <a:pt x="2489" y="443"/>
                  </a:lnTo>
                  <a:lnTo>
                    <a:pt x="2397" y="351"/>
                  </a:lnTo>
                  <a:lnTo>
                    <a:pt x="2268" y="258"/>
                  </a:lnTo>
                  <a:lnTo>
                    <a:pt x="2157" y="185"/>
                  </a:lnTo>
                  <a:lnTo>
                    <a:pt x="2028" y="111"/>
                  </a:lnTo>
                  <a:lnTo>
                    <a:pt x="1881" y="74"/>
                  </a:lnTo>
                  <a:lnTo>
                    <a:pt x="1733" y="37"/>
                  </a:lnTo>
                  <a:lnTo>
                    <a:pt x="1604"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9"/>
            <p:cNvSpPr/>
            <p:nvPr/>
          </p:nvSpPr>
          <p:spPr>
            <a:xfrm>
              <a:off x="5351175" y="749300"/>
              <a:ext cx="72875" cy="73325"/>
            </a:xfrm>
            <a:custGeom>
              <a:avLst/>
              <a:gdLst/>
              <a:ahLst/>
              <a:cxnLst/>
              <a:rect l="l" t="t" r="r" b="b"/>
              <a:pathLst>
                <a:path w="2915" h="2933" extrusionOk="0">
                  <a:moveTo>
                    <a:pt x="1458" y="1"/>
                  </a:moveTo>
                  <a:lnTo>
                    <a:pt x="1310" y="19"/>
                  </a:lnTo>
                  <a:lnTo>
                    <a:pt x="1163" y="38"/>
                  </a:lnTo>
                  <a:lnTo>
                    <a:pt x="1033" y="75"/>
                  </a:lnTo>
                  <a:lnTo>
                    <a:pt x="904" y="130"/>
                  </a:lnTo>
                  <a:lnTo>
                    <a:pt x="775" y="185"/>
                  </a:lnTo>
                  <a:lnTo>
                    <a:pt x="646" y="259"/>
                  </a:lnTo>
                  <a:lnTo>
                    <a:pt x="536" y="351"/>
                  </a:lnTo>
                  <a:lnTo>
                    <a:pt x="425" y="443"/>
                  </a:lnTo>
                  <a:lnTo>
                    <a:pt x="333" y="536"/>
                  </a:lnTo>
                  <a:lnTo>
                    <a:pt x="259" y="646"/>
                  </a:lnTo>
                  <a:lnTo>
                    <a:pt x="185" y="775"/>
                  </a:lnTo>
                  <a:lnTo>
                    <a:pt x="112" y="904"/>
                  </a:lnTo>
                  <a:lnTo>
                    <a:pt x="56" y="1033"/>
                  </a:lnTo>
                  <a:lnTo>
                    <a:pt x="19" y="1163"/>
                  </a:lnTo>
                  <a:lnTo>
                    <a:pt x="1" y="1310"/>
                  </a:lnTo>
                  <a:lnTo>
                    <a:pt x="1" y="1458"/>
                  </a:lnTo>
                  <a:lnTo>
                    <a:pt x="1" y="1605"/>
                  </a:lnTo>
                  <a:lnTo>
                    <a:pt x="19" y="1734"/>
                  </a:lnTo>
                  <a:lnTo>
                    <a:pt x="56" y="1882"/>
                  </a:lnTo>
                  <a:lnTo>
                    <a:pt x="112" y="2011"/>
                  </a:lnTo>
                  <a:lnTo>
                    <a:pt x="167" y="2140"/>
                  </a:lnTo>
                  <a:lnTo>
                    <a:pt x="241" y="2250"/>
                  </a:lnTo>
                  <a:lnTo>
                    <a:pt x="314" y="2379"/>
                  </a:lnTo>
                  <a:lnTo>
                    <a:pt x="407" y="2472"/>
                  </a:lnTo>
                  <a:lnTo>
                    <a:pt x="517" y="2564"/>
                  </a:lnTo>
                  <a:lnTo>
                    <a:pt x="628" y="2656"/>
                  </a:lnTo>
                  <a:lnTo>
                    <a:pt x="738" y="2730"/>
                  </a:lnTo>
                  <a:lnTo>
                    <a:pt x="868" y="2804"/>
                  </a:lnTo>
                  <a:lnTo>
                    <a:pt x="997" y="2859"/>
                  </a:lnTo>
                  <a:lnTo>
                    <a:pt x="1144" y="2896"/>
                  </a:lnTo>
                  <a:lnTo>
                    <a:pt x="1292" y="2914"/>
                  </a:lnTo>
                  <a:lnTo>
                    <a:pt x="1421" y="2933"/>
                  </a:lnTo>
                  <a:lnTo>
                    <a:pt x="1568" y="2933"/>
                  </a:lnTo>
                  <a:lnTo>
                    <a:pt x="1716" y="2896"/>
                  </a:lnTo>
                  <a:lnTo>
                    <a:pt x="1863" y="2859"/>
                  </a:lnTo>
                  <a:lnTo>
                    <a:pt x="1992" y="2822"/>
                  </a:lnTo>
                  <a:lnTo>
                    <a:pt x="2121" y="2748"/>
                  </a:lnTo>
                  <a:lnTo>
                    <a:pt x="2250" y="2674"/>
                  </a:lnTo>
                  <a:lnTo>
                    <a:pt x="2361" y="2601"/>
                  </a:lnTo>
                  <a:lnTo>
                    <a:pt x="2472" y="2490"/>
                  </a:lnTo>
                  <a:lnTo>
                    <a:pt x="2582" y="2379"/>
                  </a:lnTo>
                  <a:lnTo>
                    <a:pt x="2656" y="2269"/>
                  </a:lnTo>
                  <a:lnTo>
                    <a:pt x="2730" y="2158"/>
                  </a:lnTo>
                  <a:lnTo>
                    <a:pt x="2804" y="2011"/>
                  </a:lnTo>
                  <a:lnTo>
                    <a:pt x="2859" y="1882"/>
                  </a:lnTo>
                  <a:lnTo>
                    <a:pt x="2896" y="1734"/>
                  </a:lnTo>
                  <a:lnTo>
                    <a:pt x="2914" y="1605"/>
                  </a:lnTo>
                  <a:lnTo>
                    <a:pt x="2914" y="1458"/>
                  </a:lnTo>
                  <a:lnTo>
                    <a:pt x="2914" y="1310"/>
                  </a:lnTo>
                  <a:lnTo>
                    <a:pt x="2877" y="1163"/>
                  </a:lnTo>
                  <a:lnTo>
                    <a:pt x="2840" y="1033"/>
                  </a:lnTo>
                  <a:lnTo>
                    <a:pt x="2785" y="886"/>
                  </a:lnTo>
                  <a:lnTo>
                    <a:pt x="2730" y="775"/>
                  </a:lnTo>
                  <a:lnTo>
                    <a:pt x="2656" y="646"/>
                  </a:lnTo>
                  <a:lnTo>
                    <a:pt x="2564" y="536"/>
                  </a:lnTo>
                  <a:lnTo>
                    <a:pt x="2472" y="425"/>
                  </a:lnTo>
                  <a:lnTo>
                    <a:pt x="2361" y="333"/>
                  </a:lnTo>
                  <a:lnTo>
                    <a:pt x="2250" y="259"/>
                  </a:lnTo>
                  <a:lnTo>
                    <a:pt x="2140" y="185"/>
                  </a:lnTo>
                  <a:lnTo>
                    <a:pt x="2011" y="112"/>
                  </a:lnTo>
                  <a:lnTo>
                    <a:pt x="1882" y="75"/>
                  </a:lnTo>
                  <a:lnTo>
                    <a:pt x="1734" y="38"/>
                  </a:lnTo>
                  <a:lnTo>
                    <a:pt x="1605" y="19"/>
                  </a:lnTo>
                  <a:lnTo>
                    <a:pt x="1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9"/>
            <p:cNvSpPr/>
            <p:nvPr/>
          </p:nvSpPr>
          <p:spPr>
            <a:xfrm>
              <a:off x="6329325" y="1248525"/>
              <a:ext cx="71925" cy="73775"/>
            </a:xfrm>
            <a:custGeom>
              <a:avLst/>
              <a:gdLst/>
              <a:ahLst/>
              <a:cxnLst/>
              <a:rect l="l" t="t" r="r" b="b"/>
              <a:pathLst>
                <a:path w="2877" h="2951" extrusionOk="0">
                  <a:moveTo>
                    <a:pt x="1420" y="1"/>
                  </a:moveTo>
                  <a:lnTo>
                    <a:pt x="1273" y="19"/>
                  </a:lnTo>
                  <a:lnTo>
                    <a:pt x="1125" y="37"/>
                  </a:lnTo>
                  <a:lnTo>
                    <a:pt x="996" y="93"/>
                  </a:lnTo>
                  <a:lnTo>
                    <a:pt x="867" y="148"/>
                  </a:lnTo>
                  <a:lnTo>
                    <a:pt x="738" y="203"/>
                  </a:lnTo>
                  <a:lnTo>
                    <a:pt x="628" y="277"/>
                  </a:lnTo>
                  <a:lnTo>
                    <a:pt x="517" y="369"/>
                  </a:lnTo>
                  <a:lnTo>
                    <a:pt x="406" y="461"/>
                  </a:lnTo>
                  <a:lnTo>
                    <a:pt x="333" y="572"/>
                  </a:lnTo>
                  <a:lnTo>
                    <a:pt x="240" y="701"/>
                  </a:lnTo>
                  <a:lnTo>
                    <a:pt x="167" y="812"/>
                  </a:lnTo>
                  <a:lnTo>
                    <a:pt x="111" y="941"/>
                  </a:lnTo>
                  <a:lnTo>
                    <a:pt x="56" y="1088"/>
                  </a:lnTo>
                  <a:lnTo>
                    <a:pt x="38" y="1217"/>
                  </a:lnTo>
                  <a:lnTo>
                    <a:pt x="19" y="1365"/>
                  </a:lnTo>
                  <a:lnTo>
                    <a:pt x="1" y="1512"/>
                  </a:lnTo>
                  <a:lnTo>
                    <a:pt x="19" y="1660"/>
                  </a:lnTo>
                  <a:lnTo>
                    <a:pt x="56" y="1807"/>
                  </a:lnTo>
                  <a:lnTo>
                    <a:pt x="93" y="1937"/>
                  </a:lnTo>
                  <a:lnTo>
                    <a:pt x="148" y="2084"/>
                  </a:lnTo>
                  <a:lnTo>
                    <a:pt x="203" y="2213"/>
                  </a:lnTo>
                  <a:lnTo>
                    <a:pt x="296" y="2324"/>
                  </a:lnTo>
                  <a:lnTo>
                    <a:pt x="388" y="2434"/>
                  </a:lnTo>
                  <a:lnTo>
                    <a:pt x="480" y="2545"/>
                  </a:lnTo>
                  <a:lnTo>
                    <a:pt x="591" y="2637"/>
                  </a:lnTo>
                  <a:lnTo>
                    <a:pt x="720" y="2711"/>
                  </a:lnTo>
                  <a:lnTo>
                    <a:pt x="830" y="2785"/>
                  </a:lnTo>
                  <a:lnTo>
                    <a:pt x="978" y="2858"/>
                  </a:lnTo>
                  <a:lnTo>
                    <a:pt x="1107" y="2895"/>
                  </a:lnTo>
                  <a:lnTo>
                    <a:pt x="1254" y="2932"/>
                  </a:lnTo>
                  <a:lnTo>
                    <a:pt x="1402" y="2951"/>
                  </a:lnTo>
                  <a:lnTo>
                    <a:pt x="1660" y="2932"/>
                  </a:lnTo>
                  <a:lnTo>
                    <a:pt x="1881" y="2895"/>
                  </a:lnTo>
                  <a:lnTo>
                    <a:pt x="2103" y="2803"/>
                  </a:lnTo>
                  <a:lnTo>
                    <a:pt x="2305" y="2674"/>
                  </a:lnTo>
                  <a:lnTo>
                    <a:pt x="2490" y="2527"/>
                  </a:lnTo>
                  <a:lnTo>
                    <a:pt x="2656" y="2342"/>
                  </a:lnTo>
                  <a:lnTo>
                    <a:pt x="2785" y="2139"/>
                  </a:lnTo>
                  <a:lnTo>
                    <a:pt x="2877" y="1918"/>
                  </a:lnTo>
                  <a:lnTo>
                    <a:pt x="2877" y="1015"/>
                  </a:lnTo>
                  <a:lnTo>
                    <a:pt x="2785" y="812"/>
                  </a:lnTo>
                  <a:lnTo>
                    <a:pt x="2674" y="627"/>
                  </a:lnTo>
                  <a:lnTo>
                    <a:pt x="2545" y="461"/>
                  </a:lnTo>
                  <a:lnTo>
                    <a:pt x="2379" y="314"/>
                  </a:lnTo>
                  <a:lnTo>
                    <a:pt x="2195" y="185"/>
                  </a:lnTo>
                  <a:lnTo>
                    <a:pt x="1992" y="93"/>
                  </a:lnTo>
                  <a:lnTo>
                    <a:pt x="1789" y="37"/>
                  </a:lnTo>
                  <a:lnTo>
                    <a:pt x="15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9"/>
            <p:cNvSpPr/>
            <p:nvPr/>
          </p:nvSpPr>
          <p:spPr>
            <a:xfrm>
              <a:off x="5627750" y="1043400"/>
              <a:ext cx="72875" cy="72850"/>
            </a:xfrm>
            <a:custGeom>
              <a:avLst/>
              <a:gdLst/>
              <a:ahLst/>
              <a:cxnLst/>
              <a:rect l="l" t="t" r="r" b="b"/>
              <a:pathLst>
                <a:path w="2915" h="2914" extrusionOk="0">
                  <a:moveTo>
                    <a:pt x="1328" y="1"/>
                  </a:moveTo>
                  <a:lnTo>
                    <a:pt x="1181" y="37"/>
                  </a:lnTo>
                  <a:lnTo>
                    <a:pt x="1052" y="74"/>
                  </a:lnTo>
                  <a:lnTo>
                    <a:pt x="923" y="111"/>
                  </a:lnTo>
                  <a:lnTo>
                    <a:pt x="794" y="185"/>
                  </a:lnTo>
                  <a:lnTo>
                    <a:pt x="665" y="259"/>
                  </a:lnTo>
                  <a:lnTo>
                    <a:pt x="554" y="332"/>
                  </a:lnTo>
                  <a:lnTo>
                    <a:pt x="443" y="425"/>
                  </a:lnTo>
                  <a:lnTo>
                    <a:pt x="351" y="535"/>
                  </a:lnTo>
                  <a:lnTo>
                    <a:pt x="277" y="646"/>
                  </a:lnTo>
                  <a:lnTo>
                    <a:pt x="185" y="756"/>
                  </a:lnTo>
                  <a:lnTo>
                    <a:pt x="130" y="886"/>
                  </a:lnTo>
                  <a:lnTo>
                    <a:pt x="75" y="1033"/>
                  </a:lnTo>
                  <a:lnTo>
                    <a:pt x="38" y="1162"/>
                  </a:lnTo>
                  <a:lnTo>
                    <a:pt x="19" y="1310"/>
                  </a:lnTo>
                  <a:lnTo>
                    <a:pt x="1" y="1457"/>
                  </a:lnTo>
                  <a:lnTo>
                    <a:pt x="19" y="1586"/>
                  </a:lnTo>
                  <a:lnTo>
                    <a:pt x="38" y="1734"/>
                  </a:lnTo>
                  <a:lnTo>
                    <a:pt x="75" y="1881"/>
                  </a:lnTo>
                  <a:lnTo>
                    <a:pt x="111" y="2010"/>
                  </a:lnTo>
                  <a:lnTo>
                    <a:pt x="185" y="2139"/>
                  </a:lnTo>
                  <a:lnTo>
                    <a:pt x="259" y="2250"/>
                  </a:lnTo>
                  <a:lnTo>
                    <a:pt x="333" y="2361"/>
                  </a:lnTo>
                  <a:lnTo>
                    <a:pt x="425" y="2471"/>
                  </a:lnTo>
                  <a:lnTo>
                    <a:pt x="536" y="2563"/>
                  </a:lnTo>
                  <a:lnTo>
                    <a:pt x="646" y="2656"/>
                  </a:lnTo>
                  <a:lnTo>
                    <a:pt x="775" y="2729"/>
                  </a:lnTo>
                  <a:lnTo>
                    <a:pt x="904" y="2803"/>
                  </a:lnTo>
                  <a:lnTo>
                    <a:pt x="1033" y="2840"/>
                  </a:lnTo>
                  <a:lnTo>
                    <a:pt x="1162" y="2877"/>
                  </a:lnTo>
                  <a:lnTo>
                    <a:pt x="1310" y="2914"/>
                  </a:lnTo>
                  <a:lnTo>
                    <a:pt x="1605" y="2914"/>
                  </a:lnTo>
                  <a:lnTo>
                    <a:pt x="1734" y="2895"/>
                  </a:lnTo>
                  <a:lnTo>
                    <a:pt x="1882" y="2858"/>
                  </a:lnTo>
                  <a:lnTo>
                    <a:pt x="2011" y="2803"/>
                  </a:lnTo>
                  <a:lnTo>
                    <a:pt x="2140" y="2748"/>
                  </a:lnTo>
                  <a:lnTo>
                    <a:pt x="2250" y="2674"/>
                  </a:lnTo>
                  <a:lnTo>
                    <a:pt x="2379" y="2582"/>
                  </a:lnTo>
                  <a:lnTo>
                    <a:pt x="2472" y="2490"/>
                  </a:lnTo>
                  <a:lnTo>
                    <a:pt x="2582" y="2379"/>
                  </a:lnTo>
                  <a:lnTo>
                    <a:pt x="2656" y="2268"/>
                  </a:lnTo>
                  <a:lnTo>
                    <a:pt x="2730" y="2158"/>
                  </a:lnTo>
                  <a:lnTo>
                    <a:pt x="2803" y="2029"/>
                  </a:lnTo>
                  <a:lnTo>
                    <a:pt x="2859" y="1900"/>
                  </a:lnTo>
                  <a:lnTo>
                    <a:pt x="2896" y="1752"/>
                  </a:lnTo>
                  <a:lnTo>
                    <a:pt x="2914" y="1623"/>
                  </a:lnTo>
                  <a:lnTo>
                    <a:pt x="2914" y="1476"/>
                  </a:lnTo>
                  <a:lnTo>
                    <a:pt x="2914" y="1328"/>
                  </a:lnTo>
                  <a:lnTo>
                    <a:pt x="2896" y="1181"/>
                  </a:lnTo>
                  <a:lnTo>
                    <a:pt x="2859" y="1051"/>
                  </a:lnTo>
                  <a:lnTo>
                    <a:pt x="2803" y="904"/>
                  </a:lnTo>
                  <a:lnTo>
                    <a:pt x="2748" y="793"/>
                  </a:lnTo>
                  <a:lnTo>
                    <a:pt x="2674" y="664"/>
                  </a:lnTo>
                  <a:lnTo>
                    <a:pt x="2582" y="554"/>
                  </a:lnTo>
                  <a:lnTo>
                    <a:pt x="2490" y="443"/>
                  </a:lnTo>
                  <a:lnTo>
                    <a:pt x="2398" y="351"/>
                  </a:lnTo>
                  <a:lnTo>
                    <a:pt x="2287" y="259"/>
                  </a:lnTo>
                  <a:lnTo>
                    <a:pt x="2158" y="185"/>
                  </a:lnTo>
                  <a:lnTo>
                    <a:pt x="2029" y="130"/>
                  </a:lnTo>
                  <a:lnTo>
                    <a:pt x="1900" y="74"/>
                  </a:lnTo>
                  <a:lnTo>
                    <a:pt x="1752" y="37"/>
                  </a:lnTo>
                  <a:lnTo>
                    <a:pt x="1623"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9"/>
            <p:cNvSpPr/>
            <p:nvPr/>
          </p:nvSpPr>
          <p:spPr>
            <a:xfrm>
              <a:off x="5168650" y="390225"/>
              <a:ext cx="72400" cy="72400"/>
            </a:xfrm>
            <a:custGeom>
              <a:avLst/>
              <a:gdLst/>
              <a:ahLst/>
              <a:cxnLst/>
              <a:rect l="l" t="t" r="r" b="b"/>
              <a:pathLst>
                <a:path w="2896" h="2896" extrusionOk="0">
                  <a:moveTo>
                    <a:pt x="1291" y="1"/>
                  </a:moveTo>
                  <a:lnTo>
                    <a:pt x="1144" y="19"/>
                  </a:lnTo>
                  <a:lnTo>
                    <a:pt x="1015" y="56"/>
                  </a:lnTo>
                  <a:lnTo>
                    <a:pt x="885" y="111"/>
                  </a:lnTo>
                  <a:lnTo>
                    <a:pt x="756" y="185"/>
                  </a:lnTo>
                  <a:lnTo>
                    <a:pt x="627" y="259"/>
                  </a:lnTo>
                  <a:lnTo>
                    <a:pt x="517" y="332"/>
                  </a:lnTo>
                  <a:lnTo>
                    <a:pt x="425" y="443"/>
                  </a:lnTo>
                  <a:lnTo>
                    <a:pt x="332" y="535"/>
                  </a:lnTo>
                  <a:lnTo>
                    <a:pt x="240" y="646"/>
                  </a:lnTo>
                  <a:lnTo>
                    <a:pt x="166" y="775"/>
                  </a:lnTo>
                  <a:lnTo>
                    <a:pt x="111" y="904"/>
                  </a:lnTo>
                  <a:lnTo>
                    <a:pt x="56" y="1033"/>
                  </a:lnTo>
                  <a:lnTo>
                    <a:pt x="19" y="1181"/>
                  </a:lnTo>
                  <a:lnTo>
                    <a:pt x="0" y="1310"/>
                  </a:lnTo>
                  <a:lnTo>
                    <a:pt x="0" y="1457"/>
                  </a:lnTo>
                  <a:lnTo>
                    <a:pt x="0" y="1605"/>
                  </a:lnTo>
                  <a:lnTo>
                    <a:pt x="37" y="1752"/>
                  </a:lnTo>
                  <a:lnTo>
                    <a:pt x="74" y="1881"/>
                  </a:lnTo>
                  <a:lnTo>
                    <a:pt x="111" y="2010"/>
                  </a:lnTo>
                  <a:lnTo>
                    <a:pt x="185" y="2139"/>
                  </a:lnTo>
                  <a:lnTo>
                    <a:pt x="259" y="2268"/>
                  </a:lnTo>
                  <a:lnTo>
                    <a:pt x="351" y="2379"/>
                  </a:lnTo>
                  <a:lnTo>
                    <a:pt x="443" y="2471"/>
                  </a:lnTo>
                  <a:lnTo>
                    <a:pt x="554" y="2564"/>
                  </a:lnTo>
                  <a:lnTo>
                    <a:pt x="664" y="2656"/>
                  </a:lnTo>
                  <a:lnTo>
                    <a:pt x="775" y="2729"/>
                  </a:lnTo>
                  <a:lnTo>
                    <a:pt x="904" y="2785"/>
                  </a:lnTo>
                  <a:lnTo>
                    <a:pt x="1033" y="2840"/>
                  </a:lnTo>
                  <a:lnTo>
                    <a:pt x="1180" y="2877"/>
                  </a:lnTo>
                  <a:lnTo>
                    <a:pt x="1310" y="2895"/>
                  </a:lnTo>
                  <a:lnTo>
                    <a:pt x="1605" y="2895"/>
                  </a:lnTo>
                  <a:lnTo>
                    <a:pt x="1752" y="2859"/>
                  </a:lnTo>
                  <a:lnTo>
                    <a:pt x="1881" y="2822"/>
                  </a:lnTo>
                  <a:lnTo>
                    <a:pt x="2010" y="2766"/>
                  </a:lnTo>
                  <a:lnTo>
                    <a:pt x="2139" y="2711"/>
                  </a:lnTo>
                  <a:lnTo>
                    <a:pt x="2268" y="2637"/>
                  </a:lnTo>
                  <a:lnTo>
                    <a:pt x="2379" y="2545"/>
                  </a:lnTo>
                  <a:lnTo>
                    <a:pt x="2471" y="2453"/>
                  </a:lnTo>
                  <a:lnTo>
                    <a:pt x="2582" y="2342"/>
                  </a:lnTo>
                  <a:lnTo>
                    <a:pt x="2656" y="2232"/>
                  </a:lnTo>
                  <a:lnTo>
                    <a:pt x="2729" y="2121"/>
                  </a:lnTo>
                  <a:lnTo>
                    <a:pt x="2785" y="1992"/>
                  </a:lnTo>
                  <a:lnTo>
                    <a:pt x="2840" y="1863"/>
                  </a:lnTo>
                  <a:lnTo>
                    <a:pt x="2877" y="1715"/>
                  </a:lnTo>
                  <a:lnTo>
                    <a:pt x="2895" y="1586"/>
                  </a:lnTo>
                  <a:lnTo>
                    <a:pt x="2895" y="1439"/>
                  </a:lnTo>
                  <a:lnTo>
                    <a:pt x="2895" y="1291"/>
                  </a:lnTo>
                  <a:lnTo>
                    <a:pt x="2877" y="1144"/>
                  </a:lnTo>
                  <a:lnTo>
                    <a:pt x="2840" y="1015"/>
                  </a:lnTo>
                  <a:lnTo>
                    <a:pt x="2785" y="886"/>
                  </a:lnTo>
                  <a:lnTo>
                    <a:pt x="2711" y="757"/>
                  </a:lnTo>
                  <a:lnTo>
                    <a:pt x="2637" y="628"/>
                  </a:lnTo>
                  <a:lnTo>
                    <a:pt x="2563" y="517"/>
                  </a:lnTo>
                  <a:lnTo>
                    <a:pt x="2453" y="425"/>
                  </a:lnTo>
                  <a:lnTo>
                    <a:pt x="2361" y="314"/>
                  </a:lnTo>
                  <a:lnTo>
                    <a:pt x="2250" y="240"/>
                  </a:lnTo>
                  <a:lnTo>
                    <a:pt x="2121" y="167"/>
                  </a:lnTo>
                  <a:lnTo>
                    <a:pt x="1992" y="111"/>
                  </a:lnTo>
                  <a:lnTo>
                    <a:pt x="1863" y="56"/>
                  </a:lnTo>
                  <a:lnTo>
                    <a:pt x="1715"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9"/>
            <p:cNvSpPr/>
            <p:nvPr/>
          </p:nvSpPr>
          <p:spPr>
            <a:xfrm>
              <a:off x="5117475" y="238125"/>
              <a:ext cx="71950" cy="50250"/>
            </a:xfrm>
            <a:custGeom>
              <a:avLst/>
              <a:gdLst/>
              <a:ahLst/>
              <a:cxnLst/>
              <a:rect l="l" t="t" r="r" b="b"/>
              <a:pathLst>
                <a:path w="2878" h="2010" extrusionOk="0">
                  <a:moveTo>
                    <a:pt x="130" y="0"/>
                  </a:moveTo>
                  <a:lnTo>
                    <a:pt x="75" y="129"/>
                  </a:lnTo>
                  <a:lnTo>
                    <a:pt x="38" y="277"/>
                  </a:lnTo>
                  <a:lnTo>
                    <a:pt x="1" y="406"/>
                  </a:lnTo>
                  <a:lnTo>
                    <a:pt x="1" y="553"/>
                  </a:lnTo>
                  <a:lnTo>
                    <a:pt x="1" y="701"/>
                  </a:lnTo>
                  <a:lnTo>
                    <a:pt x="38" y="848"/>
                  </a:lnTo>
                  <a:lnTo>
                    <a:pt x="75" y="977"/>
                  </a:lnTo>
                  <a:lnTo>
                    <a:pt x="111" y="1125"/>
                  </a:lnTo>
                  <a:lnTo>
                    <a:pt x="185" y="1254"/>
                  </a:lnTo>
                  <a:lnTo>
                    <a:pt x="259" y="1364"/>
                  </a:lnTo>
                  <a:lnTo>
                    <a:pt x="333" y="1475"/>
                  </a:lnTo>
                  <a:lnTo>
                    <a:pt x="425" y="1586"/>
                  </a:lnTo>
                  <a:lnTo>
                    <a:pt x="535" y="1678"/>
                  </a:lnTo>
                  <a:lnTo>
                    <a:pt x="646" y="1752"/>
                  </a:lnTo>
                  <a:lnTo>
                    <a:pt x="757" y="1825"/>
                  </a:lnTo>
                  <a:lnTo>
                    <a:pt x="886" y="1899"/>
                  </a:lnTo>
                  <a:lnTo>
                    <a:pt x="1015" y="1936"/>
                  </a:lnTo>
                  <a:lnTo>
                    <a:pt x="1162" y="1973"/>
                  </a:lnTo>
                  <a:lnTo>
                    <a:pt x="1310" y="1991"/>
                  </a:lnTo>
                  <a:lnTo>
                    <a:pt x="1457" y="2010"/>
                  </a:lnTo>
                  <a:lnTo>
                    <a:pt x="1605" y="1991"/>
                  </a:lnTo>
                  <a:lnTo>
                    <a:pt x="1734" y="1973"/>
                  </a:lnTo>
                  <a:lnTo>
                    <a:pt x="1881" y="1936"/>
                  </a:lnTo>
                  <a:lnTo>
                    <a:pt x="2011" y="1881"/>
                  </a:lnTo>
                  <a:lnTo>
                    <a:pt x="2140" y="1825"/>
                  </a:lnTo>
                  <a:lnTo>
                    <a:pt x="2250" y="1752"/>
                  </a:lnTo>
                  <a:lnTo>
                    <a:pt x="2361" y="1659"/>
                  </a:lnTo>
                  <a:lnTo>
                    <a:pt x="2472" y="1567"/>
                  </a:lnTo>
                  <a:lnTo>
                    <a:pt x="2564" y="1457"/>
                  </a:lnTo>
                  <a:lnTo>
                    <a:pt x="2637" y="1346"/>
                  </a:lnTo>
                  <a:lnTo>
                    <a:pt x="2711" y="1235"/>
                  </a:lnTo>
                  <a:lnTo>
                    <a:pt x="2767" y="1106"/>
                  </a:lnTo>
                  <a:lnTo>
                    <a:pt x="2822" y="977"/>
                  </a:lnTo>
                  <a:lnTo>
                    <a:pt x="2859" y="830"/>
                  </a:lnTo>
                  <a:lnTo>
                    <a:pt x="2877" y="682"/>
                  </a:lnTo>
                  <a:lnTo>
                    <a:pt x="2877" y="553"/>
                  </a:lnTo>
                  <a:lnTo>
                    <a:pt x="2877" y="406"/>
                  </a:lnTo>
                  <a:lnTo>
                    <a:pt x="2840" y="258"/>
                  </a:lnTo>
                  <a:lnTo>
                    <a:pt x="2803" y="129"/>
                  </a:lnTo>
                  <a:lnTo>
                    <a:pt x="27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9"/>
            <p:cNvSpPr/>
            <p:nvPr/>
          </p:nvSpPr>
          <p:spPr>
            <a:xfrm>
              <a:off x="5285275" y="655275"/>
              <a:ext cx="72850" cy="72850"/>
            </a:xfrm>
            <a:custGeom>
              <a:avLst/>
              <a:gdLst/>
              <a:ahLst/>
              <a:cxnLst/>
              <a:rect l="l" t="t" r="r" b="b"/>
              <a:pathLst>
                <a:path w="2914" h="2914" extrusionOk="0">
                  <a:moveTo>
                    <a:pt x="1346" y="1"/>
                  </a:moveTo>
                  <a:lnTo>
                    <a:pt x="1199" y="19"/>
                  </a:lnTo>
                  <a:lnTo>
                    <a:pt x="1051" y="56"/>
                  </a:lnTo>
                  <a:lnTo>
                    <a:pt x="922" y="111"/>
                  </a:lnTo>
                  <a:lnTo>
                    <a:pt x="793" y="167"/>
                  </a:lnTo>
                  <a:lnTo>
                    <a:pt x="682" y="240"/>
                  </a:lnTo>
                  <a:lnTo>
                    <a:pt x="572" y="332"/>
                  </a:lnTo>
                  <a:lnTo>
                    <a:pt x="461" y="425"/>
                  </a:lnTo>
                  <a:lnTo>
                    <a:pt x="369" y="517"/>
                  </a:lnTo>
                  <a:lnTo>
                    <a:pt x="277" y="646"/>
                  </a:lnTo>
                  <a:lnTo>
                    <a:pt x="203" y="757"/>
                  </a:lnTo>
                  <a:lnTo>
                    <a:pt x="129" y="886"/>
                  </a:lnTo>
                  <a:lnTo>
                    <a:pt x="74" y="1015"/>
                  </a:lnTo>
                  <a:lnTo>
                    <a:pt x="37" y="1162"/>
                  </a:lnTo>
                  <a:lnTo>
                    <a:pt x="19" y="1291"/>
                  </a:lnTo>
                  <a:lnTo>
                    <a:pt x="0" y="1439"/>
                  </a:lnTo>
                  <a:lnTo>
                    <a:pt x="19" y="1586"/>
                  </a:lnTo>
                  <a:lnTo>
                    <a:pt x="37" y="1734"/>
                  </a:lnTo>
                  <a:lnTo>
                    <a:pt x="74" y="1863"/>
                  </a:lnTo>
                  <a:lnTo>
                    <a:pt x="111" y="1992"/>
                  </a:lnTo>
                  <a:lnTo>
                    <a:pt x="185" y="2121"/>
                  </a:lnTo>
                  <a:lnTo>
                    <a:pt x="258" y="2250"/>
                  </a:lnTo>
                  <a:lnTo>
                    <a:pt x="332" y="2361"/>
                  </a:lnTo>
                  <a:lnTo>
                    <a:pt x="424" y="2471"/>
                  </a:lnTo>
                  <a:lnTo>
                    <a:pt x="535" y="2563"/>
                  </a:lnTo>
                  <a:lnTo>
                    <a:pt x="646" y="2656"/>
                  </a:lnTo>
                  <a:lnTo>
                    <a:pt x="756" y="2729"/>
                  </a:lnTo>
                  <a:lnTo>
                    <a:pt x="885" y="2785"/>
                  </a:lnTo>
                  <a:lnTo>
                    <a:pt x="1014" y="2840"/>
                  </a:lnTo>
                  <a:lnTo>
                    <a:pt x="1162" y="2877"/>
                  </a:lnTo>
                  <a:lnTo>
                    <a:pt x="1291" y="2914"/>
                  </a:lnTo>
                  <a:lnTo>
                    <a:pt x="1586" y="2914"/>
                  </a:lnTo>
                  <a:lnTo>
                    <a:pt x="1733" y="2895"/>
                  </a:lnTo>
                  <a:lnTo>
                    <a:pt x="1863" y="2858"/>
                  </a:lnTo>
                  <a:lnTo>
                    <a:pt x="2010" y="2803"/>
                  </a:lnTo>
                  <a:lnTo>
                    <a:pt x="2139" y="2748"/>
                  </a:lnTo>
                  <a:lnTo>
                    <a:pt x="2250" y="2674"/>
                  </a:lnTo>
                  <a:lnTo>
                    <a:pt x="2360" y="2582"/>
                  </a:lnTo>
                  <a:lnTo>
                    <a:pt x="2471" y="2490"/>
                  </a:lnTo>
                  <a:lnTo>
                    <a:pt x="2563" y="2398"/>
                  </a:lnTo>
                  <a:lnTo>
                    <a:pt x="2655" y="2287"/>
                  </a:lnTo>
                  <a:lnTo>
                    <a:pt x="2729" y="2158"/>
                  </a:lnTo>
                  <a:lnTo>
                    <a:pt x="2803" y="2029"/>
                  </a:lnTo>
                  <a:lnTo>
                    <a:pt x="2840" y="1900"/>
                  </a:lnTo>
                  <a:lnTo>
                    <a:pt x="2895" y="1771"/>
                  </a:lnTo>
                  <a:lnTo>
                    <a:pt x="2913" y="1623"/>
                  </a:lnTo>
                  <a:lnTo>
                    <a:pt x="2913" y="1476"/>
                  </a:lnTo>
                  <a:lnTo>
                    <a:pt x="2913" y="1328"/>
                  </a:lnTo>
                  <a:lnTo>
                    <a:pt x="2895" y="1199"/>
                  </a:lnTo>
                  <a:lnTo>
                    <a:pt x="2858" y="1052"/>
                  </a:lnTo>
                  <a:lnTo>
                    <a:pt x="2821" y="922"/>
                  </a:lnTo>
                  <a:lnTo>
                    <a:pt x="2748" y="793"/>
                  </a:lnTo>
                  <a:lnTo>
                    <a:pt x="2674" y="664"/>
                  </a:lnTo>
                  <a:lnTo>
                    <a:pt x="2600" y="554"/>
                  </a:lnTo>
                  <a:lnTo>
                    <a:pt x="2508" y="462"/>
                  </a:lnTo>
                  <a:lnTo>
                    <a:pt x="2397" y="351"/>
                  </a:lnTo>
                  <a:lnTo>
                    <a:pt x="2287" y="277"/>
                  </a:lnTo>
                  <a:lnTo>
                    <a:pt x="2176" y="185"/>
                  </a:lnTo>
                  <a:lnTo>
                    <a:pt x="2047" y="130"/>
                  </a:lnTo>
                  <a:lnTo>
                    <a:pt x="1918" y="74"/>
                  </a:lnTo>
                  <a:lnTo>
                    <a:pt x="1770" y="37"/>
                  </a:lnTo>
                  <a:lnTo>
                    <a:pt x="1623" y="19"/>
                  </a:lnTo>
                  <a:lnTo>
                    <a:pt x="14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9"/>
            <p:cNvSpPr/>
            <p:nvPr/>
          </p:nvSpPr>
          <p:spPr>
            <a:xfrm>
              <a:off x="5220275" y="561250"/>
              <a:ext cx="72400" cy="72375"/>
            </a:xfrm>
            <a:custGeom>
              <a:avLst/>
              <a:gdLst/>
              <a:ahLst/>
              <a:cxnLst/>
              <a:rect l="l" t="t" r="r" b="b"/>
              <a:pathLst>
                <a:path w="2896" h="2895" extrusionOk="0">
                  <a:moveTo>
                    <a:pt x="1439" y="0"/>
                  </a:moveTo>
                  <a:lnTo>
                    <a:pt x="1291" y="19"/>
                  </a:lnTo>
                  <a:lnTo>
                    <a:pt x="1162" y="37"/>
                  </a:lnTo>
                  <a:lnTo>
                    <a:pt x="1033" y="74"/>
                  </a:lnTo>
                  <a:lnTo>
                    <a:pt x="904" y="111"/>
                  </a:lnTo>
                  <a:lnTo>
                    <a:pt x="775" y="185"/>
                  </a:lnTo>
                  <a:lnTo>
                    <a:pt x="664" y="240"/>
                  </a:lnTo>
                  <a:lnTo>
                    <a:pt x="554" y="332"/>
                  </a:lnTo>
                  <a:lnTo>
                    <a:pt x="443" y="424"/>
                  </a:lnTo>
                  <a:lnTo>
                    <a:pt x="351" y="516"/>
                  </a:lnTo>
                  <a:lnTo>
                    <a:pt x="259" y="627"/>
                  </a:lnTo>
                  <a:lnTo>
                    <a:pt x="185" y="738"/>
                  </a:lnTo>
                  <a:lnTo>
                    <a:pt x="130" y="867"/>
                  </a:lnTo>
                  <a:lnTo>
                    <a:pt x="74" y="996"/>
                  </a:lnTo>
                  <a:lnTo>
                    <a:pt x="37" y="1125"/>
                  </a:lnTo>
                  <a:lnTo>
                    <a:pt x="0" y="1272"/>
                  </a:lnTo>
                  <a:lnTo>
                    <a:pt x="0" y="1401"/>
                  </a:lnTo>
                  <a:lnTo>
                    <a:pt x="0" y="1549"/>
                  </a:lnTo>
                  <a:lnTo>
                    <a:pt x="19" y="1696"/>
                  </a:lnTo>
                  <a:lnTo>
                    <a:pt x="37" y="1826"/>
                  </a:lnTo>
                  <a:lnTo>
                    <a:pt x="93" y="1973"/>
                  </a:lnTo>
                  <a:lnTo>
                    <a:pt x="148" y="2102"/>
                  </a:lnTo>
                  <a:lnTo>
                    <a:pt x="222" y="2213"/>
                  </a:lnTo>
                  <a:lnTo>
                    <a:pt x="296" y="2323"/>
                  </a:lnTo>
                  <a:lnTo>
                    <a:pt x="388" y="2434"/>
                  </a:lnTo>
                  <a:lnTo>
                    <a:pt x="498" y="2545"/>
                  </a:lnTo>
                  <a:lnTo>
                    <a:pt x="609" y="2618"/>
                  </a:lnTo>
                  <a:lnTo>
                    <a:pt x="720" y="2711"/>
                  </a:lnTo>
                  <a:lnTo>
                    <a:pt x="849" y="2766"/>
                  </a:lnTo>
                  <a:lnTo>
                    <a:pt x="978" y="2821"/>
                  </a:lnTo>
                  <a:lnTo>
                    <a:pt x="1125" y="2858"/>
                  </a:lnTo>
                  <a:lnTo>
                    <a:pt x="1254" y="2895"/>
                  </a:lnTo>
                  <a:lnTo>
                    <a:pt x="1549" y="2895"/>
                  </a:lnTo>
                  <a:lnTo>
                    <a:pt x="1697" y="2877"/>
                  </a:lnTo>
                  <a:lnTo>
                    <a:pt x="1826" y="2840"/>
                  </a:lnTo>
                  <a:lnTo>
                    <a:pt x="1973" y="2803"/>
                  </a:lnTo>
                  <a:lnTo>
                    <a:pt x="2102" y="2729"/>
                  </a:lnTo>
                  <a:lnTo>
                    <a:pt x="2213" y="2674"/>
                  </a:lnTo>
                  <a:lnTo>
                    <a:pt x="2324" y="2582"/>
                  </a:lnTo>
                  <a:lnTo>
                    <a:pt x="2434" y="2489"/>
                  </a:lnTo>
                  <a:lnTo>
                    <a:pt x="2527" y="2379"/>
                  </a:lnTo>
                  <a:lnTo>
                    <a:pt x="2619" y="2268"/>
                  </a:lnTo>
                  <a:lnTo>
                    <a:pt x="2692" y="2157"/>
                  </a:lnTo>
                  <a:lnTo>
                    <a:pt x="2766" y="2028"/>
                  </a:lnTo>
                  <a:lnTo>
                    <a:pt x="2822" y="1899"/>
                  </a:lnTo>
                  <a:lnTo>
                    <a:pt x="2858" y="1752"/>
                  </a:lnTo>
                  <a:lnTo>
                    <a:pt x="2877" y="1623"/>
                  </a:lnTo>
                  <a:lnTo>
                    <a:pt x="2895" y="1475"/>
                  </a:lnTo>
                  <a:lnTo>
                    <a:pt x="2877" y="1328"/>
                  </a:lnTo>
                  <a:lnTo>
                    <a:pt x="2858" y="1180"/>
                  </a:lnTo>
                  <a:lnTo>
                    <a:pt x="2822" y="1051"/>
                  </a:lnTo>
                  <a:lnTo>
                    <a:pt x="2785" y="904"/>
                  </a:lnTo>
                  <a:lnTo>
                    <a:pt x="2711" y="793"/>
                  </a:lnTo>
                  <a:lnTo>
                    <a:pt x="2637" y="664"/>
                  </a:lnTo>
                  <a:lnTo>
                    <a:pt x="2563" y="553"/>
                  </a:lnTo>
                  <a:lnTo>
                    <a:pt x="2471" y="443"/>
                  </a:lnTo>
                  <a:lnTo>
                    <a:pt x="2361" y="350"/>
                  </a:lnTo>
                  <a:lnTo>
                    <a:pt x="2250"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9"/>
            <p:cNvSpPr/>
            <p:nvPr/>
          </p:nvSpPr>
          <p:spPr>
            <a:xfrm>
              <a:off x="5416650" y="843800"/>
              <a:ext cx="72850" cy="72875"/>
            </a:xfrm>
            <a:custGeom>
              <a:avLst/>
              <a:gdLst/>
              <a:ahLst/>
              <a:cxnLst/>
              <a:rect l="l" t="t" r="r" b="b"/>
              <a:pathLst>
                <a:path w="2914" h="2915" extrusionOk="0">
                  <a:moveTo>
                    <a:pt x="1309" y="1"/>
                  </a:moveTo>
                  <a:lnTo>
                    <a:pt x="1162" y="38"/>
                  </a:lnTo>
                  <a:lnTo>
                    <a:pt x="1014" y="75"/>
                  </a:lnTo>
                  <a:lnTo>
                    <a:pt x="885" y="111"/>
                  </a:lnTo>
                  <a:lnTo>
                    <a:pt x="756" y="185"/>
                  </a:lnTo>
                  <a:lnTo>
                    <a:pt x="645" y="259"/>
                  </a:lnTo>
                  <a:lnTo>
                    <a:pt x="535" y="351"/>
                  </a:lnTo>
                  <a:lnTo>
                    <a:pt x="424" y="443"/>
                  </a:lnTo>
                  <a:lnTo>
                    <a:pt x="332" y="554"/>
                  </a:lnTo>
                  <a:lnTo>
                    <a:pt x="258" y="665"/>
                  </a:lnTo>
                  <a:lnTo>
                    <a:pt x="185" y="775"/>
                  </a:lnTo>
                  <a:lnTo>
                    <a:pt x="111" y="904"/>
                  </a:lnTo>
                  <a:lnTo>
                    <a:pt x="74" y="1033"/>
                  </a:lnTo>
                  <a:lnTo>
                    <a:pt x="37" y="1181"/>
                  </a:lnTo>
                  <a:lnTo>
                    <a:pt x="19" y="1328"/>
                  </a:lnTo>
                  <a:lnTo>
                    <a:pt x="0" y="1457"/>
                  </a:lnTo>
                  <a:lnTo>
                    <a:pt x="19" y="1605"/>
                  </a:lnTo>
                  <a:lnTo>
                    <a:pt x="37" y="1752"/>
                  </a:lnTo>
                  <a:lnTo>
                    <a:pt x="74" y="1881"/>
                  </a:lnTo>
                  <a:lnTo>
                    <a:pt x="129" y="2029"/>
                  </a:lnTo>
                  <a:lnTo>
                    <a:pt x="185" y="2158"/>
                  </a:lnTo>
                  <a:lnTo>
                    <a:pt x="258" y="2269"/>
                  </a:lnTo>
                  <a:lnTo>
                    <a:pt x="350" y="2379"/>
                  </a:lnTo>
                  <a:lnTo>
                    <a:pt x="443" y="2490"/>
                  </a:lnTo>
                  <a:lnTo>
                    <a:pt x="553" y="2582"/>
                  </a:lnTo>
                  <a:lnTo>
                    <a:pt x="664" y="2656"/>
                  </a:lnTo>
                  <a:lnTo>
                    <a:pt x="793" y="2730"/>
                  </a:lnTo>
                  <a:lnTo>
                    <a:pt x="922" y="2803"/>
                  </a:lnTo>
                  <a:lnTo>
                    <a:pt x="1051" y="2840"/>
                  </a:lnTo>
                  <a:lnTo>
                    <a:pt x="1180" y="2877"/>
                  </a:lnTo>
                  <a:lnTo>
                    <a:pt x="1328" y="2896"/>
                  </a:lnTo>
                  <a:lnTo>
                    <a:pt x="1475" y="2914"/>
                  </a:lnTo>
                  <a:lnTo>
                    <a:pt x="1623" y="2896"/>
                  </a:lnTo>
                  <a:lnTo>
                    <a:pt x="1752" y="2877"/>
                  </a:lnTo>
                  <a:lnTo>
                    <a:pt x="1899" y="2840"/>
                  </a:lnTo>
                  <a:lnTo>
                    <a:pt x="2028" y="2785"/>
                  </a:lnTo>
                  <a:lnTo>
                    <a:pt x="2157" y="2730"/>
                  </a:lnTo>
                  <a:lnTo>
                    <a:pt x="2268" y="2656"/>
                  </a:lnTo>
                  <a:lnTo>
                    <a:pt x="2397" y="2564"/>
                  </a:lnTo>
                  <a:lnTo>
                    <a:pt x="2489" y="2471"/>
                  </a:lnTo>
                  <a:lnTo>
                    <a:pt x="2581" y="2361"/>
                  </a:lnTo>
                  <a:lnTo>
                    <a:pt x="2674" y="2250"/>
                  </a:lnTo>
                  <a:lnTo>
                    <a:pt x="2747" y="2121"/>
                  </a:lnTo>
                  <a:lnTo>
                    <a:pt x="2803" y="1992"/>
                  </a:lnTo>
                  <a:lnTo>
                    <a:pt x="2858" y="1863"/>
                  </a:lnTo>
                  <a:lnTo>
                    <a:pt x="2895" y="1734"/>
                  </a:lnTo>
                  <a:lnTo>
                    <a:pt x="2913" y="1586"/>
                  </a:lnTo>
                  <a:lnTo>
                    <a:pt x="2913" y="1439"/>
                  </a:lnTo>
                  <a:lnTo>
                    <a:pt x="2913" y="1291"/>
                  </a:lnTo>
                  <a:lnTo>
                    <a:pt x="2876" y="1144"/>
                  </a:lnTo>
                  <a:lnTo>
                    <a:pt x="2840" y="1015"/>
                  </a:lnTo>
                  <a:lnTo>
                    <a:pt x="2803" y="886"/>
                  </a:lnTo>
                  <a:lnTo>
                    <a:pt x="2729" y="757"/>
                  </a:lnTo>
                  <a:lnTo>
                    <a:pt x="2655" y="628"/>
                  </a:lnTo>
                  <a:lnTo>
                    <a:pt x="2563" y="517"/>
                  </a:lnTo>
                  <a:lnTo>
                    <a:pt x="2471" y="425"/>
                  </a:lnTo>
                  <a:lnTo>
                    <a:pt x="2360" y="333"/>
                  </a:lnTo>
                  <a:lnTo>
                    <a:pt x="2250" y="240"/>
                  </a:lnTo>
                  <a:lnTo>
                    <a:pt x="2139" y="167"/>
                  </a:lnTo>
                  <a:lnTo>
                    <a:pt x="2010" y="111"/>
                  </a:lnTo>
                  <a:lnTo>
                    <a:pt x="1881" y="56"/>
                  </a:lnTo>
                  <a:lnTo>
                    <a:pt x="1733" y="19"/>
                  </a:lnTo>
                  <a:lnTo>
                    <a:pt x="15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9"/>
            <p:cNvSpPr/>
            <p:nvPr/>
          </p:nvSpPr>
          <p:spPr>
            <a:xfrm>
              <a:off x="5482550" y="935075"/>
              <a:ext cx="72400" cy="72400"/>
            </a:xfrm>
            <a:custGeom>
              <a:avLst/>
              <a:gdLst/>
              <a:ahLst/>
              <a:cxnLst/>
              <a:rect l="l" t="t" r="r" b="b"/>
              <a:pathLst>
                <a:path w="2896" h="2896" extrusionOk="0">
                  <a:moveTo>
                    <a:pt x="1439" y="1"/>
                  </a:moveTo>
                  <a:lnTo>
                    <a:pt x="1291" y="19"/>
                  </a:lnTo>
                  <a:lnTo>
                    <a:pt x="1144" y="37"/>
                  </a:lnTo>
                  <a:lnTo>
                    <a:pt x="1015" y="74"/>
                  </a:lnTo>
                  <a:lnTo>
                    <a:pt x="886" y="130"/>
                  </a:lnTo>
                  <a:lnTo>
                    <a:pt x="757" y="203"/>
                  </a:lnTo>
                  <a:lnTo>
                    <a:pt x="628" y="277"/>
                  </a:lnTo>
                  <a:lnTo>
                    <a:pt x="517" y="351"/>
                  </a:lnTo>
                  <a:lnTo>
                    <a:pt x="425" y="461"/>
                  </a:lnTo>
                  <a:lnTo>
                    <a:pt x="333" y="554"/>
                  </a:lnTo>
                  <a:lnTo>
                    <a:pt x="240" y="664"/>
                  </a:lnTo>
                  <a:lnTo>
                    <a:pt x="167" y="793"/>
                  </a:lnTo>
                  <a:lnTo>
                    <a:pt x="111" y="922"/>
                  </a:lnTo>
                  <a:lnTo>
                    <a:pt x="56" y="1052"/>
                  </a:lnTo>
                  <a:lnTo>
                    <a:pt x="19" y="1199"/>
                  </a:lnTo>
                  <a:lnTo>
                    <a:pt x="1" y="1328"/>
                  </a:lnTo>
                  <a:lnTo>
                    <a:pt x="1" y="1476"/>
                  </a:lnTo>
                  <a:lnTo>
                    <a:pt x="19" y="1623"/>
                  </a:lnTo>
                  <a:lnTo>
                    <a:pt x="38" y="1752"/>
                  </a:lnTo>
                  <a:lnTo>
                    <a:pt x="75" y="1900"/>
                  </a:lnTo>
                  <a:lnTo>
                    <a:pt x="130" y="2029"/>
                  </a:lnTo>
                  <a:lnTo>
                    <a:pt x="185" y="2139"/>
                  </a:lnTo>
                  <a:lnTo>
                    <a:pt x="259" y="2268"/>
                  </a:lnTo>
                  <a:lnTo>
                    <a:pt x="351" y="2379"/>
                  </a:lnTo>
                  <a:lnTo>
                    <a:pt x="443" y="2471"/>
                  </a:lnTo>
                  <a:lnTo>
                    <a:pt x="536" y="2563"/>
                  </a:lnTo>
                  <a:lnTo>
                    <a:pt x="646" y="2656"/>
                  </a:lnTo>
                  <a:lnTo>
                    <a:pt x="757" y="2729"/>
                  </a:lnTo>
                  <a:lnTo>
                    <a:pt x="886" y="2785"/>
                  </a:lnTo>
                  <a:lnTo>
                    <a:pt x="1015" y="2840"/>
                  </a:lnTo>
                  <a:lnTo>
                    <a:pt x="1144" y="2877"/>
                  </a:lnTo>
                  <a:lnTo>
                    <a:pt x="1291" y="2895"/>
                  </a:lnTo>
                  <a:lnTo>
                    <a:pt x="1586" y="2895"/>
                  </a:lnTo>
                  <a:lnTo>
                    <a:pt x="1716" y="2877"/>
                  </a:lnTo>
                  <a:lnTo>
                    <a:pt x="1863" y="2840"/>
                  </a:lnTo>
                  <a:lnTo>
                    <a:pt x="1992" y="2785"/>
                  </a:lnTo>
                  <a:lnTo>
                    <a:pt x="2121" y="2729"/>
                  </a:lnTo>
                  <a:lnTo>
                    <a:pt x="2232" y="2656"/>
                  </a:lnTo>
                  <a:lnTo>
                    <a:pt x="2361" y="2582"/>
                  </a:lnTo>
                  <a:lnTo>
                    <a:pt x="2453" y="2471"/>
                  </a:lnTo>
                  <a:lnTo>
                    <a:pt x="2545" y="2379"/>
                  </a:lnTo>
                  <a:lnTo>
                    <a:pt x="2637" y="2268"/>
                  </a:lnTo>
                  <a:lnTo>
                    <a:pt x="2711" y="2139"/>
                  </a:lnTo>
                  <a:lnTo>
                    <a:pt x="2785" y="2010"/>
                  </a:lnTo>
                  <a:lnTo>
                    <a:pt x="2822" y="1881"/>
                  </a:lnTo>
                  <a:lnTo>
                    <a:pt x="2859" y="1752"/>
                  </a:lnTo>
                  <a:lnTo>
                    <a:pt x="2896" y="1605"/>
                  </a:lnTo>
                  <a:lnTo>
                    <a:pt x="2896" y="1457"/>
                  </a:lnTo>
                  <a:lnTo>
                    <a:pt x="2896" y="1310"/>
                  </a:lnTo>
                  <a:lnTo>
                    <a:pt x="2859" y="1162"/>
                  </a:lnTo>
                  <a:lnTo>
                    <a:pt x="2840" y="1033"/>
                  </a:lnTo>
                  <a:lnTo>
                    <a:pt x="2785" y="904"/>
                  </a:lnTo>
                  <a:lnTo>
                    <a:pt x="2711" y="775"/>
                  </a:lnTo>
                  <a:lnTo>
                    <a:pt x="2637" y="646"/>
                  </a:lnTo>
                  <a:lnTo>
                    <a:pt x="2564" y="535"/>
                  </a:lnTo>
                  <a:lnTo>
                    <a:pt x="2472" y="443"/>
                  </a:lnTo>
                  <a:lnTo>
                    <a:pt x="2361" y="332"/>
                  </a:lnTo>
                  <a:lnTo>
                    <a:pt x="2250" y="259"/>
                  </a:lnTo>
                  <a:lnTo>
                    <a:pt x="2121" y="185"/>
                  </a:lnTo>
                  <a:lnTo>
                    <a:pt x="1992" y="130"/>
                  </a:lnTo>
                  <a:lnTo>
                    <a:pt x="1863" y="74"/>
                  </a:lnTo>
                  <a:lnTo>
                    <a:pt x="1734" y="37"/>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9"/>
            <p:cNvSpPr/>
            <p:nvPr/>
          </p:nvSpPr>
          <p:spPr>
            <a:xfrm>
              <a:off x="5773875" y="1152175"/>
              <a:ext cx="71950" cy="72400"/>
            </a:xfrm>
            <a:custGeom>
              <a:avLst/>
              <a:gdLst/>
              <a:ahLst/>
              <a:cxnLst/>
              <a:rect l="l" t="t" r="r" b="b"/>
              <a:pathLst>
                <a:path w="2878" h="2896" extrusionOk="0">
                  <a:moveTo>
                    <a:pt x="1420" y="1"/>
                  </a:moveTo>
                  <a:lnTo>
                    <a:pt x="1273" y="19"/>
                  </a:lnTo>
                  <a:lnTo>
                    <a:pt x="1144" y="38"/>
                  </a:lnTo>
                  <a:lnTo>
                    <a:pt x="996" y="75"/>
                  </a:lnTo>
                  <a:lnTo>
                    <a:pt x="886" y="130"/>
                  </a:lnTo>
                  <a:lnTo>
                    <a:pt x="757" y="185"/>
                  </a:lnTo>
                  <a:lnTo>
                    <a:pt x="646" y="259"/>
                  </a:lnTo>
                  <a:lnTo>
                    <a:pt x="535" y="333"/>
                  </a:lnTo>
                  <a:lnTo>
                    <a:pt x="425" y="425"/>
                  </a:lnTo>
                  <a:lnTo>
                    <a:pt x="333" y="536"/>
                  </a:lnTo>
                  <a:lnTo>
                    <a:pt x="259" y="646"/>
                  </a:lnTo>
                  <a:lnTo>
                    <a:pt x="185" y="757"/>
                  </a:lnTo>
                  <a:lnTo>
                    <a:pt x="111" y="886"/>
                  </a:lnTo>
                  <a:lnTo>
                    <a:pt x="74" y="1015"/>
                  </a:lnTo>
                  <a:lnTo>
                    <a:pt x="38" y="1144"/>
                  </a:lnTo>
                  <a:lnTo>
                    <a:pt x="1" y="1273"/>
                  </a:lnTo>
                  <a:lnTo>
                    <a:pt x="1" y="1421"/>
                  </a:lnTo>
                  <a:lnTo>
                    <a:pt x="1" y="1568"/>
                  </a:lnTo>
                  <a:lnTo>
                    <a:pt x="19" y="1716"/>
                  </a:lnTo>
                  <a:lnTo>
                    <a:pt x="56" y="1845"/>
                  </a:lnTo>
                  <a:lnTo>
                    <a:pt x="111" y="1974"/>
                  </a:lnTo>
                  <a:lnTo>
                    <a:pt x="167" y="2103"/>
                  </a:lnTo>
                  <a:lnTo>
                    <a:pt x="240" y="2232"/>
                  </a:lnTo>
                  <a:lnTo>
                    <a:pt x="314" y="2343"/>
                  </a:lnTo>
                  <a:lnTo>
                    <a:pt x="425" y="2453"/>
                  </a:lnTo>
                  <a:lnTo>
                    <a:pt x="517" y="2545"/>
                  </a:lnTo>
                  <a:lnTo>
                    <a:pt x="628" y="2638"/>
                  </a:lnTo>
                  <a:lnTo>
                    <a:pt x="757" y="2711"/>
                  </a:lnTo>
                  <a:lnTo>
                    <a:pt x="867" y="2767"/>
                  </a:lnTo>
                  <a:lnTo>
                    <a:pt x="1015" y="2822"/>
                  </a:lnTo>
                  <a:lnTo>
                    <a:pt x="1144" y="2859"/>
                  </a:lnTo>
                  <a:lnTo>
                    <a:pt x="1291" y="2877"/>
                  </a:lnTo>
                  <a:lnTo>
                    <a:pt x="1439" y="2896"/>
                  </a:lnTo>
                  <a:lnTo>
                    <a:pt x="1586" y="2877"/>
                  </a:lnTo>
                  <a:lnTo>
                    <a:pt x="1715" y="2859"/>
                  </a:lnTo>
                  <a:lnTo>
                    <a:pt x="1863" y="2822"/>
                  </a:lnTo>
                  <a:lnTo>
                    <a:pt x="1992" y="2767"/>
                  </a:lnTo>
                  <a:lnTo>
                    <a:pt x="2121" y="2711"/>
                  </a:lnTo>
                  <a:lnTo>
                    <a:pt x="2232" y="2638"/>
                  </a:lnTo>
                  <a:lnTo>
                    <a:pt x="2342" y="2545"/>
                  </a:lnTo>
                  <a:lnTo>
                    <a:pt x="2453" y="2453"/>
                  </a:lnTo>
                  <a:lnTo>
                    <a:pt x="2545" y="2361"/>
                  </a:lnTo>
                  <a:lnTo>
                    <a:pt x="2637" y="2250"/>
                  </a:lnTo>
                  <a:lnTo>
                    <a:pt x="2711" y="2121"/>
                  </a:lnTo>
                  <a:lnTo>
                    <a:pt x="2766" y="1992"/>
                  </a:lnTo>
                  <a:lnTo>
                    <a:pt x="2822" y="1863"/>
                  </a:lnTo>
                  <a:lnTo>
                    <a:pt x="2859" y="1734"/>
                  </a:lnTo>
                  <a:lnTo>
                    <a:pt x="2877" y="1587"/>
                  </a:lnTo>
                  <a:lnTo>
                    <a:pt x="2877" y="1439"/>
                  </a:lnTo>
                  <a:lnTo>
                    <a:pt x="2877" y="1292"/>
                  </a:lnTo>
                  <a:lnTo>
                    <a:pt x="2859" y="1144"/>
                  </a:lnTo>
                  <a:lnTo>
                    <a:pt x="2803" y="1015"/>
                  </a:lnTo>
                  <a:lnTo>
                    <a:pt x="2766" y="886"/>
                  </a:lnTo>
                  <a:lnTo>
                    <a:pt x="2693" y="757"/>
                  </a:lnTo>
                  <a:lnTo>
                    <a:pt x="2619" y="628"/>
                  </a:lnTo>
                  <a:lnTo>
                    <a:pt x="2545" y="517"/>
                  </a:lnTo>
                  <a:lnTo>
                    <a:pt x="2435" y="425"/>
                  </a:lnTo>
                  <a:lnTo>
                    <a:pt x="2342" y="333"/>
                  </a:lnTo>
                  <a:lnTo>
                    <a:pt x="2232" y="241"/>
                  </a:lnTo>
                  <a:lnTo>
                    <a:pt x="2103" y="167"/>
                  </a:lnTo>
                  <a:lnTo>
                    <a:pt x="1974" y="112"/>
                  </a:lnTo>
                  <a:lnTo>
                    <a:pt x="1845" y="56"/>
                  </a:lnTo>
                  <a:lnTo>
                    <a:pt x="1715" y="38"/>
                  </a:lnTo>
                  <a:lnTo>
                    <a:pt x="1568"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9"/>
            <p:cNvSpPr/>
            <p:nvPr/>
          </p:nvSpPr>
          <p:spPr>
            <a:xfrm>
              <a:off x="5272825" y="736875"/>
              <a:ext cx="69625" cy="69625"/>
            </a:xfrm>
            <a:custGeom>
              <a:avLst/>
              <a:gdLst/>
              <a:ahLst/>
              <a:cxnLst/>
              <a:rect l="l" t="t" r="r" b="b"/>
              <a:pathLst>
                <a:path w="2785" h="2785" extrusionOk="0">
                  <a:moveTo>
                    <a:pt x="1273" y="0"/>
                  </a:moveTo>
                  <a:lnTo>
                    <a:pt x="1144" y="19"/>
                  </a:lnTo>
                  <a:lnTo>
                    <a:pt x="996" y="55"/>
                  </a:lnTo>
                  <a:lnTo>
                    <a:pt x="867" y="92"/>
                  </a:lnTo>
                  <a:lnTo>
                    <a:pt x="738" y="148"/>
                  </a:lnTo>
                  <a:lnTo>
                    <a:pt x="627" y="221"/>
                  </a:lnTo>
                  <a:lnTo>
                    <a:pt x="517" y="295"/>
                  </a:lnTo>
                  <a:lnTo>
                    <a:pt x="406" y="369"/>
                  </a:lnTo>
                  <a:lnTo>
                    <a:pt x="314" y="480"/>
                  </a:lnTo>
                  <a:lnTo>
                    <a:pt x="240" y="590"/>
                  </a:lnTo>
                  <a:lnTo>
                    <a:pt x="166" y="701"/>
                  </a:lnTo>
                  <a:lnTo>
                    <a:pt x="111" y="811"/>
                  </a:lnTo>
                  <a:lnTo>
                    <a:pt x="56" y="940"/>
                  </a:lnTo>
                  <a:lnTo>
                    <a:pt x="19" y="1088"/>
                  </a:lnTo>
                  <a:lnTo>
                    <a:pt x="0" y="1217"/>
                  </a:lnTo>
                  <a:lnTo>
                    <a:pt x="0" y="1365"/>
                  </a:lnTo>
                  <a:lnTo>
                    <a:pt x="0" y="1512"/>
                  </a:lnTo>
                  <a:lnTo>
                    <a:pt x="19" y="1660"/>
                  </a:lnTo>
                  <a:lnTo>
                    <a:pt x="56" y="1807"/>
                  </a:lnTo>
                  <a:lnTo>
                    <a:pt x="93" y="1936"/>
                  </a:lnTo>
                  <a:lnTo>
                    <a:pt x="148" y="2047"/>
                  </a:lnTo>
                  <a:lnTo>
                    <a:pt x="222" y="2176"/>
                  </a:lnTo>
                  <a:lnTo>
                    <a:pt x="295" y="2286"/>
                  </a:lnTo>
                  <a:lnTo>
                    <a:pt x="388" y="2379"/>
                  </a:lnTo>
                  <a:lnTo>
                    <a:pt x="480" y="2471"/>
                  </a:lnTo>
                  <a:lnTo>
                    <a:pt x="590" y="2545"/>
                  </a:lnTo>
                  <a:lnTo>
                    <a:pt x="701" y="2618"/>
                  </a:lnTo>
                  <a:lnTo>
                    <a:pt x="830" y="2674"/>
                  </a:lnTo>
                  <a:lnTo>
                    <a:pt x="959" y="2729"/>
                  </a:lnTo>
                  <a:lnTo>
                    <a:pt x="1088" y="2766"/>
                  </a:lnTo>
                  <a:lnTo>
                    <a:pt x="1236" y="2784"/>
                  </a:lnTo>
                  <a:lnTo>
                    <a:pt x="1531" y="2784"/>
                  </a:lnTo>
                  <a:lnTo>
                    <a:pt x="1678" y="2766"/>
                  </a:lnTo>
                  <a:lnTo>
                    <a:pt x="1807" y="2729"/>
                  </a:lnTo>
                  <a:lnTo>
                    <a:pt x="1936" y="2692"/>
                  </a:lnTo>
                  <a:lnTo>
                    <a:pt x="2066" y="2618"/>
                  </a:lnTo>
                  <a:lnTo>
                    <a:pt x="2176" y="2563"/>
                  </a:lnTo>
                  <a:lnTo>
                    <a:pt x="2287" y="2471"/>
                  </a:lnTo>
                  <a:lnTo>
                    <a:pt x="2397" y="2397"/>
                  </a:lnTo>
                  <a:lnTo>
                    <a:pt x="2471" y="2286"/>
                  </a:lnTo>
                  <a:lnTo>
                    <a:pt x="2563" y="2176"/>
                  </a:lnTo>
                  <a:lnTo>
                    <a:pt x="2619" y="2065"/>
                  </a:lnTo>
                  <a:lnTo>
                    <a:pt x="2692" y="1936"/>
                  </a:lnTo>
                  <a:lnTo>
                    <a:pt x="2729" y="1807"/>
                  </a:lnTo>
                  <a:lnTo>
                    <a:pt x="2766" y="1678"/>
                  </a:lnTo>
                  <a:lnTo>
                    <a:pt x="2785" y="1530"/>
                  </a:lnTo>
                  <a:lnTo>
                    <a:pt x="2785" y="1383"/>
                  </a:lnTo>
                  <a:lnTo>
                    <a:pt x="2785" y="1235"/>
                  </a:lnTo>
                  <a:lnTo>
                    <a:pt x="2766" y="1106"/>
                  </a:lnTo>
                  <a:lnTo>
                    <a:pt x="2729" y="977"/>
                  </a:lnTo>
                  <a:lnTo>
                    <a:pt x="2692" y="848"/>
                  </a:lnTo>
                  <a:lnTo>
                    <a:pt x="2619" y="719"/>
                  </a:lnTo>
                  <a:lnTo>
                    <a:pt x="2563" y="609"/>
                  </a:lnTo>
                  <a:lnTo>
                    <a:pt x="2490" y="498"/>
                  </a:lnTo>
                  <a:lnTo>
                    <a:pt x="2397" y="406"/>
                  </a:lnTo>
                  <a:lnTo>
                    <a:pt x="2305" y="314"/>
                  </a:lnTo>
                  <a:lnTo>
                    <a:pt x="2195" y="240"/>
                  </a:lnTo>
                  <a:lnTo>
                    <a:pt x="2084" y="166"/>
                  </a:lnTo>
                  <a:lnTo>
                    <a:pt x="1973" y="111"/>
                  </a:lnTo>
                  <a:lnTo>
                    <a:pt x="1844" y="55"/>
                  </a:lnTo>
                  <a:lnTo>
                    <a:pt x="1715" y="19"/>
                  </a:lnTo>
                  <a:lnTo>
                    <a:pt x="1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9"/>
            <p:cNvSpPr/>
            <p:nvPr/>
          </p:nvSpPr>
          <p:spPr>
            <a:xfrm>
              <a:off x="5548925" y="1030025"/>
              <a:ext cx="71025" cy="71025"/>
            </a:xfrm>
            <a:custGeom>
              <a:avLst/>
              <a:gdLst/>
              <a:ahLst/>
              <a:cxnLst/>
              <a:rect l="l" t="t" r="r" b="b"/>
              <a:pathLst>
                <a:path w="2841" h="2841" extrusionOk="0">
                  <a:moveTo>
                    <a:pt x="1476" y="1"/>
                  </a:moveTo>
                  <a:lnTo>
                    <a:pt x="1310" y="19"/>
                  </a:lnTo>
                  <a:lnTo>
                    <a:pt x="1162" y="19"/>
                  </a:lnTo>
                  <a:lnTo>
                    <a:pt x="1033" y="56"/>
                  </a:lnTo>
                  <a:lnTo>
                    <a:pt x="904" y="111"/>
                  </a:lnTo>
                  <a:lnTo>
                    <a:pt x="775" y="167"/>
                  </a:lnTo>
                  <a:lnTo>
                    <a:pt x="646" y="222"/>
                  </a:lnTo>
                  <a:lnTo>
                    <a:pt x="536" y="314"/>
                  </a:lnTo>
                  <a:lnTo>
                    <a:pt x="425" y="406"/>
                  </a:lnTo>
                  <a:lnTo>
                    <a:pt x="333" y="499"/>
                  </a:lnTo>
                  <a:lnTo>
                    <a:pt x="259" y="609"/>
                  </a:lnTo>
                  <a:lnTo>
                    <a:pt x="185" y="738"/>
                  </a:lnTo>
                  <a:lnTo>
                    <a:pt x="112" y="849"/>
                  </a:lnTo>
                  <a:lnTo>
                    <a:pt x="75" y="996"/>
                  </a:lnTo>
                  <a:lnTo>
                    <a:pt x="38" y="1126"/>
                  </a:lnTo>
                  <a:lnTo>
                    <a:pt x="19" y="1273"/>
                  </a:lnTo>
                  <a:lnTo>
                    <a:pt x="1" y="1421"/>
                  </a:lnTo>
                  <a:lnTo>
                    <a:pt x="19" y="1568"/>
                  </a:lnTo>
                  <a:lnTo>
                    <a:pt x="38" y="1716"/>
                  </a:lnTo>
                  <a:lnTo>
                    <a:pt x="75" y="1845"/>
                  </a:lnTo>
                  <a:lnTo>
                    <a:pt x="112" y="1974"/>
                  </a:lnTo>
                  <a:lnTo>
                    <a:pt x="167" y="2103"/>
                  </a:lnTo>
                  <a:lnTo>
                    <a:pt x="241" y="2213"/>
                  </a:lnTo>
                  <a:lnTo>
                    <a:pt x="314" y="2324"/>
                  </a:lnTo>
                  <a:lnTo>
                    <a:pt x="407" y="2416"/>
                  </a:lnTo>
                  <a:lnTo>
                    <a:pt x="499" y="2508"/>
                  </a:lnTo>
                  <a:lnTo>
                    <a:pt x="609" y="2601"/>
                  </a:lnTo>
                  <a:lnTo>
                    <a:pt x="738" y="2656"/>
                  </a:lnTo>
                  <a:lnTo>
                    <a:pt x="849" y="2730"/>
                  </a:lnTo>
                  <a:lnTo>
                    <a:pt x="978" y="2767"/>
                  </a:lnTo>
                  <a:lnTo>
                    <a:pt x="1126" y="2803"/>
                  </a:lnTo>
                  <a:lnTo>
                    <a:pt x="1255" y="2822"/>
                  </a:lnTo>
                  <a:lnTo>
                    <a:pt x="1402" y="2840"/>
                  </a:lnTo>
                  <a:lnTo>
                    <a:pt x="1550" y="2840"/>
                  </a:lnTo>
                  <a:lnTo>
                    <a:pt x="1697" y="2822"/>
                  </a:lnTo>
                  <a:lnTo>
                    <a:pt x="1826" y="2785"/>
                  </a:lnTo>
                  <a:lnTo>
                    <a:pt x="1955" y="2730"/>
                  </a:lnTo>
                  <a:lnTo>
                    <a:pt x="2084" y="2674"/>
                  </a:lnTo>
                  <a:lnTo>
                    <a:pt x="2195" y="2619"/>
                  </a:lnTo>
                  <a:lnTo>
                    <a:pt x="2306" y="2527"/>
                  </a:lnTo>
                  <a:lnTo>
                    <a:pt x="2416" y="2453"/>
                  </a:lnTo>
                  <a:lnTo>
                    <a:pt x="2508" y="2342"/>
                  </a:lnTo>
                  <a:lnTo>
                    <a:pt x="2582" y="2250"/>
                  </a:lnTo>
                  <a:lnTo>
                    <a:pt x="2656" y="2121"/>
                  </a:lnTo>
                  <a:lnTo>
                    <a:pt x="2711" y="2011"/>
                  </a:lnTo>
                  <a:lnTo>
                    <a:pt x="2767" y="1882"/>
                  </a:lnTo>
                  <a:lnTo>
                    <a:pt x="2803" y="1734"/>
                  </a:lnTo>
                  <a:lnTo>
                    <a:pt x="2822" y="1605"/>
                  </a:lnTo>
                  <a:lnTo>
                    <a:pt x="2840" y="1457"/>
                  </a:lnTo>
                  <a:lnTo>
                    <a:pt x="2840" y="1310"/>
                  </a:lnTo>
                  <a:lnTo>
                    <a:pt x="2822" y="1162"/>
                  </a:lnTo>
                  <a:lnTo>
                    <a:pt x="2785" y="1033"/>
                  </a:lnTo>
                  <a:lnTo>
                    <a:pt x="2748" y="904"/>
                  </a:lnTo>
                  <a:lnTo>
                    <a:pt x="2693" y="775"/>
                  </a:lnTo>
                  <a:lnTo>
                    <a:pt x="2619" y="665"/>
                  </a:lnTo>
                  <a:lnTo>
                    <a:pt x="2545" y="554"/>
                  </a:lnTo>
                  <a:lnTo>
                    <a:pt x="2453" y="443"/>
                  </a:lnTo>
                  <a:lnTo>
                    <a:pt x="2361" y="351"/>
                  </a:lnTo>
                  <a:lnTo>
                    <a:pt x="2250" y="277"/>
                  </a:lnTo>
                  <a:lnTo>
                    <a:pt x="2140" y="204"/>
                  </a:lnTo>
                  <a:lnTo>
                    <a:pt x="2011" y="130"/>
                  </a:lnTo>
                  <a:lnTo>
                    <a:pt x="1882" y="75"/>
                  </a:lnTo>
                  <a:lnTo>
                    <a:pt x="1753" y="38"/>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9"/>
            <p:cNvSpPr/>
            <p:nvPr/>
          </p:nvSpPr>
          <p:spPr>
            <a:xfrm>
              <a:off x="5338275" y="830900"/>
              <a:ext cx="70100" cy="70100"/>
            </a:xfrm>
            <a:custGeom>
              <a:avLst/>
              <a:gdLst/>
              <a:ahLst/>
              <a:cxnLst/>
              <a:rect l="l" t="t" r="r" b="b"/>
              <a:pathLst>
                <a:path w="2804" h="2804" extrusionOk="0">
                  <a:moveTo>
                    <a:pt x="1218" y="1"/>
                  </a:moveTo>
                  <a:lnTo>
                    <a:pt x="1089" y="37"/>
                  </a:lnTo>
                  <a:lnTo>
                    <a:pt x="959" y="74"/>
                  </a:lnTo>
                  <a:lnTo>
                    <a:pt x="830" y="111"/>
                  </a:lnTo>
                  <a:lnTo>
                    <a:pt x="701" y="166"/>
                  </a:lnTo>
                  <a:lnTo>
                    <a:pt x="591" y="240"/>
                  </a:lnTo>
                  <a:lnTo>
                    <a:pt x="498" y="314"/>
                  </a:lnTo>
                  <a:lnTo>
                    <a:pt x="388" y="406"/>
                  </a:lnTo>
                  <a:lnTo>
                    <a:pt x="314" y="498"/>
                  </a:lnTo>
                  <a:lnTo>
                    <a:pt x="240" y="609"/>
                  </a:lnTo>
                  <a:lnTo>
                    <a:pt x="167" y="720"/>
                  </a:lnTo>
                  <a:lnTo>
                    <a:pt x="111" y="849"/>
                  </a:lnTo>
                  <a:lnTo>
                    <a:pt x="56" y="978"/>
                  </a:lnTo>
                  <a:lnTo>
                    <a:pt x="38" y="1107"/>
                  </a:lnTo>
                  <a:lnTo>
                    <a:pt x="1" y="1236"/>
                  </a:lnTo>
                  <a:lnTo>
                    <a:pt x="1" y="1383"/>
                  </a:lnTo>
                  <a:lnTo>
                    <a:pt x="1" y="1531"/>
                  </a:lnTo>
                  <a:lnTo>
                    <a:pt x="19" y="1678"/>
                  </a:lnTo>
                  <a:lnTo>
                    <a:pt x="56" y="1807"/>
                  </a:lnTo>
                  <a:lnTo>
                    <a:pt x="111" y="1937"/>
                  </a:lnTo>
                  <a:lnTo>
                    <a:pt x="167" y="2066"/>
                  </a:lnTo>
                  <a:lnTo>
                    <a:pt x="240" y="2195"/>
                  </a:lnTo>
                  <a:lnTo>
                    <a:pt x="314" y="2287"/>
                  </a:lnTo>
                  <a:lnTo>
                    <a:pt x="406" y="2397"/>
                  </a:lnTo>
                  <a:lnTo>
                    <a:pt x="498" y="2490"/>
                  </a:lnTo>
                  <a:lnTo>
                    <a:pt x="609" y="2563"/>
                  </a:lnTo>
                  <a:lnTo>
                    <a:pt x="720" y="2637"/>
                  </a:lnTo>
                  <a:lnTo>
                    <a:pt x="849" y="2692"/>
                  </a:lnTo>
                  <a:lnTo>
                    <a:pt x="978" y="2729"/>
                  </a:lnTo>
                  <a:lnTo>
                    <a:pt x="1107" y="2766"/>
                  </a:lnTo>
                  <a:lnTo>
                    <a:pt x="1254" y="2785"/>
                  </a:lnTo>
                  <a:lnTo>
                    <a:pt x="1402" y="2803"/>
                  </a:lnTo>
                  <a:lnTo>
                    <a:pt x="1549" y="2785"/>
                  </a:lnTo>
                  <a:lnTo>
                    <a:pt x="1697" y="2766"/>
                  </a:lnTo>
                  <a:lnTo>
                    <a:pt x="1826" y="2729"/>
                  </a:lnTo>
                  <a:lnTo>
                    <a:pt x="1955" y="2692"/>
                  </a:lnTo>
                  <a:lnTo>
                    <a:pt x="2084" y="2637"/>
                  </a:lnTo>
                  <a:lnTo>
                    <a:pt x="2195" y="2563"/>
                  </a:lnTo>
                  <a:lnTo>
                    <a:pt x="2305" y="2471"/>
                  </a:lnTo>
                  <a:lnTo>
                    <a:pt x="2398" y="2379"/>
                  </a:lnTo>
                  <a:lnTo>
                    <a:pt x="2490" y="2287"/>
                  </a:lnTo>
                  <a:lnTo>
                    <a:pt x="2564" y="2176"/>
                  </a:lnTo>
                  <a:lnTo>
                    <a:pt x="2637" y="2066"/>
                  </a:lnTo>
                  <a:lnTo>
                    <a:pt x="2693" y="1937"/>
                  </a:lnTo>
                  <a:lnTo>
                    <a:pt x="2748" y="1807"/>
                  </a:lnTo>
                  <a:lnTo>
                    <a:pt x="2766" y="1678"/>
                  </a:lnTo>
                  <a:lnTo>
                    <a:pt x="2785" y="1531"/>
                  </a:lnTo>
                  <a:lnTo>
                    <a:pt x="2803" y="1383"/>
                  </a:lnTo>
                  <a:lnTo>
                    <a:pt x="2785" y="1236"/>
                  </a:lnTo>
                  <a:lnTo>
                    <a:pt x="2766" y="1088"/>
                  </a:lnTo>
                  <a:lnTo>
                    <a:pt x="2730" y="959"/>
                  </a:lnTo>
                  <a:lnTo>
                    <a:pt x="2693" y="830"/>
                  </a:lnTo>
                  <a:lnTo>
                    <a:pt x="2619" y="701"/>
                  </a:lnTo>
                  <a:lnTo>
                    <a:pt x="2545" y="591"/>
                  </a:lnTo>
                  <a:lnTo>
                    <a:pt x="2471" y="480"/>
                  </a:lnTo>
                  <a:lnTo>
                    <a:pt x="2379" y="388"/>
                  </a:lnTo>
                  <a:lnTo>
                    <a:pt x="2287" y="296"/>
                  </a:lnTo>
                  <a:lnTo>
                    <a:pt x="2176" y="222"/>
                  </a:lnTo>
                  <a:lnTo>
                    <a:pt x="2047" y="148"/>
                  </a:lnTo>
                  <a:lnTo>
                    <a:pt x="1937" y="93"/>
                  </a:lnTo>
                  <a:lnTo>
                    <a:pt x="1789" y="56"/>
                  </a:lnTo>
                  <a:lnTo>
                    <a:pt x="1660" y="19"/>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9"/>
            <p:cNvSpPr/>
            <p:nvPr/>
          </p:nvSpPr>
          <p:spPr>
            <a:xfrm>
              <a:off x="5104125" y="297125"/>
              <a:ext cx="70075" cy="70075"/>
            </a:xfrm>
            <a:custGeom>
              <a:avLst/>
              <a:gdLst/>
              <a:ahLst/>
              <a:cxnLst/>
              <a:rect l="l" t="t" r="r" b="b"/>
              <a:pathLst>
                <a:path w="2803" h="2803" extrusionOk="0">
                  <a:moveTo>
                    <a:pt x="1291" y="0"/>
                  </a:moveTo>
                  <a:lnTo>
                    <a:pt x="1143" y="19"/>
                  </a:lnTo>
                  <a:lnTo>
                    <a:pt x="996" y="55"/>
                  </a:lnTo>
                  <a:lnTo>
                    <a:pt x="867" y="92"/>
                  </a:lnTo>
                  <a:lnTo>
                    <a:pt x="756" y="148"/>
                  </a:lnTo>
                  <a:lnTo>
                    <a:pt x="627" y="221"/>
                  </a:lnTo>
                  <a:lnTo>
                    <a:pt x="516" y="295"/>
                  </a:lnTo>
                  <a:lnTo>
                    <a:pt x="424" y="387"/>
                  </a:lnTo>
                  <a:lnTo>
                    <a:pt x="332" y="479"/>
                  </a:lnTo>
                  <a:lnTo>
                    <a:pt x="258" y="590"/>
                  </a:lnTo>
                  <a:lnTo>
                    <a:pt x="184" y="701"/>
                  </a:lnTo>
                  <a:lnTo>
                    <a:pt x="111" y="830"/>
                  </a:lnTo>
                  <a:lnTo>
                    <a:pt x="74" y="959"/>
                  </a:lnTo>
                  <a:lnTo>
                    <a:pt x="37" y="1088"/>
                  </a:lnTo>
                  <a:lnTo>
                    <a:pt x="19" y="1235"/>
                  </a:lnTo>
                  <a:lnTo>
                    <a:pt x="0" y="1383"/>
                  </a:lnTo>
                  <a:lnTo>
                    <a:pt x="0" y="1530"/>
                  </a:lnTo>
                  <a:lnTo>
                    <a:pt x="19" y="1660"/>
                  </a:lnTo>
                  <a:lnTo>
                    <a:pt x="55" y="1807"/>
                  </a:lnTo>
                  <a:lnTo>
                    <a:pt x="92" y="1936"/>
                  </a:lnTo>
                  <a:lnTo>
                    <a:pt x="148" y="2065"/>
                  </a:lnTo>
                  <a:lnTo>
                    <a:pt x="221" y="2176"/>
                  </a:lnTo>
                  <a:lnTo>
                    <a:pt x="295" y="2286"/>
                  </a:lnTo>
                  <a:lnTo>
                    <a:pt x="387" y="2379"/>
                  </a:lnTo>
                  <a:lnTo>
                    <a:pt x="479" y="2471"/>
                  </a:lnTo>
                  <a:lnTo>
                    <a:pt x="590" y="2563"/>
                  </a:lnTo>
                  <a:lnTo>
                    <a:pt x="701" y="2637"/>
                  </a:lnTo>
                  <a:lnTo>
                    <a:pt x="830" y="2692"/>
                  </a:lnTo>
                  <a:lnTo>
                    <a:pt x="959" y="2729"/>
                  </a:lnTo>
                  <a:lnTo>
                    <a:pt x="1088" y="2766"/>
                  </a:lnTo>
                  <a:lnTo>
                    <a:pt x="1235" y="2803"/>
                  </a:lnTo>
                  <a:lnTo>
                    <a:pt x="1530" y="2803"/>
                  </a:lnTo>
                  <a:lnTo>
                    <a:pt x="1678" y="2784"/>
                  </a:lnTo>
                  <a:lnTo>
                    <a:pt x="1807" y="2747"/>
                  </a:lnTo>
                  <a:lnTo>
                    <a:pt x="1936" y="2711"/>
                  </a:lnTo>
                  <a:lnTo>
                    <a:pt x="2065" y="2655"/>
                  </a:lnTo>
                  <a:lnTo>
                    <a:pt x="2176" y="2581"/>
                  </a:lnTo>
                  <a:lnTo>
                    <a:pt x="2286" y="2508"/>
                  </a:lnTo>
                  <a:lnTo>
                    <a:pt x="2397" y="2415"/>
                  </a:lnTo>
                  <a:lnTo>
                    <a:pt x="2471" y="2323"/>
                  </a:lnTo>
                  <a:lnTo>
                    <a:pt x="2563" y="2213"/>
                  </a:lnTo>
                  <a:lnTo>
                    <a:pt x="2637" y="2102"/>
                  </a:lnTo>
                  <a:lnTo>
                    <a:pt x="2692" y="1973"/>
                  </a:lnTo>
                  <a:lnTo>
                    <a:pt x="2747" y="1844"/>
                  </a:lnTo>
                  <a:lnTo>
                    <a:pt x="2784" y="1715"/>
                  </a:lnTo>
                  <a:lnTo>
                    <a:pt x="2803" y="1567"/>
                  </a:lnTo>
                  <a:lnTo>
                    <a:pt x="2803" y="1420"/>
                  </a:lnTo>
                  <a:lnTo>
                    <a:pt x="2803" y="1272"/>
                  </a:lnTo>
                  <a:lnTo>
                    <a:pt x="2784" y="1143"/>
                  </a:lnTo>
                  <a:lnTo>
                    <a:pt x="2747" y="996"/>
                  </a:lnTo>
                  <a:lnTo>
                    <a:pt x="2710" y="867"/>
                  </a:lnTo>
                  <a:lnTo>
                    <a:pt x="2655" y="738"/>
                  </a:lnTo>
                  <a:lnTo>
                    <a:pt x="2581" y="627"/>
                  </a:lnTo>
                  <a:lnTo>
                    <a:pt x="2508" y="516"/>
                  </a:lnTo>
                  <a:lnTo>
                    <a:pt x="2415" y="424"/>
                  </a:lnTo>
                  <a:lnTo>
                    <a:pt x="2323" y="332"/>
                  </a:lnTo>
                  <a:lnTo>
                    <a:pt x="2213" y="240"/>
                  </a:lnTo>
                  <a:lnTo>
                    <a:pt x="2102" y="184"/>
                  </a:lnTo>
                  <a:lnTo>
                    <a:pt x="1991" y="111"/>
                  </a:lnTo>
                  <a:lnTo>
                    <a:pt x="1862" y="74"/>
                  </a:lnTo>
                  <a:lnTo>
                    <a:pt x="1715" y="37"/>
                  </a:lnTo>
                  <a:lnTo>
                    <a:pt x="15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9"/>
            <p:cNvSpPr/>
            <p:nvPr/>
          </p:nvSpPr>
          <p:spPr>
            <a:xfrm>
              <a:off x="5155275" y="470900"/>
              <a:ext cx="70550" cy="70550"/>
            </a:xfrm>
            <a:custGeom>
              <a:avLst/>
              <a:gdLst/>
              <a:ahLst/>
              <a:cxnLst/>
              <a:rect l="l" t="t" r="r" b="b"/>
              <a:pathLst>
                <a:path w="2822" h="2822" extrusionOk="0">
                  <a:moveTo>
                    <a:pt x="1439" y="0"/>
                  </a:moveTo>
                  <a:lnTo>
                    <a:pt x="1291" y="19"/>
                  </a:lnTo>
                  <a:lnTo>
                    <a:pt x="1144" y="37"/>
                  </a:lnTo>
                  <a:lnTo>
                    <a:pt x="1015" y="56"/>
                  </a:lnTo>
                  <a:lnTo>
                    <a:pt x="886" y="111"/>
                  </a:lnTo>
                  <a:lnTo>
                    <a:pt x="757" y="166"/>
                  </a:lnTo>
                  <a:lnTo>
                    <a:pt x="646" y="222"/>
                  </a:lnTo>
                  <a:lnTo>
                    <a:pt x="535" y="314"/>
                  </a:lnTo>
                  <a:lnTo>
                    <a:pt x="425" y="387"/>
                  </a:lnTo>
                  <a:lnTo>
                    <a:pt x="333" y="498"/>
                  </a:lnTo>
                  <a:lnTo>
                    <a:pt x="259" y="590"/>
                  </a:lnTo>
                  <a:lnTo>
                    <a:pt x="185" y="719"/>
                  </a:lnTo>
                  <a:lnTo>
                    <a:pt x="130" y="830"/>
                  </a:lnTo>
                  <a:lnTo>
                    <a:pt x="74" y="959"/>
                  </a:lnTo>
                  <a:lnTo>
                    <a:pt x="38" y="1107"/>
                  </a:lnTo>
                  <a:lnTo>
                    <a:pt x="19" y="1236"/>
                  </a:lnTo>
                  <a:lnTo>
                    <a:pt x="1" y="1383"/>
                  </a:lnTo>
                  <a:lnTo>
                    <a:pt x="1" y="1531"/>
                  </a:lnTo>
                  <a:lnTo>
                    <a:pt x="19" y="1678"/>
                  </a:lnTo>
                  <a:lnTo>
                    <a:pt x="56" y="1807"/>
                  </a:lnTo>
                  <a:lnTo>
                    <a:pt x="111" y="1955"/>
                  </a:lnTo>
                  <a:lnTo>
                    <a:pt x="167" y="2065"/>
                  </a:lnTo>
                  <a:lnTo>
                    <a:pt x="222" y="2194"/>
                  </a:lnTo>
                  <a:lnTo>
                    <a:pt x="314" y="2305"/>
                  </a:lnTo>
                  <a:lnTo>
                    <a:pt x="388" y="2397"/>
                  </a:lnTo>
                  <a:lnTo>
                    <a:pt x="499" y="2489"/>
                  </a:lnTo>
                  <a:lnTo>
                    <a:pt x="591" y="2582"/>
                  </a:lnTo>
                  <a:lnTo>
                    <a:pt x="720" y="2637"/>
                  </a:lnTo>
                  <a:lnTo>
                    <a:pt x="830" y="2711"/>
                  </a:lnTo>
                  <a:lnTo>
                    <a:pt x="960" y="2748"/>
                  </a:lnTo>
                  <a:lnTo>
                    <a:pt x="1107" y="2784"/>
                  </a:lnTo>
                  <a:lnTo>
                    <a:pt x="1236" y="2821"/>
                  </a:lnTo>
                  <a:lnTo>
                    <a:pt x="1531" y="2821"/>
                  </a:lnTo>
                  <a:lnTo>
                    <a:pt x="1679" y="2803"/>
                  </a:lnTo>
                  <a:lnTo>
                    <a:pt x="1808" y="2766"/>
                  </a:lnTo>
                  <a:lnTo>
                    <a:pt x="1937" y="2729"/>
                  </a:lnTo>
                  <a:lnTo>
                    <a:pt x="2066" y="2674"/>
                  </a:lnTo>
                  <a:lnTo>
                    <a:pt x="2195" y="2600"/>
                  </a:lnTo>
                  <a:lnTo>
                    <a:pt x="2305" y="2526"/>
                  </a:lnTo>
                  <a:lnTo>
                    <a:pt x="2398" y="2434"/>
                  </a:lnTo>
                  <a:lnTo>
                    <a:pt x="2490" y="2342"/>
                  </a:lnTo>
                  <a:lnTo>
                    <a:pt x="2582" y="2231"/>
                  </a:lnTo>
                  <a:lnTo>
                    <a:pt x="2637" y="2121"/>
                  </a:lnTo>
                  <a:lnTo>
                    <a:pt x="2711" y="1992"/>
                  </a:lnTo>
                  <a:lnTo>
                    <a:pt x="2748" y="1863"/>
                  </a:lnTo>
                  <a:lnTo>
                    <a:pt x="2785" y="1733"/>
                  </a:lnTo>
                  <a:lnTo>
                    <a:pt x="2822" y="1586"/>
                  </a:lnTo>
                  <a:lnTo>
                    <a:pt x="2822" y="1438"/>
                  </a:lnTo>
                  <a:lnTo>
                    <a:pt x="2822" y="1291"/>
                  </a:lnTo>
                  <a:lnTo>
                    <a:pt x="2803" y="1143"/>
                  </a:lnTo>
                  <a:lnTo>
                    <a:pt x="2766" y="1014"/>
                  </a:lnTo>
                  <a:lnTo>
                    <a:pt x="2730" y="885"/>
                  </a:lnTo>
                  <a:lnTo>
                    <a:pt x="2674" y="756"/>
                  </a:lnTo>
                  <a:lnTo>
                    <a:pt x="2600" y="646"/>
                  </a:lnTo>
                  <a:lnTo>
                    <a:pt x="2527" y="535"/>
                  </a:lnTo>
                  <a:lnTo>
                    <a:pt x="2435" y="424"/>
                  </a:lnTo>
                  <a:lnTo>
                    <a:pt x="2342" y="332"/>
                  </a:lnTo>
                  <a:lnTo>
                    <a:pt x="2232" y="258"/>
                  </a:lnTo>
                  <a:lnTo>
                    <a:pt x="2121" y="185"/>
                  </a:lnTo>
                  <a:lnTo>
                    <a:pt x="1992" y="129"/>
                  </a:lnTo>
                  <a:lnTo>
                    <a:pt x="1863" y="74"/>
                  </a:lnTo>
                  <a:lnTo>
                    <a:pt x="1734" y="37"/>
                  </a:lnTo>
                  <a:lnTo>
                    <a:pt x="1586" y="19"/>
                  </a:lnTo>
                  <a:lnTo>
                    <a:pt x="14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9"/>
            <p:cNvSpPr/>
            <p:nvPr/>
          </p:nvSpPr>
          <p:spPr>
            <a:xfrm>
              <a:off x="6317350" y="1330125"/>
              <a:ext cx="69625" cy="70075"/>
            </a:xfrm>
            <a:custGeom>
              <a:avLst/>
              <a:gdLst/>
              <a:ahLst/>
              <a:cxnLst/>
              <a:rect l="l" t="t" r="r" b="b"/>
              <a:pathLst>
                <a:path w="2785" h="2803" extrusionOk="0">
                  <a:moveTo>
                    <a:pt x="1438" y="0"/>
                  </a:moveTo>
                  <a:lnTo>
                    <a:pt x="1291" y="19"/>
                  </a:lnTo>
                  <a:lnTo>
                    <a:pt x="1143" y="19"/>
                  </a:lnTo>
                  <a:lnTo>
                    <a:pt x="1014" y="55"/>
                  </a:lnTo>
                  <a:lnTo>
                    <a:pt x="885" y="92"/>
                  </a:lnTo>
                  <a:lnTo>
                    <a:pt x="756" y="148"/>
                  </a:lnTo>
                  <a:lnTo>
                    <a:pt x="627" y="221"/>
                  </a:lnTo>
                  <a:lnTo>
                    <a:pt x="517" y="295"/>
                  </a:lnTo>
                  <a:lnTo>
                    <a:pt x="424" y="387"/>
                  </a:lnTo>
                  <a:lnTo>
                    <a:pt x="332" y="479"/>
                  </a:lnTo>
                  <a:lnTo>
                    <a:pt x="240" y="590"/>
                  </a:lnTo>
                  <a:lnTo>
                    <a:pt x="166" y="701"/>
                  </a:lnTo>
                  <a:lnTo>
                    <a:pt x="111" y="811"/>
                  </a:lnTo>
                  <a:lnTo>
                    <a:pt x="56" y="940"/>
                  </a:lnTo>
                  <a:lnTo>
                    <a:pt x="19" y="1088"/>
                  </a:lnTo>
                  <a:lnTo>
                    <a:pt x="0" y="1217"/>
                  </a:lnTo>
                  <a:lnTo>
                    <a:pt x="0" y="1364"/>
                  </a:lnTo>
                  <a:lnTo>
                    <a:pt x="0" y="1512"/>
                  </a:lnTo>
                  <a:lnTo>
                    <a:pt x="19" y="1660"/>
                  </a:lnTo>
                  <a:lnTo>
                    <a:pt x="37" y="1807"/>
                  </a:lnTo>
                  <a:lnTo>
                    <a:pt x="92" y="1936"/>
                  </a:lnTo>
                  <a:lnTo>
                    <a:pt x="148" y="2047"/>
                  </a:lnTo>
                  <a:lnTo>
                    <a:pt x="203" y="2176"/>
                  </a:lnTo>
                  <a:lnTo>
                    <a:pt x="295" y="2286"/>
                  </a:lnTo>
                  <a:lnTo>
                    <a:pt x="369" y="2379"/>
                  </a:lnTo>
                  <a:lnTo>
                    <a:pt x="480" y="2471"/>
                  </a:lnTo>
                  <a:lnTo>
                    <a:pt x="572" y="2563"/>
                  </a:lnTo>
                  <a:lnTo>
                    <a:pt x="701" y="2637"/>
                  </a:lnTo>
                  <a:lnTo>
                    <a:pt x="812" y="2692"/>
                  </a:lnTo>
                  <a:lnTo>
                    <a:pt x="941" y="2729"/>
                  </a:lnTo>
                  <a:lnTo>
                    <a:pt x="1088" y="2766"/>
                  </a:lnTo>
                  <a:lnTo>
                    <a:pt x="1217" y="2803"/>
                  </a:lnTo>
                  <a:lnTo>
                    <a:pt x="1512" y="2803"/>
                  </a:lnTo>
                  <a:lnTo>
                    <a:pt x="1660" y="2784"/>
                  </a:lnTo>
                  <a:lnTo>
                    <a:pt x="1789" y="2747"/>
                  </a:lnTo>
                  <a:lnTo>
                    <a:pt x="1936" y="2710"/>
                  </a:lnTo>
                  <a:lnTo>
                    <a:pt x="2047" y="2655"/>
                  </a:lnTo>
                  <a:lnTo>
                    <a:pt x="2176" y="2581"/>
                  </a:lnTo>
                  <a:lnTo>
                    <a:pt x="2268" y="2508"/>
                  </a:lnTo>
                  <a:lnTo>
                    <a:pt x="2379" y="2415"/>
                  </a:lnTo>
                  <a:lnTo>
                    <a:pt x="2471" y="2323"/>
                  </a:lnTo>
                  <a:lnTo>
                    <a:pt x="2545" y="2213"/>
                  </a:lnTo>
                  <a:lnTo>
                    <a:pt x="2618" y="2084"/>
                  </a:lnTo>
                  <a:lnTo>
                    <a:pt x="2674" y="1973"/>
                  </a:lnTo>
                  <a:lnTo>
                    <a:pt x="2729" y="1844"/>
                  </a:lnTo>
                  <a:lnTo>
                    <a:pt x="2766" y="1696"/>
                  </a:lnTo>
                  <a:lnTo>
                    <a:pt x="2784" y="1567"/>
                  </a:lnTo>
                  <a:lnTo>
                    <a:pt x="2784" y="1420"/>
                  </a:lnTo>
                  <a:lnTo>
                    <a:pt x="2784" y="1272"/>
                  </a:lnTo>
                  <a:lnTo>
                    <a:pt x="2766" y="1125"/>
                  </a:lnTo>
                  <a:lnTo>
                    <a:pt x="2729" y="996"/>
                  </a:lnTo>
                  <a:lnTo>
                    <a:pt x="2692" y="867"/>
                  </a:lnTo>
                  <a:lnTo>
                    <a:pt x="2637" y="756"/>
                  </a:lnTo>
                  <a:lnTo>
                    <a:pt x="2563" y="627"/>
                  </a:lnTo>
                  <a:lnTo>
                    <a:pt x="2489" y="535"/>
                  </a:lnTo>
                  <a:lnTo>
                    <a:pt x="2397" y="424"/>
                  </a:lnTo>
                  <a:lnTo>
                    <a:pt x="2305" y="332"/>
                  </a:lnTo>
                  <a:lnTo>
                    <a:pt x="2213" y="258"/>
                  </a:lnTo>
                  <a:lnTo>
                    <a:pt x="2102" y="184"/>
                  </a:lnTo>
                  <a:lnTo>
                    <a:pt x="1973" y="129"/>
                  </a:lnTo>
                  <a:lnTo>
                    <a:pt x="1844" y="74"/>
                  </a:lnTo>
                  <a:lnTo>
                    <a:pt x="1715" y="37"/>
                  </a:lnTo>
                  <a:lnTo>
                    <a:pt x="1586"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9"/>
            <p:cNvSpPr/>
            <p:nvPr/>
          </p:nvSpPr>
          <p:spPr>
            <a:xfrm>
              <a:off x="6237150" y="1315825"/>
              <a:ext cx="70075" cy="70550"/>
            </a:xfrm>
            <a:custGeom>
              <a:avLst/>
              <a:gdLst/>
              <a:ahLst/>
              <a:cxnLst/>
              <a:rect l="l" t="t" r="r" b="b"/>
              <a:pathLst>
                <a:path w="2803" h="2822" extrusionOk="0">
                  <a:moveTo>
                    <a:pt x="1272" y="0"/>
                  </a:moveTo>
                  <a:lnTo>
                    <a:pt x="1125" y="19"/>
                  </a:lnTo>
                  <a:lnTo>
                    <a:pt x="977" y="56"/>
                  </a:lnTo>
                  <a:lnTo>
                    <a:pt x="848" y="111"/>
                  </a:lnTo>
                  <a:lnTo>
                    <a:pt x="738" y="166"/>
                  </a:lnTo>
                  <a:lnTo>
                    <a:pt x="608" y="222"/>
                  </a:lnTo>
                  <a:lnTo>
                    <a:pt x="498" y="314"/>
                  </a:lnTo>
                  <a:lnTo>
                    <a:pt x="406" y="406"/>
                  </a:lnTo>
                  <a:lnTo>
                    <a:pt x="313" y="498"/>
                  </a:lnTo>
                  <a:lnTo>
                    <a:pt x="240" y="609"/>
                  </a:lnTo>
                  <a:lnTo>
                    <a:pt x="166" y="720"/>
                  </a:lnTo>
                  <a:lnTo>
                    <a:pt x="111" y="849"/>
                  </a:lnTo>
                  <a:lnTo>
                    <a:pt x="55" y="978"/>
                  </a:lnTo>
                  <a:lnTo>
                    <a:pt x="18" y="1107"/>
                  </a:lnTo>
                  <a:lnTo>
                    <a:pt x="0" y="1254"/>
                  </a:lnTo>
                  <a:lnTo>
                    <a:pt x="0" y="1402"/>
                  </a:lnTo>
                  <a:lnTo>
                    <a:pt x="0" y="1549"/>
                  </a:lnTo>
                  <a:lnTo>
                    <a:pt x="18" y="1678"/>
                  </a:lnTo>
                  <a:lnTo>
                    <a:pt x="55" y="1826"/>
                  </a:lnTo>
                  <a:lnTo>
                    <a:pt x="92" y="1955"/>
                  </a:lnTo>
                  <a:lnTo>
                    <a:pt x="148" y="2084"/>
                  </a:lnTo>
                  <a:lnTo>
                    <a:pt x="221" y="2195"/>
                  </a:lnTo>
                  <a:lnTo>
                    <a:pt x="295" y="2305"/>
                  </a:lnTo>
                  <a:lnTo>
                    <a:pt x="387" y="2397"/>
                  </a:lnTo>
                  <a:lnTo>
                    <a:pt x="498" y="2490"/>
                  </a:lnTo>
                  <a:lnTo>
                    <a:pt x="608" y="2582"/>
                  </a:lnTo>
                  <a:lnTo>
                    <a:pt x="719" y="2637"/>
                  </a:lnTo>
                  <a:lnTo>
                    <a:pt x="848" y="2711"/>
                  </a:lnTo>
                  <a:lnTo>
                    <a:pt x="977" y="2748"/>
                  </a:lnTo>
                  <a:lnTo>
                    <a:pt x="1106" y="2785"/>
                  </a:lnTo>
                  <a:lnTo>
                    <a:pt x="1254" y="2803"/>
                  </a:lnTo>
                  <a:lnTo>
                    <a:pt x="1401" y="2822"/>
                  </a:lnTo>
                  <a:lnTo>
                    <a:pt x="1549" y="2803"/>
                  </a:lnTo>
                  <a:lnTo>
                    <a:pt x="1678" y="2785"/>
                  </a:lnTo>
                  <a:lnTo>
                    <a:pt x="1825" y="2748"/>
                  </a:lnTo>
                  <a:lnTo>
                    <a:pt x="1954" y="2711"/>
                  </a:lnTo>
                  <a:lnTo>
                    <a:pt x="2065" y="2656"/>
                  </a:lnTo>
                  <a:lnTo>
                    <a:pt x="2194" y="2582"/>
                  </a:lnTo>
                  <a:lnTo>
                    <a:pt x="2305" y="2508"/>
                  </a:lnTo>
                  <a:lnTo>
                    <a:pt x="2397" y="2416"/>
                  </a:lnTo>
                  <a:lnTo>
                    <a:pt x="2489" y="2324"/>
                  </a:lnTo>
                  <a:lnTo>
                    <a:pt x="2563" y="2213"/>
                  </a:lnTo>
                  <a:lnTo>
                    <a:pt x="2637" y="2102"/>
                  </a:lnTo>
                  <a:lnTo>
                    <a:pt x="2692" y="1973"/>
                  </a:lnTo>
                  <a:lnTo>
                    <a:pt x="2747" y="1844"/>
                  </a:lnTo>
                  <a:lnTo>
                    <a:pt x="2784" y="1697"/>
                  </a:lnTo>
                  <a:lnTo>
                    <a:pt x="2803" y="1568"/>
                  </a:lnTo>
                  <a:lnTo>
                    <a:pt x="2803" y="1420"/>
                  </a:lnTo>
                  <a:lnTo>
                    <a:pt x="2803" y="1273"/>
                  </a:lnTo>
                  <a:lnTo>
                    <a:pt x="2784" y="1125"/>
                  </a:lnTo>
                  <a:lnTo>
                    <a:pt x="2747" y="996"/>
                  </a:lnTo>
                  <a:lnTo>
                    <a:pt x="2710" y="867"/>
                  </a:lnTo>
                  <a:lnTo>
                    <a:pt x="2655" y="738"/>
                  </a:lnTo>
                  <a:lnTo>
                    <a:pt x="2581" y="627"/>
                  </a:lnTo>
                  <a:lnTo>
                    <a:pt x="2508" y="517"/>
                  </a:lnTo>
                  <a:lnTo>
                    <a:pt x="2415" y="406"/>
                  </a:lnTo>
                  <a:lnTo>
                    <a:pt x="2305" y="314"/>
                  </a:lnTo>
                  <a:lnTo>
                    <a:pt x="2213" y="240"/>
                  </a:lnTo>
                  <a:lnTo>
                    <a:pt x="2084" y="166"/>
                  </a:lnTo>
                  <a:lnTo>
                    <a:pt x="1973" y="111"/>
                  </a:lnTo>
                  <a:lnTo>
                    <a:pt x="1844" y="56"/>
                  </a:lnTo>
                  <a:lnTo>
                    <a:pt x="1696"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9"/>
            <p:cNvSpPr/>
            <p:nvPr/>
          </p:nvSpPr>
          <p:spPr>
            <a:xfrm>
              <a:off x="6156925" y="1301525"/>
              <a:ext cx="70550" cy="70550"/>
            </a:xfrm>
            <a:custGeom>
              <a:avLst/>
              <a:gdLst/>
              <a:ahLst/>
              <a:cxnLst/>
              <a:rect l="l" t="t" r="r" b="b"/>
              <a:pathLst>
                <a:path w="2822" h="2822" extrusionOk="0">
                  <a:moveTo>
                    <a:pt x="1273" y="1"/>
                  </a:moveTo>
                  <a:lnTo>
                    <a:pt x="1144" y="19"/>
                  </a:lnTo>
                  <a:lnTo>
                    <a:pt x="996" y="56"/>
                  </a:lnTo>
                  <a:lnTo>
                    <a:pt x="867" y="112"/>
                  </a:lnTo>
                  <a:lnTo>
                    <a:pt x="738" y="167"/>
                  </a:lnTo>
                  <a:lnTo>
                    <a:pt x="628" y="222"/>
                  </a:lnTo>
                  <a:lnTo>
                    <a:pt x="517" y="314"/>
                  </a:lnTo>
                  <a:lnTo>
                    <a:pt x="425" y="388"/>
                  </a:lnTo>
                  <a:lnTo>
                    <a:pt x="333" y="499"/>
                  </a:lnTo>
                  <a:lnTo>
                    <a:pt x="240" y="609"/>
                  </a:lnTo>
                  <a:lnTo>
                    <a:pt x="185" y="720"/>
                  </a:lnTo>
                  <a:lnTo>
                    <a:pt x="111" y="849"/>
                  </a:lnTo>
                  <a:lnTo>
                    <a:pt x="75" y="978"/>
                  </a:lnTo>
                  <a:lnTo>
                    <a:pt x="38" y="1107"/>
                  </a:lnTo>
                  <a:lnTo>
                    <a:pt x="19" y="1255"/>
                  </a:lnTo>
                  <a:lnTo>
                    <a:pt x="1" y="1402"/>
                  </a:lnTo>
                  <a:lnTo>
                    <a:pt x="19" y="1550"/>
                  </a:lnTo>
                  <a:lnTo>
                    <a:pt x="38" y="1679"/>
                  </a:lnTo>
                  <a:lnTo>
                    <a:pt x="56" y="1826"/>
                  </a:lnTo>
                  <a:lnTo>
                    <a:pt x="111" y="1955"/>
                  </a:lnTo>
                  <a:lnTo>
                    <a:pt x="167" y="2084"/>
                  </a:lnTo>
                  <a:lnTo>
                    <a:pt x="240" y="2195"/>
                  </a:lnTo>
                  <a:lnTo>
                    <a:pt x="314" y="2306"/>
                  </a:lnTo>
                  <a:lnTo>
                    <a:pt x="406" y="2398"/>
                  </a:lnTo>
                  <a:lnTo>
                    <a:pt x="499" y="2490"/>
                  </a:lnTo>
                  <a:lnTo>
                    <a:pt x="609" y="2582"/>
                  </a:lnTo>
                  <a:lnTo>
                    <a:pt x="720" y="2638"/>
                  </a:lnTo>
                  <a:lnTo>
                    <a:pt x="849" y="2711"/>
                  </a:lnTo>
                  <a:lnTo>
                    <a:pt x="978" y="2748"/>
                  </a:lnTo>
                  <a:lnTo>
                    <a:pt x="1107" y="2785"/>
                  </a:lnTo>
                  <a:lnTo>
                    <a:pt x="1255" y="2804"/>
                  </a:lnTo>
                  <a:lnTo>
                    <a:pt x="1402" y="2822"/>
                  </a:lnTo>
                  <a:lnTo>
                    <a:pt x="1550" y="2804"/>
                  </a:lnTo>
                  <a:lnTo>
                    <a:pt x="1697" y="2785"/>
                  </a:lnTo>
                  <a:lnTo>
                    <a:pt x="1826" y="2767"/>
                  </a:lnTo>
                  <a:lnTo>
                    <a:pt x="1955" y="2711"/>
                  </a:lnTo>
                  <a:lnTo>
                    <a:pt x="2084" y="2656"/>
                  </a:lnTo>
                  <a:lnTo>
                    <a:pt x="2195" y="2582"/>
                  </a:lnTo>
                  <a:lnTo>
                    <a:pt x="2306" y="2508"/>
                  </a:lnTo>
                  <a:lnTo>
                    <a:pt x="2416" y="2416"/>
                  </a:lnTo>
                  <a:lnTo>
                    <a:pt x="2508" y="2324"/>
                  </a:lnTo>
                  <a:lnTo>
                    <a:pt x="2582" y="2213"/>
                  </a:lnTo>
                  <a:lnTo>
                    <a:pt x="2656" y="2103"/>
                  </a:lnTo>
                  <a:lnTo>
                    <a:pt x="2711" y="1974"/>
                  </a:lnTo>
                  <a:lnTo>
                    <a:pt x="2767" y="1845"/>
                  </a:lnTo>
                  <a:lnTo>
                    <a:pt x="2803" y="1716"/>
                  </a:lnTo>
                  <a:lnTo>
                    <a:pt x="2822" y="1568"/>
                  </a:lnTo>
                  <a:lnTo>
                    <a:pt x="2822" y="1421"/>
                  </a:lnTo>
                  <a:lnTo>
                    <a:pt x="2822" y="1273"/>
                  </a:lnTo>
                  <a:lnTo>
                    <a:pt x="2803" y="1126"/>
                  </a:lnTo>
                  <a:lnTo>
                    <a:pt x="2767" y="997"/>
                  </a:lnTo>
                  <a:lnTo>
                    <a:pt x="2730" y="867"/>
                  </a:lnTo>
                  <a:lnTo>
                    <a:pt x="2656" y="738"/>
                  </a:lnTo>
                  <a:lnTo>
                    <a:pt x="2601" y="628"/>
                  </a:lnTo>
                  <a:lnTo>
                    <a:pt x="2508" y="517"/>
                  </a:lnTo>
                  <a:lnTo>
                    <a:pt x="2435" y="407"/>
                  </a:lnTo>
                  <a:lnTo>
                    <a:pt x="2324" y="314"/>
                  </a:lnTo>
                  <a:lnTo>
                    <a:pt x="2213" y="241"/>
                  </a:lnTo>
                  <a:lnTo>
                    <a:pt x="2103" y="167"/>
                  </a:lnTo>
                  <a:lnTo>
                    <a:pt x="1974" y="112"/>
                  </a:lnTo>
                  <a:lnTo>
                    <a:pt x="1845" y="56"/>
                  </a:lnTo>
                  <a:lnTo>
                    <a:pt x="1716" y="38"/>
                  </a:lnTo>
                  <a:lnTo>
                    <a:pt x="1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9"/>
            <p:cNvSpPr/>
            <p:nvPr/>
          </p:nvSpPr>
          <p:spPr>
            <a:xfrm>
              <a:off x="6077175" y="1287250"/>
              <a:ext cx="70575" cy="70550"/>
            </a:xfrm>
            <a:custGeom>
              <a:avLst/>
              <a:gdLst/>
              <a:ahLst/>
              <a:cxnLst/>
              <a:rect l="l" t="t" r="r" b="b"/>
              <a:pathLst>
                <a:path w="2823" h="2822" extrusionOk="0">
                  <a:moveTo>
                    <a:pt x="1255" y="0"/>
                  </a:moveTo>
                  <a:lnTo>
                    <a:pt x="1126" y="19"/>
                  </a:lnTo>
                  <a:lnTo>
                    <a:pt x="978" y="56"/>
                  </a:lnTo>
                  <a:lnTo>
                    <a:pt x="849" y="111"/>
                  </a:lnTo>
                  <a:lnTo>
                    <a:pt x="720" y="166"/>
                  </a:lnTo>
                  <a:lnTo>
                    <a:pt x="609" y="240"/>
                  </a:lnTo>
                  <a:lnTo>
                    <a:pt x="499" y="314"/>
                  </a:lnTo>
                  <a:lnTo>
                    <a:pt x="407" y="406"/>
                  </a:lnTo>
                  <a:lnTo>
                    <a:pt x="314" y="498"/>
                  </a:lnTo>
                  <a:lnTo>
                    <a:pt x="241" y="609"/>
                  </a:lnTo>
                  <a:lnTo>
                    <a:pt x="167" y="738"/>
                  </a:lnTo>
                  <a:lnTo>
                    <a:pt x="112" y="848"/>
                  </a:lnTo>
                  <a:lnTo>
                    <a:pt x="56" y="978"/>
                  </a:lnTo>
                  <a:lnTo>
                    <a:pt x="19" y="1125"/>
                  </a:lnTo>
                  <a:lnTo>
                    <a:pt x="1" y="1273"/>
                  </a:lnTo>
                  <a:lnTo>
                    <a:pt x="1" y="1402"/>
                  </a:lnTo>
                  <a:lnTo>
                    <a:pt x="1" y="1549"/>
                  </a:lnTo>
                  <a:lnTo>
                    <a:pt x="19" y="1697"/>
                  </a:lnTo>
                  <a:lnTo>
                    <a:pt x="56" y="1844"/>
                  </a:lnTo>
                  <a:lnTo>
                    <a:pt x="112" y="1973"/>
                  </a:lnTo>
                  <a:lnTo>
                    <a:pt x="167" y="2084"/>
                  </a:lnTo>
                  <a:lnTo>
                    <a:pt x="241" y="2213"/>
                  </a:lnTo>
                  <a:lnTo>
                    <a:pt x="314" y="2305"/>
                  </a:lnTo>
                  <a:lnTo>
                    <a:pt x="407" y="2416"/>
                  </a:lnTo>
                  <a:lnTo>
                    <a:pt x="499" y="2508"/>
                  </a:lnTo>
                  <a:lnTo>
                    <a:pt x="609" y="2582"/>
                  </a:lnTo>
                  <a:lnTo>
                    <a:pt x="739" y="2655"/>
                  </a:lnTo>
                  <a:lnTo>
                    <a:pt x="849" y="2711"/>
                  </a:lnTo>
                  <a:lnTo>
                    <a:pt x="978" y="2748"/>
                  </a:lnTo>
                  <a:lnTo>
                    <a:pt x="1126" y="2784"/>
                  </a:lnTo>
                  <a:lnTo>
                    <a:pt x="1273" y="2803"/>
                  </a:lnTo>
                  <a:lnTo>
                    <a:pt x="1402" y="2821"/>
                  </a:lnTo>
                  <a:lnTo>
                    <a:pt x="1550" y="2803"/>
                  </a:lnTo>
                  <a:lnTo>
                    <a:pt x="1697" y="2784"/>
                  </a:lnTo>
                  <a:lnTo>
                    <a:pt x="1845" y="2748"/>
                  </a:lnTo>
                  <a:lnTo>
                    <a:pt x="1974" y="2711"/>
                  </a:lnTo>
                  <a:lnTo>
                    <a:pt x="2085" y="2655"/>
                  </a:lnTo>
                  <a:lnTo>
                    <a:pt x="2214" y="2582"/>
                  </a:lnTo>
                  <a:lnTo>
                    <a:pt x="2306" y="2508"/>
                  </a:lnTo>
                  <a:lnTo>
                    <a:pt x="2416" y="2416"/>
                  </a:lnTo>
                  <a:lnTo>
                    <a:pt x="2509" y="2305"/>
                  </a:lnTo>
                  <a:lnTo>
                    <a:pt x="2582" y="2194"/>
                  </a:lnTo>
                  <a:lnTo>
                    <a:pt x="2656" y="2084"/>
                  </a:lnTo>
                  <a:lnTo>
                    <a:pt x="2711" y="1955"/>
                  </a:lnTo>
                  <a:lnTo>
                    <a:pt x="2748" y="1826"/>
                  </a:lnTo>
                  <a:lnTo>
                    <a:pt x="2785" y="1697"/>
                  </a:lnTo>
                  <a:lnTo>
                    <a:pt x="2804" y="1549"/>
                  </a:lnTo>
                  <a:lnTo>
                    <a:pt x="2822" y="1402"/>
                  </a:lnTo>
                  <a:lnTo>
                    <a:pt x="2804" y="1254"/>
                  </a:lnTo>
                  <a:lnTo>
                    <a:pt x="2785" y="1125"/>
                  </a:lnTo>
                  <a:lnTo>
                    <a:pt x="2748" y="978"/>
                  </a:lnTo>
                  <a:lnTo>
                    <a:pt x="2711" y="848"/>
                  </a:lnTo>
                  <a:lnTo>
                    <a:pt x="2656" y="719"/>
                  </a:lnTo>
                  <a:lnTo>
                    <a:pt x="2582" y="609"/>
                  </a:lnTo>
                  <a:lnTo>
                    <a:pt x="2509" y="498"/>
                  </a:lnTo>
                  <a:lnTo>
                    <a:pt x="2416" y="406"/>
                  </a:lnTo>
                  <a:lnTo>
                    <a:pt x="2306" y="314"/>
                  </a:lnTo>
                  <a:lnTo>
                    <a:pt x="2195" y="240"/>
                  </a:lnTo>
                  <a:lnTo>
                    <a:pt x="2085" y="166"/>
                  </a:lnTo>
                  <a:lnTo>
                    <a:pt x="1955" y="111"/>
                  </a:lnTo>
                  <a:lnTo>
                    <a:pt x="1826" y="56"/>
                  </a:lnTo>
                  <a:lnTo>
                    <a:pt x="1697" y="19"/>
                  </a:lnTo>
                  <a:lnTo>
                    <a:pt x="15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9"/>
            <p:cNvSpPr/>
            <p:nvPr/>
          </p:nvSpPr>
          <p:spPr>
            <a:xfrm>
              <a:off x="5997450" y="1272950"/>
              <a:ext cx="70075" cy="70550"/>
            </a:xfrm>
            <a:custGeom>
              <a:avLst/>
              <a:gdLst/>
              <a:ahLst/>
              <a:cxnLst/>
              <a:rect l="l" t="t" r="r" b="b"/>
              <a:pathLst>
                <a:path w="2803" h="2822" extrusionOk="0">
                  <a:moveTo>
                    <a:pt x="1383" y="1"/>
                  </a:moveTo>
                  <a:lnTo>
                    <a:pt x="1236" y="19"/>
                  </a:lnTo>
                  <a:lnTo>
                    <a:pt x="1106" y="38"/>
                  </a:lnTo>
                  <a:lnTo>
                    <a:pt x="959" y="74"/>
                  </a:lnTo>
                  <a:lnTo>
                    <a:pt x="830" y="111"/>
                  </a:lnTo>
                  <a:lnTo>
                    <a:pt x="719" y="185"/>
                  </a:lnTo>
                  <a:lnTo>
                    <a:pt x="590" y="240"/>
                  </a:lnTo>
                  <a:lnTo>
                    <a:pt x="498" y="333"/>
                  </a:lnTo>
                  <a:lnTo>
                    <a:pt x="387" y="425"/>
                  </a:lnTo>
                  <a:lnTo>
                    <a:pt x="314" y="517"/>
                  </a:lnTo>
                  <a:lnTo>
                    <a:pt x="221" y="628"/>
                  </a:lnTo>
                  <a:lnTo>
                    <a:pt x="166" y="738"/>
                  </a:lnTo>
                  <a:lnTo>
                    <a:pt x="111" y="867"/>
                  </a:lnTo>
                  <a:lnTo>
                    <a:pt x="56" y="996"/>
                  </a:lnTo>
                  <a:lnTo>
                    <a:pt x="19" y="1125"/>
                  </a:lnTo>
                  <a:lnTo>
                    <a:pt x="0" y="1273"/>
                  </a:lnTo>
                  <a:lnTo>
                    <a:pt x="0" y="1420"/>
                  </a:lnTo>
                  <a:lnTo>
                    <a:pt x="0" y="1568"/>
                  </a:lnTo>
                  <a:lnTo>
                    <a:pt x="37" y="1715"/>
                  </a:lnTo>
                  <a:lnTo>
                    <a:pt x="56" y="1845"/>
                  </a:lnTo>
                  <a:lnTo>
                    <a:pt x="111" y="1974"/>
                  </a:lnTo>
                  <a:lnTo>
                    <a:pt x="166" y="2103"/>
                  </a:lnTo>
                  <a:lnTo>
                    <a:pt x="240" y="2213"/>
                  </a:lnTo>
                  <a:lnTo>
                    <a:pt x="314" y="2324"/>
                  </a:lnTo>
                  <a:lnTo>
                    <a:pt x="406" y="2416"/>
                  </a:lnTo>
                  <a:lnTo>
                    <a:pt x="516" y="2508"/>
                  </a:lnTo>
                  <a:lnTo>
                    <a:pt x="609" y="2582"/>
                  </a:lnTo>
                  <a:lnTo>
                    <a:pt x="738" y="2656"/>
                  </a:lnTo>
                  <a:lnTo>
                    <a:pt x="848" y="2711"/>
                  </a:lnTo>
                  <a:lnTo>
                    <a:pt x="996" y="2748"/>
                  </a:lnTo>
                  <a:lnTo>
                    <a:pt x="1125" y="2785"/>
                  </a:lnTo>
                  <a:lnTo>
                    <a:pt x="1272" y="2803"/>
                  </a:lnTo>
                  <a:lnTo>
                    <a:pt x="1420" y="2822"/>
                  </a:lnTo>
                  <a:lnTo>
                    <a:pt x="1567" y="2803"/>
                  </a:lnTo>
                  <a:lnTo>
                    <a:pt x="1697" y="2785"/>
                  </a:lnTo>
                  <a:lnTo>
                    <a:pt x="1844" y="2748"/>
                  </a:lnTo>
                  <a:lnTo>
                    <a:pt x="1973" y="2693"/>
                  </a:lnTo>
                  <a:lnTo>
                    <a:pt x="2084" y="2637"/>
                  </a:lnTo>
                  <a:lnTo>
                    <a:pt x="2213" y="2564"/>
                  </a:lnTo>
                  <a:lnTo>
                    <a:pt x="2305" y="2490"/>
                  </a:lnTo>
                  <a:lnTo>
                    <a:pt x="2416" y="2398"/>
                  </a:lnTo>
                  <a:lnTo>
                    <a:pt x="2489" y="2306"/>
                  </a:lnTo>
                  <a:lnTo>
                    <a:pt x="2582" y="2195"/>
                  </a:lnTo>
                  <a:lnTo>
                    <a:pt x="2637" y="2084"/>
                  </a:lnTo>
                  <a:lnTo>
                    <a:pt x="2711" y="1955"/>
                  </a:lnTo>
                  <a:lnTo>
                    <a:pt x="2747" y="1826"/>
                  </a:lnTo>
                  <a:lnTo>
                    <a:pt x="2784" y="1679"/>
                  </a:lnTo>
                  <a:lnTo>
                    <a:pt x="2803" y="1550"/>
                  </a:lnTo>
                  <a:lnTo>
                    <a:pt x="2803" y="1402"/>
                  </a:lnTo>
                  <a:lnTo>
                    <a:pt x="2803" y="1255"/>
                  </a:lnTo>
                  <a:lnTo>
                    <a:pt x="2766" y="1107"/>
                  </a:lnTo>
                  <a:lnTo>
                    <a:pt x="2747" y="978"/>
                  </a:lnTo>
                  <a:lnTo>
                    <a:pt x="2692" y="849"/>
                  </a:lnTo>
                  <a:lnTo>
                    <a:pt x="2637" y="720"/>
                  </a:lnTo>
                  <a:lnTo>
                    <a:pt x="2563" y="609"/>
                  </a:lnTo>
                  <a:lnTo>
                    <a:pt x="2489" y="499"/>
                  </a:lnTo>
                  <a:lnTo>
                    <a:pt x="2397" y="406"/>
                  </a:lnTo>
                  <a:lnTo>
                    <a:pt x="2287" y="314"/>
                  </a:lnTo>
                  <a:lnTo>
                    <a:pt x="2194" y="240"/>
                  </a:lnTo>
                  <a:lnTo>
                    <a:pt x="2065" y="167"/>
                  </a:lnTo>
                  <a:lnTo>
                    <a:pt x="1955" y="111"/>
                  </a:lnTo>
                  <a:lnTo>
                    <a:pt x="1807" y="56"/>
                  </a:lnTo>
                  <a:lnTo>
                    <a:pt x="1678" y="38"/>
                  </a:lnTo>
                  <a:lnTo>
                    <a:pt x="1531"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9"/>
            <p:cNvSpPr/>
            <p:nvPr/>
          </p:nvSpPr>
          <p:spPr>
            <a:xfrm>
              <a:off x="5694600" y="1138825"/>
              <a:ext cx="70550" cy="70550"/>
            </a:xfrm>
            <a:custGeom>
              <a:avLst/>
              <a:gdLst/>
              <a:ahLst/>
              <a:cxnLst/>
              <a:rect l="l" t="t" r="r" b="b"/>
              <a:pathLst>
                <a:path w="2822" h="2822" extrusionOk="0">
                  <a:moveTo>
                    <a:pt x="1254" y="0"/>
                  </a:moveTo>
                  <a:lnTo>
                    <a:pt x="1107" y="37"/>
                  </a:lnTo>
                  <a:lnTo>
                    <a:pt x="978" y="74"/>
                  </a:lnTo>
                  <a:lnTo>
                    <a:pt x="848" y="111"/>
                  </a:lnTo>
                  <a:lnTo>
                    <a:pt x="719" y="166"/>
                  </a:lnTo>
                  <a:lnTo>
                    <a:pt x="609" y="240"/>
                  </a:lnTo>
                  <a:lnTo>
                    <a:pt x="498" y="332"/>
                  </a:lnTo>
                  <a:lnTo>
                    <a:pt x="406" y="424"/>
                  </a:lnTo>
                  <a:lnTo>
                    <a:pt x="314" y="516"/>
                  </a:lnTo>
                  <a:lnTo>
                    <a:pt x="240" y="627"/>
                  </a:lnTo>
                  <a:lnTo>
                    <a:pt x="166" y="738"/>
                  </a:lnTo>
                  <a:lnTo>
                    <a:pt x="111" y="867"/>
                  </a:lnTo>
                  <a:lnTo>
                    <a:pt x="56" y="996"/>
                  </a:lnTo>
                  <a:lnTo>
                    <a:pt x="37" y="1125"/>
                  </a:lnTo>
                  <a:lnTo>
                    <a:pt x="19" y="1272"/>
                  </a:lnTo>
                  <a:lnTo>
                    <a:pt x="0" y="1420"/>
                  </a:lnTo>
                  <a:lnTo>
                    <a:pt x="19" y="1567"/>
                  </a:lnTo>
                  <a:lnTo>
                    <a:pt x="37" y="1715"/>
                  </a:lnTo>
                  <a:lnTo>
                    <a:pt x="74" y="1844"/>
                  </a:lnTo>
                  <a:lnTo>
                    <a:pt x="111" y="1973"/>
                  </a:lnTo>
                  <a:lnTo>
                    <a:pt x="185" y="2102"/>
                  </a:lnTo>
                  <a:lnTo>
                    <a:pt x="240" y="2213"/>
                  </a:lnTo>
                  <a:lnTo>
                    <a:pt x="332" y="2323"/>
                  </a:lnTo>
                  <a:lnTo>
                    <a:pt x="424" y="2416"/>
                  </a:lnTo>
                  <a:lnTo>
                    <a:pt x="517" y="2508"/>
                  </a:lnTo>
                  <a:lnTo>
                    <a:pt x="627" y="2582"/>
                  </a:lnTo>
                  <a:lnTo>
                    <a:pt x="738" y="2655"/>
                  </a:lnTo>
                  <a:lnTo>
                    <a:pt x="867" y="2711"/>
                  </a:lnTo>
                  <a:lnTo>
                    <a:pt x="996" y="2766"/>
                  </a:lnTo>
                  <a:lnTo>
                    <a:pt x="1144" y="2784"/>
                  </a:lnTo>
                  <a:lnTo>
                    <a:pt x="1273" y="2821"/>
                  </a:lnTo>
                  <a:lnTo>
                    <a:pt x="1420" y="2821"/>
                  </a:lnTo>
                  <a:lnTo>
                    <a:pt x="1568" y="2803"/>
                  </a:lnTo>
                  <a:lnTo>
                    <a:pt x="1715" y="2784"/>
                  </a:lnTo>
                  <a:lnTo>
                    <a:pt x="1844" y="2748"/>
                  </a:lnTo>
                  <a:lnTo>
                    <a:pt x="1973" y="2711"/>
                  </a:lnTo>
                  <a:lnTo>
                    <a:pt x="2102" y="2655"/>
                  </a:lnTo>
                  <a:lnTo>
                    <a:pt x="2213" y="2582"/>
                  </a:lnTo>
                  <a:lnTo>
                    <a:pt x="2324" y="2489"/>
                  </a:lnTo>
                  <a:lnTo>
                    <a:pt x="2434" y="2397"/>
                  </a:lnTo>
                  <a:lnTo>
                    <a:pt x="2508" y="2305"/>
                  </a:lnTo>
                  <a:lnTo>
                    <a:pt x="2600" y="2194"/>
                  </a:lnTo>
                  <a:lnTo>
                    <a:pt x="2655" y="2084"/>
                  </a:lnTo>
                  <a:lnTo>
                    <a:pt x="2729" y="1955"/>
                  </a:lnTo>
                  <a:lnTo>
                    <a:pt x="2766" y="1826"/>
                  </a:lnTo>
                  <a:lnTo>
                    <a:pt x="2803" y="1678"/>
                  </a:lnTo>
                  <a:lnTo>
                    <a:pt x="2821" y="1549"/>
                  </a:lnTo>
                  <a:lnTo>
                    <a:pt x="2821" y="1402"/>
                  </a:lnTo>
                  <a:lnTo>
                    <a:pt x="2821" y="1254"/>
                  </a:lnTo>
                  <a:lnTo>
                    <a:pt x="2803" y="1107"/>
                  </a:lnTo>
                  <a:lnTo>
                    <a:pt x="2766" y="977"/>
                  </a:lnTo>
                  <a:lnTo>
                    <a:pt x="2711" y="848"/>
                  </a:lnTo>
                  <a:lnTo>
                    <a:pt x="2655" y="719"/>
                  </a:lnTo>
                  <a:lnTo>
                    <a:pt x="2582" y="609"/>
                  </a:lnTo>
                  <a:lnTo>
                    <a:pt x="2508" y="498"/>
                  </a:lnTo>
                  <a:lnTo>
                    <a:pt x="2416" y="406"/>
                  </a:lnTo>
                  <a:lnTo>
                    <a:pt x="2305" y="314"/>
                  </a:lnTo>
                  <a:lnTo>
                    <a:pt x="2194" y="221"/>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9"/>
            <p:cNvSpPr/>
            <p:nvPr/>
          </p:nvSpPr>
          <p:spPr>
            <a:xfrm>
              <a:off x="5207375" y="642825"/>
              <a:ext cx="69150" cy="69625"/>
            </a:xfrm>
            <a:custGeom>
              <a:avLst/>
              <a:gdLst/>
              <a:ahLst/>
              <a:cxnLst/>
              <a:rect l="l" t="t" r="r" b="b"/>
              <a:pathLst>
                <a:path w="2766" h="2785" extrusionOk="0">
                  <a:moveTo>
                    <a:pt x="1254" y="1"/>
                  </a:moveTo>
                  <a:lnTo>
                    <a:pt x="1107" y="19"/>
                  </a:lnTo>
                  <a:lnTo>
                    <a:pt x="977" y="56"/>
                  </a:lnTo>
                  <a:lnTo>
                    <a:pt x="848" y="93"/>
                  </a:lnTo>
                  <a:lnTo>
                    <a:pt x="719" y="167"/>
                  </a:lnTo>
                  <a:lnTo>
                    <a:pt x="609" y="222"/>
                  </a:lnTo>
                  <a:lnTo>
                    <a:pt x="498" y="314"/>
                  </a:lnTo>
                  <a:lnTo>
                    <a:pt x="406" y="388"/>
                  </a:lnTo>
                  <a:lnTo>
                    <a:pt x="314" y="499"/>
                  </a:lnTo>
                  <a:lnTo>
                    <a:pt x="221" y="591"/>
                  </a:lnTo>
                  <a:lnTo>
                    <a:pt x="166" y="720"/>
                  </a:lnTo>
                  <a:lnTo>
                    <a:pt x="111" y="830"/>
                  </a:lnTo>
                  <a:lnTo>
                    <a:pt x="56" y="960"/>
                  </a:lnTo>
                  <a:lnTo>
                    <a:pt x="19" y="1107"/>
                  </a:lnTo>
                  <a:lnTo>
                    <a:pt x="0" y="1236"/>
                  </a:lnTo>
                  <a:lnTo>
                    <a:pt x="0" y="1384"/>
                  </a:lnTo>
                  <a:lnTo>
                    <a:pt x="0" y="1531"/>
                  </a:lnTo>
                  <a:lnTo>
                    <a:pt x="19" y="1679"/>
                  </a:lnTo>
                  <a:lnTo>
                    <a:pt x="56" y="1808"/>
                  </a:lnTo>
                  <a:lnTo>
                    <a:pt x="111" y="1937"/>
                  </a:lnTo>
                  <a:lnTo>
                    <a:pt x="166" y="2066"/>
                  </a:lnTo>
                  <a:lnTo>
                    <a:pt x="240" y="2176"/>
                  </a:lnTo>
                  <a:lnTo>
                    <a:pt x="314" y="2287"/>
                  </a:lnTo>
                  <a:lnTo>
                    <a:pt x="406" y="2379"/>
                  </a:lnTo>
                  <a:lnTo>
                    <a:pt x="498" y="2471"/>
                  </a:lnTo>
                  <a:lnTo>
                    <a:pt x="609" y="2545"/>
                  </a:lnTo>
                  <a:lnTo>
                    <a:pt x="719" y="2619"/>
                  </a:lnTo>
                  <a:lnTo>
                    <a:pt x="848" y="2674"/>
                  </a:lnTo>
                  <a:lnTo>
                    <a:pt x="977" y="2711"/>
                  </a:lnTo>
                  <a:lnTo>
                    <a:pt x="1107" y="2748"/>
                  </a:lnTo>
                  <a:lnTo>
                    <a:pt x="1254" y="2766"/>
                  </a:lnTo>
                  <a:lnTo>
                    <a:pt x="1402" y="2785"/>
                  </a:lnTo>
                  <a:lnTo>
                    <a:pt x="1549" y="2766"/>
                  </a:lnTo>
                  <a:lnTo>
                    <a:pt x="1697" y="2748"/>
                  </a:lnTo>
                  <a:lnTo>
                    <a:pt x="1826" y="2711"/>
                  </a:lnTo>
                  <a:lnTo>
                    <a:pt x="1955" y="2656"/>
                  </a:lnTo>
                  <a:lnTo>
                    <a:pt x="2065" y="2601"/>
                  </a:lnTo>
                  <a:lnTo>
                    <a:pt x="2194" y="2527"/>
                  </a:lnTo>
                  <a:lnTo>
                    <a:pt x="2287" y="2453"/>
                  </a:lnTo>
                  <a:lnTo>
                    <a:pt x="2397" y="2361"/>
                  </a:lnTo>
                  <a:lnTo>
                    <a:pt x="2471" y="2269"/>
                  </a:lnTo>
                  <a:lnTo>
                    <a:pt x="2563" y="2158"/>
                  </a:lnTo>
                  <a:lnTo>
                    <a:pt x="2618" y="2029"/>
                  </a:lnTo>
                  <a:lnTo>
                    <a:pt x="2674" y="1918"/>
                  </a:lnTo>
                  <a:lnTo>
                    <a:pt x="2729" y="1789"/>
                  </a:lnTo>
                  <a:lnTo>
                    <a:pt x="2748" y="1642"/>
                  </a:lnTo>
                  <a:lnTo>
                    <a:pt x="2766" y="1513"/>
                  </a:lnTo>
                  <a:lnTo>
                    <a:pt x="2766" y="1365"/>
                  </a:lnTo>
                  <a:lnTo>
                    <a:pt x="2766" y="1218"/>
                  </a:lnTo>
                  <a:lnTo>
                    <a:pt x="2748" y="1070"/>
                  </a:lnTo>
                  <a:lnTo>
                    <a:pt x="2711" y="941"/>
                  </a:lnTo>
                  <a:lnTo>
                    <a:pt x="2655" y="812"/>
                  </a:lnTo>
                  <a:lnTo>
                    <a:pt x="2600" y="701"/>
                  </a:lnTo>
                  <a:lnTo>
                    <a:pt x="2545" y="591"/>
                  </a:lnTo>
                  <a:lnTo>
                    <a:pt x="2452" y="480"/>
                  </a:lnTo>
                  <a:lnTo>
                    <a:pt x="2360" y="388"/>
                  </a:lnTo>
                  <a:lnTo>
                    <a:pt x="2268" y="296"/>
                  </a:lnTo>
                  <a:lnTo>
                    <a:pt x="2176" y="222"/>
                  </a:lnTo>
                  <a:lnTo>
                    <a:pt x="2047" y="167"/>
                  </a:lnTo>
                  <a:lnTo>
                    <a:pt x="1936" y="111"/>
                  </a:lnTo>
                  <a:lnTo>
                    <a:pt x="1807" y="56"/>
                  </a:lnTo>
                  <a:lnTo>
                    <a:pt x="1678" y="19"/>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9"/>
            <p:cNvSpPr/>
            <p:nvPr/>
          </p:nvSpPr>
          <p:spPr>
            <a:xfrm>
              <a:off x="5404200" y="925400"/>
              <a:ext cx="69625" cy="69175"/>
            </a:xfrm>
            <a:custGeom>
              <a:avLst/>
              <a:gdLst/>
              <a:ahLst/>
              <a:cxnLst/>
              <a:rect l="l" t="t" r="r" b="b"/>
              <a:pathLst>
                <a:path w="2785" h="2767" extrusionOk="0">
                  <a:moveTo>
                    <a:pt x="1254" y="0"/>
                  </a:moveTo>
                  <a:lnTo>
                    <a:pt x="1125" y="19"/>
                  </a:lnTo>
                  <a:lnTo>
                    <a:pt x="978" y="56"/>
                  </a:lnTo>
                  <a:lnTo>
                    <a:pt x="848" y="93"/>
                  </a:lnTo>
                  <a:lnTo>
                    <a:pt x="719" y="148"/>
                  </a:lnTo>
                  <a:lnTo>
                    <a:pt x="609" y="222"/>
                  </a:lnTo>
                  <a:lnTo>
                    <a:pt x="498" y="295"/>
                  </a:lnTo>
                  <a:lnTo>
                    <a:pt x="406" y="388"/>
                  </a:lnTo>
                  <a:lnTo>
                    <a:pt x="314" y="480"/>
                  </a:lnTo>
                  <a:lnTo>
                    <a:pt x="240" y="590"/>
                  </a:lnTo>
                  <a:lnTo>
                    <a:pt x="166" y="701"/>
                  </a:lnTo>
                  <a:lnTo>
                    <a:pt x="111" y="830"/>
                  </a:lnTo>
                  <a:lnTo>
                    <a:pt x="56" y="959"/>
                  </a:lnTo>
                  <a:lnTo>
                    <a:pt x="19" y="1088"/>
                  </a:lnTo>
                  <a:lnTo>
                    <a:pt x="0" y="1236"/>
                  </a:lnTo>
                  <a:lnTo>
                    <a:pt x="0" y="1383"/>
                  </a:lnTo>
                  <a:lnTo>
                    <a:pt x="0" y="1531"/>
                  </a:lnTo>
                  <a:lnTo>
                    <a:pt x="19" y="1660"/>
                  </a:lnTo>
                  <a:lnTo>
                    <a:pt x="56" y="1789"/>
                  </a:lnTo>
                  <a:lnTo>
                    <a:pt x="93" y="1918"/>
                  </a:lnTo>
                  <a:lnTo>
                    <a:pt x="148" y="2047"/>
                  </a:lnTo>
                  <a:lnTo>
                    <a:pt x="222" y="2158"/>
                  </a:lnTo>
                  <a:lnTo>
                    <a:pt x="295" y="2268"/>
                  </a:lnTo>
                  <a:lnTo>
                    <a:pt x="388" y="2360"/>
                  </a:lnTo>
                  <a:lnTo>
                    <a:pt x="480" y="2453"/>
                  </a:lnTo>
                  <a:lnTo>
                    <a:pt x="572" y="2526"/>
                  </a:lnTo>
                  <a:lnTo>
                    <a:pt x="683" y="2600"/>
                  </a:lnTo>
                  <a:lnTo>
                    <a:pt x="812" y="2655"/>
                  </a:lnTo>
                  <a:lnTo>
                    <a:pt x="941" y="2711"/>
                  </a:lnTo>
                  <a:lnTo>
                    <a:pt x="1070" y="2748"/>
                  </a:lnTo>
                  <a:lnTo>
                    <a:pt x="1199" y="2766"/>
                  </a:lnTo>
                  <a:lnTo>
                    <a:pt x="1494" y="2766"/>
                  </a:lnTo>
                  <a:lnTo>
                    <a:pt x="1623" y="2748"/>
                  </a:lnTo>
                  <a:lnTo>
                    <a:pt x="1770" y="2729"/>
                  </a:lnTo>
                  <a:lnTo>
                    <a:pt x="1899" y="2674"/>
                  </a:lnTo>
                  <a:lnTo>
                    <a:pt x="2029" y="2637"/>
                  </a:lnTo>
                  <a:lnTo>
                    <a:pt x="2139" y="2563"/>
                  </a:lnTo>
                  <a:lnTo>
                    <a:pt x="2250" y="2489"/>
                  </a:lnTo>
                  <a:lnTo>
                    <a:pt x="2360" y="2397"/>
                  </a:lnTo>
                  <a:lnTo>
                    <a:pt x="2453" y="2305"/>
                  </a:lnTo>
                  <a:lnTo>
                    <a:pt x="2526" y="2194"/>
                  </a:lnTo>
                  <a:lnTo>
                    <a:pt x="2600" y="2084"/>
                  </a:lnTo>
                  <a:lnTo>
                    <a:pt x="2655" y="1973"/>
                  </a:lnTo>
                  <a:lnTo>
                    <a:pt x="2711" y="1844"/>
                  </a:lnTo>
                  <a:lnTo>
                    <a:pt x="2748" y="1697"/>
                  </a:lnTo>
                  <a:lnTo>
                    <a:pt x="2766" y="1568"/>
                  </a:lnTo>
                  <a:lnTo>
                    <a:pt x="2784" y="1420"/>
                  </a:lnTo>
                  <a:lnTo>
                    <a:pt x="2766" y="1273"/>
                  </a:lnTo>
                  <a:lnTo>
                    <a:pt x="2748" y="1125"/>
                  </a:lnTo>
                  <a:lnTo>
                    <a:pt x="2729" y="996"/>
                  </a:lnTo>
                  <a:lnTo>
                    <a:pt x="2674" y="867"/>
                  </a:lnTo>
                  <a:lnTo>
                    <a:pt x="2619" y="738"/>
                  </a:lnTo>
                  <a:lnTo>
                    <a:pt x="2563" y="627"/>
                  </a:lnTo>
                  <a:lnTo>
                    <a:pt x="2489" y="517"/>
                  </a:lnTo>
                  <a:lnTo>
                    <a:pt x="2397" y="406"/>
                  </a:lnTo>
                  <a:lnTo>
                    <a:pt x="2305" y="314"/>
                  </a:lnTo>
                  <a:lnTo>
                    <a:pt x="2194" y="240"/>
                  </a:lnTo>
                  <a:lnTo>
                    <a:pt x="2084" y="166"/>
                  </a:lnTo>
                  <a:lnTo>
                    <a:pt x="1955" y="111"/>
                  </a:lnTo>
                  <a:lnTo>
                    <a:pt x="1826" y="56"/>
                  </a:lnTo>
                  <a:lnTo>
                    <a:pt x="1697" y="19"/>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9"/>
            <p:cNvSpPr/>
            <p:nvPr/>
          </p:nvSpPr>
          <p:spPr>
            <a:xfrm>
              <a:off x="5470100" y="1016675"/>
              <a:ext cx="68725" cy="69150"/>
            </a:xfrm>
            <a:custGeom>
              <a:avLst/>
              <a:gdLst/>
              <a:ahLst/>
              <a:cxnLst/>
              <a:rect l="l" t="t" r="r" b="b"/>
              <a:pathLst>
                <a:path w="2749" h="2766" extrusionOk="0">
                  <a:moveTo>
                    <a:pt x="1384" y="0"/>
                  </a:moveTo>
                  <a:lnTo>
                    <a:pt x="1236" y="19"/>
                  </a:lnTo>
                  <a:lnTo>
                    <a:pt x="1107" y="37"/>
                  </a:lnTo>
                  <a:lnTo>
                    <a:pt x="978" y="74"/>
                  </a:lnTo>
                  <a:lnTo>
                    <a:pt x="849" y="111"/>
                  </a:lnTo>
                  <a:lnTo>
                    <a:pt x="720" y="166"/>
                  </a:lnTo>
                  <a:lnTo>
                    <a:pt x="609" y="240"/>
                  </a:lnTo>
                  <a:lnTo>
                    <a:pt x="499" y="314"/>
                  </a:lnTo>
                  <a:lnTo>
                    <a:pt x="407" y="406"/>
                  </a:lnTo>
                  <a:lnTo>
                    <a:pt x="314" y="498"/>
                  </a:lnTo>
                  <a:lnTo>
                    <a:pt x="241" y="590"/>
                  </a:lnTo>
                  <a:lnTo>
                    <a:pt x="167" y="701"/>
                  </a:lnTo>
                  <a:lnTo>
                    <a:pt x="112" y="830"/>
                  </a:lnTo>
                  <a:lnTo>
                    <a:pt x="75" y="959"/>
                  </a:lnTo>
                  <a:lnTo>
                    <a:pt x="38" y="1088"/>
                  </a:lnTo>
                  <a:lnTo>
                    <a:pt x="1" y="1217"/>
                  </a:lnTo>
                  <a:lnTo>
                    <a:pt x="1" y="1365"/>
                  </a:lnTo>
                  <a:lnTo>
                    <a:pt x="1" y="1512"/>
                  </a:lnTo>
                  <a:lnTo>
                    <a:pt x="19" y="1641"/>
                  </a:lnTo>
                  <a:lnTo>
                    <a:pt x="56" y="1770"/>
                  </a:lnTo>
                  <a:lnTo>
                    <a:pt x="93" y="1899"/>
                  </a:lnTo>
                  <a:lnTo>
                    <a:pt x="148" y="2028"/>
                  </a:lnTo>
                  <a:lnTo>
                    <a:pt x="222" y="2139"/>
                  </a:lnTo>
                  <a:lnTo>
                    <a:pt x="296" y="2250"/>
                  </a:lnTo>
                  <a:lnTo>
                    <a:pt x="370" y="2342"/>
                  </a:lnTo>
                  <a:lnTo>
                    <a:pt x="480" y="2434"/>
                  </a:lnTo>
                  <a:lnTo>
                    <a:pt x="573" y="2526"/>
                  </a:lnTo>
                  <a:lnTo>
                    <a:pt x="683" y="2581"/>
                  </a:lnTo>
                  <a:lnTo>
                    <a:pt x="812" y="2655"/>
                  </a:lnTo>
                  <a:lnTo>
                    <a:pt x="923" y="2692"/>
                  </a:lnTo>
                  <a:lnTo>
                    <a:pt x="1070" y="2729"/>
                  </a:lnTo>
                  <a:lnTo>
                    <a:pt x="1199" y="2747"/>
                  </a:lnTo>
                  <a:lnTo>
                    <a:pt x="1347" y="2766"/>
                  </a:lnTo>
                  <a:lnTo>
                    <a:pt x="1494" y="2766"/>
                  </a:lnTo>
                  <a:lnTo>
                    <a:pt x="1624" y="2747"/>
                  </a:lnTo>
                  <a:lnTo>
                    <a:pt x="1771" y="2711"/>
                  </a:lnTo>
                  <a:lnTo>
                    <a:pt x="1900" y="2674"/>
                  </a:lnTo>
                  <a:lnTo>
                    <a:pt x="2011" y="2618"/>
                  </a:lnTo>
                  <a:lnTo>
                    <a:pt x="2140" y="2545"/>
                  </a:lnTo>
                  <a:lnTo>
                    <a:pt x="2250" y="2471"/>
                  </a:lnTo>
                  <a:lnTo>
                    <a:pt x="2343" y="2379"/>
                  </a:lnTo>
                  <a:lnTo>
                    <a:pt x="2435" y="2286"/>
                  </a:lnTo>
                  <a:lnTo>
                    <a:pt x="2509" y="2176"/>
                  </a:lnTo>
                  <a:lnTo>
                    <a:pt x="2582" y="2065"/>
                  </a:lnTo>
                  <a:lnTo>
                    <a:pt x="2656" y="1936"/>
                  </a:lnTo>
                  <a:lnTo>
                    <a:pt x="2693" y="1807"/>
                  </a:lnTo>
                  <a:lnTo>
                    <a:pt x="2730" y="1678"/>
                  </a:lnTo>
                  <a:lnTo>
                    <a:pt x="2748" y="1530"/>
                  </a:lnTo>
                  <a:lnTo>
                    <a:pt x="2748" y="1383"/>
                  </a:lnTo>
                  <a:lnTo>
                    <a:pt x="2748" y="1235"/>
                  </a:lnTo>
                  <a:lnTo>
                    <a:pt x="2730" y="1106"/>
                  </a:lnTo>
                  <a:lnTo>
                    <a:pt x="2693" y="977"/>
                  </a:lnTo>
                  <a:lnTo>
                    <a:pt x="2656" y="848"/>
                  </a:lnTo>
                  <a:lnTo>
                    <a:pt x="2601" y="719"/>
                  </a:lnTo>
                  <a:lnTo>
                    <a:pt x="2527" y="609"/>
                  </a:lnTo>
                  <a:lnTo>
                    <a:pt x="2453" y="498"/>
                  </a:lnTo>
                  <a:lnTo>
                    <a:pt x="2361" y="406"/>
                  </a:lnTo>
                  <a:lnTo>
                    <a:pt x="2269" y="314"/>
                  </a:lnTo>
                  <a:lnTo>
                    <a:pt x="2158" y="240"/>
                  </a:lnTo>
                  <a:lnTo>
                    <a:pt x="2048" y="166"/>
                  </a:lnTo>
                  <a:lnTo>
                    <a:pt x="1919" y="111"/>
                  </a:lnTo>
                  <a:lnTo>
                    <a:pt x="1808" y="74"/>
                  </a:lnTo>
                  <a:lnTo>
                    <a:pt x="1660" y="37"/>
                  </a:lnTo>
                  <a:lnTo>
                    <a:pt x="1531" y="19"/>
                  </a:lnTo>
                  <a:lnTo>
                    <a:pt x="13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9"/>
            <p:cNvSpPr/>
            <p:nvPr/>
          </p:nvSpPr>
          <p:spPr>
            <a:xfrm>
              <a:off x="6397550" y="1363300"/>
              <a:ext cx="3700" cy="32300"/>
            </a:xfrm>
            <a:custGeom>
              <a:avLst/>
              <a:gdLst/>
              <a:ahLst/>
              <a:cxnLst/>
              <a:rect l="l" t="t" r="r" b="b"/>
              <a:pathLst>
                <a:path w="148" h="1292" extrusionOk="0">
                  <a:moveTo>
                    <a:pt x="148" y="1"/>
                  </a:moveTo>
                  <a:lnTo>
                    <a:pt x="93" y="148"/>
                  </a:lnTo>
                  <a:lnTo>
                    <a:pt x="37" y="296"/>
                  </a:lnTo>
                  <a:lnTo>
                    <a:pt x="1" y="443"/>
                  </a:lnTo>
                  <a:lnTo>
                    <a:pt x="1" y="591"/>
                  </a:lnTo>
                  <a:lnTo>
                    <a:pt x="1" y="793"/>
                  </a:lnTo>
                  <a:lnTo>
                    <a:pt x="37" y="959"/>
                  </a:lnTo>
                  <a:lnTo>
                    <a:pt x="74" y="1125"/>
                  </a:lnTo>
                  <a:lnTo>
                    <a:pt x="148" y="1291"/>
                  </a:lnTo>
                  <a:lnTo>
                    <a:pt x="1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9"/>
            <p:cNvSpPr/>
            <p:nvPr/>
          </p:nvSpPr>
          <p:spPr>
            <a:xfrm>
              <a:off x="5090275" y="377775"/>
              <a:ext cx="69175" cy="68725"/>
            </a:xfrm>
            <a:custGeom>
              <a:avLst/>
              <a:gdLst/>
              <a:ahLst/>
              <a:cxnLst/>
              <a:rect l="l" t="t" r="r" b="b"/>
              <a:pathLst>
                <a:path w="2767" h="2749" extrusionOk="0">
                  <a:moveTo>
                    <a:pt x="1292" y="1"/>
                  </a:moveTo>
                  <a:lnTo>
                    <a:pt x="1144" y="19"/>
                  </a:lnTo>
                  <a:lnTo>
                    <a:pt x="1015" y="38"/>
                  </a:lnTo>
                  <a:lnTo>
                    <a:pt x="886" y="75"/>
                  </a:lnTo>
                  <a:lnTo>
                    <a:pt x="757" y="130"/>
                  </a:lnTo>
                  <a:lnTo>
                    <a:pt x="646" y="204"/>
                  </a:lnTo>
                  <a:lnTo>
                    <a:pt x="536" y="277"/>
                  </a:lnTo>
                  <a:lnTo>
                    <a:pt x="425" y="370"/>
                  </a:lnTo>
                  <a:lnTo>
                    <a:pt x="333" y="462"/>
                  </a:lnTo>
                  <a:lnTo>
                    <a:pt x="259" y="572"/>
                  </a:lnTo>
                  <a:lnTo>
                    <a:pt x="185" y="683"/>
                  </a:lnTo>
                  <a:lnTo>
                    <a:pt x="130" y="794"/>
                  </a:lnTo>
                  <a:lnTo>
                    <a:pt x="75" y="923"/>
                  </a:lnTo>
                  <a:lnTo>
                    <a:pt x="38" y="1070"/>
                  </a:lnTo>
                  <a:lnTo>
                    <a:pt x="19" y="1199"/>
                  </a:lnTo>
                  <a:lnTo>
                    <a:pt x="1" y="1347"/>
                  </a:lnTo>
                  <a:lnTo>
                    <a:pt x="19" y="1494"/>
                  </a:lnTo>
                  <a:lnTo>
                    <a:pt x="38" y="1623"/>
                  </a:lnTo>
                  <a:lnTo>
                    <a:pt x="56" y="1752"/>
                  </a:lnTo>
                  <a:lnTo>
                    <a:pt x="93" y="1881"/>
                  </a:lnTo>
                  <a:lnTo>
                    <a:pt x="148" y="2011"/>
                  </a:lnTo>
                  <a:lnTo>
                    <a:pt x="222" y="2121"/>
                  </a:lnTo>
                  <a:lnTo>
                    <a:pt x="296" y="2232"/>
                  </a:lnTo>
                  <a:lnTo>
                    <a:pt x="388" y="2324"/>
                  </a:lnTo>
                  <a:lnTo>
                    <a:pt x="480" y="2416"/>
                  </a:lnTo>
                  <a:lnTo>
                    <a:pt x="573" y="2508"/>
                  </a:lnTo>
                  <a:lnTo>
                    <a:pt x="683" y="2564"/>
                  </a:lnTo>
                  <a:lnTo>
                    <a:pt x="812" y="2637"/>
                  </a:lnTo>
                  <a:lnTo>
                    <a:pt x="923" y="2674"/>
                  </a:lnTo>
                  <a:lnTo>
                    <a:pt x="1052" y="2711"/>
                  </a:lnTo>
                  <a:lnTo>
                    <a:pt x="1199" y="2748"/>
                  </a:lnTo>
                  <a:lnTo>
                    <a:pt x="1476" y="2748"/>
                  </a:lnTo>
                  <a:lnTo>
                    <a:pt x="1623" y="2730"/>
                  </a:lnTo>
                  <a:lnTo>
                    <a:pt x="1753" y="2711"/>
                  </a:lnTo>
                  <a:lnTo>
                    <a:pt x="1900" y="2656"/>
                  </a:lnTo>
                  <a:lnTo>
                    <a:pt x="2011" y="2601"/>
                  </a:lnTo>
                  <a:lnTo>
                    <a:pt x="2140" y="2545"/>
                  </a:lnTo>
                  <a:lnTo>
                    <a:pt x="2250" y="2471"/>
                  </a:lnTo>
                  <a:lnTo>
                    <a:pt x="2343" y="2379"/>
                  </a:lnTo>
                  <a:lnTo>
                    <a:pt x="2435" y="2287"/>
                  </a:lnTo>
                  <a:lnTo>
                    <a:pt x="2527" y="2176"/>
                  </a:lnTo>
                  <a:lnTo>
                    <a:pt x="2601" y="2066"/>
                  </a:lnTo>
                  <a:lnTo>
                    <a:pt x="2656" y="1955"/>
                  </a:lnTo>
                  <a:lnTo>
                    <a:pt x="2693" y="1826"/>
                  </a:lnTo>
                  <a:lnTo>
                    <a:pt x="2730" y="1679"/>
                  </a:lnTo>
                  <a:lnTo>
                    <a:pt x="2767" y="1550"/>
                  </a:lnTo>
                  <a:lnTo>
                    <a:pt x="2767" y="1402"/>
                  </a:lnTo>
                  <a:lnTo>
                    <a:pt x="2767" y="1255"/>
                  </a:lnTo>
                  <a:lnTo>
                    <a:pt x="2748" y="1126"/>
                  </a:lnTo>
                  <a:lnTo>
                    <a:pt x="2711" y="978"/>
                  </a:lnTo>
                  <a:lnTo>
                    <a:pt x="2674" y="849"/>
                  </a:lnTo>
                  <a:lnTo>
                    <a:pt x="2619" y="738"/>
                  </a:lnTo>
                  <a:lnTo>
                    <a:pt x="2564" y="628"/>
                  </a:lnTo>
                  <a:lnTo>
                    <a:pt x="2490" y="517"/>
                  </a:lnTo>
                  <a:lnTo>
                    <a:pt x="2398" y="406"/>
                  </a:lnTo>
                  <a:lnTo>
                    <a:pt x="2306" y="333"/>
                  </a:lnTo>
                  <a:lnTo>
                    <a:pt x="2195" y="240"/>
                  </a:lnTo>
                  <a:lnTo>
                    <a:pt x="2084" y="167"/>
                  </a:lnTo>
                  <a:lnTo>
                    <a:pt x="1974" y="111"/>
                  </a:lnTo>
                  <a:lnTo>
                    <a:pt x="1845" y="56"/>
                  </a:lnTo>
                  <a:lnTo>
                    <a:pt x="1716" y="19"/>
                  </a:lnTo>
                  <a:lnTo>
                    <a:pt x="15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9"/>
            <p:cNvSpPr/>
            <p:nvPr/>
          </p:nvSpPr>
          <p:spPr>
            <a:xfrm>
              <a:off x="5841175" y="1248075"/>
              <a:ext cx="68700" cy="69150"/>
            </a:xfrm>
            <a:custGeom>
              <a:avLst/>
              <a:gdLst/>
              <a:ahLst/>
              <a:cxnLst/>
              <a:rect l="l" t="t" r="r" b="b"/>
              <a:pathLst>
                <a:path w="2748" h="2766" extrusionOk="0">
                  <a:moveTo>
                    <a:pt x="1236" y="0"/>
                  </a:moveTo>
                  <a:lnTo>
                    <a:pt x="1107" y="19"/>
                  </a:lnTo>
                  <a:lnTo>
                    <a:pt x="959" y="55"/>
                  </a:lnTo>
                  <a:lnTo>
                    <a:pt x="830" y="92"/>
                  </a:lnTo>
                  <a:lnTo>
                    <a:pt x="720" y="148"/>
                  </a:lnTo>
                  <a:lnTo>
                    <a:pt x="591" y="221"/>
                  </a:lnTo>
                  <a:lnTo>
                    <a:pt x="498" y="295"/>
                  </a:lnTo>
                  <a:lnTo>
                    <a:pt x="388" y="387"/>
                  </a:lnTo>
                  <a:lnTo>
                    <a:pt x="296" y="498"/>
                  </a:lnTo>
                  <a:lnTo>
                    <a:pt x="222" y="590"/>
                  </a:lnTo>
                  <a:lnTo>
                    <a:pt x="148" y="719"/>
                  </a:lnTo>
                  <a:lnTo>
                    <a:pt x="93" y="830"/>
                  </a:lnTo>
                  <a:lnTo>
                    <a:pt x="56" y="959"/>
                  </a:lnTo>
                  <a:lnTo>
                    <a:pt x="19" y="1106"/>
                  </a:lnTo>
                  <a:lnTo>
                    <a:pt x="1" y="1235"/>
                  </a:lnTo>
                  <a:lnTo>
                    <a:pt x="1" y="1383"/>
                  </a:lnTo>
                  <a:lnTo>
                    <a:pt x="1" y="1530"/>
                  </a:lnTo>
                  <a:lnTo>
                    <a:pt x="19" y="1678"/>
                  </a:lnTo>
                  <a:lnTo>
                    <a:pt x="56" y="1807"/>
                  </a:lnTo>
                  <a:lnTo>
                    <a:pt x="93" y="1918"/>
                  </a:lnTo>
                  <a:lnTo>
                    <a:pt x="167" y="2047"/>
                  </a:lnTo>
                  <a:lnTo>
                    <a:pt x="222" y="2157"/>
                  </a:lnTo>
                  <a:lnTo>
                    <a:pt x="296" y="2268"/>
                  </a:lnTo>
                  <a:lnTo>
                    <a:pt x="388" y="2360"/>
                  </a:lnTo>
                  <a:lnTo>
                    <a:pt x="480" y="2452"/>
                  </a:lnTo>
                  <a:lnTo>
                    <a:pt x="591" y="2526"/>
                  </a:lnTo>
                  <a:lnTo>
                    <a:pt x="701" y="2600"/>
                  </a:lnTo>
                  <a:lnTo>
                    <a:pt x="830" y="2655"/>
                  </a:lnTo>
                  <a:lnTo>
                    <a:pt x="941" y="2692"/>
                  </a:lnTo>
                  <a:lnTo>
                    <a:pt x="1089" y="2729"/>
                  </a:lnTo>
                  <a:lnTo>
                    <a:pt x="1218" y="2747"/>
                  </a:lnTo>
                  <a:lnTo>
                    <a:pt x="1365" y="2766"/>
                  </a:lnTo>
                  <a:lnTo>
                    <a:pt x="1513" y="2747"/>
                  </a:lnTo>
                  <a:lnTo>
                    <a:pt x="1642" y="2729"/>
                  </a:lnTo>
                  <a:lnTo>
                    <a:pt x="1789" y="2692"/>
                  </a:lnTo>
                  <a:lnTo>
                    <a:pt x="1918" y="2655"/>
                  </a:lnTo>
                  <a:lnTo>
                    <a:pt x="2029" y="2600"/>
                  </a:lnTo>
                  <a:lnTo>
                    <a:pt x="2158" y="2526"/>
                  </a:lnTo>
                  <a:lnTo>
                    <a:pt x="2250" y="2452"/>
                  </a:lnTo>
                  <a:lnTo>
                    <a:pt x="2361" y="2360"/>
                  </a:lnTo>
                  <a:lnTo>
                    <a:pt x="2453" y="2268"/>
                  </a:lnTo>
                  <a:lnTo>
                    <a:pt x="2527" y="2157"/>
                  </a:lnTo>
                  <a:lnTo>
                    <a:pt x="2600" y="2047"/>
                  </a:lnTo>
                  <a:lnTo>
                    <a:pt x="2656" y="1918"/>
                  </a:lnTo>
                  <a:lnTo>
                    <a:pt x="2693" y="1789"/>
                  </a:lnTo>
                  <a:lnTo>
                    <a:pt x="2730" y="1660"/>
                  </a:lnTo>
                  <a:lnTo>
                    <a:pt x="2748" y="1512"/>
                  </a:lnTo>
                  <a:lnTo>
                    <a:pt x="2748" y="1364"/>
                  </a:lnTo>
                  <a:lnTo>
                    <a:pt x="2748" y="1217"/>
                  </a:lnTo>
                  <a:lnTo>
                    <a:pt x="2730" y="1088"/>
                  </a:lnTo>
                  <a:lnTo>
                    <a:pt x="2693" y="959"/>
                  </a:lnTo>
                  <a:lnTo>
                    <a:pt x="2656" y="830"/>
                  </a:lnTo>
                  <a:lnTo>
                    <a:pt x="2582" y="701"/>
                  </a:lnTo>
                  <a:lnTo>
                    <a:pt x="2527" y="590"/>
                  </a:lnTo>
                  <a:lnTo>
                    <a:pt x="2453" y="498"/>
                  </a:lnTo>
                  <a:lnTo>
                    <a:pt x="2361" y="387"/>
                  </a:lnTo>
                  <a:lnTo>
                    <a:pt x="2269" y="314"/>
                  </a:lnTo>
                  <a:lnTo>
                    <a:pt x="2158" y="221"/>
                  </a:lnTo>
                  <a:lnTo>
                    <a:pt x="2047" y="166"/>
                  </a:lnTo>
                  <a:lnTo>
                    <a:pt x="1918" y="111"/>
                  </a:lnTo>
                  <a:lnTo>
                    <a:pt x="1808" y="55"/>
                  </a:lnTo>
                  <a:lnTo>
                    <a:pt x="1660" y="19"/>
                  </a:lnTo>
                  <a:lnTo>
                    <a:pt x="1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9"/>
            <p:cNvSpPr/>
            <p:nvPr/>
          </p:nvSpPr>
          <p:spPr>
            <a:xfrm>
              <a:off x="5141925" y="548800"/>
              <a:ext cx="68700" cy="69175"/>
            </a:xfrm>
            <a:custGeom>
              <a:avLst/>
              <a:gdLst/>
              <a:ahLst/>
              <a:cxnLst/>
              <a:rect l="l" t="t" r="r" b="b"/>
              <a:pathLst>
                <a:path w="2748" h="2767" extrusionOk="0">
                  <a:moveTo>
                    <a:pt x="1364" y="0"/>
                  </a:moveTo>
                  <a:lnTo>
                    <a:pt x="1217" y="19"/>
                  </a:lnTo>
                  <a:lnTo>
                    <a:pt x="1088" y="37"/>
                  </a:lnTo>
                  <a:lnTo>
                    <a:pt x="940" y="74"/>
                  </a:lnTo>
                  <a:lnTo>
                    <a:pt x="830" y="111"/>
                  </a:lnTo>
                  <a:lnTo>
                    <a:pt x="701" y="166"/>
                  </a:lnTo>
                  <a:lnTo>
                    <a:pt x="590" y="240"/>
                  </a:lnTo>
                  <a:lnTo>
                    <a:pt x="479" y="314"/>
                  </a:lnTo>
                  <a:lnTo>
                    <a:pt x="387" y="406"/>
                  </a:lnTo>
                  <a:lnTo>
                    <a:pt x="295" y="498"/>
                  </a:lnTo>
                  <a:lnTo>
                    <a:pt x="221" y="609"/>
                  </a:lnTo>
                  <a:lnTo>
                    <a:pt x="166" y="719"/>
                  </a:lnTo>
                  <a:lnTo>
                    <a:pt x="111" y="848"/>
                  </a:lnTo>
                  <a:lnTo>
                    <a:pt x="55" y="978"/>
                  </a:lnTo>
                  <a:lnTo>
                    <a:pt x="18" y="1107"/>
                  </a:lnTo>
                  <a:lnTo>
                    <a:pt x="0" y="1236"/>
                  </a:lnTo>
                  <a:lnTo>
                    <a:pt x="0" y="1383"/>
                  </a:lnTo>
                  <a:lnTo>
                    <a:pt x="0" y="1531"/>
                  </a:lnTo>
                  <a:lnTo>
                    <a:pt x="18" y="1660"/>
                  </a:lnTo>
                  <a:lnTo>
                    <a:pt x="55" y="1789"/>
                  </a:lnTo>
                  <a:lnTo>
                    <a:pt x="111" y="1918"/>
                  </a:lnTo>
                  <a:lnTo>
                    <a:pt x="166" y="2047"/>
                  </a:lnTo>
                  <a:lnTo>
                    <a:pt x="240" y="2158"/>
                  </a:lnTo>
                  <a:lnTo>
                    <a:pt x="313" y="2268"/>
                  </a:lnTo>
                  <a:lnTo>
                    <a:pt x="406" y="2360"/>
                  </a:lnTo>
                  <a:lnTo>
                    <a:pt x="498" y="2453"/>
                  </a:lnTo>
                  <a:lnTo>
                    <a:pt x="590" y="2526"/>
                  </a:lnTo>
                  <a:lnTo>
                    <a:pt x="719" y="2600"/>
                  </a:lnTo>
                  <a:lnTo>
                    <a:pt x="830" y="2655"/>
                  </a:lnTo>
                  <a:lnTo>
                    <a:pt x="959" y="2692"/>
                  </a:lnTo>
                  <a:lnTo>
                    <a:pt x="1088" y="2729"/>
                  </a:lnTo>
                  <a:lnTo>
                    <a:pt x="1217" y="2748"/>
                  </a:lnTo>
                  <a:lnTo>
                    <a:pt x="1364" y="2766"/>
                  </a:lnTo>
                  <a:lnTo>
                    <a:pt x="1512" y="2748"/>
                  </a:lnTo>
                  <a:lnTo>
                    <a:pt x="1659" y="2729"/>
                  </a:lnTo>
                  <a:lnTo>
                    <a:pt x="1789" y="2692"/>
                  </a:lnTo>
                  <a:lnTo>
                    <a:pt x="1918" y="2655"/>
                  </a:lnTo>
                  <a:lnTo>
                    <a:pt x="2047" y="2600"/>
                  </a:lnTo>
                  <a:lnTo>
                    <a:pt x="2157" y="2526"/>
                  </a:lnTo>
                  <a:lnTo>
                    <a:pt x="2268" y="2434"/>
                  </a:lnTo>
                  <a:lnTo>
                    <a:pt x="2360" y="2360"/>
                  </a:lnTo>
                  <a:lnTo>
                    <a:pt x="2452" y="2250"/>
                  </a:lnTo>
                  <a:lnTo>
                    <a:pt x="2526" y="2139"/>
                  </a:lnTo>
                  <a:lnTo>
                    <a:pt x="2600" y="2029"/>
                  </a:lnTo>
                  <a:lnTo>
                    <a:pt x="2655" y="1899"/>
                  </a:lnTo>
                  <a:lnTo>
                    <a:pt x="2692" y="1770"/>
                  </a:lnTo>
                  <a:lnTo>
                    <a:pt x="2729" y="1641"/>
                  </a:lnTo>
                  <a:lnTo>
                    <a:pt x="2747" y="1494"/>
                  </a:lnTo>
                  <a:lnTo>
                    <a:pt x="2747" y="1346"/>
                  </a:lnTo>
                  <a:lnTo>
                    <a:pt x="2747" y="1199"/>
                  </a:lnTo>
                  <a:lnTo>
                    <a:pt x="2729" y="1070"/>
                  </a:lnTo>
                  <a:lnTo>
                    <a:pt x="2692" y="941"/>
                  </a:lnTo>
                  <a:lnTo>
                    <a:pt x="2637" y="812"/>
                  </a:lnTo>
                  <a:lnTo>
                    <a:pt x="2581" y="701"/>
                  </a:lnTo>
                  <a:lnTo>
                    <a:pt x="2508" y="590"/>
                  </a:lnTo>
                  <a:lnTo>
                    <a:pt x="2434" y="480"/>
                  </a:lnTo>
                  <a:lnTo>
                    <a:pt x="2342" y="388"/>
                  </a:lnTo>
                  <a:lnTo>
                    <a:pt x="2249" y="295"/>
                  </a:lnTo>
                  <a:lnTo>
                    <a:pt x="2139" y="222"/>
                  </a:lnTo>
                  <a:lnTo>
                    <a:pt x="2028" y="148"/>
                  </a:lnTo>
                  <a:lnTo>
                    <a:pt x="1899" y="93"/>
                  </a:lnTo>
                  <a:lnTo>
                    <a:pt x="1770" y="56"/>
                  </a:lnTo>
                  <a:lnTo>
                    <a:pt x="1641" y="19"/>
                  </a:lnTo>
                  <a:lnTo>
                    <a:pt x="14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9"/>
            <p:cNvSpPr/>
            <p:nvPr/>
          </p:nvSpPr>
          <p:spPr>
            <a:xfrm>
              <a:off x="5615300" y="1125450"/>
              <a:ext cx="69175" cy="68700"/>
            </a:xfrm>
            <a:custGeom>
              <a:avLst/>
              <a:gdLst/>
              <a:ahLst/>
              <a:cxnLst/>
              <a:rect l="l" t="t" r="r" b="b"/>
              <a:pathLst>
                <a:path w="2767" h="2748" extrusionOk="0">
                  <a:moveTo>
                    <a:pt x="1255" y="1"/>
                  </a:moveTo>
                  <a:lnTo>
                    <a:pt x="1126" y="19"/>
                  </a:lnTo>
                  <a:lnTo>
                    <a:pt x="978" y="56"/>
                  </a:lnTo>
                  <a:lnTo>
                    <a:pt x="849" y="93"/>
                  </a:lnTo>
                  <a:lnTo>
                    <a:pt x="739" y="148"/>
                  </a:lnTo>
                  <a:lnTo>
                    <a:pt x="609" y="222"/>
                  </a:lnTo>
                  <a:lnTo>
                    <a:pt x="499" y="296"/>
                  </a:lnTo>
                  <a:lnTo>
                    <a:pt x="407" y="388"/>
                  </a:lnTo>
                  <a:lnTo>
                    <a:pt x="314" y="480"/>
                  </a:lnTo>
                  <a:lnTo>
                    <a:pt x="241" y="591"/>
                  </a:lnTo>
                  <a:lnTo>
                    <a:pt x="167" y="720"/>
                  </a:lnTo>
                  <a:lnTo>
                    <a:pt x="112" y="830"/>
                  </a:lnTo>
                  <a:lnTo>
                    <a:pt x="75" y="959"/>
                  </a:lnTo>
                  <a:lnTo>
                    <a:pt x="38" y="1107"/>
                  </a:lnTo>
                  <a:lnTo>
                    <a:pt x="19" y="1236"/>
                  </a:lnTo>
                  <a:lnTo>
                    <a:pt x="1" y="1383"/>
                  </a:lnTo>
                  <a:lnTo>
                    <a:pt x="19" y="1531"/>
                  </a:lnTo>
                  <a:lnTo>
                    <a:pt x="38" y="1660"/>
                  </a:lnTo>
                  <a:lnTo>
                    <a:pt x="75" y="1789"/>
                  </a:lnTo>
                  <a:lnTo>
                    <a:pt x="112" y="1918"/>
                  </a:lnTo>
                  <a:lnTo>
                    <a:pt x="167" y="2047"/>
                  </a:lnTo>
                  <a:lnTo>
                    <a:pt x="241" y="2158"/>
                  </a:lnTo>
                  <a:lnTo>
                    <a:pt x="314" y="2268"/>
                  </a:lnTo>
                  <a:lnTo>
                    <a:pt x="407" y="2361"/>
                  </a:lnTo>
                  <a:lnTo>
                    <a:pt x="499" y="2453"/>
                  </a:lnTo>
                  <a:lnTo>
                    <a:pt x="609" y="2527"/>
                  </a:lnTo>
                  <a:lnTo>
                    <a:pt x="720" y="2582"/>
                  </a:lnTo>
                  <a:lnTo>
                    <a:pt x="831" y="2656"/>
                  </a:lnTo>
                  <a:lnTo>
                    <a:pt x="960" y="2692"/>
                  </a:lnTo>
                  <a:lnTo>
                    <a:pt x="1089" y="2729"/>
                  </a:lnTo>
                  <a:lnTo>
                    <a:pt x="1236" y="2748"/>
                  </a:lnTo>
                  <a:lnTo>
                    <a:pt x="1513" y="2748"/>
                  </a:lnTo>
                  <a:lnTo>
                    <a:pt x="1660" y="2729"/>
                  </a:lnTo>
                  <a:lnTo>
                    <a:pt x="1808" y="2692"/>
                  </a:lnTo>
                  <a:lnTo>
                    <a:pt x="1937" y="2656"/>
                  </a:lnTo>
                  <a:lnTo>
                    <a:pt x="2048" y="2600"/>
                  </a:lnTo>
                  <a:lnTo>
                    <a:pt x="2177" y="2527"/>
                  </a:lnTo>
                  <a:lnTo>
                    <a:pt x="2269" y="2453"/>
                  </a:lnTo>
                  <a:lnTo>
                    <a:pt x="2380" y="2361"/>
                  </a:lnTo>
                  <a:lnTo>
                    <a:pt x="2472" y="2268"/>
                  </a:lnTo>
                  <a:lnTo>
                    <a:pt x="2545" y="2158"/>
                  </a:lnTo>
                  <a:lnTo>
                    <a:pt x="2619" y="2029"/>
                  </a:lnTo>
                  <a:lnTo>
                    <a:pt x="2675" y="1918"/>
                  </a:lnTo>
                  <a:lnTo>
                    <a:pt x="2711" y="1789"/>
                  </a:lnTo>
                  <a:lnTo>
                    <a:pt x="2748" y="1642"/>
                  </a:lnTo>
                  <a:lnTo>
                    <a:pt x="2767" y="1512"/>
                  </a:lnTo>
                  <a:lnTo>
                    <a:pt x="2767" y="1365"/>
                  </a:lnTo>
                  <a:lnTo>
                    <a:pt x="2767" y="1217"/>
                  </a:lnTo>
                  <a:lnTo>
                    <a:pt x="2748" y="1088"/>
                  </a:lnTo>
                  <a:lnTo>
                    <a:pt x="2711" y="959"/>
                  </a:lnTo>
                  <a:lnTo>
                    <a:pt x="2656" y="830"/>
                  </a:lnTo>
                  <a:lnTo>
                    <a:pt x="2601" y="701"/>
                  </a:lnTo>
                  <a:lnTo>
                    <a:pt x="2545" y="591"/>
                  </a:lnTo>
                  <a:lnTo>
                    <a:pt x="2472" y="480"/>
                  </a:lnTo>
                  <a:lnTo>
                    <a:pt x="2380" y="388"/>
                  </a:lnTo>
                  <a:lnTo>
                    <a:pt x="2287" y="296"/>
                  </a:lnTo>
                  <a:lnTo>
                    <a:pt x="2177" y="222"/>
                  </a:lnTo>
                  <a:lnTo>
                    <a:pt x="2066" y="166"/>
                  </a:lnTo>
                  <a:lnTo>
                    <a:pt x="1937" y="93"/>
                  </a:lnTo>
                  <a:lnTo>
                    <a:pt x="1826" y="56"/>
                  </a:lnTo>
                  <a:lnTo>
                    <a:pt x="1679" y="19"/>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9"/>
            <p:cNvSpPr/>
            <p:nvPr/>
          </p:nvSpPr>
          <p:spPr>
            <a:xfrm>
              <a:off x="5917700" y="1261900"/>
              <a:ext cx="69625" cy="69625"/>
            </a:xfrm>
            <a:custGeom>
              <a:avLst/>
              <a:gdLst/>
              <a:ahLst/>
              <a:cxnLst/>
              <a:rect l="l" t="t" r="r" b="b"/>
              <a:pathLst>
                <a:path w="2785" h="2785" extrusionOk="0">
                  <a:moveTo>
                    <a:pt x="1291" y="0"/>
                  </a:moveTo>
                  <a:lnTo>
                    <a:pt x="1144" y="19"/>
                  </a:lnTo>
                  <a:lnTo>
                    <a:pt x="1014" y="56"/>
                  </a:lnTo>
                  <a:lnTo>
                    <a:pt x="885" y="92"/>
                  </a:lnTo>
                  <a:lnTo>
                    <a:pt x="756" y="148"/>
                  </a:lnTo>
                  <a:lnTo>
                    <a:pt x="646" y="203"/>
                  </a:lnTo>
                  <a:lnTo>
                    <a:pt x="535" y="277"/>
                  </a:lnTo>
                  <a:lnTo>
                    <a:pt x="443" y="369"/>
                  </a:lnTo>
                  <a:lnTo>
                    <a:pt x="351" y="461"/>
                  </a:lnTo>
                  <a:lnTo>
                    <a:pt x="259" y="553"/>
                  </a:lnTo>
                  <a:lnTo>
                    <a:pt x="185" y="664"/>
                  </a:lnTo>
                  <a:lnTo>
                    <a:pt x="129" y="793"/>
                  </a:lnTo>
                  <a:lnTo>
                    <a:pt x="74" y="904"/>
                  </a:lnTo>
                  <a:lnTo>
                    <a:pt x="37" y="1051"/>
                  </a:lnTo>
                  <a:lnTo>
                    <a:pt x="19" y="1180"/>
                  </a:lnTo>
                  <a:lnTo>
                    <a:pt x="0" y="1328"/>
                  </a:lnTo>
                  <a:lnTo>
                    <a:pt x="0" y="1475"/>
                  </a:lnTo>
                  <a:lnTo>
                    <a:pt x="19" y="1604"/>
                  </a:lnTo>
                  <a:lnTo>
                    <a:pt x="37" y="1752"/>
                  </a:lnTo>
                  <a:lnTo>
                    <a:pt x="93" y="1881"/>
                  </a:lnTo>
                  <a:lnTo>
                    <a:pt x="129" y="2010"/>
                  </a:lnTo>
                  <a:lnTo>
                    <a:pt x="203" y="2139"/>
                  </a:lnTo>
                  <a:lnTo>
                    <a:pt x="277" y="2250"/>
                  </a:lnTo>
                  <a:lnTo>
                    <a:pt x="351" y="2342"/>
                  </a:lnTo>
                  <a:lnTo>
                    <a:pt x="461" y="2434"/>
                  </a:lnTo>
                  <a:lnTo>
                    <a:pt x="554" y="2526"/>
                  </a:lnTo>
                  <a:lnTo>
                    <a:pt x="664" y="2600"/>
                  </a:lnTo>
                  <a:lnTo>
                    <a:pt x="793" y="2655"/>
                  </a:lnTo>
                  <a:lnTo>
                    <a:pt x="922" y="2711"/>
                  </a:lnTo>
                  <a:lnTo>
                    <a:pt x="1051" y="2748"/>
                  </a:lnTo>
                  <a:lnTo>
                    <a:pt x="1180" y="2784"/>
                  </a:lnTo>
                  <a:lnTo>
                    <a:pt x="1475" y="2784"/>
                  </a:lnTo>
                  <a:lnTo>
                    <a:pt x="1623" y="2766"/>
                  </a:lnTo>
                  <a:lnTo>
                    <a:pt x="1770" y="2748"/>
                  </a:lnTo>
                  <a:lnTo>
                    <a:pt x="1900" y="2692"/>
                  </a:lnTo>
                  <a:lnTo>
                    <a:pt x="2029" y="2655"/>
                  </a:lnTo>
                  <a:lnTo>
                    <a:pt x="2139" y="2582"/>
                  </a:lnTo>
                  <a:lnTo>
                    <a:pt x="2250" y="2508"/>
                  </a:lnTo>
                  <a:lnTo>
                    <a:pt x="2360" y="2416"/>
                  </a:lnTo>
                  <a:lnTo>
                    <a:pt x="2453" y="2323"/>
                  </a:lnTo>
                  <a:lnTo>
                    <a:pt x="2526" y="2231"/>
                  </a:lnTo>
                  <a:lnTo>
                    <a:pt x="2600" y="2102"/>
                  </a:lnTo>
                  <a:lnTo>
                    <a:pt x="2674" y="1992"/>
                  </a:lnTo>
                  <a:lnTo>
                    <a:pt x="2711" y="1862"/>
                  </a:lnTo>
                  <a:lnTo>
                    <a:pt x="2748" y="1733"/>
                  </a:lnTo>
                  <a:lnTo>
                    <a:pt x="2785" y="1586"/>
                  </a:lnTo>
                  <a:lnTo>
                    <a:pt x="2785" y="1438"/>
                  </a:lnTo>
                  <a:lnTo>
                    <a:pt x="2785" y="1291"/>
                  </a:lnTo>
                  <a:lnTo>
                    <a:pt x="2766" y="1143"/>
                  </a:lnTo>
                  <a:lnTo>
                    <a:pt x="2748" y="1014"/>
                  </a:lnTo>
                  <a:lnTo>
                    <a:pt x="2692" y="885"/>
                  </a:lnTo>
                  <a:lnTo>
                    <a:pt x="2637" y="756"/>
                  </a:lnTo>
                  <a:lnTo>
                    <a:pt x="2582" y="646"/>
                  </a:lnTo>
                  <a:lnTo>
                    <a:pt x="2508" y="535"/>
                  </a:lnTo>
                  <a:lnTo>
                    <a:pt x="2416" y="424"/>
                  </a:lnTo>
                  <a:lnTo>
                    <a:pt x="2324" y="332"/>
                  </a:lnTo>
                  <a:lnTo>
                    <a:pt x="2213" y="258"/>
                  </a:lnTo>
                  <a:lnTo>
                    <a:pt x="2102" y="185"/>
                  </a:lnTo>
                  <a:lnTo>
                    <a:pt x="1973" y="129"/>
                  </a:lnTo>
                  <a:lnTo>
                    <a:pt x="1844" y="74"/>
                  </a:lnTo>
                  <a:lnTo>
                    <a:pt x="1715" y="37"/>
                  </a:lnTo>
                  <a:lnTo>
                    <a:pt x="1568"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9"/>
            <p:cNvSpPr/>
            <p:nvPr/>
          </p:nvSpPr>
          <p:spPr>
            <a:xfrm>
              <a:off x="5039575" y="238125"/>
              <a:ext cx="68250" cy="34125"/>
            </a:xfrm>
            <a:custGeom>
              <a:avLst/>
              <a:gdLst/>
              <a:ahLst/>
              <a:cxnLst/>
              <a:rect l="l" t="t" r="r" b="b"/>
              <a:pathLst>
                <a:path w="2730" h="1365" extrusionOk="0">
                  <a:moveTo>
                    <a:pt x="1" y="0"/>
                  </a:moveTo>
                  <a:lnTo>
                    <a:pt x="1" y="148"/>
                  </a:lnTo>
                  <a:lnTo>
                    <a:pt x="19" y="277"/>
                  </a:lnTo>
                  <a:lnTo>
                    <a:pt x="56" y="406"/>
                  </a:lnTo>
                  <a:lnTo>
                    <a:pt x="93" y="535"/>
                  </a:lnTo>
                  <a:lnTo>
                    <a:pt x="167" y="645"/>
                  </a:lnTo>
                  <a:lnTo>
                    <a:pt x="222" y="756"/>
                  </a:lnTo>
                  <a:lnTo>
                    <a:pt x="314" y="867"/>
                  </a:lnTo>
                  <a:lnTo>
                    <a:pt x="388" y="959"/>
                  </a:lnTo>
                  <a:lnTo>
                    <a:pt x="480" y="1051"/>
                  </a:lnTo>
                  <a:lnTo>
                    <a:pt x="591" y="1125"/>
                  </a:lnTo>
                  <a:lnTo>
                    <a:pt x="701" y="1198"/>
                  </a:lnTo>
                  <a:lnTo>
                    <a:pt x="830" y="1254"/>
                  </a:lnTo>
                  <a:lnTo>
                    <a:pt x="941" y="1309"/>
                  </a:lnTo>
                  <a:lnTo>
                    <a:pt x="1070" y="1328"/>
                  </a:lnTo>
                  <a:lnTo>
                    <a:pt x="1218" y="1364"/>
                  </a:lnTo>
                  <a:lnTo>
                    <a:pt x="1494" y="1364"/>
                  </a:lnTo>
                  <a:lnTo>
                    <a:pt x="1623" y="1346"/>
                  </a:lnTo>
                  <a:lnTo>
                    <a:pt x="1752" y="1309"/>
                  </a:lnTo>
                  <a:lnTo>
                    <a:pt x="1881" y="1254"/>
                  </a:lnTo>
                  <a:lnTo>
                    <a:pt x="2011" y="1198"/>
                  </a:lnTo>
                  <a:lnTo>
                    <a:pt x="2121" y="1143"/>
                  </a:lnTo>
                  <a:lnTo>
                    <a:pt x="2232" y="1051"/>
                  </a:lnTo>
                  <a:lnTo>
                    <a:pt x="2324" y="977"/>
                  </a:lnTo>
                  <a:lnTo>
                    <a:pt x="2416" y="867"/>
                  </a:lnTo>
                  <a:lnTo>
                    <a:pt x="2490" y="774"/>
                  </a:lnTo>
                  <a:lnTo>
                    <a:pt x="2564" y="664"/>
                  </a:lnTo>
                  <a:lnTo>
                    <a:pt x="2619" y="535"/>
                  </a:lnTo>
                  <a:lnTo>
                    <a:pt x="2674" y="406"/>
                  </a:lnTo>
                  <a:lnTo>
                    <a:pt x="2693" y="277"/>
                  </a:lnTo>
                  <a:lnTo>
                    <a:pt x="2730" y="148"/>
                  </a:lnTo>
                  <a:lnTo>
                    <a:pt x="2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9"/>
            <p:cNvSpPr/>
            <p:nvPr/>
          </p:nvSpPr>
          <p:spPr>
            <a:xfrm>
              <a:off x="5761425" y="1233775"/>
              <a:ext cx="68725" cy="68700"/>
            </a:xfrm>
            <a:custGeom>
              <a:avLst/>
              <a:gdLst/>
              <a:ahLst/>
              <a:cxnLst/>
              <a:rect l="l" t="t" r="r" b="b"/>
              <a:pathLst>
                <a:path w="2749" h="2748" extrusionOk="0">
                  <a:moveTo>
                    <a:pt x="1347" y="0"/>
                  </a:moveTo>
                  <a:lnTo>
                    <a:pt x="1218" y="19"/>
                  </a:lnTo>
                  <a:lnTo>
                    <a:pt x="1070" y="37"/>
                  </a:lnTo>
                  <a:lnTo>
                    <a:pt x="941" y="74"/>
                  </a:lnTo>
                  <a:lnTo>
                    <a:pt x="812" y="111"/>
                  </a:lnTo>
                  <a:lnTo>
                    <a:pt x="702" y="185"/>
                  </a:lnTo>
                  <a:lnTo>
                    <a:pt x="591" y="240"/>
                  </a:lnTo>
                  <a:lnTo>
                    <a:pt x="480" y="332"/>
                  </a:lnTo>
                  <a:lnTo>
                    <a:pt x="388" y="406"/>
                  </a:lnTo>
                  <a:lnTo>
                    <a:pt x="296" y="517"/>
                  </a:lnTo>
                  <a:lnTo>
                    <a:pt x="222" y="627"/>
                  </a:lnTo>
                  <a:lnTo>
                    <a:pt x="148" y="738"/>
                  </a:lnTo>
                  <a:lnTo>
                    <a:pt x="93" y="849"/>
                  </a:lnTo>
                  <a:lnTo>
                    <a:pt x="56" y="978"/>
                  </a:lnTo>
                  <a:lnTo>
                    <a:pt x="19" y="1107"/>
                  </a:lnTo>
                  <a:lnTo>
                    <a:pt x="1" y="1254"/>
                  </a:lnTo>
                  <a:lnTo>
                    <a:pt x="1" y="1383"/>
                  </a:lnTo>
                  <a:lnTo>
                    <a:pt x="1" y="1531"/>
                  </a:lnTo>
                  <a:lnTo>
                    <a:pt x="19" y="1660"/>
                  </a:lnTo>
                  <a:lnTo>
                    <a:pt x="56" y="1807"/>
                  </a:lnTo>
                  <a:lnTo>
                    <a:pt x="111" y="1918"/>
                  </a:lnTo>
                  <a:lnTo>
                    <a:pt x="167" y="2047"/>
                  </a:lnTo>
                  <a:lnTo>
                    <a:pt x="241" y="2158"/>
                  </a:lnTo>
                  <a:lnTo>
                    <a:pt x="314" y="2268"/>
                  </a:lnTo>
                  <a:lnTo>
                    <a:pt x="407" y="2361"/>
                  </a:lnTo>
                  <a:lnTo>
                    <a:pt x="499" y="2453"/>
                  </a:lnTo>
                  <a:lnTo>
                    <a:pt x="609" y="2527"/>
                  </a:lnTo>
                  <a:lnTo>
                    <a:pt x="720" y="2600"/>
                  </a:lnTo>
                  <a:lnTo>
                    <a:pt x="849" y="2656"/>
                  </a:lnTo>
                  <a:lnTo>
                    <a:pt x="978" y="2692"/>
                  </a:lnTo>
                  <a:lnTo>
                    <a:pt x="1107" y="2729"/>
                  </a:lnTo>
                  <a:lnTo>
                    <a:pt x="1236" y="2748"/>
                  </a:lnTo>
                  <a:lnTo>
                    <a:pt x="1513" y="2748"/>
                  </a:lnTo>
                  <a:lnTo>
                    <a:pt x="1660" y="2729"/>
                  </a:lnTo>
                  <a:lnTo>
                    <a:pt x="1789" y="2692"/>
                  </a:lnTo>
                  <a:lnTo>
                    <a:pt x="1918" y="2637"/>
                  </a:lnTo>
                  <a:lnTo>
                    <a:pt x="2029" y="2582"/>
                  </a:lnTo>
                  <a:lnTo>
                    <a:pt x="2140" y="2508"/>
                  </a:lnTo>
                  <a:lnTo>
                    <a:pt x="2250" y="2434"/>
                  </a:lnTo>
                  <a:lnTo>
                    <a:pt x="2343" y="2342"/>
                  </a:lnTo>
                  <a:lnTo>
                    <a:pt x="2435" y="2250"/>
                  </a:lnTo>
                  <a:lnTo>
                    <a:pt x="2508" y="2139"/>
                  </a:lnTo>
                  <a:lnTo>
                    <a:pt x="2582" y="2029"/>
                  </a:lnTo>
                  <a:lnTo>
                    <a:pt x="2638" y="1900"/>
                  </a:lnTo>
                  <a:lnTo>
                    <a:pt x="2674" y="1771"/>
                  </a:lnTo>
                  <a:lnTo>
                    <a:pt x="2711" y="1641"/>
                  </a:lnTo>
                  <a:lnTo>
                    <a:pt x="2730" y="1512"/>
                  </a:lnTo>
                  <a:lnTo>
                    <a:pt x="2748" y="1365"/>
                  </a:lnTo>
                  <a:lnTo>
                    <a:pt x="2730" y="1217"/>
                  </a:lnTo>
                  <a:lnTo>
                    <a:pt x="2711" y="1088"/>
                  </a:lnTo>
                  <a:lnTo>
                    <a:pt x="2674" y="959"/>
                  </a:lnTo>
                  <a:lnTo>
                    <a:pt x="2638" y="830"/>
                  </a:lnTo>
                  <a:lnTo>
                    <a:pt x="2564" y="720"/>
                  </a:lnTo>
                  <a:lnTo>
                    <a:pt x="2508" y="591"/>
                  </a:lnTo>
                  <a:lnTo>
                    <a:pt x="2416" y="498"/>
                  </a:lnTo>
                  <a:lnTo>
                    <a:pt x="2324" y="406"/>
                  </a:lnTo>
                  <a:lnTo>
                    <a:pt x="2232" y="314"/>
                  </a:lnTo>
                  <a:lnTo>
                    <a:pt x="2121" y="240"/>
                  </a:lnTo>
                  <a:lnTo>
                    <a:pt x="2011" y="166"/>
                  </a:lnTo>
                  <a:lnTo>
                    <a:pt x="1900" y="111"/>
                  </a:lnTo>
                  <a:lnTo>
                    <a:pt x="1771" y="56"/>
                  </a:lnTo>
                  <a:lnTo>
                    <a:pt x="1642" y="37"/>
                  </a:lnTo>
                  <a:lnTo>
                    <a:pt x="1494"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9"/>
            <p:cNvSpPr/>
            <p:nvPr/>
          </p:nvSpPr>
          <p:spPr>
            <a:xfrm>
              <a:off x="5028050" y="283750"/>
              <a:ext cx="68250" cy="68250"/>
            </a:xfrm>
            <a:custGeom>
              <a:avLst/>
              <a:gdLst/>
              <a:ahLst/>
              <a:cxnLst/>
              <a:rect l="l" t="t" r="r" b="b"/>
              <a:pathLst>
                <a:path w="2730" h="2730" extrusionOk="0">
                  <a:moveTo>
                    <a:pt x="1402" y="0"/>
                  </a:moveTo>
                  <a:lnTo>
                    <a:pt x="1255" y="19"/>
                  </a:lnTo>
                  <a:lnTo>
                    <a:pt x="1126" y="37"/>
                  </a:lnTo>
                  <a:lnTo>
                    <a:pt x="996" y="56"/>
                  </a:lnTo>
                  <a:lnTo>
                    <a:pt x="867" y="111"/>
                  </a:lnTo>
                  <a:lnTo>
                    <a:pt x="738" y="166"/>
                  </a:lnTo>
                  <a:lnTo>
                    <a:pt x="628" y="240"/>
                  </a:lnTo>
                  <a:lnTo>
                    <a:pt x="517" y="314"/>
                  </a:lnTo>
                  <a:lnTo>
                    <a:pt x="425" y="406"/>
                  </a:lnTo>
                  <a:lnTo>
                    <a:pt x="333" y="498"/>
                  </a:lnTo>
                  <a:lnTo>
                    <a:pt x="259" y="609"/>
                  </a:lnTo>
                  <a:lnTo>
                    <a:pt x="185" y="719"/>
                  </a:lnTo>
                  <a:lnTo>
                    <a:pt x="111" y="830"/>
                  </a:lnTo>
                  <a:lnTo>
                    <a:pt x="75" y="959"/>
                  </a:lnTo>
                  <a:lnTo>
                    <a:pt x="38" y="1088"/>
                  </a:lnTo>
                  <a:lnTo>
                    <a:pt x="19" y="1236"/>
                  </a:lnTo>
                  <a:lnTo>
                    <a:pt x="1" y="1365"/>
                  </a:lnTo>
                  <a:lnTo>
                    <a:pt x="19" y="1494"/>
                  </a:lnTo>
                  <a:lnTo>
                    <a:pt x="38" y="1623"/>
                  </a:lnTo>
                  <a:lnTo>
                    <a:pt x="75" y="1752"/>
                  </a:lnTo>
                  <a:lnTo>
                    <a:pt x="111" y="1881"/>
                  </a:lnTo>
                  <a:lnTo>
                    <a:pt x="167" y="1992"/>
                  </a:lnTo>
                  <a:lnTo>
                    <a:pt x="240" y="2102"/>
                  </a:lnTo>
                  <a:lnTo>
                    <a:pt x="314" y="2213"/>
                  </a:lnTo>
                  <a:lnTo>
                    <a:pt x="406" y="2305"/>
                  </a:lnTo>
                  <a:lnTo>
                    <a:pt x="499" y="2397"/>
                  </a:lnTo>
                  <a:lnTo>
                    <a:pt x="591" y="2471"/>
                  </a:lnTo>
                  <a:lnTo>
                    <a:pt x="701" y="2545"/>
                  </a:lnTo>
                  <a:lnTo>
                    <a:pt x="831" y="2600"/>
                  </a:lnTo>
                  <a:lnTo>
                    <a:pt x="941" y="2655"/>
                  </a:lnTo>
                  <a:lnTo>
                    <a:pt x="1070" y="2692"/>
                  </a:lnTo>
                  <a:lnTo>
                    <a:pt x="1199" y="2711"/>
                  </a:lnTo>
                  <a:lnTo>
                    <a:pt x="1347" y="2729"/>
                  </a:lnTo>
                  <a:lnTo>
                    <a:pt x="1476" y="2729"/>
                  </a:lnTo>
                  <a:lnTo>
                    <a:pt x="1605" y="2711"/>
                  </a:lnTo>
                  <a:lnTo>
                    <a:pt x="1734" y="2674"/>
                  </a:lnTo>
                  <a:lnTo>
                    <a:pt x="1863" y="2619"/>
                  </a:lnTo>
                  <a:lnTo>
                    <a:pt x="1992" y="2563"/>
                  </a:lnTo>
                  <a:lnTo>
                    <a:pt x="2103" y="2508"/>
                  </a:lnTo>
                  <a:lnTo>
                    <a:pt x="2213" y="2416"/>
                  </a:lnTo>
                  <a:lnTo>
                    <a:pt x="2306" y="2324"/>
                  </a:lnTo>
                  <a:lnTo>
                    <a:pt x="2398" y="2231"/>
                  </a:lnTo>
                  <a:lnTo>
                    <a:pt x="2490" y="2121"/>
                  </a:lnTo>
                  <a:lnTo>
                    <a:pt x="2545" y="2010"/>
                  </a:lnTo>
                  <a:lnTo>
                    <a:pt x="2619" y="1900"/>
                  </a:lnTo>
                  <a:lnTo>
                    <a:pt x="2656" y="1770"/>
                  </a:lnTo>
                  <a:lnTo>
                    <a:pt x="2693" y="1641"/>
                  </a:lnTo>
                  <a:lnTo>
                    <a:pt x="2711" y="1512"/>
                  </a:lnTo>
                  <a:lnTo>
                    <a:pt x="2730" y="1365"/>
                  </a:lnTo>
                  <a:lnTo>
                    <a:pt x="2711" y="1236"/>
                  </a:lnTo>
                  <a:lnTo>
                    <a:pt x="2693" y="1107"/>
                  </a:lnTo>
                  <a:lnTo>
                    <a:pt x="2656" y="978"/>
                  </a:lnTo>
                  <a:lnTo>
                    <a:pt x="2619" y="849"/>
                  </a:lnTo>
                  <a:lnTo>
                    <a:pt x="2564" y="738"/>
                  </a:lnTo>
                  <a:lnTo>
                    <a:pt x="2490" y="627"/>
                  </a:lnTo>
                  <a:lnTo>
                    <a:pt x="2416" y="517"/>
                  </a:lnTo>
                  <a:lnTo>
                    <a:pt x="2324" y="424"/>
                  </a:lnTo>
                  <a:lnTo>
                    <a:pt x="2232" y="332"/>
                  </a:lnTo>
                  <a:lnTo>
                    <a:pt x="2140" y="259"/>
                  </a:lnTo>
                  <a:lnTo>
                    <a:pt x="2029" y="185"/>
                  </a:lnTo>
                  <a:lnTo>
                    <a:pt x="1900" y="129"/>
                  </a:lnTo>
                  <a:lnTo>
                    <a:pt x="1789" y="74"/>
                  </a:lnTo>
                  <a:lnTo>
                    <a:pt x="1660" y="37"/>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9"/>
            <p:cNvSpPr/>
            <p:nvPr/>
          </p:nvSpPr>
          <p:spPr>
            <a:xfrm>
              <a:off x="5193550" y="723500"/>
              <a:ext cx="68225" cy="67775"/>
            </a:xfrm>
            <a:custGeom>
              <a:avLst/>
              <a:gdLst/>
              <a:ahLst/>
              <a:cxnLst/>
              <a:rect l="l" t="t" r="r" b="b"/>
              <a:pathLst>
                <a:path w="2729" h="2711" extrusionOk="0">
                  <a:moveTo>
                    <a:pt x="1162" y="0"/>
                  </a:moveTo>
                  <a:lnTo>
                    <a:pt x="1033" y="37"/>
                  </a:lnTo>
                  <a:lnTo>
                    <a:pt x="904" y="74"/>
                  </a:lnTo>
                  <a:lnTo>
                    <a:pt x="793" y="129"/>
                  </a:lnTo>
                  <a:lnTo>
                    <a:pt x="664" y="203"/>
                  </a:lnTo>
                  <a:lnTo>
                    <a:pt x="553" y="277"/>
                  </a:lnTo>
                  <a:lnTo>
                    <a:pt x="461" y="351"/>
                  </a:lnTo>
                  <a:lnTo>
                    <a:pt x="369" y="443"/>
                  </a:lnTo>
                  <a:lnTo>
                    <a:pt x="277" y="554"/>
                  </a:lnTo>
                  <a:lnTo>
                    <a:pt x="203" y="664"/>
                  </a:lnTo>
                  <a:lnTo>
                    <a:pt x="129" y="775"/>
                  </a:lnTo>
                  <a:lnTo>
                    <a:pt x="92" y="904"/>
                  </a:lnTo>
                  <a:lnTo>
                    <a:pt x="37" y="1033"/>
                  </a:lnTo>
                  <a:lnTo>
                    <a:pt x="19" y="1180"/>
                  </a:lnTo>
                  <a:lnTo>
                    <a:pt x="0" y="1310"/>
                  </a:lnTo>
                  <a:lnTo>
                    <a:pt x="0" y="1439"/>
                  </a:lnTo>
                  <a:lnTo>
                    <a:pt x="19" y="1568"/>
                  </a:lnTo>
                  <a:lnTo>
                    <a:pt x="55" y="1697"/>
                  </a:lnTo>
                  <a:lnTo>
                    <a:pt x="92" y="1826"/>
                  </a:lnTo>
                  <a:lnTo>
                    <a:pt x="148" y="1955"/>
                  </a:lnTo>
                  <a:lnTo>
                    <a:pt x="203" y="2065"/>
                  </a:lnTo>
                  <a:lnTo>
                    <a:pt x="277" y="2176"/>
                  </a:lnTo>
                  <a:lnTo>
                    <a:pt x="369" y="2268"/>
                  </a:lnTo>
                  <a:lnTo>
                    <a:pt x="461" y="2361"/>
                  </a:lnTo>
                  <a:lnTo>
                    <a:pt x="553" y="2434"/>
                  </a:lnTo>
                  <a:lnTo>
                    <a:pt x="664" y="2508"/>
                  </a:lnTo>
                  <a:lnTo>
                    <a:pt x="774" y="2582"/>
                  </a:lnTo>
                  <a:lnTo>
                    <a:pt x="904" y="2637"/>
                  </a:lnTo>
                  <a:lnTo>
                    <a:pt x="1033" y="2674"/>
                  </a:lnTo>
                  <a:lnTo>
                    <a:pt x="1162" y="2692"/>
                  </a:lnTo>
                  <a:lnTo>
                    <a:pt x="1291" y="2711"/>
                  </a:lnTo>
                  <a:lnTo>
                    <a:pt x="1567" y="2711"/>
                  </a:lnTo>
                  <a:lnTo>
                    <a:pt x="1696" y="2674"/>
                  </a:lnTo>
                  <a:lnTo>
                    <a:pt x="1825" y="2637"/>
                  </a:lnTo>
                  <a:lnTo>
                    <a:pt x="1955" y="2582"/>
                  </a:lnTo>
                  <a:lnTo>
                    <a:pt x="2065" y="2526"/>
                  </a:lnTo>
                  <a:lnTo>
                    <a:pt x="2176" y="2434"/>
                  </a:lnTo>
                  <a:lnTo>
                    <a:pt x="2286" y="2361"/>
                  </a:lnTo>
                  <a:lnTo>
                    <a:pt x="2379" y="2268"/>
                  </a:lnTo>
                  <a:lnTo>
                    <a:pt x="2452" y="2158"/>
                  </a:lnTo>
                  <a:lnTo>
                    <a:pt x="2526" y="2047"/>
                  </a:lnTo>
                  <a:lnTo>
                    <a:pt x="2600" y="1936"/>
                  </a:lnTo>
                  <a:lnTo>
                    <a:pt x="2655" y="1807"/>
                  </a:lnTo>
                  <a:lnTo>
                    <a:pt x="2692" y="1678"/>
                  </a:lnTo>
                  <a:lnTo>
                    <a:pt x="2710" y="1549"/>
                  </a:lnTo>
                  <a:lnTo>
                    <a:pt x="2729" y="1402"/>
                  </a:lnTo>
                  <a:lnTo>
                    <a:pt x="2729" y="1273"/>
                  </a:lnTo>
                  <a:lnTo>
                    <a:pt x="2710" y="1144"/>
                  </a:lnTo>
                  <a:lnTo>
                    <a:pt x="2674" y="1015"/>
                  </a:lnTo>
                  <a:lnTo>
                    <a:pt x="2637" y="885"/>
                  </a:lnTo>
                  <a:lnTo>
                    <a:pt x="2581" y="756"/>
                  </a:lnTo>
                  <a:lnTo>
                    <a:pt x="2526" y="646"/>
                  </a:lnTo>
                  <a:lnTo>
                    <a:pt x="2452" y="535"/>
                  </a:lnTo>
                  <a:lnTo>
                    <a:pt x="2360" y="443"/>
                  </a:lnTo>
                  <a:lnTo>
                    <a:pt x="2268" y="351"/>
                  </a:lnTo>
                  <a:lnTo>
                    <a:pt x="2176" y="277"/>
                  </a:lnTo>
                  <a:lnTo>
                    <a:pt x="2065" y="203"/>
                  </a:lnTo>
                  <a:lnTo>
                    <a:pt x="1955" y="129"/>
                  </a:lnTo>
                  <a:lnTo>
                    <a:pt x="1825" y="74"/>
                  </a:lnTo>
                  <a:lnTo>
                    <a:pt x="1715" y="37"/>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9"/>
            <p:cNvSpPr/>
            <p:nvPr/>
          </p:nvSpPr>
          <p:spPr>
            <a:xfrm>
              <a:off x="5536025" y="1111625"/>
              <a:ext cx="68250" cy="68250"/>
            </a:xfrm>
            <a:custGeom>
              <a:avLst/>
              <a:gdLst/>
              <a:ahLst/>
              <a:cxnLst/>
              <a:rect l="l" t="t" r="r" b="b"/>
              <a:pathLst>
                <a:path w="2730" h="2730" extrusionOk="0">
                  <a:moveTo>
                    <a:pt x="1254" y="0"/>
                  </a:moveTo>
                  <a:lnTo>
                    <a:pt x="1107" y="19"/>
                  </a:lnTo>
                  <a:lnTo>
                    <a:pt x="996" y="56"/>
                  </a:lnTo>
                  <a:lnTo>
                    <a:pt x="867" y="93"/>
                  </a:lnTo>
                  <a:lnTo>
                    <a:pt x="738" y="148"/>
                  </a:lnTo>
                  <a:lnTo>
                    <a:pt x="628" y="203"/>
                  </a:lnTo>
                  <a:lnTo>
                    <a:pt x="535" y="277"/>
                  </a:lnTo>
                  <a:lnTo>
                    <a:pt x="425" y="369"/>
                  </a:lnTo>
                  <a:lnTo>
                    <a:pt x="351" y="461"/>
                  </a:lnTo>
                  <a:lnTo>
                    <a:pt x="259" y="572"/>
                  </a:lnTo>
                  <a:lnTo>
                    <a:pt x="185" y="664"/>
                  </a:lnTo>
                  <a:lnTo>
                    <a:pt x="130" y="793"/>
                  </a:lnTo>
                  <a:lnTo>
                    <a:pt x="74" y="904"/>
                  </a:lnTo>
                  <a:lnTo>
                    <a:pt x="37" y="1033"/>
                  </a:lnTo>
                  <a:lnTo>
                    <a:pt x="19" y="1162"/>
                  </a:lnTo>
                  <a:lnTo>
                    <a:pt x="1" y="1291"/>
                  </a:lnTo>
                  <a:lnTo>
                    <a:pt x="1" y="1439"/>
                  </a:lnTo>
                  <a:lnTo>
                    <a:pt x="19" y="1568"/>
                  </a:lnTo>
                  <a:lnTo>
                    <a:pt x="56" y="1697"/>
                  </a:lnTo>
                  <a:lnTo>
                    <a:pt x="93" y="1826"/>
                  </a:lnTo>
                  <a:lnTo>
                    <a:pt x="148" y="1955"/>
                  </a:lnTo>
                  <a:lnTo>
                    <a:pt x="203" y="2065"/>
                  </a:lnTo>
                  <a:lnTo>
                    <a:pt x="277" y="2176"/>
                  </a:lnTo>
                  <a:lnTo>
                    <a:pt x="369" y="2287"/>
                  </a:lnTo>
                  <a:lnTo>
                    <a:pt x="462" y="2379"/>
                  </a:lnTo>
                  <a:lnTo>
                    <a:pt x="572" y="2453"/>
                  </a:lnTo>
                  <a:lnTo>
                    <a:pt x="683" y="2526"/>
                  </a:lnTo>
                  <a:lnTo>
                    <a:pt x="793" y="2600"/>
                  </a:lnTo>
                  <a:lnTo>
                    <a:pt x="923" y="2637"/>
                  </a:lnTo>
                  <a:lnTo>
                    <a:pt x="1052" y="2674"/>
                  </a:lnTo>
                  <a:lnTo>
                    <a:pt x="1181" y="2711"/>
                  </a:lnTo>
                  <a:lnTo>
                    <a:pt x="1328" y="2729"/>
                  </a:lnTo>
                  <a:lnTo>
                    <a:pt x="1457" y="2711"/>
                  </a:lnTo>
                  <a:lnTo>
                    <a:pt x="1605" y="2692"/>
                  </a:lnTo>
                  <a:lnTo>
                    <a:pt x="1734" y="2674"/>
                  </a:lnTo>
                  <a:lnTo>
                    <a:pt x="1863" y="2619"/>
                  </a:lnTo>
                  <a:lnTo>
                    <a:pt x="1974" y="2582"/>
                  </a:lnTo>
                  <a:lnTo>
                    <a:pt x="2084" y="2508"/>
                  </a:lnTo>
                  <a:lnTo>
                    <a:pt x="2195" y="2434"/>
                  </a:lnTo>
                  <a:lnTo>
                    <a:pt x="2305" y="2342"/>
                  </a:lnTo>
                  <a:lnTo>
                    <a:pt x="2398" y="2250"/>
                  </a:lnTo>
                  <a:lnTo>
                    <a:pt x="2471" y="2139"/>
                  </a:lnTo>
                  <a:lnTo>
                    <a:pt x="2545" y="2029"/>
                  </a:lnTo>
                  <a:lnTo>
                    <a:pt x="2600" y="1918"/>
                  </a:lnTo>
                  <a:lnTo>
                    <a:pt x="2656" y="1789"/>
                  </a:lnTo>
                  <a:lnTo>
                    <a:pt x="2693" y="1660"/>
                  </a:lnTo>
                  <a:lnTo>
                    <a:pt x="2729" y="1531"/>
                  </a:lnTo>
                  <a:lnTo>
                    <a:pt x="2729" y="1383"/>
                  </a:lnTo>
                  <a:lnTo>
                    <a:pt x="2729" y="1254"/>
                  </a:lnTo>
                  <a:lnTo>
                    <a:pt x="2711" y="1107"/>
                  </a:lnTo>
                  <a:lnTo>
                    <a:pt x="2674" y="978"/>
                  </a:lnTo>
                  <a:lnTo>
                    <a:pt x="2637" y="849"/>
                  </a:lnTo>
                  <a:lnTo>
                    <a:pt x="2582" y="738"/>
                  </a:lnTo>
                  <a:lnTo>
                    <a:pt x="2508" y="627"/>
                  </a:lnTo>
                  <a:lnTo>
                    <a:pt x="2434" y="517"/>
                  </a:lnTo>
                  <a:lnTo>
                    <a:pt x="2342" y="406"/>
                  </a:lnTo>
                  <a:lnTo>
                    <a:pt x="2250" y="314"/>
                  </a:lnTo>
                  <a:lnTo>
                    <a:pt x="2139" y="240"/>
                  </a:lnTo>
                  <a:lnTo>
                    <a:pt x="2029" y="166"/>
                  </a:lnTo>
                  <a:lnTo>
                    <a:pt x="1918" y="111"/>
                  </a:lnTo>
                  <a:lnTo>
                    <a:pt x="1789" y="56"/>
                  </a:lnTo>
                  <a:lnTo>
                    <a:pt x="1660" y="19"/>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9"/>
            <p:cNvSpPr/>
            <p:nvPr/>
          </p:nvSpPr>
          <p:spPr>
            <a:xfrm>
              <a:off x="5259450" y="817525"/>
              <a:ext cx="68250" cy="68250"/>
            </a:xfrm>
            <a:custGeom>
              <a:avLst/>
              <a:gdLst/>
              <a:ahLst/>
              <a:cxnLst/>
              <a:rect l="l" t="t" r="r" b="b"/>
              <a:pathLst>
                <a:path w="2730" h="2730" extrusionOk="0">
                  <a:moveTo>
                    <a:pt x="1273" y="1"/>
                  </a:moveTo>
                  <a:lnTo>
                    <a:pt x="1125" y="19"/>
                  </a:lnTo>
                  <a:lnTo>
                    <a:pt x="996" y="38"/>
                  </a:lnTo>
                  <a:lnTo>
                    <a:pt x="867" y="93"/>
                  </a:lnTo>
                  <a:lnTo>
                    <a:pt x="757" y="148"/>
                  </a:lnTo>
                  <a:lnTo>
                    <a:pt x="628" y="204"/>
                  </a:lnTo>
                  <a:lnTo>
                    <a:pt x="535" y="277"/>
                  </a:lnTo>
                  <a:lnTo>
                    <a:pt x="425" y="370"/>
                  </a:lnTo>
                  <a:lnTo>
                    <a:pt x="333" y="462"/>
                  </a:lnTo>
                  <a:lnTo>
                    <a:pt x="259" y="572"/>
                  </a:lnTo>
                  <a:lnTo>
                    <a:pt x="185" y="683"/>
                  </a:lnTo>
                  <a:lnTo>
                    <a:pt x="111" y="794"/>
                  </a:lnTo>
                  <a:lnTo>
                    <a:pt x="74" y="923"/>
                  </a:lnTo>
                  <a:lnTo>
                    <a:pt x="19" y="1052"/>
                  </a:lnTo>
                  <a:lnTo>
                    <a:pt x="1" y="1181"/>
                  </a:lnTo>
                  <a:lnTo>
                    <a:pt x="1" y="1328"/>
                  </a:lnTo>
                  <a:lnTo>
                    <a:pt x="1" y="1457"/>
                  </a:lnTo>
                  <a:lnTo>
                    <a:pt x="19" y="1605"/>
                  </a:lnTo>
                  <a:lnTo>
                    <a:pt x="38" y="1734"/>
                  </a:lnTo>
                  <a:lnTo>
                    <a:pt x="93" y="1863"/>
                  </a:lnTo>
                  <a:lnTo>
                    <a:pt x="148" y="1974"/>
                  </a:lnTo>
                  <a:lnTo>
                    <a:pt x="204" y="2103"/>
                  </a:lnTo>
                  <a:lnTo>
                    <a:pt x="296" y="2195"/>
                  </a:lnTo>
                  <a:lnTo>
                    <a:pt x="369" y="2306"/>
                  </a:lnTo>
                  <a:lnTo>
                    <a:pt x="480" y="2398"/>
                  </a:lnTo>
                  <a:lnTo>
                    <a:pt x="572" y="2472"/>
                  </a:lnTo>
                  <a:lnTo>
                    <a:pt x="683" y="2545"/>
                  </a:lnTo>
                  <a:lnTo>
                    <a:pt x="812" y="2601"/>
                  </a:lnTo>
                  <a:lnTo>
                    <a:pt x="923" y="2656"/>
                  </a:lnTo>
                  <a:lnTo>
                    <a:pt x="1070" y="2693"/>
                  </a:lnTo>
                  <a:lnTo>
                    <a:pt x="1199" y="2711"/>
                  </a:lnTo>
                  <a:lnTo>
                    <a:pt x="1328" y="2730"/>
                  </a:lnTo>
                  <a:lnTo>
                    <a:pt x="1476" y="2730"/>
                  </a:lnTo>
                  <a:lnTo>
                    <a:pt x="1605" y="2711"/>
                  </a:lnTo>
                  <a:lnTo>
                    <a:pt x="1734" y="2674"/>
                  </a:lnTo>
                  <a:lnTo>
                    <a:pt x="1863" y="2619"/>
                  </a:lnTo>
                  <a:lnTo>
                    <a:pt x="1992" y="2564"/>
                  </a:lnTo>
                  <a:lnTo>
                    <a:pt x="2103" y="2508"/>
                  </a:lnTo>
                  <a:lnTo>
                    <a:pt x="2213" y="2416"/>
                  </a:lnTo>
                  <a:lnTo>
                    <a:pt x="2306" y="2342"/>
                  </a:lnTo>
                  <a:lnTo>
                    <a:pt x="2398" y="2232"/>
                  </a:lnTo>
                  <a:lnTo>
                    <a:pt x="2471" y="2140"/>
                  </a:lnTo>
                  <a:lnTo>
                    <a:pt x="2545" y="2011"/>
                  </a:lnTo>
                  <a:lnTo>
                    <a:pt x="2601" y="1900"/>
                  </a:lnTo>
                  <a:lnTo>
                    <a:pt x="2656" y="1771"/>
                  </a:lnTo>
                  <a:lnTo>
                    <a:pt x="2693" y="1642"/>
                  </a:lnTo>
                  <a:lnTo>
                    <a:pt x="2711" y="1513"/>
                  </a:lnTo>
                  <a:lnTo>
                    <a:pt x="2730" y="1365"/>
                  </a:lnTo>
                  <a:lnTo>
                    <a:pt x="2711" y="1236"/>
                  </a:lnTo>
                  <a:lnTo>
                    <a:pt x="2693" y="1107"/>
                  </a:lnTo>
                  <a:lnTo>
                    <a:pt x="2656" y="978"/>
                  </a:lnTo>
                  <a:lnTo>
                    <a:pt x="2619" y="849"/>
                  </a:lnTo>
                  <a:lnTo>
                    <a:pt x="2564" y="738"/>
                  </a:lnTo>
                  <a:lnTo>
                    <a:pt x="2490" y="628"/>
                  </a:lnTo>
                  <a:lnTo>
                    <a:pt x="2416" y="517"/>
                  </a:lnTo>
                  <a:lnTo>
                    <a:pt x="2342" y="425"/>
                  </a:lnTo>
                  <a:lnTo>
                    <a:pt x="2250" y="333"/>
                  </a:lnTo>
                  <a:lnTo>
                    <a:pt x="2140" y="259"/>
                  </a:lnTo>
                  <a:lnTo>
                    <a:pt x="2029" y="185"/>
                  </a:lnTo>
                  <a:lnTo>
                    <a:pt x="1918" y="130"/>
                  </a:lnTo>
                  <a:lnTo>
                    <a:pt x="1789" y="75"/>
                  </a:lnTo>
                  <a:lnTo>
                    <a:pt x="1679" y="38"/>
                  </a:lnTo>
                  <a:lnTo>
                    <a:pt x="15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9"/>
            <p:cNvSpPr/>
            <p:nvPr/>
          </p:nvSpPr>
          <p:spPr>
            <a:xfrm>
              <a:off x="6064275" y="1368375"/>
              <a:ext cx="67800" cy="67775"/>
            </a:xfrm>
            <a:custGeom>
              <a:avLst/>
              <a:gdLst/>
              <a:ahLst/>
              <a:cxnLst/>
              <a:rect l="l" t="t" r="r" b="b"/>
              <a:pathLst>
                <a:path w="2712" h="2711" extrusionOk="0">
                  <a:moveTo>
                    <a:pt x="1328" y="0"/>
                  </a:moveTo>
                  <a:lnTo>
                    <a:pt x="1199" y="19"/>
                  </a:lnTo>
                  <a:lnTo>
                    <a:pt x="1070" y="37"/>
                  </a:lnTo>
                  <a:lnTo>
                    <a:pt x="941" y="74"/>
                  </a:lnTo>
                  <a:lnTo>
                    <a:pt x="830" y="111"/>
                  </a:lnTo>
                  <a:lnTo>
                    <a:pt x="701" y="166"/>
                  </a:lnTo>
                  <a:lnTo>
                    <a:pt x="591" y="240"/>
                  </a:lnTo>
                  <a:lnTo>
                    <a:pt x="499" y="314"/>
                  </a:lnTo>
                  <a:lnTo>
                    <a:pt x="406" y="406"/>
                  </a:lnTo>
                  <a:lnTo>
                    <a:pt x="314" y="498"/>
                  </a:lnTo>
                  <a:lnTo>
                    <a:pt x="240" y="609"/>
                  </a:lnTo>
                  <a:lnTo>
                    <a:pt x="167" y="720"/>
                  </a:lnTo>
                  <a:lnTo>
                    <a:pt x="111" y="830"/>
                  </a:lnTo>
                  <a:lnTo>
                    <a:pt x="56" y="959"/>
                  </a:lnTo>
                  <a:lnTo>
                    <a:pt x="19" y="1088"/>
                  </a:lnTo>
                  <a:lnTo>
                    <a:pt x="1" y="1217"/>
                  </a:lnTo>
                  <a:lnTo>
                    <a:pt x="1" y="1346"/>
                  </a:lnTo>
                  <a:lnTo>
                    <a:pt x="1" y="1494"/>
                  </a:lnTo>
                  <a:lnTo>
                    <a:pt x="19" y="1623"/>
                  </a:lnTo>
                  <a:lnTo>
                    <a:pt x="56" y="1752"/>
                  </a:lnTo>
                  <a:lnTo>
                    <a:pt x="111" y="1881"/>
                  </a:lnTo>
                  <a:lnTo>
                    <a:pt x="167" y="1992"/>
                  </a:lnTo>
                  <a:lnTo>
                    <a:pt x="240" y="2102"/>
                  </a:lnTo>
                  <a:lnTo>
                    <a:pt x="314" y="2213"/>
                  </a:lnTo>
                  <a:lnTo>
                    <a:pt x="406" y="2324"/>
                  </a:lnTo>
                  <a:lnTo>
                    <a:pt x="499" y="2397"/>
                  </a:lnTo>
                  <a:lnTo>
                    <a:pt x="609" y="2490"/>
                  </a:lnTo>
                  <a:lnTo>
                    <a:pt x="720" y="2563"/>
                  </a:lnTo>
                  <a:lnTo>
                    <a:pt x="849" y="2619"/>
                  </a:lnTo>
                  <a:lnTo>
                    <a:pt x="960" y="2656"/>
                  </a:lnTo>
                  <a:lnTo>
                    <a:pt x="1107" y="2692"/>
                  </a:lnTo>
                  <a:lnTo>
                    <a:pt x="1236" y="2711"/>
                  </a:lnTo>
                  <a:lnTo>
                    <a:pt x="1513" y="2711"/>
                  </a:lnTo>
                  <a:lnTo>
                    <a:pt x="1642" y="2692"/>
                  </a:lnTo>
                  <a:lnTo>
                    <a:pt x="1771" y="2656"/>
                  </a:lnTo>
                  <a:lnTo>
                    <a:pt x="1881" y="2600"/>
                  </a:lnTo>
                  <a:lnTo>
                    <a:pt x="1992" y="2545"/>
                  </a:lnTo>
                  <a:lnTo>
                    <a:pt x="2103" y="2471"/>
                  </a:lnTo>
                  <a:lnTo>
                    <a:pt x="2213" y="2397"/>
                  </a:lnTo>
                  <a:lnTo>
                    <a:pt x="2305" y="2305"/>
                  </a:lnTo>
                  <a:lnTo>
                    <a:pt x="2398" y="2213"/>
                  </a:lnTo>
                  <a:lnTo>
                    <a:pt x="2471" y="2102"/>
                  </a:lnTo>
                  <a:lnTo>
                    <a:pt x="2545" y="1992"/>
                  </a:lnTo>
                  <a:lnTo>
                    <a:pt x="2601" y="1881"/>
                  </a:lnTo>
                  <a:lnTo>
                    <a:pt x="2656" y="1771"/>
                  </a:lnTo>
                  <a:lnTo>
                    <a:pt x="2674" y="1641"/>
                  </a:lnTo>
                  <a:lnTo>
                    <a:pt x="2711" y="1512"/>
                  </a:lnTo>
                  <a:lnTo>
                    <a:pt x="2711" y="1365"/>
                  </a:lnTo>
                  <a:lnTo>
                    <a:pt x="2711" y="1236"/>
                  </a:lnTo>
                  <a:lnTo>
                    <a:pt x="2693" y="1107"/>
                  </a:lnTo>
                  <a:lnTo>
                    <a:pt x="2656" y="959"/>
                  </a:lnTo>
                  <a:lnTo>
                    <a:pt x="2601" y="849"/>
                  </a:lnTo>
                  <a:lnTo>
                    <a:pt x="2545" y="720"/>
                  </a:lnTo>
                  <a:lnTo>
                    <a:pt x="2471" y="609"/>
                  </a:lnTo>
                  <a:lnTo>
                    <a:pt x="2398" y="498"/>
                  </a:lnTo>
                  <a:lnTo>
                    <a:pt x="2305" y="406"/>
                  </a:lnTo>
                  <a:lnTo>
                    <a:pt x="2213" y="314"/>
                  </a:lnTo>
                  <a:lnTo>
                    <a:pt x="2103" y="240"/>
                  </a:lnTo>
                  <a:lnTo>
                    <a:pt x="1992" y="166"/>
                  </a:lnTo>
                  <a:lnTo>
                    <a:pt x="1863" y="111"/>
                  </a:lnTo>
                  <a:lnTo>
                    <a:pt x="1734" y="56"/>
                  </a:lnTo>
                  <a:lnTo>
                    <a:pt x="1605" y="19"/>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9"/>
            <p:cNvSpPr/>
            <p:nvPr/>
          </p:nvSpPr>
          <p:spPr>
            <a:xfrm>
              <a:off x="5324900" y="911575"/>
              <a:ext cx="68250" cy="68250"/>
            </a:xfrm>
            <a:custGeom>
              <a:avLst/>
              <a:gdLst/>
              <a:ahLst/>
              <a:cxnLst/>
              <a:rect l="l" t="t" r="r" b="b"/>
              <a:pathLst>
                <a:path w="2730" h="2730" extrusionOk="0">
                  <a:moveTo>
                    <a:pt x="1273" y="0"/>
                  </a:moveTo>
                  <a:lnTo>
                    <a:pt x="1144" y="19"/>
                  </a:lnTo>
                  <a:lnTo>
                    <a:pt x="1015" y="56"/>
                  </a:lnTo>
                  <a:lnTo>
                    <a:pt x="886" y="92"/>
                  </a:lnTo>
                  <a:lnTo>
                    <a:pt x="757" y="148"/>
                  </a:lnTo>
                  <a:lnTo>
                    <a:pt x="646" y="221"/>
                  </a:lnTo>
                  <a:lnTo>
                    <a:pt x="536" y="295"/>
                  </a:lnTo>
                  <a:lnTo>
                    <a:pt x="443" y="387"/>
                  </a:lnTo>
                  <a:lnTo>
                    <a:pt x="351" y="480"/>
                  </a:lnTo>
                  <a:lnTo>
                    <a:pt x="259" y="572"/>
                  </a:lnTo>
                  <a:lnTo>
                    <a:pt x="185" y="701"/>
                  </a:lnTo>
                  <a:lnTo>
                    <a:pt x="130" y="811"/>
                  </a:lnTo>
                  <a:lnTo>
                    <a:pt x="75" y="941"/>
                  </a:lnTo>
                  <a:lnTo>
                    <a:pt x="38" y="1070"/>
                  </a:lnTo>
                  <a:lnTo>
                    <a:pt x="19" y="1199"/>
                  </a:lnTo>
                  <a:lnTo>
                    <a:pt x="1" y="1346"/>
                  </a:lnTo>
                  <a:lnTo>
                    <a:pt x="1" y="1475"/>
                  </a:lnTo>
                  <a:lnTo>
                    <a:pt x="19" y="1604"/>
                  </a:lnTo>
                  <a:lnTo>
                    <a:pt x="56" y="1733"/>
                  </a:lnTo>
                  <a:lnTo>
                    <a:pt x="93" y="1862"/>
                  </a:lnTo>
                  <a:lnTo>
                    <a:pt x="148" y="1973"/>
                  </a:lnTo>
                  <a:lnTo>
                    <a:pt x="222" y="2084"/>
                  </a:lnTo>
                  <a:lnTo>
                    <a:pt x="296" y="2194"/>
                  </a:lnTo>
                  <a:lnTo>
                    <a:pt x="370" y="2287"/>
                  </a:lnTo>
                  <a:lnTo>
                    <a:pt x="462" y="2379"/>
                  </a:lnTo>
                  <a:lnTo>
                    <a:pt x="573" y="2471"/>
                  </a:lnTo>
                  <a:lnTo>
                    <a:pt x="683" y="2545"/>
                  </a:lnTo>
                  <a:lnTo>
                    <a:pt x="794" y="2600"/>
                  </a:lnTo>
                  <a:lnTo>
                    <a:pt x="923" y="2655"/>
                  </a:lnTo>
                  <a:lnTo>
                    <a:pt x="1033" y="2692"/>
                  </a:lnTo>
                  <a:lnTo>
                    <a:pt x="1181" y="2711"/>
                  </a:lnTo>
                  <a:lnTo>
                    <a:pt x="1310" y="2729"/>
                  </a:lnTo>
                  <a:lnTo>
                    <a:pt x="1439" y="2729"/>
                  </a:lnTo>
                  <a:lnTo>
                    <a:pt x="1587" y="2711"/>
                  </a:lnTo>
                  <a:lnTo>
                    <a:pt x="1716" y="2674"/>
                  </a:lnTo>
                  <a:lnTo>
                    <a:pt x="1845" y="2637"/>
                  </a:lnTo>
                  <a:lnTo>
                    <a:pt x="1955" y="2582"/>
                  </a:lnTo>
                  <a:lnTo>
                    <a:pt x="2084" y="2526"/>
                  </a:lnTo>
                  <a:lnTo>
                    <a:pt x="2195" y="2434"/>
                  </a:lnTo>
                  <a:lnTo>
                    <a:pt x="2287" y="2360"/>
                  </a:lnTo>
                  <a:lnTo>
                    <a:pt x="2379" y="2268"/>
                  </a:lnTo>
                  <a:lnTo>
                    <a:pt x="2472" y="2157"/>
                  </a:lnTo>
                  <a:lnTo>
                    <a:pt x="2545" y="2047"/>
                  </a:lnTo>
                  <a:lnTo>
                    <a:pt x="2601" y="1918"/>
                  </a:lnTo>
                  <a:lnTo>
                    <a:pt x="2656" y="1807"/>
                  </a:lnTo>
                  <a:lnTo>
                    <a:pt x="2693" y="1660"/>
                  </a:lnTo>
                  <a:lnTo>
                    <a:pt x="2711" y="1531"/>
                  </a:lnTo>
                  <a:lnTo>
                    <a:pt x="2730" y="1401"/>
                  </a:lnTo>
                  <a:lnTo>
                    <a:pt x="2730" y="1254"/>
                  </a:lnTo>
                  <a:lnTo>
                    <a:pt x="2711" y="1125"/>
                  </a:lnTo>
                  <a:lnTo>
                    <a:pt x="2674" y="996"/>
                  </a:lnTo>
                  <a:lnTo>
                    <a:pt x="2638" y="885"/>
                  </a:lnTo>
                  <a:lnTo>
                    <a:pt x="2582" y="756"/>
                  </a:lnTo>
                  <a:lnTo>
                    <a:pt x="2509" y="646"/>
                  </a:lnTo>
                  <a:lnTo>
                    <a:pt x="2435" y="535"/>
                  </a:lnTo>
                  <a:lnTo>
                    <a:pt x="2343" y="443"/>
                  </a:lnTo>
                  <a:lnTo>
                    <a:pt x="2250" y="351"/>
                  </a:lnTo>
                  <a:lnTo>
                    <a:pt x="2158" y="277"/>
                  </a:lnTo>
                  <a:lnTo>
                    <a:pt x="2048" y="203"/>
                  </a:lnTo>
                  <a:lnTo>
                    <a:pt x="1937" y="129"/>
                  </a:lnTo>
                  <a:lnTo>
                    <a:pt x="1808" y="92"/>
                  </a:lnTo>
                  <a:lnTo>
                    <a:pt x="1679" y="37"/>
                  </a:lnTo>
                  <a:lnTo>
                    <a:pt x="1550" y="19"/>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9"/>
            <p:cNvSpPr/>
            <p:nvPr/>
          </p:nvSpPr>
          <p:spPr>
            <a:xfrm>
              <a:off x="6144025" y="1382675"/>
              <a:ext cx="67775" cy="67775"/>
            </a:xfrm>
            <a:custGeom>
              <a:avLst/>
              <a:gdLst/>
              <a:ahLst/>
              <a:cxnLst/>
              <a:rect l="l" t="t" r="r" b="b"/>
              <a:pathLst>
                <a:path w="2711" h="2711" extrusionOk="0">
                  <a:moveTo>
                    <a:pt x="1254" y="0"/>
                  </a:moveTo>
                  <a:lnTo>
                    <a:pt x="1125" y="18"/>
                  </a:lnTo>
                  <a:lnTo>
                    <a:pt x="996" y="55"/>
                  </a:lnTo>
                  <a:lnTo>
                    <a:pt x="867" y="92"/>
                  </a:lnTo>
                  <a:lnTo>
                    <a:pt x="738" y="148"/>
                  </a:lnTo>
                  <a:lnTo>
                    <a:pt x="627" y="221"/>
                  </a:lnTo>
                  <a:lnTo>
                    <a:pt x="517" y="295"/>
                  </a:lnTo>
                  <a:lnTo>
                    <a:pt x="425" y="387"/>
                  </a:lnTo>
                  <a:lnTo>
                    <a:pt x="332" y="498"/>
                  </a:lnTo>
                  <a:lnTo>
                    <a:pt x="240" y="590"/>
                  </a:lnTo>
                  <a:lnTo>
                    <a:pt x="166" y="701"/>
                  </a:lnTo>
                  <a:lnTo>
                    <a:pt x="111" y="830"/>
                  </a:lnTo>
                  <a:lnTo>
                    <a:pt x="74" y="959"/>
                  </a:lnTo>
                  <a:lnTo>
                    <a:pt x="37" y="1088"/>
                  </a:lnTo>
                  <a:lnTo>
                    <a:pt x="1" y="1217"/>
                  </a:lnTo>
                  <a:lnTo>
                    <a:pt x="1" y="1364"/>
                  </a:lnTo>
                  <a:lnTo>
                    <a:pt x="1" y="1494"/>
                  </a:lnTo>
                  <a:lnTo>
                    <a:pt x="37" y="1623"/>
                  </a:lnTo>
                  <a:lnTo>
                    <a:pt x="56" y="1752"/>
                  </a:lnTo>
                  <a:lnTo>
                    <a:pt x="111" y="1862"/>
                  </a:lnTo>
                  <a:lnTo>
                    <a:pt x="166" y="1991"/>
                  </a:lnTo>
                  <a:lnTo>
                    <a:pt x="240" y="2102"/>
                  </a:lnTo>
                  <a:lnTo>
                    <a:pt x="314" y="2213"/>
                  </a:lnTo>
                  <a:lnTo>
                    <a:pt x="388" y="2305"/>
                  </a:lnTo>
                  <a:lnTo>
                    <a:pt x="498" y="2397"/>
                  </a:lnTo>
                  <a:lnTo>
                    <a:pt x="591" y="2471"/>
                  </a:lnTo>
                  <a:lnTo>
                    <a:pt x="701" y="2544"/>
                  </a:lnTo>
                  <a:lnTo>
                    <a:pt x="812" y="2600"/>
                  </a:lnTo>
                  <a:lnTo>
                    <a:pt x="941" y="2655"/>
                  </a:lnTo>
                  <a:lnTo>
                    <a:pt x="1070" y="2674"/>
                  </a:lnTo>
                  <a:lnTo>
                    <a:pt x="1199" y="2710"/>
                  </a:lnTo>
                  <a:lnTo>
                    <a:pt x="1476" y="2710"/>
                  </a:lnTo>
                  <a:lnTo>
                    <a:pt x="1605" y="2692"/>
                  </a:lnTo>
                  <a:lnTo>
                    <a:pt x="1734" y="2655"/>
                  </a:lnTo>
                  <a:lnTo>
                    <a:pt x="1863" y="2618"/>
                  </a:lnTo>
                  <a:lnTo>
                    <a:pt x="1973" y="2563"/>
                  </a:lnTo>
                  <a:lnTo>
                    <a:pt x="2102" y="2489"/>
                  </a:lnTo>
                  <a:lnTo>
                    <a:pt x="2195" y="2415"/>
                  </a:lnTo>
                  <a:lnTo>
                    <a:pt x="2305" y="2323"/>
                  </a:lnTo>
                  <a:lnTo>
                    <a:pt x="2397" y="2231"/>
                  </a:lnTo>
                  <a:lnTo>
                    <a:pt x="2471" y="2120"/>
                  </a:lnTo>
                  <a:lnTo>
                    <a:pt x="2545" y="2010"/>
                  </a:lnTo>
                  <a:lnTo>
                    <a:pt x="2600" y="1881"/>
                  </a:lnTo>
                  <a:lnTo>
                    <a:pt x="2656" y="1770"/>
                  </a:lnTo>
                  <a:lnTo>
                    <a:pt x="2692" y="1641"/>
                  </a:lnTo>
                  <a:lnTo>
                    <a:pt x="2711" y="1494"/>
                  </a:lnTo>
                  <a:lnTo>
                    <a:pt x="2711" y="1364"/>
                  </a:lnTo>
                  <a:lnTo>
                    <a:pt x="2711" y="1235"/>
                  </a:lnTo>
                  <a:lnTo>
                    <a:pt x="2692" y="1088"/>
                  </a:lnTo>
                  <a:lnTo>
                    <a:pt x="2656" y="977"/>
                  </a:lnTo>
                  <a:lnTo>
                    <a:pt x="2619" y="848"/>
                  </a:lnTo>
                  <a:lnTo>
                    <a:pt x="2563" y="738"/>
                  </a:lnTo>
                  <a:lnTo>
                    <a:pt x="2490" y="627"/>
                  </a:lnTo>
                  <a:lnTo>
                    <a:pt x="2416" y="516"/>
                  </a:lnTo>
                  <a:lnTo>
                    <a:pt x="2324" y="424"/>
                  </a:lnTo>
                  <a:lnTo>
                    <a:pt x="2232" y="332"/>
                  </a:lnTo>
                  <a:lnTo>
                    <a:pt x="2121" y="240"/>
                  </a:lnTo>
                  <a:lnTo>
                    <a:pt x="2010" y="184"/>
                  </a:lnTo>
                  <a:lnTo>
                    <a:pt x="1900" y="111"/>
                  </a:lnTo>
                  <a:lnTo>
                    <a:pt x="1789" y="74"/>
                  </a:lnTo>
                  <a:lnTo>
                    <a:pt x="1660" y="37"/>
                  </a:lnTo>
                  <a:lnTo>
                    <a:pt x="1531" y="18"/>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9"/>
            <p:cNvSpPr/>
            <p:nvPr/>
          </p:nvSpPr>
          <p:spPr>
            <a:xfrm>
              <a:off x="5079225" y="458000"/>
              <a:ext cx="68250" cy="68225"/>
            </a:xfrm>
            <a:custGeom>
              <a:avLst/>
              <a:gdLst/>
              <a:ahLst/>
              <a:cxnLst/>
              <a:rect l="l" t="t" r="r" b="b"/>
              <a:pathLst>
                <a:path w="2730" h="2729" extrusionOk="0">
                  <a:moveTo>
                    <a:pt x="1273" y="0"/>
                  </a:moveTo>
                  <a:lnTo>
                    <a:pt x="1144" y="18"/>
                  </a:lnTo>
                  <a:lnTo>
                    <a:pt x="1015" y="37"/>
                  </a:lnTo>
                  <a:lnTo>
                    <a:pt x="885" y="92"/>
                  </a:lnTo>
                  <a:lnTo>
                    <a:pt x="756" y="148"/>
                  </a:lnTo>
                  <a:lnTo>
                    <a:pt x="646" y="203"/>
                  </a:lnTo>
                  <a:lnTo>
                    <a:pt x="535" y="295"/>
                  </a:lnTo>
                  <a:lnTo>
                    <a:pt x="443" y="369"/>
                  </a:lnTo>
                  <a:lnTo>
                    <a:pt x="351" y="461"/>
                  </a:lnTo>
                  <a:lnTo>
                    <a:pt x="259" y="572"/>
                  </a:lnTo>
                  <a:lnTo>
                    <a:pt x="185" y="682"/>
                  </a:lnTo>
                  <a:lnTo>
                    <a:pt x="129" y="811"/>
                  </a:lnTo>
                  <a:lnTo>
                    <a:pt x="74" y="922"/>
                  </a:lnTo>
                  <a:lnTo>
                    <a:pt x="37" y="1051"/>
                  </a:lnTo>
                  <a:lnTo>
                    <a:pt x="19" y="1198"/>
                  </a:lnTo>
                  <a:lnTo>
                    <a:pt x="0" y="1328"/>
                  </a:lnTo>
                  <a:lnTo>
                    <a:pt x="19" y="1475"/>
                  </a:lnTo>
                  <a:lnTo>
                    <a:pt x="37" y="1604"/>
                  </a:lnTo>
                  <a:lnTo>
                    <a:pt x="56" y="1733"/>
                  </a:lnTo>
                  <a:lnTo>
                    <a:pt x="111" y="1862"/>
                  </a:lnTo>
                  <a:lnTo>
                    <a:pt x="166" y="1991"/>
                  </a:lnTo>
                  <a:lnTo>
                    <a:pt x="240" y="2102"/>
                  </a:lnTo>
                  <a:lnTo>
                    <a:pt x="314" y="2213"/>
                  </a:lnTo>
                  <a:lnTo>
                    <a:pt x="406" y="2305"/>
                  </a:lnTo>
                  <a:lnTo>
                    <a:pt x="498" y="2397"/>
                  </a:lnTo>
                  <a:lnTo>
                    <a:pt x="590" y="2471"/>
                  </a:lnTo>
                  <a:lnTo>
                    <a:pt x="720" y="2544"/>
                  </a:lnTo>
                  <a:lnTo>
                    <a:pt x="830" y="2600"/>
                  </a:lnTo>
                  <a:lnTo>
                    <a:pt x="959" y="2655"/>
                  </a:lnTo>
                  <a:lnTo>
                    <a:pt x="1088" y="2692"/>
                  </a:lnTo>
                  <a:lnTo>
                    <a:pt x="1217" y="2710"/>
                  </a:lnTo>
                  <a:lnTo>
                    <a:pt x="1365" y="2729"/>
                  </a:lnTo>
                  <a:lnTo>
                    <a:pt x="1494" y="2710"/>
                  </a:lnTo>
                  <a:lnTo>
                    <a:pt x="1623" y="2692"/>
                  </a:lnTo>
                  <a:lnTo>
                    <a:pt x="1752" y="2674"/>
                  </a:lnTo>
                  <a:lnTo>
                    <a:pt x="1881" y="2618"/>
                  </a:lnTo>
                  <a:lnTo>
                    <a:pt x="1992" y="2563"/>
                  </a:lnTo>
                  <a:lnTo>
                    <a:pt x="2102" y="2508"/>
                  </a:lnTo>
                  <a:lnTo>
                    <a:pt x="2213" y="2434"/>
                  </a:lnTo>
                  <a:lnTo>
                    <a:pt x="2305" y="2342"/>
                  </a:lnTo>
                  <a:lnTo>
                    <a:pt x="2397" y="2249"/>
                  </a:lnTo>
                  <a:lnTo>
                    <a:pt x="2471" y="2157"/>
                  </a:lnTo>
                  <a:lnTo>
                    <a:pt x="2545" y="2047"/>
                  </a:lnTo>
                  <a:lnTo>
                    <a:pt x="2619" y="1936"/>
                  </a:lnTo>
                  <a:lnTo>
                    <a:pt x="2656" y="1807"/>
                  </a:lnTo>
                  <a:lnTo>
                    <a:pt x="2692" y="1678"/>
                  </a:lnTo>
                  <a:lnTo>
                    <a:pt x="2729" y="1549"/>
                  </a:lnTo>
                  <a:lnTo>
                    <a:pt x="2729" y="1420"/>
                  </a:lnTo>
                  <a:lnTo>
                    <a:pt x="2729" y="1272"/>
                  </a:lnTo>
                  <a:lnTo>
                    <a:pt x="2729" y="1143"/>
                  </a:lnTo>
                  <a:lnTo>
                    <a:pt x="2692" y="1014"/>
                  </a:lnTo>
                  <a:lnTo>
                    <a:pt x="2656" y="885"/>
                  </a:lnTo>
                  <a:lnTo>
                    <a:pt x="2600" y="756"/>
                  </a:lnTo>
                  <a:lnTo>
                    <a:pt x="2526" y="645"/>
                  </a:lnTo>
                  <a:lnTo>
                    <a:pt x="2453" y="535"/>
                  </a:lnTo>
                  <a:lnTo>
                    <a:pt x="2379" y="443"/>
                  </a:lnTo>
                  <a:lnTo>
                    <a:pt x="2268" y="350"/>
                  </a:lnTo>
                  <a:lnTo>
                    <a:pt x="2176" y="258"/>
                  </a:lnTo>
                  <a:lnTo>
                    <a:pt x="2065" y="184"/>
                  </a:lnTo>
                  <a:lnTo>
                    <a:pt x="1936" y="129"/>
                  </a:lnTo>
                  <a:lnTo>
                    <a:pt x="1826" y="74"/>
                  </a:lnTo>
                  <a:lnTo>
                    <a:pt x="1697" y="37"/>
                  </a:lnTo>
                  <a:lnTo>
                    <a:pt x="1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9"/>
            <p:cNvSpPr/>
            <p:nvPr/>
          </p:nvSpPr>
          <p:spPr>
            <a:xfrm>
              <a:off x="5681700" y="1219950"/>
              <a:ext cx="67775" cy="67775"/>
            </a:xfrm>
            <a:custGeom>
              <a:avLst/>
              <a:gdLst/>
              <a:ahLst/>
              <a:cxnLst/>
              <a:rect l="l" t="t" r="r" b="b"/>
              <a:pathLst>
                <a:path w="2711" h="2711" extrusionOk="0">
                  <a:moveTo>
                    <a:pt x="1235" y="0"/>
                  </a:moveTo>
                  <a:lnTo>
                    <a:pt x="1106" y="19"/>
                  </a:lnTo>
                  <a:lnTo>
                    <a:pt x="977" y="56"/>
                  </a:lnTo>
                  <a:lnTo>
                    <a:pt x="848" y="111"/>
                  </a:lnTo>
                  <a:lnTo>
                    <a:pt x="738" y="166"/>
                  </a:lnTo>
                  <a:lnTo>
                    <a:pt x="609" y="240"/>
                  </a:lnTo>
                  <a:lnTo>
                    <a:pt x="516" y="314"/>
                  </a:lnTo>
                  <a:lnTo>
                    <a:pt x="406" y="406"/>
                  </a:lnTo>
                  <a:lnTo>
                    <a:pt x="314" y="498"/>
                  </a:lnTo>
                  <a:lnTo>
                    <a:pt x="240" y="609"/>
                  </a:lnTo>
                  <a:lnTo>
                    <a:pt x="166" y="719"/>
                  </a:lnTo>
                  <a:lnTo>
                    <a:pt x="111" y="848"/>
                  </a:lnTo>
                  <a:lnTo>
                    <a:pt x="55" y="978"/>
                  </a:lnTo>
                  <a:lnTo>
                    <a:pt x="37" y="1107"/>
                  </a:lnTo>
                  <a:lnTo>
                    <a:pt x="0" y="1236"/>
                  </a:lnTo>
                  <a:lnTo>
                    <a:pt x="0" y="1365"/>
                  </a:lnTo>
                  <a:lnTo>
                    <a:pt x="19" y="1512"/>
                  </a:lnTo>
                  <a:lnTo>
                    <a:pt x="37" y="1641"/>
                  </a:lnTo>
                  <a:lnTo>
                    <a:pt x="74" y="1770"/>
                  </a:lnTo>
                  <a:lnTo>
                    <a:pt x="111" y="1881"/>
                  </a:lnTo>
                  <a:lnTo>
                    <a:pt x="166" y="2010"/>
                  </a:lnTo>
                  <a:lnTo>
                    <a:pt x="240" y="2121"/>
                  </a:lnTo>
                  <a:lnTo>
                    <a:pt x="314" y="2213"/>
                  </a:lnTo>
                  <a:lnTo>
                    <a:pt x="406" y="2305"/>
                  </a:lnTo>
                  <a:lnTo>
                    <a:pt x="498" y="2397"/>
                  </a:lnTo>
                  <a:lnTo>
                    <a:pt x="609" y="2471"/>
                  </a:lnTo>
                  <a:lnTo>
                    <a:pt x="719" y="2545"/>
                  </a:lnTo>
                  <a:lnTo>
                    <a:pt x="830" y="2600"/>
                  </a:lnTo>
                  <a:lnTo>
                    <a:pt x="959" y="2655"/>
                  </a:lnTo>
                  <a:lnTo>
                    <a:pt x="1069" y="2692"/>
                  </a:lnTo>
                  <a:lnTo>
                    <a:pt x="1217" y="2711"/>
                  </a:lnTo>
                  <a:lnTo>
                    <a:pt x="1475" y="2711"/>
                  </a:lnTo>
                  <a:lnTo>
                    <a:pt x="1623" y="2692"/>
                  </a:lnTo>
                  <a:lnTo>
                    <a:pt x="1752" y="2655"/>
                  </a:lnTo>
                  <a:lnTo>
                    <a:pt x="1881" y="2619"/>
                  </a:lnTo>
                  <a:lnTo>
                    <a:pt x="1991" y="2563"/>
                  </a:lnTo>
                  <a:lnTo>
                    <a:pt x="2102" y="2489"/>
                  </a:lnTo>
                  <a:lnTo>
                    <a:pt x="2213" y="2416"/>
                  </a:lnTo>
                  <a:lnTo>
                    <a:pt x="2305" y="2324"/>
                  </a:lnTo>
                  <a:lnTo>
                    <a:pt x="2397" y="2213"/>
                  </a:lnTo>
                  <a:lnTo>
                    <a:pt x="2489" y="2121"/>
                  </a:lnTo>
                  <a:lnTo>
                    <a:pt x="2545" y="1992"/>
                  </a:lnTo>
                  <a:lnTo>
                    <a:pt x="2618" y="1881"/>
                  </a:lnTo>
                  <a:lnTo>
                    <a:pt x="2655" y="1752"/>
                  </a:lnTo>
                  <a:lnTo>
                    <a:pt x="2692" y="1623"/>
                  </a:lnTo>
                  <a:lnTo>
                    <a:pt x="2710" y="1494"/>
                  </a:lnTo>
                  <a:lnTo>
                    <a:pt x="2710" y="1346"/>
                  </a:lnTo>
                  <a:lnTo>
                    <a:pt x="2710" y="1217"/>
                  </a:lnTo>
                  <a:lnTo>
                    <a:pt x="2692" y="1088"/>
                  </a:lnTo>
                  <a:lnTo>
                    <a:pt x="2655" y="959"/>
                  </a:lnTo>
                  <a:lnTo>
                    <a:pt x="2600" y="830"/>
                  </a:lnTo>
                  <a:lnTo>
                    <a:pt x="2545" y="719"/>
                  </a:lnTo>
                  <a:lnTo>
                    <a:pt x="2489" y="609"/>
                  </a:lnTo>
                  <a:lnTo>
                    <a:pt x="2397" y="498"/>
                  </a:lnTo>
                  <a:lnTo>
                    <a:pt x="2323" y="406"/>
                  </a:lnTo>
                  <a:lnTo>
                    <a:pt x="2213" y="314"/>
                  </a:lnTo>
                  <a:lnTo>
                    <a:pt x="2120" y="240"/>
                  </a:lnTo>
                  <a:lnTo>
                    <a:pt x="2010" y="166"/>
                  </a:lnTo>
                  <a:lnTo>
                    <a:pt x="1899" y="111"/>
                  </a:lnTo>
                  <a:lnTo>
                    <a:pt x="1770" y="74"/>
                  </a:lnTo>
                  <a:lnTo>
                    <a:pt x="1641" y="37"/>
                  </a:lnTo>
                  <a:lnTo>
                    <a:pt x="1512" y="19"/>
                  </a:lnTo>
                  <a:lnTo>
                    <a:pt x="13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9"/>
            <p:cNvSpPr/>
            <p:nvPr/>
          </p:nvSpPr>
          <p:spPr>
            <a:xfrm>
              <a:off x="5130850" y="629475"/>
              <a:ext cx="67775" cy="67775"/>
            </a:xfrm>
            <a:custGeom>
              <a:avLst/>
              <a:gdLst/>
              <a:ahLst/>
              <a:cxnLst/>
              <a:rect l="l" t="t" r="r" b="b"/>
              <a:pathLst>
                <a:path w="2711" h="2711" extrusionOk="0">
                  <a:moveTo>
                    <a:pt x="1254" y="0"/>
                  </a:moveTo>
                  <a:lnTo>
                    <a:pt x="1125" y="18"/>
                  </a:lnTo>
                  <a:lnTo>
                    <a:pt x="996" y="55"/>
                  </a:lnTo>
                  <a:lnTo>
                    <a:pt x="867" y="92"/>
                  </a:lnTo>
                  <a:lnTo>
                    <a:pt x="756" y="148"/>
                  </a:lnTo>
                  <a:lnTo>
                    <a:pt x="646" y="221"/>
                  </a:lnTo>
                  <a:lnTo>
                    <a:pt x="535" y="295"/>
                  </a:lnTo>
                  <a:lnTo>
                    <a:pt x="443" y="387"/>
                  </a:lnTo>
                  <a:lnTo>
                    <a:pt x="351" y="479"/>
                  </a:lnTo>
                  <a:lnTo>
                    <a:pt x="259" y="572"/>
                  </a:lnTo>
                  <a:lnTo>
                    <a:pt x="185" y="682"/>
                  </a:lnTo>
                  <a:lnTo>
                    <a:pt x="130" y="793"/>
                  </a:lnTo>
                  <a:lnTo>
                    <a:pt x="74" y="922"/>
                  </a:lnTo>
                  <a:lnTo>
                    <a:pt x="37" y="1051"/>
                  </a:lnTo>
                  <a:lnTo>
                    <a:pt x="19" y="1180"/>
                  </a:lnTo>
                  <a:lnTo>
                    <a:pt x="0" y="1309"/>
                  </a:lnTo>
                  <a:lnTo>
                    <a:pt x="19" y="1457"/>
                  </a:lnTo>
                  <a:lnTo>
                    <a:pt x="37" y="1586"/>
                  </a:lnTo>
                  <a:lnTo>
                    <a:pt x="56" y="1715"/>
                  </a:lnTo>
                  <a:lnTo>
                    <a:pt x="111" y="1844"/>
                  </a:lnTo>
                  <a:lnTo>
                    <a:pt x="166" y="1973"/>
                  </a:lnTo>
                  <a:lnTo>
                    <a:pt x="240" y="2084"/>
                  </a:lnTo>
                  <a:lnTo>
                    <a:pt x="314" y="2194"/>
                  </a:lnTo>
                  <a:lnTo>
                    <a:pt x="406" y="2286"/>
                  </a:lnTo>
                  <a:lnTo>
                    <a:pt x="498" y="2379"/>
                  </a:lnTo>
                  <a:lnTo>
                    <a:pt x="609" y="2471"/>
                  </a:lnTo>
                  <a:lnTo>
                    <a:pt x="720" y="2526"/>
                  </a:lnTo>
                  <a:lnTo>
                    <a:pt x="849" y="2600"/>
                  </a:lnTo>
                  <a:lnTo>
                    <a:pt x="959" y="2637"/>
                  </a:lnTo>
                  <a:lnTo>
                    <a:pt x="1107" y="2674"/>
                  </a:lnTo>
                  <a:lnTo>
                    <a:pt x="1236" y="2692"/>
                  </a:lnTo>
                  <a:lnTo>
                    <a:pt x="1365" y="2710"/>
                  </a:lnTo>
                  <a:lnTo>
                    <a:pt x="1512" y="2692"/>
                  </a:lnTo>
                  <a:lnTo>
                    <a:pt x="1641" y="2674"/>
                  </a:lnTo>
                  <a:lnTo>
                    <a:pt x="1771" y="2637"/>
                  </a:lnTo>
                  <a:lnTo>
                    <a:pt x="1881" y="2600"/>
                  </a:lnTo>
                  <a:lnTo>
                    <a:pt x="2010" y="2526"/>
                  </a:lnTo>
                  <a:lnTo>
                    <a:pt x="2121" y="2471"/>
                  </a:lnTo>
                  <a:lnTo>
                    <a:pt x="2213" y="2379"/>
                  </a:lnTo>
                  <a:lnTo>
                    <a:pt x="2324" y="2305"/>
                  </a:lnTo>
                  <a:lnTo>
                    <a:pt x="2397" y="2194"/>
                  </a:lnTo>
                  <a:lnTo>
                    <a:pt x="2490" y="2102"/>
                  </a:lnTo>
                  <a:lnTo>
                    <a:pt x="2545" y="1991"/>
                  </a:lnTo>
                  <a:lnTo>
                    <a:pt x="2600" y="1862"/>
                  </a:lnTo>
                  <a:lnTo>
                    <a:pt x="2656" y="1752"/>
                  </a:lnTo>
                  <a:lnTo>
                    <a:pt x="2692" y="1623"/>
                  </a:lnTo>
                  <a:lnTo>
                    <a:pt x="2711" y="1494"/>
                  </a:lnTo>
                  <a:lnTo>
                    <a:pt x="2711" y="1364"/>
                  </a:lnTo>
                  <a:lnTo>
                    <a:pt x="2711" y="1217"/>
                  </a:lnTo>
                  <a:lnTo>
                    <a:pt x="2692" y="1088"/>
                  </a:lnTo>
                  <a:lnTo>
                    <a:pt x="2656" y="959"/>
                  </a:lnTo>
                  <a:lnTo>
                    <a:pt x="2619" y="848"/>
                  </a:lnTo>
                  <a:lnTo>
                    <a:pt x="2563" y="719"/>
                  </a:lnTo>
                  <a:lnTo>
                    <a:pt x="2490" y="608"/>
                  </a:lnTo>
                  <a:lnTo>
                    <a:pt x="2416" y="498"/>
                  </a:lnTo>
                  <a:lnTo>
                    <a:pt x="2324" y="406"/>
                  </a:lnTo>
                  <a:lnTo>
                    <a:pt x="2232" y="313"/>
                  </a:lnTo>
                  <a:lnTo>
                    <a:pt x="2121" y="240"/>
                  </a:lnTo>
                  <a:lnTo>
                    <a:pt x="2010" y="166"/>
                  </a:lnTo>
                  <a:lnTo>
                    <a:pt x="1900" y="111"/>
                  </a:lnTo>
                  <a:lnTo>
                    <a:pt x="1771" y="55"/>
                  </a:lnTo>
                  <a:lnTo>
                    <a:pt x="1641" y="37"/>
                  </a:lnTo>
                  <a:lnTo>
                    <a:pt x="15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9"/>
            <p:cNvSpPr/>
            <p:nvPr/>
          </p:nvSpPr>
          <p:spPr>
            <a:xfrm>
              <a:off x="6224225" y="1396950"/>
              <a:ext cx="67800" cy="67800"/>
            </a:xfrm>
            <a:custGeom>
              <a:avLst/>
              <a:gdLst/>
              <a:ahLst/>
              <a:cxnLst/>
              <a:rect l="l" t="t" r="r" b="b"/>
              <a:pathLst>
                <a:path w="2712" h="2712" extrusionOk="0">
                  <a:moveTo>
                    <a:pt x="1236" y="1"/>
                  </a:moveTo>
                  <a:lnTo>
                    <a:pt x="1107" y="19"/>
                  </a:lnTo>
                  <a:lnTo>
                    <a:pt x="978" y="56"/>
                  </a:lnTo>
                  <a:lnTo>
                    <a:pt x="849" y="111"/>
                  </a:lnTo>
                  <a:lnTo>
                    <a:pt x="738" y="167"/>
                  </a:lnTo>
                  <a:lnTo>
                    <a:pt x="628" y="222"/>
                  </a:lnTo>
                  <a:lnTo>
                    <a:pt x="517" y="296"/>
                  </a:lnTo>
                  <a:lnTo>
                    <a:pt x="425" y="388"/>
                  </a:lnTo>
                  <a:lnTo>
                    <a:pt x="333" y="480"/>
                  </a:lnTo>
                  <a:lnTo>
                    <a:pt x="240" y="591"/>
                  </a:lnTo>
                  <a:lnTo>
                    <a:pt x="185" y="701"/>
                  </a:lnTo>
                  <a:lnTo>
                    <a:pt x="111" y="812"/>
                  </a:lnTo>
                  <a:lnTo>
                    <a:pt x="75" y="941"/>
                  </a:lnTo>
                  <a:lnTo>
                    <a:pt x="38" y="1052"/>
                  </a:lnTo>
                  <a:lnTo>
                    <a:pt x="1" y="1199"/>
                  </a:lnTo>
                  <a:lnTo>
                    <a:pt x="1" y="1328"/>
                  </a:lnTo>
                  <a:lnTo>
                    <a:pt x="1" y="1457"/>
                  </a:lnTo>
                  <a:lnTo>
                    <a:pt x="19" y="1605"/>
                  </a:lnTo>
                  <a:lnTo>
                    <a:pt x="56" y="1734"/>
                  </a:lnTo>
                  <a:lnTo>
                    <a:pt x="93" y="1863"/>
                  </a:lnTo>
                  <a:lnTo>
                    <a:pt x="148" y="1973"/>
                  </a:lnTo>
                  <a:lnTo>
                    <a:pt x="222" y="2084"/>
                  </a:lnTo>
                  <a:lnTo>
                    <a:pt x="296" y="2195"/>
                  </a:lnTo>
                  <a:lnTo>
                    <a:pt x="388" y="2305"/>
                  </a:lnTo>
                  <a:lnTo>
                    <a:pt x="480" y="2398"/>
                  </a:lnTo>
                  <a:lnTo>
                    <a:pt x="591" y="2471"/>
                  </a:lnTo>
                  <a:lnTo>
                    <a:pt x="701" y="2545"/>
                  </a:lnTo>
                  <a:lnTo>
                    <a:pt x="830" y="2600"/>
                  </a:lnTo>
                  <a:lnTo>
                    <a:pt x="960" y="2656"/>
                  </a:lnTo>
                  <a:lnTo>
                    <a:pt x="1089" y="2693"/>
                  </a:lnTo>
                  <a:lnTo>
                    <a:pt x="1218" y="2711"/>
                  </a:lnTo>
                  <a:lnTo>
                    <a:pt x="1494" y="2711"/>
                  </a:lnTo>
                  <a:lnTo>
                    <a:pt x="1623" y="2674"/>
                  </a:lnTo>
                  <a:lnTo>
                    <a:pt x="1752" y="2656"/>
                  </a:lnTo>
                  <a:lnTo>
                    <a:pt x="1881" y="2600"/>
                  </a:lnTo>
                  <a:lnTo>
                    <a:pt x="1992" y="2545"/>
                  </a:lnTo>
                  <a:lnTo>
                    <a:pt x="2103" y="2471"/>
                  </a:lnTo>
                  <a:lnTo>
                    <a:pt x="2213" y="2398"/>
                  </a:lnTo>
                  <a:lnTo>
                    <a:pt x="2306" y="2305"/>
                  </a:lnTo>
                  <a:lnTo>
                    <a:pt x="2398" y="2213"/>
                  </a:lnTo>
                  <a:lnTo>
                    <a:pt x="2471" y="2103"/>
                  </a:lnTo>
                  <a:lnTo>
                    <a:pt x="2545" y="1992"/>
                  </a:lnTo>
                  <a:lnTo>
                    <a:pt x="2601" y="1881"/>
                  </a:lnTo>
                  <a:lnTo>
                    <a:pt x="2637" y="1752"/>
                  </a:lnTo>
                  <a:lnTo>
                    <a:pt x="2674" y="1623"/>
                  </a:lnTo>
                  <a:lnTo>
                    <a:pt x="2693" y="1494"/>
                  </a:lnTo>
                  <a:lnTo>
                    <a:pt x="2711" y="1365"/>
                  </a:lnTo>
                  <a:lnTo>
                    <a:pt x="2693" y="1236"/>
                  </a:lnTo>
                  <a:lnTo>
                    <a:pt x="2674" y="1088"/>
                  </a:lnTo>
                  <a:lnTo>
                    <a:pt x="2637" y="978"/>
                  </a:lnTo>
                  <a:lnTo>
                    <a:pt x="2601" y="849"/>
                  </a:lnTo>
                  <a:lnTo>
                    <a:pt x="2545" y="738"/>
                  </a:lnTo>
                  <a:lnTo>
                    <a:pt x="2471" y="609"/>
                  </a:lnTo>
                  <a:lnTo>
                    <a:pt x="2398" y="517"/>
                  </a:lnTo>
                  <a:lnTo>
                    <a:pt x="2306" y="425"/>
                  </a:lnTo>
                  <a:lnTo>
                    <a:pt x="2213" y="332"/>
                  </a:lnTo>
                  <a:lnTo>
                    <a:pt x="2103" y="240"/>
                  </a:lnTo>
                  <a:lnTo>
                    <a:pt x="1992" y="185"/>
                  </a:lnTo>
                  <a:lnTo>
                    <a:pt x="1881" y="111"/>
                  </a:lnTo>
                  <a:lnTo>
                    <a:pt x="1752" y="74"/>
                  </a:lnTo>
                  <a:lnTo>
                    <a:pt x="1623" y="37"/>
                  </a:lnTo>
                  <a:lnTo>
                    <a:pt x="1494"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9"/>
            <p:cNvSpPr/>
            <p:nvPr/>
          </p:nvSpPr>
          <p:spPr>
            <a:xfrm>
              <a:off x="5984525" y="1354075"/>
              <a:ext cx="67800" cy="67800"/>
            </a:xfrm>
            <a:custGeom>
              <a:avLst/>
              <a:gdLst/>
              <a:ahLst/>
              <a:cxnLst/>
              <a:rect l="l" t="t" r="r" b="b"/>
              <a:pathLst>
                <a:path w="2712" h="2712" extrusionOk="0">
                  <a:moveTo>
                    <a:pt x="1347" y="1"/>
                  </a:moveTo>
                  <a:lnTo>
                    <a:pt x="1199" y="19"/>
                  </a:lnTo>
                  <a:lnTo>
                    <a:pt x="1070" y="38"/>
                  </a:lnTo>
                  <a:lnTo>
                    <a:pt x="941" y="75"/>
                  </a:lnTo>
                  <a:lnTo>
                    <a:pt x="831" y="111"/>
                  </a:lnTo>
                  <a:lnTo>
                    <a:pt x="702" y="167"/>
                  </a:lnTo>
                  <a:lnTo>
                    <a:pt x="591" y="241"/>
                  </a:lnTo>
                  <a:lnTo>
                    <a:pt x="499" y="314"/>
                  </a:lnTo>
                  <a:lnTo>
                    <a:pt x="388" y="406"/>
                  </a:lnTo>
                  <a:lnTo>
                    <a:pt x="314" y="499"/>
                  </a:lnTo>
                  <a:lnTo>
                    <a:pt x="222" y="609"/>
                  </a:lnTo>
                  <a:lnTo>
                    <a:pt x="167" y="720"/>
                  </a:lnTo>
                  <a:lnTo>
                    <a:pt x="112" y="831"/>
                  </a:lnTo>
                  <a:lnTo>
                    <a:pt x="56" y="960"/>
                  </a:lnTo>
                  <a:lnTo>
                    <a:pt x="19" y="1089"/>
                  </a:lnTo>
                  <a:lnTo>
                    <a:pt x="1" y="1218"/>
                  </a:lnTo>
                  <a:lnTo>
                    <a:pt x="1" y="1347"/>
                  </a:lnTo>
                  <a:lnTo>
                    <a:pt x="1" y="1494"/>
                  </a:lnTo>
                  <a:lnTo>
                    <a:pt x="19" y="1623"/>
                  </a:lnTo>
                  <a:lnTo>
                    <a:pt x="56" y="1752"/>
                  </a:lnTo>
                  <a:lnTo>
                    <a:pt x="93" y="1863"/>
                  </a:lnTo>
                  <a:lnTo>
                    <a:pt x="148" y="1992"/>
                  </a:lnTo>
                  <a:lnTo>
                    <a:pt x="222" y="2103"/>
                  </a:lnTo>
                  <a:lnTo>
                    <a:pt x="296" y="2195"/>
                  </a:lnTo>
                  <a:lnTo>
                    <a:pt x="388" y="2306"/>
                  </a:lnTo>
                  <a:lnTo>
                    <a:pt x="480" y="2398"/>
                  </a:lnTo>
                  <a:lnTo>
                    <a:pt x="591" y="2472"/>
                  </a:lnTo>
                  <a:lnTo>
                    <a:pt x="702" y="2545"/>
                  </a:lnTo>
                  <a:lnTo>
                    <a:pt x="812" y="2601"/>
                  </a:lnTo>
                  <a:lnTo>
                    <a:pt x="941" y="2656"/>
                  </a:lnTo>
                  <a:lnTo>
                    <a:pt x="1070" y="2674"/>
                  </a:lnTo>
                  <a:lnTo>
                    <a:pt x="1199" y="2711"/>
                  </a:lnTo>
                  <a:lnTo>
                    <a:pt x="1458" y="2711"/>
                  </a:lnTo>
                  <a:lnTo>
                    <a:pt x="1605" y="2693"/>
                  </a:lnTo>
                  <a:lnTo>
                    <a:pt x="1734" y="2656"/>
                  </a:lnTo>
                  <a:lnTo>
                    <a:pt x="1863" y="2619"/>
                  </a:lnTo>
                  <a:lnTo>
                    <a:pt x="1974" y="2545"/>
                  </a:lnTo>
                  <a:lnTo>
                    <a:pt x="2084" y="2490"/>
                  </a:lnTo>
                  <a:lnTo>
                    <a:pt x="2195" y="2398"/>
                  </a:lnTo>
                  <a:lnTo>
                    <a:pt x="2306" y="2306"/>
                  </a:lnTo>
                  <a:lnTo>
                    <a:pt x="2398" y="2213"/>
                  </a:lnTo>
                  <a:lnTo>
                    <a:pt x="2472" y="2103"/>
                  </a:lnTo>
                  <a:lnTo>
                    <a:pt x="2545" y="1992"/>
                  </a:lnTo>
                  <a:lnTo>
                    <a:pt x="2601" y="1863"/>
                  </a:lnTo>
                  <a:lnTo>
                    <a:pt x="2638" y="1734"/>
                  </a:lnTo>
                  <a:lnTo>
                    <a:pt x="2674" y="1605"/>
                  </a:lnTo>
                  <a:lnTo>
                    <a:pt x="2693" y="1476"/>
                  </a:lnTo>
                  <a:lnTo>
                    <a:pt x="2711" y="1347"/>
                  </a:lnTo>
                  <a:lnTo>
                    <a:pt x="2693" y="1199"/>
                  </a:lnTo>
                  <a:lnTo>
                    <a:pt x="2674" y="1070"/>
                  </a:lnTo>
                  <a:lnTo>
                    <a:pt x="2638" y="941"/>
                  </a:lnTo>
                  <a:lnTo>
                    <a:pt x="2582" y="831"/>
                  </a:lnTo>
                  <a:lnTo>
                    <a:pt x="2527" y="702"/>
                  </a:lnTo>
                  <a:lnTo>
                    <a:pt x="2453" y="591"/>
                  </a:lnTo>
                  <a:lnTo>
                    <a:pt x="2379" y="499"/>
                  </a:lnTo>
                  <a:lnTo>
                    <a:pt x="2287" y="406"/>
                  </a:lnTo>
                  <a:lnTo>
                    <a:pt x="2195" y="314"/>
                  </a:lnTo>
                  <a:lnTo>
                    <a:pt x="2084" y="241"/>
                  </a:lnTo>
                  <a:lnTo>
                    <a:pt x="1974" y="167"/>
                  </a:lnTo>
                  <a:lnTo>
                    <a:pt x="1863" y="111"/>
                  </a:lnTo>
                  <a:lnTo>
                    <a:pt x="1734" y="56"/>
                  </a:lnTo>
                  <a:lnTo>
                    <a:pt x="1605" y="38"/>
                  </a:lnTo>
                  <a:lnTo>
                    <a:pt x="1476"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9"/>
            <p:cNvSpPr/>
            <p:nvPr/>
          </p:nvSpPr>
          <p:spPr>
            <a:xfrm>
              <a:off x="5390825" y="1003300"/>
              <a:ext cx="67775" cy="67775"/>
            </a:xfrm>
            <a:custGeom>
              <a:avLst/>
              <a:gdLst/>
              <a:ahLst/>
              <a:cxnLst/>
              <a:rect l="l" t="t" r="r" b="b"/>
              <a:pathLst>
                <a:path w="2711" h="2711" extrusionOk="0">
                  <a:moveTo>
                    <a:pt x="1236" y="0"/>
                  </a:moveTo>
                  <a:lnTo>
                    <a:pt x="1107" y="19"/>
                  </a:lnTo>
                  <a:lnTo>
                    <a:pt x="978" y="56"/>
                  </a:lnTo>
                  <a:lnTo>
                    <a:pt x="849" y="93"/>
                  </a:lnTo>
                  <a:lnTo>
                    <a:pt x="720" y="166"/>
                  </a:lnTo>
                  <a:lnTo>
                    <a:pt x="609" y="222"/>
                  </a:lnTo>
                  <a:lnTo>
                    <a:pt x="498" y="314"/>
                  </a:lnTo>
                  <a:lnTo>
                    <a:pt x="406" y="406"/>
                  </a:lnTo>
                  <a:lnTo>
                    <a:pt x="314" y="498"/>
                  </a:lnTo>
                  <a:lnTo>
                    <a:pt x="222" y="609"/>
                  </a:lnTo>
                  <a:lnTo>
                    <a:pt x="167" y="719"/>
                  </a:lnTo>
                  <a:lnTo>
                    <a:pt x="111" y="849"/>
                  </a:lnTo>
                  <a:lnTo>
                    <a:pt x="56" y="978"/>
                  </a:lnTo>
                  <a:lnTo>
                    <a:pt x="19" y="1107"/>
                  </a:lnTo>
                  <a:lnTo>
                    <a:pt x="1" y="1236"/>
                  </a:lnTo>
                  <a:lnTo>
                    <a:pt x="1" y="1365"/>
                  </a:lnTo>
                  <a:lnTo>
                    <a:pt x="1" y="1512"/>
                  </a:lnTo>
                  <a:lnTo>
                    <a:pt x="37" y="1641"/>
                  </a:lnTo>
                  <a:lnTo>
                    <a:pt x="74" y="1770"/>
                  </a:lnTo>
                  <a:lnTo>
                    <a:pt x="111" y="1881"/>
                  </a:lnTo>
                  <a:lnTo>
                    <a:pt x="167" y="2010"/>
                  </a:lnTo>
                  <a:lnTo>
                    <a:pt x="240" y="2121"/>
                  </a:lnTo>
                  <a:lnTo>
                    <a:pt x="332" y="2213"/>
                  </a:lnTo>
                  <a:lnTo>
                    <a:pt x="406" y="2305"/>
                  </a:lnTo>
                  <a:lnTo>
                    <a:pt x="517" y="2397"/>
                  </a:lnTo>
                  <a:lnTo>
                    <a:pt x="609" y="2471"/>
                  </a:lnTo>
                  <a:lnTo>
                    <a:pt x="720" y="2545"/>
                  </a:lnTo>
                  <a:lnTo>
                    <a:pt x="849" y="2600"/>
                  </a:lnTo>
                  <a:lnTo>
                    <a:pt x="959" y="2655"/>
                  </a:lnTo>
                  <a:lnTo>
                    <a:pt x="1088" y="2674"/>
                  </a:lnTo>
                  <a:lnTo>
                    <a:pt x="1218" y="2692"/>
                  </a:lnTo>
                  <a:lnTo>
                    <a:pt x="1365" y="2711"/>
                  </a:lnTo>
                  <a:lnTo>
                    <a:pt x="1494" y="2692"/>
                  </a:lnTo>
                  <a:lnTo>
                    <a:pt x="1623" y="2674"/>
                  </a:lnTo>
                  <a:lnTo>
                    <a:pt x="1752" y="2637"/>
                  </a:lnTo>
                  <a:lnTo>
                    <a:pt x="1881" y="2600"/>
                  </a:lnTo>
                  <a:lnTo>
                    <a:pt x="1992" y="2545"/>
                  </a:lnTo>
                  <a:lnTo>
                    <a:pt x="2103" y="2471"/>
                  </a:lnTo>
                  <a:lnTo>
                    <a:pt x="2213" y="2397"/>
                  </a:lnTo>
                  <a:lnTo>
                    <a:pt x="2305" y="2305"/>
                  </a:lnTo>
                  <a:lnTo>
                    <a:pt x="2398" y="2213"/>
                  </a:lnTo>
                  <a:lnTo>
                    <a:pt x="2471" y="2102"/>
                  </a:lnTo>
                  <a:lnTo>
                    <a:pt x="2545" y="1992"/>
                  </a:lnTo>
                  <a:lnTo>
                    <a:pt x="2600" y="1881"/>
                  </a:lnTo>
                  <a:lnTo>
                    <a:pt x="2637" y="1752"/>
                  </a:lnTo>
                  <a:lnTo>
                    <a:pt x="2674" y="1623"/>
                  </a:lnTo>
                  <a:lnTo>
                    <a:pt x="2693" y="1494"/>
                  </a:lnTo>
                  <a:lnTo>
                    <a:pt x="2711" y="1365"/>
                  </a:lnTo>
                  <a:lnTo>
                    <a:pt x="2693" y="1217"/>
                  </a:lnTo>
                  <a:lnTo>
                    <a:pt x="2674" y="1088"/>
                  </a:lnTo>
                  <a:lnTo>
                    <a:pt x="2656" y="959"/>
                  </a:lnTo>
                  <a:lnTo>
                    <a:pt x="2600" y="849"/>
                  </a:lnTo>
                  <a:lnTo>
                    <a:pt x="2545" y="719"/>
                  </a:lnTo>
                  <a:lnTo>
                    <a:pt x="2471" y="609"/>
                  </a:lnTo>
                  <a:lnTo>
                    <a:pt x="2398" y="517"/>
                  </a:lnTo>
                  <a:lnTo>
                    <a:pt x="2305" y="406"/>
                  </a:lnTo>
                  <a:lnTo>
                    <a:pt x="2213" y="314"/>
                  </a:lnTo>
                  <a:lnTo>
                    <a:pt x="2121" y="240"/>
                  </a:lnTo>
                  <a:lnTo>
                    <a:pt x="2010" y="166"/>
                  </a:lnTo>
                  <a:lnTo>
                    <a:pt x="1881" y="111"/>
                  </a:lnTo>
                  <a:lnTo>
                    <a:pt x="1771" y="74"/>
                  </a:lnTo>
                  <a:lnTo>
                    <a:pt x="1642" y="37"/>
                  </a:ln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9"/>
            <p:cNvSpPr/>
            <p:nvPr/>
          </p:nvSpPr>
          <p:spPr>
            <a:xfrm>
              <a:off x="5828275" y="1326425"/>
              <a:ext cx="66400" cy="66400"/>
            </a:xfrm>
            <a:custGeom>
              <a:avLst/>
              <a:gdLst/>
              <a:ahLst/>
              <a:cxnLst/>
              <a:rect l="l" t="t" r="r" b="b"/>
              <a:pathLst>
                <a:path w="2656" h="2656" extrusionOk="0">
                  <a:moveTo>
                    <a:pt x="1180" y="1"/>
                  </a:moveTo>
                  <a:lnTo>
                    <a:pt x="1051" y="19"/>
                  </a:lnTo>
                  <a:lnTo>
                    <a:pt x="922" y="56"/>
                  </a:lnTo>
                  <a:lnTo>
                    <a:pt x="793" y="111"/>
                  </a:lnTo>
                  <a:lnTo>
                    <a:pt x="683" y="167"/>
                  </a:lnTo>
                  <a:lnTo>
                    <a:pt x="572" y="240"/>
                  </a:lnTo>
                  <a:lnTo>
                    <a:pt x="461" y="314"/>
                  </a:lnTo>
                  <a:lnTo>
                    <a:pt x="369" y="406"/>
                  </a:lnTo>
                  <a:lnTo>
                    <a:pt x="295" y="498"/>
                  </a:lnTo>
                  <a:lnTo>
                    <a:pt x="203" y="609"/>
                  </a:lnTo>
                  <a:lnTo>
                    <a:pt x="148" y="720"/>
                  </a:lnTo>
                  <a:lnTo>
                    <a:pt x="93" y="830"/>
                  </a:lnTo>
                  <a:lnTo>
                    <a:pt x="37" y="959"/>
                  </a:lnTo>
                  <a:lnTo>
                    <a:pt x="19" y="1088"/>
                  </a:lnTo>
                  <a:lnTo>
                    <a:pt x="0" y="1217"/>
                  </a:lnTo>
                  <a:lnTo>
                    <a:pt x="0" y="1347"/>
                  </a:lnTo>
                  <a:lnTo>
                    <a:pt x="0" y="1494"/>
                  </a:lnTo>
                  <a:lnTo>
                    <a:pt x="19" y="1623"/>
                  </a:lnTo>
                  <a:lnTo>
                    <a:pt x="56" y="1734"/>
                  </a:lnTo>
                  <a:lnTo>
                    <a:pt x="111" y="1863"/>
                  </a:lnTo>
                  <a:lnTo>
                    <a:pt x="166" y="1973"/>
                  </a:lnTo>
                  <a:lnTo>
                    <a:pt x="240" y="2084"/>
                  </a:lnTo>
                  <a:lnTo>
                    <a:pt x="314" y="2176"/>
                  </a:lnTo>
                  <a:lnTo>
                    <a:pt x="388" y="2268"/>
                  </a:lnTo>
                  <a:lnTo>
                    <a:pt x="498" y="2361"/>
                  </a:lnTo>
                  <a:lnTo>
                    <a:pt x="590" y="2434"/>
                  </a:lnTo>
                  <a:lnTo>
                    <a:pt x="701" y="2490"/>
                  </a:lnTo>
                  <a:lnTo>
                    <a:pt x="812" y="2545"/>
                  </a:lnTo>
                  <a:lnTo>
                    <a:pt x="941" y="2600"/>
                  </a:lnTo>
                  <a:lnTo>
                    <a:pt x="1051" y="2619"/>
                  </a:lnTo>
                  <a:lnTo>
                    <a:pt x="1180" y="2637"/>
                  </a:lnTo>
                  <a:lnTo>
                    <a:pt x="1328" y="2656"/>
                  </a:lnTo>
                  <a:lnTo>
                    <a:pt x="1457" y="2637"/>
                  </a:lnTo>
                  <a:lnTo>
                    <a:pt x="1586" y="2619"/>
                  </a:lnTo>
                  <a:lnTo>
                    <a:pt x="1715" y="2582"/>
                  </a:lnTo>
                  <a:lnTo>
                    <a:pt x="1844" y="2545"/>
                  </a:lnTo>
                  <a:lnTo>
                    <a:pt x="1955" y="2490"/>
                  </a:lnTo>
                  <a:lnTo>
                    <a:pt x="2065" y="2416"/>
                  </a:lnTo>
                  <a:lnTo>
                    <a:pt x="2176" y="2342"/>
                  </a:lnTo>
                  <a:lnTo>
                    <a:pt x="2268" y="2250"/>
                  </a:lnTo>
                  <a:lnTo>
                    <a:pt x="2360" y="2158"/>
                  </a:lnTo>
                  <a:lnTo>
                    <a:pt x="2434" y="2047"/>
                  </a:lnTo>
                  <a:lnTo>
                    <a:pt x="2490" y="1937"/>
                  </a:lnTo>
                  <a:lnTo>
                    <a:pt x="2545" y="1826"/>
                  </a:lnTo>
                  <a:lnTo>
                    <a:pt x="2600" y="1697"/>
                  </a:lnTo>
                  <a:lnTo>
                    <a:pt x="2619" y="1568"/>
                  </a:lnTo>
                  <a:lnTo>
                    <a:pt x="2637" y="1439"/>
                  </a:lnTo>
                  <a:lnTo>
                    <a:pt x="2655" y="1291"/>
                  </a:lnTo>
                  <a:lnTo>
                    <a:pt x="2637" y="1162"/>
                  </a:lnTo>
                  <a:lnTo>
                    <a:pt x="2619" y="1033"/>
                  </a:lnTo>
                  <a:lnTo>
                    <a:pt x="2582" y="904"/>
                  </a:lnTo>
                  <a:lnTo>
                    <a:pt x="2526" y="793"/>
                  </a:lnTo>
                  <a:lnTo>
                    <a:pt x="2471" y="683"/>
                  </a:lnTo>
                  <a:lnTo>
                    <a:pt x="2416" y="572"/>
                  </a:lnTo>
                  <a:lnTo>
                    <a:pt x="2324" y="480"/>
                  </a:lnTo>
                  <a:lnTo>
                    <a:pt x="2250" y="388"/>
                  </a:lnTo>
                  <a:lnTo>
                    <a:pt x="2158" y="296"/>
                  </a:lnTo>
                  <a:lnTo>
                    <a:pt x="2047" y="222"/>
                  </a:lnTo>
                  <a:lnTo>
                    <a:pt x="1936" y="148"/>
                  </a:lnTo>
                  <a:lnTo>
                    <a:pt x="1826" y="93"/>
                  </a:lnTo>
                  <a:lnTo>
                    <a:pt x="1697" y="56"/>
                  </a:lnTo>
                  <a:lnTo>
                    <a:pt x="1586" y="19"/>
                  </a:lnTo>
                  <a:lnTo>
                    <a:pt x="1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9"/>
            <p:cNvSpPr/>
            <p:nvPr/>
          </p:nvSpPr>
          <p:spPr>
            <a:xfrm>
              <a:off x="5907550" y="1340250"/>
              <a:ext cx="67325" cy="67325"/>
            </a:xfrm>
            <a:custGeom>
              <a:avLst/>
              <a:gdLst/>
              <a:ahLst/>
              <a:cxnLst/>
              <a:rect l="l" t="t" r="r" b="b"/>
              <a:pathLst>
                <a:path w="2693" h="2693" extrusionOk="0">
                  <a:moveTo>
                    <a:pt x="1199" y="1"/>
                  </a:moveTo>
                  <a:lnTo>
                    <a:pt x="1070" y="19"/>
                  </a:lnTo>
                  <a:lnTo>
                    <a:pt x="941" y="56"/>
                  </a:lnTo>
                  <a:lnTo>
                    <a:pt x="830" y="111"/>
                  </a:lnTo>
                  <a:lnTo>
                    <a:pt x="701" y="167"/>
                  </a:lnTo>
                  <a:lnTo>
                    <a:pt x="591" y="240"/>
                  </a:lnTo>
                  <a:lnTo>
                    <a:pt x="499" y="314"/>
                  </a:lnTo>
                  <a:lnTo>
                    <a:pt x="388" y="406"/>
                  </a:lnTo>
                  <a:lnTo>
                    <a:pt x="314" y="499"/>
                  </a:lnTo>
                  <a:lnTo>
                    <a:pt x="222" y="609"/>
                  </a:lnTo>
                  <a:lnTo>
                    <a:pt x="167" y="720"/>
                  </a:lnTo>
                  <a:lnTo>
                    <a:pt x="111" y="830"/>
                  </a:lnTo>
                  <a:lnTo>
                    <a:pt x="56" y="959"/>
                  </a:lnTo>
                  <a:lnTo>
                    <a:pt x="19" y="1089"/>
                  </a:lnTo>
                  <a:lnTo>
                    <a:pt x="1" y="1218"/>
                  </a:lnTo>
                  <a:lnTo>
                    <a:pt x="1" y="1347"/>
                  </a:lnTo>
                  <a:lnTo>
                    <a:pt x="1" y="1476"/>
                  </a:lnTo>
                  <a:lnTo>
                    <a:pt x="38" y="1623"/>
                  </a:lnTo>
                  <a:lnTo>
                    <a:pt x="56" y="1734"/>
                  </a:lnTo>
                  <a:lnTo>
                    <a:pt x="111" y="1863"/>
                  </a:lnTo>
                  <a:lnTo>
                    <a:pt x="167" y="1974"/>
                  </a:lnTo>
                  <a:lnTo>
                    <a:pt x="240" y="2084"/>
                  </a:lnTo>
                  <a:lnTo>
                    <a:pt x="314" y="2195"/>
                  </a:lnTo>
                  <a:lnTo>
                    <a:pt x="406" y="2287"/>
                  </a:lnTo>
                  <a:lnTo>
                    <a:pt x="499" y="2379"/>
                  </a:lnTo>
                  <a:lnTo>
                    <a:pt x="609" y="2453"/>
                  </a:lnTo>
                  <a:lnTo>
                    <a:pt x="720" y="2527"/>
                  </a:lnTo>
                  <a:lnTo>
                    <a:pt x="830" y="2582"/>
                  </a:lnTo>
                  <a:lnTo>
                    <a:pt x="960" y="2637"/>
                  </a:lnTo>
                  <a:lnTo>
                    <a:pt x="1089" y="2656"/>
                  </a:lnTo>
                  <a:lnTo>
                    <a:pt x="1218" y="2674"/>
                  </a:lnTo>
                  <a:lnTo>
                    <a:pt x="1347" y="2693"/>
                  </a:lnTo>
                  <a:lnTo>
                    <a:pt x="1494" y="2674"/>
                  </a:lnTo>
                  <a:lnTo>
                    <a:pt x="1623" y="2656"/>
                  </a:lnTo>
                  <a:lnTo>
                    <a:pt x="1752" y="2619"/>
                  </a:lnTo>
                  <a:lnTo>
                    <a:pt x="1863" y="2582"/>
                  </a:lnTo>
                  <a:lnTo>
                    <a:pt x="1992" y="2527"/>
                  </a:lnTo>
                  <a:lnTo>
                    <a:pt x="2103" y="2453"/>
                  </a:lnTo>
                  <a:lnTo>
                    <a:pt x="2195" y="2379"/>
                  </a:lnTo>
                  <a:lnTo>
                    <a:pt x="2287" y="2287"/>
                  </a:lnTo>
                  <a:lnTo>
                    <a:pt x="2379" y="2176"/>
                  </a:lnTo>
                  <a:lnTo>
                    <a:pt x="2453" y="2084"/>
                  </a:lnTo>
                  <a:lnTo>
                    <a:pt x="2527" y="1974"/>
                  </a:lnTo>
                  <a:lnTo>
                    <a:pt x="2582" y="1845"/>
                  </a:lnTo>
                  <a:lnTo>
                    <a:pt x="2637" y="1734"/>
                  </a:lnTo>
                  <a:lnTo>
                    <a:pt x="2656" y="1605"/>
                  </a:lnTo>
                  <a:lnTo>
                    <a:pt x="2693" y="1476"/>
                  </a:lnTo>
                  <a:lnTo>
                    <a:pt x="2693" y="1328"/>
                  </a:lnTo>
                  <a:lnTo>
                    <a:pt x="2674" y="1199"/>
                  </a:lnTo>
                  <a:lnTo>
                    <a:pt x="2656" y="1070"/>
                  </a:lnTo>
                  <a:lnTo>
                    <a:pt x="2619" y="941"/>
                  </a:lnTo>
                  <a:lnTo>
                    <a:pt x="2582" y="830"/>
                  </a:lnTo>
                  <a:lnTo>
                    <a:pt x="2527" y="701"/>
                  </a:lnTo>
                  <a:lnTo>
                    <a:pt x="2453" y="591"/>
                  </a:lnTo>
                  <a:lnTo>
                    <a:pt x="2379" y="499"/>
                  </a:lnTo>
                  <a:lnTo>
                    <a:pt x="2287" y="388"/>
                  </a:lnTo>
                  <a:lnTo>
                    <a:pt x="2195" y="314"/>
                  </a:lnTo>
                  <a:lnTo>
                    <a:pt x="2084" y="222"/>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9"/>
            <p:cNvSpPr/>
            <p:nvPr/>
          </p:nvSpPr>
          <p:spPr>
            <a:xfrm>
              <a:off x="6303975" y="1411700"/>
              <a:ext cx="67325" cy="67325"/>
            </a:xfrm>
            <a:custGeom>
              <a:avLst/>
              <a:gdLst/>
              <a:ahLst/>
              <a:cxnLst/>
              <a:rect l="l" t="t" r="r" b="b"/>
              <a:pathLst>
                <a:path w="2693" h="2693" extrusionOk="0">
                  <a:moveTo>
                    <a:pt x="1273" y="1"/>
                  </a:moveTo>
                  <a:lnTo>
                    <a:pt x="1144" y="19"/>
                  </a:lnTo>
                  <a:lnTo>
                    <a:pt x="1015" y="38"/>
                  </a:lnTo>
                  <a:lnTo>
                    <a:pt x="886" y="74"/>
                  </a:lnTo>
                  <a:lnTo>
                    <a:pt x="775" y="130"/>
                  </a:lnTo>
                  <a:lnTo>
                    <a:pt x="646" y="203"/>
                  </a:lnTo>
                  <a:lnTo>
                    <a:pt x="554" y="277"/>
                  </a:lnTo>
                  <a:lnTo>
                    <a:pt x="443" y="369"/>
                  </a:lnTo>
                  <a:lnTo>
                    <a:pt x="351" y="462"/>
                  </a:lnTo>
                  <a:lnTo>
                    <a:pt x="277" y="554"/>
                  </a:lnTo>
                  <a:lnTo>
                    <a:pt x="203" y="664"/>
                  </a:lnTo>
                  <a:lnTo>
                    <a:pt x="130" y="775"/>
                  </a:lnTo>
                  <a:lnTo>
                    <a:pt x="93" y="904"/>
                  </a:lnTo>
                  <a:lnTo>
                    <a:pt x="56" y="1033"/>
                  </a:lnTo>
                  <a:lnTo>
                    <a:pt x="19" y="1162"/>
                  </a:lnTo>
                  <a:lnTo>
                    <a:pt x="1" y="1291"/>
                  </a:lnTo>
                  <a:lnTo>
                    <a:pt x="19" y="1420"/>
                  </a:lnTo>
                  <a:lnTo>
                    <a:pt x="19" y="1549"/>
                  </a:lnTo>
                  <a:lnTo>
                    <a:pt x="56" y="1679"/>
                  </a:lnTo>
                  <a:lnTo>
                    <a:pt x="93" y="1808"/>
                  </a:lnTo>
                  <a:lnTo>
                    <a:pt x="148" y="1937"/>
                  </a:lnTo>
                  <a:lnTo>
                    <a:pt x="222" y="2047"/>
                  </a:lnTo>
                  <a:lnTo>
                    <a:pt x="296" y="2139"/>
                  </a:lnTo>
                  <a:lnTo>
                    <a:pt x="369" y="2250"/>
                  </a:lnTo>
                  <a:lnTo>
                    <a:pt x="462" y="2342"/>
                  </a:lnTo>
                  <a:lnTo>
                    <a:pt x="572" y="2416"/>
                  </a:lnTo>
                  <a:lnTo>
                    <a:pt x="683" y="2490"/>
                  </a:lnTo>
                  <a:lnTo>
                    <a:pt x="793" y="2564"/>
                  </a:lnTo>
                  <a:lnTo>
                    <a:pt x="922" y="2600"/>
                  </a:lnTo>
                  <a:lnTo>
                    <a:pt x="1052" y="2637"/>
                  </a:lnTo>
                  <a:lnTo>
                    <a:pt x="1181" y="2674"/>
                  </a:lnTo>
                  <a:lnTo>
                    <a:pt x="1310" y="2693"/>
                  </a:lnTo>
                  <a:lnTo>
                    <a:pt x="1439" y="2674"/>
                  </a:lnTo>
                  <a:lnTo>
                    <a:pt x="1568" y="2674"/>
                  </a:lnTo>
                  <a:lnTo>
                    <a:pt x="1697" y="2637"/>
                  </a:lnTo>
                  <a:lnTo>
                    <a:pt x="1826" y="2600"/>
                  </a:lnTo>
                  <a:lnTo>
                    <a:pt x="1937" y="2545"/>
                  </a:lnTo>
                  <a:lnTo>
                    <a:pt x="2066" y="2471"/>
                  </a:lnTo>
                  <a:lnTo>
                    <a:pt x="2158" y="2398"/>
                  </a:lnTo>
                  <a:lnTo>
                    <a:pt x="2268" y="2324"/>
                  </a:lnTo>
                  <a:lnTo>
                    <a:pt x="2361" y="2232"/>
                  </a:lnTo>
                  <a:lnTo>
                    <a:pt x="2434" y="2121"/>
                  </a:lnTo>
                  <a:lnTo>
                    <a:pt x="2508" y="2010"/>
                  </a:lnTo>
                  <a:lnTo>
                    <a:pt x="2563" y="1900"/>
                  </a:lnTo>
                  <a:lnTo>
                    <a:pt x="2619" y="1771"/>
                  </a:lnTo>
                  <a:lnTo>
                    <a:pt x="2656" y="1642"/>
                  </a:lnTo>
                  <a:lnTo>
                    <a:pt x="2693" y="1513"/>
                  </a:lnTo>
                  <a:lnTo>
                    <a:pt x="2693" y="1383"/>
                  </a:lnTo>
                  <a:lnTo>
                    <a:pt x="2693" y="1254"/>
                  </a:lnTo>
                  <a:lnTo>
                    <a:pt x="2674" y="1125"/>
                  </a:lnTo>
                  <a:lnTo>
                    <a:pt x="2656" y="996"/>
                  </a:lnTo>
                  <a:lnTo>
                    <a:pt x="2619" y="867"/>
                  </a:lnTo>
                  <a:lnTo>
                    <a:pt x="2563" y="757"/>
                  </a:lnTo>
                  <a:lnTo>
                    <a:pt x="2490" y="646"/>
                  </a:lnTo>
                  <a:lnTo>
                    <a:pt x="2416" y="535"/>
                  </a:lnTo>
                  <a:lnTo>
                    <a:pt x="2342" y="425"/>
                  </a:lnTo>
                  <a:lnTo>
                    <a:pt x="2232" y="333"/>
                  </a:lnTo>
                  <a:lnTo>
                    <a:pt x="2139" y="259"/>
                  </a:lnTo>
                  <a:lnTo>
                    <a:pt x="2029" y="185"/>
                  </a:lnTo>
                  <a:lnTo>
                    <a:pt x="1918" y="130"/>
                  </a:lnTo>
                  <a:lnTo>
                    <a:pt x="1789" y="74"/>
                  </a:lnTo>
                  <a:lnTo>
                    <a:pt x="1660" y="38"/>
                  </a:lnTo>
                  <a:lnTo>
                    <a:pt x="1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9"/>
            <p:cNvSpPr/>
            <p:nvPr/>
          </p:nvSpPr>
          <p:spPr>
            <a:xfrm>
              <a:off x="6384175" y="1430600"/>
              <a:ext cx="17075" cy="57650"/>
            </a:xfrm>
            <a:custGeom>
              <a:avLst/>
              <a:gdLst/>
              <a:ahLst/>
              <a:cxnLst/>
              <a:rect l="l" t="t" r="r" b="b"/>
              <a:pathLst>
                <a:path w="683" h="2306" extrusionOk="0">
                  <a:moveTo>
                    <a:pt x="683" y="1"/>
                  </a:moveTo>
                  <a:lnTo>
                    <a:pt x="536" y="111"/>
                  </a:lnTo>
                  <a:lnTo>
                    <a:pt x="406" y="222"/>
                  </a:lnTo>
                  <a:lnTo>
                    <a:pt x="296" y="351"/>
                  </a:lnTo>
                  <a:lnTo>
                    <a:pt x="204" y="480"/>
                  </a:lnTo>
                  <a:lnTo>
                    <a:pt x="130" y="627"/>
                  </a:lnTo>
                  <a:lnTo>
                    <a:pt x="56" y="793"/>
                  </a:lnTo>
                  <a:lnTo>
                    <a:pt x="19" y="959"/>
                  </a:lnTo>
                  <a:lnTo>
                    <a:pt x="1" y="1144"/>
                  </a:lnTo>
                  <a:lnTo>
                    <a:pt x="19" y="1310"/>
                  </a:lnTo>
                  <a:lnTo>
                    <a:pt x="56" y="1494"/>
                  </a:lnTo>
                  <a:lnTo>
                    <a:pt x="111" y="1660"/>
                  </a:lnTo>
                  <a:lnTo>
                    <a:pt x="185" y="1808"/>
                  </a:lnTo>
                  <a:lnTo>
                    <a:pt x="296" y="1955"/>
                  </a:lnTo>
                  <a:lnTo>
                    <a:pt x="406" y="2084"/>
                  </a:lnTo>
                  <a:lnTo>
                    <a:pt x="536" y="2195"/>
                  </a:lnTo>
                  <a:lnTo>
                    <a:pt x="683" y="2305"/>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9"/>
            <p:cNvSpPr/>
            <p:nvPr/>
          </p:nvSpPr>
          <p:spPr>
            <a:xfrm>
              <a:off x="5066325" y="538650"/>
              <a:ext cx="66400" cy="66400"/>
            </a:xfrm>
            <a:custGeom>
              <a:avLst/>
              <a:gdLst/>
              <a:ahLst/>
              <a:cxnLst/>
              <a:rect l="l" t="t" r="r" b="b"/>
              <a:pathLst>
                <a:path w="2656" h="2656" extrusionOk="0">
                  <a:moveTo>
                    <a:pt x="1180" y="1"/>
                  </a:moveTo>
                  <a:lnTo>
                    <a:pt x="1070" y="38"/>
                  </a:lnTo>
                  <a:lnTo>
                    <a:pt x="941" y="56"/>
                  </a:lnTo>
                  <a:lnTo>
                    <a:pt x="811" y="111"/>
                  </a:lnTo>
                  <a:lnTo>
                    <a:pt x="701" y="167"/>
                  </a:lnTo>
                  <a:lnTo>
                    <a:pt x="590" y="222"/>
                  </a:lnTo>
                  <a:lnTo>
                    <a:pt x="498" y="296"/>
                  </a:lnTo>
                  <a:lnTo>
                    <a:pt x="406" y="388"/>
                  </a:lnTo>
                  <a:lnTo>
                    <a:pt x="314" y="480"/>
                  </a:lnTo>
                  <a:lnTo>
                    <a:pt x="240" y="572"/>
                  </a:lnTo>
                  <a:lnTo>
                    <a:pt x="166" y="683"/>
                  </a:lnTo>
                  <a:lnTo>
                    <a:pt x="111" y="794"/>
                  </a:lnTo>
                  <a:lnTo>
                    <a:pt x="55" y="923"/>
                  </a:lnTo>
                  <a:lnTo>
                    <a:pt x="19" y="1033"/>
                  </a:lnTo>
                  <a:lnTo>
                    <a:pt x="0" y="1162"/>
                  </a:lnTo>
                  <a:lnTo>
                    <a:pt x="0" y="1291"/>
                  </a:lnTo>
                  <a:lnTo>
                    <a:pt x="0" y="1439"/>
                  </a:lnTo>
                  <a:lnTo>
                    <a:pt x="19" y="1568"/>
                  </a:lnTo>
                  <a:lnTo>
                    <a:pt x="37" y="1697"/>
                  </a:lnTo>
                  <a:lnTo>
                    <a:pt x="92" y="1826"/>
                  </a:lnTo>
                  <a:lnTo>
                    <a:pt x="148" y="1937"/>
                  </a:lnTo>
                  <a:lnTo>
                    <a:pt x="203" y="2047"/>
                  </a:lnTo>
                  <a:lnTo>
                    <a:pt x="277" y="2158"/>
                  </a:lnTo>
                  <a:lnTo>
                    <a:pt x="369" y="2250"/>
                  </a:lnTo>
                  <a:lnTo>
                    <a:pt x="461" y="2342"/>
                  </a:lnTo>
                  <a:lnTo>
                    <a:pt x="572" y="2416"/>
                  </a:lnTo>
                  <a:lnTo>
                    <a:pt x="682" y="2490"/>
                  </a:lnTo>
                  <a:lnTo>
                    <a:pt x="793" y="2545"/>
                  </a:lnTo>
                  <a:lnTo>
                    <a:pt x="922" y="2600"/>
                  </a:lnTo>
                  <a:lnTo>
                    <a:pt x="1051" y="2637"/>
                  </a:lnTo>
                  <a:lnTo>
                    <a:pt x="1180" y="2656"/>
                  </a:lnTo>
                  <a:lnTo>
                    <a:pt x="1457" y="2656"/>
                  </a:lnTo>
                  <a:lnTo>
                    <a:pt x="1586" y="2637"/>
                  </a:lnTo>
                  <a:lnTo>
                    <a:pt x="1696" y="2600"/>
                  </a:lnTo>
                  <a:lnTo>
                    <a:pt x="1826" y="2564"/>
                  </a:lnTo>
                  <a:lnTo>
                    <a:pt x="1936" y="2508"/>
                  </a:lnTo>
                  <a:lnTo>
                    <a:pt x="2047" y="2435"/>
                  </a:lnTo>
                  <a:lnTo>
                    <a:pt x="2139" y="2361"/>
                  </a:lnTo>
                  <a:lnTo>
                    <a:pt x="2250" y="2269"/>
                  </a:lnTo>
                  <a:lnTo>
                    <a:pt x="2323" y="2176"/>
                  </a:lnTo>
                  <a:lnTo>
                    <a:pt x="2397" y="2084"/>
                  </a:lnTo>
                  <a:lnTo>
                    <a:pt x="2471" y="1974"/>
                  </a:lnTo>
                  <a:lnTo>
                    <a:pt x="2526" y="1863"/>
                  </a:lnTo>
                  <a:lnTo>
                    <a:pt x="2581" y="1752"/>
                  </a:lnTo>
                  <a:lnTo>
                    <a:pt x="2618" y="1623"/>
                  </a:lnTo>
                  <a:lnTo>
                    <a:pt x="2637" y="1494"/>
                  </a:lnTo>
                  <a:lnTo>
                    <a:pt x="2655" y="1365"/>
                  </a:lnTo>
                  <a:lnTo>
                    <a:pt x="2637" y="1218"/>
                  </a:lnTo>
                  <a:lnTo>
                    <a:pt x="2618" y="1089"/>
                  </a:lnTo>
                  <a:lnTo>
                    <a:pt x="2600" y="959"/>
                  </a:lnTo>
                  <a:lnTo>
                    <a:pt x="2545" y="849"/>
                  </a:lnTo>
                  <a:lnTo>
                    <a:pt x="2489" y="720"/>
                  </a:lnTo>
                  <a:lnTo>
                    <a:pt x="2434" y="609"/>
                  </a:lnTo>
                  <a:lnTo>
                    <a:pt x="2360" y="499"/>
                  </a:lnTo>
                  <a:lnTo>
                    <a:pt x="2268" y="406"/>
                  </a:lnTo>
                  <a:lnTo>
                    <a:pt x="2176" y="314"/>
                  </a:lnTo>
                  <a:lnTo>
                    <a:pt x="2065" y="240"/>
                  </a:lnTo>
                  <a:lnTo>
                    <a:pt x="1955" y="167"/>
                  </a:lnTo>
                  <a:lnTo>
                    <a:pt x="1844" y="111"/>
                  </a:lnTo>
                  <a:lnTo>
                    <a:pt x="1715" y="74"/>
                  </a:lnTo>
                  <a:lnTo>
                    <a:pt x="1586" y="38"/>
                  </a:lnTo>
                  <a:lnTo>
                    <a:pt x="1457" y="19"/>
                  </a:lnTo>
                  <a:lnTo>
                    <a:pt x="13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9"/>
            <p:cNvSpPr/>
            <p:nvPr/>
          </p:nvSpPr>
          <p:spPr>
            <a:xfrm>
              <a:off x="5014700" y="364425"/>
              <a:ext cx="66400" cy="66400"/>
            </a:xfrm>
            <a:custGeom>
              <a:avLst/>
              <a:gdLst/>
              <a:ahLst/>
              <a:cxnLst/>
              <a:rect l="l" t="t" r="r" b="b"/>
              <a:pathLst>
                <a:path w="2656" h="2656" extrusionOk="0">
                  <a:moveTo>
                    <a:pt x="1365" y="0"/>
                  </a:moveTo>
                  <a:lnTo>
                    <a:pt x="1217" y="19"/>
                  </a:lnTo>
                  <a:lnTo>
                    <a:pt x="1088" y="37"/>
                  </a:lnTo>
                  <a:lnTo>
                    <a:pt x="959" y="55"/>
                  </a:lnTo>
                  <a:lnTo>
                    <a:pt x="830" y="111"/>
                  </a:lnTo>
                  <a:lnTo>
                    <a:pt x="719" y="166"/>
                  </a:lnTo>
                  <a:lnTo>
                    <a:pt x="609" y="221"/>
                  </a:lnTo>
                  <a:lnTo>
                    <a:pt x="498" y="314"/>
                  </a:lnTo>
                  <a:lnTo>
                    <a:pt x="406" y="387"/>
                  </a:lnTo>
                  <a:lnTo>
                    <a:pt x="314" y="479"/>
                  </a:lnTo>
                  <a:lnTo>
                    <a:pt x="240" y="590"/>
                  </a:lnTo>
                  <a:lnTo>
                    <a:pt x="166" y="701"/>
                  </a:lnTo>
                  <a:lnTo>
                    <a:pt x="111" y="811"/>
                  </a:lnTo>
                  <a:lnTo>
                    <a:pt x="55" y="940"/>
                  </a:lnTo>
                  <a:lnTo>
                    <a:pt x="37" y="1069"/>
                  </a:lnTo>
                  <a:lnTo>
                    <a:pt x="0" y="1199"/>
                  </a:lnTo>
                  <a:lnTo>
                    <a:pt x="0" y="1328"/>
                  </a:lnTo>
                  <a:lnTo>
                    <a:pt x="0" y="1475"/>
                  </a:lnTo>
                  <a:lnTo>
                    <a:pt x="37" y="1604"/>
                  </a:lnTo>
                  <a:lnTo>
                    <a:pt x="55" y="1715"/>
                  </a:lnTo>
                  <a:lnTo>
                    <a:pt x="111" y="1844"/>
                  </a:lnTo>
                  <a:lnTo>
                    <a:pt x="166" y="1955"/>
                  </a:lnTo>
                  <a:lnTo>
                    <a:pt x="221" y="2065"/>
                  </a:lnTo>
                  <a:lnTo>
                    <a:pt x="295" y="2157"/>
                  </a:lnTo>
                  <a:lnTo>
                    <a:pt x="387" y="2268"/>
                  </a:lnTo>
                  <a:lnTo>
                    <a:pt x="479" y="2342"/>
                  </a:lnTo>
                  <a:lnTo>
                    <a:pt x="572" y="2415"/>
                  </a:lnTo>
                  <a:lnTo>
                    <a:pt x="682" y="2489"/>
                  </a:lnTo>
                  <a:lnTo>
                    <a:pt x="793" y="2545"/>
                  </a:lnTo>
                  <a:lnTo>
                    <a:pt x="922" y="2600"/>
                  </a:lnTo>
                  <a:lnTo>
                    <a:pt x="1033" y="2637"/>
                  </a:lnTo>
                  <a:lnTo>
                    <a:pt x="1162" y="2655"/>
                  </a:lnTo>
                  <a:lnTo>
                    <a:pt x="1438" y="2655"/>
                  </a:lnTo>
                  <a:lnTo>
                    <a:pt x="1567" y="2637"/>
                  </a:lnTo>
                  <a:lnTo>
                    <a:pt x="1696" y="2618"/>
                  </a:lnTo>
                  <a:lnTo>
                    <a:pt x="1825" y="2563"/>
                  </a:lnTo>
                  <a:lnTo>
                    <a:pt x="1936" y="2508"/>
                  </a:lnTo>
                  <a:lnTo>
                    <a:pt x="2047" y="2452"/>
                  </a:lnTo>
                  <a:lnTo>
                    <a:pt x="2157" y="2360"/>
                  </a:lnTo>
                  <a:lnTo>
                    <a:pt x="2250" y="2286"/>
                  </a:lnTo>
                  <a:lnTo>
                    <a:pt x="2342" y="2194"/>
                  </a:lnTo>
                  <a:lnTo>
                    <a:pt x="2415" y="2084"/>
                  </a:lnTo>
                  <a:lnTo>
                    <a:pt x="2489" y="1973"/>
                  </a:lnTo>
                  <a:lnTo>
                    <a:pt x="2545" y="1862"/>
                  </a:lnTo>
                  <a:lnTo>
                    <a:pt x="2600" y="1733"/>
                  </a:lnTo>
                  <a:lnTo>
                    <a:pt x="2637" y="1604"/>
                  </a:lnTo>
                  <a:lnTo>
                    <a:pt x="2655" y="1475"/>
                  </a:lnTo>
                  <a:lnTo>
                    <a:pt x="2655" y="1328"/>
                  </a:lnTo>
                  <a:lnTo>
                    <a:pt x="2655" y="1199"/>
                  </a:lnTo>
                  <a:lnTo>
                    <a:pt x="2637" y="1069"/>
                  </a:lnTo>
                  <a:lnTo>
                    <a:pt x="2600" y="959"/>
                  </a:lnTo>
                  <a:lnTo>
                    <a:pt x="2563" y="830"/>
                  </a:lnTo>
                  <a:lnTo>
                    <a:pt x="2508" y="719"/>
                  </a:lnTo>
                  <a:lnTo>
                    <a:pt x="2434" y="609"/>
                  </a:lnTo>
                  <a:lnTo>
                    <a:pt x="2360" y="498"/>
                  </a:lnTo>
                  <a:lnTo>
                    <a:pt x="2268" y="406"/>
                  </a:lnTo>
                  <a:lnTo>
                    <a:pt x="2176" y="332"/>
                  </a:lnTo>
                  <a:lnTo>
                    <a:pt x="2084" y="240"/>
                  </a:lnTo>
                  <a:lnTo>
                    <a:pt x="1973" y="184"/>
                  </a:lnTo>
                  <a:lnTo>
                    <a:pt x="1862" y="129"/>
                  </a:lnTo>
                  <a:lnTo>
                    <a:pt x="1733" y="74"/>
                  </a:lnTo>
                  <a:lnTo>
                    <a:pt x="1623" y="37"/>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9"/>
            <p:cNvSpPr/>
            <p:nvPr/>
          </p:nvSpPr>
          <p:spPr>
            <a:xfrm>
              <a:off x="5457200" y="1098250"/>
              <a:ext cx="66400" cy="66400"/>
            </a:xfrm>
            <a:custGeom>
              <a:avLst/>
              <a:gdLst/>
              <a:ahLst/>
              <a:cxnLst/>
              <a:rect l="l" t="t" r="r" b="b"/>
              <a:pathLst>
                <a:path w="2656" h="2656" extrusionOk="0">
                  <a:moveTo>
                    <a:pt x="1218" y="1"/>
                  </a:moveTo>
                  <a:lnTo>
                    <a:pt x="1089" y="19"/>
                  </a:lnTo>
                  <a:lnTo>
                    <a:pt x="959" y="38"/>
                  </a:lnTo>
                  <a:lnTo>
                    <a:pt x="830" y="93"/>
                  </a:lnTo>
                  <a:lnTo>
                    <a:pt x="720" y="148"/>
                  </a:lnTo>
                  <a:lnTo>
                    <a:pt x="609" y="203"/>
                  </a:lnTo>
                  <a:lnTo>
                    <a:pt x="499" y="296"/>
                  </a:lnTo>
                  <a:lnTo>
                    <a:pt x="406" y="369"/>
                  </a:lnTo>
                  <a:lnTo>
                    <a:pt x="314" y="462"/>
                  </a:lnTo>
                  <a:lnTo>
                    <a:pt x="240" y="572"/>
                  </a:lnTo>
                  <a:lnTo>
                    <a:pt x="167" y="683"/>
                  </a:lnTo>
                  <a:lnTo>
                    <a:pt x="111" y="794"/>
                  </a:lnTo>
                  <a:lnTo>
                    <a:pt x="56" y="923"/>
                  </a:lnTo>
                  <a:lnTo>
                    <a:pt x="19" y="1052"/>
                  </a:lnTo>
                  <a:lnTo>
                    <a:pt x="1" y="1181"/>
                  </a:lnTo>
                  <a:lnTo>
                    <a:pt x="1" y="1328"/>
                  </a:lnTo>
                  <a:lnTo>
                    <a:pt x="1" y="1457"/>
                  </a:lnTo>
                  <a:lnTo>
                    <a:pt x="19" y="1586"/>
                  </a:lnTo>
                  <a:lnTo>
                    <a:pt x="56" y="1697"/>
                  </a:lnTo>
                  <a:lnTo>
                    <a:pt x="93" y="1826"/>
                  </a:lnTo>
                  <a:lnTo>
                    <a:pt x="148" y="1937"/>
                  </a:lnTo>
                  <a:lnTo>
                    <a:pt x="222" y="2047"/>
                  </a:lnTo>
                  <a:lnTo>
                    <a:pt x="296" y="2158"/>
                  </a:lnTo>
                  <a:lnTo>
                    <a:pt x="369" y="2250"/>
                  </a:lnTo>
                  <a:lnTo>
                    <a:pt x="462" y="2324"/>
                  </a:lnTo>
                  <a:lnTo>
                    <a:pt x="572" y="2416"/>
                  </a:lnTo>
                  <a:lnTo>
                    <a:pt x="683" y="2471"/>
                  </a:lnTo>
                  <a:lnTo>
                    <a:pt x="794" y="2527"/>
                  </a:lnTo>
                  <a:lnTo>
                    <a:pt x="904" y="2582"/>
                  </a:lnTo>
                  <a:lnTo>
                    <a:pt x="1033" y="2619"/>
                  </a:lnTo>
                  <a:lnTo>
                    <a:pt x="1162" y="2637"/>
                  </a:lnTo>
                  <a:lnTo>
                    <a:pt x="1291" y="2656"/>
                  </a:lnTo>
                  <a:lnTo>
                    <a:pt x="1439" y="2637"/>
                  </a:lnTo>
                  <a:lnTo>
                    <a:pt x="1568" y="2619"/>
                  </a:lnTo>
                  <a:lnTo>
                    <a:pt x="1697" y="2600"/>
                  </a:lnTo>
                  <a:lnTo>
                    <a:pt x="1808" y="2545"/>
                  </a:lnTo>
                  <a:lnTo>
                    <a:pt x="1937" y="2490"/>
                  </a:lnTo>
                  <a:lnTo>
                    <a:pt x="2047" y="2435"/>
                  </a:lnTo>
                  <a:lnTo>
                    <a:pt x="2158" y="2361"/>
                  </a:lnTo>
                  <a:lnTo>
                    <a:pt x="2250" y="2269"/>
                  </a:lnTo>
                  <a:lnTo>
                    <a:pt x="2342" y="2176"/>
                  </a:lnTo>
                  <a:lnTo>
                    <a:pt x="2416" y="2066"/>
                  </a:lnTo>
                  <a:lnTo>
                    <a:pt x="2490" y="1955"/>
                  </a:lnTo>
                  <a:lnTo>
                    <a:pt x="2545" y="1844"/>
                  </a:lnTo>
                  <a:lnTo>
                    <a:pt x="2582" y="1715"/>
                  </a:lnTo>
                  <a:lnTo>
                    <a:pt x="2619" y="1586"/>
                  </a:lnTo>
                  <a:lnTo>
                    <a:pt x="2637" y="1457"/>
                  </a:lnTo>
                  <a:lnTo>
                    <a:pt x="2656" y="1328"/>
                  </a:lnTo>
                  <a:lnTo>
                    <a:pt x="2637" y="1181"/>
                  </a:lnTo>
                  <a:lnTo>
                    <a:pt x="2619" y="1052"/>
                  </a:lnTo>
                  <a:lnTo>
                    <a:pt x="2600" y="941"/>
                  </a:lnTo>
                  <a:lnTo>
                    <a:pt x="2545" y="812"/>
                  </a:lnTo>
                  <a:lnTo>
                    <a:pt x="2490" y="701"/>
                  </a:lnTo>
                  <a:lnTo>
                    <a:pt x="2435" y="591"/>
                  </a:lnTo>
                  <a:lnTo>
                    <a:pt x="2361" y="498"/>
                  </a:lnTo>
                  <a:lnTo>
                    <a:pt x="2269" y="388"/>
                  </a:lnTo>
                  <a:lnTo>
                    <a:pt x="2176" y="314"/>
                  </a:lnTo>
                  <a:lnTo>
                    <a:pt x="2066" y="240"/>
                  </a:lnTo>
                  <a:lnTo>
                    <a:pt x="1974" y="167"/>
                  </a:lnTo>
                  <a:lnTo>
                    <a:pt x="1863" y="111"/>
                  </a:lnTo>
                  <a:lnTo>
                    <a:pt x="1734" y="56"/>
                  </a:lnTo>
                  <a:lnTo>
                    <a:pt x="1605" y="19"/>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9"/>
            <p:cNvSpPr/>
            <p:nvPr/>
          </p:nvSpPr>
          <p:spPr>
            <a:xfrm>
              <a:off x="5602400" y="1206575"/>
              <a:ext cx="66400" cy="66400"/>
            </a:xfrm>
            <a:custGeom>
              <a:avLst/>
              <a:gdLst/>
              <a:ahLst/>
              <a:cxnLst/>
              <a:rect l="l" t="t" r="r" b="b"/>
              <a:pathLst>
                <a:path w="2656" h="2656" extrusionOk="0">
                  <a:moveTo>
                    <a:pt x="1181" y="1"/>
                  </a:moveTo>
                  <a:lnTo>
                    <a:pt x="1052" y="38"/>
                  </a:lnTo>
                  <a:lnTo>
                    <a:pt x="923" y="56"/>
                  </a:lnTo>
                  <a:lnTo>
                    <a:pt x="812" y="111"/>
                  </a:lnTo>
                  <a:lnTo>
                    <a:pt x="701" y="167"/>
                  </a:lnTo>
                  <a:lnTo>
                    <a:pt x="591" y="240"/>
                  </a:lnTo>
                  <a:lnTo>
                    <a:pt x="480" y="314"/>
                  </a:lnTo>
                  <a:lnTo>
                    <a:pt x="388" y="406"/>
                  </a:lnTo>
                  <a:lnTo>
                    <a:pt x="314" y="498"/>
                  </a:lnTo>
                  <a:lnTo>
                    <a:pt x="240" y="591"/>
                  </a:lnTo>
                  <a:lnTo>
                    <a:pt x="167" y="701"/>
                  </a:lnTo>
                  <a:lnTo>
                    <a:pt x="111" y="812"/>
                  </a:lnTo>
                  <a:lnTo>
                    <a:pt x="74" y="941"/>
                  </a:lnTo>
                  <a:lnTo>
                    <a:pt x="38" y="1070"/>
                  </a:lnTo>
                  <a:lnTo>
                    <a:pt x="19" y="1199"/>
                  </a:lnTo>
                  <a:lnTo>
                    <a:pt x="1" y="1328"/>
                  </a:lnTo>
                  <a:lnTo>
                    <a:pt x="19" y="1457"/>
                  </a:lnTo>
                  <a:lnTo>
                    <a:pt x="38" y="1586"/>
                  </a:lnTo>
                  <a:lnTo>
                    <a:pt x="74" y="1715"/>
                  </a:lnTo>
                  <a:lnTo>
                    <a:pt x="111" y="1844"/>
                  </a:lnTo>
                  <a:lnTo>
                    <a:pt x="167" y="1955"/>
                  </a:lnTo>
                  <a:lnTo>
                    <a:pt x="240" y="2066"/>
                  </a:lnTo>
                  <a:lnTo>
                    <a:pt x="333" y="2176"/>
                  </a:lnTo>
                  <a:lnTo>
                    <a:pt x="406" y="2269"/>
                  </a:lnTo>
                  <a:lnTo>
                    <a:pt x="517" y="2361"/>
                  </a:lnTo>
                  <a:lnTo>
                    <a:pt x="609" y="2434"/>
                  </a:lnTo>
                  <a:lnTo>
                    <a:pt x="720" y="2508"/>
                  </a:lnTo>
                  <a:lnTo>
                    <a:pt x="849" y="2564"/>
                  </a:lnTo>
                  <a:lnTo>
                    <a:pt x="959" y="2600"/>
                  </a:lnTo>
                  <a:lnTo>
                    <a:pt x="1089" y="2637"/>
                  </a:lnTo>
                  <a:lnTo>
                    <a:pt x="1236" y="2656"/>
                  </a:lnTo>
                  <a:lnTo>
                    <a:pt x="1365" y="2656"/>
                  </a:lnTo>
                  <a:lnTo>
                    <a:pt x="1494" y="2637"/>
                  </a:lnTo>
                  <a:lnTo>
                    <a:pt x="1623" y="2619"/>
                  </a:lnTo>
                  <a:lnTo>
                    <a:pt x="1752" y="2582"/>
                  </a:lnTo>
                  <a:lnTo>
                    <a:pt x="1863" y="2545"/>
                  </a:lnTo>
                  <a:lnTo>
                    <a:pt x="1974" y="2490"/>
                  </a:lnTo>
                  <a:lnTo>
                    <a:pt x="2084" y="2416"/>
                  </a:lnTo>
                  <a:lnTo>
                    <a:pt x="2195" y="2342"/>
                  </a:lnTo>
                  <a:lnTo>
                    <a:pt x="2287" y="2250"/>
                  </a:lnTo>
                  <a:lnTo>
                    <a:pt x="2361" y="2158"/>
                  </a:lnTo>
                  <a:lnTo>
                    <a:pt x="2435" y="2047"/>
                  </a:lnTo>
                  <a:lnTo>
                    <a:pt x="2508" y="1955"/>
                  </a:lnTo>
                  <a:lnTo>
                    <a:pt x="2564" y="1826"/>
                  </a:lnTo>
                  <a:lnTo>
                    <a:pt x="2600" y="1715"/>
                  </a:lnTo>
                  <a:lnTo>
                    <a:pt x="2637" y="1586"/>
                  </a:lnTo>
                  <a:lnTo>
                    <a:pt x="2656" y="1457"/>
                  </a:lnTo>
                  <a:lnTo>
                    <a:pt x="2656" y="1328"/>
                  </a:lnTo>
                  <a:lnTo>
                    <a:pt x="2656" y="1199"/>
                  </a:lnTo>
                  <a:lnTo>
                    <a:pt x="2637" y="1052"/>
                  </a:lnTo>
                  <a:lnTo>
                    <a:pt x="2600" y="923"/>
                  </a:lnTo>
                  <a:lnTo>
                    <a:pt x="2564" y="812"/>
                  </a:lnTo>
                  <a:lnTo>
                    <a:pt x="2490" y="683"/>
                  </a:lnTo>
                  <a:lnTo>
                    <a:pt x="2435" y="572"/>
                  </a:lnTo>
                  <a:lnTo>
                    <a:pt x="2342" y="480"/>
                  </a:lnTo>
                  <a:lnTo>
                    <a:pt x="2269" y="388"/>
                  </a:lnTo>
                  <a:lnTo>
                    <a:pt x="2158" y="296"/>
                  </a:lnTo>
                  <a:lnTo>
                    <a:pt x="2066" y="222"/>
                  </a:lnTo>
                  <a:lnTo>
                    <a:pt x="1955" y="148"/>
                  </a:lnTo>
                  <a:lnTo>
                    <a:pt x="1826" y="93"/>
                  </a:lnTo>
                  <a:lnTo>
                    <a:pt x="1697" y="56"/>
                  </a:lnTo>
                  <a:lnTo>
                    <a:pt x="1586" y="19"/>
                  </a:lnTo>
                  <a:lnTo>
                    <a:pt x="14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9"/>
            <p:cNvSpPr/>
            <p:nvPr/>
          </p:nvSpPr>
          <p:spPr>
            <a:xfrm>
              <a:off x="5183400" y="804625"/>
              <a:ext cx="65475" cy="65475"/>
            </a:xfrm>
            <a:custGeom>
              <a:avLst/>
              <a:gdLst/>
              <a:ahLst/>
              <a:cxnLst/>
              <a:rect l="l" t="t" r="r" b="b"/>
              <a:pathLst>
                <a:path w="2619" h="2619" extrusionOk="0">
                  <a:moveTo>
                    <a:pt x="1144" y="1"/>
                  </a:moveTo>
                  <a:lnTo>
                    <a:pt x="1015" y="37"/>
                  </a:lnTo>
                  <a:lnTo>
                    <a:pt x="904" y="56"/>
                  </a:lnTo>
                  <a:lnTo>
                    <a:pt x="775" y="111"/>
                  </a:lnTo>
                  <a:lnTo>
                    <a:pt x="664" y="166"/>
                  </a:lnTo>
                  <a:lnTo>
                    <a:pt x="554" y="240"/>
                  </a:lnTo>
                  <a:lnTo>
                    <a:pt x="461" y="314"/>
                  </a:lnTo>
                  <a:lnTo>
                    <a:pt x="369" y="406"/>
                  </a:lnTo>
                  <a:lnTo>
                    <a:pt x="295" y="498"/>
                  </a:lnTo>
                  <a:lnTo>
                    <a:pt x="222" y="591"/>
                  </a:lnTo>
                  <a:lnTo>
                    <a:pt x="148" y="701"/>
                  </a:lnTo>
                  <a:lnTo>
                    <a:pt x="93" y="812"/>
                  </a:lnTo>
                  <a:lnTo>
                    <a:pt x="56" y="941"/>
                  </a:lnTo>
                  <a:lnTo>
                    <a:pt x="19" y="1070"/>
                  </a:lnTo>
                  <a:lnTo>
                    <a:pt x="19" y="1199"/>
                  </a:lnTo>
                  <a:lnTo>
                    <a:pt x="0" y="1328"/>
                  </a:lnTo>
                  <a:lnTo>
                    <a:pt x="19" y="1457"/>
                  </a:lnTo>
                  <a:lnTo>
                    <a:pt x="37" y="1586"/>
                  </a:lnTo>
                  <a:lnTo>
                    <a:pt x="74" y="1715"/>
                  </a:lnTo>
                  <a:lnTo>
                    <a:pt x="111" y="1826"/>
                  </a:lnTo>
                  <a:lnTo>
                    <a:pt x="166" y="1955"/>
                  </a:lnTo>
                  <a:lnTo>
                    <a:pt x="240" y="2047"/>
                  </a:lnTo>
                  <a:lnTo>
                    <a:pt x="314" y="2158"/>
                  </a:lnTo>
                  <a:lnTo>
                    <a:pt x="388" y="2250"/>
                  </a:lnTo>
                  <a:lnTo>
                    <a:pt x="498" y="2324"/>
                  </a:lnTo>
                  <a:lnTo>
                    <a:pt x="590" y="2397"/>
                  </a:lnTo>
                  <a:lnTo>
                    <a:pt x="701" y="2471"/>
                  </a:lnTo>
                  <a:lnTo>
                    <a:pt x="812" y="2527"/>
                  </a:lnTo>
                  <a:lnTo>
                    <a:pt x="941" y="2563"/>
                  </a:lnTo>
                  <a:lnTo>
                    <a:pt x="1051" y="2600"/>
                  </a:lnTo>
                  <a:lnTo>
                    <a:pt x="1180" y="2619"/>
                  </a:lnTo>
                  <a:lnTo>
                    <a:pt x="1457" y="2619"/>
                  </a:lnTo>
                  <a:lnTo>
                    <a:pt x="1586" y="2600"/>
                  </a:lnTo>
                  <a:lnTo>
                    <a:pt x="1715" y="2563"/>
                  </a:lnTo>
                  <a:lnTo>
                    <a:pt x="1826" y="2508"/>
                  </a:lnTo>
                  <a:lnTo>
                    <a:pt x="1936" y="2453"/>
                  </a:lnTo>
                  <a:lnTo>
                    <a:pt x="2047" y="2397"/>
                  </a:lnTo>
                  <a:lnTo>
                    <a:pt x="2158" y="2324"/>
                  </a:lnTo>
                  <a:lnTo>
                    <a:pt x="2250" y="2232"/>
                  </a:lnTo>
                  <a:lnTo>
                    <a:pt x="2324" y="2139"/>
                  </a:lnTo>
                  <a:lnTo>
                    <a:pt x="2397" y="2047"/>
                  </a:lnTo>
                  <a:lnTo>
                    <a:pt x="2471" y="1937"/>
                  </a:lnTo>
                  <a:lnTo>
                    <a:pt x="2526" y="1826"/>
                  </a:lnTo>
                  <a:lnTo>
                    <a:pt x="2563" y="1697"/>
                  </a:lnTo>
                  <a:lnTo>
                    <a:pt x="2600" y="1586"/>
                  </a:lnTo>
                  <a:lnTo>
                    <a:pt x="2619" y="1457"/>
                  </a:lnTo>
                  <a:lnTo>
                    <a:pt x="2619" y="1310"/>
                  </a:lnTo>
                  <a:lnTo>
                    <a:pt x="2619" y="1181"/>
                  </a:lnTo>
                  <a:lnTo>
                    <a:pt x="2600" y="1052"/>
                  </a:lnTo>
                  <a:lnTo>
                    <a:pt x="2563" y="922"/>
                  </a:lnTo>
                  <a:lnTo>
                    <a:pt x="2526" y="793"/>
                  </a:lnTo>
                  <a:lnTo>
                    <a:pt x="2471" y="683"/>
                  </a:lnTo>
                  <a:lnTo>
                    <a:pt x="2397" y="572"/>
                  </a:lnTo>
                  <a:lnTo>
                    <a:pt x="2324" y="461"/>
                  </a:lnTo>
                  <a:lnTo>
                    <a:pt x="2231" y="369"/>
                  </a:lnTo>
                  <a:lnTo>
                    <a:pt x="2139" y="277"/>
                  </a:lnTo>
                  <a:lnTo>
                    <a:pt x="2029" y="203"/>
                  </a:lnTo>
                  <a:lnTo>
                    <a:pt x="1918" y="148"/>
                  </a:lnTo>
                  <a:lnTo>
                    <a:pt x="1807" y="93"/>
                  </a:lnTo>
                  <a:lnTo>
                    <a:pt x="1678" y="56"/>
                  </a:lnTo>
                  <a:lnTo>
                    <a:pt x="1549" y="19"/>
                  </a:lnTo>
                  <a:lnTo>
                    <a:pt x="14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9"/>
            <p:cNvSpPr/>
            <p:nvPr/>
          </p:nvSpPr>
          <p:spPr>
            <a:xfrm>
              <a:off x="5749000" y="1315825"/>
              <a:ext cx="64550" cy="64550"/>
            </a:xfrm>
            <a:custGeom>
              <a:avLst/>
              <a:gdLst/>
              <a:ahLst/>
              <a:cxnLst/>
              <a:rect l="l" t="t" r="r" b="b"/>
              <a:pathLst>
                <a:path w="2582" h="2582" extrusionOk="0">
                  <a:moveTo>
                    <a:pt x="1143" y="0"/>
                  </a:moveTo>
                  <a:lnTo>
                    <a:pt x="1014" y="19"/>
                  </a:lnTo>
                  <a:lnTo>
                    <a:pt x="885" y="56"/>
                  </a:lnTo>
                  <a:lnTo>
                    <a:pt x="774" y="111"/>
                  </a:lnTo>
                  <a:lnTo>
                    <a:pt x="664" y="148"/>
                  </a:lnTo>
                  <a:lnTo>
                    <a:pt x="553" y="222"/>
                  </a:lnTo>
                  <a:lnTo>
                    <a:pt x="461" y="295"/>
                  </a:lnTo>
                  <a:lnTo>
                    <a:pt x="369" y="388"/>
                  </a:lnTo>
                  <a:lnTo>
                    <a:pt x="277" y="480"/>
                  </a:lnTo>
                  <a:lnTo>
                    <a:pt x="203" y="572"/>
                  </a:lnTo>
                  <a:lnTo>
                    <a:pt x="148" y="683"/>
                  </a:lnTo>
                  <a:lnTo>
                    <a:pt x="92" y="793"/>
                  </a:lnTo>
                  <a:lnTo>
                    <a:pt x="55" y="904"/>
                  </a:lnTo>
                  <a:lnTo>
                    <a:pt x="18" y="1033"/>
                  </a:lnTo>
                  <a:lnTo>
                    <a:pt x="0" y="1162"/>
                  </a:lnTo>
                  <a:lnTo>
                    <a:pt x="0" y="1310"/>
                  </a:lnTo>
                  <a:lnTo>
                    <a:pt x="0" y="1439"/>
                  </a:lnTo>
                  <a:lnTo>
                    <a:pt x="37" y="1568"/>
                  </a:lnTo>
                  <a:lnTo>
                    <a:pt x="55" y="1697"/>
                  </a:lnTo>
                  <a:lnTo>
                    <a:pt x="111" y="1807"/>
                  </a:lnTo>
                  <a:lnTo>
                    <a:pt x="166" y="1918"/>
                  </a:lnTo>
                  <a:lnTo>
                    <a:pt x="221" y="2029"/>
                  </a:lnTo>
                  <a:lnTo>
                    <a:pt x="295" y="2139"/>
                  </a:lnTo>
                  <a:lnTo>
                    <a:pt x="387" y="2213"/>
                  </a:lnTo>
                  <a:lnTo>
                    <a:pt x="479" y="2305"/>
                  </a:lnTo>
                  <a:lnTo>
                    <a:pt x="572" y="2379"/>
                  </a:lnTo>
                  <a:lnTo>
                    <a:pt x="682" y="2434"/>
                  </a:lnTo>
                  <a:lnTo>
                    <a:pt x="793" y="2490"/>
                  </a:lnTo>
                  <a:lnTo>
                    <a:pt x="922" y="2527"/>
                  </a:lnTo>
                  <a:lnTo>
                    <a:pt x="1033" y="2563"/>
                  </a:lnTo>
                  <a:lnTo>
                    <a:pt x="1162" y="2582"/>
                  </a:lnTo>
                  <a:lnTo>
                    <a:pt x="1438" y="2582"/>
                  </a:lnTo>
                  <a:lnTo>
                    <a:pt x="1567" y="2563"/>
                  </a:lnTo>
                  <a:lnTo>
                    <a:pt x="1696" y="2527"/>
                  </a:lnTo>
                  <a:lnTo>
                    <a:pt x="1807" y="2490"/>
                  </a:lnTo>
                  <a:lnTo>
                    <a:pt x="1936" y="2434"/>
                  </a:lnTo>
                  <a:lnTo>
                    <a:pt x="2028" y="2361"/>
                  </a:lnTo>
                  <a:lnTo>
                    <a:pt x="2139" y="2287"/>
                  </a:lnTo>
                  <a:lnTo>
                    <a:pt x="2231" y="2213"/>
                  </a:lnTo>
                  <a:lnTo>
                    <a:pt x="2305" y="2121"/>
                  </a:lnTo>
                  <a:lnTo>
                    <a:pt x="2379" y="2010"/>
                  </a:lnTo>
                  <a:lnTo>
                    <a:pt x="2434" y="1900"/>
                  </a:lnTo>
                  <a:lnTo>
                    <a:pt x="2489" y="1789"/>
                  </a:lnTo>
                  <a:lnTo>
                    <a:pt x="2526" y="1678"/>
                  </a:lnTo>
                  <a:lnTo>
                    <a:pt x="2563" y="1549"/>
                  </a:lnTo>
                  <a:lnTo>
                    <a:pt x="2581" y="1420"/>
                  </a:lnTo>
                  <a:lnTo>
                    <a:pt x="2581" y="1273"/>
                  </a:lnTo>
                  <a:lnTo>
                    <a:pt x="2581" y="1144"/>
                  </a:lnTo>
                  <a:lnTo>
                    <a:pt x="2563" y="1015"/>
                  </a:lnTo>
                  <a:lnTo>
                    <a:pt x="2526" y="886"/>
                  </a:lnTo>
                  <a:lnTo>
                    <a:pt x="2489" y="775"/>
                  </a:lnTo>
                  <a:lnTo>
                    <a:pt x="2434" y="664"/>
                  </a:lnTo>
                  <a:lnTo>
                    <a:pt x="2360" y="554"/>
                  </a:lnTo>
                  <a:lnTo>
                    <a:pt x="2286" y="461"/>
                  </a:lnTo>
                  <a:lnTo>
                    <a:pt x="2213" y="369"/>
                  </a:lnTo>
                  <a:lnTo>
                    <a:pt x="2120" y="277"/>
                  </a:lnTo>
                  <a:lnTo>
                    <a:pt x="2010" y="203"/>
                  </a:lnTo>
                  <a:lnTo>
                    <a:pt x="1918" y="148"/>
                  </a:lnTo>
                  <a:lnTo>
                    <a:pt x="1789" y="93"/>
                  </a:lnTo>
                  <a:lnTo>
                    <a:pt x="1678" y="56"/>
                  </a:lnTo>
                  <a:lnTo>
                    <a:pt x="1549" y="19"/>
                  </a:lnTo>
                  <a:lnTo>
                    <a:pt x="1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9"/>
            <p:cNvSpPr/>
            <p:nvPr/>
          </p:nvSpPr>
          <p:spPr>
            <a:xfrm>
              <a:off x="5249325" y="899125"/>
              <a:ext cx="65000" cy="65025"/>
            </a:xfrm>
            <a:custGeom>
              <a:avLst/>
              <a:gdLst/>
              <a:ahLst/>
              <a:cxnLst/>
              <a:rect l="l" t="t" r="r" b="b"/>
              <a:pathLst>
                <a:path w="2600" h="2601" extrusionOk="0">
                  <a:moveTo>
                    <a:pt x="1162" y="0"/>
                  </a:moveTo>
                  <a:lnTo>
                    <a:pt x="1033" y="19"/>
                  </a:lnTo>
                  <a:lnTo>
                    <a:pt x="904" y="56"/>
                  </a:lnTo>
                  <a:lnTo>
                    <a:pt x="793" y="93"/>
                  </a:lnTo>
                  <a:lnTo>
                    <a:pt x="682" y="148"/>
                  </a:lnTo>
                  <a:lnTo>
                    <a:pt x="572" y="222"/>
                  </a:lnTo>
                  <a:lnTo>
                    <a:pt x="461" y="295"/>
                  </a:lnTo>
                  <a:lnTo>
                    <a:pt x="369" y="369"/>
                  </a:lnTo>
                  <a:lnTo>
                    <a:pt x="295" y="461"/>
                  </a:lnTo>
                  <a:lnTo>
                    <a:pt x="221" y="572"/>
                  </a:lnTo>
                  <a:lnTo>
                    <a:pt x="166" y="664"/>
                  </a:lnTo>
                  <a:lnTo>
                    <a:pt x="111" y="793"/>
                  </a:lnTo>
                  <a:lnTo>
                    <a:pt x="55" y="904"/>
                  </a:lnTo>
                  <a:lnTo>
                    <a:pt x="37" y="1033"/>
                  </a:lnTo>
                  <a:lnTo>
                    <a:pt x="19" y="1162"/>
                  </a:lnTo>
                  <a:lnTo>
                    <a:pt x="0" y="1291"/>
                  </a:lnTo>
                  <a:lnTo>
                    <a:pt x="19" y="1439"/>
                  </a:lnTo>
                  <a:lnTo>
                    <a:pt x="37" y="1568"/>
                  </a:lnTo>
                  <a:lnTo>
                    <a:pt x="55" y="1697"/>
                  </a:lnTo>
                  <a:lnTo>
                    <a:pt x="111" y="1807"/>
                  </a:lnTo>
                  <a:lnTo>
                    <a:pt x="166" y="1918"/>
                  </a:lnTo>
                  <a:lnTo>
                    <a:pt x="221" y="2029"/>
                  </a:lnTo>
                  <a:lnTo>
                    <a:pt x="295" y="2121"/>
                  </a:lnTo>
                  <a:lnTo>
                    <a:pt x="387" y="2213"/>
                  </a:lnTo>
                  <a:lnTo>
                    <a:pt x="479" y="2305"/>
                  </a:lnTo>
                  <a:lnTo>
                    <a:pt x="572" y="2379"/>
                  </a:lnTo>
                  <a:lnTo>
                    <a:pt x="682" y="2434"/>
                  </a:lnTo>
                  <a:lnTo>
                    <a:pt x="793" y="2490"/>
                  </a:lnTo>
                  <a:lnTo>
                    <a:pt x="922" y="2545"/>
                  </a:lnTo>
                  <a:lnTo>
                    <a:pt x="1033" y="2563"/>
                  </a:lnTo>
                  <a:lnTo>
                    <a:pt x="1180" y="2582"/>
                  </a:lnTo>
                  <a:lnTo>
                    <a:pt x="1309" y="2600"/>
                  </a:lnTo>
                  <a:lnTo>
                    <a:pt x="1438" y="2582"/>
                  </a:lnTo>
                  <a:lnTo>
                    <a:pt x="1567" y="2563"/>
                  </a:lnTo>
                  <a:lnTo>
                    <a:pt x="1696" y="2545"/>
                  </a:lnTo>
                  <a:lnTo>
                    <a:pt x="1825" y="2490"/>
                  </a:lnTo>
                  <a:lnTo>
                    <a:pt x="1936" y="2434"/>
                  </a:lnTo>
                  <a:lnTo>
                    <a:pt x="2047" y="2379"/>
                  </a:lnTo>
                  <a:lnTo>
                    <a:pt x="2139" y="2305"/>
                  </a:lnTo>
                  <a:lnTo>
                    <a:pt x="2231" y="2213"/>
                  </a:lnTo>
                  <a:lnTo>
                    <a:pt x="2323" y="2121"/>
                  </a:lnTo>
                  <a:lnTo>
                    <a:pt x="2397" y="2029"/>
                  </a:lnTo>
                  <a:lnTo>
                    <a:pt x="2452" y="1918"/>
                  </a:lnTo>
                  <a:lnTo>
                    <a:pt x="2508" y="1807"/>
                  </a:lnTo>
                  <a:lnTo>
                    <a:pt x="2545" y="1678"/>
                  </a:lnTo>
                  <a:lnTo>
                    <a:pt x="2581" y="1549"/>
                  </a:lnTo>
                  <a:lnTo>
                    <a:pt x="2600" y="1420"/>
                  </a:lnTo>
                  <a:lnTo>
                    <a:pt x="2600" y="1291"/>
                  </a:lnTo>
                  <a:lnTo>
                    <a:pt x="2600" y="1162"/>
                  </a:lnTo>
                  <a:lnTo>
                    <a:pt x="2581" y="1033"/>
                  </a:lnTo>
                  <a:lnTo>
                    <a:pt x="2545" y="904"/>
                  </a:lnTo>
                  <a:lnTo>
                    <a:pt x="2508" y="775"/>
                  </a:lnTo>
                  <a:lnTo>
                    <a:pt x="2452" y="664"/>
                  </a:lnTo>
                  <a:lnTo>
                    <a:pt x="2379" y="554"/>
                  </a:lnTo>
                  <a:lnTo>
                    <a:pt x="2305" y="461"/>
                  </a:lnTo>
                  <a:lnTo>
                    <a:pt x="2231" y="369"/>
                  </a:lnTo>
                  <a:lnTo>
                    <a:pt x="2139" y="277"/>
                  </a:lnTo>
                  <a:lnTo>
                    <a:pt x="2028" y="203"/>
                  </a:lnTo>
                  <a:lnTo>
                    <a:pt x="1936" y="148"/>
                  </a:lnTo>
                  <a:lnTo>
                    <a:pt x="1807" y="93"/>
                  </a:lnTo>
                  <a:lnTo>
                    <a:pt x="1696" y="56"/>
                  </a:lnTo>
                  <a:lnTo>
                    <a:pt x="1567" y="19"/>
                  </a:lnTo>
                  <a:lnTo>
                    <a:pt x="14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9"/>
            <p:cNvSpPr/>
            <p:nvPr/>
          </p:nvSpPr>
          <p:spPr>
            <a:xfrm>
              <a:off x="4967675" y="238125"/>
              <a:ext cx="57650" cy="18000"/>
            </a:xfrm>
            <a:custGeom>
              <a:avLst/>
              <a:gdLst/>
              <a:ahLst/>
              <a:cxnLst/>
              <a:rect l="l" t="t" r="r" b="b"/>
              <a:pathLst>
                <a:path w="2306" h="720" extrusionOk="0">
                  <a:moveTo>
                    <a:pt x="0" y="0"/>
                  </a:moveTo>
                  <a:lnTo>
                    <a:pt x="93" y="166"/>
                  </a:lnTo>
                  <a:lnTo>
                    <a:pt x="185" y="295"/>
                  </a:lnTo>
                  <a:lnTo>
                    <a:pt x="314" y="424"/>
                  </a:lnTo>
                  <a:lnTo>
                    <a:pt x="461" y="516"/>
                  </a:lnTo>
                  <a:lnTo>
                    <a:pt x="627" y="608"/>
                  </a:lnTo>
                  <a:lnTo>
                    <a:pt x="793" y="664"/>
                  </a:lnTo>
                  <a:lnTo>
                    <a:pt x="978" y="701"/>
                  </a:lnTo>
                  <a:lnTo>
                    <a:pt x="1162" y="719"/>
                  </a:lnTo>
                  <a:lnTo>
                    <a:pt x="1346" y="701"/>
                  </a:lnTo>
                  <a:lnTo>
                    <a:pt x="1531" y="664"/>
                  </a:lnTo>
                  <a:lnTo>
                    <a:pt x="1697" y="608"/>
                  </a:lnTo>
                  <a:lnTo>
                    <a:pt x="1863" y="516"/>
                  </a:lnTo>
                  <a:lnTo>
                    <a:pt x="1992" y="424"/>
                  </a:lnTo>
                  <a:lnTo>
                    <a:pt x="2121" y="295"/>
                  </a:lnTo>
                  <a:lnTo>
                    <a:pt x="2231" y="148"/>
                  </a:lnTo>
                  <a:lnTo>
                    <a:pt x="23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9"/>
            <p:cNvSpPr/>
            <p:nvPr/>
          </p:nvSpPr>
          <p:spPr>
            <a:xfrm>
              <a:off x="5118400" y="710600"/>
              <a:ext cx="64550" cy="65000"/>
            </a:xfrm>
            <a:custGeom>
              <a:avLst/>
              <a:gdLst/>
              <a:ahLst/>
              <a:cxnLst/>
              <a:rect l="l" t="t" r="r" b="b"/>
              <a:pathLst>
                <a:path w="2582" h="2600" extrusionOk="0">
                  <a:moveTo>
                    <a:pt x="1291" y="0"/>
                  </a:moveTo>
                  <a:lnTo>
                    <a:pt x="1144" y="19"/>
                  </a:lnTo>
                  <a:lnTo>
                    <a:pt x="1015" y="37"/>
                  </a:lnTo>
                  <a:lnTo>
                    <a:pt x="886" y="74"/>
                  </a:lnTo>
                  <a:lnTo>
                    <a:pt x="775" y="111"/>
                  </a:lnTo>
                  <a:lnTo>
                    <a:pt x="664" y="166"/>
                  </a:lnTo>
                  <a:lnTo>
                    <a:pt x="554" y="221"/>
                  </a:lnTo>
                  <a:lnTo>
                    <a:pt x="462" y="295"/>
                  </a:lnTo>
                  <a:lnTo>
                    <a:pt x="369" y="387"/>
                  </a:lnTo>
                  <a:lnTo>
                    <a:pt x="277" y="480"/>
                  </a:lnTo>
                  <a:lnTo>
                    <a:pt x="203" y="572"/>
                  </a:lnTo>
                  <a:lnTo>
                    <a:pt x="148" y="682"/>
                  </a:lnTo>
                  <a:lnTo>
                    <a:pt x="93" y="793"/>
                  </a:lnTo>
                  <a:lnTo>
                    <a:pt x="56" y="922"/>
                  </a:lnTo>
                  <a:lnTo>
                    <a:pt x="19" y="1051"/>
                  </a:lnTo>
                  <a:lnTo>
                    <a:pt x="1" y="1180"/>
                  </a:lnTo>
                  <a:lnTo>
                    <a:pt x="1" y="1309"/>
                  </a:lnTo>
                  <a:lnTo>
                    <a:pt x="1" y="1438"/>
                  </a:lnTo>
                  <a:lnTo>
                    <a:pt x="19" y="1567"/>
                  </a:lnTo>
                  <a:lnTo>
                    <a:pt x="56" y="1696"/>
                  </a:lnTo>
                  <a:lnTo>
                    <a:pt x="93" y="1826"/>
                  </a:lnTo>
                  <a:lnTo>
                    <a:pt x="148" y="1936"/>
                  </a:lnTo>
                  <a:lnTo>
                    <a:pt x="222" y="2047"/>
                  </a:lnTo>
                  <a:lnTo>
                    <a:pt x="296" y="2139"/>
                  </a:lnTo>
                  <a:lnTo>
                    <a:pt x="369" y="2231"/>
                  </a:lnTo>
                  <a:lnTo>
                    <a:pt x="462" y="2305"/>
                  </a:lnTo>
                  <a:lnTo>
                    <a:pt x="572" y="2379"/>
                  </a:lnTo>
                  <a:lnTo>
                    <a:pt x="664" y="2452"/>
                  </a:lnTo>
                  <a:lnTo>
                    <a:pt x="794" y="2508"/>
                  </a:lnTo>
                  <a:lnTo>
                    <a:pt x="904" y="2545"/>
                  </a:lnTo>
                  <a:lnTo>
                    <a:pt x="1033" y="2563"/>
                  </a:lnTo>
                  <a:lnTo>
                    <a:pt x="1162" y="2581"/>
                  </a:lnTo>
                  <a:lnTo>
                    <a:pt x="1291" y="2600"/>
                  </a:lnTo>
                  <a:lnTo>
                    <a:pt x="1439" y="2581"/>
                  </a:lnTo>
                  <a:lnTo>
                    <a:pt x="1568" y="2563"/>
                  </a:lnTo>
                  <a:lnTo>
                    <a:pt x="1697" y="2545"/>
                  </a:lnTo>
                  <a:lnTo>
                    <a:pt x="1808" y="2489"/>
                  </a:lnTo>
                  <a:lnTo>
                    <a:pt x="1918" y="2434"/>
                  </a:lnTo>
                  <a:lnTo>
                    <a:pt x="2029" y="2379"/>
                  </a:lnTo>
                  <a:lnTo>
                    <a:pt x="2121" y="2305"/>
                  </a:lnTo>
                  <a:lnTo>
                    <a:pt x="2213" y="2213"/>
                  </a:lnTo>
                  <a:lnTo>
                    <a:pt x="2305" y="2121"/>
                  </a:lnTo>
                  <a:lnTo>
                    <a:pt x="2379" y="2028"/>
                  </a:lnTo>
                  <a:lnTo>
                    <a:pt x="2435" y="1918"/>
                  </a:lnTo>
                  <a:lnTo>
                    <a:pt x="2490" y="1807"/>
                  </a:lnTo>
                  <a:lnTo>
                    <a:pt x="2527" y="1678"/>
                  </a:lnTo>
                  <a:lnTo>
                    <a:pt x="2564" y="1567"/>
                  </a:lnTo>
                  <a:lnTo>
                    <a:pt x="2582" y="1438"/>
                  </a:lnTo>
                  <a:lnTo>
                    <a:pt x="2582" y="1291"/>
                  </a:lnTo>
                  <a:lnTo>
                    <a:pt x="2582" y="1162"/>
                  </a:lnTo>
                  <a:lnTo>
                    <a:pt x="2564" y="1033"/>
                  </a:lnTo>
                  <a:lnTo>
                    <a:pt x="2527" y="904"/>
                  </a:lnTo>
                  <a:lnTo>
                    <a:pt x="2490" y="793"/>
                  </a:lnTo>
                  <a:lnTo>
                    <a:pt x="2435" y="664"/>
                  </a:lnTo>
                  <a:lnTo>
                    <a:pt x="2361" y="572"/>
                  </a:lnTo>
                  <a:lnTo>
                    <a:pt x="2287" y="461"/>
                  </a:lnTo>
                  <a:lnTo>
                    <a:pt x="2213" y="369"/>
                  </a:lnTo>
                  <a:lnTo>
                    <a:pt x="2121" y="295"/>
                  </a:lnTo>
                  <a:lnTo>
                    <a:pt x="2010" y="221"/>
                  </a:lnTo>
                  <a:lnTo>
                    <a:pt x="1918" y="166"/>
                  </a:lnTo>
                  <a:lnTo>
                    <a:pt x="1789" y="111"/>
                  </a:lnTo>
                  <a:lnTo>
                    <a:pt x="1679" y="55"/>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9"/>
            <p:cNvSpPr/>
            <p:nvPr/>
          </p:nvSpPr>
          <p:spPr>
            <a:xfrm>
              <a:off x="5312475" y="990400"/>
              <a:ext cx="64550" cy="64550"/>
            </a:xfrm>
            <a:custGeom>
              <a:avLst/>
              <a:gdLst/>
              <a:ahLst/>
              <a:cxnLst/>
              <a:rect l="l" t="t" r="r" b="b"/>
              <a:pathLst>
                <a:path w="2582" h="2582" extrusionOk="0">
                  <a:moveTo>
                    <a:pt x="1180" y="0"/>
                  </a:moveTo>
                  <a:lnTo>
                    <a:pt x="1051" y="19"/>
                  </a:lnTo>
                  <a:lnTo>
                    <a:pt x="922" y="55"/>
                  </a:lnTo>
                  <a:lnTo>
                    <a:pt x="811" y="92"/>
                  </a:lnTo>
                  <a:lnTo>
                    <a:pt x="682" y="148"/>
                  </a:lnTo>
                  <a:lnTo>
                    <a:pt x="572" y="203"/>
                  </a:lnTo>
                  <a:lnTo>
                    <a:pt x="480" y="277"/>
                  </a:lnTo>
                  <a:lnTo>
                    <a:pt x="387" y="350"/>
                  </a:lnTo>
                  <a:lnTo>
                    <a:pt x="295" y="443"/>
                  </a:lnTo>
                  <a:lnTo>
                    <a:pt x="221" y="553"/>
                  </a:lnTo>
                  <a:lnTo>
                    <a:pt x="166" y="645"/>
                  </a:lnTo>
                  <a:lnTo>
                    <a:pt x="111" y="756"/>
                  </a:lnTo>
                  <a:lnTo>
                    <a:pt x="55" y="885"/>
                  </a:lnTo>
                  <a:lnTo>
                    <a:pt x="19" y="1014"/>
                  </a:lnTo>
                  <a:lnTo>
                    <a:pt x="0" y="1143"/>
                  </a:lnTo>
                  <a:lnTo>
                    <a:pt x="0" y="1272"/>
                  </a:lnTo>
                  <a:lnTo>
                    <a:pt x="0" y="1401"/>
                  </a:lnTo>
                  <a:lnTo>
                    <a:pt x="19" y="1530"/>
                  </a:lnTo>
                  <a:lnTo>
                    <a:pt x="37" y="1660"/>
                  </a:lnTo>
                  <a:lnTo>
                    <a:pt x="92" y="1789"/>
                  </a:lnTo>
                  <a:lnTo>
                    <a:pt x="129" y="1899"/>
                  </a:lnTo>
                  <a:lnTo>
                    <a:pt x="203" y="2010"/>
                  </a:lnTo>
                  <a:lnTo>
                    <a:pt x="277" y="2102"/>
                  </a:lnTo>
                  <a:lnTo>
                    <a:pt x="350" y="2194"/>
                  </a:lnTo>
                  <a:lnTo>
                    <a:pt x="443" y="2286"/>
                  </a:lnTo>
                  <a:lnTo>
                    <a:pt x="535" y="2360"/>
                  </a:lnTo>
                  <a:lnTo>
                    <a:pt x="645" y="2434"/>
                  </a:lnTo>
                  <a:lnTo>
                    <a:pt x="756" y="2489"/>
                  </a:lnTo>
                  <a:lnTo>
                    <a:pt x="867" y="2526"/>
                  </a:lnTo>
                  <a:lnTo>
                    <a:pt x="996" y="2563"/>
                  </a:lnTo>
                  <a:lnTo>
                    <a:pt x="1125" y="2581"/>
                  </a:lnTo>
                  <a:lnTo>
                    <a:pt x="1401" y="2581"/>
                  </a:lnTo>
                  <a:lnTo>
                    <a:pt x="1530" y="2563"/>
                  </a:lnTo>
                  <a:lnTo>
                    <a:pt x="1660" y="2545"/>
                  </a:lnTo>
                  <a:lnTo>
                    <a:pt x="1770" y="2508"/>
                  </a:lnTo>
                  <a:lnTo>
                    <a:pt x="1899" y="2452"/>
                  </a:lnTo>
                  <a:lnTo>
                    <a:pt x="1991" y="2379"/>
                  </a:lnTo>
                  <a:lnTo>
                    <a:pt x="2102" y="2323"/>
                  </a:lnTo>
                  <a:lnTo>
                    <a:pt x="2194" y="2231"/>
                  </a:lnTo>
                  <a:lnTo>
                    <a:pt x="2286" y="2139"/>
                  </a:lnTo>
                  <a:lnTo>
                    <a:pt x="2360" y="2047"/>
                  </a:lnTo>
                  <a:lnTo>
                    <a:pt x="2416" y="1936"/>
                  </a:lnTo>
                  <a:lnTo>
                    <a:pt x="2471" y="1826"/>
                  </a:lnTo>
                  <a:lnTo>
                    <a:pt x="2526" y="1715"/>
                  </a:lnTo>
                  <a:lnTo>
                    <a:pt x="2545" y="1586"/>
                  </a:lnTo>
                  <a:lnTo>
                    <a:pt x="2581" y="1457"/>
                  </a:lnTo>
                  <a:lnTo>
                    <a:pt x="2581" y="1328"/>
                  </a:lnTo>
                  <a:lnTo>
                    <a:pt x="2581" y="1180"/>
                  </a:lnTo>
                  <a:lnTo>
                    <a:pt x="2563" y="1051"/>
                  </a:lnTo>
                  <a:lnTo>
                    <a:pt x="2526" y="922"/>
                  </a:lnTo>
                  <a:lnTo>
                    <a:pt x="2489" y="811"/>
                  </a:lnTo>
                  <a:lnTo>
                    <a:pt x="2434" y="701"/>
                  </a:lnTo>
                  <a:lnTo>
                    <a:pt x="2379" y="590"/>
                  </a:lnTo>
                  <a:lnTo>
                    <a:pt x="2305" y="480"/>
                  </a:lnTo>
                  <a:lnTo>
                    <a:pt x="2231" y="387"/>
                  </a:lnTo>
                  <a:lnTo>
                    <a:pt x="2139" y="314"/>
                  </a:lnTo>
                  <a:lnTo>
                    <a:pt x="2047" y="240"/>
                  </a:lnTo>
                  <a:lnTo>
                    <a:pt x="1936" y="166"/>
                  </a:lnTo>
                  <a:lnTo>
                    <a:pt x="1825" y="111"/>
                  </a:lnTo>
                  <a:lnTo>
                    <a:pt x="1696" y="74"/>
                  </a:lnTo>
                  <a:lnTo>
                    <a:pt x="1586" y="37"/>
                  </a:lnTo>
                  <a:lnTo>
                    <a:pt x="1457" y="19"/>
                  </a:lnTo>
                  <a:lnTo>
                    <a:pt x="1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9"/>
            <p:cNvSpPr/>
            <p:nvPr/>
          </p:nvSpPr>
          <p:spPr>
            <a:xfrm>
              <a:off x="5001775" y="445550"/>
              <a:ext cx="64100" cy="64100"/>
            </a:xfrm>
            <a:custGeom>
              <a:avLst/>
              <a:gdLst/>
              <a:ahLst/>
              <a:cxnLst/>
              <a:rect l="l" t="t" r="r" b="b"/>
              <a:pathLst>
                <a:path w="2564" h="2564" extrusionOk="0">
                  <a:moveTo>
                    <a:pt x="1255" y="0"/>
                  </a:moveTo>
                  <a:lnTo>
                    <a:pt x="1126" y="19"/>
                  </a:lnTo>
                  <a:lnTo>
                    <a:pt x="996" y="37"/>
                  </a:lnTo>
                  <a:lnTo>
                    <a:pt x="886" y="55"/>
                  </a:lnTo>
                  <a:lnTo>
                    <a:pt x="757" y="111"/>
                  </a:lnTo>
                  <a:lnTo>
                    <a:pt x="665" y="148"/>
                  </a:lnTo>
                  <a:lnTo>
                    <a:pt x="554" y="221"/>
                  </a:lnTo>
                  <a:lnTo>
                    <a:pt x="462" y="295"/>
                  </a:lnTo>
                  <a:lnTo>
                    <a:pt x="370" y="369"/>
                  </a:lnTo>
                  <a:lnTo>
                    <a:pt x="277" y="461"/>
                  </a:lnTo>
                  <a:lnTo>
                    <a:pt x="222" y="553"/>
                  </a:lnTo>
                  <a:lnTo>
                    <a:pt x="148" y="664"/>
                  </a:lnTo>
                  <a:lnTo>
                    <a:pt x="93" y="775"/>
                  </a:lnTo>
                  <a:lnTo>
                    <a:pt x="56" y="885"/>
                  </a:lnTo>
                  <a:lnTo>
                    <a:pt x="19" y="996"/>
                  </a:lnTo>
                  <a:lnTo>
                    <a:pt x="1" y="1125"/>
                  </a:lnTo>
                  <a:lnTo>
                    <a:pt x="1" y="1254"/>
                  </a:lnTo>
                  <a:lnTo>
                    <a:pt x="1" y="1401"/>
                  </a:lnTo>
                  <a:lnTo>
                    <a:pt x="19" y="1531"/>
                  </a:lnTo>
                  <a:lnTo>
                    <a:pt x="38" y="1660"/>
                  </a:lnTo>
                  <a:lnTo>
                    <a:pt x="75" y="1770"/>
                  </a:lnTo>
                  <a:lnTo>
                    <a:pt x="130" y="1881"/>
                  </a:lnTo>
                  <a:lnTo>
                    <a:pt x="204" y="1992"/>
                  </a:lnTo>
                  <a:lnTo>
                    <a:pt x="259" y="2102"/>
                  </a:lnTo>
                  <a:lnTo>
                    <a:pt x="351" y="2194"/>
                  </a:lnTo>
                  <a:lnTo>
                    <a:pt x="443" y="2268"/>
                  </a:lnTo>
                  <a:lnTo>
                    <a:pt x="536" y="2342"/>
                  </a:lnTo>
                  <a:lnTo>
                    <a:pt x="646" y="2416"/>
                  </a:lnTo>
                  <a:lnTo>
                    <a:pt x="757" y="2471"/>
                  </a:lnTo>
                  <a:lnTo>
                    <a:pt x="867" y="2508"/>
                  </a:lnTo>
                  <a:lnTo>
                    <a:pt x="996" y="2545"/>
                  </a:lnTo>
                  <a:lnTo>
                    <a:pt x="1126" y="2563"/>
                  </a:lnTo>
                  <a:lnTo>
                    <a:pt x="1402" y="2563"/>
                  </a:lnTo>
                  <a:lnTo>
                    <a:pt x="1531" y="2545"/>
                  </a:lnTo>
                  <a:lnTo>
                    <a:pt x="1660" y="2508"/>
                  </a:lnTo>
                  <a:lnTo>
                    <a:pt x="1771" y="2471"/>
                  </a:lnTo>
                  <a:lnTo>
                    <a:pt x="1882" y="2416"/>
                  </a:lnTo>
                  <a:lnTo>
                    <a:pt x="1992" y="2360"/>
                  </a:lnTo>
                  <a:lnTo>
                    <a:pt x="2103" y="2287"/>
                  </a:lnTo>
                  <a:lnTo>
                    <a:pt x="2177" y="2213"/>
                  </a:lnTo>
                  <a:lnTo>
                    <a:pt x="2269" y="2121"/>
                  </a:lnTo>
                  <a:lnTo>
                    <a:pt x="2342" y="2010"/>
                  </a:lnTo>
                  <a:lnTo>
                    <a:pt x="2398" y="1918"/>
                  </a:lnTo>
                  <a:lnTo>
                    <a:pt x="2453" y="1807"/>
                  </a:lnTo>
                  <a:lnTo>
                    <a:pt x="2508" y="1678"/>
                  </a:lnTo>
                  <a:lnTo>
                    <a:pt x="2527" y="1549"/>
                  </a:lnTo>
                  <a:lnTo>
                    <a:pt x="2545" y="1420"/>
                  </a:lnTo>
                  <a:lnTo>
                    <a:pt x="2564" y="1291"/>
                  </a:lnTo>
                  <a:lnTo>
                    <a:pt x="2545" y="1143"/>
                  </a:lnTo>
                  <a:lnTo>
                    <a:pt x="2527" y="1014"/>
                  </a:lnTo>
                  <a:lnTo>
                    <a:pt x="2508" y="904"/>
                  </a:lnTo>
                  <a:lnTo>
                    <a:pt x="2453" y="775"/>
                  </a:lnTo>
                  <a:lnTo>
                    <a:pt x="2398" y="664"/>
                  </a:lnTo>
                  <a:lnTo>
                    <a:pt x="2342" y="553"/>
                  </a:lnTo>
                  <a:lnTo>
                    <a:pt x="2269" y="461"/>
                  </a:lnTo>
                  <a:lnTo>
                    <a:pt x="2177" y="369"/>
                  </a:lnTo>
                  <a:lnTo>
                    <a:pt x="2103" y="295"/>
                  </a:lnTo>
                  <a:lnTo>
                    <a:pt x="1992" y="221"/>
                  </a:lnTo>
                  <a:lnTo>
                    <a:pt x="1882" y="148"/>
                  </a:lnTo>
                  <a:lnTo>
                    <a:pt x="1771" y="92"/>
                  </a:lnTo>
                  <a:lnTo>
                    <a:pt x="1660" y="55"/>
                  </a:lnTo>
                  <a:lnTo>
                    <a:pt x="1531" y="37"/>
                  </a:lnTo>
                  <a:lnTo>
                    <a:pt x="1402" y="19"/>
                  </a:lnTo>
                  <a:lnTo>
                    <a:pt x="1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9"/>
            <p:cNvSpPr/>
            <p:nvPr/>
          </p:nvSpPr>
          <p:spPr>
            <a:xfrm>
              <a:off x="5524050" y="1193200"/>
              <a:ext cx="64100" cy="64100"/>
            </a:xfrm>
            <a:custGeom>
              <a:avLst/>
              <a:gdLst/>
              <a:ahLst/>
              <a:cxnLst/>
              <a:rect l="l" t="t" r="r" b="b"/>
              <a:pathLst>
                <a:path w="2564" h="2564" extrusionOk="0">
                  <a:moveTo>
                    <a:pt x="1291" y="1"/>
                  </a:moveTo>
                  <a:lnTo>
                    <a:pt x="1143" y="19"/>
                  </a:lnTo>
                  <a:lnTo>
                    <a:pt x="1014" y="38"/>
                  </a:lnTo>
                  <a:lnTo>
                    <a:pt x="885" y="56"/>
                  </a:lnTo>
                  <a:lnTo>
                    <a:pt x="775" y="93"/>
                  </a:lnTo>
                  <a:lnTo>
                    <a:pt x="664" y="148"/>
                  </a:lnTo>
                  <a:lnTo>
                    <a:pt x="553" y="222"/>
                  </a:lnTo>
                  <a:lnTo>
                    <a:pt x="461" y="296"/>
                  </a:lnTo>
                  <a:lnTo>
                    <a:pt x="369" y="370"/>
                  </a:lnTo>
                  <a:lnTo>
                    <a:pt x="277" y="462"/>
                  </a:lnTo>
                  <a:lnTo>
                    <a:pt x="203" y="554"/>
                  </a:lnTo>
                  <a:lnTo>
                    <a:pt x="148" y="665"/>
                  </a:lnTo>
                  <a:lnTo>
                    <a:pt x="92" y="775"/>
                  </a:lnTo>
                  <a:lnTo>
                    <a:pt x="56" y="904"/>
                  </a:lnTo>
                  <a:lnTo>
                    <a:pt x="19" y="1033"/>
                  </a:lnTo>
                  <a:lnTo>
                    <a:pt x="0" y="1163"/>
                  </a:lnTo>
                  <a:lnTo>
                    <a:pt x="0" y="1292"/>
                  </a:lnTo>
                  <a:lnTo>
                    <a:pt x="0" y="1421"/>
                  </a:lnTo>
                  <a:lnTo>
                    <a:pt x="19" y="1550"/>
                  </a:lnTo>
                  <a:lnTo>
                    <a:pt x="56" y="1679"/>
                  </a:lnTo>
                  <a:lnTo>
                    <a:pt x="92" y="1808"/>
                  </a:lnTo>
                  <a:lnTo>
                    <a:pt x="148" y="1918"/>
                  </a:lnTo>
                  <a:lnTo>
                    <a:pt x="203" y="2029"/>
                  </a:lnTo>
                  <a:lnTo>
                    <a:pt x="277" y="2121"/>
                  </a:lnTo>
                  <a:lnTo>
                    <a:pt x="369" y="2214"/>
                  </a:lnTo>
                  <a:lnTo>
                    <a:pt x="461" y="2287"/>
                  </a:lnTo>
                  <a:lnTo>
                    <a:pt x="553" y="2361"/>
                  </a:lnTo>
                  <a:lnTo>
                    <a:pt x="664" y="2435"/>
                  </a:lnTo>
                  <a:lnTo>
                    <a:pt x="775" y="2472"/>
                  </a:lnTo>
                  <a:lnTo>
                    <a:pt x="904" y="2527"/>
                  </a:lnTo>
                  <a:lnTo>
                    <a:pt x="1033" y="2545"/>
                  </a:lnTo>
                  <a:lnTo>
                    <a:pt x="1162" y="2564"/>
                  </a:lnTo>
                  <a:lnTo>
                    <a:pt x="1420" y="2564"/>
                  </a:lnTo>
                  <a:lnTo>
                    <a:pt x="1549" y="2545"/>
                  </a:lnTo>
                  <a:lnTo>
                    <a:pt x="1678" y="2509"/>
                  </a:lnTo>
                  <a:lnTo>
                    <a:pt x="1807" y="2472"/>
                  </a:lnTo>
                  <a:lnTo>
                    <a:pt x="1918" y="2416"/>
                  </a:lnTo>
                  <a:lnTo>
                    <a:pt x="2010" y="2343"/>
                  </a:lnTo>
                  <a:lnTo>
                    <a:pt x="2121" y="2269"/>
                  </a:lnTo>
                  <a:lnTo>
                    <a:pt x="2194" y="2195"/>
                  </a:lnTo>
                  <a:lnTo>
                    <a:pt x="2287" y="2103"/>
                  </a:lnTo>
                  <a:lnTo>
                    <a:pt x="2360" y="1992"/>
                  </a:lnTo>
                  <a:lnTo>
                    <a:pt x="2416" y="1882"/>
                  </a:lnTo>
                  <a:lnTo>
                    <a:pt x="2471" y="1771"/>
                  </a:lnTo>
                  <a:lnTo>
                    <a:pt x="2508" y="1660"/>
                  </a:lnTo>
                  <a:lnTo>
                    <a:pt x="2545" y="1531"/>
                  </a:lnTo>
                  <a:lnTo>
                    <a:pt x="2545" y="1402"/>
                  </a:lnTo>
                  <a:lnTo>
                    <a:pt x="2563" y="1255"/>
                  </a:lnTo>
                  <a:lnTo>
                    <a:pt x="2545" y="1126"/>
                  </a:lnTo>
                  <a:lnTo>
                    <a:pt x="2526" y="997"/>
                  </a:lnTo>
                  <a:lnTo>
                    <a:pt x="2489" y="886"/>
                  </a:lnTo>
                  <a:lnTo>
                    <a:pt x="2453" y="757"/>
                  </a:lnTo>
                  <a:lnTo>
                    <a:pt x="2397" y="665"/>
                  </a:lnTo>
                  <a:lnTo>
                    <a:pt x="2342" y="554"/>
                  </a:lnTo>
                  <a:lnTo>
                    <a:pt x="2268" y="462"/>
                  </a:lnTo>
                  <a:lnTo>
                    <a:pt x="2176" y="370"/>
                  </a:lnTo>
                  <a:lnTo>
                    <a:pt x="2102" y="296"/>
                  </a:lnTo>
                  <a:lnTo>
                    <a:pt x="1992" y="222"/>
                  </a:lnTo>
                  <a:lnTo>
                    <a:pt x="1899" y="148"/>
                  </a:lnTo>
                  <a:lnTo>
                    <a:pt x="1789" y="112"/>
                  </a:lnTo>
                  <a:lnTo>
                    <a:pt x="1660" y="56"/>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9"/>
            <p:cNvSpPr/>
            <p:nvPr/>
          </p:nvSpPr>
          <p:spPr>
            <a:xfrm>
              <a:off x="5378375" y="1085350"/>
              <a:ext cx="63650" cy="63625"/>
            </a:xfrm>
            <a:custGeom>
              <a:avLst/>
              <a:gdLst/>
              <a:ahLst/>
              <a:cxnLst/>
              <a:rect l="l" t="t" r="r" b="b"/>
              <a:pathLst>
                <a:path w="2546" h="2545" extrusionOk="0">
                  <a:moveTo>
                    <a:pt x="1070" y="0"/>
                  </a:moveTo>
                  <a:lnTo>
                    <a:pt x="941" y="37"/>
                  </a:lnTo>
                  <a:lnTo>
                    <a:pt x="830" y="74"/>
                  </a:lnTo>
                  <a:lnTo>
                    <a:pt x="720" y="111"/>
                  </a:lnTo>
                  <a:lnTo>
                    <a:pt x="609" y="166"/>
                  </a:lnTo>
                  <a:lnTo>
                    <a:pt x="517" y="240"/>
                  </a:lnTo>
                  <a:lnTo>
                    <a:pt x="425" y="314"/>
                  </a:lnTo>
                  <a:lnTo>
                    <a:pt x="333" y="406"/>
                  </a:lnTo>
                  <a:lnTo>
                    <a:pt x="259" y="498"/>
                  </a:lnTo>
                  <a:lnTo>
                    <a:pt x="185" y="590"/>
                  </a:lnTo>
                  <a:lnTo>
                    <a:pt x="130" y="701"/>
                  </a:lnTo>
                  <a:lnTo>
                    <a:pt x="93" y="812"/>
                  </a:lnTo>
                  <a:lnTo>
                    <a:pt x="56" y="922"/>
                  </a:lnTo>
                  <a:lnTo>
                    <a:pt x="19" y="1051"/>
                  </a:lnTo>
                  <a:lnTo>
                    <a:pt x="1" y="1180"/>
                  </a:lnTo>
                  <a:lnTo>
                    <a:pt x="1" y="1310"/>
                  </a:lnTo>
                  <a:lnTo>
                    <a:pt x="19" y="1439"/>
                  </a:lnTo>
                  <a:lnTo>
                    <a:pt x="38" y="1568"/>
                  </a:lnTo>
                  <a:lnTo>
                    <a:pt x="75" y="1697"/>
                  </a:lnTo>
                  <a:lnTo>
                    <a:pt x="130" y="1807"/>
                  </a:lnTo>
                  <a:lnTo>
                    <a:pt x="167" y="1918"/>
                  </a:lnTo>
                  <a:lnTo>
                    <a:pt x="240" y="2010"/>
                  </a:lnTo>
                  <a:lnTo>
                    <a:pt x="314" y="2102"/>
                  </a:lnTo>
                  <a:lnTo>
                    <a:pt x="388" y="2195"/>
                  </a:lnTo>
                  <a:lnTo>
                    <a:pt x="480" y="2268"/>
                  </a:lnTo>
                  <a:lnTo>
                    <a:pt x="591" y="2342"/>
                  </a:lnTo>
                  <a:lnTo>
                    <a:pt x="683" y="2397"/>
                  </a:lnTo>
                  <a:lnTo>
                    <a:pt x="794" y="2453"/>
                  </a:lnTo>
                  <a:lnTo>
                    <a:pt x="923" y="2490"/>
                  </a:lnTo>
                  <a:lnTo>
                    <a:pt x="1033" y="2526"/>
                  </a:lnTo>
                  <a:lnTo>
                    <a:pt x="1162" y="2526"/>
                  </a:lnTo>
                  <a:lnTo>
                    <a:pt x="1310" y="2545"/>
                  </a:lnTo>
                  <a:lnTo>
                    <a:pt x="1439" y="2526"/>
                  </a:lnTo>
                  <a:lnTo>
                    <a:pt x="1568" y="2508"/>
                  </a:lnTo>
                  <a:lnTo>
                    <a:pt x="1697" y="2471"/>
                  </a:lnTo>
                  <a:lnTo>
                    <a:pt x="1808" y="2434"/>
                  </a:lnTo>
                  <a:lnTo>
                    <a:pt x="1918" y="2379"/>
                  </a:lnTo>
                  <a:lnTo>
                    <a:pt x="2029" y="2305"/>
                  </a:lnTo>
                  <a:lnTo>
                    <a:pt x="2121" y="2231"/>
                  </a:lnTo>
                  <a:lnTo>
                    <a:pt x="2213" y="2139"/>
                  </a:lnTo>
                  <a:lnTo>
                    <a:pt x="2287" y="2047"/>
                  </a:lnTo>
                  <a:lnTo>
                    <a:pt x="2361" y="1955"/>
                  </a:lnTo>
                  <a:lnTo>
                    <a:pt x="2416" y="1844"/>
                  </a:lnTo>
                  <a:lnTo>
                    <a:pt x="2471" y="1734"/>
                  </a:lnTo>
                  <a:lnTo>
                    <a:pt x="2508" y="1605"/>
                  </a:lnTo>
                  <a:lnTo>
                    <a:pt x="2545" y="1475"/>
                  </a:lnTo>
                  <a:lnTo>
                    <a:pt x="2545" y="1346"/>
                  </a:lnTo>
                  <a:lnTo>
                    <a:pt x="2545" y="1217"/>
                  </a:lnTo>
                  <a:lnTo>
                    <a:pt x="2545" y="1088"/>
                  </a:lnTo>
                  <a:lnTo>
                    <a:pt x="2508" y="959"/>
                  </a:lnTo>
                  <a:lnTo>
                    <a:pt x="2471" y="830"/>
                  </a:lnTo>
                  <a:lnTo>
                    <a:pt x="2435" y="719"/>
                  </a:lnTo>
                  <a:lnTo>
                    <a:pt x="2379" y="609"/>
                  </a:lnTo>
                  <a:lnTo>
                    <a:pt x="2306" y="498"/>
                  </a:lnTo>
                  <a:lnTo>
                    <a:pt x="2232" y="406"/>
                  </a:lnTo>
                  <a:lnTo>
                    <a:pt x="2140" y="314"/>
                  </a:lnTo>
                  <a:lnTo>
                    <a:pt x="2047" y="240"/>
                  </a:lnTo>
                  <a:lnTo>
                    <a:pt x="1937" y="166"/>
                  </a:lnTo>
                  <a:lnTo>
                    <a:pt x="1845" y="111"/>
                  </a:lnTo>
                  <a:lnTo>
                    <a:pt x="1716" y="56"/>
                  </a:lnTo>
                  <a:lnTo>
                    <a:pt x="1605" y="37"/>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9"/>
            <p:cNvSpPr/>
            <p:nvPr/>
          </p:nvSpPr>
          <p:spPr>
            <a:xfrm>
              <a:off x="5972550" y="1436600"/>
              <a:ext cx="63175" cy="63175"/>
            </a:xfrm>
            <a:custGeom>
              <a:avLst/>
              <a:gdLst/>
              <a:ahLst/>
              <a:cxnLst/>
              <a:rect l="l" t="t" r="r" b="b"/>
              <a:pathLst>
                <a:path w="2527" h="2527" extrusionOk="0">
                  <a:moveTo>
                    <a:pt x="1144" y="0"/>
                  </a:moveTo>
                  <a:lnTo>
                    <a:pt x="1015" y="19"/>
                  </a:lnTo>
                  <a:lnTo>
                    <a:pt x="904" y="37"/>
                  </a:lnTo>
                  <a:lnTo>
                    <a:pt x="775" y="92"/>
                  </a:lnTo>
                  <a:lnTo>
                    <a:pt x="664" y="129"/>
                  </a:lnTo>
                  <a:lnTo>
                    <a:pt x="554" y="203"/>
                  </a:lnTo>
                  <a:lnTo>
                    <a:pt x="461" y="277"/>
                  </a:lnTo>
                  <a:lnTo>
                    <a:pt x="369" y="351"/>
                  </a:lnTo>
                  <a:lnTo>
                    <a:pt x="296" y="443"/>
                  </a:lnTo>
                  <a:lnTo>
                    <a:pt x="222" y="535"/>
                  </a:lnTo>
                  <a:lnTo>
                    <a:pt x="148" y="627"/>
                  </a:lnTo>
                  <a:lnTo>
                    <a:pt x="93" y="738"/>
                  </a:lnTo>
                  <a:lnTo>
                    <a:pt x="56" y="867"/>
                  </a:lnTo>
                  <a:lnTo>
                    <a:pt x="19" y="978"/>
                  </a:lnTo>
                  <a:lnTo>
                    <a:pt x="1" y="1107"/>
                  </a:lnTo>
                  <a:lnTo>
                    <a:pt x="1" y="1236"/>
                  </a:lnTo>
                  <a:lnTo>
                    <a:pt x="1" y="1365"/>
                  </a:lnTo>
                  <a:lnTo>
                    <a:pt x="19" y="1494"/>
                  </a:lnTo>
                  <a:lnTo>
                    <a:pt x="37" y="1623"/>
                  </a:lnTo>
                  <a:lnTo>
                    <a:pt x="93" y="1733"/>
                  </a:lnTo>
                  <a:lnTo>
                    <a:pt x="130" y="1844"/>
                  </a:lnTo>
                  <a:lnTo>
                    <a:pt x="203" y="1955"/>
                  </a:lnTo>
                  <a:lnTo>
                    <a:pt x="277" y="2047"/>
                  </a:lnTo>
                  <a:lnTo>
                    <a:pt x="351" y="2139"/>
                  </a:lnTo>
                  <a:lnTo>
                    <a:pt x="443" y="2213"/>
                  </a:lnTo>
                  <a:lnTo>
                    <a:pt x="535" y="2287"/>
                  </a:lnTo>
                  <a:lnTo>
                    <a:pt x="627" y="2360"/>
                  </a:lnTo>
                  <a:lnTo>
                    <a:pt x="738" y="2416"/>
                  </a:lnTo>
                  <a:lnTo>
                    <a:pt x="867" y="2453"/>
                  </a:lnTo>
                  <a:lnTo>
                    <a:pt x="978" y="2489"/>
                  </a:lnTo>
                  <a:lnTo>
                    <a:pt x="1107" y="2508"/>
                  </a:lnTo>
                  <a:lnTo>
                    <a:pt x="1236" y="2526"/>
                  </a:lnTo>
                  <a:lnTo>
                    <a:pt x="1365" y="2508"/>
                  </a:lnTo>
                  <a:lnTo>
                    <a:pt x="1494" y="2489"/>
                  </a:lnTo>
                  <a:lnTo>
                    <a:pt x="1623" y="2471"/>
                  </a:lnTo>
                  <a:lnTo>
                    <a:pt x="1734" y="2434"/>
                  </a:lnTo>
                  <a:lnTo>
                    <a:pt x="1844" y="2379"/>
                  </a:lnTo>
                  <a:lnTo>
                    <a:pt x="1955" y="2305"/>
                  </a:lnTo>
                  <a:lnTo>
                    <a:pt x="2047" y="2250"/>
                  </a:lnTo>
                  <a:lnTo>
                    <a:pt x="2139" y="2158"/>
                  </a:lnTo>
                  <a:lnTo>
                    <a:pt x="2213" y="2084"/>
                  </a:lnTo>
                  <a:lnTo>
                    <a:pt x="2287" y="1973"/>
                  </a:lnTo>
                  <a:lnTo>
                    <a:pt x="2361" y="1881"/>
                  </a:lnTo>
                  <a:lnTo>
                    <a:pt x="2416" y="1770"/>
                  </a:lnTo>
                  <a:lnTo>
                    <a:pt x="2453" y="1660"/>
                  </a:lnTo>
                  <a:lnTo>
                    <a:pt x="2490" y="1531"/>
                  </a:lnTo>
                  <a:lnTo>
                    <a:pt x="2508" y="1402"/>
                  </a:lnTo>
                  <a:lnTo>
                    <a:pt x="2527" y="1273"/>
                  </a:lnTo>
                  <a:lnTo>
                    <a:pt x="2508" y="1143"/>
                  </a:lnTo>
                  <a:lnTo>
                    <a:pt x="2490" y="1014"/>
                  </a:lnTo>
                  <a:lnTo>
                    <a:pt x="2471" y="904"/>
                  </a:lnTo>
                  <a:lnTo>
                    <a:pt x="2434" y="775"/>
                  </a:lnTo>
                  <a:lnTo>
                    <a:pt x="2379" y="664"/>
                  </a:lnTo>
                  <a:lnTo>
                    <a:pt x="2305" y="553"/>
                  </a:lnTo>
                  <a:lnTo>
                    <a:pt x="2250" y="461"/>
                  </a:lnTo>
                  <a:lnTo>
                    <a:pt x="2158" y="369"/>
                  </a:lnTo>
                  <a:lnTo>
                    <a:pt x="2084" y="295"/>
                  </a:lnTo>
                  <a:lnTo>
                    <a:pt x="1973" y="222"/>
                  </a:lnTo>
                  <a:lnTo>
                    <a:pt x="1881" y="148"/>
                  </a:lnTo>
                  <a:lnTo>
                    <a:pt x="1771" y="92"/>
                  </a:lnTo>
                  <a:lnTo>
                    <a:pt x="1660" y="56"/>
                  </a:lnTo>
                  <a:lnTo>
                    <a:pt x="1531" y="19"/>
                  </a:lnTo>
                  <a:lnTo>
                    <a:pt x="14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9"/>
            <p:cNvSpPr/>
            <p:nvPr/>
          </p:nvSpPr>
          <p:spPr>
            <a:xfrm>
              <a:off x="6052300" y="1450425"/>
              <a:ext cx="63175" cy="63625"/>
            </a:xfrm>
            <a:custGeom>
              <a:avLst/>
              <a:gdLst/>
              <a:ahLst/>
              <a:cxnLst/>
              <a:rect l="l" t="t" r="r" b="b"/>
              <a:pathLst>
                <a:path w="2527" h="2545" extrusionOk="0">
                  <a:moveTo>
                    <a:pt x="1291" y="0"/>
                  </a:moveTo>
                  <a:lnTo>
                    <a:pt x="1162" y="19"/>
                  </a:lnTo>
                  <a:lnTo>
                    <a:pt x="1033" y="37"/>
                  </a:lnTo>
                  <a:lnTo>
                    <a:pt x="904" y="56"/>
                  </a:lnTo>
                  <a:lnTo>
                    <a:pt x="775" y="93"/>
                  </a:lnTo>
                  <a:lnTo>
                    <a:pt x="664" y="148"/>
                  </a:lnTo>
                  <a:lnTo>
                    <a:pt x="553" y="222"/>
                  </a:lnTo>
                  <a:lnTo>
                    <a:pt x="461" y="295"/>
                  </a:lnTo>
                  <a:lnTo>
                    <a:pt x="369" y="369"/>
                  </a:lnTo>
                  <a:lnTo>
                    <a:pt x="277" y="461"/>
                  </a:lnTo>
                  <a:lnTo>
                    <a:pt x="203" y="554"/>
                  </a:lnTo>
                  <a:lnTo>
                    <a:pt x="148" y="664"/>
                  </a:lnTo>
                  <a:lnTo>
                    <a:pt x="93" y="775"/>
                  </a:lnTo>
                  <a:lnTo>
                    <a:pt x="56" y="904"/>
                  </a:lnTo>
                  <a:lnTo>
                    <a:pt x="19" y="1015"/>
                  </a:lnTo>
                  <a:lnTo>
                    <a:pt x="0" y="1144"/>
                  </a:lnTo>
                  <a:lnTo>
                    <a:pt x="0" y="1291"/>
                  </a:lnTo>
                  <a:lnTo>
                    <a:pt x="0" y="1420"/>
                  </a:lnTo>
                  <a:lnTo>
                    <a:pt x="19" y="1549"/>
                  </a:lnTo>
                  <a:lnTo>
                    <a:pt x="56" y="1660"/>
                  </a:lnTo>
                  <a:lnTo>
                    <a:pt x="93" y="1771"/>
                  </a:lnTo>
                  <a:lnTo>
                    <a:pt x="148" y="1881"/>
                  </a:lnTo>
                  <a:lnTo>
                    <a:pt x="222" y="1992"/>
                  </a:lnTo>
                  <a:lnTo>
                    <a:pt x="277" y="2084"/>
                  </a:lnTo>
                  <a:lnTo>
                    <a:pt x="369" y="2176"/>
                  </a:lnTo>
                  <a:lnTo>
                    <a:pt x="461" y="2250"/>
                  </a:lnTo>
                  <a:lnTo>
                    <a:pt x="553" y="2324"/>
                  </a:lnTo>
                  <a:lnTo>
                    <a:pt x="664" y="2397"/>
                  </a:lnTo>
                  <a:lnTo>
                    <a:pt x="775" y="2434"/>
                  </a:lnTo>
                  <a:lnTo>
                    <a:pt x="885" y="2490"/>
                  </a:lnTo>
                  <a:lnTo>
                    <a:pt x="996" y="2508"/>
                  </a:lnTo>
                  <a:lnTo>
                    <a:pt x="1125" y="2526"/>
                  </a:lnTo>
                  <a:lnTo>
                    <a:pt x="1254" y="2545"/>
                  </a:lnTo>
                  <a:lnTo>
                    <a:pt x="1383" y="2526"/>
                  </a:lnTo>
                  <a:lnTo>
                    <a:pt x="1512" y="2508"/>
                  </a:lnTo>
                  <a:lnTo>
                    <a:pt x="1641" y="2490"/>
                  </a:lnTo>
                  <a:lnTo>
                    <a:pt x="1752" y="2453"/>
                  </a:lnTo>
                  <a:lnTo>
                    <a:pt x="1863" y="2397"/>
                  </a:lnTo>
                  <a:lnTo>
                    <a:pt x="1973" y="2324"/>
                  </a:lnTo>
                  <a:lnTo>
                    <a:pt x="2065" y="2268"/>
                  </a:lnTo>
                  <a:lnTo>
                    <a:pt x="2158" y="2176"/>
                  </a:lnTo>
                  <a:lnTo>
                    <a:pt x="2231" y="2084"/>
                  </a:lnTo>
                  <a:lnTo>
                    <a:pt x="2305" y="1992"/>
                  </a:lnTo>
                  <a:lnTo>
                    <a:pt x="2379" y="1900"/>
                  </a:lnTo>
                  <a:lnTo>
                    <a:pt x="2434" y="1789"/>
                  </a:lnTo>
                  <a:lnTo>
                    <a:pt x="2471" y="1660"/>
                  </a:lnTo>
                  <a:lnTo>
                    <a:pt x="2508" y="1549"/>
                  </a:lnTo>
                  <a:lnTo>
                    <a:pt x="2526" y="1420"/>
                  </a:lnTo>
                  <a:lnTo>
                    <a:pt x="2526" y="1291"/>
                  </a:lnTo>
                  <a:lnTo>
                    <a:pt x="2526" y="1162"/>
                  </a:lnTo>
                  <a:lnTo>
                    <a:pt x="2508" y="1033"/>
                  </a:lnTo>
                  <a:lnTo>
                    <a:pt x="2471" y="904"/>
                  </a:lnTo>
                  <a:lnTo>
                    <a:pt x="2434" y="793"/>
                  </a:lnTo>
                  <a:lnTo>
                    <a:pt x="2379" y="683"/>
                  </a:lnTo>
                  <a:lnTo>
                    <a:pt x="2324" y="572"/>
                  </a:lnTo>
                  <a:lnTo>
                    <a:pt x="2250" y="480"/>
                  </a:lnTo>
                  <a:lnTo>
                    <a:pt x="2176" y="388"/>
                  </a:lnTo>
                  <a:lnTo>
                    <a:pt x="2084" y="314"/>
                  </a:lnTo>
                  <a:lnTo>
                    <a:pt x="1992" y="240"/>
                  </a:lnTo>
                  <a:lnTo>
                    <a:pt x="1899" y="166"/>
                  </a:lnTo>
                  <a:lnTo>
                    <a:pt x="1789" y="111"/>
                  </a:lnTo>
                  <a:lnTo>
                    <a:pt x="1660" y="74"/>
                  </a:lnTo>
                  <a:lnTo>
                    <a:pt x="1549" y="37"/>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9"/>
            <p:cNvSpPr/>
            <p:nvPr/>
          </p:nvSpPr>
          <p:spPr>
            <a:xfrm>
              <a:off x="6132050" y="1464725"/>
              <a:ext cx="63175" cy="63625"/>
            </a:xfrm>
            <a:custGeom>
              <a:avLst/>
              <a:gdLst/>
              <a:ahLst/>
              <a:cxnLst/>
              <a:rect l="l" t="t" r="r" b="b"/>
              <a:pathLst>
                <a:path w="2527" h="2545" extrusionOk="0">
                  <a:moveTo>
                    <a:pt x="1272" y="0"/>
                  </a:moveTo>
                  <a:lnTo>
                    <a:pt x="1143" y="18"/>
                  </a:lnTo>
                  <a:lnTo>
                    <a:pt x="1014" y="37"/>
                  </a:lnTo>
                  <a:lnTo>
                    <a:pt x="904" y="55"/>
                  </a:lnTo>
                  <a:lnTo>
                    <a:pt x="775" y="111"/>
                  </a:lnTo>
                  <a:lnTo>
                    <a:pt x="664" y="148"/>
                  </a:lnTo>
                  <a:lnTo>
                    <a:pt x="572" y="221"/>
                  </a:lnTo>
                  <a:lnTo>
                    <a:pt x="461" y="277"/>
                  </a:lnTo>
                  <a:lnTo>
                    <a:pt x="369" y="369"/>
                  </a:lnTo>
                  <a:lnTo>
                    <a:pt x="295" y="461"/>
                  </a:lnTo>
                  <a:lnTo>
                    <a:pt x="221" y="553"/>
                  </a:lnTo>
                  <a:lnTo>
                    <a:pt x="166" y="645"/>
                  </a:lnTo>
                  <a:lnTo>
                    <a:pt x="111" y="756"/>
                  </a:lnTo>
                  <a:lnTo>
                    <a:pt x="55" y="885"/>
                  </a:lnTo>
                  <a:lnTo>
                    <a:pt x="37" y="996"/>
                  </a:lnTo>
                  <a:lnTo>
                    <a:pt x="19" y="1125"/>
                  </a:lnTo>
                  <a:lnTo>
                    <a:pt x="0" y="1254"/>
                  </a:lnTo>
                  <a:lnTo>
                    <a:pt x="0" y="1383"/>
                  </a:lnTo>
                  <a:lnTo>
                    <a:pt x="19" y="1512"/>
                  </a:lnTo>
                  <a:lnTo>
                    <a:pt x="55" y="1641"/>
                  </a:lnTo>
                  <a:lnTo>
                    <a:pt x="92" y="1770"/>
                  </a:lnTo>
                  <a:lnTo>
                    <a:pt x="148" y="1881"/>
                  </a:lnTo>
                  <a:lnTo>
                    <a:pt x="221" y="1991"/>
                  </a:lnTo>
                  <a:lnTo>
                    <a:pt x="295" y="2084"/>
                  </a:lnTo>
                  <a:lnTo>
                    <a:pt x="369" y="2176"/>
                  </a:lnTo>
                  <a:lnTo>
                    <a:pt x="461" y="2249"/>
                  </a:lnTo>
                  <a:lnTo>
                    <a:pt x="553" y="2323"/>
                  </a:lnTo>
                  <a:lnTo>
                    <a:pt x="664" y="2397"/>
                  </a:lnTo>
                  <a:lnTo>
                    <a:pt x="775" y="2452"/>
                  </a:lnTo>
                  <a:lnTo>
                    <a:pt x="904" y="2489"/>
                  </a:lnTo>
                  <a:lnTo>
                    <a:pt x="1033" y="2508"/>
                  </a:lnTo>
                  <a:lnTo>
                    <a:pt x="1162" y="2526"/>
                  </a:lnTo>
                  <a:lnTo>
                    <a:pt x="1291" y="2544"/>
                  </a:lnTo>
                  <a:lnTo>
                    <a:pt x="1420" y="2526"/>
                  </a:lnTo>
                  <a:lnTo>
                    <a:pt x="1549" y="2508"/>
                  </a:lnTo>
                  <a:lnTo>
                    <a:pt x="1660" y="2471"/>
                  </a:lnTo>
                  <a:lnTo>
                    <a:pt x="1789" y="2434"/>
                  </a:lnTo>
                  <a:lnTo>
                    <a:pt x="1899" y="2379"/>
                  </a:lnTo>
                  <a:lnTo>
                    <a:pt x="1991" y="2323"/>
                  </a:lnTo>
                  <a:lnTo>
                    <a:pt x="2084" y="2249"/>
                  </a:lnTo>
                  <a:lnTo>
                    <a:pt x="2176" y="2157"/>
                  </a:lnTo>
                  <a:lnTo>
                    <a:pt x="2250" y="2065"/>
                  </a:lnTo>
                  <a:lnTo>
                    <a:pt x="2323" y="1973"/>
                  </a:lnTo>
                  <a:lnTo>
                    <a:pt x="2397" y="1862"/>
                  </a:lnTo>
                  <a:lnTo>
                    <a:pt x="2434" y="1752"/>
                  </a:lnTo>
                  <a:lnTo>
                    <a:pt x="2489" y="1641"/>
                  </a:lnTo>
                  <a:lnTo>
                    <a:pt x="2508" y="1530"/>
                  </a:lnTo>
                  <a:lnTo>
                    <a:pt x="2526" y="1401"/>
                  </a:lnTo>
                  <a:lnTo>
                    <a:pt x="2526" y="1272"/>
                  </a:lnTo>
                  <a:lnTo>
                    <a:pt x="2526" y="1143"/>
                  </a:lnTo>
                  <a:lnTo>
                    <a:pt x="2508" y="1014"/>
                  </a:lnTo>
                  <a:lnTo>
                    <a:pt x="2471" y="885"/>
                  </a:lnTo>
                  <a:lnTo>
                    <a:pt x="2434" y="774"/>
                  </a:lnTo>
                  <a:lnTo>
                    <a:pt x="2379" y="664"/>
                  </a:lnTo>
                  <a:lnTo>
                    <a:pt x="2323" y="553"/>
                  </a:lnTo>
                  <a:lnTo>
                    <a:pt x="2250" y="461"/>
                  </a:lnTo>
                  <a:lnTo>
                    <a:pt x="2176" y="369"/>
                  </a:lnTo>
                  <a:lnTo>
                    <a:pt x="2084" y="295"/>
                  </a:lnTo>
                  <a:lnTo>
                    <a:pt x="1973" y="221"/>
                  </a:lnTo>
                  <a:lnTo>
                    <a:pt x="1881" y="166"/>
                  </a:lnTo>
                  <a:lnTo>
                    <a:pt x="1770" y="111"/>
                  </a:lnTo>
                  <a:lnTo>
                    <a:pt x="1660" y="55"/>
                  </a:lnTo>
                  <a:lnTo>
                    <a:pt x="1531" y="37"/>
                  </a:lnTo>
                  <a:lnTo>
                    <a:pt x="1401" y="18"/>
                  </a:lnTo>
                  <a:lnTo>
                    <a:pt x="12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9"/>
            <p:cNvSpPr/>
            <p:nvPr/>
          </p:nvSpPr>
          <p:spPr>
            <a:xfrm>
              <a:off x="6212250" y="1479475"/>
              <a:ext cx="63175" cy="62700"/>
            </a:xfrm>
            <a:custGeom>
              <a:avLst/>
              <a:gdLst/>
              <a:ahLst/>
              <a:cxnLst/>
              <a:rect l="l" t="t" r="r" b="b"/>
              <a:pathLst>
                <a:path w="2527" h="2508" extrusionOk="0">
                  <a:moveTo>
                    <a:pt x="1107" y="0"/>
                  </a:moveTo>
                  <a:lnTo>
                    <a:pt x="978" y="18"/>
                  </a:lnTo>
                  <a:lnTo>
                    <a:pt x="849" y="55"/>
                  </a:lnTo>
                  <a:lnTo>
                    <a:pt x="738" y="92"/>
                  </a:lnTo>
                  <a:lnTo>
                    <a:pt x="627" y="148"/>
                  </a:lnTo>
                  <a:lnTo>
                    <a:pt x="535" y="221"/>
                  </a:lnTo>
                  <a:lnTo>
                    <a:pt x="424" y="295"/>
                  </a:lnTo>
                  <a:lnTo>
                    <a:pt x="351" y="369"/>
                  </a:lnTo>
                  <a:lnTo>
                    <a:pt x="259" y="461"/>
                  </a:lnTo>
                  <a:lnTo>
                    <a:pt x="203" y="572"/>
                  </a:lnTo>
                  <a:lnTo>
                    <a:pt x="129" y="664"/>
                  </a:lnTo>
                  <a:lnTo>
                    <a:pt x="93" y="774"/>
                  </a:lnTo>
                  <a:lnTo>
                    <a:pt x="37" y="904"/>
                  </a:lnTo>
                  <a:lnTo>
                    <a:pt x="19" y="1014"/>
                  </a:lnTo>
                  <a:lnTo>
                    <a:pt x="0" y="1143"/>
                  </a:lnTo>
                  <a:lnTo>
                    <a:pt x="0" y="1272"/>
                  </a:lnTo>
                  <a:lnTo>
                    <a:pt x="0" y="1401"/>
                  </a:lnTo>
                  <a:lnTo>
                    <a:pt x="19" y="1530"/>
                  </a:lnTo>
                  <a:lnTo>
                    <a:pt x="56" y="1659"/>
                  </a:lnTo>
                  <a:lnTo>
                    <a:pt x="93" y="1770"/>
                  </a:lnTo>
                  <a:lnTo>
                    <a:pt x="148" y="1881"/>
                  </a:lnTo>
                  <a:lnTo>
                    <a:pt x="222" y="1973"/>
                  </a:lnTo>
                  <a:lnTo>
                    <a:pt x="295" y="2084"/>
                  </a:lnTo>
                  <a:lnTo>
                    <a:pt x="369" y="2157"/>
                  </a:lnTo>
                  <a:lnTo>
                    <a:pt x="461" y="2249"/>
                  </a:lnTo>
                  <a:lnTo>
                    <a:pt x="572" y="2323"/>
                  </a:lnTo>
                  <a:lnTo>
                    <a:pt x="664" y="2379"/>
                  </a:lnTo>
                  <a:lnTo>
                    <a:pt x="793" y="2434"/>
                  </a:lnTo>
                  <a:lnTo>
                    <a:pt x="904" y="2471"/>
                  </a:lnTo>
                  <a:lnTo>
                    <a:pt x="1033" y="2489"/>
                  </a:lnTo>
                  <a:lnTo>
                    <a:pt x="1144" y="2508"/>
                  </a:lnTo>
                  <a:lnTo>
                    <a:pt x="1420" y="2508"/>
                  </a:lnTo>
                  <a:lnTo>
                    <a:pt x="1531" y="2489"/>
                  </a:lnTo>
                  <a:lnTo>
                    <a:pt x="1660" y="2452"/>
                  </a:lnTo>
                  <a:lnTo>
                    <a:pt x="1770" y="2415"/>
                  </a:lnTo>
                  <a:lnTo>
                    <a:pt x="1881" y="2360"/>
                  </a:lnTo>
                  <a:lnTo>
                    <a:pt x="1992" y="2286"/>
                  </a:lnTo>
                  <a:lnTo>
                    <a:pt x="2084" y="2213"/>
                  </a:lnTo>
                  <a:lnTo>
                    <a:pt x="2176" y="2139"/>
                  </a:lnTo>
                  <a:lnTo>
                    <a:pt x="2250" y="2047"/>
                  </a:lnTo>
                  <a:lnTo>
                    <a:pt x="2324" y="1936"/>
                  </a:lnTo>
                  <a:lnTo>
                    <a:pt x="2379" y="1844"/>
                  </a:lnTo>
                  <a:lnTo>
                    <a:pt x="2434" y="1733"/>
                  </a:lnTo>
                  <a:lnTo>
                    <a:pt x="2471" y="1604"/>
                  </a:lnTo>
                  <a:lnTo>
                    <a:pt x="2490" y="1494"/>
                  </a:lnTo>
                  <a:lnTo>
                    <a:pt x="2508" y="1364"/>
                  </a:lnTo>
                  <a:lnTo>
                    <a:pt x="2526" y="1235"/>
                  </a:lnTo>
                  <a:lnTo>
                    <a:pt x="2508" y="1106"/>
                  </a:lnTo>
                  <a:lnTo>
                    <a:pt x="2490" y="977"/>
                  </a:lnTo>
                  <a:lnTo>
                    <a:pt x="2453" y="848"/>
                  </a:lnTo>
                  <a:lnTo>
                    <a:pt x="2416" y="738"/>
                  </a:lnTo>
                  <a:lnTo>
                    <a:pt x="2360" y="627"/>
                  </a:lnTo>
                  <a:lnTo>
                    <a:pt x="2287" y="516"/>
                  </a:lnTo>
                  <a:lnTo>
                    <a:pt x="2213" y="424"/>
                  </a:lnTo>
                  <a:lnTo>
                    <a:pt x="2139" y="350"/>
                  </a:lnTo>
                  <a:lnTo>
                    <a:pt x="2047" y="258"/>
                  </a:lnTo>
                  <a:lnTo>
                    <a:pt x="1955" y="184"/>
                  </a:lnTo>
                  <a:lnTo>
                    <a:pt x="1844" y="129"/>
                  </a:lnTo>
                  <a:lnTo>
                    <a:pt x="1734" y="74"/>
                  </a:lnTo>
                  <a:lnTo>
                    <a:pt x="1604" y="37"/>
                  </a:lnTo>
                  <a:lnTo>
                    <a:pt x="1494" y="18"/>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9"/>
            <p:cNvSpPr/>
            <p:nvPr/>
          </p:nvSpPr>
          <p:spPr>
            <a:xfrm>
              <a:off x="5053400" y="617025"/>
              <a:ext cx="63650" cy="63625"/>
            </a:xfrm>
            <a:custGeom>
              <a:avLst/>
              <a:gdLst/>
              <a:ahLst/>
              <a:cxnLst/>
              <a:rect l="l" t="t" r="r" b="b"/>
              <a:pathLst>
                <a:path w="2546" h="2545" extrusionOk="0">
                  <a:moveTo>
                    <a:pt x="1292" y="0"/>
                  </a:moveTo>
                  <a:lnTo>
                    <a:pt x="1144" y="19"/>
                  </a:lnTo>
                  <a:lnTo>
                    <a:pt x="1015" y="19"/>
                  </a:lnTo>
                  <a:lnTo>
                    <a:pt x="886" y="56"/>
                  </a:lnTo>
                  <a:lnTo>
                    <a:pt x="775" y="92"/>
                  </a:lnTo>
                  <a:lnTo>
                    <a:pt x="665" y="148"/>
                  </a:lnTo>
                  <a:lnTo>
                    <a:pt x="554" y="203"/>
                  </a:lnTo>
                  <a:lnTo>
                    <a:pt x="462" y="277"/>
                  </a:lnTo>
                  <a:lnTo>
                    <a:pt x="370" y="369"/>
                  </a:lnTo>
                  <a:lnTo>
                    <a:pt x="277" y="461"/>
                  </a:lnTo>
                  <a:lnTo>
                    <a:pt x="204" y="553"/>
                  </a:lnTo>
                  <a:lnTo>
                    <a:pt x="148" y="664"/>
                  </a:lnTo>
                  <a:lnTo>
                    <a:pt x="93" y="775"/>
                  </a:lnTo>
                  <a:lnTo>
                    <a:pt x="56" y="885"/>
                  </a:lnTo>
                  <a:lnTo>
                    <a:pt x="19" y="1014"/>
                  </a:lnTo>
                  <a:lnTo>
                    <a:pt x="1" y="1143"/>
                  </a:lnTo>
                  <a:lnTo>
                    <a:pt x="1" y="1291"/>
                  </a:lnTo>
                  <a:lnTo>
                    <a:pt x="1" y="1420"/>
                  </a:lnTo>
                  <a:lnTo>
                    <a:pt x="19" y="1549"/>
                  </a:lnTo>
                  <a:lnTo>
                    <a:pt x="56" y="1660"/>
                  </a:lnTo>
                  <a:lnTo>
                    <a:pt x="93" y="1789"/>
                  </a:lnTo>
                  <a:lnTo>
                    <a:pt x="148" y="1899"/>
                  </a:lnTo>
                  <a:lnTo>
                    <a:pt x="204" y="1992"/>
                  </a:lnTo>
                  <a:lnTo>
                    <a:pt x="277" y="2084"/>
                  </a:lnTo>
                  <a:lnTo>
                    <a:pt x="351" y="2176"/>
                  </a:lnTo>
                  <a:lnTo>
                    <a:pt x="443" y="2268"/>
                  </a:lnTo>
                  <a:lnTo>
                    <a:pt x="536" y="2342"/>
                  </a:lnTo>
                  <a:lnTo>
                    <a:pt x="646" y="2397"/>
                  </a:lnTo>
                  <a:lnTo>
                    <a:pt x="757" y="2452"/>
                  </a:lnTo>
                  <a:lnTo>
                    <a:pt x="867" y="2489"/>
                  </a:lnTo>
                  <a:lnTo>
                    <a:pt x="978" y="2526"/>
                  </a:lnTo>
                  <a:lnTo>
                    <a:pt x="1107" y="2545"/>
                  </a:lnTo>
                  <a:lnTo>
                    <a:pt x="1384" y="2545"/>
                  </a:lnTo>
                  <a:lnTo>
                    <a:pt x="1513" y="2526"/>
                  </a:lnTo>
                  <a:lnTo>
                    <a:pt x="1642" y="2508"/>
                  </a:lnTo>
                  <a:lnTo>
                    <a:pt x="1753" y="2452"/>
                  </a:lnTo>
                  <a:lnTo>
                    <a:pt x="1863" y="2397"/>
                  </a:lnTo>
                  <a:lnTo>
                    <a:pt x="1974" y="2342"/>
                  </a:lnTo>
                  <a:lnTo>
                    <a:pt x="2084" y="2268"/>
                  </a:lnTo>
                  <a:lnTo>
                    <a:pt x="2177" y="2194"/>
                  </a:lnTo>
                  <a:lnTo>
                    <a:pt x="2250" y="2102"/>
                  </a:lnTo>
                  <a:lnTo>
                    <a:pt x="2324" y="2010"/>
                  </a:lnTo>
                  <a:lnTo>
                    <a:pt x="2379" y="1899"/>
                  </a:lnTo>
                  <a:lnTo>
                    <a:pt x="2435" y="1789"/>
                  </a:lnTo>
                  <a:lnTo>
                    <a:pt x="2490" y="1660"/>
                  </a:lnTo>
                  <a:lnTo>
                    <a:pt x="2508" y="1531"/>
                  </a:lnTo>
                  <a:lnTo>
                    <a:pt x="2527" y="1401"/>
                  </a:lnTo>
                  <a:lnTo>
                    <a:pt x="2545" y="1272"/>
                  </a:lnTo>
                  <a:lnTo>
                    <a:pt x="2527" y="1143"/>
                  </a:lnTo>
                  <a:lnTo>
                    <a:pt x="2508" y="1014"/>
                  </a:lnTo>
                  <a:lnTo>
                    <a:pt x="2490" y="885"/>
                  </a:lnTo>
                  <a:lnTo>
                    <a:pt x="2435" y="775"/>
                  </a:lnTo>
                  <a:lnTo>
                    <a:pt x="2398" y="664"/>
                  </a:lnTo>
                  <a:lnTo>
                    <a:pt x="2324" y="553"/>
                  </a:lnTo>
                  <a:lnTo>
                    <a:pt x="2250" y="461"/>
                  </a:lnTo>
                  <a:lnTo>
                    <a:pt x="2177" y="369"/>
                  </a:lnTo>
                  <a:lnTo>
                    <a:pt x="2084" y="295"/>
                  </a:lnTo>
                  <a:lnTo>
                    <a:pt x="1992" y="221"/>
                  </a:lnTo>
                  <a:lnTo>
                    <a:pt x="1882" y="166"/>
                  </a:lnTo>
                  <a:lnTo>
                    <a:pt x="1789" y="111"/>
                  </a:lnTo>
                  <a:lnTo>
                    <a:pt x="1660" y="56"/>
                  </a:lnTo>
                  <a:lnTo>
                    <a:pt x="1550" y="37"/>
                  </a:lnTo>
                  <a:lnTo>
                    <a:pt x="1421" y="19"/>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9"/>
            <p:cNvSpPr/>
            <p:nvPr/>
          </p:nvSpPr>
          <p:spPr>
            <a:xfrm>
              <a:off x="4950625" y="271750"/>
              <a:ext cx="63625" cy="63650"/>
            </a:xfrm>
            <a:custGeom>
              <a:avLst/>
              <a:gdLst/>
              <a:ahLst/>
              <a:cxnLst/>
              <a:rect l="l" t="t" r="r" b="b"/>
              <a:pathLst>
                <a:path w="2545" h="2546" extrusionOk="0">
                  <a:moveTo>
                    <a:pt x="1291" y="1"/>
                  </a:moveTo>
                  <a:lnTo>
                    <a:pt x="1162" y="19"/>
                  </a:lnTo>
                  <a:lnTo>
                    <a:pt x="1033" y="19"/>
                  </a:lnTo>
                  <a:lnTo>
                    <a:pt x="904" y="56"/>
                  </a:lnTo>
                  <a:lnTo>
                    <a:pt x="793" y="93"/>
                  </a:lnTo>
                  <a:lnTo>
                    <a:pt x="682" y="148"/>
                  </a:lnTo>
                  <a:lnTo>
                    <a:pt x="572" y="204"/>
                  </a:lnTo>
                  <a:lnTo>
                    <a:pt x="480" y="278"/>
                  </a:lnTo>
                  <a:lnTo>
                    <a:pt x="387" y="351"/>
                  </a:lnTo>
                  <a:lnTo>
                    <a:pt x="295" y="444"/>
                  </a:lnTo>
                  <a:lnTo>
                    <a:pt x="221" y="536"/>
                  </a:lnTo>
                  <a:lnTo>
                    <a:pt x="166" y="628"/>
                  </a:lnTo>
                  <a:lnTo>
                    <a:pt x="111" y="739"/>
                  </a:lnTo>
                  <a:lnTo>
                    <a:pt x="55" y="868"/>
                  </a:lnTo>
                  <a:lnTo>
                    <a:pt x="37" y="978"/>
                  </a:lnTo>
                  <a:lnTo>
                    <a:pt x="0" y="1107"/>
                  </a:lnTo>
                  <a:lnTo>
                    <a:pt x="0" y="1236"/>
                  </a:lnTo>
                  <a:lnTo>
                    <a:pt x="0" y="1365"/>
                  </a:lnTo>
                  <a:lnTo>
                    <a:pt x="19" y="1494"/>
                  </a:lnTo>
                  <a:lnTo>
                    <a:pt x="37" y="1624"/>
                  </a:lnTo>
                  <a:lnTo>
                    <a:pt x="74" y="1734"/>
                  </a:lnTo>
                  <a:lnTo>
                    <a:pt x="129" y="1845"/>
                  </a:lnTo>
                  <a:lnTo>
                    <a:pt x="185" y="1955"/>
                  </a:lnTo>
                  <a:lnTo>
                    <a:pt x="258" y="2048"/>
                  </a:lnTo>
                  <a:lnTo>
                    <a:pt x="332" y="2140"/>
                  </a:lnTo>
                  <a:lnTo>
                    <a:pt x="424" y="2232"/>
                  </a:lnTo>
                  <a:lnTo>
                    <a:pt x="516" y="2306"/>
                  </a:lnTo>
                  <a:lnTo>
                    <a:pt x="609" y="2380"/>
                  </a:lnTo>
                  <a:lnTo>
                    <a:pt x="719" y="2435"/>
                  </a:lnTo>
                  <a:lnTo>
                    <a:pt x="830" y="2472"/>
                  </a:lnTo>
                  <a:lnTo>
                    <a:pt x="959" y="2509"/>
                  </a:lnTo>
                  <a:lnTo>
                    <a:pt x="1088" y="2527"/>
                  </a:lnTo>
                  <a:lnTo>
                    <a:pt x="1217" y="2545"/>
                  </a:lnTo>
                  <a:lnTo>
                    <a:pt x="1346" y="2545"/>
                  </a:lnTo>
                  <a:lnTo>
                    <a:pt x="1475" y="2527"/>
                  </a:lnTo>
                  <a:lnTo>
                    <a:pt x="1604" y="2509"/>
                  </a:lnTo>
                  <a:lnTo>
                    <a:pt x="1733" y="2453"/>
                  </a:lnTo>
                  <a:lnTo>
                    <a:pt x="1844" y="2416"/>
                  </a:lnTo>
                  <a:lnTo>
                    <a:pt x="1955" y="2343"/>
                  </a:lnTo>
                  <a:lnTo>
                    <a:pt x="2047" y="2287"/>
                  </a:lnTo>
                  <a:lnTo>
                    <a:pt x="2139" y="2195"/>
                  </a:lnTo>
                  <a:lnTo>
                    <a:pt x="2231" y="2103"/>
                  </a:lnTo>
                  <a:lnTo>
                    <a:pt x="2305" y="2011"/>
                  </a:lnTo>
                  <a:lnTo>
                    <a:pt x="2379" y="1919"/>
                  </a:lnTo>
                  <a:lnTo>
                    <a:pt x="2434" y="1789"/>
                  </a:lnTo>
                  <a:lnTo>
                    <a:pt x="2471" y="1679"/>
                  </a:lnTo>
                  <a:lnTo>
                    <a:pt x="2508" y="1550"/>
                  </a:lnTo>
                  <a:lnTo>
                    <a:pt x="2526" y="1421"/>
                  </a:lnTo>
                  <a:lnTo>
                    <a:pt x="2545" y="1292"/>
                  </a:lnTo>
                  <a:lnTo>
                    <a:pt x="2526" y="1163"/>
                  </a:lnTo>
                  <a:lnTo>
                    <a:pt x="2508" y="1034"/>
                  </a:lnTo>
                  <a:lnTo>
                    <a:pt x="2489" y="904"/>
                  </a:lnTo>
                  <a:lnTo>
                    <a:pt x="2452" y="794"/>
                  </a:lnTo>
                  <a:lnTo>
                    <a:pt x="2397" y="683"/>
                  </a:lnTo>
                  <a:lnTo>
                    <a:pt x="2323" y="573"/>
                  </a:lnTo>
                  <a:lnTo>
                    <a:pt x="2268" y="480"/>
                  </a:lnTo>
                  <a:lnTo>
                    <a:pt x="2176" y="388"/>
                  </a:lnTo>
                  <a:lnTo>
                    <a:pt x="2102" y="296"/>
                  </a:lnTo>
                  <a:lnTo>
                    <a:pt x="1992" y="222"/>
                  </a:lnTo>
                  <a:lnTo>
                    <a:pt x="1899" y="167"/>
                  </a:lnTo>
                  <a:lnTo>
                    <a:pt x="1789" y="112"/>
                  </a:lnTo>
                  <a:lnTo>
                    <a:pt x="1678" y="75"/>
                  </a:lnTo>
                  <a:lnTo>
                    <a:pt x="1549" y="38"/>
                  </a:lnTo>
                  <a:lnTo>
                    <a:pt x="1420"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9"/>
            <p:cNvSpPr/>
            <p:nvPr/>
          </p:nvSpPr>
          <p:spPr>
            <a:xfrm>
              <a:off x="5669700" y="1302000"/>
              <a:ext cx="63650" cy="63625"/>
            </a:xfrm>
            <a:custGeom>
              <a:avLst/>
              <a:gdLst/>
              <a:ahLst/>
              <a:cxnLst/>
              <a:rect l="l" t="t" r="r" b="b"/>
              <a:pathLst>
                <a:path w="2546" h="2545" extrusionOk="0">
                  <a:moveTo>
                    <a:pt x="1273" y="0"/>
                  </a:moveTo>
                  <a:lnTo>
                    <a:pt x="1125" y="19"/>
                  </a:lnTo>
                  <a:lnTo>
                    <a:pt x="1015" y="37"/>
                  </a:lnTo>
                  <a:lnTo>
                    <a:pt x="886" y="56"/>
                  </a:lnTo>
                  <a:lnTo>
                    <a:pt x="775" y="111"/>
                  </a:lnTo>
                  <a:lnTo>
                    <a:pt x="664" y="148"/>
                  </a:lnTo>
                  <a:lnTo>
                    <a:pt x="554" y="222"/>
                  </a:lnTo>
                  <a:lnTo>
                    <a:pt x="462" y="295"/>
                  </a:lnTo>
                  <a:lnTo>
                    <a:pt x="369" y="369"/>
                  </a:lnTo>
                  <a:lnTo>
                    <a:pt x="296" y="461"/>
                  </a:lnTo>
                  <a:lnTo>
                    <a:pt x="222" y="553"/>
                  </a:lnTo>
                  <a:lnTo>
                    <a:pt x="148" y="664"/>
                  </a:lnTo>
                  <a:lnTo>
                    <a:pt x="93" y="775"/>
                  </a:lnTo>
                  <a:lnTo>
                    <a:pt x="56" y="885"/>
                  </a:lnTo>
                  <a:lnTo>
                    <a:pt x="19" y="1014"/>
                  </a:lnTo>
                  <a:lnTo>
                    <a:pt x="1" y="1144"/>
                  </a:lnTo>
                  <a:lnTo>
                    <a:pt x="1" y="1273"/>
                  </a:lnTo>
                  <a:lnTo>
                    <a:pt x="1" y="1402"/>
                  </a:lnTo>
                  <a:lnTo>
                    <a:pt x="19" y="1531"/>
                  </a:lnTo>
                  <a:lnTo>
                    <a:pt x="56" y="1641"/>
                  </a:lnTo>
                  <a:lnTo>
                    <a:pt x="93" y="1770"/>
                  </a:lnTo>
                  <a:lnTo>
                    <a:pt x="148" y="1881"/>
                  </a:lnTo>
                  <a:lnTo>
                    <a:pt x="204" y="1973"/>
                  </a:lnTo>
                  <a:lnTo>
                    <a:pt x="277" y="2084"/>
                  </a:lnTo>
                  <a:lnTo>
                    <a:pt x="351" y="2176"/>
                  </a:lnTo>
                  <a:lnTo>
                    <a:pt x="443" y="2250"/>
                  </a:lnTo>
                  <a:lnTo>
                    <a:pt x="535" y="2324"/>
                  </a:lnTo>
                  <a:lnTo>
                    <a:pt x="646" y="2379"/>
                  </a:lnTo>
                  <a:lnTo>
                    <a:pt x="757" y="2434"/>
                  </a:lnTo>
                  <a:lnTo>
                    <a:pt x="867" y="2489"/>
                  </a:lnTo>
                  <a:lnTo>
                    <a:pt x="996" y="2508"/>
                  </a:lnTo>
                  <a:lnTo>
                    <a:pt x="1125" y="2526"/>
                  </a:lnTo>
                  <a:lnTo>
                    <a:pt x="1254" y="2545"/>
                  </a:lnTo>
                  <a:lnTo>
                    <a:pt x="1384" y="2545"/>
                  </a:lnTo>
                  <a:lnTo>
                    <a:pt x="1513" y="2526"/>
                  </a:lnTo>
                  <a:lnTo>
                    <a:pt x="1642" y="2489"/>
                  </a:lnTo>
                  <a:lnTo>
                    <a:pt x="1752" y="2453"/>
                  </a:lnTo>
                  <a:lnTo>
                    <a:pt x="1881" y="2397"/>
                  </a:lnTo>
                  <a:lnTo>
                    <a:pt x="1974" y="2342"/>
                  </a:lnTo>
                  <a:lnTo>
                    <a:pt x="2084" y="2268"/>
                  </a:lnTo>
                  <a:lnTo>
                    <a:pt x="2176" y="2176"/>
                  </a:lnTo>
                  <a:lnTo>
                    <a:pt x="2250" y="2084"/>
                  </a:lnTo>
                  <a:lnTo>
                    <a:pt x="2324" y="1992"/>
                  </a:lnTo>
                  <a:lnTo>
                    <a:pt x="2398" y="1881"/>
                  </a:lnTo>
                  <a:lnTo>
                    <a:pt x="2453" y="1770"/>
                  </a:lnTo>
                  <a:lnTo>
                    <a:pt x="2490" y="1641"/>
                  </a:lnTo>
                  <a:lnTo>
                    <a:pt x="2508" y="1531"/>
                  </a:lnTo>
                  <a:lnTo>
                    <a:pt x="2527" y="1383"/>
                  </a:lnTo>
                  <a:lnTo>
                    <a:pt x="2545" y="1254"/>
                  </a:lnTo>
                  <a:lnTo>
                    <a:pt x="2527" y="1125"/>
                  </a:lnTo>
                  <a:lnTo>
                    <a:pt x="2508" y="996"/>
                  </a:lnTo>
                  <a:lnTo>
                    <a:pt x="2471" y="885"/>
                  </a:lnTo>
                  <a:lnTo>
                    <a:pt x="2435" y="756"/>
                  </a:lnTo>
                  <a:lnTo>
                    <a:pt x="2379" y="646"/>
                  </a:lnTo>
                  <a:lnTo>
                    <a:pt x="2324" y="553"/>
                  </a:lnTo>
                  <a:lnTo>
                    <a:pt x="2250" y="461"/>
                  </a:lnTo>
                  <a:lnTo>
                    <a:pt x="2158" y="369"/>
                  </a:lnTo>
                  <a:lnTo>
                    <a:pt x="2084" y="277"/>
                  </a:lnTo>
                  <a:lnTo>
                    <a:pt x="1974" y="222"/>
                  </a:lnTo>
                  <a:lnTo>
                    <a:pt x="1881" y="148"/>
                  </a:lnTo>
                  <a:lnTo>
                    <a:pt x="1771" y="93"/>
                  </a:lnTo>
                  <a:lnTo>
                    <a:pt x="1642" y="56"/>
                  </a:lnTo>
                  <a:lnTo>
                    <a:pt x="1531"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9"/>
            <p:cNvSpPr/>
            <p:nvPr/>
          </p:nvSpPr>
          <p:spPr>
            <a:xfrm>
              <a:off x="5170500" y="885750"/>
              <a:ext cx="62700" cy="62725"/>
            </a:xfrm>
            <a:custGeom>
              <a:avLst/>
              <a:gdLst/>
              <a:ahLst/>
              <a:cxnLst/>
              <a:rect l="l" t="t" r="r" b="b"/>
              <a:pathLst>
                <a:path w="2508" h="2509" extrusionOk="0">
                  <a:moveTo>
                    <a:pt x="1254" y="1"/>
                  </a:moveTo>
                  <a:lnTo>
                    <a:pt x="1125" y="19"/>
                  </a:lnTo>
                  <a:lnTo>
                    <a:pt x="1014" y="38"/>
                  </a:lnTo>
                  <a:lnTo>
                    <a:pt x="904" y="56"/>
                  </a:lnTo>
                  <a:lnTo>
                    <a:pt x="775" y="93"/>
                  </a:lnTo>
                  <a:lnTo>
                    <a:pt x="682" y="148"/>
                  </a:lnTo>
                  <a:lnTo>
                    <a:pt x="572" y="222"/>
                  </a:lnTo>
                  <a:lnTo>
                    <a:pt x="387" y="369"/>
                  </a:lnTo>
                  <a:lnTo>
                    <a:pt x="240" y="535"/>
                  </a:lnTo>
                  <a:lnTo>
                    <a:pt x="166" y="646"/>
                  </a:lnTo>
                  <a:lnTo>
                    <a:pt x="111" y="738"/>
                  </a:lnTo>
                  <a:lnTo>
                    <a:pt x="74" y="867"/>
                  </a:lnTo>
                  <a:lnTo>
                    <a:pt x="37" y="978"/>
                  </a:lnTo>
                  <a:lnTo>
                    <a:pt x="19" y="1089"/>
                  </a:lnTo>
                  <a:lnTo>
                    <a:pt x="0" y="1218"/>
                  </a:lnTo>
                  <a:lnTo>
                    <a:pt x="19" y="1347"/>
                  </a:lnTo>
                  <a:lnTo>
                    <a:pt x="19" y="1476"/>
                  </a:lnTo>
                  <a:lnTo>
                    <a:pt x="55" y="1586"/>
                  </a:lnTo>
                  <a:lnTo>
                    <a:pt x="92" y="1715"/>
                  </a:lnTo>
                  <a:lnTo>
                    <a:pt x="148" y="1826"/>
                  </a:lnTo>
                  <a:lnTo>
                    <a:pt x="203" y="1937"/>
                  </a:lnTo>
                  <a:lnTo>
                    <a:pt x="277" y="2029"/>
                  </a:lnTo>
                  <a:lnTo>
                    <a:pt x="351" y="2121"/>
                  </a:lnTo>
                  <a:lnTo>
                    <a:pt x="443" y="2213"/>
                  </a:lnTo>
                  <a:lnTo>
                    <a:pt x="535" y="2287"/>
                  </a:lnTo>
                  <a:lnTo>
                    <a:pt x="646" y="2342"/>
                  </a:lnTo>
                  <a:lnTo>
                    <a:pt x="756" y="2398"/>
                  </a:lnTo>
                  <a:lnTo>
                    <a:pt x="867" y="2453"/>
                  </a:lnTo>
                  <a:lnTo>
                    <a:pt x="977" y="2490"/>
                  </a:lnTo>
                  <a:lnTo>
                    <a:pt x="1106" y="2508"/>
                  </a:lnTo>
                  <a:lnTo>
                    <a:pt x="1365" y="2508"/>
                  </a:lnTo>
                  <a:lnTo>
                    <a:pt x="1494" y="2490"/>
                  </a:lnTo>
                  <a:lnTo>
                    <a:pt x="1604" y="2471"/>
                  </a:lnTo>
                  <a:lnTo>
                    <a:pt x="1733" y="2416"/>
                  </a:lnTo>
                  <a:lnTo>
                    <a:pt x="1844" y="2379"/>
                  </a:lnTo>
                  <a:lnTo>
                    <a:pt x="1936" y="2305"/>
                  </a:lnTo>
                  <a:lnTo>
                    <a:pt x="2047" y="2232"/>
                  </a:lnTo>
                  <a:lnTo>
                    <a:pt x="2139" y="2158"/>
                  </a:lnTo>
                  <a:lnTo>
                    <a:pt x="2213" y="2066"/>
                  </a:lnTo>
                  <a:lnTo>
                    <a:pt x="2287" y="1974"/>
                  </a:lnTo>
                  <a:lnTo>
                    <a:pt x="2360" y="1863"/>
                  </a:lnTo>
                  <a:lnTo>
                    <a:pt x="2416" y="1752"/>
                  </a:lnTo>
                  <a:lnTo>
                    <a:pt x="2452" y="1642"/>
                  </a:lnTo>
                  <a:lnTo>
                    <a:pt x="2489" y="1531"/>
                  </a:lnTo>
                  <a:lnTo>
                    <a:pt x="2508" y="1402"/>
                  </a:lnTo>
                  <a:lnTo>
                    <a:pt x="2508" y="1273"/>
                  </a:lnTo>
                  <a:lnTo>
                    <a:pt x="2508" y="1144"/>
                  </a:lnTo>
                  <a:lnTo>
                    <a:pt x="2489" y="1015"/>
                  </a:lnTo>
                  <a:lnTo>
                    <a:pt x="2452" y="904"/>
                  </a:lnTo>
                  <a:lnTo>
                    <a:pt x="2416" y="775"/>
                  </a:lnTo>
                  <a:lnTo>
                    <a:pt x="2360" y="664"/>
                  </a:lnTo>
                  <a:lnTo>
                    <a:pt x="2305" y="572"/>
                  </a:lnTo>
                  <a:lnTo>
                    <a:pt x="2231" y="462"/>
                  </a:lnTo>
                  <a:lnTo>
                    <a:pt x="2157" y="369"/>
                  </a:lnTo>
                  <a:lnTo>
                    <a:pt x="2065" y="296"/>
                  </a:lnTo>
                  <a:lnTo>
                    <a:pt x="1955" y="222"/>
                  </a:lnTo>
                  <a:lnTo>
                    <a:pt x="1862" y="167"/>
                  </a:lnTo>
                  <a:lnTo>
                    <a:pt x="1752" y="111"/>
                  </a:lnTo>
                  <a:lnTo>
                    <a:pt x="1641" y="56"/>
                  </a:lnTo>
                  <a:lnTo>
                    <a:pt x="1512" y="38"/>
                  </a:lnTo>
                  <a:lnTo>
                    <a:pt x="1383"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9"/>
            <p:cNvSpPr/>
            <p:nvPr/>
          </p:nvSpPr>
          <p:spPr>
            <a:xfrm>
              <a:off x="4936800" y="352425"/>
              <a:ext cx="62700" cy="62725"/>
            </a:xfrm>
            <a:custGeom>
              <a:avLst/>
              <a:gdLst/>
              <a:ahLst/>
              <a:cxnLst/>
              <a:rect l="l" t="t" r="r" b="b"/>
              <a:pathLst>
                <a:path w="2508" h="2509" extrusionOk="0">
                  <a:moveTo>
                    <a:pt x="1143" y="1"/>
                  </a:moveTo>
                  <a:lnTo>
                    <a:pt x="1014" y="19"/>
                  </a:lnTo>
                  <a:lnTo>
                    <a:pt x="885" y="38"/>
                  </a:lnTo>
                  <a:lnTo>
                    <a:pt x="774" y="93"/>
                  </a:lnTo>
                  <a:lnTo>
                    <a:pt x="664" y="130"/>
                  </a:lnTo>
                  <a:lnTo>
                    <a:pt x="553" y="203"/>
                  </a:lnTo>
                  <a:lnTo>
                    <a:pt x="461" y="277"/>
                  </a:lnTo>
                  <a:lnTo>
                    <a:pt x="369" y="351"/>
                  </a:lnTo>
                  <a:lnTo>
                    <a:pt x="295" y="443"/>
                  </a:lnTo>
                  <a:lnTo>
                    <a:pt x="221" y="535"/>
                  </a:lnTo>
                  <a:lnTo>
                    <a:pt x="148" y="646"/>
                  </a:lnTo>
                  <a:lnTo>
                    <a:pt x="92" y="757"/>
                  </a:lnTo>
                  <a:lnTo>
                    <a:pt x="55" y="867"/>
                  </a:lnTo>
                  <a:lnTo>
                    <a:pt x="18" y="996"/>
                  </a:lnTo>
                  <a:lnTo>
                    <a:pt x="0" y="1107"/>
                  </a:lnTo>
                  <a:lnTo>
                    <a:pt x="0" y="1236"/>
                  </a:lnTo>
                  <a:lnTo>
                    <a:pt x="0" y="1365"/>
                  </a:lnTo>
                  <a:lnTo>
                    <a:pt x="18" y="1494"/>
                  </a:lnTo>
                  <a:lnTo>
                    <a:pt x="55" y="1605"/>
                  </a:lnTo>
                  <a:lnTo>
                    <a:pt x="92" y="1715"/>
                  </a:lnTo>
                  <a:lnTo>
                    <a:pt x="148" y="1826"/>
                  </a:lnTo>
                  <a:lnTo>
                    <a:pt x="203" y="1937"/>
                  </a:lnTo>
                  <a:lnTo>
                    <a:pt x="350" y="2121"/>
                  </a:lnTo>
                  <a:lnTo>
                    <a:pt x="535" y="2269"/>
                  </a:lnTo>
                  <a:lnTo>
                    <a:pt x="627" y="2324"/>
                  </a:lnTo>
                  <a:lnTo>
                    <a:pt x="738" y="2379"/>
                  </a:lnTo>
                  <a:lnTo>
                    <a:pt x="848" y="2435"/>
                  </a:lnTo>
                  <a:lnTo>
                    <a:pt x="959" y="2471"/>
                  </a:lnTo>
                  <a:lnTo>
                    <a:pt x="1088" y="2490"/>
                  </a:lnTo>
                  <a:lnTo>
                    <a:pt x="1199" y="2508"/>
                  </a:lnTo>
                  <a:lnTo>
                    <a:pt x="1328" y="2490"/>
                  </a:lnTo>
                  <a:lnTo>
                    <a:pt x="1457" y="2490"/>
                  </a:lnTo>
                  <a:lnTo>
                    <a:pt x="1586" y="2453"/>
                  </a:lnTo>
                  <a:lnTo>
                    <a:pt x="1696" y="2416"/>
                  </a:lnTo>
                  <a:lnTo>
                    <a:pt x="1807" y="2361"/>
                  </a:lnTo>
                  <a:lnTo>
                    <a:pt x="1918" y="2305"/>
                  </a:lnTo>
                  <a:lnTo>
                    <a:pt x="2010" y="2232"/>
                  </a:lnTo>
                  <a:lnTo>
                    <a:pt x="2102" y="2158"/>
                  </a:lnTo>
                  <a:lnTo>
                    <a:pt x="2194" y="2066"/>
                  </a:lnTo>
                  <a:lnTo>
                    <a:pt x="2268" y="1974"/>
                  </a:lnTo>
                  <a:lnTo>
                    <a:pt x="2342" y="1881"/>
                  </a:lnTo>
                  <a:lnTo>
                    <a:pt x="2397" y="1771"/>
                  </a:lnTo>
                  <a:lnTo>
                    <a:pt x="2434" y="1642"/>
                  </a:lnTo>
                  <a:lnTo>
                    <a:pt x="2471" y="1531"/>
                  </a:lnTo>
                  <a:lnTo>
                    <a:pt x="2489" y="1402"/>
                  </a:lnTo>
                  <a:lnTo>
                    <a:pt x="2508" y="1273"/>
                  </a:lnTo>
                  <a:lnTo>
                    <a:pt x="2508" y="1144"/>
                  </a:lnTo>
                  <a:lnTo>
                    <a:pt x="2489" y="1015"/>
                  </a:lnTo>
                  <a:lnTo>
                    <a:pt x="2452" y="904"/>
                  </a:lnTo>
                  <a:lnTo>
                    <a:pt x="2415" y="794"/>
                  </a:lnTo>
                  <a:lnTo>
                    <a:pt x="2360" y="683"/>
                  </a:lnTo>
                  <a:lnTo>
                    <a:pt x="2305" y="572"/>
                  </a:lnTo>
                  <a:lnTo>
                    <a:pt x="2231" y="462"/>
                  </a:lnTo>
                  <a:lnTo>
                    <a:pt x="2157" y="369"/>
                  </a:lnTo>
                  <a:lnTo>
                    <a:pt x="2065" y="296"/>
                  </a:lnTo>
                  <a:lnTo>
                    <a:pt x="1973" y="222"/>
                  </a:lnTo>
                  <a:lnTo>
                    <a:pt x="1862" y="148"/>
                  </a:lnTo>
                  <a:lnTo>
                    <a:pt x="1752" y="93"/>
                  </a:lnTo>
                  <a:lnTo>
                    <a:pt x="1641" y="56"/>
                  </a:lnTo>
                  <a:lnTo>
                    <a:pt x="1512" y="19"/>
                  </a:lnTo>
                  <a:lnTo>
                    <a:pt x="1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9"/>
            <p:cNvSpPr/>
            <p:nvPr/>
          </p:nvSpPr>
          <p:spPr>
            <a:xfrm>
              <a:off x="4987950" y="526200"/>
              <a:ext cx="62725" cy="62725"/>
            </a:xfrm>
            <a:custGeom>
              <a:avLst/>
              <a:gdLst/>
              <a:ahLst/>
              <a:cxnLst/>
              <a:rect l="l" t="t" r="r" b="b"/>
              <a:pathLst>
                <a:path w="2509" h="2509" extrusionOk="0">
                  <a:moveTo>
                    <a:pt x="1144" y="1"/>
                  </a:moveTo>
                  <a:lnTo>
                    <a:pt x="1015" y="19"/>
                  </a:lnTo>
                  <a:lnTo>
                    <a:pt x="904" y="56"/>
                  </a:lnTo>
                  <a:lnTo>
                    <a:pt x="794" y="93"/>
                  </a:lnTo>
                  <a:lnTo>
                    <a:pt x="683" y="148"/>
                  </a:lnTo>
                  <a:lnTo>
                    <a:pt x="572" y="204"/>
                  </a:lnTo>
                  <a:lnTo>
                    <a:pt x="388" y="351"/>
                  </a:lnTo>
                  <a:lnTo>
                    <a:pt x="240" y="536"/>
                  </a:lnTo>
                  <a:lnTo>
                    <a:pt x="167" y="628"/>
                  </a:lnTo>
                  <a:lnTo>
                    <a:pt x="111" y="738"/>
                  </a:lnTo>
                  <a:lnTo>
                    <a:pt x="74" y="849"/>
                  </a:lnTo>
                  <a:lnTo>
                    <a:pt x="38" y="960"/>
                  </a:lnTo>
                  <a:lnTo>
                    <a:pt x="19" y="1089"/>
                  </a:lnTo>
                  <a:lnTo>
                    <a:pt x="1" y="1218"/>
                  </a:lnTo>
                  <a:lnTo>
                    <a:pt x="1" y="1347"/>
                  </a:lnTo>
                  <a:lnTo>
                    <a:pt x="19" y="1457"/>
                  </a:lnTo>
                  <a:lnTo>
                    <a:pt x="56" y="1587"/>
                  </a:lnTo>
                  <a:lnTo>
                    <a:pt x="93" y="1697"/>
                  </a:lnTo>
                  <a:lnTo>
                    <a:pt x="130" y="1808"/>
                  </a:lnTo>
                  <a:lnTo>
                    <a:pt x="203" y="1918"/>
                  </a:lnTo>
                  <a:lnTo>
                    <a:pt x="259" y="2029"/>
                  </a:lnTo>
                  <a:lnTo>
                    <a:pt x="351" y="2121"/>
                  </a:lnTo>
                  <a:lnTo>
                    <a:pt x="425" y="2195"/>
                  </a:lnTo>
                  <a:lnTo>
                    <a:pt x="535" y="2269"/>
                  </a:lnTo>
                  <a:lnTo>
                    <a:pt x="628" y="2343"/>
                  </a:lnTo>
                  <a:lnTo>
                    <a:pt x="738" y="2398"/>
                  </a:lnTo>
                  <a:lnTo>
                    <a:pt x="849" y="2453"/>
                  </a:lnTo>
                  <a:lnTo>
                    <a:pt x="978" y="2472"/>
                  </a:lnTo>
                  <a:lnTo>
                    <a:pt x="1107" y="2508"/>
                  </a:lnTo>
                  <a:lnTo>
                    <a:pt x="1347" y="2508"/>
                  </a:lnTo>
                  <a:lnTo>
                    <a:pt x="1476" y="2490"/>
                  </a:lnTo>
                  <a:lnTo>
                    <a:pt x="1605" y="2472"/>
                  </a:lnTo>
                  <a:lnTo>
                    <a:pt x="1715" y="2416"/>
                  </a:lnTo>
                  <a:lnTo>
                    <a:pt x="1826" y="2379"/>
                  </a:lnTo>
                  <a:lnTo>
                    <a:pt x="1937" y="2306"/>
                  </a:lnTo>
                  <a:lnTo>
                    <a:pt x="2029" y="2232"/>
                  </a:lnTo>
                  <a:lnTo>
                    <a:pt x="2121" y="2158"/>
                  </a:lnTo>
                  <a:lnTo>
                    <a:pt x="2213" y="2066"/>
                  </a:lnTo>
                  <a:lnTo>
                    <a:pt x="2287" y="1974"/>
                  </a:lnTo>
                  <a:lnTo>
                    <a:pt x="2342" y="1882"/>
                  </a:lnTo>
                  <a:lnTo>
                    <a:pt x="2398" y="1771"/>
                  </a:lnTo>
                  <a:lnTo>
                    <a:pt x="2453" y="1642"/>
                  </a:lnTo>
                  <a:lnTo>
                    <a:pt x="2490" y="1531"/>
                  </a:lnTo>
                  <a:lnTo>
                    <a:pt x="2508" y="1402"/>
                  </a:lnTo>
                  <a:lnTo>
                    <a:pt x="2508" y="1273"/>
                  </a:lnTo>
                  <a:lnTo>
                    <a:pt x="2508" y="1144"/>
                  </a:lnTo>
                  <a:lnTo>
                    <a:pt x="2490" y="1015"/>
                  </a:lnTo>
                  <a:lnTo>
                    <a:pt x="2453" y="904"/>
                  </a:lnTo>
                  <a:lnTo>
                    <a:pt x="2416" y="775"/>
                  </a:lnTo>
                  <a:lnTo>
                    <a:pt x="2361" y="665"/>
                  </a:lnTo>
                  <a:lnTo>
                    <a:pt x="2305" y="572"/>
                  </a:lnTo>
                  <a:lnTo>
                    <a:pt x="2232" y="462"/>
                  </a:lnTo>
                  <a:lnTo>
                    <a:pt x="2158" y="388"/>
                  </a:lnTo>
                  <a:lnTo>
                    <a:pt x="2066" y="296"/>
                  </a:lnTo>
                  <a:lnTo>
                    <a:pt x="1955" y="222"/>
                  </a:lnTo>
                  <a:lnTo>
                    <a:pt x="1863" y="167"/>
                  </a:lnTo>
                  <a:lnTo>
                    <a:pt x="1752" y="111"/>
                  </a:lnTo>
                  <a:lnTo>
                    <a:pt x="1642" y="56"/>
                  </a:lnTo>
                  <a:lnTo>
                    <a:pt x="1513" y="38"/>
                  </a:lnTo>
                  <a:lnTo>
                    <a:pt x="1384"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9"/>
            <p:cNvSpPr/>
            <p:nvPr/>
          </p:nvSpPr>
          <p:spPr>
            <a:xfrm>
              <a:off x="5444750" y="1179850"/>
              <a:ext cx="62725" cy="62700"/>
            </a:xfrm>
            <a:custGeom>
              <a:avLst/>
              <a:gdLst/>
              <a:ahLst/>
              <a:cxnLst/>
              <a:rect l="l" t="t" r="r" b="b"/>
              <a:pathLst>
                <a:path w="2509" h="2508" extrusionOk="0">
                  <a:moveTo>
                    <a:pt x="1107" y="0"/>
                  </a:moveTo>
                  <a:lnTo>
                    <a:pt x="997" y="19"/>
                  </a:lnTo>
                  <a:lnTo>
                    <a:pt x="867" y="56"/>
                  </a:lnTo>
                  <a:lnTo>
                    <a:pt x="757" y="111"/>
                  </a:lnTo>
                  <a:lnTo>
                    <a:pt x="646" y="148"/>
                  </a:lnTo>
                  <a:lnTo>
                    <a:pt x="536" y="221"/>
                  </a:lnTo>
                  <a:lnTo>
                    <a:pt x="443" y="295"/>
                  </a:lnTo>
                  <a:lnTo>
                    <a:pt x="351" y="369"/>
                  </a:lnTo>
                  <a:lnTo>
                    <a:pt x="277" y="461"/>
                  </a:lnTo>
                  <a:lnTo>
                    <a:pt x="204" y="572"/>
                  </a:lnTo>
                  <a:lnTo>
                    <a:pt x="148" y="664"/>
                  </a:lnTo>
                  <a:lnTo>
                    <a:pt x="93" y="775"/>
                  </a:lnTo>
                  <a:lnTo>
                    <a:pt x="56" y="904"/>
                  </a:lnTo>
                  <a:lnTo>
                    <a:pt x="19" y="1014"/>
                  </a:lnTo>
                  <a:lnTo>
                    <a:pt x="1" y="1143"/>
                  </a:lnTo>
                  <a:lnTo>
                    <a:pt x="1" y="1272"/>
                  </a:lnTo>
                  <a:lnTo>
                    <a:pt x="1" y="1402"/>
                  </a:lnTo>
                  <a:lnTo>
                    <a:pt x="19" y="1512"/>
                  </a:lnTo>
                  <a:lnTo>
                    <a:pt x="56" y="1641"/>
                  </a:lnTo>
                  <a:lnTo>
                    <a:pt x="93" y="1752"/>
                  </a:lnTo>
                  <a:lnTo>
                    <a:pt x="148" y="1862"/>
                  </a:lnTo>
                  <a:lnTo>
                    <a:pt x="222" y="1955"/>
                  </a:lnTo>
                  <a:lnTo>
                    <a:pt x="370" y="2139"/>
                  </a:lnTo>
                  <a:lnTo>
                    <a:pt x="554" y="2287"/>
                  </a:lnTo>
                  <a:lnTo>
                    <a:pt x="646" y="2342"/>
                  </a:lnTo>
                  <a:lnTo>
                    <a:pt x="757" y="2397"/>
                  </a:lnTo>
                  <a:lnTo>
                    <a:pt x="867" y="2452"/>
                  </a:lnTo>
                  <a:lnTo>
                    <a:pt x="978" y="2471"/>
                  </a:lnTo>
                  <a:lnTo>
                    <a:pt x="1107" y="2489"/>
                  </a:lnTo>
                  <a:lnTo>
                    <a:pt x="1236" y="2508"/>
                  </a:lnTo>
                  <a:lnTo>
                    <a:pt x="1365" y="2508"/>
                  </a:lnTo>
                  <a:lnTo>
                    <a:pt x="1476" y="2489"/>
                  </a:lnTo>
                  <a:lnTo>
                    <a:pt x="1605" y="2452"/>
                  </a:lnTo>
                  <a:lnTo>
                    <a:pt x="1716" y="2416"/>
                  </a:lnTo>
                  <a:lnTo>
                    <a:pt x="1826" y="2360"/>
                  </a:lnTo>
                  <a:lnTo>
                    <a:pt x="1937" y="2305"/>
                  </a:lnTo>
                  <a:lnTo>
                    <a:pt x="2029" y="2231"/>
                  </a:lnTo>
                  <a:lnTo>
                    <a:pt x="2121" y="2139"/>
                  </a:lnTo>
                  <a:lnTo>
                    <a:pt x="2213" y="2065"/>
                  </a:lnTo>
                  <a:lnTo>
                    <a:pt x="2287" y="1955"/>
                  </a:lnTo>
                  <a:lnTo>
                    <a:pt x="2343" y="1862"/>
                  </a:lnTo>
                  <a:lnTo>
                    <a:pt x="2398" y="1752"/>
                  </a:lnTo>
                  <a:lnTo>
                    <a:pt x="2435" y="1641"/>
                  </a:lnTo>
                  <a:lnTo>
                    <a:pt x="2472" y="1512"/>
                  </a:lnTo>
                  <a:lnTo>
                    <a:pt x="2490" y="1383"/>
                  </a:lnTo>
                  <a:lnTo>
                    <a:pt x="2508" y="1254"/>
                  </a:lnTo>
                  <a:lnTo>
                    <a:pt x="2490" y="1125"/>
                  </a:lnTo>
                  <a:lnTo>
                    <a:pt x="2472" y="1014"/>
                  </a:lnTo>
                  <a:lnTo>
                    <a:pt x="2453" y="885"/>
                  </a:lnTo>
                  <a:lnTo>
                    <a:pt x="2398" y="775"/>
                  </a:lnTo>
                  <a:lnTo>
                    <a:pt x="2361" y="664"/>
                  </a:lnTo>
                  <a:lnTo>
                    <a:pt x="2287" y="553"/>
                  </a:lnTo>
                  <a:lnTo>
                    <a:pt x="2213" y="461"/>
                  </a:lnTo>
                  <a:lnTo>
                    <a:pt x="2140" y="369"/>
                  </a:lnTo>
                  <a:lnTo>
                    <a:pt x="2048" y="295"/>
                  </a:lnTo>
                  <a:lnTo>
                    <a:pt x="1955" y="221"/>
                  </a:lnTo>
                  <a:lnTo>
                    <a:pt x="1845" y="148"/>
                  </a:lnTo>
                  <a:lnTo>
                    <a:pt x="1734" y="92"/>
                  </a:lnTo>
                  <a:lnTo>
                    <a:pt x="1623" y="56"/>
                  </a:lnTo>
                  <a:lnTo>
                    <a:pt x="1494" y="19"/>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9"/>
            <p:cNvSpPr/>
            <p:nvPr/>
          </p:nvSpPr>
          <p:spPr>
            <a:xfrm>
              <a:off x="5895575" y="1422300"/>
              <a:ext cx="62700" cy="62725"/>
            </a:xfrm>
            <a:custGeom>
              <a:avLst/>
              <a:gdLst/>
              <a:ahLst/>
              <a:cxnLst/>
              <a:rect l="l" t="t" r="r" b="b"/>
              <a:pathLst>
                <a:path w="2508" h="2509" extrusionOk="0">
                  <a:moveTo>
                    <a:pt x="1180" y="1"/>
                  </a:moveTo>
                  <a:lnTo>
                    <a:pt x="1051" y="19"/>
                  </a:lnTo>
                  <a:lnTo>
                    <a:pt x="941" y="38"/>
                  </a:lnTo>
                  <a:lnTo>
                    <a:pt x="812" y="74"/>
                  </a:lnTo>
                  <a:lnTo>
                    <a:pt x="701" y="130"/>
                  </a:lnTo>
                  <a:lnTo>
                    <a:pt x="590" y="185"/>
                  </a:lnTo>
                  <a:lnTo>
                    <a:pt x="498" y="259"/>
                  </a:lnTo>
                  <a:lnTo>
                    <a:pt x="406" y="333"/>
                  </a:lnTo>
                  <a:lnTo>
                    <a:pt x="314" y="425"/>
                  </a:lnTo>
                  <a:lnTo>
                    <a:pt x="240" y="517"/>
                  </a:lnTo>
                  <a:lnTo>
                    <a:pt x="166" y="609"/>
                  </a:lnTo>
                  <a:lnTo>
                    <a:pt x="111" y="720"/>
                  </a:lnTo>
                  <a:lnTo>
                    <a:pt x="74" y="830"/>
                  </a:lnTo>
                  <a:lnTo>
                    <a:pt x="37" y="959"/>
                  </a:lnTo>
                  <a:lnTo>
                    <a:pt x="0" y="1089"/>
                  </a:lnTo>
                  <a:lnTo>
                    <a:pt x="0" y="1218"/>
                  </a:lnTo>
                  <a:lnTo>
                    <a:pt x="0" y="1347"/>
                  </a:lnTo>
                  <a:lnTo>
                    <a:pt x="19" y="1476"/>
                  </a:lnTo>
                  <a:lnTo>
                    <a:pt x="37" y="1586"/>
                  </a:lnTo>
                  <a:lnTo>
                    <a:pt x="74" y="1715"/>
                  </a:lnTo>
                  <a:lnTo>
                    <a:pt x="129" y="1826"/>
                  </a:lnTo>
                  <a:lnTo>
                    <a:pt x="185" y="1918"/>
                  </a:lnTo>
                  <a:lnTo>
                    <a:pt x="259" y="2029"/>
                  </a:lnTo>
                  <a:lnTo>
                    <a:pt x="332" y="2121"/>
                  </a:lnTo>
                  <a:lnTo>
                    <a:pt x="424" y="2195"/>
                  </a:lnTo>
                  <a:lnTo>
                    <a:pt x="517" y="2287"/>
                  </a:lnTo>
                  <a:lnTo>
                    <a:pt x="627" y="2342"/>
                  </a:lnTo>
                  <a:lnTo>
                    <a:pt x="738" y="2398"/>
                  </a:lnTo>
                  <a:lnTo>
                    <a:pt x="849" y="2453"/>
                  </a:lnTo>
                  <a:lnTo>
                    <a:pt x="959" y="2490"/>
                  </a:lnTo>
                  <a:lnTo>
                    <a:pt x="1088" y="2508"/>
                  </a:lnTo>
                  <a:lnTo>
                    <a:pt x="1346" y="2508"/>
                  </a:lnTo>
                  <a:lnTo>
                    <a:pt x="1475" y="2490"/>
                  </a:lnTo>
                  <a:lnTo>
                    <a:pt x="1586" y="2471"/>
                  </a:lnTo>
                  <a:lnTo>
                    <a:pt x="1697" y="2435"/>
                  </a:lnTo>
                  <a:lnTo>
                    <a:pt x="1807" y="2379"/>
                  </a:lnTo>
                  <a:lnTo>
                    <a:pt x="1918" y="2324"/>
                  </a:lnTo>
                  <a:lnTo>
                    <a:pt x="2010" y="2250"/>
                  </a:lnTo>
                  <a:lnTo>
                    <a:pt x="2102" y="2176"/>
                  </a:lnTo>
                  <a:lnTo>
                    <a:pt x="2195" y="2103"/>
                  </a:lnTo>
                  <a:lnTo>
                    <a:pt x="2268" y="2010"/>
                  </a:lnTo>
                  <a:lnTo>
                    <a:pt x="2324" y="1900"/>
                  </a:lnTo>
                  <a:lnTo>
                    <a:pt x="2379" y="1808"/>
                  </a:lnTo>
                  <a:lnTo>
                    <a:pt x="2434" y="1697"/>
                  </a:lnTo>
                  <a:lnTo>
                    <a:pt x="2471" y="1568"/>
                  </a:lnTo>
                  <a:lnTo>
                    <a:pt x="2490" y="1457"/>
                  </a:lnTo>
                  <a:lnTo>
                    <a:pt x="2508" y="1328"/>
                  </a:lnTo>
                  <a:lnTo>
                    <a:pt x="2508" y="1199"/>
                  </a:lnTo>
                  <a:lnTo>
                    <a:pt x="2490" y="1070"/>
                  </a:lnTo>
                  <a:lnTo>
                    <a:pt x="2471" y="959"/>
                  </a:lnTo>
                  <a:lnTo>
                    <a:pt x="2434" y="830"/>
                  </a:lnTo>
                  <a:lnTo>
                    <a:pt x="2379" y="720"/>
                  </a:lnTo>
                  <a:lnTo>
                    <a:pt x="2324" y="609"/>
                  </a:lnTo>
                  <a:lnTo>
                    <a:pt x="2268" y="517"/>
                  </a:lnTo>
                  <a:lnTo>
                    <a:pt x="2195" y="425"/>
                  </a:lnTo>
                  <a:lnTo>
                    <a:pt x="2102" y="333"/>
                  </a:lnTo>
                  <a:lnTo>
                    <a:pt x="2010" y="259"/>
                  </a:lnTo>
                  <a:lnTo>
                    <a:pt x="1899" y="185"/>
                  </a:lnTo>
                  <a:lnTo>
                    <a:pt x="1807" y="130"/>
                  </a:lnTo>
                  <a:lnTo>
                    <a:pt x="1678" y="74"/>
                  </a:lnTo>
                  <a:lnTo>
                    <a:pt x="1568" y="38"/>
                  </a:lnTo>
                  <a:lnTo>
                    <a:pt x="1439" y="19"/>
                  </a:lnTo>
                  <a:lnTo>
                    <a:pt x="130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9"/>
            <p:cNvSpPr/>
            <p:nvPr/>
          </p:nvSpPr>
          <p:spPr>
            <a:xfrm>
              <a:off x="6292000" y="1493750"/>
              <a:ext cx="63175" cy="62725"/>
            </a:xfrm>
            <a:custGeom>
              <a:avLst/>
              <a:gdLst/>
              <a:ahLst/>
              <a:cxnLst/>
              <a:rect l="l" t="t" r="r" b="b"/>
              <a:pathLst>
                <a:path w="2527" h="2509" extrusionOk="0">
                  <a:moveTo>
                    <a:pt x="1125" y="1"/>
                  </a:moveTo>
                  <a:lnTo>
                    <a:pt x="996" y="19"/>
                  </a:lnTo>
                  <a:lnTo>
                    <a:pt x="885" y="56"/>
                  </a:lnTo>
                  <a:lnTo>
                    <a:pt x="775" y="93"/>
                  </a:lnTo>
                  <a:lnTo>
                    <a:pt x="664" y="148"/>
                  </a:lnTo>
                  <a:lnTo>
                    <a:pt x="572" y="203"/>
                  </a:lnTo>
                  <a:lnTo>
                    <a:pt x="461" y="277"/>
                  </a:lnTo>
                  <a:lnTo>
                    <a:pt x="387" y="351"/>
                  </a:lnTo>
                  <a:lnTo>
                    <a:pt x="295" y="443"/>
                  </a:lnTo>
                  <a:lnTo>
                    <a:pt x="221" y="535"/>
                  </a:lnTo>
                  <a:lnTo>
                    <a:pt x="166" y="646"/>
                  </a:lnTo>
                  <a:lnTo>
                    <a:pt x="111" y="738"/>
                  </a:lnTo>
                  <a:lnTo>
                    <a:pt x="74" y="849"/>
                  </a:lnTo>
                  <a:lnTo>
                    <a:pt x="37" y="978"/>
                  </a:lnTo>
                  <a:lnTo>
                    <a:pt x="19" y="1088"/>
                  </a:lnTo>
                  <a:lnTo>
                    <a:pt x="0" y="1218"/>
                  </a:lnTo>
                  <a:lnTo>
                    <a:pt x="19" y="1347"/>
                  </a:lnTo>
                  <a:lnTo>
                    <a:pt x="19" y="1476"/>
                  </a:lnTo>
                  <a:lnTo>
                    <a:pt x="55" y="1605"/>
                  </a:lnTo>
                  <a:lnTo>
                    <a:pt x="92" y="1715"/>
                  </a:lnTo>
                  <a:lnTo>
                    <a:pt x="148" y="1826"/>
                  </a:lnTo>
                  <a:lnTo>
                    <a:pt x="203" y="1937"/>
                  </a:lnTo>
                  <a:lnTo>
                    <a:pt x="277" y="2029"/>
                  </a:lnTo>
                  <a:lnTo>
                    <a:pt x="350" y="2121"/>
                  </a:lnTo>
                  <a:lnTo>
                    <a:pt x="443" y="2213"/>
                  </a:lnTo>
                  <a:lnTo>
                    <a:pt x="535" y="2287"/>
                  </a:lnTo>
                  <a:lnTo>
                    <a:pt x="646" y="2342"/>
                  </a:lnTo>
                  <a:lnTo>
                    <a:pt x="756" y="2398"/>
                  </a:lnTo>
                  <a:lnTo>
                    <a:pt x="867" y="2453"/>
                  </a:lnTo>
                  <a:lnTo>
                    <a:pt x="996" y="2471"/>
                  </a:lnTo>
                  <a:lnTo>
                    <a:pt x="1125" y="2508"/>
                  </a:lnTo>
                  <a:lnTo>
                    <a:pt x="1383" y="2508"/>
                  </a:lnTo>
                  <a:lnTo>
                    <a:pt x="1494" y="2490"/>
                  </a:lnTo>
                  <a:lnTo>
                    <a:pt x="1623" y="2453"/>
                  </a:lnTo>
                  <a:lnTo>
                    <a:pt x="1733" y="2416"/>
                  </a:lnTo>
                  <a:lnTo>
                    <a:pt x="1844" y="2361"/>
                  </a:lnTo>
                  <a:lnTo>
                    <a:pt x="1955" y="2305"/>
                  </a:lnTo>
                  <a:lnTo>
                    <a:pt x="2047" y="2232"/>
                  </a:lnTo>
                  <a:lnTo>
                    <a:pt x="2139" y="2139"/>
                  </a:lnTo>
                  <a:lnTo>
                    <a:pt x="2231" y="2066"/>
                  </a:lnTo>
                  <a:lnTo>
                    <a:pt x="2305" y="1955"/>
                  </a:lnTo>
                  <a:lnTo>
                    <a:pt x="2360" y="1863"/>
                  </a:lnTo>
                  <a:lnTo>
                    <a:pt x="2416" y="1752"/>
                  </a:lnTo>
                  <a:lnTo>
                    <a:pt x="2452" y="1642"/>
                  </a:lnTo>
                  <a:lnTo>
                    <a:pt x="2489" y="1513"/>
                  </a:lnTo>
                  <a:lnTo>
                    <a:pt x="2508" y="1383"/>
                  </a:lnTo>
                  <a:lnTo>
                    <a:pt x="2526" y="1254"/>
                  </a:lnTo>
                  <a:lnTo>
                    <a:pt x="2508" y="1125"/>
                  </a:lnTo>
                  <a:lnTo>
                    <a:pt x="2489" y="996"/>
                  </a:lnTo>
                  <a:lnTo>
                    <a:pt x="2471" y="886"/>
                  </a:lnTo>
                  <a:lnTo>
                    <a:pt x="2416" y="757"/>
                  </a:lnTo>
                  <a:lnTo>
                    <a:pt x="2360" y="646"/>
                  </a:lnTo>
                  <a:lnTo>
                    <a:pt x="2305" y="554"/>
                  </a:lnTo>
                  <a:lnTo>
                    <a:pt x="2231" y="443"/>
                  </a:lnTo>
                  <a:lnTo>
                    <a:pt x="2157" y="369"/>
                  </a:lnTo>
                  <a:lnTo>
                    <a:pt x="2065" y="277"/>
                  </a:lnTo>
                  <a:lnTo>
                    <a:pt x="1955" y="203"/>
                  </a:lnTo>
                  <a:lnTo>
                    <a:pt x="1862" y="148"/>
                  </a:lnTo>
                  <a:lnTo>
                    <a:pt x="1752" y="93"/>
                  </a:lnTo>
                  <a:lnTo>
                    <a:pt x="1623" y="56"/>
                  </a:lnTo>
                  <a:lnTo>
                    <a:pt x="1512" y="19"/>
                  </a:lnTo>
                  <a:lnTo>
                    <a:pt x="13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9"/>
            <p:cNvSpPr/>
            <p:nvPr/>
          </p:nvSpPr>
          <p:spPr>
            <a:xfrm>
              <a:off x="5302325" y="1071525"/>
              <a:ext cx="62250" cy="62250"/>
            </a:xfrm>
            <a:custGeom>
              <a:avLst/>
              <a:gdLst/>
              <a:ahLst/>
              <a:cxnLst/>
              <a:rect l="l" t="t" r="r" b="b"/>
              <a:pathLst>
                <a:path w="2490" h="2490" extrusionOk="0">
                  <a:moveTo>
                    <a:pt x="1236" y="0"/>
                  </a:moveTo>
                  <a:lnTo>
                    <a:pt x="1107" y="19"/>
                  </a:lnTo>
                  <a:lnTo>
                    <a:pt x="996" y="37"/>
                  </a:lnTo>
                  <a:lnTo>
                    <a:pt x="867" y="56"/>
                  </a:lnTo>
                  <a:lnTo>
                    <a:pt x="756" y="111"/>
                  </a:lnTo>
                  <a:lnTo>
                    <a:pt x="646" y="166"/>
                  </a:lnTo>
                  <a:lnTo>
                    <a:pt x="554" y="222"/>
                  </a:lnTo>
                  <a:lnTo>
                    <a:pt x="369" y="369"/>
                  </a:lnTo>
                  <a:lnTo>
                    <a:pt x="222" y="553"/>
                  </a:lnTo>
                  <a:lnTo>
                    <a:pt x="148" y="664"/>
                  </a:lnTo>
                  <a:lnTo>
                    <a:pt x="93" y="775"/>
                  </a:lnTo>
                  <a:lnTo>
                    <a:pt x="56" y="885"/>
                  </a:lnTo>
                  <a:lnTo>
                    <a:pt x="19" y="996"/>
                  </a:lnTo>
                  <a:lnTo>
                    <a:pt x="0" y="1125"/>
                  </a:lnTo>
                  <a:lnTo>
                    <a:pt x="0" y="1236"/>
                  </a:lnTo>
                  <a:lnTo>
                    <a:pt x="0" y="1365"/>
                  </a:lnTo>
                  <a:lnTo>
                    <a:pt x="19" y="1494"/>
                  </a:lnTo>
                  <a:lnTo>
                    <a:pt x="56" y="1604"/>
                  </a:lnTo>
                  <a:lnTo>
                    <a:pt x="93" y="1715"/>
                  </a:lnTo>
                  <a:lnTo>
                    <a:pt x="148" y="1826"/>
                  </a:lnTo>
                  <a:lnTo>
                    <a:pt x="203" y="1918"/>
                  </a:lnTo>
                  <a:lnTo>
                    <a:pt x="351" y="2102"/>
                  </a:lnTo>
                  <a:lnTo>
                    <a:pt x="535" y="2268"/>
                  </a:lnTo>
                  <a:lnTo>
                    <a:pt x="646" y="2323"/>
                  </a:lnTo>
                  <a:lnTo>
                    <a:pt x="738" y="2379"/>
                  </a:lnTo>
                  <a:lnTo>
                    <a:pt x="867" y="2434"/>
                  </a:lnTo>
                  <a:lnTo>
                    <a:pt x="978" y="2453"/>
                  </a:lnTo>
                  <a:lnTo>
                    <a:pt x="1088" y="2489"/>
                  </a:lnTo>
                  <a:lnTo>
                    <a:pt x="1346" y="2489"/>
                  </a:lnTo>
                  <a:lnTo>
                    <a:pt x="1476" y="2471"/>
                  </a:lnTo>
                  <a:lnTo>
                    <a:pt x="1586" y="2434"/>
                  </a:lnTo>
                  <a:lnTo>
                    <a:pt x="1715" y="2397"/>
                  </a:lnTo>
                  <a:lnTo>
                    <a:pt x="1826" y="2342"/>
                  </a:lnTo>
                  <a:lnTo>
                    <a:pt x="1918" y="2268"/>
                  </a:lnTo>
                  <a:lnTo>
                    <a:pt x="2029" y="2194"/>
                  </a:lnTo>
                  <a:lnTo>
                    <a:pt x="2121" y="2121"/>
                  </a:lnTo>
                  <a:lnTo>
                    <a:pt x="2195" y="2028"/>
                  </a:lnTo>
                  <a:lnTo>
                    <a:pt x="2268" y="1936"/>
                  </a:lnTo>
                  <a:lnTo>
                    <a:pt x="2342" y="1826"/>
                  </a:lnTo>
                  <a:lnTo>
                    <a:pt x="2379" y="1715"/>
                  </a:lnTo>
                  <a:lnTo>
                    <a:pt x="2434" y="1604"/>
                  </a:lnTo>
                  <a:lnTo>
                    <a:pt x="2453" y="1475"/>
                  </a:lnTo>
                  <a:lnTo>
                    <a:pt x="2471" y="1346"/>
                  </a:lnTo>
                  <a:lnTo>
                    <a:pt x="2490" y="1217"/>
                  </a:lnTo>
                  <a:lnTo>
                    <a:pt x="2471" y="1107"/>
                  </a:lnTo>
                  <a:lnTo>
                    <a:pt x="2453" y="977"/>
                  </a:lnTo>
                  <a:lnTo>
                    <a:pt x="2416" y="867"/>
                  </a:lnTo>
                  <a:lnTo>
                    <a:pt x="2379" y="756"/>
                  </a:lnTo>
                  <a:lnTo>
                    <a:pt x="2324" y="646"/>
                  </a:lnTo>
                  <a:lnTo>
                    <a:pt x="2250" y="553"/>
                  </a:lnTo>
                  <a:lnTo>
                    <a:pt x="2102" y="369"/>
                  </a:lnTo>
                  <a:lnTo>
                    <a:pt x="1918" y="222"/>
                  </a:lnTo>
                  <a:lnTo>
                    <a:pt x="1807" y="148"/>
                  </a:lnTo>
                  <a:lnTo>
                    <a:pt x="1697" y="92"/>
                  </a:lnTo>
                  <a:lnTo>
                    <a:pt x="1586" y="56"/>
                  </a:lnTo>
                  <a:lnTo>
                    <a:pt x="1476" y="37"/>
                  </a:lnTo>
                  <a:lnTo>
                    <a:pt x="1346" y="19"/>
                  </a:lnTo>
                  <a:lnTo>
                    <a:pt x="12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9"/>
            <p:cNvSpPr/>
            <p:nvPr/>
          </p:nvSpPr>
          <p:spPr>
            <a:xfrm>
              <a:off x="5815825" y="1408475"/>
              <a:ext cx="62250" cy="62250"/>
            </a:xfrm>
            <a:custGeom>
              <a:avLst/>
              <a:gdLst/>
              <a:ahLst/>
              <a:cxnLst/>
              <a:rect l="l" t="t" r="r" b="b"/>
              <a:pathLst>
                <a:path w="2490" h="2490" extrusionOk="0">
                  <a:moveTo>
                    <a:pt x="1144" y="1"/>
                  </a:moveTo>
                  <a:lnTo>
                    <a:pt x="1033" y="19"/>
                  </a:lnTo>
                  <a:lnTo>
                    <a:pt x="904" y="37"/>
                  </a:lnTo>
                  <a:lnTo>
                    <a:pt x="793" y="74"/>
                  </a:lnTo>
                  <a:lnTo>
                    <a:pt x="683" y="130"/>
                  </a:lnTo>
                  <a:lnTo>
                    <a:pt x="591" y="185"/>
                  </a:lnTo>
                  <a:lnTo>
                    <a:pt x="480" y="259"/>
                  </a:lnTo>
                  <a:lnTo>
                    <a:pt x="388" y="332"/>
                  </a:lnTo>
                  <a:lnTo>
                    <a:pt x="314" y="425"/>
                  </a:lnTo>
                  <a:lnTo>
                    <a:pt x="240" y="517"/>
                  </a:lnTo>
                  <a:lnTo>
                    <a:pt x="167" y="627"/>
                  </a:lnTo>
                  <a:lnTo>
                    <a:pt x="111" y="720"/>
                  </a:lnTo>
                  <a:lnTo>
                    <a:pt x="74" y="830"/>
                  </a:lnTo>
                  <a:lnTo>
                    <a:pt x="37" y="959"/>
                  </a:lnTo>
                  <a:lnTo>
                    <a:pt x="19" y="1070"/>
                  </a:lnTo>
                  <a:lnTo>
                    <a:pt x="1" y="1199"/>
                  </a:lnTo>
                  <a:lnTo>
                    <a:pt x="1" y="1328"/>
                  </a:lnTo>
                  <a:lnTo>
                    <a:pt x="19" y="1439"/>
                  </a:lnTo>
                  <a:lnTo>
                    <a:pt x="37" y="1568"/>
                  </a:lnTo>
                  <a:lnTo>
                    <a:pt x="74" y="1678"/>
                  </a:lnTo>
                  <a:lnTo>
                    <a:pt x="130" y="1789"/>
                  </a:lnTo>
                  <a:lnTo>
                    <a:pt x="185" y="1900"/>
                  </a:lnTo>
                  <a:lnTo>
                    <a:pt x="259" y="1992"/>
                  </a:lnTo>
                  <a:lnTo>
                    <a:pt x="332" y="2084"/>
                  </a:lnTo>
                  <a:lnTo>
                    <a:pt x="425" y="2158"/>
                  </a:lnTo>
                  <a:lnTo>
                    <a:pt x="517" y="2232"/>
                  </a:lnTo>
                  <a:lnTo>
                    <a:pt x="609" y="2305"/>
                  </a:lnTo>
                  <a:lnTo>
                    <a:pt x="720" y="2361"/>
                  </a:lnTo>
                  <a:lnTo>
                    <a:pt x="830" y="2416"/>
                  </a:lnTo>
                  <a:lnTo>
                    <a:pt x="941" y="2453"/>
                  </a:lnTo>
                  <a:lnTo>
                    <a:pt x="1070" y="2471"/>
                  </a:lnTo>
                  <a:lnTo>
                    <a:pt x="1199" y="2490"/>
                  </a:lnTo>
                  <a:lnTo>
                    <a:pt x="1328" y="2490"/>
                  </a:lnTo>
                  <a:lnTo>
                    <a:pt x="1439" y="2471"/>
                  </a:lnTo>
                  <a:lnTo>
                    <a:pt x="1568" y="2453"/>
                  </a:lnTo>
                  <a:lnTo>
                    <a:pt x="1678" y="2398"/>
                  </a:lnTo>
                  <a:lnTo>
                    <a:pt x="1789" y="2361"/>
                  </a:lnTo>
                  <a:lnTo>
                    <a:pt x="1900" y="2287"/>
                  </a:lnTo>
                  <a:lnTo>
                    <a:pt x="2010" y="2213"/>
                  </a:lnTo>
                  <a:lnTo>
                    <a:pt x="2103" y="2139"/>
                  </a:lnTo>
                  <a:lnTo>
                    <a:pt x="2176" y="2047"/>
                  </a:lnTo>
                  <a:lnTo>
                    <a:pt x="2268" y="1955"/>
                  </a:lnTo>
                  <a:lnTo>
                    <a:pt x="2324" y="1844"/>
                  </a:lnTo>
                  <a:lnTo>
                    <a:pt x="2379" y="1734"/>
                  </a:lnTo>
                  <a:lnTo>
                    <a:pt x="2434" y="1623"/>
                  </a:lnTo>
                  <a:lnTo>
                    <a:pt x="2471" y="1512"/>
                  </a:lnTo>
                  <a:lnTo>
                    <a:pt x="2490" y="1383"/>
                  </a:lnTo>
                  <a:lnTo>
                    <a:pt x="2490" y="1254"/>
                  </a:lnTo>
                  <a:lnTo>
                    <a:pt x="2490" y="1125"/>
                  </a:lnTo>
                  <a:lnTo>
                    <a:pt x="2471" y="1015"/>
                  </a:lnTo>
                  <a:lnTo>
                    <a:pt x="2434" y="886"/>
                  </a:lnTo>
                  <a:lnTo>
                    <a:pt x="2398" y="775"/>
                  </a:lnTo>
                  <a:lnTo>
                    <a:pt x="2342" y="664"/>
                  </a:lnTo>
                  <a:lnTo>
                    <a:pt x="2287" y="572"/>
                  </a:lnTo>
                  <a:lnTo>
                    <a:pt x="2213" y="462"/>
                  </a:lnTo>
                  <a:lnTo>
                    <a:pt x="2139" y="369"/>
                  </a:lnTo>
                  <a:lnTo>
                    <a:pt x="2047" y="296"/>
                  </a:lnTo>
                  <a:lnTo>
                    <a:pt x="1955" y="222"/>
                  </a:lnTo>
                  <a:lnTo>
                    <a:pt x="1863" y="148"/>
                  </a:lnTo>
                  <a:lnTo>
                    <a:pt x="1752" y="93"/>
                  </a:lnTo>
                  <a:lnTo>
                    <a:pt x="1642" y="56"/>
                  </a:lnTo>
                  <a:lnTo>
                    <a:pt x="1512" y="19"/>
                  </a:lnTo>
                  <a:lnTo>
                    <a:pt x="14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9"/>
            <p:cNvSpPr/>
            <p:nvPr/>
          </p:nvSpPr>
          <p:spPr>
            <a:xfrm>
              <a:off x="5105025" y="791725"/>
              <a:ext cx="62725" cy="62700"/>
            </a:xfrm>
            <a:custGeom>
              <a:avLst/>
              <a:gdLst/>
              <a:ahLst/>
              <a:cxnLst/>
              <a:rect l="l" t="t" r="r" b="b"/>
              <a:pathLst>
                <a:path w="2509" h="2508" extrusionOk="0">
                  <a:moveTo>
                    <a:pt x="1199" y="0"/>
                  </a:moveTo>
                  <a:lnTo>
                    <a:pt x="1070" y="19"/>
                  </a:lnTo>
                  <a:lnTo>
                    <a:pt x="960" y="37"/>
                  </a:lnTo>
                  <a:lnTo>
                    <a:pt x="831" y="74"/>
                  </a:lnTo>
                  <a:lnTo>
                    <a:pt x="720" y="129"/>
                  </a:lnTo>
                  <a:lnTo>
                    <a:pt x="609" y="185"/>
                  </a:lnTo>
                  <a:lnTo>
                    <a:pt x="517" y="258"/>
                  </a:lnTo>
                  <a:lnTo>
                    <a:pt x="425" y="332"/>
                  </a:lnTo>
                  <a:lnTo>
                    <a:pt x="333" y="424"/>
                  </a:lnTo>
                  <a:lnTo>
                    <a:pt x="259" y="517"/>
                  </a:lnTo>
                  <a:lnTo>
                    <a:pt x="185" y="609"/>
                  </a:lnTo>
                  <a:lnTo>
                    <a:pt x="130" y="719"/>
                  </a:lnTo>
                  <a:lnTo>
                    <a:pt x="75" y="830"/>
                  </a:lnTo>
                  <a:lnTo>
                    <a:pt x="38" y="959"/>
                  </a:lnTo>
                  <a:lnTo>
                    <a:pt x="19" y="1088"/>
                  </a:lnTo>
                  <a:lnTo>
                    <a:pt x="1" y="1199"/>
                  </a:lnTo>
                  <a:lnTo>
                    <a:pt x="1" y="1328"/>
                  </a:lnTo>
                  <a:lnTo>
                    <a:pt x="19" y="1457"/>
                  </a:lnTo>
                  <a:lnTo>
                    <a:pt x="38" y="1568"/>
                  </a:lnTo>
                  <a:lnTo>
                    <a:pt x="75" y="1678"/>
                  </a:lnTo>
                  <a:lnTo>
                    <a:pt x="130" y="1789"/>
                  </a:lnTo>
                  <a:lnTo>
                    <a:pt x="185" y="1899"/>
                  </a:lnTo>
                  <a:lnTo>
                    <a:pt x="333" y="2084"/>
                  </a:lnTo>
                  <a:lnTo>
                    <a:pt x="499" y="2250"/>
                  </a:lnTo>
                  <a:lnTo>
                    <a:pt x="609" y="2323"/>
                  </a:lnTo>
                  <a:lnTo>
                    <a:pt x="720" y="2379"/>
                  </a:lnTo>
                  <a:lnTo>
                    <a:pt x="831" y="2416"/>
                  </a:lnTo>
                  <a:lnTo>
                    <a:pt x="941" y="2453"/>
                  </a:lnTo>
                  <a:lnTo>
                    <a:pt x="1052" y="2489"/>
                  </a:lnTo>
                  <a:lnTo>
                    <a:pt x="1181" y="2508"/>
                  </a:lnTo>
                  <a:lnTo>
                    <a:pt x="1310" y="2508"/>
                  </a:lnTo>
                  <a:lnTo>
                    <a:pt x="1439" y="2489"/>
                  </a:lnTo>
                  <a:lnTo>
                    <a:pt x="1550" y="2471"/>
                  </a:lnTo>
                  <a:lnTo>
                    <a:pt x="1679" y="2434"/>
                  </a:lnTo>
                  <a:lnTo>
                    <a:pt x="1789" y="2379"/>
                  </a:lnTo>
                  <a:lnTo>
                    <a:pt x="1900" y="2323"/>
                  </a:lnTo>
                  <a:lnTo>
                    <a:pt x="1992" y="2250"/>
                  </a:lnTo>
                  <a:lnTo>
                    <a:pt x="2084" y="2176"/>
                  </a:lnTo>
                  <a:lnTo>
                    <a:pt x="2177" y="2084"/>
                  </a:lnTo>
                  <a:lnTo>
                    <a:pt x="2250" y="1992"/>
                  </a:lnTo>
                  <a:lnTo>
                    <a:pt x="2324" y="1899"/>
                  </a:lnTo>
                  <a:lnTo>
                    <a:pt x="2379" y="1789"/>
                  </a:lnTo>
                  <a:lnTo>
                    <a:pt x="2435" y="1678"/>
                  </a:lnTo>
                  <a:lnTo>
                    <a:pt x="2472" y="1549"/>
                  </a:lnTo>
                  <a:lnTo>
                    <a:pt x="2490" y="1420"/>
                  </a:lnTo>
                  <a:lnTo>
                    <a:pt x="2509" y="1291"/>
                  </a:lnTo>
                  <a:lnTo>
                    <a:pt x="2509" y="1180"/>
                  </a:lnTo>
                  <a:lnTo>
                    <a:pt x="2490" y="1051"/>
                  </a:lnTo>
                  <a:lnTo>
                    <a:pt x="2472" y="941"/>
                  </a:lnTo>
                  <a:lnTo>
                    <a:pt x="2435" y="812"/>
                  </a:lnTo>
                  <a:lnTo>
                    <a:pt x="2379" y="719"/>
                  </a:lnTo>
                  <a:lnTo>
                    <a:pt x="2324" y="609"/>
                  </a:lnTo>
                  <a:lnTo>
                    <a:pt x="2177" y="424"/>
                  </a:lnTo>
                  <a:lnTo>
                    <a:pt x="2011" y="258"/>
                  </a:lnTo>
                  <a:lnTo>
                    <a:pt x="1900" y="185"/>
                  </a:lnTo>
                  <a:lnTo>
                    <a:pt x="1808" y="129"/>
                  </a:lnTo>
                  <a:lnTo>
                    <a:pt x="1697" y="74"/>
                  </a:lnTo>
                  <a:lnTo>
                    <a:pt x="1568" y="37"/>
                  </a:lnTo>
                  <a:lnTo>
                    <a:pt x="1458" y="19"/>
                  </a:lnTo>
                  <a:lnTo>
                    <a:pt x="1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9"/>
            <p:cNvSpPr/>
            <p:nvPr/>
          </p:nvSpPr>
          <p:spPr>
            <a:xfrm>
              <a:off x="5590425" y="1288175"/>
              <a:ext cx="62250" cy="62700"/>
            </a:xfrm>
            <a:custGeom>
              <a:avLst/>
              <a:gdLst/>
              <a:ahLst/>
              <a:cxnLst/>
              <a:rect l="l" t="t" r="r" b="b"/>
              <a:pathLst>
                <a:path w="2490" h="2508" extrusionOk="0">
                  <a:moveTo>
                    <a:pt x="1254" y="0"/>
                  </a:moveTo>
                  <a:lnTo>
                    <a:pt x="1125" y="19"/>
                  </a:lnTo>
                  <a:lnTo>
                    <a:pt x="1014" y="37"/>
                  </a:lnTo>
                  <a:lnTo>
                    <a:pt x="885" y="56"/>
                  </a:lnTo>
                  <a:lnTo>
                    <a:pt x="775" y="92"/>
                  </a:lnTo>
                  <a:lnTo>
                    <a:pt x="664" y="148"/>
                  </a:lnTo>
                  <a:lnTo>
                    <a:pt x="572" y="203"/>
                  </a:lnTo>
                  <a:lnTo>
                    <a:pt x="388" y="351"/>
                  </a:lnTo>
                  <a:lnTo>
                    <a:pt x="222" y="535"/>
                  </a:lnTo>
                  <a:lnTo>
                    <a:pt x="166" y="646"/>
                  </a:lnTo>
                  <a:lnTo>
                    <a:pt x="111" y="738"/>
                  </a:lnTo>
                  <a:lnTo>
                    <a:pt x="56" y="848"/>
                  </a:lnTo>
                  <a:lnTo>
                    <a:pt x="37" y="977"/>
                  </a:lnTo>
                  <a:lnTo>
                    <a:pt x="0" y="1088"/>
                  </a:lnTo>
                  <a:lnTo>
                    <a:pt x="0" y="1217"/>
                  </a:lnTo>
                  <a:lnTo>
                    <a:pt x="0" y="1346"/>
                  </a:lnTo>
                  <a:lnTo>
                    <a:pt x="19" y="1475"/>
                  </a:lnTo>
                  <a:lnTo>
                    <a:pt x="37" y="1586"/>
                  </a:lnTo>
                  <a:lnTo>
                    <a:pt x="74" y="1715"/>
                  </a:lnTo>
                  <a:lnTo>
                    <a:pt x="129" y="1826"/>
                  </a:lnTo>
                  <a:lnTo>
                    <a:pt x="185" y="1918"/>
                  </a:lnTo>
                  <a:lnTo>
                    <a:pt x="258" y="2028"/>
                  </a:lnTo>
                  <a:lnTo>
                    <a:pt x="351" y="2121"/>
                  </a:lnTo>
                  <a:lnTo>
                    <a:pt x="424" y="2194"/>
                  </a:lnTo>
                  <a:lnTo>
                    <a:pt x="535" y="2287"/>
                  </a:lnTo>
                  <a:lnTo>
                    <a:pt x="627" y="2342"/>
                  </a:lnTo>
                  <a:lnTo>
                    <a:pt x="738" y="2397"/>
                  </a:lnTo>
                  <a:lnTo>
                    <a:pt x="867" y="2452"/>
                  </a:lnTo>
                  <a:lnTo>
                    <a:pt x="978" y="2471"/>
                  </a:lnTo>
                  <a:lnTo>
                    <a:pt x="1107" y="2508"/>
                  </a:lnTo>
                  <a:lnTo>
                    <a:pt x="1365" y="2508"/>
                  </a:lnTo>
                  <a:lnTo>
                    <a:pt x="1475" y="2489"/>
                  </a:lnTo>
                  <a:lnTo>
                    <a:pt x="1604" y="2452"/>
                  </a:lnTo>
                  <a:lnTo>
                    <a:pt x="1715" y="2416"/>
                  </a:lnTo>
                  <a:lnTo>
                    <a:pt x="1826" y="2360"/>
                  </a:lnTo>
                  <a:lnTo>
                    <a:pt x="1918" y="2305"/>
                  </a:lnTo>
                  <a:lnTo>
                    <a:pt x="2102" y="2157"/>
                  </a:lnTo>
                  <a:lnTo>
                    <a:pt x="2268" y="1973"/>
                  </a:lnTo>
                  <a:lnTo>
                    <a:pt x="2324" y="1881"/>
                  </a:lnTo>
                  <a:lnTo>
                    <a:pt x="2379" y="1770"/>
                  </a:lnTo>
                  <a:lnTo>
                    <a:pt x="2434" y="1660"/>
                  </a:lnTo>
                  <a:lnTo>
                    <a:pt x="2453" y="1549"/>
                  </a:lnTo>
                  <a:lnTo>
                    <a:pt x="2489" y="1420"/>
                  </a:lnTo>
                  <a:lnTo>
                    <a:pt x="2489" y="1291"/>
                  </a:lnTo>
                  <a:lnTo>
                    <a:pt x="2489" y="1162"/>
                  </a:lnTo>
                  <a:lnTo>
                    <a:pt x="2471" y="1051"/>
                  </a:lnTo>
                  <a:lnTo>
                    <a:pt x="2453" y="922"/>
                  </a:lnTo>
                  <a:lnTo>
                    <a:pt x="2416" y="811"/>
                  </a:lnTo>
                  <a:lnTo>
                    <a:pt x="2360" y="701"/>
                  </a:lnTo>
                  <a:lnTo>
                    <a:pt x="2305" y="590"/>
                  </a:lnTo>
                  <a:lnTo>
                    <a:pt x="2231" y="480"/>
                  </a:lnTo>
                  <a:lnTo>
                    <a:pt x="2139" y="387"/>
                  </a:lnTo>
                  <a:lnTo>
                    <a:pt x="2065" y="314"/>
                  </a:lnTo>
                  <a:lnTo>
                    <a:pt x="1955" y="240"/>
                  </a:lnTo>
                  <a:lnTo>
                    <a:pt x="1863" y="166"/>
                  </a:lnTo>
                  <a:lnTo>
                    <a:pt x="1752" y="111"/>
                  </a:lnTo>
                  <a:lnTo>
                    <a:pt x="1623" y="74"/>
                  </a:lnTo>
                  <a:lnTo>
                    <a:pt x="1512" y="37"/>
                  </a:lnTo>
                  <a:lnTo>
                    <a:pt x="1383"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9"/>
            <p:cNvSpPr/>
            <p:nvPr/>
          </p:nvSpPr>
          <p:spPr>
            <a:xfrm>
              <a:off x="5039575" y="697675"/>
              <a:ext cx="62250" cy="62275"/>
            </a:xfrm>
            <a:custGeom>
              <a:avLst/>
              <a:gdLst/>
              <a:ahLst/>
              <a:cxnLst/>
              <a:rect l="l" t="t" r="r" b="b"/>
              <a:pathLst>
                <a:path w="2490" h="2491" extrusionOk="0">
                  <a:moveTo>
                    <a:pt x="1236" y="1"/>
                  </a:moveTo>
                  <a:lnTo>
                    <a:pt x="1107" y="19"/>
                  </a:lnTo>
                  <a:lnTo>
                    <a:pt x="978" y="38"/>
                  </a:lnTo>
                  <a:lnTo>
                    <a:pt x="867" y="75"/>
                  </a:lnTo>
                  <a:lnTo>
                    <a:pt x="757" y="112"/>
                  </a:lnTo>
                  <a:lnTo>
                    <a:pt x="646" y="167"/>
                  </a:lnTo>
                  <a:lnTo>
                    <a:pt x="554" y="222"/>
                  </a:lnTo>
                  <a:lnTo>
                    <a:pt x="370" y="388"/>
                  </a:lnTo>
                  <a:lnTo>
                    <a:pt x="222" y="572"/>
                  </a:lnTo>
                  <a:lnTo>
                    <a:pt x="148" y="665"/>
                  </a:lnTo>
                  <a:lnTo>
                    <a:pt x="93" y="775"/>
                  </a:lnTo>
                  <a:lnTo>
                    <a:pt x="56" y="886"/>
                  </a:lnTo>
                  <a:lnTo>
                    <a:pt x="38" y="1015"/>
                  </a:lnTo>
                  <a:lnTo>
                    <a:pt x="19" y="1126"/>
                  </a:lnTo>
                  <a:lnTo>
                    <a:pt x="1" y="1255"/>
                  </a:lnTo>
                  <a:lnTo>
                    <a:pt x="19" y="1365"/>
                  </a:lnTo>
                  <a:lnTo>
                    <a:pt x="38" y="1494"/>
                  </a:lnTo>
                  <a:lnTo>
                    <a:pt x="56" y="1605"/>
                  </a:lnTo>
                  <a:lnTo>
                    <a:pt x="111" y="1716"/>
                  </a:lnTo>
                  <a:lnTo>
                    <a:pt x="148" y="1826"/>
                  </a:lnTo>
                  <a:lnTo>
                    <a:pt x="222" y="1937"/>
                  </a:lnTo>
                  <a:lnTo>
                    <a:pt x="370" y="2121"/>
                  </a:lnTo>
                  <a:lnTo>
                    <a:pt x="554" y="2269"/>
                  </a:lnTo>
                  <a:lnTo>
                    <a:pt x="646" y="2343"/>
                  </a:lnTo>
                  <a:lnTo>
                    <a:pt x="757" y="2379"/>
                  </a:lnTo>
                  <a:lnTo>
                    <a:pt x="867" y="2435"/>
                  </a:lnTo>
                  <a:lnTo>
                    <a:pt x="996" y="2472"/>
                  </a:lnTo>
                  <a:lnTo>
                    <a:pt x="1107" y="2490"/>
                  </a:lnTo>
                  <a:lnTo>
                    <a:pt x="1365" y="2490"/>
                  </a:lnTo>
                  <a:lnTo>
                    <a:pt x="1476" y="2472"/>
                  </a:lnTo>
                  <a:lnTo>
                    <a:pt x="1605" y="2435"/>
                  </a:lnTo>
                  <a:lnTo>
                    <a:pt x="1715" y="2398"/>
                  </a:lnTo>
                  <a:lnTo>
                    <a:pt x="1808" y="2343"/>
                  </a:lnTo>
                  <a:lnTo>
                    <a:pt x="1918" y="2287"/>
                  </a:lnTo>
                  <a:lnTo>
                    <a:pt x="2103" y="2140"/>
                  </a:lnTo>
                  <a:lnTo>
                    <a:pt x="2269" y="1955"/>
                  </a:lnTo>
                  <a:lnTo>
                    <a:pt x="2324" y="1845"/>
                  </a:lnTo>
                  <a:lnTo>
                    <a:pt x="2379" y="1753"/>
                  </a:lnTo>
                  <a:lnTo>
                    <a:pt x="2416" y="1642"/>
                  </a:lnTo>
                  <a:lnTo>
                    <a:pt x="2453" y="1513"/>
                  </a:lnTo>
                  <a:lnTo>
                    <a:pt x="2490" y="1402"/>
                  </a:lnTo>
                  <a:lnTo>
                    <a:pt x="2490" y="1273"/>
                  </a:lnTo>
                  <a:lnTo>
                    <a:pt x="2490" y="1144"/>
                  </a:lnTo>
                  <a:lnTo>
                    <a:pt x="2471" y="1015"/>
                  </a:lnTo>
                  <a:lnTo>
                    <a:pt x="2435" y="904"/>
                  </a:lnTo>
                  <a:lnTo>
                    <a:pt x="2398" y="794"/>
                  </a:lnTo>
                  <a:lnTo>
                    <a:pt x="2342" y="683"/>
                  </a:lnTo>
                  <a:lnTo>
                    <a:pt x="2287" y="572"/>
                  </a:lnTo>
                  <a:lnTo>
                    <a:pt x="2213" y="480"/>
                  </a:lnTo>
                  <a:lnTo>
                    <a:pt x="2121" y="388"/>
                  </a:lnTo>
                  <a:lnTo>
                    <a:pt x="2029" y="296"/>
                  </a:lnTo>
                  <a:lnTo>
                    <a:pt x="1937" y="222"/>
                  </a:lnTo>
                  <a:lnTo>
                    <a:pt x="1826" y="148"/>
                  </a:lnTo>
                  <a:lnTo>
                    <a:pt x="1715" y="112"/>
                  </a:lnTo>
                  <a:lnTo>
                    <a:pt x="1605" y="56"/>
                  </a:lnTo>
                  <a:lnTo>
                    <a:pt x="1476" y="19"/>
                  </a:lnTo>
                  <a:lnTo>
                    <a:pt x="1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9"/>
            <p:cNvSpPr/>
            <p:nvPr/>
          </p:nvSpPr>
          <p:spPr>
            <a:xfrm>
              <a:off x="6372200" y="1508500"/>
              <a:ext cx="29050" cy="61800"/>
            </a:xfrm>
            <a:custGeom>
              <a:avLst/>
              <a:gdLst/>
              <a:ahLst/>
              <a:cxnLst/>
              <a:rect l="l" t="t" r="r" b="b"/>
              <a:pathLst>
                <a:path w="1162" h="2472" extrusionOk="0">
                  <a:moveTo>
                    <a:pt x="1033" y="1"/>
                  </a:moveTo>
                  <a:lnTo>
                    <a:pt x="922" y="38"/>
                  </a:lnTo>
                  <a:lnTo>
                    <a:pt x="812" y="74"/>
                  </a:lnTo>
                  <a:lnTo>
                    <a:pt x="701" y="111"/>
                  </a:lnTo>
                  <a:lnTo>
                    <a:pt x="498" y="240"/>
                  </a:lnTo>
                  <a:lnTo>
                    <a:pt x="332" y="406"/>
                  </a:lnTo>
                  <a:lnTo>
                    <a:pt x="185" y="591"/>
                  </a:lnTo>
                  <a:lnTo>
                    <a:pt x="129" y="683"/>
                  </a:lnTo>
                  <a:lnTo>
                    <a:pt x="93" y="793"/>
                  </a:lnTo>
                  <a:lnTo>
                    <a:pt x="56" y="904"/>
                  </a:lnTo>
                  <a:lnTo>
                    <a:pt x="19" y="1015"/>
                  </a:lnTo>
                  <a:lnTo>
                    <a:pt x="0" y="1144"/>
                  </a:lnTo>
                  <a:lnTo>
                    <a:pt x="0" y="1254"/>
                  </a:lnTo>
                  <a:lnTo>
                    <a:pt x="19" y="1384"/>
                  </a:lnTo>
                  <a:lnTo>
                    <a:pt x="37" y="1494"/>
                  </a:lnTo>
                  <a:lnTo>
                    <a:pt x="93" y="1715"/>
                  </a:lnTo>
                  <a:lnTo>
                    <a:pt x="203" y="1918"/>
                  </a:lnTo>
                  <a:lnTo>
                    <a:pt x="351" y="2084"/>
                  </a:lnTo>
                  <a:lnTo>
                    <a:pt x="517" y="2232"/>
                  </a:lnTo>
                  <a:lnTo>
                    <a:pt x="719" y="2361"/>
                  </a:lnTo>
                  <a:lnTo>
                    <a:pt x="941" y="2434"/>
                  </a:lnTo>
                  <a:lnTo>
                    <a:pt x="1051" y="2453"/>
                  </a:lnTo>
                  <a:lnTo>
                    <a:pt x="1162" y="2471"/>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9"/>
            <p:cNvSpPr/>
            <p:nvPr/>
          </p:nvSpPr>
          <p:spPr>
            <a:xfrm>
              <a:off x="5236400" y="980250"/>
              <a:ext cx="62725" cy="62250"/>
            </a:xfrm>
            <a:custGeom>
              <a:avLst/>
              <a:gdLst/>
              <a:ahLst/>
              <a:cxnLst/>
              <a:rect l="l" t="t" r="r" b="b"/>
              <a:pathLst>
                <a:path w="2509" h="2490" extrusionOk="0">
                  <a:moveTo>
                    <a:pt x="1162" y="0"/>
                  </a:moveTo>
                  <a:lnTo>
                    <a:pt x="1052" y="19"/>
                  </a:lnTo>
                  <a:lnTo>
                    <a:pt x="923" y="37"/>
                  </a:lnTo>
                  <a:lnTo>
                    <a:pt x="812" y="74"/>
                  </a:lnTo>
                  <a:lnTo>
                    <a:pt x="701" y="130"/>
                  </a:lnTo>
                  <a:lnTo>
                    <a:pt x="591" y="185"/>
                  </a:lnTo>
                  <a:lnTo>
                    <a:pt x="480" y="259"/>
                  </a:lnTo>
                  <a:lnTo>
                    <a:pt x="388" y="332"/>
                  </a:lnTo>
                  <a:lnTo>
                    <a:pt x="314" y="425"/>
                  </a:lnTo>
                  <a:lnTo>
                    <a:pt x="241" y="517"/>
                  </a:lnTo>
                  <a:lnTo>
                    <a:pt x="167" y="627"/>
                  </a:lnTo>
                  <a:lnTo>
                    <a:pt x="111" y="738"/>
                  </a:lnTo>
                  <a:lnTo>
                    <a:pt x="75" y="849"/>
                  </a:lnTo>
                  <a:lnTo>
                    <a:pt x="38" y="978"/>
                  </a:lnTo>
                  <a:lnTo>
                    <a:pt x="1" y="1107"/>
                  </a:lnTo>
                  <a:lnTo>
                    <a:pt x="1" y="1217"/>
                  </a:lnTo>
                  <a:lnTo>
                    <a:pt x="1" y="1346"/>
                  </a:lnTo>
                  <a:lnTo>
                    <a:pt x="19" y="1476"/>
                  </a:lnTo>
                  <a:lnTo>
                    <a:pt x="56" y="1586"/>
                  </a:lnTo>
                  <a:lnTo>
                    <a:pt x="93" y="1697"/>
                  </a:lnTo>
                  <a:lnTo>
                    <a:pt x="148" y="1807"/>
                  </a:lnTo>
                  <a:lnTo>
                    <a:pt x="204" y="1918"/>
                  </a:lnTo>
                  <a:lnTo>
                    <a:pt x="351" y="2102"/>
                  </a:lnTo>
                  <a:lnTo>
                    <a:pt x="517" y="2250"/>
                  </a:lnTo>
                  <a:lnTo>
                    <a:pt x="628" y="2324"/>
                  </a:lnTo>
                  <a:lnTo>
                    <a:pt x="738" y="2379"/>
                  </a:lnTo>
                  <a:lnTo>
                    <a:pt x="849" y="2434"/>
                  </a:lnTo>
                  <a:lnTo>
                    <a:pt x="960" y="2453"/>
                  </a:lnTo>
                  <a:lnTo>
                    <a:pt x="1070" y="2490"/>
                  </a:lnTo>
                  <a:lnTo>
                    <a:pt x="1328" y="2490"/>
                  </a:lnTo>
                  <a:lnTo>
                    <a:pt x="1457" y="2471"/>
                  </a:lnTo>
                  <a:lnTo>
                    <a:pt x="1587" y="2453"/>
                  </a:lnTo>
                  <a:lnTo>
                    <a:pt x="1697" y="2416"/>
                  </a:lnTo>
                  <a:lnTo>
                    <a:pt x="1808" y="2361"/>
                  </a:lnTo>
                  <a:lnTo>
                    <a:pt x="1918" y="2305"/>
                  </a:lnTo>
                  <a:lnTo>
                    <a:pt x="2011" y="2232"/>
                  </a:lnTo>
                  <a:lnTo>
                    <a:pt x="2103" y="2158"/>
                  </a:lnTo>
                  <a:lnTo>
                    <a:pt x="2195" y="2066"/>
                  </a:lnTo>
                  <a:lnTo>
                    <a:pt x="2269" y="1973"/>
                  </a:lnTo>
                  <a:lnTo>
                    <a:pt x="2342" y="1863"/>
                  </a:lnTo>
                  <a:lnTo>
                    <a:pt x="2398" y="1752"/>
                  </a:lnTo>
                  <a:lnTo>
                    <a:pt x="2435" y="1641"/>
                  </a:lnTo>
                  <a:lnTo>
                    <a:pt x="2472" y="1512"/>
                  </a:lnTo>
                  <a:lnTo>
                    <a:pt x="2490" y="1402"/>
                  </a:lnTo>
                  <a:lnTo>
                    <a:pt x="2508" y="1273"/>
                  </a:lnTo>
                  <a:lnTo>
                    <a:pt x="2490" y="1144"/>
                  </a:lnTo>
                  <a:lnTo>
                    <a:pt x="2472" y="1015"/>
                  </a:lnTo>
                  <a:lnTo>
                    <a:pt x="2453" y="904"/>
                  </a:lnTo>
                  <a:lnTo>
                    <a:pt x="2416" y="793"/>
                  </a:lnTo>
                  <a:lnTo>
                    <a:pt x="2361" y="683"/>
                  </a:lnTo>
                  <a:lnTo>
                    <a:pt x="2306" y="572"/>
                  </a:lnTo>
                  <a:lnTo>
                    <a:pt x="2158" y="388"/>
                  </a:lnTo>
                  <a:lnTo>
                    <a:pt x="1974" y="240"/>
                  </a:lnTo>
                  <a:lnTo>
                    <a:pt x="1882" y="166"/>
                  </a:lnTo>
                  <a:lnTo>
                    <a:pt x="1771" y="111"/>
                  </a:lnTo>
                  <a:lnTo>
                    <a:pt x="1660" y="74"/>
                  </a:lnTo>
                  <a:lnTo>
                    <a:pt x="1550" y="37"/>
                  </a:lnTo>
                  <a:lnTo>
                    <a:pt x="14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9"/>
            <p:cNvSpPr/>
            <p:nvPr/>
          </p:nvSpPr>
          <p:spPr>
            <a:xfrm>
              <a:off x="5736550" y="1394650"/>
              <a:ext cx="61325" cy="61325"/>
            </a:xfrm>
            <a:custGeom>
              <a:avLst/>
              <a:gdLst/>
              <a:ahLst/>
              <a:cxnLst/>
              <a:rect l="l" t="t" r="r" b="b"/>
              <a:pathLst>
                <a:path w="2453" h="2453" extrusionOk="0">
                  <a:moveTo>
                    <a:pt x="1106" y="0"/>
                  </a:moveTo>
                  <a:lnTo>
                    <a:pt x="977" y="19"/>
                  </a:lnTo>
                  <a:lnTo>
                    <a:pt x="867" y="56"/>
                  </a:lnTo>
                  <a:lnTo>
                    <a:pt x="756" y="93"/>
                  </a:lnTo>
                  <a:lnTo>
                    <a:pt x="646" y="148"/>
                  </a:lnTo>
                  <a:lnTo>
                    <a:pt x="535" y="222"/>
                  </a:lnTo>
                  <a:lnTo>
                    <a:pt x="443" y="277"/>
                  </a:lnTo>
                  <a:lnTo>
                    <a:pt x="351" y="369"/>
                  </a:lnTo>
                  <a:lnTo>
                    <a:pt x="277" y="461"/>
                  </a:lnTo>
                  <a:lnTo>
                    <a:pt x="203" y="554"/>
                  </a:lnTo>
                  <a:lnTo>
                    <a:pt x="148" y="664"/>
                  </a:lnTo>
                  <a:lnTo>
                    <a:pt x="92" y="756"/>
                  </a:lnTo>
                  <a:lnTo>
                    <a:pt x="37" y="885"/>
                  </a:lnTo>
                  <a:lnTo>
                    <a:pt x="19" y="996"/>
                  </a:lnTo>
                  <a:lnTo>
                    <a:pt x="0" y="1107"/>
                  </a:lnTo>
                  <a:lnTo>
                    <a:pt x="0" y="1236"/>
                  </a:lnTo>
                  <a:lnTo>
                    <a:pt x="0" y="1346"/>
                  </a:lnTo>
                  <a:lnTo>
                    <a:pt x="19" y="1475"/>
                  </a:lnTo>
                  <a:lnTo>
                    <a:pt x="56" y="1586"/>
                  </a:lnTo>
                  <a:lnTo>
                    <a:pt x="92" y="1697"/>
                  </a:lnTo>
                  <a:lnTo>
                    <a:pt x="203" y="1900"/>
                  </a:lnTo>
                  <a:lnTo>
                    <a:pt x="351" y="2084"/>
                  </a:lnTo>
                  <a:lnTo>
                    <a:pt x="535" y="2231"/>
                  </a:lnTo>
                  <a:lnTo>
                    <a:pt x="738" y="2342"/>
                  </a:lnTo>
                  <a:lnTo>
                    <a:pt x="848" y="2379"/>
                  </a:lnTo>
                  <a:lnTo>
                    <a:pt x="959" y="2416"/>
                  </a:lnTo>
                  <a:lnTo>
                    <a:pt x="1070" y="2434"/>
                  </a:lnTo>
                  <a:lnTo>
                    <a:pt x="1199" y="2453"/>
                  </a:lnTo>
                  <a:lnTo>
                    <a:pt x="1309" y="2453"/>
                  </a:lnTo>
                  <a:lnTo>
                    <a:pt x="1438" y="2434"/>
                  </a:lnTo>
                  <a:lnTo>
                    <a:pt x="1549" y="2397"/>
                  </a:lnTo>
                  <a:lnTo>
                    <a:pt x="1660" y="2361"/>
                  </a:lnTo>
                  <a:lnTo>
                    <a:pt x="1770" y="2305"/>
                  </a:lnTo>
                  <a:lnTo>
                    <a:pt x="1881" y="2250"/>
                  </a:lnTo>
                  <a:lnTo>
                    <a:pt x="1973" y="2176"/>
                  </a:lnTo>
                  <a:lnTo>
                    <a:pt x="2065" y="2102"/>
                  </a:lnTo>
                  <a:lnTo>
                    <a:pt x="2139" y="2010"/>
                  </a:lnTo>
                  <a:lnTo>
                    <a:pt x="2213" y="1918"/>
                  </a:lnTo>
                  <a:lnTo>
                    <a:pt x="2287" y="1807"/>
                  </a:lnTo>
                  <a:lnTo>
                    <a:pt x="2342" y="1715"/>
                  </a:lnTo>
                  <a:lnTo>
                    <a:pt x="2379" y="1605"/>
                  </a:lnTo>
                  <a:lnTo>
                    <a:pt x="2416" y="1475"/>
                  </a:lnTo>
                  <a:lnTo>
                    <a:pt x="2434" y="1365"/>
                  </a:lnTo>
                  <a:lnTo>
                    <a:pt x="2452" y="1236"/>
                  </a:lnTo>
                  <a:lnTo>
                    <a:pt x="2452" y="1107"/>
                  </a:lnTo>
                  <a:lnTo>
                    <a:pt x="2434" y="996"/>
                  </a:lnTo>
                  <a:lnTo>
                    <a:pt x="2397" y="885"/>
                  </a:lnTo>
                  <a:lnTo>
                    <a:pt x="2360" y="756"/>
                  </a:lnTo>
                  <a:lnTo>
                    <a:pt x="2305" y="664"/>
                  </a:lnTo>
                  <a:lnTo>
                    <a:pt x="2231" y="554"/>
                  </a:lnTo>
                  <a:lnTo>
                    <a:pt x="2176" y="461"/>
                  </a:lnTo>
                  <a:lnTo>
                    <a:pt x="2084" y="369"/>
                  </a:lnTo>
                  <a:lnTo>
                    <a:pt x="1992" y="277"/>
                  </a:lnTo>
                  <a:lnTo>
                    <a:pt x="1899" y="222"/>
                  </a:lnTo>
                  <a:lnTo>
                    <a:pt x="1807" y="148"/>
                  </a:lnTo>
                  <a:lnTo>
                    <a:pt x="1697" y="93"/>
                  </a:lnTo>
                  <a:lnTo>
                    <a:pt x="1586" y="56"/>
                  </a:lnTo>
                  <a:lnTo>
                    <a:pt x="1457" y="19"/>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9"/>
            <p:cNvSpPr/>
            <p:nvPr/>
          </p:nvSpPr>
          <p:spPr>
            <a:xfrm>
              <a:off x="5511125" y="1274800"/>
              <a:ext cx="60875" cy="60875"/>
            </a:xfrm>
            <a:custGeom>
              <a:avLst/>
              <a:gdLst/>
              <a:ahLst/>
              <a:cxnLst/>
              <a:rect l="l" t="t" r="r" b="b"/>
              <a:pathLst>
                <a:path w="2435" h="2435" extrusionOk="0">
                  <a:moveTo>
                    <a:pt x="1107" y="0"/>
                  </a:moveTo>
                  <a:lnTo>
                    <a:pt x="978" y="19"/>
                  </a:lnTo>
                  <a:lnTo>
                    <a:pt x="868" y="56"/>
                  </a:lnTo>
                  <a:lnTo>
                    <a:pt x="757" y="93"/>
                  </a:lnTo>
                  <a:lnTo>
                    <a:pt x="554" y="203"/>
                  </a:lnTo>
                  <a:lnTo>
                    <a:pt x="370" y="351"/>
                  </a:lnTo>
                  <a:lnTo>
                    <a:pt x="222" y="535"/>
                  </a:lnTo>
                  <a:lnTo>
                    <a:pt x="112" y="738"/>
                  </a:lnTo>
                  <a:lnTo>
                    <a:pt x="56" y="849"/>
                  </a:lnTo>
                  <a:lnTo>
                    <a:pt x="38" y="959"/>
                  </a:lnTo>
                  <a:lnTo>
                    <a:pt x="1" y="1070"/>
                  </a:lnTo>
                  <a:lnTo>
                    <a:pt x="1" y="1199"/>
                  </a:lnTo>
                  <a:lnTo>
                    <a:pt x="1" y="1310"/>
                  </a:lnTo>
                  <a:lnTo>
                    <a:pt x="19" y="1439"/>
                  </a:lnTo>
                  <a:lnTo>
                    <a:pt x="56" y="1549"/>
                  </a:lnTo>
                  <a:lnTo>
                    <a:pt x="93" y="1678"/>
                  </a:lnTo>
                  <a:lnTo>
                    <a:pt x="148" y="1771"/>
                  </a:lnTo>
                  <a:lnTo>
                    <a:pt x="204" y="1881"/>
                  </a:lnTo>
                  <a:lnTo>
                    <a:pt x="278" y="1973"/>
                  </a:lnTo>
                  <a:lnTo>
                    <a:pt x="351" y="2066"/>
                  </a:lnTo>
                  <a:lnTo>
                    <a:pt x="443" y="2158"/>
                  </a:lnTo>
                  <a:lnTo>
                    <a:pt x="536" y="2232"/>
                  </a:lnTo>
                  <a:lnTo>
                    <a:pt x="646" y="2287"/>
                  </a:lnTo>
                  <a:lnTo>
                    <a:pt x="738" y="2342"/>
                  </a:lnTo>
                  <a:lnTo>
                    <a:pt x="868" y="2379"/>
                  </a:lnTo>
                  <a:lnTo>
                    <a:pt x="978" y="2416"/>
                  </a:lnTo>
                  <a:lnTo>
                    <a:pt x="1107" y="2434"/>
                  </a:lnTo>
                  <a:lnTo>
                    <a:pt x="1347" y="2434"/>
                  </a:lnTo>
                  <a:lnTo>
                    <a:pt x="1458" y="2416"/>
                  </a:lnTo>
                  <a:lnTo>
                    <a:pt x="1568" y="2379"/>
                  </a:lnTo>
                  <a:lnTo>
                    <a:pt x="1679" y="2342"/>
                  </a:lnTo>
                  <a:lnTo>
                    <a:pt x="1882" y="2232"/>
                  </a:lnTo>
                  <a:lnTo>
                    <a:pt x="2066" y="2084"/>
                  </a:lnTo>
                  <a:lnTo>
                    <a:pt x="2214" y="1918"/>
                  </a:lnTo>
                  <a:lnTo>
                    <a:pt x="2343" y="1715"/>
                  </a:lnTo>
                  <a:lnTo>
                    <a:pt x="2379" y="1605"/>
                  </a:lnTo>
                  <a:lnTo>
                    <a:pt x="2416" y="1494"/>
                  </a:lnTo>
                  <a:lnTo>
                    <a:pt x="2435" y="1365"/>
                  </a:lnTo>
                  <a:lnTo>
                    <a:pt x="2435" y="1254"/>
                  </a:lnTo>
                  <a:lnTo>
                    <a:pt x="2435" y="1125"/>
                  </a:lnTo>
                  <a:lnTo>
                    <a:pt x="2416" y="996"/>
                  </a:lnTo>
                  <a:lnTo>
                    <a:pt x="2398" y="886"/>
                  </a:lnTo>
                  <a:lnTo>
                    <a:pt x="2361" y="775"/>
                  </a:lnTo>
                  <a:lnTo>
                    <a:pt x="2306" y="664"/>
                  </a:lnTo>
                  <a:lnTo>
                    <a:pt x="2232" y="554"/>
                  </a:lnTo>
                  <a:lnTo>
                    <a:pt x="2158" y="461"/>
                  </a:lnTo>
                  <a:lnTo>
                    <a:pt x="2084" y="369"/>
                  </a:lnTo>
                  <a:lnTo>
                    <a:pt x="1992" y="295"/>
                  </a:lnTo>
                  <a:lnTo>
                    <a:pt x="1900" y="222"/>
                  </a:lnTo>
                  <a:lnTo>
                    <a:pt x="1808" y="148"/>
                  </a:lnTo>
                  <a:lnTo>
                    <a:pt x="1697" y="93"/>
                  </a:lnTo>
                  <a:lnTo>
                    <a:pt x="1587" y="56"/>
                  </a:lnTo>
                  <a:lnTo>
                    <a:pt x="1458" y="19"/>
                  </a:lnTo>
                  <a:lnTo>
                    <a:pt x="1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9"/>
            <p:cNvSpPr/>
            <p:nvPr/>
          </p:nvSpPr>
          <p:spPr>
            <a:xfrm>
              <a:off x="4923425" y="433100"/>
              <a:ext cx="60875" cy="60875"/>
            </a:xfrm>
            <a:custGeom>
              <a:avLst/>
              <a:gdLst/>
              <a:ahLst/>
              <a:cxnLst/>
              <a:rect l="l" t="t" r="r" b="b"/>
              <a:pathLst>
                <a:path w="2435" h="2435" extrusionOk="0">
                  <a:moveTo>
                    <a:pt x="1088" y="0"/>
                  </a:moveTo>
                  <a:lnTo>
                    <a:pt x="978" y="19"/>
                  </a:lnTo>
                  <a:lnTo>
                    <a:pt x="867" y="56"/>
                  </a:lnTo>
                  <a:lnTo>
                    <a:pt x="756" y="93"/>
                  </a:lnTo>
                  <a:lnTo>
                    <a:pt x="535" y="203"/>
                  </a:lnTo>
                  <a:lnTo>
                    <a:pt x="369" y="351"/>
                  </a:lnTo>
                  <a:lnTo>
                    <a:pt x="222" y="535"/>
                  </a:lnTo>
                  <a:lnTo>
                    <a:pt x="93" y="738"/>
                  </a:lnTo>
                  <a:lnTo>
                    <a:pt x="56" y="849"/>
                  </a:lnTo>
                  <a:lnTo>
                    <a:pt x="19" y="959"/>
                  </a:lnTo>
                  <a:lnTo>
                    <a:pt x="0" y="1070"/>
                  </a:lnTo>
                  <a:lnTo>
                    <a:pt x="0" y="1199"/>
                  </a:lnTo>
                  <a:lnTo>
                    <a:pt x="0" y="1309"/>
                  </a:lnTo>
                  <a:lnTo>
                    <a:pt x="19" y="1439"/>
                  </a:lnTo>
                  <a:lnTo>
                    <a:pt x="37" y="1549"/>
                  </a:lnTo>
                  <a:lnTo>
                    <a:pt x="74" y="1660"/>
                  </a:lnTo>
                  <a:lnTo>
                    <a:pt x="129" y="1770"/>
                  </a:lnTo>
                  <a:lnTo>
                    <a:pt x="203" y="1881"/>
                  </a:lnTo>
                  <a:lnTo>
                    <a:pt x="277" y="1973"/>
                  </a:lnTo>
                  <a:lnTo>
                    <a:pt x="351" y="2065"/>
                  </a:lnTo>
                  <a:lnTo>
                    <a:pt x="443" y="2139"/>
                  </a:lnTo>
                  <a:lnTo>
                    <a:pt x="535" y="2213"/>
                  </a:lnTo>
                  <a:lnTo>
                    <a:pt x="627" y="2287"/>
                  </a:lnTo>
                  <a:lnTo>
                    <a:pt x="738" y="2342"/>
                  </a:lnTo>
                  <a:lnTo>
                    <a:pt x="848" y="2379"/>
                  </a:lnTo>
                  <a:lnTo>
                    <a:pt x="978" y="2416"/>
                  </a:lnTo>
                  <a:lnTo>
                    <a:pt x="1088" y="2434"/>
                  </a:lnTo>
                  <a:lnTo>
                    <a:pt x="1346" y="2434"/>
                  </a:lnTo>
                  <a:lnTo>
                    <a:pt x="1457" y="2416"/>
                  </a:lnTo>
                  <a:lnTo>
                    <a:pt x="1568" y="2379"/>
                  </a:lnTo>
                  <a:lnTo>
                    <a:pt x="1678" y="2342"/>
                  </a:lnTo>
                  <a:lnTo>
                    <a:pt x="1881" y="2231"/>
                  </a:lnTo>
                  <a:lnTo>
                    <a:pt x="2065" y="2084"/>
                  </a:lnTo>
                  <a:lnTo>
                    <a:pt x="2213" y="1899"/>
                  </a:lnTo>
                  <a:lnTo>
                    <a:pt x="2324" y="1697"/>
                  </a:lnTo>
                  <a:lnTo>
                    <a:pt x="2379" y="1586"/>
                  </a:lnTo>
                  <a:lnTo>
                    <a:pt x="2397" y="1475"/>
                  </a:lnTo>
                  <a:lnTo>
                    <a:pt x="2434" y="1365"/>
                  </a:lnTo>
                  <a:lnTo>
                    <a:pt x="2434" y="1236"/>
                  </a:lnTo>
                  <a:lnTo>
                    <a:pt x="2434" y="1107"/>
                  </a:lnTo>
                  <a:lnTo>
                    <a:pt x="2416" y="996"/>
                  </a:lnTo>
                  <a:lnTo>
                    <a:pt x="2379" y="885"/>
                  </a:lnTo>
                  <a:lnTo>
                    <a:pt x="2342" y="756"/>
                  </a:lnTo>
                  <a:lnTo>
                    <a:pt x="2287" y="646"/>
                  </a:lnTo>
                  <a:lnTo>
                    <a:pt x="2231" y="553"/>
                  </a:lnTo>
                  <a:lnTo>
                    <a:pt x="2158" y="461"/>
                  </a:lnTo>
                  <a:lnTo>
                    <a:pt x="2084" y="369"/>
                  </a:lnTo>
                  <a:lnTo>
                    <a:pt x="1992" y="277"/>
                  </a:lnTo>
                  <a:lnTo>
                    <a:pt x="1899" y="203"/>
                  </a:lnTo>
                  <a:lnTo>
                    <a:pt x="1789" y="148"/>
                  </a:lnTo>
                  <a:lnTo>
                    <a:pt x="1678" y="93"/>
                  </a:lnTo>
                  <a:lnTo>
                    <a:pt x="1568" y="56"/>
                  </a:lnTo>
                  <a:lnTo>
                    <a:pt x="1457" y="1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9"/>
            <p:cNvSpPr/>
            <p:nvPr/>
          </p:nvSpPr>
          <p:spPr>
            <a:xfrm>
              <a:off x="4974575" y="604100"/>
              <a:ext cx="60875" cy="60875"/>
            </a:xfrm>
            <a:custGeom>
              <a:avLst/>
              <a:gdLst/>
              <a:ahLst/>
              <a:cxnLst/>
              <a:rect l="l" t="t" r="r" b="b"/>
              <a:pathLst>
                <a:path w="2435" h="2435" extrusionOk="0">
                  <a:moveTo>
                    <a:pt x="1273" y="1"/>
                  </a:moveTo>
                  <a:lnTo>
                    <a:pt x="1144" y="19"/>
                  </a:lnTo>
                  <a:lnTo>
                    <a:pt x="1034" y="19"/>
                  </a:lnTo>
                  <a:lnTo>
                    <a:pt x="904" y="56"/>
                  </a:lnTo>
                  <a:lnTo>
                    <a:pt x="794" y="93"/>
                  </a:lnTo>
                  <a:lnTo>
                    <a:pt x="683" y="130"/>
                  </a:lnTo>
                  <a:lnTo>
                    <a:pt x="591" y="204"/>
                  </a:lnTo>
                  <a:lnTo>
                    <a:pt x="480" y="259"/>
                  </a:lnTo>
                  <a:lnTo>
                    <a:pt x="407" y="333"/>
                  </a:lnTo>
                  <a:lnTo>
                    <a:pt x="314" y="425"/>
                  </a:lnTo>
                  <a:lnTo>
                    <a:pt x="241" y="517"/>
                  </a:lnTo>
                  <a:lnTo>
                    <a:pt x="167" y="628"/>
                  </a:lnTo>
                  <a:lnTo>
                    <a:pt x="112" y="720"/>
                  </a:lnTo>
                  <a:lnTo>
                    <a:pt x="75" y="831"/>
                  </a:lnTo>
                  <a:lnTo>
                    <a:pt x="38" y="960"/>
                  </a:lnTo>
                  <a:lnTo>
                    <a:pt x="19" y="1070"/>
                  </a:lnTo>
                  <a:lnTo>
                    <a:pt x="1" y="1199"/>
                  </a:lnTo>
                  <a:lnTo>
                    <a:pt x="19" y="1328"/>
                  </a:lnTo>
                  <a:lnTo>
                    <a:pt x="19" y="1439"/>
                  </a:lnTo>
                  <a:lnTo>
                    <a:pt x="56" y="1550"/>
                  </a:lnTo>
                  <a:lnTo>
                    <a:pt x="93" y="1660"/>
                  </a:lnTo>
                  <a:lnTo>
                    <a:pt x="204" y="1863"/>
                  </a:lnTo>
                  <a:lnTo>
                    <a:pt x="333" y="2048"/>
                  </a:lnTo>
                  <a:lnTo>
                    <a:pt x="517" y="2195"/>
                  </a:lnTo>
                  <a:lnTo>
                    <a:pt x="720" y="2324"/>
                  </a:lnTo>
                  <a:lnTo>
                    <a:pt x="812" y="2361"/>
                  </a:lnTo>
                  <a:lnTo>
                    <a:pt x="941" y="2398"/>
                  </a:lnTo>
                  <a:lnTo>
                    <a:pt x="1052" y="2416"/>
                  </a:lnTo>
                  <a:lnTo>
                    <a:pt x="1163" y="2435"/>
                  </a:lnTo>
                  <a:lnTo>
                    <a:pt x="1292" y="2435"/>
                  </a:lnTo>
                  <a:lnTo>
                    <a:pt x="1421" y="2416"/>
                  </a:lnTo>
                  <a:lnTo>
                    <a:pt x="1531" y="2398"/>
                  </a:lnTo>
                  <a:lnTo>
                    <a:pt x="1642" y="2361"/>
                  </a:lnTo>
                  <a:lnTo>
                    <a:pt x="1753" y="2306"/>
                  </a:lnTo>
                  <a:lnTo>
                    <a:pt x="1863" y="2250"/>
                  </a:lnTo>
                  <a:lnTo>
                    <a:pt x="1955" y="2177"/>
                  </a:lnTo>
                  <a:lnTo>
                    <a:pt x="2048" y="2103"/>
                  </a:lnTo>
                  <a:lnTo>
                    <a:pt x="2121" y="2011"/>
                  </a:lnTo>
                  <a:lnTo>
                    <a:pt x="2195" y="1918"/>
                  </a:lnTo>
                  <a:lnTo>
                    <a:pt x="2269" y="1826"/>
                  </a:lnTo>
                  <a:lnTo>
                    <a:pt x="2324" y="1716"/>
                  </a:lnTo>
                  <a:lnTo>
                    <a:pt x="2379" y="1605"/>
                  </a:lnTo>
                  <a:lnTo>
                    <a:pt x="2398" y="1494"/>
                  </a:lnTo>
                  <a:lnTo>
                    <a:pt x="2435" y="1365"/>
                  </a:lnTo>
                  <a:lnTo>
                    <a:pt x="2435" y="1255"/>
                  </a:lnTo>
                  <a:lnTo>
                    <a:pt x="2435" y="1126"/>
                  </a:lnTo>
                  <a:lnTo>
                    <a:pt x="2416" y="1015"/>
                  </a:lnTo>
                  <a:lnTo>
                    <a:pt x="2398" y="904"/>
                  </a:lnTo>
                  <a:lnTo>
                    <a:pt x="2361" y="794"/>
                  </a:lnTo>
                  <a:lnTo>
                    <a:pt x="2250" y="591"/>
                  </a:lnTo>
                  <a:lnTo>
                    <a:pt x="2103" y="407"/>
                  </a:lnTo>
                  <a:lnTo>
                    <a:pt x="1937" y="241"/>
                  </a:lnTo>
                  <a:lnTo>
                    <a:pt x="1734" y="130"/>
                  </a:lnTo>
                  <a:lnTo>
                    <a:pt x="1624" y="75"/>
                  </a:lnTo>
                  <a:lnTo>
                    <a:pt x="1513" y="38"/>
                  </a:lnTo>
                  <a:lnTo>
                    <a:pt x="1402"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9"/>
            <p:cNvSpPr/>
            <p:nvPr/>
          </p:nvSpPr>
          <p:spPr>
            <a:xfrm>
              <a:off x="5365925" y="1166475"/>
              <a:ext cx="60425" cy="60875"/>
            </a:xfrm>
            <a:custGeom>
              <a:avLst/>
              <a:gdLst/>
              <a:ahLst/>
              <a:cxnLst/>
              <a:rect l="l" t="t" r="r" b="b"/>
              <a:pathLst>
                <a:path w="2417" h="2435" extrusionOk="0">
                  <a:moveTo>
                    <a:pt x="1107" y="1"/>
                  </a:moveTo>
                  <a:lnTo>
                    <a:pt x="997" y="19"/>
                  </a:lnTo>
                  <a:lnTo>
                    <a:pt x="868" y="56"/>
                  </a:lnTo>
                  <a:lnTo>
                    <a:pt x="757" y="93"/>
                  </a:lnTo>
                  <a:lnTo>
                    <a:pt x="646" y="148"/>
                  </a:lnTo>
                  <a:lnTo>
                    <a:pt x="554" y="203"/>
                  </a:lnTo>
                  <a:lnTo>
                    <a:pt x="462" y="277"/>
                  </a:lnTo>
                  <a:lnTo>
                    <a:pt x="370" y="351"/>
                  </a:lnTo>
                  <a:lnTo>
                    <a:pt x="278" y="443"/>
                  </a:lnTo>
                  <a:lnTo>
                    <a:pt x="204" y="535"/>
                  </a:lnTo>
                  <a:lnTo>
                    <a:pt x="148" y="627"/>
                  </a:lnTo>
                  <a:lnTo>
                    <a:pt x="93" y="738"/>
                  </a:lnTo>
                  <a:lnTo>
                    <a:pt x="56" y="849"/>
                  </a:lnTo>
                  <a:lnTo>
                    <a:pt x="19" y="978"/>
                  </a:lnTo>
                  <a:lnTo>
                    <a:pt x="1" y="1088"/>
                  </a:lnTo>
                  <a:lnTo>
                    <a:pt x="1" y="1217"/>
                  </a:lnTo>
                  <a:lnTo>
                    <a:pt x="1" y="1328"/>
                  </a:lnTo>
                  <a:lnTo>
                    <a:pt x="19" y="1457"/>
                  </a:lnTo>
                  <a:lnTo>
                    <a:pt x="38" y="1568"/>
                  </a:lnTo>
                  <a:lnTo>
                    <a:pt x="93" y="1678"/>
                  </a:lnTo>
                  <a:lnTo>
                    <a:pt x="204" y="1881"/>
                  </a:lnTo>
                  <a:lnTo>
                    <a:pt x="351" y="2066"/>
                  </a:lnTo>
                  <a:lnTo>
                    <a:pt x="517" y="2213"/>
                  </a:lnTo>
                  <a:lnTo>
                    <a:pt x="720" y="2324"/>
                  </a:lnTo>
                  <a:lnTo>
                    <a:pt x="831" y="2361"/>
                  </a:lnTo>
                  <a:lnTo>
                    <a:pt x="941" y="2397"/>
                  </a:lnTo>
                  <a:lnTo>
                    <a:pt x="1052" y="2416"/>
                  </a:lnTo>
                  <a:lnTo>
                    <a:pt x="1181" y="2434"/>
                  </a:lnTo>
                  <a:lnTo>
                    <a:pt x="1292" y="2434"/>
                  </a:lnTo>
                  <a:lnTo>
                    <a:pt x="1421" y="2416"/>
                  </a:lnTo>
                  <a:lnTo>
                    <a:pt x="1531" y="2379"/>
                  </a:lnTo>
                  <a:lnTo>
                    <a:pt x="1660" y="2342"/>
                  </a:lnTo>
                  <a:lnTo>
                    <a:pt x="1753" y="2287"/>
                  </a:lnTo>
                  <a:lnTo>
                    <a:pt x="1863" y="2232"/>
                  </a:lnTo>
                  <a:lnTo>
                    <a:pt x="1955" y="2158"/>
                  </a:lnTo>
                  <a:lnTo>
                    <a:pt x="2048" y="2084"/>
                  </a:lnTo>
                  <a:lnTo>
                    <a:pt x="2121" y="1992"/>
                  </a:lnTo>
                  <a:lnTo>
                    <a:pt x="2195" y="1900"/>
                  </a:lnTo>
                  <a:lnTo>
                    <a:pt x="2269" y="1789"/>
                  </a:lnTo>
                  <a:lnTo>
                    <a:pt x="2324" y="1697"/>
                  </a:lnTo>
                  <a:lnTo>
                    <a:pt x="2361" y="1586"/>
                  </a:lnTo>
                  <a:lnTo>
                    <a:pt x="2398" y="1457"/>
                  </a:lnTo>
                  <a:lnTo>
                    <a:pt x="2416" y="1346"/>
                  </a:lnTo>
                  <a:lnTo>
                    <a:pt x="2416" y="1217"/>
                  </a:lnTo>
                  <a:lnTo>
                    <a:pt x="2416" y="1107"/>
                  </a:lnTo>
                  <a:lnTo>
                    <a:pt x="2398" y="978"/>
                  </a:lnTo>
                  <a:lnTo>
                    <a:pt x="2361" y="867"/>
                  </a:lnTo>
                  <a:lnTo>
                    <a:pt x="2324" y="756"/>
                  </a:lnTo>
                  <a:lnTo>
                    <a:pt x="2214" y="554"/>
                  </a:lnTo>
                  <a:lnTo>
                    <a:pt x="2066" y="369"/>
                  </a:lnTo>
                  <a:lnTo>
                    <a:pt x="1900" y="222"/>
                  </a:lnTo>
                  <a:lnTo>
                    <a:pt x="1697" y="111"/>
                  </a:lnTo>
                  <a:lnTo>
                    <a:pt x="1587" y="74"/>
                  </a:lnTo>
                  <a:lnTo>
                    <a:pt x="1476" y="37"/>
                  </a:lnTo>
                  <a:lnTo>
                    <a:pt x="1347" y="19"/>
                  </a:lnTo>
                  <a:lnTo>
                    <a:pt x="12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9"/>
            <p:cNvSpPr/>
            <p:nvPr/>
          </p:nvSpPr>
          <p:spPr>
            <a:xfrm>
              <a:off x="5657250" y="1380825"/>
              <a:ext cx="59950" cy="59950"/>
            </a:xfrm>
            <a:custGeom>
              <a:avLst/>
              <a:gdLst/>
              <a:ahLst/>
              <a:cxnLst/>
              <a:rect l="l" t="t" r="r" b="b"/>
              <a:pathLst>
                <a:path w="2398" h="2398" extrusionOk="0">
                  <a:moveTo>
                    <a:pt x="1181" y="0"/>
                  </a:moveTo>
                  <a:lnTo>
                    <a:pt x="1052" y="19"/>
                  </a:lnTo>
                  <a:lnTo>
                    <a:pt x="941" y="37"/>
                  </a:lnTo>
                  <a:lnTo>
                    <a:pt x="831" y="74"/>
                  </a:lnTo>
                  <a:lnTo>
                    <a:pt x="720" y="111"/>
                  </a:lnTo>
                  <a:lnTo>
                    <a:pt x="609" y="166"/>
                  </a:lnTo>
                  <a:lnTo>
                    <a:pt x="517" y="222"/>
                  </a:lnTo>
                  <a:lnTo>
                    <a:pt x="333" y="369"/>
                  </a:lnTo>
                  <a:lnTo>
                    <a:pt x="204" y="553"/>
                  </a:lnTo>
                  <a:lnTo>
                    <a:pt x="130" y="646"/>
                  </a:lnTo>
                  <a:lnTo>
                    <a:pt x="93" y="756"/>
                  </a:lnTo>
                  <a:lnTo>
                    <a:pt x="56" y="867"/>
                  </a:lnTo>
                  <a:lnTo>
                    <a:pt x="19" y="977"/>
                  </a:lnTo>
                  <a:lnTo>
                    <a:pt x="1" y="1088"/>
                  </a:lnTo>
                  <a:lnTo>
                    <a:pt x="1" y="1217"/>
                  </a:lnTo>
                  <a:lnTo>
                    <a:pt x="1" y="1346"/>
                  </a:lnTo>
                  <a:lnTo>
                    <a:pt x="19" y="1457"/>
                  </a:lnTo>
                  <a:lnTo>
                    <a:pt x="56" y="1568"/>
                  </a:lnTo>
                  <a:lnTo>
                    <a:pt x="93" y="1678"/>
                  </a:lnTo>
                  <a:lnTo>
                    <a:pt x="148" y="1789"/>
                  </a:lnTo>
                  <a:lnTo>
                    <a:pt x="222" y="1881"/>
                  </a:lnTo>
                  <a:lnTo>
                    <a:pt x="370" y="2065"/>
                  </a:lnTo>
                  <a:lnTo>
                    <a:pt x="536" y="2213"/>
                  </a:lnTo>
                  <a:lnTo>
                    <a:pt x="646" y="2268"/>
                  </a:lnTo>
                  <a:lnTo>
                    <a:pt x="738" y="2305"/>
                  </a:lnTo>
                  <a:lnTo>
                    <a:pt x="849" y="2360"/>
                  </a:lnTo>
                  <a:lnTo>
                    <a:pt x="978" y="2379"/>
                  </a:lnTo>
                  <a:lnTo>
                    <a:pt x="1089" y="2397"/>
                  </a:lnTo>
                  <a:lnTo>
                    <a:pt x="1328" y="2397"/>
                  </a:lnTo>
                  <a:lnTo>
                    <a:pt x="1457" y="2379"/>
                  </a:lnTo>
                  <a:lnTo>
                    <a:pt x="1568" y="2342"/>
                  </a:lnTo>
                  <a:lnTo>
                    <a:pt x="1679" y="2305"/>
                  </a:lnTo>
                  <a:lnTo>
                    <a:pt x="1771" y="2250"/>
                  </a:lnTo>
                  <a:lnTo>
                    <a:pt x="1882" y="2194"/>
                  </a:lnTo>
                  <a:lnTo>
                    <a:pt x="2047" y="2047"/>
                  </a:lnTo>
                  <a:lnTo>
                    <a:pt x="2195" y="1863"/>
                  </a:lnTo>
                  <a:lnTo>
                    <a:pt x="2250" y="1770"/>
                  </a:lnTo>
                  <a:lnTo>
                    <a:pt x="2306" y="1660"/>
                  </a:lnTo>
                  <a:lnTo>
                    <a:pt x="2342" y="1549"/>
                  </a:lnTo>
                  <a:lnTo>
                    <a:pt x="2379" y="1438"/>
                  </a:lnTo>
                  <a:lnTo>
                    <a:pt x="2398" y="1309"/>
                  </a:lnTo>
                  <a:lnTo>
                    <a:pt x="2398" y="1199"/>
                  </a:lnTo>
                  <a:lnTo>
                    <a:pt x="2379" y="1070"/>
                  </a:lnTo>
                  <a:lnTo>
                    <a:pt x="2361" y="941"/>
                  </a:lnTo>
                  <a:lnTo>
                    <a:pt x="2342" y="830"/>
                  </a:lnTo>
                  <a:lnTo>
                    <a:pt x="2287" y="719"/>
                  </a:lnTo>
                  <a:lnTo>
                    <a:pt x="2250" y="627"/>
                  </a:lnTo>
                  <a:lnTo>
                    <a:pt x="2177" y="517"/>
                  </a:lnTo>
                  <a:lnTo>
                    <a:pt x="2029" y="351"/>
                  </a:lnTo>
                  <a:lnTo>
                    <a:pt x="1863"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9"/>
            <p:cNvSpPr/>
            <p:nvPr/>
          </p:nvSpPr>
          <p:spPr>
            <a:xfrm>
              <a:off x="5223975" y="1059075"/>
              <a:ext cx="58550" cy="58575"/>
            </a:xfrm>
            <a:custGeom>
              <a:avLst/>
              <a:gdLst/>
              <a:ahLst/>
              <a:cxnLst/>
              <a:rect l="l" t="t" r="r" b="b"/>
              <a:pathLst>
                <a:path w="2342" h="2343" extrusionOk="0">
                  <a:moveTo>
                    <a:pt x="1069" y="0"/>
                  </a:moveTo>
                  <a:lnTo>
                    <a:pt x="940" y="19"/>
                  </a:lnTo>
                  <a:lnTo>
                    <a:pt x="830" y="56"/>
                  </a:lnTo>
                  <a:lnTo>
                    <a:pt x="719" y="93"/>
                  </a:lnTo>
                  <a:lnTo>
                    <a:pt x="608" y="129"/>
                  </a:lnTo>
                  <a:lnTo>
                    <a:pt x="516" y="203"/>
                  </a:lnTo>
                  <a:lnTo>
                    <a:pt x="424" y="259"/>
                  </a:lnTo>
                  <a:lnTo>
                    <a:pt x="332" y="332"/>
                  </a:lnTo>
                  <a:lnTo>
                    <a:pt x="258" y="424"/>
                  </a:lnTo>
                  <a:lnTo>
                    <a:pt x="203" y="517"/>
                  </a:lnTo>
                  <a:lnTo>
                    <a:pt x="148" y="609"/>
                  </a:lnTo>
                  <a:lnTo>
                    <a:pt x="92" y="720"/>
                  </a:lnTo>
                  <a:lnTo>
                    <a:pt x="55" y="830"/>
                  </a:lnTo>
                  <a:lnTo>
                    <a:pt x="18" y="941"/>
                  </a:lnTo>
                  <a:lnTo>
                    <a:pt x="18" y="1070"/>
                  </a:lnTo>
                  <a:lnTo>
                    <a:pt x="0" y="1180"/>
                  </a:lnTo>
                  <a:lnTo>
                    <a:pt x="18" y="1310"/>
                  </a:lnTo>
                  <a:lnTo>
                    <a:pt x="37" y="1439"/>
                  </a:lnTo>
                  <a:lnTo>
                    <a:pt x="55" y="1549"/>
                  </a:lnTo>
                  <a:lnTo>
                    <a:pt x="111" y="1660"/>
                  </a:lnTo>
                  <a:lnTo>
                    <a:pt x="148" y="1770"/>
                  </a:lnTo>
                  <a:lnTo>
                    <a:pt x="221" y="1863"/>
                  </a:lnTo>
                  <a:lnTo>
                    <a:pt x="277" y="1955"/>
                  </a:lnTo>
                  <a:lnTo>
                    <a:pt x="369" y="2029"/>
                  </a:lnTo>
                  <a:lnTo>
                    <a:pt x="443" y="2102"/>
                  </a:lnTo>
                  <a:lnTo>
                    <a:pt x="535" y="2176"/>
                  </a:lnTo>
                  <a:lnTo>
                    <a:pt x="645" y="2231"/>
                  </a:lnTo>
                  <a:lnTo>
                    <a:pt x="738" y="2268"/>
                  </a:lnTo>
                  <a:lnTo>
                    <a:pt x="848" y="2305"/>
                  </a:lnTo>
                  <a:lnTo>
                    <a:pt x="977" y="2324"/>
                  </a:lnTo>
                  <a:lnTo>
                    <a:pt x="1088" y="2342"/>
                  </a:lnTo>
                  <a:lnTo>
                    <a:pt x="1346" y="2342"/>
                  </a:lnTo>
                  <a:lnTo>
                    <a:pt x="1457" y="2324"/>
                  </a:lnTo>
                  <a:lnTo>
                    <a:pt x="1567" y="2287"/>
                  </a:lnTo>
                  <a:lnTo>
                    <a:pt x="1678" y="2250"/>
                  </a:lnTo>
                  <a:lnTo>
                    <a:pt x="1862" y="2139"/>
                  </a:lnTo>
                  <a:lnTo>
                    <a:pt x="2028" y="1992"/>
                  </a:lnTo>
                  <a:lnTo>
                    <a:pt x="2176" y="1826"/>
                  </a:lnTo>
                  <a:lnTo>
                    <a:pt x="2268" y="1623"/>
                  </a:lnTo>
                  <a:lnTo>
                    <a:pt x="2305" y="1512"/>
                  </a:lnTo>
                  <a:lnTo>
                    <a:pt x="2323" y="1402"/>
                  </a:lnTo>
                  <a:lnTo>
                    <a:pt x="2342" y="1291"/>
                  </a:lnTo>
                  <a:lnTo>
                    <a:pt x="2342" y="1162"/>
                  </a:lnTo>
                  <a:lnTo>
                    <a:pt x="2342" y="1033"/>
                  </a:lnTo>
                  <a:lnTo>
                    <a:pt x="2323" y="922"/>
                  </a:lnTo>
                  <a:lnTo>
                    <a:pt x="2305" y="812"/>
                  </a:lnTo>
                  <a:lnTo>
                    <a:pt x="2249" y="701"/>
                  </a:lnTo>
                  <a:lnTo>
                    <a:pt x="2157" y="517"/>
                  </a:lnTo>
                  <a:lnTo>
                    <a:pt x="2010" y="332"/>
                  </a:lnTo>
                  <a:lnTo>
                    <a:pt x="1844" y="203"/>
                  </a:lnTo>
                  <a:lnTo>
                    <a:pt x="1641" y="93"/>
                  </a:lnTo>
                  <a:lnTo>
                    <a:pt x="1549" y="56"/>
                  </a:lnTo>
                  <a:lnTo>
                    <a:pt x="1420" y="19"/>
                  </a:lnTo>
                  <a:lnTo>
                    <a:pt x="1309" y="19"/>
                  </a:lnTo>
                  <a:lnTo>
                    <a:pt x="11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9"/>
            <p:cNvSpPr/>
            <p:nvPr/>
          </p:nvSpPr>
          <p:spPr>
            <a:xfrm>
              <a:off x="5027125" y="779725"/>
              <a:ext cx="58575" cy="58125"/>
            </a:xfrm>
            <a:custGeom>
              <a:avLst/>
              <a:gdLst/>
              <a:ahLst/>
              <a:cxnLst/>
              <a:rect l="l" t="t" r="r" b="b"/>
              <a:pathLst>
                <a:path w="2343" h="2325" extrusionOk="0">
                  <a:moveTo>
                    <a:pt x="1089" y="1"/>
                  </a:moveTo>
                  <a:lnTo>
                    <a:pt x="978" y="19"/>
                  </a:lnTo>
                  <a:lnTo>
                    <a:pt x="849" y="38"/>
                  </a:lnTo>
                  <a:lnTo>
                    <a:pt x="738" y="75"/>
                  </a:lnTo>
                  <a:lnTo>
                    <a:pt x="646" y="112"/>
                  </a:lnTo>
                  <a:lnTo>
                    <a:pt x="536" y="167"/>
                  </a:lnTo>
                  <a:lnTo>
                    <a:pt x="443" y="241"/>
                  </a:lnTo>
                  <a:lnTo>
                    <a:pt x="370" y="314"/>
                  </a:lnTo>
                  <a:lnTo>
                    <a:pt x="277" y="388"/>
                  </a:lnTo>
                  <a:lnTo>
                    <a:pt x="222" y="480"/>
                  </a:lnTo>
                  <a:lnTo>
                    <a:pt x="148" y="572"/>
                  </a:lnTo>
                  <a:lnTo>
                    <a:pt x="112" y="683"/>
                  </a:lnTo>
                  <a:lnTo>
                    <a:pt x="56" y="794"/>
                  </a:lnTo>
                  <a:lnTo>
                    <a:pt x="38" y="904"/>
                  </a:lnTo>
                  <a:lnTo>
                    <a:pt x="19" y="1015"/>
                  </a:lnTo>
                  <a:lnTo>
                    <a:pt x="1" y="1144"/>
                  </a:lnTo>
                  <a:lnTo>
                    <a:pt x="19" y="1273"/>
                  </a:lnTo>
                  <a:lnTo>
                    <a:pt x="19" y="1384"/>
                  </a:lnTo>
                  <a:lnTo>
                    <a:pt x="56" y="1494"/>
                  </a:lnTo>
                  <a:lnTo>
                    <a:pt x="93" y="1605"/>
                  </a:lnTo>
                  <a:lnTo>
                    <a:pt x="185" y="1808"/>
                  </a:lnTo>
                  <a:lnTo>
                    <a:pt x="333" y="1974"/>
                  </a:lnTo>
                  <a:lnTo>
                    <a:pt x="480" y="2121"/>
                  </a:lnTo>
                  <a:lnTo>
                    <a:pt x="683" y="2232"/>
                  </a:lnTo>
                  <a:lnTo>
                    <a:pt x="794" y="2269"/>
                  </a:lnTo>
                  <a:lnTo>
                    <a:pt x="904" y="2306"/>
                  </a:lnTo>
                  <a:lnTo>
                    <a:pt x="1015" y="2324"/>
                  </a:lnTo>
                  <a:lnTo>
                    <a:pt x="1255" y="2324"/>
                  </a:lnTo>
                  <a:lnTo>
                    <a:pt x="1384" y="2306"/>
                  </a:lnTo>
                  <a:lnTo>
                    <a:pt x="1494" y="2287"/>
                  </a:lnTo>
                  <a:lnTo>
                    <a:pt x="1605" y="2250"/>
                  </a:lnTo>
                  <a:lnTo>
                    <a:pt x="1716" y="2213"/>
                  </a:lnTo>
                  <a:lnTo>
                    <a:pt x="1808" y="2158"/>
                  </a:lnTo>
                  <a:lnTo>
                    <a:pt x="1900" y="2084"/>
                  </a:lnTo>
                  <a:lnTo>
                    <a:pt x="1992" y="2011"/>
                  </a:lnTo>
                  <a:lnTo>
                    <a:pt x="2066" y="1937"/>
                  </a:lnTo>
                  <a:lnTo>
                    <a:pt x="2140" y="1845"/>
                  </a:lnTo>
                  <a:lnTo>
                    <a:pt x="2195" y="1752"/>
                  </a:lnTo>
                  <a:lnTo>
                    <a:pt x="2250" y="1642"/>
                  </a:lnTo>
                  <a:lnTo>
                    <a:pt x="2287" y="1531"/>
                  </a:lnTo>
                  <a:lnTo>
                    <a:pt x="2324" y="1421"/>
                  </a:lnTo>
                  <a:lnTo>
                    <a:pt x="2343" y="1310"/>
                  </a:lnTo>
                  <a:lnTo>
                    <a:pt x="2343" y="1181"/>
                  </a:lnTo>
                  <a:lnTo>
                    <a:pt x="2343" y="1052"/>
                  </a:lnTo>
                  <a:lnTo>
                    <a:pt x="2324" y="941"/>
                  </a:lnTo>
                  <a:lnTo>
                    <a:pt x="2287" y="831"/>
                  </a:lnTo>
                  <a:lnTo>
                    <a:pt x="2269" y="720"/>
                  </a:lnTo>
                  <a:lnTo>
                    <a:pt x="2158" y="517"/>
                  </a:lnTo>
                  <a:lnTo>
                    <a:pt x="2029" y="351"/>
                  </a:lnTo>
                  <a:lnTo>
                    <a:pt x="1863" y="204"/>
                  </a:lnTo>
                  <a:lnTo>
                    <a:pt x="1660" y="93"/>
                  </a:lnTo>
                  <a:lnTo>
                    <a:pt x="1568" y="56"/>
                  </a:lnTo>
                  <a:lnTo>
                    <a:pt x="1458" y="19"/>
                  </a:lnTo>
                  <a:lnTo>
                    <a:pt x="13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9"/>
            <p:cNvSpPr/>
            <p:nvPr/>
          </p:nvSpPr>
          <p:spPr>
            <a:xfrm>
              <a:off x="4859350" y="340450"/>
              <a:ext cx="57650" cy="57650"/>
            </a:xfrm>
            <a:custGeom>
              <a:avLst/>
              <a:gdLst/>
              <a:ahLst/>
              <a:cxnLst/>
              <a:rect l="l" t="t" r="r" b="b"/>
              <a:pathLst>
                <a:path w="2306" h="2306" extrusionOk="0">
                  <a:moveTo>
                    <a:pt x="1051" y="0"/>
                  </a:moveTo>
                  <a:lnTo>
                    <a:pt x="941" y="19"/>
                  </a:lnTo>
                  <a:lnTo>
                    <a:pt x="830" y="37"/>
                  </a:lnTo>
                  <a:lnTo>
                    <a:pt x="720" y="74"/>
                  </a:lnTo>
                  <a:lnTo>
                    <a:pt x="517" y="166"/>
                  </a:lnTo>
                  <a:lnTo>
                    <a:pt x="351" y="314"/>
                  </a:lnTo>
                  <a:lnTo>
                    <a:pt x="203" y="480"/>
                  </a:lnTo>
                  <a:lnTo>
                    <a:pt x="93" y="664"/>
                  </a:lnTo>
                  <a:lnTo>
                    <a:pt x="56" y="775"/>
                  </a:lnTo>
                  <a:lnTo>
                    <a:pt x="19" y="885"/>
                  </a:lnTo>
                  <a:lnTo>
                    <a:pt x="0" y="996"/>
                  </a:lnTo>
                  <a:lnTo>
                    <a:pt x="0" y="1107"/>
                  </a:lnTo>
                  <a:lnTo>
                    <a:pt x="0" y="1236"/>
                  </a:lnTo>
                  <a:lnTo>
                    <a:pt x="19" y="1365"/>
                  </a:lnTo>
                  <a:lnTo>
                    <a:pt x="37" y="1475"/>
                  </a:lnTo>
                  <a:lnTo>
                    <a:pt x="74" y="1586"/>
                  </a:lnTo>
                  <a:lnTo>
                    <a:pt x="111" y="1697"/>
                  </a:lnTo>
                  <a:lnTo>
                    <a:pt x="166" y="1789"/>
                  </a:lnTo>
                  <a:lnTo>
                    <a:pt x="240" y="1881"/>
                  </a:lnTo>
                  <a:lnTo>
                    <a:pt x="314" y="1973"/>
                  </a:lnTo>
                  <a:lnTo>
                    <a:pt x="388" y="2047"/>
                  </a:lnTo>
                  <a:lnTo>
                    <a:pt x="480" y="2102"/>
                  </a:lnTo>
                  <a:lnTo>
                    <a:pt x="572" y="2176"/>
                  </a:lnTo>
                  <a:lnTo>
                    <a:pt x="683" y="2213"/>
                  </a:lnTo>
                  <a:lnTo>
                    <a:pt x="793" y="2250"/>
                  </a:lnTo>
                  <a:lnTo>
                    <a:pt x="904" y="2287"/>
                  </a:lnTo>
                  <a:lnTo>
                    <a:pt x="1033" y="2305"/>
                  </a:lnTo>
                  <a:lnTo>
                    <a:pt x="1273" y="2305"/>
                  </a:lnTo>
                  <a:lnTo>
                    <a:pt x="1383" y="2287"/>
                  </a:lnTo>
                  <a:lnTo>
                    <a:pt x="1494" y="2268"/>
                  </a:lnTo>
                  <a:lnTo>
                    <a:pt x="1605" y="2231"/>
                  </a:lnTo>
                  <a:lnTo>
                    <a:pt x="1807" y="2121"/>
                  </a:lnTo>
                  <a:lnTo>
                    <a:pt x="1973" y="1973"/>
                  </a:lnTo>
                  <a:lnTo>
                    <a:pt x="2102" y="1807"/>
                  </a:lnTo>
                  <a:lnTo>
                    <a:pt x="2213" y="1623"/>
                  </a:lnTo>
                  <a:lnTo>
                    <a:pt x="2250" y="1512"/>
                  </a:lnTo>
                  <a:lnTo>
                    <a:pt x="2287" y="1402"/>
                  </a:lnTo>
                  <a:lnTo>
                    <a:pt x="2305" y="1291"/>
                  </a:lnTo>
                  <a:lnTo>
                    <a:pt x="2305" y="1162"/>
                  </a:lnTo>
                  <a:lnTo>
                    <a:pt x="2305" y="1051"/>
                  </a:lnTo>
                  <a:lnTo>
                    <a:pt x="2287" y="922"/>
                  </a:lnTo>
                  <a:lnTo>
                    <a:pt x="2268" y="812"/>
                  </a:lnTo>
                  <a:lnTo>
                    <a:pt x="2231" y="701"/>
                  </a:lnTo>
                  <a:lnTo>
                    <a:pt x="2121" y="517"/>
                  </a:lnTo>
                  <a:lnTo>
                    <a:pt x="1992" y="332"/>
                  </a:lnTo>
                  <a:lnTo>
                    <a:pt x="1826" y="203"/>
                  </a:lnTo>
                  <a:lnTo>
                    <a:pt x="1623" y="92"/>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9"/>
            <p:cNvSpPr/>
            <p:nvPr/>
          </p:nvSpPr>
          <p:spPr>
            <a:xfrm>
              <a:off x="5158500" y="967800"/>
              <a:ext cx="58575" cy="59025"/>
            </a:xfrm>
            <a:custGeom>
              <a:avLst/>
              <a:gdLst/>
              <a:ahLst/>
              <a:cxnLst/>
              <a:rect l="l" t="t" r="r" b="b"/>
              <a:pathLst>
                <a:path w="2343" h="2361" extrusionOk="0">
                  <a:moveTo>
                    <a:pt x="1052" y="1"/>
                  </a:moveTo>
                  <a:lnTo>
                    <a:pt x="923" y="19"/>
                  </a:lnTo>
                  <a:lnTo>
                    <a:pt x="812" y="38"/>
                  </a:lnTo>
                  <a:lnTo>
                    <a:pt x="701" y="93"/>
                  </a:lnTo>
                  <a:lnTo>
                    <a:pt x="609" y="130"/>
                  </a:lnTo>
                  <a:lnTo>
                    <a:pt x="499" y="185"/>
                  </a:lnTo>
                  <a:lnTo>
                    <a:pt x="406" y="259"/>
                  </a:lnTo>
                  <a:lnTo>
                    <a:pt x="333" y="333"/>
                  </a:lnTo>
                  <a:lnTo>
                    <a:pt x="259" y="425"/>
                  </a:lnTo>
                  <a:lnTo>
                    <a:pt x="185" y="517"/>
                  </a:lnTo>
                  <a:lnTo>
                    <a:pt x="130" y="609"/>
                  </a:lnTo>
                  <a:lnTo>
                    <a:pt x="75" y="720"/>
                  </a:lnTo>
                  <a:lnTo>
                    <a:pt x="38" y="830"/>
                  </a:lnTo>
                  <a:lnTo>
                    <a:pt x="19" y="941"/>
                  </a:lnTo>
                  <a:lnTo>
                    <a:pt x="1" y="1052"/>
                  </a:lnTo>
                  <a:lnTo>
                    <a:pt x="1" y="1181"/>
                  </a:lnTo>
                  <a:lnTo>
                    <a:pt x="1" y="1310"/>
                  </a:lnTo>
                  <a:lnTo>
                    <a:pt x="19" y="1420"/>
                  </a:lnTo>
                  <a:lnTo>
                    <a:pt x="38" y="1531"/>
                  </a:lnTo>
                  <a:lnTo>
                    <a:pt x="75" y="1642"/>
                  </a:lnTo>
                  <a:lnTo>
                    <a:pt x="185" y="1826"/>
                  </a:lnTo>
                  <a:lnTo>
                    <a:pt x="333" y="2010"/>
                  </a:lnTo>
                  <a:lnTo>
                    <a:pt x="499" y="2139"/>
                  </a:lnTo>
                  <a:lnTo>
                    <a:pt x="683" y="2250"/>
                  </a:lnTo>
                  <a:lnTo>
                    <a:pt x="794" y="2287"/>
                  </a:lnTo>
                  <a:lnTo>
                    <a:pt x="904" y="2324"/>
                  </a:lnTo>
                  <a:lnTo>
                    <a:pt x="1015" y="2342"/>
                  </a:lnTo>
                  <a:lnTo>
                    <a:pt x="1144" y="2361"/>
                  </a:lnTo>
                  <a:lnTo>
                    <a:pt x="1255" y="2342"/>
                  </a:lnTo>
                  <a:lnTo>
                    <a:pt x="1384" y="2342"/>
                  </a:lnTo>
                  <a:lnTo>
                    <a:pt x="1494" y="2305"/>
                  </a:lnTo>
                  <a:lnTo>
                    <a:pt x="1605" y="2269"/>
                  </a:lnTo>
                  <a:lnTo>
                    <a:pt x="1716" y="2232"/>
                  </a:lnTo>
                  <a:lnTo>
                    <a:pt x="1808" y="2176"/>
                  </a:lnTo>
                  <a:lnTo>
                    <a:pt x="1900" y="2103"/>
                  </a:lnTo>
                  <a:lnTo>
                    <a:pt x="1992" y="2029"/>
                  </a:lnTo>
                  <a:lnTo>
                    <a:pt x="2066" y="1955"/>
                  </a:lnTo>
                  <a:lnTo>
                    <a:pt x="2140" y="1863"/>
                  </a:lnTo>
                  <a:lnTo>
                    <a:pt x="2195" y="1752"/>
                  </a:lnTo>
                  <a:lnTo>
                    <a:pt x="2250" y="1660"/>
                  </a:lnTo>
                  <a:lnTo>
                    <a:pt x="2287" y="1549"/>
                  </a:lnTo>
                  <a:lnTo>
                    <a:pt x="2324" y="1439"/>
                  </a:lnTo>
                  <a:lnTo>
                    <a:pt x="2342" y="1310"/>
                  </a:lnTo>
                  <a:lnTo>
                    <a:pt x="2342" y="1199"/>
                  </a:lnTo>
                  <a:lnTo>
                    <a:pt x="2342" y="1070"/>
                  </a:lnTo>
                  <a:lnTo>
                    <a:pt x="2324" y="941"/>
                  </a:lnTo>
                  <a:lnTo>
                    <a:pt x="2306" y="830"/>
                  </a:lnTo>
                  <a:lnTo>
                    <a:pt x="2269" y="720"/>
                  </a:lnTo>
                  <a:lnTo>
                    <a:pt x="2213" y="609"/>
                  </a:lnTo>
                  <a:lnTo>
                    <a:pt x="2158" y="517"/>
                  </a:lnTo>
                  <a:lnTo>
                    <a:pt x="2084" y="425"/>
                  </a:lnTo>
                  <a:lnTo>
                    <a:pt x="2011" y="333"/>
                  </a:lnTo>
                  <a:lnTo>
                    <a:pt x="1937" y="259"/>
                  </a:lnTo>
                  <a:lnTo>
                    <a:pt x="1845" y="203"/>
                  </a:lnTo>
                  <a:lnTo>
                    <a:pt x="1752" y="130"/>
                  </a:lnTo>
                  <a:lnTo>
                    <a:pt x="1642" y="93"/>
                  </a:lnTo>
                  <a:lnTo>
                    <a:pt x="1531" y="56"/>
                  </a:lnTo>
                  <a:lnTo>
                    <a:pt x="142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9"/>
            <p:cNvSpPr/>
            <p:nvPr/>
          </p:nvSpPr>
          <p:spPr>
            <a:xfrm>
              <a:off x="5432775" y="1261900"/>
              <a:ext cx="58100" cy="58100"/>
            </a:xfrm>
            <a:custGeom>
              <a:avLst/>
              <a:gdLst/>
              <a:ahLst/>
              <a:cxnLst/>
              <a:rect l="l" t="t" r="r" b="b"/>
              <a:pathLst>
                <a:path w="2324" h="2324" extrusionOk="0">
                  <a:moveTo>
                    <a:pt x="1070" y="0"/>
                  </a:moveTo>
                  <a:lnTo>
                    <a:pt x="941" y="19"/>
                  </a:lnTo>
                  <a:lnTo>
                    <a:pt x="830" y="56"/>
                  </a:lnTo>
                  <a:lnTo>
                    <a:pt x="720" y="92"/>
                  </a:lnTo>
                  <a:lnTo>
                    <a:pt x="609" y="129"/>
                  </a:lnTo>
                  <a:lnTo>
                    <a:pt x="517" y="185"/>
                  </a:lnTo>
                  <a:lnTo>
                    <a:pt x="425" y="258"/>
                  </a:lnTo>
                  <a:lnTo>
                    <a:pt x="332" y="332"/>
                  </a:lnTo>
                  <a:lnTo>
                    <a:pt x="259" y="406"/>
                  </a:lnTo>
                  <a:lnTo>
                    <a:pt x="185" y="498"/>
                  </a:lnTo>
                  <a:lnTo>
                    <a:pt x="130" y="609"/>
                  </a:lnTo>
                  <a:lnTo>
                    <a:pt x="93" y="701"/>
                  </a:lnTo>
                  <a:lnTo>
                    <a:pt x="56" y="811"/>
                  </a:lnTo>
                  <a:lnTo>
                    <a:pt x="19" y="922"/>
                  </a:lnTo>
                  <a:lnTo>
                    <a:pt x="0" y="1051"/>
                  </a:lnTo>
                  <a:lnTo>
                    <a:pt x="0" y="1180"/>
                  </a:lnTo>
                  <a:lnTo>
                    <a:pt x="0" y="1291"/>
                  </a:lnTo>
                  <a:lnTo>
                    <a:pt x="19" y="1420"/>
                  </a:lnTo>
                  <a:lnTo>
                    <a:pt x="56" y="1531"/>
                  </a:lnTo>
                  <a:lnTo>
                    <a:pt x="93" y="1641"/>
                  </a:lnTo>
                  <a:lnTo>
                    <a:pt x="185" y="1826"/>
                  </a:lnTo>
                  <a:lnTo>
                    <a:pt x="332" y="1992"/>
                  </a:lnTo>
                  <a:lnTo>
                    <a:pt x="498" y="2139"/>
                  </a:lnTo>
                  <a:lnTo>
                    <a:pt x="701" y="2231"/>
                  </a:lnTo>
                  <a:lnTo>
                    <a:pt x="812" y="2268"/>
                  </a:lnTo>
                  <a:lnTo>
                    <a:pt x="922" y="2305"/>
                  </a:lnTo>
                  <a:lnTo>
                    <a:pt x="1033" y="2323"/>
                  </a:lnTo>
                  <a:lnTo>
                    <a:pt x="1273" y="2323"/>
                  </a:lnTo>
                  <a:lnTo>
                    <a:pt x="1383" y="2305"/>
                  </a:lnTo>
                  <a:lnTo>
                    <a:pt x="1512" y="2287"/>
                  </a:lnTo>
                  <a:lnTo>
                    <a:pt x="1605" y="2250"/>
                  </a:lnTo>
                  <a:lnTo>
                    <a:pt x="1807" y="2139"/>
                  </a:lnTo>
                  <a:lnTo>
                    <a:pt x="1973" y="2010"/>
                  </a:lnTo>
                  <a:lnTo>
                    <a:pt x="2121" y="1844"/>
                  </a:lnTo>
                  <a:lnTo>
                    <a:pt x="2231" y="1641"/>
                  </a:lnTo>
                  <a:lnTo>
                    <a:pt x="2268" y="1531"/>
                  </a:lnTo>
                  <a:lnTo>
                    <a:pt x="2287" y="1420"/>
                  </a:lnTo>
                  <a:lnTo>
                    <a:pt x="2305" y="1309"/>
                  </a:lnTo>
                  <a:lnTo>
                    <a:pt x="2324" y="1180"/>
                  </a:lnTo>
                  <a:lnTo>
                    <a:pt x="2324" y="1070"/>
                  </a:lnTo>
                  <a:lnTo>
                    <a:pt x="2305" y="941"/>
                  </a:lnTo>
                  <a:lnTo>
                    <a:pt x="2268" y="830"/>
                  </a:lnTo>
                  <a:lnTo>
                    <a:pt x="2231" y="719"/>
                  </a:lnTo>
                  <a:lnTo>
                    <a:pt x="2139" y="535"/>
                  </a:lnTo>
                  <a:lnTo>
                    <a:pt x="2010" y="351"/>
                  </a:lnTo>
                  <a:lnTo>
                    <a:pt x="1844" y="203"/>
                  </a:lnTo>
                  <a:lnTo>
                    <a:pt x="1641" y="111"/>
                  </a:lnTo>
                  <a:lnTo>
                    <a:pt x="1531" y="56"/>
                  </a:lnTo>
                  <a:lnTo>
                    <a:pt x="1420" y="37"/>
                  </a:lnTo>
                  <a:lnTo>
                    <a:pt x="1310" y="19"/>
                  </a:lnTo>
                  <a:lnTo>
                    <a:pt x="11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9"/>
            <p:cNvSpPr/>
            <p:nvPr/>
          </p:nvSpPr>
          <p:spPr>
            <a:xfrm>
              <a:off x="4872725" y="259775"/>
              <a:ext cx="59475" cy="59500"/>
            </a:xfrm>
            <a:custGeom>
              <a:avLst/>
              <a:gdLst/>
              <a:ahLst/>
              <a:cxnLst/>
              <a:rect l="l" t="t" r="r" b="b"/>
              <a:pathLst>
                <a:path w="2379" h="2380" extrusionOk="0">
                  <a:moveTo>
                    <a:pt x="1033" y="1"/>
                  </a:moveTo>
                  <a:lnTo>
                    <a:pt x="922" y="19"/>
                  </a:lnTo>
                  <a:lnTo>
                    <a:pt x="811" y="56"/>
                  </a:lnTo>
                  <a:lnTo>
                    <a:pt x="701" y="93"/>
                  </a:lnTo>
                  <a:lnTo>
                    <a:pt x="590" y="148"/>
                  </a:lnTo>
                  <a:lnTo>
                    <a:pt x="498" y="203"/>
                  </a:lnTo>
                  <a:lnTo>
                    <a:pt x="332" y="351"/>
                  </a:lnTo>
                  <a:lnTo>
                    <a:pt x="185" y="535"/>
                  </a:lnTo>
                  <a:lnTo>
                    <a:pt x="129" y="646"/>
                  </a:lnTo>
                  <a:lnTo>
                    <a:pt x="74" y="738"/>
                  </a:lnTo>
                  <a:lnTo>
                    <a:pt x="37" y="849"/>
                  </a:lnTo>
                  <a:lnTo>
                    <a:pt x="19" y="959"/>
                  </a:lnTo>
                  <a:lnTo>
                    <a:pt x="0" y="1088"/>
                  </a:lnTo>
                  <a:lnTo>
                    <a:pt x="0" y="1218"/>
                  </a:lnTo>
                  <a:lnTo>
                    <a:pt x="0" y="1328"/>
                  </a:lnTo>
                  <a:lnTo>
                    <a:pt x="37" y="1457"/>
                  </a:lnTo>
                  <a:lnTo>
                    <a:pt x="55" y="1568"/>
                  </a:lnTo>
                  <a:lnTo>
                    <a:pt x="92" y="1678"/>
                  </a:lnTo>
                  <a:lnTo>
                    <a:pt x="148" y="1771"/>
                  </a:lnTo>
                  <a:lnTo>
                    <a:pt x="221" y="1881"/>
                  </a:lnTo>
                  <a:lnTo>
                    <a:pt x="369" y="2047"/>
                  </a:lnTo>
                  <a:lnTo>
                    <a:pt x="535" y="2176"/>
                  </a:lnTo>
                  <a:lnTo>
                    <a:pt x="645" y="2250"/>
                  </a:lnTo>
                  <a:lnTo>
                    <a:pt x="738" y="2287"/>
                  </a:lnTo>
                  <a:lnTo>
                    <a:pt x="848" y="2324"/>
                  </a:lnTo>
                  <a:lnTo>
                    <a:pt x="977" y="2361"/>
                  </a:lnTo>
                  <a:lnTo>
                    <a:pt x="1088" y="2361"/>
                  </a:lnTo>
                  <a:lnTo>
                    <a:pt x="1217" y="2379"/>
                  </a:lnTo>
                  <a:lnTo>
                    <a:pt x="1328" y="2361"/>
                  </a:lnTo>
                  <a:lnTo>
                    <a:pt x="1457" y="2342"/>
                  </a:lnTo>
                  <a:lnTo>
                    <a:pt x="1567" y="2305"/>
                  </a:lnTo>
                  <a:lnTo>
                    <a:pt x="1678" y="2268"/>
                  </a:lnTo>
                  <a:lnTo>
                    <a:pt x="1770" y="2213"/>
                  </a:lnTo>
                  <a:lnTo>
                    <a:pt x="1881" y="2158"/>
                  </a:lnTo>
                  <a:lnTo>
                    <a:pt x="2047" y="2010"/>
                  </a:lnTo>
                  <a:lnTo>
                    <a:pt x="2194" y="1826"/>
                  </a:lnTo>
                  <a:lnTo>
                    <a:pt x="2250" y="1734"/>
                  </a:lnTo>
                  <a:lnTo>
                    <a:pt x="2286" y="1623"/>
                  </a:lnTo>
                  <a:lnTo>
                    <a:pt x="2323" y="1513"/>
                  </a:lnTo>
                  <a:lnTo>
                    <a:pt x="2360" y="1402"/>
                  </a:lnTo>
                  <a:lnTo>
                    <a:pt x="2379" y="1273"/>
                  </a:lnTo>
                  <a:lnTo>
                    <a:pt x="2379" y="1162"/>
                  </a:lnTo>
                  <a:lnTo>
                    <a:pt x="2360" y="1033"/>
                  </a:lnTo>
                  <a:lnTo>
                    <a:pt x="2342" y="923"/>
                  </a:lnTo>
                  <a:lnTo>
                    <a:pt x="2305" y="812"/>
                  </a:lnTo>
                  <a:lnTo>
                    <a:pt x="2268" y="701"/>
                  </a:lnTo>
                  <a:lnTo>
                    <a:pt x="2213" y="591"/>
                  </a:lnTo>
                  <a:lnTo>
                    <a:pt x="2157" y="498"/>
                  </a:lnTo>
                  <a:lnTo>
                    <a:pt x="2010" y="332"/>
                  </a:lnTo>
                  <a:lnTo>
                    <a:pt x="1826" y="185"/>
                  </a:lnTo>
                  <a:lnTo>
                    <a:pt x="1733" y="130"/>
                  </a:lnTo>
                  <a:lnTo>
                    <a:pt x="1623" y="74"/>
                  </a:lnTo>
                  <a:lnTo>
                    <a:pt x="1512" y="37"/>
                  </a:lnTo>
                  <a:lnTo>
                    <a:pt x="1401"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9"/>
            <p:cNvSpPr/>
            <p:nvPr/>
          </p:nvSpPr>
          <p:spPr>
            <a:xfrm>
              <a:off x="6360675" y="1590550"/>
              <a:ext cx="40575" cy="57650"/>
            </a:xfrm>
            <a:custGeom>
              <a:avLst/>
              <a:gdLst/>
              <a:ahLst/>
              <a:cxnLst/>
              <a:rect l="l" t="t" r="r" b="b"/>
              <a:pathLst>
                <a:path w="1623" h="2306" extrusionOk="0">
                  <a:moveTo>
                    <a:pt x="1033" y="1"/>
                  </a:moveTo>
                  <a:lnTo>
                    <a:pt x="922" y="19"/>
                  </a:lnTo>
                  <a:lnTo>
                    <a:pt x="812" y="38"/>
                  </a:lnTo>
                  <a:lnTo>
                    <a:pt x="701" y="74"/>
                  </a:lnTo>
                  <a:lnTo>
                    <a:pt x="498" y="185"/>
                  </a:lnTo>
                  <a:lnTo>
                    <a:pt x="332" y="314"/>
                  </a:lnTo>
                  <a:lnTo>
                    <a:pt x="203" y="480"/>
                  </a:lnTo>
                  <a:lnTo>
                    <a:pt x="93" y="683"/>
                  </a:lnTo>
                  <a:lnTo>
                    <a:pt x="56" y="793"/>
                  </a:lnTo>
                  <a:lnTo>
                    <a:pt x="19" y="904"/>
                  </a:lnTo>
                  <a:lnTo>
                    <a:pt x="0" y="1015"/>
                  </a:lnTo>
                  <a:lnTo>
                    <a:pt x="0" y="1125"/>
                  </a:lnTo>
                  <a:lnTo>
                    <a:pt x="0" y="1254"/>
                  </a:lnTo>
                  <a:lnTo>
                    <a:pt x="19" y="1365"/>
                  </a:lnTo>
                  <a:lnTo>
                    <a:pt x="37" y="1476"/>
                  </a:lnTo>
                  <a:lnTo>
                    <a:pt x="74" y="1586"/>
                  </a:lnTo>
                  <a:lnTo>
                    <a:pt x="185" y="1789"/>
                  </a:lnTo>
                  <a:lnTo>
                    <a:pt x="314" y="1955"/>
                  </a:lnTo>
                  <a:lnTo>
                    <a:pt x="480" y="2103"/>
                  </a:lnTo>
                  <a:lnTo>
                    <a:pt x="683" y="2195"/>
                  </a:lnTo>
                  <a:lnTo>
                    <a:pt x="775" y="2250"/>
                  </a:lnTo>
                  <a:lnTo>
                    <a:pt x="885" y="2269"/>
                  </a:lnTo>
                  <a:lnTo>
                    <a:pt x="1015" y="2287"/>
                  </a:lnTo>
                  <a:lnTo>
                    <a:pt x="1125" y="2305"/>
                  </a:lnTo>
                  <a:lnTo>
                    <a:pt x="1254" y="2287"/>
                  </a:lnTo>
                  <a:lnTo>
                    <a:pt x="1383" y="2269"/>
                  </a:lnTo>
                  <a:lnTo>
                    <a:pt x="1512" y="2232"/>
                  </a:lnTo>
                  <a:lnTo>
                    <a:pt x="1623" y="2195"/>
                  </a:lnTo>
                  <a:lnTo>
                    <a:pt x="1623" y="111"/>
                  </a:lnTo>
                  <a:lnTo>
                    <a:pt x="1512" y="56"/>
                  </a:lnTo>
                  <a:lnTo>
                    <a:pt x="1402" y="19"/>
                  </a:lnTo>
                  <a:lnTo>
                    <a:pt x="12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9"/>
            <p:cNvSpPr/>
            <p:nvPr/>
          </p:nvSpPr>
          <p:spPr>
            <a:xfrm>
              <a:off x="6280475" y="1575800"/>
              <a:ext cx="58100" cy="58100"/>
            </a:xfrm>
            <a:custGeom>
              <a:avLst/>
              <a:gdLst/>
              <a:ahLst/>
              <a:cxnLst/>
              <a:rect l="l" t="t" r="r" b="b"/>
              <a:pathLst>
                <a:path w="2324" h="2324" extrusionOk="0">
                  <a:moveTo>
                    <a:pt x="1125" y="1"/>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2"/>
                  </a:lnTo>
                  <a:lnTo>
                    <a:pt x="0" y="1181"/>
                  </a:lnTo>
                  <a:lnTo>
                    <a:pt x="0" y="1291"/>
                  </a:lnTo>
                  <a:lnTo>
                    <a:pt x="19" y="1402"/>
                  </a:lnTo>
                  <a:lnTo>
                    <a:pt x="37" y="1531"/>
                  </a:lnTo>
                  <a:lnTo>
                    <a:pt x="74" y="1623"/>
                  </a:lnTo>
                  <a:lnTo>
                    <a:pt x="185" y="1826"/>
                  </a:lnTo>
                  <a:lnTo>
                    <a:pt x="332" y="1992"/>
                  </a:lnTo>
                  <a:lnTo>
                    <a:pt x="498" y="2139"/>
                  </a:lnTo>
                  <a:lnTo>
                    <a:pt x="682" y="2232"/>
                  </a:lnTo>
                  <a:lnTo>
                    <a:pt x="793" y="2269"/>
                  </a:lnTo>
                  <a:lnTo>
                    <a:pt x="904" y="2305"/>
                  </a:lnTo>
                  <a:lnTo>
                    <a:pt x="1014" y="2324"/>
                  </a:lnTo>
                  <a:lnTo>
                    <a:pt x="1272" y="2324"/>
                  </a:lnTo>
                  <a:lnTo>
                    <a:pt x="1383" y="2305"/>
                  </a:lnTo>
                  <a:lnTo>
                    <a:pt x="1512" y="2287"/>
                  </a:lnTo>
                  <a:lnTo>
                    <a:pt x="1623" y="2232"/>
                  </a:lnTo>
                  <a:lnTo>
                    <a:pt x="1715" y="2195"/>
                  </a:lnTo>
                  <a:lnTo>
                    <a:pt x="1826" y="2139"/>
                  </a:lnTo>
                  <a:lnTo>
                    <a:pt x="1899" y="2066"/>
                  </a:lnTo>
                  <a:lnTo>
                    <a:pt x="1992" y="1992"/>
                  </a:lnTo>
                  <a:lnTo>
                    <a:pt x="2065" y="1900"/>
                  </a:lnTo>
                  <a:lnTo>
                    <a:pt x="2139" y="1808"/>
                  </a:lnTo>
                  <a:lnTo>
                    <a:pt x="2194" y="1715"/>
                  </a:lnTo>
                  <a:lnTo>
                    <a:pt x="2231" y="1605"/>
                  </a:lnTo>
                  <a:lnTo>
                    <a:pt x="2268" y="1494"/>
                  </a:lnTo>
                  <a:lnTo>
                    <a:pt x="2305" y="1383"/>
                  </a:lnTo>
                  <a:lnTo>
                    <a:pt x="2305" y="1254"/>
                  </a:lnTo>
                  <a:lnTo>
                    <a:pt x="2323" y="1125"/>
                  </a:lnTo>
                  <a:lnTo>
                    <a:pt x="2305" y="1015"/>
                  </a:lnTo>
                  <a:lnTo>
                    <a:pt x="2287" y="904"/>
                  </a:lnTo>
                  <a:lnTo>
                    <a:pt x="2250" y="793"/>
                  </a:lnTo>
                  <a:lnTo>
                    <a:pt x="2213" y="683"/>
                  </a:lnTo>
                  <a:lnTo>
                    <a:pt x="2102" y="480"/>
                  </a:lnTo>
                  <a:lnTo>
                    <a:pt x="1973" y="314"/>
                  </a:lnTo>
                  <a:lnTo>
                    <a:pt x="1789" y="185"/>
                  </a:lnTo>
                  <a:lnTo>
                    <a:pt x="1586" y="93"/>
                  </a:lnTo>
                  <a:lnTo>
                    <a:pt x="1494" y="56"/>
                  </a:lnTo>
                  <a:lnTo>
                    <a:pt x="1365" y="19"/>
                  </a:lnTo>
                  <a:lnTo>
                    <a:pt x="1254"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9"/>
            <p:cNvSpPr/>
            <p:nvPr/>
          </p:nvSpPr>
          <p:spPr>
            <a:xfrm>
              <a:off x="6200250" y="1561525"/>
              <a:ext cx="58125" cy="58550"/>
            </a:xfrm>
            <a:custGeom>
              <a:avLst/>
              <a:gdLst/>
              <a:ahLst/>
              <a:cxnLst/>
              <a:rect l="l" t="t" r="r" b="b"/>
              <a:pathLst>
                <a:path w="2325" h="2342" extrusionOk="0">
                  <a:moveTo>
                    <a:pt x="1015" y="0"/>
                  </a:moveTo>
                  <a:lnTo>
                    <a:pt x="904" y="37"/>
                  </a:lnTo>
                  <a:lnTo>
                    <a:pt x="794" y="55"/>
                  </a:lnTo>
                  <a:lnTo>
                    <a:pt x="683" y="92"/>
                  </a:lnTo>
                  <a:lnTo>
                    <a:pt x="499" y="203"/>
                  </a:lnTo>
                  <a:lnTo>
                    <a:pt x="333" y="350"/>
                  </a:lnTo>
                  <a:lnTo>
                    <a:pt x="185" y="516"/>
                  </a:lnTo>
                  <a:lnTo>
                    <a:pt x="93" y="701"/>
                  </a:lnTo>
                  <a:lnTo>
                    <a:pt x="56" y="811"/>
                  </a:lnTo>
                  <a:lnTo>
                    <a:pt x="19" y="922"/>
                  </a:lnTo>
                  <a:lnTo>
                    <a:pt x="1" y="1051"/>
                  </a:lnTo>
                  <a:lnTo>
                    <a:pt x="1" y="1162"/>
                  </a:lnTo>
                  <a:lnTo>
                    <a:pt x="1" y="1291"/>
                  </a:lnTo>
                  <a:lnTo>
                    <a:pt x="19" y="1401"/>
                  </a:lnTo>
                  <a:lnTo>
                    <a:pt x="56" y="1530"/>
                  </a:lnTo>
                  <a:lnTo>
                    <a:pt x="93" y="1641"/>
                  </a:lnTo>
                  <a:lnTo>
                    <a:pt x="130" y="1733"/>
                  </a:lnTo>
                  <a:lnTo>
                    <a:pt x="204" y="1844"/>
                  </a:lnTo>
                  <a:lnTo>
                    <a:pt x="259" y="1918"/>
                  </a:lnTo>
                  <a:lnTo>
                    <a:pt x="333" y="2010"/>
                  </a:lnTo>
                  <a:lnTo>
                    <a:pt x="425" y="2084"/>
                  </a:lnTo>
                  <a:lnTo>
                    <a:pt x="517" y="2157"/>
                  </a:lnTo>
                  <a:lnTo>
                    <a:pt x="609" y="2213"/>
                  </a:lnTo>
                  <a:lnTo>
                    <a:pt x="720" y="2249"/>
                  </a:lnTo>
                  <a:lnTo>
                    <a:pt x="831" y="2286"/>
                  </a:lnTo>
                  <a:lnTo>
                    <a:pt x="941" y="2323"/>
                  </a:lnTo>
                  <a:lnTo>
                    <a:pt x="1070" y="2323"/>
                  </a:lnTo>
                  <a:lnTo>
                    <a:pt x="1199" y="2342"/>
                  </a:lnTo>
                  <a:lnTo>
                    <a:pt x="1310" y="2323"/>
                  </a:lnTo>
                  <a:lnTo>
                    <a:pt x="1421" y="2305"/>
                  </a:lnTo>
                  <a:lnTo>
                    <a:pt x="1531" y="2286"/>
                  </a:lnTo>
                  <a:lnTo>
                    <a:pt x="1642" y="2231"/>
                  </a:lnTo>
                  <a:lnTo>
                    <a:pt x="1845" y="2139"/>
                  </a:lnTo>
                  <a:lnTo>
                    <a:pt x="2011" y="1991"/>
                  </a:lnTo>
                  <a:lnTo>
                    <a:pt x="2140" y="1825"/>
                  </a:lnTo>
                  <a:lnTo>
                    <a:pt x="2250" y="1623"/>
                  </a:lnTo>
                  <a:lnTo>
                    <a:pt x="2287" y="1512"/>
                  </a:lnTo>
                  <a:lnTo>
                    <a:pt x="2306" y="1401"/>
                  </a:lnTo>
                  <a:lnTo>
                    <a:pt x="2324" y="1291"/>
                  </a:lnTo>
                  <a:lnTo>
                    <a:pt x="2324" y="1162"/>
                  </a:lnTo>
                  <a:lnTo>
                    <a:pt x="2324" y="1051"/>
                  </a:lnTo>
                  <a:lnTo>
                    <a:pt x="2306" y="922"/>
                  </a:lnTo>
                  <a:lnTo>
                    <a:pt x="2287" y="811"/>
                  </a:lnTo>
                  <a:lnTo>
                    <a:pt x="2250" y="701"/>
                  </a:lnTo>
                  <a:lnTo>
                    <a:pt x="2195" y="590"/>
                  </a:lnTo>
                  <a:lnTo>
                    <a:pt x="2140" y="498"/>
                  </a:lnTo>
                  <a:lnTo>
                    <a:pt x="2066" y="406"/>
                  </a:lnTo>
                  <a:lnTo>
                    <a:pt x="1992" y="332"/>
                  </a:lnTo>
                  <a:lnTo>
                    <a:pt x="1900" y="258"/>
                  </a:lnTo>
                  <a:lnTo>
                    <a:pt x="1808" y="184"/>
                  </a:lnTo>
                  <a:lnTo>
                    <a:pt x="1716" y="129"/>
                  </a:lnTo>
                  <a:lnTo>
                    <a:pt x="1605" y="92"/>
                  </a:lnTo>
                  <a:lnTo>
                    <a:pt x="1494" y="55"/>
                  </a:lnTo>
                  <a:lnTo>
                    <a:pt x="1384" y="18"/>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9"/>
            <p:cNvSpPr/>
            <p:nvPr/>
          </p:nvSpPr>
          <p:spPr>
            <a:xfrm>
              <a:off x="4962150" y="685700"/>
              <a:ext cx="57625" cy="57650"/>
            </a:xfrm>
            <a:custGeom>
              <a:avLst/>
              <a:gdLst/>
              <a:ahLst/>
              <a:cxnLst/>
              <a:rect l="l" t="t" r="r" b="b"/>
              <a:pathLst>
                <a:path w="2305" h="2306" extrusionOk="0">
                  <a:moveTo>
                    <a:pt x="1125" y="0"/>
                  </a:moveTo>
                  <a:lnTo>
                    <a:pt x="1014" y="19"/>
                  </a:lnTo>
                  <a:lnTo>
                    <a:pt x="904" y="37"/>
                  </a:lnTo>
                  <a:lnTo>
                    <a:pt x="793" y="56"/>
                  </a:lnTo>
                  <a:lnTo>
                    <a:pt x="682" y="93"/>
                  </a:lnTo>
                  <a:lnTo>
                    <a:pt x="480" y="203"/>
                  </a:lnTo>
                  <a:lnTo>
                    <a:pt x="314" y="351"/>
                  </a:lnTo>
                  <a:lnTo>
                    <a:pt x="185" y="517"/>
                  </a:lnTo>
                  <a:lnTo>
                    <a:pt x="74" y="720"/>
                  </a:lnTo>
                  <a:lnTo>
                    <a:pt x="37" y="830"/>
                  </a:lnTo>
                  <a:lnTo>
                    <a:pt x="19" y="941"/>
                  </a:lnTo>
                  <a:lnTo>
                    <a:pt x="0" y="1051"/>
                  </a:lnTo>
                  <a:lnTo>
                    <a:pt x="0" y="1181"/>
                  </a:lnTo>
                  <a:lnTo>
                    <a:pt x="0" y="1291"/>
                  </a:lnTo>
                  <a:lnTo>
                    <a:pt x="19" y="1402"/>
                  </a:lnTo>
                  <a:lnTo>
                    <a:pt x="55" y="1512"/>
                  </a:lnTo>
                  <a:lnTo>
                    <a:pt x="92" y="1623"/>
                  </a:lnTo>
                  <a:lnTo>
                    <a:pt x="148" y="1734"/>
                  </a:lnTo>
                  <a:lnTo>
                    <a:pt x="203" y="1826"/>
                  </a:lnTo>
                  <a:lnTo>
                    <a:pt x="332" y="1992"/>
                  </a:lnTo>
                  <a:lnTo>
                    <a:pt x="516" y="2121"/>
                  </a:lnTo>
                  <a:lnTo>
                    <a:pt x="701" y="2232"/>
                  </a:lnTo>
                  <a:lnTo>
                    <a:pt x="811" y="2268"/>
                  </a:lnTo>
                  <a:lnTo>
                    <a:pt x="922" y="2287"/>
                  </a:lnTo>
                  <a:lnTo>
                    <a:pt x="1051" y="2305"/>
                  </a:lnTo>
                  <a:lnTo>
                    <a:pt x="1291" y="2305"/>
                  </a:lnTo>
                  <a:lnTo>
                    <a:pt x="1401" y="2287"/>
                  </a:lnTo>
                  <a:lnTo>
                    <a:pt x="1512" y="2250"/>
                  </a:lnTo>
                  <a:lnTo>
                    <a:pt x="1623" y="2213"/>
                  </a:lnTo>
                  <a:lnTo>
                    <a:pt x="1807" y="2102"/>
                  </a:lnTo>
                  <a:lnTo>
                    <a:pt x="1973" y="1973"/>
                  </a:lnTo>
                  <a:lnTo>
                    <a:pt x="2121" y="1789"/>
                  </a:lnTo>
                  <a:lnTo>
                    <a:pt x="2213" y="1605"/>
                  </a:lnTo>
                  <a:lnTo>
                    <a:pt x="2250" y="1494"/>
                  </a:lnTo>
                  <a:lnTo>
                    <a:pt x="2286" y="1383"/>
                  </a:lnTo>
                  <a:lnTo>
                    <a:pt x="2305" y="1254"/>
                  </a:lnTo>
                  <a:lnTo>
                    <a:pt x="2305" y="1144"/>
                  </a:lnTo>
                  <a:lnTo>
                    <a:pt x="2286" y="1015"/>
                  </a:lnTo>
                  <a:lnTo>
                    <a:pt x="2268" y="904"/>
                  </a:lnTo>
                  <a:lnTo>
                    <a:pt x="2250" y="793"/>
                  </a:lnTo>
                  <a:lnTo>
                    <a:pt x="2213" y="683"/>
                  </a:lnTo>
                  <a:lnTo>
                    <a:pt x="2102" y="498"/>
                  </a:lnTo>
                  <a:lnTo>
                    <a:pt x="1955" y="332"/>
                  </a:lnTo>
                  <a:lnTo>
                    <a:pt x="1789" y="185"/>
                  </a:lnTo>
                  <a:lnTo>
                    <a:pt x="1586" y="93"/>
                  </a:lnTo>
                  <a:lnTo>
                    <a:pt x="1475" y="56"/>
                  </a:lnTo>
                  <a:lnTo>
                    <a:pt x="1365" y="19"/>
                  </a:lnTo>
                  <a:lnTo>
                    <a:pt x="12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9"/>
            <p:cNvSpPr/>
            <p:nvPr/>
          </p:nvSpPr>
          <p:spPr>
            <a:xfrm>
              <a:off x="6120050" y="1547225"/>
              <a:ext cx="58575" cy="58575"/>
            </a:xfrm>
            <a:custGeom>
              <a:avLst/>
              <a:gdLst/>
              <a:ahLst/>
              <a:cxnLst/>
              <a:rect l="l" t="t" r="r" b="b"/>
              <a:pathLst>
                <a:path w="2343" h="2343" extrusionOk="0">
                  <a:moveTo>
                    <a:pt x="1052" y="0"/>
                  </a:moveTo>
                  <a:lnTo>
                    <a:pt x="923" y="19"/>
                  </a:lnTo>
                  <a:lnTo>
                    <a:pt x="812" y="56"/>
                  </a:lnTo>
                  <a:lnTo>
                    <a:pt x="701" y="93"/>
                  </a:lnTo>
                  <a:lnTo>
                    <a:pt x="591" y="148"/>
                  </a:lnTo>
                  <a:lnTo>
                    <a:pt x="499" y="203"/>
                  </a:lnTo>
                  <a:lnTo>
                    <a:pt x="406" y="277"/>
                  </a:lnTo>
                  <a:lnTo>
                    <a:pt x="333" y="351"/>
                  </a:lnTo>
                  <a:lnTo>
                    <a:pt x="259" y="425"/>
                  </a:lnTo>
                  <a:lnTo>
                    <a:pt x="185" y="517"/>
                  </a:lnTo>
                  <a:lnTo>
                    <a:pt x="130" y="627"/>
                  </a:lnTo>
                  <a:lnTo>
                    <a:pt x="93" y="738"/>
                  </a:lnTo>
                  <a:lnTo>
                    <a:pt x="56" y="849"/>
                  </a:lnTo>
                  <a:lnTo>
                    <a:pt x="19" y="959"/>
                  </a:lnTo>
                  <a:lnTo>
                    <a:pt x="1" y="1070"/>
                  </a:lnTo>
                  <a:lnTo>
                    <a:pt x="1" y="1199"/>
                  </a:lnTo>
                  <a:lnTo>
                    <a:pt x="19" y="1328"/>
                  </a:lnTo>
                  <a:lnTo>
                    <a:pt x="38" y="1439"/>
                  </a:lnTo>
                  <a:lnTo>
                    <a:pt x="56" y="1549"/>
                  </a:lnTo>
                  <a:lnTo>
                    <a:pt x="111" y="1660"/>
                  </a:lnTo>
                  <a:lnTo>
                    <a:pt x="222" y="1844"/>
                  </a:lnTo>
                  <a:lnTo>
                    <a:pt x="351" y="2010"/>
                  </a:lnTo>
                  <a:lnTo>
                    <a:pt x="535" y="2158"/>
                  </a:lnTo>
                  <a:lnTo>
                    <a:pt x="720" y="2250"/>
                  </a:lnTo>
                  <a:lnTo>
                    <a:pt x="830" y="2287"/>
                  </a:lnTo>
                  <a:lnTo>
                    <a:pt x="941" y="2324"/>
                  </a:lnTo>
                  <a:lnTo>
                    <a:pt x="1070" y="2342"/>
                  </a:lnTo>
                  <a:lnTo>
                    <a:pt x="1310" y="2342"/>
                  </a:lnTo>
                  <a:lnTo>
                    <a:pt x="1420" y="2324"/>
                  </a:lnTo>
                  <a:lnTo>
                    <a:pt x="1531" y="2287"/>
                  </a:lnTo>
                  <a:lnTo>
                    <a:pt x="1642" y="2250"/>
                  </a:lnTo>
                  <a:lnTo>
                    <a:pt x="1845" y="2139"/>
                  </a:lnTo>
                  <a:lnTo>
                    <a:pt x="2011" y="2010"/>
                  </a:lnTo>
                  <a:lnTo>
                    <a:pt x="2158" y="1844"/>
                  </a:lnTo>
                  <a:lnTo>
                    <a:pt x="2250" y="1641"/>
                  </a:lnTo>
                  <a:lnTo>
                    <a:pt x="2287" y="1531"/>
                  </a:lnTo>
                  <a:lnTo>
                    <a:pt x="2324" y="1420"/>
                  </a:lnTo>
                  <a:lnTo>
                    <a:pt x="2342" y="1310"/>
                  </a:lnTo>
                  <a:lnTo>
                    <a:pt x="2342" y="1199"/>
                  </a:lnTo>
                  <a:lnTo>
                    <a:pt x="2342" y="1070"/>
                  </a:lnTo>
                  <a:lnTo>
                    <a:pt x="2324" y="941"/>
                  </a:lnTo>
                  <a:lnTo>
                    <a:pt x="2306" y="830"/>
                  </a:lnTo>
                  <a:lnTo>
                    <a:pt x="2269" y="720"/>
                  </a:lnTo>
                  <a:lnTo>
                    <a:pt x="2213" y="609"/>
                  </a:lnTo>
                  <a:lnTo>
                    <a:pt x="2158" y="517"/>
                  </a:lnTo>
                  <a:lnTo>
                    <a:pt x="2103" y="425"/>
                  </a:lnTo>
                  <a:lnTo>
                    <a:pt x="2011" y="332"/>
                  </a:lnTo>
                  <a:lnTo>
                    <a:pt x="1937" y="259"/>
                  </a:lnTo>
                  <a:lnTo>
                    <a:pt x="1845" y="185"/>
                  </a:lnTo>
                  <a:lnTo>
                    <a:pt x="1752" y="130"/>
                  </a:lnTo>
                  <a:lnTo>
                    <a:pt x="1642" y="93"/>
                  </a:lnTo>
                  <a:lnTo>
                    <a:pt x="1531" y="56"/>
                  </a:lnTo>
                  <a:lnTo>
                    <a:pt x="1420" y="19"/>
                  </a:lnTo>
                  <a:lnTo>
                    <a:pt x="12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9"/>
            <p:cNvSpPr/>
            <p:nvPr/>
          </p:nvSpPr>
          <p:spPr>
            <a:xfrm>
              <a:off x="6040300" y="1532925"/>
              <a:ext cx="58575" cy="58575"/>
            </a:xfrm>
            <a:custGeom>
              <a:avLst/>
              <a:gdLst/>
              <a:ahLst/>
              <a:cxnLst/>
              <a:rect l="l" t="t" r="r" b="b"/>
              <a:pathLst>
                <a:path w="2343" h="2343" extrusionOk="0">
                  <a:moveTo>
                    <a:pt x="1052" y="1"/>
                  </a:moveTo>
                  <a:lnTo>
                    <a:pt x="923" y="19"/>
                  </a:lnTo>
                  <a:lnTo>
                    <a:pt x="812" y="56"/>
                  </a:lnTo>
                  <a:lnTo>
                    <a:pt x="702" y="93"/>
                  </a:lnTo>
                  <a:lnTo>
                    <a:pt x="591" y="130"/>
                  </a:lnTo>
                  <a:lnTo>
                    <a:pt x="499" y="204"/>
                  </a:lnTo>
                  <a:lnTo>
                    <a:pt x="407" y="259"/>
                  </a:lnTo>
                  <a:lnTo>
                    <a:pt x="333" y="333"/>
                  </a:lnTo>
                  <a:lnTo>
                    <a:pt x="259" y="425"/>
                  </a:lnTo>
                  <a:lnTo>
                    <a:pt x="185" y="517"/>
                  </a:lnTo>
                  <a:lnTo>
                    <a:pt x="130" y="609"/>
                  </a:lnTo>
                  <a:lnTo>
                    <a:pt x="75" y="720"/>
                  </a:lnTo>
                  <a:lnTo>
                    <a:pt x="38" y="831"/>
                  </a:lnTo>
                  <a:lnTo>
                    <a:pt x="19" y="941"/>
                  </a:lnTo>
                  <a:lnTo>
                    <a:pt x="1" y="1070"/>
                  </a:lnTo>
                  <a:lnTo>
                    <a:pt x="1" y="1199"/>
                  </a:lnTo>
                  <a:lnTo>
                    <a:pt x="1" y="1310"/>
                  </a:lnTo>
                  <a:lnTo>
                    <a:pt x="19" y="1439"/>
                  </a:lnTo>
                  <a:lnTo>
                    <a:pt x="56" y="1550"/>
                  </a:lnTo>
                  <a:lnTo>
                    <a:pt x="93" y="1642"/>
                  </a:lnTo>
                  <a:lnTo>
                    <a:pt x="204" y="1845"/>
                  </a:lnTo>
                  <a:lnTo>
                    <a:pt x="351" y="2011"/>
                  </a:lnTo>
                  <a:lnTo>
                    <a:pt x="517" y="2158"/>
                  </a:lnTo>
                  <a:lnTo>
                    <a:pt x="720" y="2250"/>
                  </a:lnTo>
                  <a:lnTo>
                    <a:pt x="812" y="2287"/>
                  </a:lnTo>
                  <a:lnTo>
                    <a:pt x="923" y="2324"/>
                  </a:lnTo>
                  <a:lnTo>
                    <a:pt x="1052" y="2343"/>
                  </a:lnTo>
                  <a:lnTo>
                    <a:pt x="1292" y="2343"/>
                  </a:lnTo>
                  <a:lnTo>
                    <a:pt x="1421" y="2324"/>
                  </a:lnTo>
                  <a:lnTo>
                    <a:pt x="1531" y="2287"/>
                  </a:lnTo>
                  <a:lnTo>
                    <a:pt x="1642" y="2250"/>
                  </a:lnTo>
                  <a:lnTo>
                    <a:pt x="1753" y="2195"/>
                  </a:lnTo>
                  <a:lnTo>
                    <a:pt x="1845" y="2140"/>
                  </a:lnTo>
                  <a:lnTo>
                    <a:pt x="1937" y="2084"/>
                  </a:lnTo>
                  <a:lnTo>
                    <a:pt x="2011" y="1992"/>
                  </a:lnTo>
                  <a:lnTo>
                    <a:pt x="2084" y="1918"/>
                  </a:lnTo>
                  <a:lnTo>
                    <a:pt x="2158" y="1826"/>
                  </a:lnTo>
                  <a:lnTo>
                    <a:pt x="2214" y="1716"/>
                  </a:lnTo>
                  <a:lnTo>
                    <a:pt x="2269" y="1623"/>
                  </a:lnTo>
                  <a:lnTo>
                    <a:pt x="2306" y="1513"/>
                  </a:lnTo>
                  <a:lnTo>
                    <a:pt x="2324" y="1384"/>
                  </a:lnTo>
                  <a:lnTo>
                    <a:pt x="2343" y="1273"/>
                  </a:lnTo>
                  <a:lnTo>
                    <a:pt x="2343" y="1144"/>
                  </a:lnTo>
                  <a:lnTo>
                    <a:pt x="2343" y="1015"/>
                  </a:lnTo>
                  <a:lnTo>
                    <a:pt x="2324" y="904"/>
                  </a:lnTo>
                  <a:lnTo>
                    <a:pt x="2287" y="794"/>
                  </a:lnTo>
                  <a:lnTo>
                    <a:pt x="2250" y="683"/>
                  </a:lnTo>
                  <a:lnTo>
                    <a:pt x="2140" y="499"/>
                  </a:lnTo>
                  <a:lnTo>
                    <a:pt x="1992" y="333"/>
                  </a:lnTo>
                  <a:lnTo>
                    <a:pt x="1826" y="185"/>
                  </a:lnTo>
                  <a:lnTo>
                    <a:pt x="1624" y="93"/>
                  </a:lnTo>
                  <a:lnTo>
                    <a:pt x="1531" y="56"/>
                  </a:lnTo>
                  <a:lnTo>
                    <a:pt x="1421" y="19"/>
                  </a:ln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9"/>
            <p:cNvSpPr/>
            <p:nvPr/>
          </p:nvSpPr>
          <p:spPr>
            <a:xfrm>
              <a:off x="5963325" y="1518650"/>
              <a:ext cx="58575" cy="58550"/>
            </a:xfrm>
            <a:custGeom>
              <a:avLst/>
              <a:gdLst/>
              <a:ahLst/>
              <a:cxnLst/>
              <a:rect l="l" t="t" r="r" b="b"/>
              <a:pathLst>
                <a:path w="2343" h="2342" extrusionOk="0">
                  <a:moveTo>
                    <a:pt x="1052" y="0"/>
                  </a:moveTo>
                  <a:lnTo>
                    <a:pt x="941" y="19"/>
                  </a:lnTo>
                  <a:lnTo>
                    <a:pt x="830" y="56"/>
                  </a:lnTo>
                  <a:lnTo>
                    <a:pt x="720" y="92"/>
                  </a:lnTo>
                  <a:lnTo>
                    <a:pt x="517" y="185"/>
                  </a:lnTo>
                  <a:lnTo>
                    <a:pt x="351" y="314"/>
                  </a:lnTo>
                  <a:lnTo>
                    <a:pt x="204" y="480"/>
                  </a:lnTo>
                  <a:lnTo>
                    <a:pt x="93" y="682"/>
                  </a:lnTo>
                  <a:lnTo>
                    <a:pt x="56" y="793"/>
                  </a:lnTo>
                  <a:lnTo>
                    <a:pt x="38" y="904"/>
                  </a:lnTo>
                  <a:lnTo>
                    <a:pt x="19" y="1014"/>
                  </a:lnTo>
                  <a:lnTo>
                    <a:pt x="1" y="1125"/>
                  </a:lnTo>
                  <a:lnTo>
                    <a:pt x="1" y="1254"/>
                  </a:lnTo>
                  <a:lnTo>
                    <a:pt x="19" y="1383"/>
                  </a:lnTo>
                  <a:lnTo>
                    <a:pt x="38" y="1494"/>
                  </a:lnTo>
                  <a:lnTo>
                    <a:pt x="75" y="1604"/>
                  </a:lnTo>
                  <a:lnTo>
                    <a:pt x="130" y="1715"/>
                  </a:lnTo>
                  <a:lnTo>
                    <a:pt x="185" y="1807"/>
                  </a:lnTo>
                  <a:lnTo>
                    <a:pt x="240" y="1899"/>
                  </a:lnTo>
                  <a:lnTo>
                    <a:pt x="314" y="1992"/>
                  </a:lnTo>
                  <a:lnTo>
                    <a:pt x="406" y="2065"/>
                  </a:lnTo>
                  <a:lnTo>
                    <a:pt x="499" y="2139"/>
                  </a:lnTo>
                  <a:lnTo>
                    <a:pt x="591" y="2194"/>
                  </a:lnTo>
                  <a:lnTo>
                    <a:pt x="683" y="2250"/>
                  </a:lnTo>
                  <a:lnTo>
                    <a:pt x="794" y="2287"/>
                  </a:lnTo>
                  <a:lnTo>
                    <a:pt x="923" y="2305"/>
                  </a:lnTo>
                  <a:lnTo>
                    <a:pt x="1033" y="2323"/>
                  </a:lnTo>
                  <a:lnTo>
                    <a:pt x="1162" y="2342"/>
                  </a:lnTo>
                  <a:lnTo>
                    <a:pt x="1273" y="2323"/>
                  </a:lnTo>
                  <a:lnTo>
                    <a:pt x="1402" y="2323"/>
                  </a:lnTo>
                  <a:lnTo>
                    <a:pt x="1513" y="2287"/>
                  </a:lnTo>
                  <a:lnTo>
                    <a:pt x="1623" y="2250"/>
                  </a:lnTo>
                  <a:lnTo>
                    <a:pt x="1808" y="2158"/>
                  </a:lnTo>
                  <a:lnTo>
                    <a:pt x="1992" y="2010"/>
                  </a:lnTo>
                  <a:lnTo>
                    <a:pt x="2121" y="1844"/>
                  </a:lnTo>
                  <a:lnTo>
                    <a:pt x="2232" y="1660"/>
                  </a:lnTo>
                  <a:lnTo>
                    <a:pt x="2269" y="1549"/>
                  </a:lnTo>
                  <a:lnTo>
                    <a:pt x="2306" y="1438"/>
                  </a:lnTo>
                  <a:lnTo>
                    <a:pt x="2324" y="1328"/>
                  </a:lnTo>
                  <a:lnTo>
                    <a:pt x="2342" y="1217"/>
                  </a:lnTo>
                  <a:lnTo>
                    <a:pt x="2324" y="1088"/>
                  </a:lnTo>
                  <a:lnTo>
                    <a:pt x="2324" y="959"/>
                  </a:lnTo>
                  <a:lnTo>
                    <a:pt x="2287" y="848"/>
                  </a:lnTo>
                  <a:lnTo>
                    <a:pt x="2250" y="738"/>
                  </a:lnTo>
                  <a:lnTo>
                    <a:pt x="2213" y="627"/>
                  </a:lnTo>
                  <a:lnTo>
                    <a:pt x="2158" y="535"/>
                  </a:lnTo>
                  <a:lnTo>
                    <a:pt x="2084" y="443"/>
                  </a:lnTo>
                  <a:lnTo>
                    <a:pt x="2011" y="351"/>
                  </a:lnTo>
                  <a:lnTo>
                    <a:pt x="1937" y="277"/>
                  </a:lnTo>
                  <a:lnTo>
                    <a:pt x="1845" y="203"/>
                  </a:lnTo>
                  <a:lnTo>
                    <a:pt x="1752" y="148"/>
                  </a:lnTo>
                  <a:lnTo>
                    <a:pt x="1642" y="92"/>
                  </a:lnTo>
                  <a:lnTo>
                    <a:pt x="1531" y="56"/>
                  </a:lnTo>
                  <a:lnTo>
                    <a:pt x="1421" y="37"/>
                  </a:lnTo>
                  <a:lnTo>
                    <a:pt x="1310"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9"/>
            <p:cNvSpPr/>
            <p:nvPr/>
          </p:nvSpPr>
          <p:spPr>
            <a:xfrm>
              <a:off x="5578425" y="1370675"/>
              <a:ext cx="57650" cy="57650"/>
            </a:xfrm>
            <a:custGeom>
              <a:avLst/>
              <a:gdLst/>
              <a:ahLst/>
              <a:cxnLst/>
              <a:rect l="l" t="t" r="r" b="b"/>
              <a:pathLst>
                <a:path w="2306" h="2306" extrusionOk="0">
                  <a:moveTo>
                    <a:pt x="1033" y="1"/>
                  </a:moveTo>
                  <a:lnTo>
                    <a:pt x="904" y="19"/>
                  </a:lnTo>
                  <a:lnTo>
                    <a:pt x="794" y="56"/>
                  </a:lnTo>
                  <a:lnTo>
                    <a:pt x="702" y="93"/>
                  </a:lnTo>
                  <a:lnTo>
                    <a:pt x="499" y="203"/>
                  </a:lnTo>
                  <a:lnTo>
                    <a:pt x="333" y="333"/>
                  </a:lnTo>
                  <a:lnTo>
                    <a:pt x="185" y="498"/>
                  </a:lnTo>
                  <a:lnTo>
                    <a:pt x="93" y="701"/>
                  </a:lnTo>
                  <a:lnTo>
                    <a:pt x="56" y="812"/>
                  </a:lnTo>
                  <a:lnTo>
                    <a:pt x="19" y="923"/>
                  </a:lnTo>
                  <a:lnTo>
                    <a:pt x="1" y="1033"/>
                  </a:lnTo>
                  <a:lnTo>
                    <a:pt x="1" y="1162"/>
                  </a:lnTo>
                  <a:lnTo>
                    <a:pt x="1" y="1273"/>
                  </a:lnTo>
                  <a:lnTo>
                    <a:pt x="19" y="1402"/>
                  </a:lnTo>
                  <a:lnTo>
                    <a:pt x="56" y="1513"/>
                  </a:lnTo>
                  <a:lnTo>
                    <a:pt x="93" y="1605"/>
                  </a:lnTo>
                  <a:lnTo>
                    <a:pt x="204" y="1808"/>
                  </a:lnTo>
                  <a:lnTo>
                    <a:pt x="333" y="1974"/>
                  </a:lnTo>
                  <a:lnTo>
                    <a:pt x="499" y="2121"/>
                  </a:lnTo>
                  <a:lnTo>
                    <a:pt x="702" y="2213"/>
                  </a:lnTo>
                  <a:lnTo>
                    <a:pt x="812" y="2250"/>
                  </a:lnTo>
                  <a:lnTo>
                    <a:pt x="923" y="2287"/>
                  </a:lnTo>
                  <a:lnTo>
                    <a:pt x="1033" y="2305"/>
                  </a:lnTo>
                  <a:lnTo>
                    <a:pt x="1273" y="2305"/>
                  </a:lnTo>
                  <a:lnTo>
                    <a:pt x="1402" y="2287"/>
                  </a:lnTo>
                  <a:lnTo>
                    <a:pt x="1513" y="2250"/>
                  </a:lnTo>
                  <a:lnTo>
                    <a:pt x="1605" y="2213"/>
                  </a:lnTo>
                  <a:lnTo>
                    <a:pt x="1808" y="2103"/>
                  </a:lnTo>
                  <a:lnTo>
                    <a:pt x="1974" y="1974"/>
                  </a:lnTo>
                  <a:lnTo>
                    <a:pt x="2121" y="1808"/>
                  </a:lnTo>
                  <a:lnTo>
                    <a:pt x="2214" y="1605"/>
                  </a:lnTo>
                  <a:lnTo>
                    <a:pt x="2250" y="1494"/>
                  </a:lnTo>
                  <a:lnTo>
                    <a:pt x="2287" y="1383"/>
                  </a:lnTo>
                  <a:lnTo>
                    <a:pt x="2306" y="1273"/>
                  </a:lnTo>
                  <a:lnTo>
                    <a:pt x="2306" y="1144"/>
                  </a:lnTo>
                  <a:lnTo>
                    <a:pt x="2306" y="1033"/>
                  </a:lnTo>
                  <a:lnTo>
                    <a:pt x="2287" y="904"/>
                  </a:lnTo>
                  <a:lnTo>
                    <a:pt x="2250" y="793"/>
                  </a:lnTo>
                  <a:lnTo>
                    <a:pt x="2214" y="701"/>
                  </a:lnTo>
                  <a:lnTo>
                    <a:pt x="2103" y="498"/>
                  </a:lnTo>
                  <a:lnTo>
                    <a:pt x="1974" y="333"/>
                  </a:lnTo>
                  <a:lnTo>
                    <a:pt x="1808" y="185"/>
                  </a:lnTo>
                  <a:lnTo>
                    <a:pt x="1605" y="93"/>
                  </a:lnTo>
                  <a:lnTo>
                    <a:pt x="1494" y="56"/>
                  </a:lnTo>
                  <a:lnTo>
                    <a:pt x="1384" y="19"/>
                  </a:lnTo>
                  <a:lnTo>
                    <a:pt x="1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9"/>
            <p:cNvSpPr/>
            <p:nvPr/>
          </p:nvSpPr>
          <p:spPr>
            <a:xfrm>
              <a:off x="5883575" y="1504825"/>
              <a:ext cx="58125" cy="57625"/>
            </a:xfrm>
            <a:custGeom>
              <a:avLst/>
              <a:gdLst/>
              <a:ahLst/>
              <a:cxnLst/>
              <a:rect l="l" t="t" r="r" b="b"/>
              <a:pathLst>
                <a:path w="2325" h="2305" extrusionOk="0">
                  <a:moveTo>
                    <a:pt x="1034" y="0"/>
                  </a:moveTo>
                  <a:lnTo>
                    <a:pt x="923" y="19"/>
                  </a:lnTo>
                  <a:lnTo>
                    <a:pt x="812" y="55"/>
                  </a:lnTo>
                  <a:lnTo>
                    <a:pt x="702" y="92"/>
                  </a:lnTo>
                  <a:lnTo>
                    <a:pt x="499" y="185"/>
                  </a:lnTo>
                  <a:lnTo>
                    <a:pt x="333" y="332"/>
                  </a:lnTo>
                  <a:lnTo>
                    <a:pt x="204" y="498"/>
                  </a:lnTo>
                  <a:lnTo>
                    <a:pt x="93" y="682"/>
                  </a:lnTo>
                  <a:lnTo>
                    <a:pt x="56" y="793"/>
                  </a:lnTo>
                  <a:lnTo>
                    <a:pt x="38" y="904"/>
                  </a:lnTo>
                  <a:lnTo>
                    <a:pt x="19" y="1014"/>
                  </a:lnTo>
                  <a:lnTo>
                    <a:pt x="1" y="1143"/>
                  </a:lnTo>
                  <a:lnTo>
                    <a:pt x="19" y="1272"/>
                  </a:lnTo>
                  <a:lnTo>
                    <a:pt x="19" y="1383"/>
                  </a:lnTo>
                  <a:lnTo>
                    <a:pt x="56" y="1512"/>
                  </a:lnTo>
                  <a:lnTo>
                    <a:pt x="93" y="1604"/>
                  </a:lnTo>
                  <a:lnTo>
                    <a:pt x="148" y="1715"/>
                  </a:lnTo>
                  <a:lnTo>
                    <a:pt x="204" y="1807"/>
                  </a:lnTo>
                  <a:lnTo>
                    <a:pt x="278" y="1899"/>
                  </a:lnTo>
                  <a:lnTo>
                    <a:pt x="351" y="1991"/>
                  </a:lnTo>
                  <a:lnTo>
                    <a:pt x="425" y="2065"/>
                  </a:lnTo>
                  <a:lnTo>
                    <a:pt x="517" y="2121"/>
                  </a:lnTo>
                  <a:lnTo>
                    <a:pt x="609" y="2176"/>
                  </a:lnTo>
                  <a:lnTo>
                    <a:pt x="720" y="2231"/>
                  </a:lnTo>
                  <a:lnTo>
                    <a:pt x="831" y="2268"/>
                  </a:lnTo>
                  <a:lnTo>
                    <a:pt x="941" y="2286"/>
                  </a:lnTo>
                  <a:lnTo>
                    <a:pt x="1070" y="2305"/>
                  </a:lnTo>
                  <a:lnTo>
                    <a:pt x="1310" y="2305"/>
                  </a:lnTo>
                  <a:lnTo>
                    <a:pt x="1439" y="2286"/>
                  </a:lnTo>
                  <a:lnTo>
                    <a:pt x="1550" y="2250"/>
                  </a:lnTo>
                  <a:lnTo>
                    <a:pt x="1642" y="2213"/>
                  </a:lnTo>
                  <a:lnTo>
                    <a:pt x="1845" y="2102"/>
                  </a:lnTo>
                  <a:lnTo>
                    <a:pt x="2011" y="1955"/>
                  </a:lnTo>
                  <a:lnTo>
                    <a:pt x="2140" y="1789"/>
                  </a:lnTo>
                  <a:lnTo>
                    <a:pt x="2232" y="1586"/>
                  </a:lnTo>
                  <a:lnTo>
                    <a:pt x="2269" y="1475"/>
                  </a:lnTo>
                  <a:lnTo>
                    <a:pt x="2306" y="1365"/>
                  </a:lnTo>
                  <a:lnTo>
                    <a:pt x="2306" y="1254"/>
                  </a:lnTo>
                  <a:lnTo>
                    <a:pt x="2324" y="1125"/>
                  </a:lnTo>
                  <a:lnTo>
                    <a:pt x="2306" y="1014"/>
                  </a:lnTo>
                  <a:lnTo>
                    <a:pt x="2287" y="904"/>
                  </a:lnTo>
                  <a:lnTo>
                    <a:pt x="2269" y="793"/>
                  </a:lnTo>
                  <a:lnTo>
                    <a:pt x="2232" y="682"/>
                  </a:lnTo>
                  <a:lnTo>
                    <a:pt x="2121" y="480"/>
                  </a:lnTo>
                  <a:lnTo>
                    <a:pt x="1974" y="314"/>
                  </a:lnTo>
                  <a:lnTo>
                    <a:pt x="1808" y="185"/>
                  </a:lnTo>
                  <a:lnTo>
                    <a:pt x="1605" y="74"/>
                  </a:lnTo>
                  <a:lnTo>
                    <a:pt x="1513" y="37"/>
                  </a:lnTo>
                  <a:lnTo>
                    <a:pt x="1402" y="19"/>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9"/>
            <p:cNvSpPr/>
            <p:nvPr/>
          </p:nvSpPr>
          <p:spPr>
            <a:xfrm>
              <a:off x="5092600" y="873300"/>
              <a:ext cx="59025" cy="59025"/>
            </a:xfrm>
            <a:custGeom>
              <a:avLst/>
              <a:gdLst/>
              <a:ahLst/>
              <a:cxnLst/>
              <a:rect l="l" t="t" r="r" b="b"/>
              <a:pathLst>
                <a:path w="2361" h="2361" extrusionOk="0">
                  <a:moveTo>
                    <a:pt x="1199" y="1"/>
                  </a:moveTo>
                  <a:lnTo>
                    <a:pt x="1070" y="19"/>
                  </a:lnTo>
                  <a:lnTo>
                    <a:pt x="959" y="19"/>
                  </a:lnTo>
                  <a:lnTo>
                    <a:pt x="848" y="56"/>
                  </a:lnTo>
                  <a:lnTo>
                    <a:pt x="738" y="93"/>
                  </a:lnTo>
                  <a:lnTo>
                    <a:pt x="535" y="185"/>
                  </a:lnTo>
                  <a:lnTo>
                    <a:pt x="369" y="333"/>
                  </a:lnTo>
                  <a:lnTo>
                    <a:pt x="221" y="499"/>
                  </a:lnTo>
                  <a:lnTo>
                    <a:pt x="111" y="683"/>
                  </a:lnTo>
                  <a:lnTo>
                    <a:pt x="74" y="794"/>
                  </a:lnTo>
                  <a:lnTo>
                    <a:pt x="37" y="904"/>
                  </a:lnTo>
                  <a:lnTo>
                    <a:pt x="19" y="1015"/>
                  </a:lnTo>
                  <a:lnTo>
                    <a:pt x="0" y="1126"/>
                  </a:lnTo>
                  <a:lnTo>
                    <a:pt x="0" y="1255"/>
                  </a:lnTo>
                  <a:lnTo>
                    <a:pt x="19" y="1384"/>
                  </a:lnTo>
                  <a:lnTo>
                    <a:pt x="37" y="1494"/>
                  </a:lnTo>
                  <a:lnTo>
                    <a:pt x="74" y="1605"/>
                  </a:lnTo>
                  <a:lnTo>
                    <a:pt x="129" y="1716"/>
                  </a:lnTo>
                  <a:lnTo>
                    <a:pt x="166" y="1808"/>
                  </a:lnTo>
                  <a:lnTo>
                    <a:pt x="240" y="1900"/>
                  </a:lnTo>
                  <a:lnTo>
                    <a:pt x="314" y="1992"/>
                  </a:lnTo>
                  <a:lnTo>
                    <a:pt x="387" y="2066"/>
                  </a:lnTo>
                  <a:lnTo>
                    <a:pt x="480" y="2140"/>
                  </a:lnTo>
                  <a:lnTo>
                    <a:pt x="572" y="2213"/>
                  </a:lnTo>
                  <a:lnTo>
                    <a:pt x="682" y="2250"/>
                  </a:lnTo>
                  <a:lnTo>
                    <a:pt x="793" y="2306"/>
                  </a:lnTo>
                  <a:lnTo>
                    <a:pt x="904" y="2342"/>
                  </a:lnTo>
                  <a:lnTo>
                    <a:pt x="1014" y="2361"/>
                  </a:lnTo>
                  <a:lnTo>
                    <a:pt x="1272" y="2361"/>
                  </a:lnTo>
                  <a:lnTo>
                    <a:pt x="1383" y="2342"/>
                  </a:lnTo>
                  <a:lnTo>
                    <a:pt x="1494" y="2324"/>
                  </a:lnTo>
                  <a:lnTo>
                    <a:pt x="1604" y="2287"/>
                  </a:lnTo>
                  <a:lnTo>
                    <a:pt x="1715" y="2250"/>
                  </a:lnTo>
                  <a:lnTo>
                    <a:pt x="1826" y="2177"/>
                  </a:lnTo>
                  <a:lnTo>
                    <a:pt x="1918" y="2121"/>
                  </a:lnTo>
                  <a:lnTo>
                    <a:pt x="1991" y="2047"/>
                  </a:lnTo>
                  <a:lnTo>
                    <a:pt x="2084" y="1974"/>
                  </a:lnTo>
                  <a:lnTo>
                    <a:pt x="2139" y="1882"/>
                  </a:lnTo>
                  <a:lnTo>
                    <a:pt x="2213" y="1789"/>
                  </a:lnTo>
                  <a:lnTo>
                    <a:pt x="2250" y="1679"/>
                  </a:lnTo>
                  <a:lnTo>
                    <a:pt x="2305" y="1568"/>
                  </a:lnTo>
                  <a:lnTo>
                    <a:pt x="2323" y="1457"/>
                  </a:lnTo>
                  <a:lnTo>
                    <a:pt x="2360" y="1328"/>
                  </a:lnTo>
                  <a:lnTo>
                    <a:pt x="2360" y="1218"/>
                  </a:lnTo>
                  <a:lnTo>
                    <a:pt x="2360" y="1089"/>
                  </a:lnTo>
                  <a:lnTo>
                    <a:pt x="2342" y="960"/>
                  </a:lnTo>
                  <a:lnTo>
                    <a:pt x="2323" y="849"/>
                  </a:lnTo>
                  <a:lnTo>
                    <a:pt x="2286" y="738"/>
                  </a:lnTo>
                  <a:lnTo>
                    <a:pt x="2231" y="628"/>
                  </a:lnTo>
                  <a:lnTo>
                    <a:pt x="2176" y="536"/>
                  </a:lnTo>
                  <a:lnTo>
                    <a:pt x="2102" y="443"/>
                  </a:lnTo>
                  <a:lnTo>
                    <a:pt x="2028" y="351"/>
                  </a:lnTo>
                  <a:lnTo>
                    <a:pt x="1955" y="277"/>
                  </a:lnTo>
                  <a:lnTo>
                    <a:pt x="1862" y="222"/>
                  </a:lnTo>
                  <a:lnTo>
                    <a:pt x="1770" y="148"/>
                  </a:lnTo>
                  <a:lnTo>
                    <a:pt x="1660" y="111"/>
                  </a:lnTo>
                  <a:lnTo>
                    <a:pt x="1549" y="56"/>
                  </a:lnTo>
                  <a:lnTo>
                    <a:pt x="1438" y="38"/>
                  </a:lnTo>
                  <a:lnTo>
                    <a:pt x="1309" y="19"/>
                  </a:lnTo>
                  <a:lnTo>
                    <a:pt x="11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9"/>
            <p:cNvSpPr/>
            <p:nvPr/>
          </p:nvSpPr>
          <p:spPr>
            <a:xfrm>
              <a:off x="5290350" y="1154025"/>
              <a:ext cx="57625" cy="57200"/>
            </a:xfrm>
            <a:custGeom>
              <a:avLst/>
              <a:gdLst/>
              <a:ahLst/>
              <a:cxnLst/>
              <a:rect l="l" t="t" r="r" b="b"/>
              <a:pathLst>
                <a:path w="2305" h="2288" extrusionOk="0">
                  <a:moveTo>
                    <a:pt x="1014" y="1"/>
                  </a:moveTo>
                  <a:lnTo>
                    <a:pt x="885" y="19"/>
                  </a:lnTo>
                  <a:lnTo>
                    <a:pt x="774" y="56"/>
                  </a:lnTo>
                  <a:lnTo>
                    <a:pt x="682" y="93"/>
                  </a:lnTo>
                  <a:lnTo>
                    <a:pt x="479" y="185"/>
                  </a:lnTo>
                  <a:lnTo>
                    <a:pt x="314" y="333"/>
                  </a:lnTo>
                  <a:lnTo>
                    <a:pt x="184" y="517"/>
                  </a:lnTo>
                  <a:lnTo>
                    <a:pt x="74" y="701"/>
                  </a:lnTo>
                  <a:lnTo>
                    <a:pt x="37" y="812"/>
                  </a:lnTo>
                  <a:lnTo>
                    <a:pt x="19" y="923"/>
                  </a:lnTo>
                  <a:lnTo>
                    <a:pt x="0" y="1052"/>
                  </a:lnTo>
                  <a:lnTo>
                    <a:pt x="0" y="1162"/>
                  </a:lnTo>
                  <a:lnTo>
                    <a:pt x="0" y="1291"/>
                  </a:lnTo>
                  <a:lnTo>
                    <a:pt x="19" y="1402"/>
                  </a:lnTo>
                  <a:lnTo>
                    <a:pt x="55" y="1513"/>
                  </a:lnTo>
                  <a:lnTo>
                    <a:pt x="92" y="1623"/>
                  </a:lnTo>
                  <a:lnTo>
                    <a:pt x="148" y="1715"/>
                  </a:lnTo>
                  <a:lnTo>
                    <a:pt x="203" y="1808"/>
                  </a:lnTo>
                  <a:lnTo>
                    <a:pt x="332" y="1974"/>
                  </a:lnTo>
                  <a:lnTo>
                    <a:pt x="516" y="2121"/>
                  </a:lnTo>
                  <a:lnTo>
                    <a:pt x="701" y="2213"/>
                  </a:lnTo>
                  <a:lnTo>
                    <a:pt x="811" y="2250"/>
                  </a:lnTo>
                  <a:lnTo>
                    <a:pt x="922" y="2269"/>
                  </a:lnTo>
                  <a:lnTo>
                    <a:pt x="1051" y="2287"/>
                  </a:lnTo>
                  <a:lnTo>
                    <a:pt x="1291" y="2287"/>
                  </a:lnTo>
                  <a:lnTo>
                    <a:pt x="1401" y="2269"/>
                  </a:lnTo>
                  <a:lnTo>
                    <a:pt x="1512" y="2232"/>
                  </a:lnTo>
                  <a:lnTo>
                    <a:pt x="1623" y="2195"/>
                  </a:lnTo>
                  <a:lnTo>
                    <a:pt x="1807" y="2103"/>
                  </a:lnTo>
                  <a:lnTo>
                    <a:pt x="1973" y="1955"/>
                  </a:lnTo>
                  <a:lnTo>
                    <a:pt x="2120" y="1789"/>
                  </a:lnTo>
                  <a:lnTo>
                    <a:pt x="2213" y="1586"/>
                  </a:lnTo>
                  <a:lnTo>
                    <a:pt x="2250" y="1476"/>
                  </a:lnTo>
                  <a:lnTo>
                    <a:pt x="2286" y="1365"/>
                  </a:lnTo>
                  <a:lnTo>
                    <a:pt x="2305" y="1236"/>
                  </a:lnTo>
                  <a:lnTo>
                    <a:pt x="2305" y="1125"/>
                  </a:lnTo>
                  <a:lnTo>
                    <a:pt x="2286" y="996"/>
                  </a:lnTo>
                  <a:lnTo>
                    <a:pt x="2268" y="886"/>
                  </a:lnTo>
                  <a:lnTo>
                    <a:pt x="2250" y="775"/>
                  </a:lnTo>
                  <a:lnTo>
                    <a:pt x="2213" y="664"/>
                  </a:lnTo>
                  <a:lnTo>
                    <a:pt x="2157" y="572"/>
                  </a:lnTo>
                  <a:lnTo>
                    <a:pt x="2102" y="480"/>
                  </a:lnTo>
                  <a:lnTo>
                    <a:pt x="1955" y="314"/>
                  </a:lnTo>
                  <a:lnTo>
                    <a:pt x="1789" y="167"/>
                  </a:lnTo>
                  <a:lnTo>
                    <a:pt x="1586" y="74"/>
                  </a:lnTo>
                  <a:lnTo>
                    <a:pt x="1475" y="38"/>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9"/>
            <p:cNvSpPr/>
            <p:nvPr/>
          </p:nvSpPr>
          <p:spPr>
            <a:xfrm>
              <a:off x="4910525" y="514225"/>
              <a:ext cx="58100" cy="58100"/>
            </a:xfrm>
            <a:custGeom>
              <a:avLst/>
              <a:gdLst/>
              <a:ahLst/>
              <a:cxnLst/>
              <a:rect l="l" t="t" r="r" b="b"/>
              <a:pathLst>
                <a:path w="2324" h="2324" extrusionOk="0">
                  <a:moveTo>
                    <a:pt x="1162" y="0"/>
                  </a:moveTo>
                  <a:lnTo>
                    <a:pt x="1051" y="19"/>
                  </a:lnTo>
                  <a:lnTo>
                    <a:pt x="922" y="19"/>
                  </a:lnTo>
                  <a:lnTo>
                    <a:pt x="811" y="56"/>
                  </a:lnTo>
                  <a:lnTo>
                    <a:pt x="701" y="93"/>
                  </a:lnTo>
                  <a:lnTo>
                    <a:pt x="590" y="148"/>
                  </a:lnTo>
                  <a:lnTo>
                    <a:pt x="498" y="203"/>
                  </a:lnTo>
                  <a:lnTo>
                    <a:pt x="406" y="277"/>
                  </a:lnTo>
                  <a:lnTo>
                    <a:pt x="314" y="351"/>
                  </a:lnTo>
                  <a:lnTo>
                    <a:pt x="240" y="425"/>
                  </a:lnTo>
                  <a:lnTo>
                    <a:pt x="184" y="517"/>
                  </a:lnTo>
                  <a:lnTo>
                    <a:pt x="129" y="627"/>
                  </a:lnTo>
                  <a:lnTo>
                    <a:pt x="74" y="720"/>
                  </a:lnTo>
                  <a:lnTo>
                    <a:pt x="37" y="830"/>
                  </a:lnTo>
                  <a:lnTo>
                    <a:pt x="19" y="959"/>
                  </a:lnTo>
                  <a:lnTo>
                    <a:pt x="0" y="1070"/>
                  </a:lnTo>
                  <a:lnTo>
                    <a:pt x="0" y="1199"/>
                  </a:lnTo>
                  <a:lnTo>
                    <a:pt x="0" y="1328"/>
                  </a:lnTo>
                  <a:lnTo>
                    <a:pt x="19" y="1439"/>
                  </a:lnTo>
                  <a:lnTo>
                    <a:pt x="55" y="1549"/>
                  </a:lnTo>
                  <a:lnTo>
                    <a:pt x="92" y="1660"/>
                  </a:lnTo>
                  <a:lnTo>
                    <a:pt x="203" y="1844"/>
                  </a:lnTo>
                  <a:lnTo>
                    <a:pt x="350" y="2010"/>
                  </a:lnTo>
                  <a:lnTo>
                    <a:pt x="516" y="2139"/>
                  </a:lnTo>
                  <a:lnTo>
                    <a:pt x="719" y="2250"/>
                  </a:lnTo>
                  <a:lnTo>
                    <a:pt x="830" y="2287"/>
                  </a:lnTo>
                  <a:lnTo>
                    <a:pt x="940" y="2305"/>
                  </a:lnTo>
                  <a:lnTo>
                    <a:pt x="1051" y="2324"/>
                  </a:lnTo>
                  <a:lnTo>
                    <a:pt x="1291" y="2324"/>
                  </a:lnTo>
                  <a:lnTo>
                    <a:pt x="1420" y="2305"/>
                  </a:lnTo>
                  <a:lnTo>
                    <a:pt x="1530" y="2268"/>
                  </a:lnTo>
                  <a:lnTo>
                    <a:pt x="1641" y="2231"/>
                  </a:lnTo>
                  <a:lnTo>
                    <a:pt x="1825" y="2121"/>
                  </a:lnTo>
                  <a:lnTo>
                    <a:pt x="1991" y="1992"/>
                  </a:lnTo>
                  <a:lnTo>
                    <a:pt x="2139" y="1826"/>
                  </a:lnTo>
                  <a:lnTo>
                    <a:pt x="2231" y="1623"/>
                  </a:lnTo>
                  <a:lnTo>
                    <a:pt x="2268" y="1512"/>
                  </a:lnTo>
                  <a:lnTo>
                    <a:pt x="2305" y="1402"/>
                  </a:lnTo>
                  <a:lnTo>
                    <a:pt x="2323" y="1291"/>
                  </a:lnTo>
                  <a:lnTo>
                    <a:pt x="2323" y="1162"/>
                  </a:lnTo>
                  <a:lnTo>
                    <a:pt x="2305" y="1033"/>
                  </a:lnTo>
                  <a:lnTo>
                    <a:pt x="2305" y="922"/>
                  </a:lnTo>
                  <a:lnTo>
                    <a:pt x="2268" y="812"/>
                  </a:lnTo>
                  <a:lnTo>
                    <a:pt x="2231" y="701"/>
                  </a:lnTo>
                  <a:lnTo>
                    <a:pt x="2120" y="517"/>
                  </a:lnTo>
                  <a:lnTo>
                    <a:pt x="1991" y="332"/>
                  </a:lnTo>
                  <a:lnTo>
                    <a:pt x="1825" y="203"/>
                  </a:lnTo>
                  <a:lnTo>
                    <a:pt x="1623" y="93"/>
                  </a:lnTo>
                  <a:lnTo>
                    <a:pt x="1512" y="56"/>
                  </a:lnTo>
                  <a:lnTo>
                    <a:pt x="1401" y="37"/>
                  </a:lnTo>
                  <a:lnTo>
                    <a:pt x="1291"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9"/>
            <p:cNvSpPr/>
            <p:nvPr/>
          </p:nvSpPr>
          <p:spPr>
            <a:xfrm>
              <a:off x="5724550" y="1476700"/>
              <a:ext cx="56725" cy="56725"/>
            </a:xfrm>
            <a:custGeom>
              <a:avLst/>
              <a:gdLst/>
              <a:ahLst/>
              <a:cxnLst/>
              <a:rect l="l" t="t" r="r" b="b"/>
              <a:pathLst>
                <a:path w="2269" h="2269" extrusionOk="0">
                  <a:moveTo>
                    <a:pt x="1052" y="0"/>
                  </a:moveTo>
                  <a:lnTo>
                    <a:pt x="941" y="19"/>
                  </a:lnTo>
                  <a:lnTo>
                    <a:pt x="849" y="37"/>
                  </a:lnTo>
                  <a:lnTo>
                    <a:pt x="738" y="74"/>
                  </a:lnTo>
                  <a:lnTo>
                    <a:pt x="536" y="166"/>
                  </a:lnTo>
                  <a:lnTo>
                    <a:pt x="370" y="295"/>
                  </a:lnTo>
                  <a:lnTo>
                    <a:pt x="222" y="461"/>
                  </a:lnTo>
                  <a:lnTo>
                    <a:pt x="111" y="646"/>
                  </a:lnTo>
                  <a:lnTo>
                    <a:pt x="38" y="867"/>
                  </a:lnTo>
                  <a:lnTo>
                    <a:pt x="1" y="959"/>
                  </a:lnTo>
                  <a:lnTo>
                    <a:pt x="1" y="1088"/>
                  </a:lnTo>
                  <a:lnTo>
                    <a:pt x="1" y="1199"/>
                  </a:lnTo>
                  <a:lnTo>
                    <a:pt x="1" y="1310"/>
                  </a:lnTo>
                  <a:lnTo>
                    <a:pt x="38" y="1420"/>
                  </a:lnTo>
                  <a:lnTo>
                    <a:pt x="75" y="1531"/>
                  </a:lnTo>
                  <a:lnTo>
                    <a:pt x="111" y="1641"/>
                  </a:lnTo>
                  <a:lnTo>
                    <a:pt x="167" y="1734"/>
                  </a:lnTo>
                  <a:lnTo>
                    <a:pt x="314" y="1900"/>
                  </a:lnTo>
                  <a:lnTo>
                    <a:pt x="480" y="2065"/>
                  </a:lnTo>
                  <a:lnTo>
                    <a:pt x="572" y="2121"/>
                  </a:lnTo>
                  <a:lnTo>
                    <a:pt x="665" y="2176"/>
                  </a:lnTo>
                  <a:lnTo>
                    <a:pt x="775" y="2213"/>
                  </a:lnTo>
                  <a:lnTo>
                    <a:pt x="886" y="2250"/>
                  </a:lnTo>
                  <a:lnTo>
                    <a:pt x="996" y="2268"/>
                  </a:lnTo>
                  <a:lnTo>
                    <a:pt x="1236" y="2268"/>
                  </a:lnTo>
                  <a:lnTo>
                    <a:pt x="1347" y="2250"/>
                  </a:lnTo>
                  <a:lnTo>
                    <a:pt x="1550" y="2195"/>
                  </a:lnTo>
                  <a:lnTo>
                    <a:pt x="1752" y="2084"/>
                  </a:lnTo>
                  <a:lnTo>
                    <a:pt x="1918" y="1955"/>
                  </a:lnTo>
                  <a:lnTo>
                    <a:pt x="2066" y="1789"/>
                  </a:lnTo>
                  <a:lnTo>
                    <a:pt x="2158" y="1586"/>
                  </a:lnTo>
                  <a:lnTo>
                    <a:pt x="2232" y="1383"/>
                  </a:lnTo>
                  <a:lnTo>
                    <a:pt x="2250" y="1273"/>
                  </a:lnTo>
                  <a:lnTo>
                    <a:pt x="2269" y="1162"/>
                  </a:lnTo>
                  <a:lnTo>
                    <a:pt x="2269" y="1051"/>
                  </a:lnTo>
                  <a:lnTo>
                    <a:pt x="2250" y="941"/>
                  </a:lnTo>
                  <a:lnTo>
                    <a:pt x="2195" y="720"/>
                  </a:lnTo>
                  <a:lnTo>
                    <a:pt x="2084" y="535"/>
                  </a:lnTo>
                  <a:lnTo>
                    <a:pt x="1955" y="369"/>
                  </a:lnTo>
                  <a:lnTo>
                    <a:pt x="1789" y="222"/>
                  </a:lnTo>
                  <a:lnTo>
                    <a:pt x="1605" y="111"/>
                  </a:lnTo>
                  <a:lnTo>
                    <a:pt x="1402" y="37"/>
                  </a:lnTo>
                  <a:lnTo>
                    <a:pt x="1291" y="19"/>
                  </a:lnTo>
                  <a:lnTo>
                    <a:pt x="11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9"/>
            <p:cNvSpPr/>
            <p:nvPr/>
          </p:nvSpPr>
          <p:spPr>
            <a:xfrm>
              <a:off x="5804300" y="1490525"/>
              <a:ext cx="57175" cy="57650"/>
            </a:xfrm>
            <a:custGeom>
              <a:avLst/>
              <a:gdLst/>
              <a:ahLst/>
              <a:cxnLst/>
              <a:rect l="l" t="t" r="r" b="b"/>
              <a:pathLst>
                <a:path w="2287" h="2306" extrusionOk="0">
                  <a:moveTo>
                    <a:pt x="1162" y="1"/>
                  </a:moveTo>
                  <a:lnTo>
                    <a:pt x="1033" y="19"/>
                  </a:lnTo>
                  <a:lnTo>
                    <a:pt x="923" y="37"/>
                  </a:lnTo>
                  <a:lnTo>
                    <a:pt x="812" y="56"/>
                  </a:lnTo>
                  <a:lnTo>
                    <a:pt x="701" y="93"/>
                  </a:lnTo>
                  <a:lnTo>
                    <a:pt x="498" y="203"/>
                  </a:lnTo>
                  <a:lnTo>
                    <a:pt x="333" y="332"/>
                  </a:lnTo>
                  <a:lnTo>
                    <a:pt x="185" y="498"/>
                  </a:lnTo>
                  <a:lnTo>
                    <a:pt x="130" y="591"/>
                  </a:lnTo>
                  <a:lnTo>
                    <a:pt x="74" y="701"/>
                  </a:lnTo>
                  <a:lnTo>
                    <a:pt x="37" y="812"/>
                  </a:lnTo>
                  <a:lnTo>
                    <a:pt x="19" y="922"/>
                  </a:lnTo>
                  <a:lnTo>
                    <a:pt x="1" y="1033"/>
                  </a:lnTo>
                  <a:lnTo>
                    <a:pt x="1" y="1144"/>
                  </a:lnTo>
                  <a:lnTo>
                    <a:pt x="1" y="1273"/>
                  </a:lnTo>
                  <a:lnTo>
                    <a:pt x="19" y="1383"/>
                  </a:lnTo>
                  <a:lnTo>
                    <a:pt x="74" y="1586"/>
                  </a:lnTo>
                  <a:lnTo>
                    <a:pt x="185" y="1789"/>
                  </a:lnTo>
                  <a:lnTo>
                    <a:pt x="314" y="1955"/>
                  </a:lnTo>
                  <a:lnTo>
                    <a:pt x="480" y="2084"/>
                  </a:lnTo>
                  <a:lnTo>
                    <a:pt x="664" y="2195"/>
                  </a:lnTo>
                  <a:lnTo>
                    <a:pt x="867" y="2268"/>
                  </a:lnTo>
                  <a:lnTo>
                    <a:pt x="978" y="2287"/>
                  </a:lnTo>
                  <a:lnTo>
                    <a:pt x="1088" y="2305"/>
                  </a:lnTo>
                  <a:lnTo>
                    <a:pt x="1218" y="2305"/>
                  </a:lnTo>
                  <a:lnTo>
                    <a:pt x="1328" y="2287"/>
                  </a:lnTo>
                  <a:lnTo>
                    <a:pt x="1439" y="2268"/>
                  </a:lnTo>
                  <a:lnTo>
                    <a:pt x="1549" y="2232"/>
                  </a:lnTo>
                  <a:lnTo>
                    <a:pt x="1752" y="2121"/>
                  </a:lnTo>
                  <a:lnTo>
                    <a:pt x="1918" y="1992"/>
                  </a:lnTo>
                  <a:lnTo>
                    <a:pt x="2066" y="1826"/>
                  </a:lnTo>
                  <a:lnTo>
                    <a:pt x="2121" y="1734"/>
                  </a:lnTo>
                  <a:lnTo>
                    <a:pt x="2176" y="1642"/>
                  </a:lnTo>
                  <a:lnTo>
                    <a:pt x="2213" y="1531"/>
                  </a:lnTo>
                  <a:lnTo>
                    <a:pt x="2250" y="1420"/>
                  </a:lnTo>
                  <a:lnTo>
                    <a:pt x="2269" y="1310"/>
                  </a:lnTo>
                  <a:lnTo>
                    <a:pt x="2287" y="1181"/>
                  </a:lnTo>
                  <a:lnTo>
                    <a:pt x="2287" y="1070"/>
                  </a:lnTo>
                  <a:lnTo>
                    <a:pt x="2269" y="941"/>
                  </a:lnTo>
                  <a:lnTo>
                    <a:pt x="2232" y="830"/>
                  </a:lnTo>
                  <a:lnTo>
                    <a:pt x="2195" y="738"/>
                  </a:lnTo>
                  <a:lnTo>
                    <a:pt x="2103" y="535"/>
                  </a:lnTo>
                  <a:lnTo>
                    <a:pt x="1973" y="351"/>
                  </a:lnTo>
                  <a:lnTo>
                    <a:pt x="1789" y="222"/>
                  </a:lnTo>
                  <a:lnTo>
                    <a:pt x="1605" y="111"/>
                  </a:lnTo>
                  <a:lnTo>
                    <a:pt x="1494" y="74"/>
                  </a:lnTo>
                  <a:lnTo>
                    <a:pt x="1383" y="37"/>
                  </a:lnTo>
                  <a:lnTo>
                    <a:pt x="1273" y="19"/>
                  </a:lnTo>
                  <a:lnTo>
                    <a:pt x="11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9"/>
            <p:cNvSpPr/>
            <p:nvPr/>
          </p:nvSpPr>
          <p:spPr>
            <a:xfrm>
              <a:off x="4896675" y="594900"/>
              <a:ext cx="56725" cy="56725"/>
            </a:xfrm>
            <a:custGeom>
              <a:avLst/>
              <a:gdLst/>
              <a:ahLst/>
              <a:cxnLst/>
              <a:rect l="l" t="t" r="r" b="b"/>
              <a:pathLst>
                <a:path w="2269" h="2269" extrusionOk="0">
                  <a:moveTo>
                    <a:pt x="1052" y="0"/>
                  </a:moveTo>
                  <a:lnTo>
                    <a:pt x="941" y="19"/>
                  </a:lnTo>
                  <a:lnTo>
                    <a:pt x="738" y="92"/>
                  </a:lnTo>
                  <a:lnTo>
                    <a:pt x="536" y="185"/>
                  </a:lnTo>
                  <a:lnTo>
                    <a:pt x="370" y="314"/>
                  </a:lnTo>
                  <a:lnTo>
                    <a:pt x="222" y="480"/>
                  </a:lnTo>
                  <a:lnTo>
                    <a:pt x="112" y="664"/>
                  </a:lnTo>
                  <a:lnTo>
                    <a:pt x="38" y="885"/>
                  </a:lnTo>
                  <a:lnTo>
                    <a:pt x="19" y="996"/>
                  </a:lnTo>
                  <a:lnTo>
                    <a:pt x="1" y="1106"/>
                  </a:lnTo>
                  <a:lnTo>
                    <a:pt x="19" y="1217"/>
                  </a:lnTo>
                  <a:lnTo>
                    <a:pt x="19" y="1328"/>
                  </a:lnTo>
                  <a:lnTo>
                    <a:pt x="56" y="1438"/>
                  </a:lnTo>
                  <a:lnTo>
                    <a:pt x="93" y="1549"/>
                  </a:lnTo>
                  <a:lnTo>
                    <a:pt x="204" y="1733"/>
                  </a:lnTo>
                  <a:lnTo>
                    <a:pt x="333" y="1918"/>
                  </a:lnTo>
                  <a:lnTo>
                    <a:pt x="499" y="2065"/>
                  </a:lnTo>
                  <a:lnTo>
                    <a:pt x="702" y="2176"/>
                  </a:lnTo>
                  <a:lnTo>
                    <a:pt x="812" y="2213"/>
                  </a:lnTo>
                  <a:lnTo>
                    <a:pt x="923" y="2250"/>
                  </a:lnTo>
                  <a:lnTo>
                    <a:pt x="1033" y="2268"/>
                  </a:lnTo>
                  <a:lnTo>
                    <a:pt x="1255" y="2268"/>
                  </a:lnTo>
                  <a:lnTo>
                    <a:pt x="1365" y="2250"/>
                  </a:lnTo>
                  <a:lnTo>
                    <a:pt x="1568" y="2176"/>
                  </a:lnTo>
                  <a:lnTo>
                    <a:pt x="1771" y="2065"/>
                  </a:lnTo>
                  <a:lnTo>
                    <a:pt x="1937" y="1936"/>
                  </a:lnTo>
                  <a:lnTo>
                    <a:pt x="2066" y="1770"/>
                  </a:lnTo>
                  <a:lnTo>
                    <a:pt x="2177" y="1567"/>
                  </a:lnTo>
                  <a:lnTo>
                    <a:pt x="2250" y="1365"/>
                  </a:lnTo>
                  <a:lnTo>
                    <a:pt x="2269" y="1254"/>
                  </a:lnTo>
                  <a:lnTo>
                    <a:pt x="2269" y="1143"/>
                  </a:lnTo>
                  <a:lnTo>
                    <a:pt x="2269" y="1033"/>
                  </a:lnTo>
                  <a:lnTo>
                    <a:pt x="2250" y="922"/>
                  </a:lnTo>
                  <a:lnTo>
                    <a:pt x="2195" y="719"/>
                  </a:lnTo>
                  <a:lnTo>
                    <a:pt x="2084" y="516"/>
                  </a:lnTo>
                  <a:lnTo>
                    <a:pt x="1955" y="350"/>
                  </a:lnTo>
                  <a:lnTo>
                    <a:pt x="1789" y="203"/>
                  </a:lnTo>
                  <a:lnTo>
                    <a:pt x="1587" y="111"/>
                  </a:lnTo>
                  <a:lnTo>
                    <a:pt x="1384" y="37"/>
                  </a:lnTo>
                  <a:lnTo>
                    <a:pt x="1273" y="19"/>
                  </a:lnTo>
                  <a:lnTo>
                    <a:pt x="11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9"/>
            <p:cNvSpPr/>
            <p:nvPr/>
          </p:nvSpPr>
          <p:spPr>
            <a:xfrm>
              <a:off x="5079675" y="954425"/>
              <a:ext cx="56275" cy="56725"/>
            </a:xfrm>
            <a:custGeom>
              <a:avLst/>
              <a:gdLst/>
              <a:ahLst/>
              <a:cxnLst/>
              <a:rect l="l" t="t" r="r" b="b"/>
              <a:pathLst>
                <a:path w="2251" h="2269" extrusionOk="0">
                  <a:moveTo>
                    <a:pt x="1126" y="1"/>
                  </a:moveTo>
                  <a:lnTo>
                    <a:pt x="1015" y="19"/>
                  </a:lnTo>
                  <a:lnTo>
                    <a:pt x="904" y="38"/>
                  </a:lnTo>
                  <a:lnTo>
                    <a:pt x="812" y="56"/>
                  </a:lnTo>
                  <a:lnTo>
                    <a:pt x="702" y="93"/>
                  </a:lnTo>
                  <a:lnTo>
                    <a:pt x="517" y="204"/>
                  </a:lnTo>
                  <a:lnTo>
                    <a:pt x="351" y="351"/>
                  </a:lnTo>
                  <a:lnTo>
                    <a:pt x="204" y="517"/>
                  </a:lnTo>
                  <a:lnTo>
                    <a:pt x="93" y="702"/>
                  </a:lnTo>
                  <a:lnTo>
                    <a:pt x="56" y="794"/>
                  </a:lnTo>
                  <a:lnTo>
                    <a:pt x="19" y="904"/>
                  </a:lnTo>
                  <a:lnTo>
                    <a:pt x="1" y="1015"/>
                  </a:lnTo>
                  <a:lnTo>
                    <a:pt x="1" y="1126"/>
                  </a:lnTo>
                  <a:lnTo>
                    <a:pt x="1" y="1236"/>
                  </a:lnTo>
                  <a:lnTo>
                    <a:pt x="19" y="1347"/>
                  </a:lnTo>
                  <a:lnTo>
                    <a:pt x="56" y="1458"/>
                  </a:lnTo>
                  <a:lnTo>
                    <a:pt x="93" y="1568"/>
                  </a:lnTo>
                  <a:lnTo>
                    <a:pt x="185" y="1753"/>
                  </a:lnTo>
                  <a:lnTo>
                    <a:pt x="333" y="1919"/>
                  </a:lnTo>
                  <a:lnTo>
                    <a:pt x="499" y="2066"/>
                  </a:lnTo>
                  <a:lnTo>
                    <a:pt x="683" y="2177"/>
                  </a:lnTo>
                  <a:lnTo>
                    <a:pt x="794" y="2214"/>
                  </a:lnTo>
                  <a:lnTo>
                    <a:pt x="904" y="2232"/>
                  </a:lnTo>
                  <a:lnTo>
                    <a:pt x="1015" y="2250"/>
                  </a:lnTo>
                  <a:lnTo>
                    <a:pt x="1126" y="2269"/>
                  </a:lnTo>
                  <a:lnTo>
                    <a:pt x="1236" y="2250"/>
                  </a:lnTo>
                  <a:lnTo>
                    <a:pt x="1347" y="2250"/>
                  </a:lnTo>
                  <a:lnTo>
                    <a:pt x="1439" y="2214"/>
                  </a:lnTo>
                  <a:lnTo>
                    <a:pt x="1550" y="2177"/>
                  </a:lnTo>
                  <a:lnTo>
                    <a:pt x="1734" y="2066"/>
                  </a:lnTo>
                  <a:lnTo>
                    <a:pt x="1918" y="1937"/>
                  </a:lnTo>
                  <a:lnTo>
                    <a:pt x="2047" y="1771"/>
                  </a:lnTo>
                  <a:lnTo>
                    <a:pt x="2158" y="1568"/>
                  </a:lnTo>
                  <a:lnTo>
                    <a:pt x="2195" y="1476"/>
                  </a:lnTo>
                  <a:lnTo>
                    <a:pt x="2232" y="1365"/>
                  </a:lnTo>
                  <a:lnTo>
                    <a:pt x="2250" y="1255"/>
                  </a:lnTo>
                  <a:lnTo>
                    <a:pt x="2250" y="1144"/>
                  </a:lnTo>
                  <a:lnTo>
                    <a:pt x="2250" y="1033"/>
                  </a:lnTo>
                  <a:lnTo>
                    <a:pt x="2232" y="923"/>
                  </a:lnTo>
                  <a:lnTo>
                    <a:pt x="2213" y="812"/>
                  </a:lnTo>
                  <a:lnTo>
                    <a:pt x="2158" y="720"/>
                  </a:lnTo>
                  <a:lnTo>
                    <a:pt x="2066" y="517"/>
                  </a:lnTo>
                  <a:lnTo>
                    <a:pt x="1918" y="351"/>
                  </a:lnTo>
                  <a:lnTo>
                    <a:pt x="1752" y="204"/>
                  </a:lnTo>
                  <a:lnTo>
                    <a:pt x="1568" y="112"/>
                  </a:lnTo>
                  <a:lnTo>
                    <a:pt x="1457" y="56"/>
                  </a:lnTo>
                  <a:lnTo>
                    <a:pt x="1365" y="38"/>
                  </a:lnTo>
                  <a:lnTo>
                    <a:pt x="1255"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9"/>
            <p:cNvSpPr/>
            <p:nvPr/>
          </p:nvSpPr>
          <p:spPr>
            <a:xfrm>
              <a:off x="4845525" y="421100"/>
              <a:ext cx="56725" cy="56275"/>
            </a:xfrm>
            <a:custGeom>
              <a:avLst/>
              <a:gdLst/>
              <a:ahLst/>
              <a:cxnLst/>
              <a:rect l="l" t="t" r="r" b="b"/>
              <a:pathLst>
                <a:path w="2269" h="2251" extrusionOk="0">
                  <a:moveTo>
                    <a:pt x="1033" y="1"/>
                  </a:moveTo>
                  <a:lnTo>
                    <a:pt x="922" y="19"/>
                  </a:lnTo>
                  <a:lnTo>
                    <a:pt x="701" y="75"/>
                  </a:lnTo>
                  <a:lnTo>
                    <a:pt x="517" y="185"/>
                  </a:lnTo>
                  <a:lnTo>
                    <a:pt x="351" y="314"/>
                  </a:lnTo>
                  <a:lnTo>
                    <a:pt x="203" y="480"/>
                  </a:lnTo>
                  <a:lnTo>
                    <a:pt x="92" y="683"/>
                  </a:lnTo>
                  <a:lnTo>
                    <a:pt x="37" y="886"/>
                  </a:lnTo>
                  <a:lnTo>
                    <a:pt x="0" y="997"/>
                  </a:lnTo>
                  <a:lnTo>
                    <a:pt x="0" y="1107"/>
                  </a:lnTo>
                  <a:lnTo>
                    <a:pt x="0" y="1218"/>
                  </a:lnTo>
                  <a:lnTo>
                    <a:pt x="19" y="1329"/>
                  </a:lnTo>
                  <a:lnTo>
                    <a:pt x="56" y="1439"/>
                  </a:lnTo>
                  <a:lnTo>
                    <a:pt x="92" y="1550"/>
                  </a:lnTo>
                  <a:lnTo>
                    <a:pt x="203" y="1753"/>
                  </a:lnTo>
                  <a:lnTo>
                    <a:pt x="332" y="1919"/>
                  </a:lnTo>
                  <a:lnTo>
                    <a:pt x="517" y="2066"/>
                  </a:lnTo>
                  <a:lnTo>
                    <a:pt x="719" y="2177"/>
                  </a:lnTo>
                  <a:lnTo>
                    <a:pt x="812" y="2214"/>
                  </a:lnTo>
                  <a:lnTo>
                    <a:pt x="922" y="2232"/>
                  </a:lnTo>
                  <a:lnTo>
                    <a:pt x="1033" y="2250"/>
                  </a:lnTo>
                  <a:lnTo>
                    <a:pt x="1273" y="2250"/>
                  </a:lnTo>
                  <a:lnTo>
                    <a:pt x="1383" y="2232"/>
                  </a:lnTo>
                  <a:lnTo>
                    <a:pt x="1586" y="2158"/>
                  </a:lnTo>
                  <a:lnTo>
                    <a:pt x="1770" y="2048"/>
                  </a:lnTo>
                  <a:lnTo>
                    <a:pt x="1936" y="1900"/>
                  </a:lnTo>
                  <a:lnTo>
                    <a:pt x="2084" y="1734"/>
                  </a:lnTo>
                  <a:lnTo>
                    <a:pt x="2176" y="1550"/>
                  </a:lnTo>
                  <a:lnTo>
                    <a:pt x="2250" y="1329"/>
                  </a:lnTo>
                  <a:lnTo>
                    <a:pt x="2268" y="1236"/>
                  </a:lnTo>
                  <a:lnTo>
                    <a:pt x="2268" y="1107"/>
                  </a:lnTo>
                  <a:lnTo>
                    <a:pt x="2250" y="997"/>
                  </a:lnTo>
                  <a:lnTo>
                    <a:pt x="2231" y="886"/>
                  </a:lnTo>
                  <a:lnTo>
                    <a:pt x="2176" y="683"/>
                  </a:lnTo>
                  <a:lnTo>
                    <a:pt x="2065" y="499"/>
                  </a:lnTo>
                  <a:lnTo>
                    <a:pt x="1918" y="333"/>
                  </a:lnTo>
                  <a:lnTo>
                    <a:pt x="1752" y="185"/>
                  </a:lnTo>
                  <a:lnTo>
                    <a:pt x="1568" y="93"/>
                  </a:lnTo>
                  <a:lnTo>
                    <a:pt x="1365" y="19"/>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9"/>
            <p:cNvSpPr/>
            <p:nvPr/>
          </p:nvSpPr>
          <p:spPr>
            <a:xfrm>
              <a:off x="5499150" y="1356850"/>
              <a:ext cx="56725" cy="56725"/>
            </a:xfrm>
            <a:custGeom>
              <a:avLst/>
              <a:gdLst/>
              <a:ahLst/>
              <a:cxnLst/>
              <a:rect l="l" t="t" r="r" b="b"/>
              <a:pathLst>
                <a:path w="2269" h="2269" extrusionOk="0">
                  <a:moveTo>
                    <a:pt x="1107" y="0"/>
                  </a:moveTo>
                  <a:lnTo>
                    <a:pt x="996" y="19"/>
                  </a:lnTo>
                  <a:lnTo>
                    <a:pt x="886" y="37"/>
                  </a:lnTo>
                  <a:lnTo>
                    <a:pt x="683" y="111"/>
                  </a:lnTo>
                  <a:lnTo>
                    <a:pt x="480" y="222"/>
                  </a:lnTo>
                  <a:lnTo>
                    <a:pt x="314" y="351"/>
                  </a:lnTo>
                  <a:lnTo>
                    <a:pt x="185" y="517"/>
                  </a:lnTo>
                  <a:lnTo>
                    <a:pt x="74" y="720"/>
                  </a:lnTo>
                  <a:lnTo>
                    <a:pt x="19" y="922"/>
                  </a:lnTo>
                  <a:lnTo>
                    <a:pt x="1" y="1033"/>
                  </a:lnTo>
                  <a:lnTo>
                    <a:pt x="1" y="1144"/>
                  </a:lnTo>
                  <a:lnTo>
                    <a:pt x="1" y="1254"/>
                  </a:lnTo>
                  <a:lnTo>
                    <a:pt x="19" y="1365"/>
                  </a:lnTo>
                  <a:lnTo>
                    <a:pt x="93" y="1568"/>
                  </a:lnTo>
                  <a:lnTo>
                    <a:pt x="203" y="1771"/>
                  </a:lnTo>
                  <a:lnTo>
                    <a:pt x="332" y="1936"/>
                  </a:lnTo>
                  <a:lnTo>
                    <a:pt x="498" y="2066"/>
                  </a:lnTo>
                  <a:lnTo>
                    <a:pt x="701" y="2176"/>
                  </a:lnTo>
                  <a:lnTo>
                    <a:pt x="904" y="2250"/>
                  </a:lnTo>
                  <a:lnTo>
                    <a:pt x="1015" y="2268"/>
                  </a:lnTo>
                  <a:lnTo>
                    <a:pt x="1236" y="2268"/>
                  </a:lnTo>
                  <a:lnTo>
                    <a:pt x="1347" y="2250"/>
                  </a:lnTo>
                  <a:lnTo>
                    <a:pt x="1457" y="2213"/>
                  </a:lnTo>
                  <a:lnTo>
                    <a:pt x="1568" y="2176"/>
                  </a:lnTo>
                  <a:lnTo>
                    <a:pt x="1771" y="2066"/>
                  </a:lnTo>
                  <a:lnTo>
                    <a:pt x="1937" y="1918"/>
                  </a:lnTo>
                  <a:lnTo>
                    <a:pt x="2084" y="1734"/>
                  </a:lnTo>
                  <a:lnTo>
                    <a:pt x="2176" y="1549"/>
                  </a:lnTo>
                  <a:lnTo>
                    <a:pt x="2213" y="1439"/>
                  </a:lnTo>
                  <a:lnTo>
                    <a:pt x="2250" y="1328"/>
                  </a:lnTo>
                  <a:lnTo>
                    <a:pt x="2250" y="1217"/>
                  </a:lnTo>
                  <a:lnTo>
                    <a:pt x="2268" y="1088"/>
                  </a:lnTo>
                  <a:lnTo>
                    <a:pt x="2250" y="978"/>
                  </a:lnTo>
                  <a:lnTo>
                    <a:pt x="2232" y="867"/>
                  </a:lnTo>
                  <a:lnTo>
                    <a:pt x="2158" y="664"/>
                  </a:lnTo>
                  <a:lnTo>
                    <a:pt x="2047" y="480"/>
                  </a:lnTo>
                  <a:lnTo>
                    <a:pt x="1900" y="314"/>
                  </a:lnTo>
                  <a:lnTo>
                    <a:pt x="1734" y="185"/>
                  </a:lnTo>
                  <a:lnTo>
                    <a:pt x="1531" y="74"/>
                  </a:lnTo>
                  <a:lnTo>
                    <a:pt x="1328" y="19"/>
                  </a:lnTo>
                  <a:lnTo>
                    <a:pt x="12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9"/>
            <p:cNvSpPr/>
            <p:nvPr/>
          </p:nvSpPr>
          <p:spPr>
            <a:xfrm>
              <a:off x="5356250" y="1248525"/>
              <a:ext cx="56725" cy="56725"/>
            </a:xfrm>
            <a:custGeom>
              <a:avLst/>
              <a:gdLst/>
              <a:ahLst/>
              <a:cxnLst/>
              <a:rect l="l" t="t" r="r" b="b"/>
              <a:pathLst>
                <a:path w="2269" h="2269" extrusionOk="0">
                  <a:moveTo>
                    <a:pt x="1033" y="1"/>
                  </a:moveTo>
                  <a:lnTo>
                    <a:pt x="923" y="19"/>
                  </a:lnTo>
                  <a:lnTo>
                    <a:pt x="701" y="93"/>
                  </a:lnTo>
                  <a:lnTo>
                    <a:pt x="517" y="203"/>
                  </a:lnTo>
                  <a:lnTo>
                    <a:pt x="351" y="332"/>
                  </a:lnTo>
                  <a:lnTo>
                    <a:pt x="204" y="498"/>
                  </a:lnTo>
                  <a:lnTo>
                    <a:pt x="93" y="683"/>
                  </a:lnTo>
                  <a:lnTo>
                    <a:pt x="38" y="904"/>
                  </a:lnTo>
                  <a:lnTo>
                    <a:pt x="19" y="1015"/>
                  </a:lnTo>
                  <a:lnTo>
                    <a:pt x="1" y="1125"/>
                  </a:lnTo>
                  <a:lnTo>
                    <a:pt x="1" y="1236"/>
                  </a:lnTo>
                  <a:lnTo>
                    <a:pt x="19" y="1346"/>
                  </a:lnTo>
                  <a:lnTo>
                    <a:pt x="93" y="1549"/>
                  </a:lnTo>
                  <a:lnTo>
                    <a:pt x="185" y="1734"/>
                  </a:lnTo>
                  <a:lnTo>
                    <a:pt x="333" y="1918"/>
                  </a:lnTo>
                  <a:lnTo>
                    <a:pt x="499" y="2047"/>
                  </a:lnTo>
                  <a:lnTo>
                    <a:pt x="683" y="2158"/>
                  </a:lnTo>
                  <a:lnTo>
                    <a:pt x="886" y="2232"/>
                  </a:lnTo>
                  <a:lnTo>
                    <a:pt x="996" y="2250"/>
                  </a:lnTo>
                  <a:lnTo>
                    <a:pt x="1107" y="2268"/>
                  </a:lnTo>
                  <a:lnTo>
                    <a:pt x="1218" y="2268"/>
                  </a:lnTo>
                  <a:lnTo>
                    <a:pt x="1347" y="2250"/>
                  </a:lnTo>
                  <a:lnTo>
                    <a:pt x="1457" y="2213"/>
                  </a:lnTo>
                  <a:lnTo>
                    <a:pt x="1550" y="2176"/>
                  </a:lnTo>
                  <a:lnTo>
                    <a:pt x="1752" y="2066"/>
                  </a:lnTo>
                  <a:lnTo>
                    <a:pt x="1918" y="1937"/>
                  </a:lnTo>
                  <a:lnTo>
                    <a:pt x="2066" y="1752"/>
                  </a:lnTo>
                  <a:lnTo>
                    <a:pt x="2176" y="1568"/>
                  </a:lnTo>
                  <a:lnTo>
                    <a:pt x="2213" y="1457"/>
                  </a:lnTo>
                  <a:lnTo>
                    <a:pt x="2250" y="1346"/>
                  </a:lnTo>
                  <a:lnTo>
                    <a:pt x="2269" y="1236"/>
                  </a:lnTo>
                  <a:lnTo>
                    <a:pt x="2269" y="1107"/>
                  </a:lnTo>
                  <a:lnTo>
                    <a:pt x="2269" y="996"/>
                  </a:lnTo>
                  <a:lnTo>
                    <a:pt x="2250" y="886"/>
                  </a:lnTo>
                  <a:lnTo>
                    <a:pt x="2176" y="683"/>
                  </a:lnTo>
                  <a:lnTo>
                    <a:pt x="2066" y="498"/>
                  </a:lnTo>
                  <a:lnTo>
                    <a:pt x="1918" y="332"/>
                  </a:lnTo>
                  <a:lnTo>
                    <a:pt x="1752" y="185"/>
                  </a:lnTo>
                  <a:lnTo>
                    <a:pt x="1568" y="93"/>
                  </a:lnTo>
                  <a:lnTo>
                    <a:pt x="1365" y="19"/>
                  </a:lnTo>
                  <a:lnTo>
                    <a:pt x="1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9"/>
            <p:cNvSpPr/>
            <p:nvPr/>
          </p:nvSpPr>
          <p:spPr>
            <a:xfrm>
              <a:off x="4794825" y="247325"/>
              <a:ext cx="55325" cy="55350"/>
            </a:xfrm>
            <a:custGeom>
              <a:avLst/>
              <a:gdLst/>
              <a:ahLst/>
              <a:cxnLst/>
              <a:rect l="l" t="t" r="r" b="b"/>
              <a:pathLst>
                <a:path w="2213" h="2214" extrusionOk="0">
                  <a:moveTo>
                    <a:pt x="1143" y="1"/>
                  </a:moveTo>
                  <a:lnTo>
                    <a:pt x="1033" y="19"/>
                  </a:lnTo>
                  <a:lnTo>
                    <a:pt x="922" y="19"/>
                  </a:lnTo>
                  <a:lnTo>
                    <a:pt x="719" y="75"/>
                  </a:lnTo>
                  <a:lnTo>
                    <a:pt x="535" y="185"/>
                  </a:lnTo>
                  <a:lnTo>
                    <a:pt x="369" y="314"/>
                  </a:lnTo>
                  <a:lnTo>
                    <a:pt x="221" y="462"/>
                  </a:lnTo>
                  <a:lnTo>
                    <a:pt x="111" y="646"/>
                  </a:lnTo>
                  <a:lnTo>
                    <a:pt x="37" y="849"/>
                  </a:lnTo>
                  <a:lnTo>
                    <a:pt x="19" y="960"/>
                  </a:lnTo>
                  <a:lnTo>
                    <a:pt x="0" y="1070"/>
                  </a:lnTo>
                  <a:lnTo>
                    <a:pt x="0" y="1181"/>
                  </a:lnTo>
                  <a:lnTo>
                    <a:pt x="19" y="1291"/>
                  </a:lnTo>
                  <a:lnTo>
                    <a:pt x="37" y="1384"/>
                  </a:lnTo>
                  <a:lnTo>
                    <a:pt x="74" y="1494"/>
                  </a:lnTo>
                  <a:lnTo>
                    <a:pt x="184" y="1697"/>
                  </a:lnTo>
                  <a:lnTo>
                    <a:pt x="314" y="1863"/>
                  </a:lnTo>
                  <a:lnTo>
                    <a:pt x="479" y="2011"/>
                  </a:lnTo>
                  <a:lnTo>
                    <a:pt x="664" y="2121"/>
                  </a:lnTo>
                  <a:lnTo>
                    <a:pt x="774" y="2158"/>
                  </a:lnTo>
                  <a:lnTo>
                    <a:pt x="867" y="2195"/>
                  </a:lnTo>
                  <a:lnTo>
                    <a:pt x="977" y="2213"/>
                  </a:lnTo>
                  <a:lnTo>
                    <a:pt x="1217" y="2213"/>
                  </a:lnTo>
                  <a:lnTo>
                    <a:pt x="1309" y="2195"/>
                  </a:lnTo>
                  <a:lnTo>
                    <a:pt x="1512" y="2121"/>
                  </a:lnTo>
                  <a:lnTo>
                    <a:pt x="1696" y="2029"/>
                  </a:lnTo>
                  <a:lnTo>
                    <a:pt x="1862" y="1900"/>
                  </a:lnTo>
                  <a:lnTo>
                    <a:pt x="2010" y="1734"/>
                  </a:lnTo>
                  <a:lnTo>
                    <a:pt x="2120" y="1550"/>
                  </a:lnTo>
                  <a:lnTo>
                    <a:pt x="2176" y="1347"/>
                  </a:lnTo>
                  <a:lnTo>
                    <a:pt x="2194" y="1236"/>
                  </a:lnTo>
                  <a:lnTo>
                    <a:pt x="2213" y="1125"/>
                  </a:lnTo>
                  <a:lnTo>
                    <a:pt x="2213" y="1033"/>
                  </a:lnTo>
                  <a:lnTo>
                    <a:pt x="2194" y="923"/>
                  </a:lnTo>
                  <a:lnTo>
                    <a:pt x="2139" y="720"/>
                  </a:lnTo>
                  <a:lnTo>
                    <a:pt x="2028" y="535"/>
                  </a:lnTo>
                  <a:lnTo>
                    <a:pt x="1899" y="370"/>
                  </a:lnTo>
                  <a:lnTo>
                    <a:pt x="1733" y="222"/>
                  </a:lnTo>
                  <a:lnTo>
                    <a:pt x="1567" y="111"/>
                  </a:lnTo>
                  <a:lnTo>
                    <a:pt x="1365" y="38"/>
                  </a:lnTo>
                  <a:lnTo>
                    <a:pt x="1254" y="19"/>
                  </a:lnTo>
                  <a:lnTo>
                    <a:pt x="1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9"/>
            <p:cNvSpPr/>
            <p:nvPr/>
          </p:nvSpPr>
          <p:spPr>
            <a:xfrm>
              <a:off x="5145600" y="1046175"/>
              <a:ext cx="55800" cy="56250"/>
            </a:xfrm>
            <a:custGeom>
              <a:avLst/>
              <a:gdLst/>
              <a:ahLst/>
              <a:cxnLst/>
              <a:rect l="l" t="t" r="r" b="b"/>
              <a:pathLst>
                <a:path w="2232" h="2250" extrusionOk="0">
                  <a:moveTo>
                    <a:pt x="1051" y="0"/>
                  </a:moveTo>
                  <a:lnTo>
                    <a:pt x="941" y="19"/>
                  </a:lnTo>
                  <a:lnTo>
                    <a:pt x="830" y="37"/>
                  </a:lnTo>
                  <a:lnTo>
                    <a:pt x="720" y="74"/>
                  </a:lnTo>
                  <a:lnTo>
                    <a:pt x="535" y="166"/>
                  </a:lnTo>
                  <a:lnTo>
                    <a:pt x="351" y="314"/>
                  </a:lnTo>
                  <a:lnTo>
                    <a:pt x="222" y="480"/>
                  </a:lnTo>
                  <a:lnTo>
                    <a:pt x="93" y="664"/>
                  </a:lnTo>
                  <a:lnTo>
                    <a:pt x="56" y="756"/>
                  </a:lnTo>
                  <a:lnTo>
                    <a:pt x="19" y="867"/>
                  </a:lnTo>
                  <a:lnTo>
                    <a:pt x="1" y="977"/>
                  </a:lnTo>
                  <a:lnTo>
                    <a:pt x="1" y="1088"/>
                  </a:lnTo>
                  <a:lnTo>
                    <a:pt x="1" y="1199"/>
                  </a:lnTo>
                  <a:lnTo>
                    <a:pt x="1" y="1309"/>
                  </a:lnTo>
                  <a:lnTo>
                    <a:pt x="74" y="1512"/>
                  </a:lnTo>
                  <a:lnTo>
                    <a:pt x="166" y="1696"/>
                  </a:lnTo>
                  <a:lnTo>
                    <a:pt x="296" y="1862"/>
                  </a:lnTo>
                  <a:lnTo>
                    <a:pt x="443" y="2010"/>
                  </a:lnTo>
                  <a:lnTo>
                    <a:pt x="627" y="2121"/>
                  </a:lnTo>
                  <a:lnTo>
                    <a:pt x="830" y="2194"/>
                  </a:lnTo>
                  <a:lnTo>
                    <a:pt x="941" y="2231"/>
                  </a:lnTo>
                  <a:lnTo>
                    <a:pt x="1051" y="2231"/>
                  </a:lnTo>
                  <a:lnTo>
                    <a:pt x="1162" y="2250"/>
                  </a:lnTo>
                  <a:lnTo>
                    <a:pt x="1273" y="2231"/>
                  </a:lnTo>
                  <a:lnTo>
                    <a:pt x="1365" y="2213"/>
                  </a:lnTo>
                  <a:lnTo>
                    <a:pt x="1476" y="2176"/>
                  </a:lnTo>
                  <a:lnTo>
                    <a:pt x="1678" y="2084"/>
                  </a:lnTo>
                  <a:lnTo>
                    <a:pt x="1844" y="1955"/>
                  </a:lnTo>
                  <a:lnTo>
                    <a:pt x="1992" y="1789"/>
                  </a:lnTo>
                  <a:lnTo>
                    <a:pt x="2121" y="1604"/>
                  </a:lnTo>
                  <a:lnTo>
                    <a:pt x="2158" y="1512"/>
                  </a:lnTo>
                  <a:lnTo>
                    <a:pt x="2195" y="1401"/>
                  </a:lnTo>
                  <a:lnTo>
                    <a:pt x="2232" y="1291"/>
                  </a:lnTo>
                  <a:lnTo>
                    <a:pt x="2232" y="1180"/>
                  </a:lnTo>
                  <a:lnTo>
                    <a:pt x="2232" y="1070"/>
                  </a:lnTo>
                  <a:lnTo>
                    <a:pt x="2232" y="959"/>
                  </a:lnTo>
                  <a:lnTo>
                    <a:pt x="2195" y="848"/>
                  </a:lnTo>
                  <a:lnTo>
                    <a:pt x="2176" y="738"/>
                  </a:lnTo>
                  <a:lnTo>
                    <a:pt x="2066" y="553"/>
                  </a:lnTo>
                  <a:lnTo>
                    <a:pt x="1937" y="369"/>
                  </a:lnTo>
                  <a:lnTo>
                    <a:pt x="1771" y="221"/>
                  </a:lnTo>
                  <a:lnTo>
                    <a:pt x="1586" y="111"/>
                  </a:lnTo>
                  <a:lnTo>
                    <a:pt x="1494" y="74"/>
                  </a:lnTo>
                  <a:lnTo>
                    <a:pt x="1383" y="37"/>
                  </a:lnTo>
                  <a:lnTo>
                    <a:pt x="12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9"/>
            <p:cNvSpPr/>
            <p:nvPr/>
          </p:nvSpPr>
          <p:spPr>
            <a:xfrm>
              <a:off x="5211525" y="1140650"/>
              <a:ext cx="55325" cy="55350"/>
            </a:xfrm>
            <a:custGeom>
              <a:avLst/>
              <a:gdLst/>
              <a:ahLst/>
              <a:cxnLst/>
              <a:rect l="l" t="t" r="r" b="b"/>
              <a:pathLst>
                <a:path w="2213" h="2214" extrusionOk="0">
                  <a:moveTo>
                    <a:pt x="1106" y="1"/>
                  </a:moveTo>
                  <a:lnTo>
                    <a:pt x="996" y="19"/>
                  </a:lnTo>
                  <a:lnTo>
                    <a:pt x="885" y="38"/>
                  </a:lnTo>
                  <a:lnTo>
                    <a:pt x="682" y="93"/>
                  </a:lnTo>
                  <a:lnTo>
                    <a:pt x="498" y="204"/>
                  </a:lnTo>
                  <a:lnTo>
                    <a:pt x="332" y="333"/>
                  </a:lnTo>
                  <a:lnTo>
                    <a:pt x="203" y="499"/>
                  </a:lnTo>
                  <a:lnTo>
                    <a:pt x="92" y="683"/>
                  </a:lnTo>
                  <a:lnTo>
                    <a:pt x="19" y="886"/>
                  </a:lnTo>
                  <a:lnTo>
                    <a:pt x="0" y="997"/>
                  </a:lnTo>
                  <a:lnTo>
                    <a:pt x="0" y="1107"/>
                  </a:lnTo>
                  <a:lnTo>
                    <a:pt x="0" y="1218"/>
                  </a:lnTo>
                  <a:lnTo>
                    <a:pt x="19" y="1310"/>
                  </a:lnTo>
                  <a:lnTo>
                    <a:pt x="92" y="1513"/>
                  </a:lnTo>
                  <a:lnTo>
                    <a:pt x="185" y="1697"/>
                  </a:lnTo>
                  <a:lnTo>
                    <a:pt x="314" y="1863"/>
                  </a:lnTo>
                  <a:lnTo>
                    <a:pt x="480" y="2011"/>
                  </a:lnTo>
                  <a:lnTo>
                    <a:pt x="664" y="2121"/>
                  </a:lnTo>
                  <a:lnTo>
                    <a:pt x="867" y="2177"/>
                  </a:lnTo>
                  <a:lnTo>
                    <a:pt x="977" y="2195"/>
                  </a:lnTo>
                  <a:lnTo>
                    <a:pt x="1088" y="2214"/>
                  </a:lnTo>
                  <a:lnTo>
                    <a:pt x="1199" y="2214"/>
                  </a:lnTo>
                  <a:lnTo>
                    <a:pt x="1309" y="2195"/>
                  </a:lnTo>
                  <a:lnTo>
                    <a:pt x="1420" y="2158"/>
                  </a:lnTo>
                  <a:lnTo>
                    <a:pt x="1512" y="2121"/>
                  </a:lnTo>
                  <a:lnTo>
                    <a:pt x="1715" y="2029"/>
                  </a:lnTo>
                  <a:lnTo>
                    <a:pt x="1881" y="1882"/>
                  </a:lnTo>
                  <a:lnTo>
                    <a:pt x="2010" y="1716"/>
                  </a:lnTo>
                  <a:lnTo>
                    <a:pt x="2121" y="1513"/>
                  </a:lnTo>
                  <a:lnTo>
                    <a:pt x="2157" y="1421"/>
                  </a:lnTo>
                  <a:lnTo>
                    <a:pt x="2194" y="1310"/>
                  </a:lnTo>
                  <a:lnTo>
                    <a:pt x="2194" y="1199"/>
                  </a:lnTo>
                  <a:lnTo>
                    <a:pt x="2213" y="1089"/>
                  </a:lnTo>
                  <a:lnTo>
                    <a:pt x="2194" y="978"/>
                  </a:lnTo>
                  <a:lnTo>
                    <a:pt x="2176" y="868"/>
                  </a:lnTo>
                  <a:lnTo>
                    <a:pt x="2102" y="665"/>
                  </a:lnTo>
                  <a:lnTo>
                    <a:pt x="2010" y="480"/>
                  </a:lnTo>
                  <a:lnTo>
                    <a:pt x="1862" y="333"/>
                  </a:lnTo>
                  <a:lnTo>
                    <a:pt x="1696" y="185"/>
                  </a:lnTo>
                  <a:lnTo>
                    <a:pt x="1512" y="93"/>
                  </a:lnTo>
                  <a:lnTo>
                    <a:pt x="1309" y="19"/>
                  </a:lnTo>
                  <a:lnTo>
                    <a:pt x="1199" y="19"/>
                  </a:lnTo>
                  <a:lnTo>
                    <a:pt x="11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9"/>
            <p:cNvSpPr/>
            <p:nvPr/>
          </p:nvSpPr>
          <p:spPr>
            <a:xfrm>
              <a:off x="4949225" y="766825"/>
              <a:ext cx="54875" cy="55350"/>
            </a:xfrm>
            <a:custGeom>
              <a:avLst/>
              <a:gdLst/>
              <a:ahLst/>
              <a:cxnLst/>
              <a:rect l="l" t="t" r="r" b="b"/>
              <a:pathLst>
                <a:path w="2195" h="2214" extrusionOk="0">
                  <a:moveTo>
                    <a:pt x="1015" y="1"/>
                  </a:moveTo>
                  <a:lnTo>
                    <a:pt x="904" y="19"/>
                  </a:lnTo>
                  <a:lnTo>
                    <a:pt x="702" y="74"/>
                  </a:lnTo>
                  <a:lnTo>
                    <a:pt x="517" y="185"/>
                  </a:lnTo>
                  <a:lnTo>
                    <a:pt x="351" y="314"/>
                  </a:lnTo>
                  <a:lnTo>
                    <a:pt x="204" y="462"/>
                  </a:lnTo>
                  <a:lnTo>
                    <a:pt x="93" y="646"/>
                  </a:lnTo>
                  <a:lnTo>
                    <a:pt x="19" y="849"/>
                  </a:lnTo>
                  <a:lnTo>
                    <a:pt x="1" y="959"/>
                  </a:lnTo>
                  <a:lnTo>
                    <a:pt x="1" y="1070"/>
                  </a:lnTo>
                  <a:lnTo>
                    <a:pt x="1" y="1181"/>
                  </a:lnTo>
                  <a:lnTo>
                    <a:pt x="1" y="1291"/>
                  </a:lnTo>
                  <a:lnTo>
                    <a:pt x="56" y="1494"/>
                  </a:lnTo>
                  <a:lnTo>
                    <a:pt x="167" y="1678"/>
                  </a:lnTo>
                  <a:lnTo>
                    <a:pt x="277" y="1844"/>
                  </a:lnTo>
                  <a:lnTo>
                    <a:pt x="443" y="1992"/>
                  </a:lnTo>
                  <a:lnTo>
                    <a:pt x="628" y="2103"/>
                  </a:lnTo>
                  <a:lnTo>
                    <a:pt x="831" y="2176"/>
                  </a:lnTo>
                  <a:lnTo>
                    <a:pt x="941" y="2195"/>
                  </a:lnTo>
                  <a:lnTo>
                    <a:pt x="1033" y="2213"/>
                  </a:lnTo>
                  <a:lnTo>
                    <a:pt x="1162" y="2213"/>
                  </a:lnTo>
                  <a:lnTo>
                    <a:pt x="1273" y="2195"/>
                  </a:lnTo>
                  <a:lnTo>
                    <a:pt x="1365" y="2176"/>
                  </a:lnTo>
                  <a:lnTo>
                    <a:pt x="1476" y="2139"/>
                  </a:lnTo>
                  <a:lnTo>
                    <a:pt x="1679" y="2047"/>
                  </a:lnTo>
                  <a:lnTo>
                    <a:pt x="1845" y="1900"/>
                  </a:lnTo>
                  <a:lnTo>
                    <a:pt x="1992" y="1734"/>
                  </a:lnTo>
                  <a:lnTo>
                    <a:pt x="2103" y="1549"/>
                  </a:lnTo>
                  <a:lnTo>
                    <a:pt x="2140" y="1439"/>
                  </a:lnTo>
                  <a:lnTo>
                    <a:pt x="2177" y="1347"/>
                  </a:lnTo>
                  <a:lnTo>
                    <a:pt x="2195" y="1236"/>
                  </a:lnTo>
                  <a:lnTo>
                    <a:pt x="2195" y="1125"/>
                  </a:lnTo>
                  <a:lnTo>
                    <a:pt x="2195" y="1015"/>
                  </a:lnTo>
                  <a:lnTo>
                    <a:pt x="2177" y="904"/>
                  </a:lnTo>
                  <a:lnTo>
                    <a:pt x="2121" y="701"/>
                  </a:lnTo>
                  <a:lnTo>
                    <a:pt x="2011" y="517"/>
                  </a:lnTo>
                  <a:lnTo>
                    <a:pt x="1882" y="351"/>
                  </a:lnTo>
                  <a:lnTo>
                    <a:pt x="1716" y="203"/>
                  </a:lnTo>
                  <a:lnTo>
                    <a:pt x="1531" y="111"/>
                  </a:lnTo>
                  <a:lnTo>
                    <a:pt x="1328" y="37"/>
                  </a:lnTo>
                  <a:lnTo>
                    <a:pt x="1236" y="19"/>
                  </a:lnTo>
                  <a:lnTo>
                    <a:pt x="11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9"/>
            <p:cNvSpPr/>
            <p:nvPr/>
          </p:nvSpPr>
          <p:spPr>
            <a:xfrm>
              <a:off x="5014225" y="860400"/>
              <a:ext cx="56275" cy="56275"/>
            </a:xfrm>
            <a:custGeom>
              <a:avLst/>
              <a:gdLst/>
              <a:ahLst/>
              <a:cxnLst/>
              <a:rect l="l" t="t" r="r" b="b"/>
              <a:pathLst>
                <a:path w="2251" h="2251" extrusionOk="0">
                  <a:moveTo>
                    <a:pt x="1125" y="1"/>
                  </a:moveTo>
                  <a:lnTo>
                    <a:pt x="996" y="19"/>
                  </a:lnTo>
                  <a:lnTo>
                    <a:pt x="886" y="37"/>
                  </a:lnTo>
                  <a:lnTo>
                    <a:pt x="793" y="56"/>
                  </a:lnTo>
                  <a:lnTo>
                    <a:pt x="683" y="111"/>
                  </a:lnTo>
                  <a:lnTo>
                    <a:pt x="498" y="203"/>
                  </a:lnTo>
                  <a:lnTo>
                    <a:pt x="333" y="351"/>
                  </a:lnTo>
                  <a:lnTo>
                    <a:pt x="185" y="517"/>
                  </a:lnTo>
                  <a:lnTo>
                    <a:pt x="74" y="720"/>
                  </a:lnTo>
                  <a:lnTo>
                    <a:pt x="38" y="812"/>
                  </a:lnTo>
                  <a:lnTo>
                    <a:pt x="19" y="922"/>
                  </a:lnTo>
                  <a:lnTo>
                    <a:pt x="1" y="1033"/>
                  </a:lnTo>
                  <a:lnTo>
                    <a:pt x="1" y="1144"/>
                  </a:lnTo>
                  <a:lnTo>
                    <a:pt x="1" y="1254"/>
                  </a:lnTo>
                  <a:lnTo>
                    <a:pt x="19" y="1365"/>
                  </a:lnTo>
                  <a:lnTo>
                    <a:pt x="93" y="1568"/>
                  </a:lnTo>
                  <a:lnTo>
                    <a:pt x="203" y="1752"/>
                  </a:lnTo>
                  <a:lnTo>
                    <a:pt x="333" y="1918"/>
                  </a:lnTo>
                  <a:lnTo>
                    <a:pt x="498" y="2047"/>
                  </a:lnTo>
                  <a:lnTo>
                    <a:pt x="683" y="2158"/>
                  </a:lnTo>
                  <a:lnTo>
                    <a:pt x="886" y="2232"/>
                  </a:lnTo>
                  <a:lnTo>
                    <a:pt x="978" y="2250"/>
                  </a:lnTo>
                  <a:lnTo>
                    <a:pt x="1199" y="2250"/>
                  </a:lnTo>
                  <a:lnTo>
                    <a:pt x="1310" y="2232"/>
                  </a:lnTo>
                  <a:lnTo>
                    <a:pt x="1420" y="2213"/>
                  </a:lnTo>
                  <a:lnTo>
                    <a:pt x="1531" y="2176"/>
                  </a:lnTo>
                  <a:lnTo>
                    <a:pt x="1715" y="2066"/>
                  </a:lnTo>
                  <a:lnTo>
                    <a:pt x="1900" y="1937"/>
                  </a:lnTo>
                  <a:lnTo>
                    <a:pt x="2029" y="1771"/>
                  </a:lnTo>
                  <a:lnTo>
                    <a:pt x="2139" y="1568"/>
                  </a:lnTo>
                  <a:lnTo>
                    <a:pt x="2176" y="1476"/>
                  </a:lnTo>
                  <a:lnTo>
                    <a:pt x="2213" y="1365"/>
                  </a:lnTo>
                  <a:lnTo>
                    <a:pt x="2232" y="1254"/>
                  </a:lnTo>
                  <a:lnTo>
                    <a:pt x="2250" y="1144"/>
                  </a:lnTo>
                  <a:lnTo>
                    <a:pt x="2232" y="1033"/>
                  </a:lnTo>
                  <a:lnTo>
                    <a:pt x="2213" y="922"/>
                  </a:lnTo>
                  <a:lnTo>
                    <a:pt x="2195" y="812"/>
                  </a:lnTo>
                  <a:lnTo>
                    <a:pt x="2158" y="720"/>
                  </a:lnTo>
                  <a:lnTo>
                    <a:pt x="2047" y="517"/>
                  </a:lnTo>
                  <a:lnTo>
                    <a:pt x="1900" y="351"/>
                  </a:lnTo>
                  <a:lnTo>
                    <a:pt x="1734" y="203"/>
                  </a:lnTo>
                  <a:lnTo>
                    <a:pt x="1549" y="93"/>
                  </a:lnTo>
                  <a:lnTo>
                    <a:pt x="1439" y="56"/>
                  </a:lnTo>
                  <a:lnTo>
                    <a:pt x="1347" y="37"/>
                  </a:lnTo>
                  <a:lnTo>
                    <a:pt x="1236" y="19"/>
                  </a:lnTo>
                  <a:lnTo>
                    <a:pt x="11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9"/>
            <p:cNvSpPr/>
            <p:nvPr/>
          </p:nvSpPr>
          <p:spPr>
            <a:xfrm>
              <a:off x="5645275" y="1462875"/>
              <a:ext cx="55350" cy="55800"/>
            </a:xfrm>
            <a:custGeom>
              <a:avLst/>
              <a:gdLst/>
              <a:ahLst/>
              <a:cxnLst/>
              <a:rect l="l" t="t" r="r" b="b"/>
              <a:pathLst>
                <a:path w="2214" h="2232" extrusionOk="0">
                  <a:moveTo>
                    <a:pt x="1125" y="0"/>
                  </a:moveTo>
                  <a:lnTo>
                    <a:pt x="1015" y="19"/>
                  </a:lnTo>
                  <a:lnTo>
                    <a:pt x="904" y="37"/>
                  </a:lnTo>
                  <a:lnTo>
                    <a:pt x="793" y="56"/>
                  </a:lnTo>
                  <a:lnTo>
                    <a:pt x="683" y="92"/>
                  </a:lnTo>
                  <a:lnTo>
                    <a:pt x="498" y="203"/>
                  </a:lnTo>
                  <a:lnTo>
                    <a:pt x="332" y="351"/>
                  </a:lnTo>
                  <a:lnTo>
                    <a:pt x="185" y="517"/>
                  </a:lnTo>
                  <a:lnTo>
                    <a:pt x="74" y="701"/>
                  </a:lnTo>
                  <a:lnTo>
                    <a:pt x="37" y="812"/>
                  </a:lnTo>
                  <a:lnTo>
                    <a:pt x="19" y="922"/>
                  </a:lnTo>
                  <a:lnTo>
                    <a:pt x="0" y="1014"/>
                  </a:lnTo>
                  <a:lnTo>
                    <a:pt x="0" y="1143"/>
                  </a:lnTo>
                  <a:lnTo>
                    <a:pt x="0" y="1236"/>
                  </a:lnTo>
                  <a:lnTo>
                    <a:pt x="19" y="1346"/>
                  </a:lnTo>
                  <a:lnTo>
                    <a:pt x="93" y="1549"/>
                  </a:lnTo>
                  <a:lnTo>
                    <a:pt x="185" y="1733"/>
                  </a:lnTo>
                  <a:lnTo>
                    <a:pt x="332" y="1899"/>
                  </a:lnTo>
                  <a:lnTo>
                    <a:pt x="498" y="2028"/>
                  </a:lnTo>
                  <a:lnTo>
                    <a:pt x="683" y="2139"/>
                  </a:lnTo>
                  <a:lnTo>
                    <a:pt x="885" y="2194"/>
                  </a:lnTo>
                  <a:lnTo>
                    <a:pt x="978" y="2213"/>
                  </a:lnTo>
                  <a:lnTo>
                    <a:pt x="1088" y="2231"/>
                  </a:lnTo>
                  <a:lnTo>
                    <a:pt x="1199" y="2231"/>
                  </a:lnTo>
                  <a:lnTo>
                    <a:pt x="1310" y="2213"/>
                  </a:lnTo>
                  <a:lnTo>
                    <a:pt x="1420" y="2176"/>
                  </a:lnTo>
                  <a:lnTo>
                    <a:pt x="1531" y="2139"/>
                  </a:lnTo>
                  <a:lnTo>
                    <a:pt x="1715" y="2028"/>
                  </a:lnTo>
                  <a:lnTo>
                    <a:pt x="1881" y="1899"/>
                  </a:lnTo>
                  <a:lnTo>
                    <a:pt x="2029" y="1733"/>
                  </a:lnTo>
                  <a:lnTo>
                    <a:pt x="2121" y="1531"/>
                  </a:lnTo>
                  <a:lnTo>
                    <a:pt x="2176" y="1438"/>
                  </a:lnTo>
                  <a:lnTo>
                    <a:pt x="2195" y="1328"/>
                  </a:lnTo>
                  <a:lnTo>
                    <a:pt x="2213" y="1217"/>
                  </a:lnTo>
                  <a:lnTo>
                    <a:pt x="2213" y="1107"/>
                  </a:lnTo>
                  <a:lnTo>
                    <a:pt x="2213" y="996"/>
                  </a:lnTo>
                  <a:lnTo>
                    <a:pt x="2195" y="885"/>
                  </a:lnTo>
                  <a:lnTo>
                    <a:pt x="2121" y="682"/>
                  </a:lnTo>
                  <a:lnTo>
                    <a:pt x="2010" y="498"/>
                  </a:lnTo>
                  <a:lnTo>
                    <a:pt x="1881" y="332"/>
                  </a:lnTo>
                  <a:lnTo>
                    <a:pt x="1715" y="203"/>
                  </a:lnTo>
                  <a:lnTo>
                    <a:pt x="1531" y="92"/>
                  </a:lnTo>
                  <a:lnTo>
                    <a:pt x="1328" y="37"/>
                  </a:lnTo>
                  <a:lnTo>
                    <a:pt x="1217" y="19"/>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9"/>
            <p:cNvSpPr/>
            <p:nvPr/>
          </p:nvSpPr>
          <p:spPr>
            <a:xfrm>
              <a:off x="5420800" y="1344400"/>
              <a:ext cx="53475" cy="53500"/>
            </a:xfrm>
            <a:custGeom>
              <a:avLst/>
              <a:gdLst/>
              <a:ahLst/>
              <a:cxnLst/>
              <a:rect l="l" t="t" r="r" b="b"/>
              <a:pathLst>
                <a:path w="2139" h="2140" extrusionOk="0">
                  <a:moveTo>
                    <a:pt x="1033" y="1"/>
                  </a:moveTo>
                  <a:lnTo>
                    <a:pt x="811" y="19"/>
                  </a:lnTo>
                  <a:lnTo>
                    <a:pt x="627" y="74"/>
                  </a:lnTo>
                  <a:lnTo>
                    <a:pt x="443" y="185"/>
                  </a:lnTo>
                  <a:lnTo>
                    <a:pt x="295" y="314"/>
                  </a:lnTo>
                  <a:lnTo>
                    <a:pt x="166" y="462"/>
                  </a:lnTo>
                  <a:lnTo>
                    <a:pt x="74" y="646"/>
                  </a:lnTo>
                  <a:lnTo>
                    <a:pt x="19" y="849"/>
                  </a:lnTo>
                  <a:lnTo>
                    <a:pt x="0" y="1052"/>
                  </a:lnTo>
                  <a:lnTo>
                    <a:pt x="0" y="1162"/>
                  </a:lnTo>
                  <a:lnTo>
                    <a:pt x="19" y="1273"/>
                  </a:lnTo>
                  <a:lnTo>
                    <a:pt x="74" y="1476"/>
                  </a:lnTo>
                  <a:lnTo>
                    <a:pt x="166" y="1660"/>
                  </a:lnTo>
                  <a:lnTo>
                    <a:pt x="295" y="1826"/>
                  </a:lnTo>
                  <a:lnTo>
                    <a:pt x="461" y="1955"/>
                  </a:lnTo>
                  <a:lnTo>
                    <a:pt x="645" y="2047"/>
                  </a:lnTo>
                  <a:lnTo>
                    <a:pt x="848" y="2121"/>
                  </a:lnTo>
                  <a:lnTo>
                    <a:pt x="959" y="2121"/>
                  </a:lnTo>
                  <a:lnTo>
                    <a:pt x="1069" y="2139"/>
                  </a:lnTo>
                  <a:lnTo>
                    <a:pt x="1180" y="2121"/>
                  </a:lnTo>
                  <a:lnTo>
                    <a:pt x="1291" y="2103"/>
                  </a:lnTo>
                  <a:lnTo>
                    <a:pt x="1494" y="2047"/>
                  </a:lnTo>
                  <a:lnTo>
                    <a:pt x="1678" y="1955"/>
                  </a:lnTo>
                  <a:lnTo>
                    <a:pt x="1844" y="1826"/>
                  </a:lnTo>
                  <a:lnTo>
                    <a:pt x="1973" y="1660"/>
                  </a:lnTo>
                  <a:lnTo>
                    <a:pt x="2065" y="1476"/>
                  </a:lnTo>
                  <a:lnTo>
                    <a:pt x="2120" y="1273"/>
                  </a:lnTo>
                  <a:lnTo>
                    <a:pt x="2139" y="1162"/>
                  </a:lnTo>
                  <a:lnTo>
                    <a:pt x="2139" y="1052"/>
                  </a:lnTo>
                  <a:lnTo>
                    <a:pt x="2139" y="923"/>
                  </a:lnTo>
                  <a:lnTo>
                    <a:pt x="2120" y="830"/>
                  </a:lnTo>
                  <a:lnTo>
                    <a:pt x="2047" y="628"/>
                  </a:lnTo>
                  <a:lnTo>
                    <a:pt x="1936" y="443"/>
                  </a:lnTo>
                  <a:lnTo>
                    <a:pt x="1807" y="277"/>
                  </a:lnTo>
                  <a:lnTo>
                    <a:pt x="1641" y="148"/>
                  </a:lnTo>
                  <a:lnTo>
                    <a:pt x="1457" y="56"/>
                  </a:lnTo>
                  <a:lnTo>
                    <a:pt x="1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9"/>
            <p:cNvSpPr/>
            <p:nvPr/>
          </p:nvSpPr>
          <p:spPr>
            <a:xfrm>
              <a:off x="6268475" y="1658325"/>
              <a:ext cx="53050" cy="53025"/>
            </a:xfrm>
            <a:custGeom>
              <a:avLst/>
              <a:gdLst/>
              <a:ahLst/>
              <a:cxnLst/>
              <a:rect l="l" t="t" r="r" b="b"/>
              <a:pathLst>
                <a:path w="2122" h="2121" extrusionOk="0">
                  <a:moveTo>
                    <a:pt x="1089" y="0"/>
                  </a:moveTo>
                  <a:lnTo>
                    <a:pt x="867" y="18"/>
                  </a:lnTo>
                  <a:lnTo>
                    <a:pt x="665" y="74"/>
                  </a:lnTo>
                  <a:lnTo>
                    <a:pt x="480" y="166"/>
                  </a:lnTo>
                  <a:lnTo>
                    <a:pt x="314" y="295"/>
                  </a:lnTo>
                  <a:lnTo>
                    <a:pt x="185" y="461"/>
                  </a:lnTo>
                  <a:lnTo>
                    <a:pt x="93" y="627"/>
                  </a:lnTo>
                  <a:lnTo>
                    <a:pt x="19" y="830"/>
                  </a:lnTo>
                  <a:lnTo>
                    <a:pt x="1" y="1051"/>
                  </a:lnTo>
                  <a:lnTo>
                    <a:pt x="19" y="1272"/>
                  </a:lnTo>
                  <a:lnTo>
                    <a:pt x="75" y="1475"/>
                  </a:lnTo>
                  <a:lnTo>
                    <a:pt x="167" y="1659"/>
                  </a:lnTo>
                  <a:lnTo>
                    <a:pt x="296" y="1807"/>
                  </a:lnTo>
                  <a:lnTo>
                    <a:pt x="443" y="1936"/>
                  </a:lnTo>
                  <a:lnTo>
                    <a:pt x="628" y="2028"/>
                  </a:lnTo>
                  <a:lnTo>
                    <a:pt x="812" y="2102"/>
                  </a:lnTo>
                  <a:lnTo>
                    <a:pt x="1033" y="2120"/>
                  </a:lnTo>
                  <a:lnTo>
                    <a:pt x="1255" y="2102"/>
                  </a:lnTo>
                  <a:lnTo>
                    <a:pt x="1457" y="2047"/>
                  </a:lnTo>
                  <a:lnTo>
                    <a:pt x="1642" y="1955"/>
                  </a:lnTo>
                  <a:lnTo>
                    <a:pt x="1808" y="1825"/>
                  </a:lnTo>
                  <a:lnTo>
                    <a:pt x="1937" y="1678"/>
                  </a:lnTo>
                  <a:lnTo>
                    <a:pt x="2029" y="1494"/>
                  </a:lnTo>
                  <a:lnTo>
                    <a:pt x="2103" y="1291"/>
                  </a:lnTo>
                  <a:lnTo>
                    <a:pt x="2121" y="1069"/>
                  </a:lnTo>
                  <a:lnTo>
                    <a:pt x="2103" y="848"/>
                  </a:lnTo>
                  <a:lnTo>
                    <a:pt x="2047" y="645"/>
                  </a:lnTo>
                  <a:lnTo>
                    <a:pt x="1955" y="479"/>
                  </a:lnTo>
                  <a:lnTo>
                    <a:pt x="1826" y="314"/>
                  </a:lnTo>
                  <a:lnTo>
                    <a:pt x="1679" y="184"/>
                  </a:lnTo>
                  <a:lnTo>
                    <a:pt x="1494" y="92"/>
                  </a:lnTo>
                  <a:lnTo>
                    <a:pt x="1310" y="37"/>
                  </a:lnTo>
                  <a:lnTo>
                    <a:pt x="1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9"/>
            <p:cNvSpPr/>
            <p:nvPr/>
          </p:nvSpPr>
          <p:spPr>
            <a:xfrm>
              <a:off x="5278350" y="1236075"/>
              <a:ext cx="53050" cy="53050"/>
            </a:xfrm>
            <a:custGeom>
              <a:avLst/>
              <a:gdLst/>
              <a:ahLst/>
              <a:cxnLst/>
              <a:rect l="l" t="t" r="r" b="b"/>
              <a:pathLst>
                <a:path w="2122" h="2122" extrusionOk="0">
                  <a:moveTo>
                    <a:pt x="1052" y="1"/>
                  </a:moveTo>
                  <a:lnTo>
                    <a:pt x="830" y="19"/>
                  </a:lnTo>
                  <a:lnTo>
                    <a:pt x="628" y="74"/>
                  </a:lnTo>
                  <a:lnTo>
                    <a:pt x="462" y="167"/>
                  </a:lnTo>
                  <a:lnTo>
                    <a:pt x="296" y="296"/>
                  </a:lnTo>
                  <a:lnTo>
                    <a:pt x="167" y="443"/>
                  </a:lnTo>
                  <a:lnTo>
                    <a:pt x="74" y="628"/>
                  </a:lnTo>
                  <a:lnTo>
                    <a:pt x="19" y="830"/>
                  </a:lnTo>
                  <a:lnTo>
                    <a:pt x="1" y="1052"/>
                  </a:lnTo>
                  <a:lnTo>
                    <a:pt x="1" y="1162"/>
                  </a:lnTo>
                  <a:lnTo>
                    <a:pt x="19" y="1273"/>
                  </a:lnTo>
                  <a:lnTo>
                    <a:pt x="74" y="1476"/>
                  </a:lnTo>
                  <a:lnTo>
                    <a:pt x="167" y="1660"/>
                  </a:lnTo>
                  <a:lnTo>
                    <a:pt x="296" y="1808"/>
                  </a:lnTo>
                  <a:lnTo>
                    <a:pt x="462" y="1955"/>
                  </a:lnTo>
                  <a:lnTo>
                    <a:pt x="646" y="2047"/>
                  </a:lnTo>
                  <a:lnTo>
                    <a:pt x="849" y="2103"/>
                  </a:lnTo>
                  <a:lnTo>
                    <a:pt x="959" y="2121"/>
                  </a:lnTo>
                  <a:lnTo>
                    <a:pt x="1181" y="2121"/>
                  </a:lnTo>
                  <a:lnTo>
                    <a:pt x="1291" y="2103"/>
                  </a:lnTo>
                  <a:lnTo>
                    <a:pt x="1494" y="2029"/>
                  </a:lnTo>
                  <a:lnTo>
                    <a:pt x="1679" y="1937"/>
                  </a:lnTo>
                  <a:lnTo>
                    <a:pt x="1826" y="1789"/>
                  </a:lnTo>
                  <a:lnTo>
                    <a:pt x="1955" y="1642"/>
                  </a:lnTo>
                  <a:lnTo>
                    <a:pt x="2047" y="1457"/>
                  </a:lnTo>
                  <a:lnTo>
                    <a:pt x="2103" y="1236"/>
                  </a:lnTo>
                  <a:lnTo>
                    <a:pt x="2121" y="1125"/>
                  </a:lnTo>
                  <a:lnTo>
                    <a:pt x="2121" y="1015"/>
                  </a:lnTo>
                  <a:lnTo>
                    <a:pt x="2084" y="812"/>
                  </a:lnTo>
                  <a:lnTo>
                    <a:pt x="2029" y="609"/>
                  </a:lnTo>
                  <a:lnTo>
                    <a:pt x="1937" y="425"/>
                  </a:lnTo>
                  <a:lnTo>
                    <a:pt x="1789" y="277"/>
                  </a:lnTo>
                  <a:lnTo>
                    <a:pt x="1642" y="167"/>
                  </a:lnTo>
                  <a:lnTo>
                    <a:pt x="1457" y="74"/>
                  </a:lnTo>
                  <a:lnTo>
                    <a:pt x="1254"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9"/>
            <p:cNvSpPr/>
            <p:nvPr/>
          </p:nvSpPr>
          <p:spPr>
            <a:xfrm>
              <a:off x="5872075" y="1587325"/>
              <a:ext cx="52550" cy="52575"/>
            </a:xfrm>
            <a:custGeom>
              <a:avLst/>
              <a:gdLst/>
              <a:ahLst/>
              <a:cxnLst/>
              <a:rect l="l" t="t" r="r" b="b"/>
              <a:pathLst>
                <a:path w="2102" h="2103" extrusionOk="0">
                  <a:moveTo>
                    <a:pt x="959" y="1"/>
                  </a:moveTo>
                  <a:lnTo>
                    <a:pt x="848" y="19"/>
                  </a:lnTo>
                  <a:lnTo>
                    <a:pt x="645" y="74"/>
                  </a:lnTo>
                  <a:lnTo>
                    <a:pt x="461" y="167"/>
                  </a:lnTo>
                  <a:lnTo>
                    <a:pt x="313" y="296"/>
                  </a:lnTo>
                  <a:lnTo>
                    <a:pt x="184" y="462"/>
                  </a:lnTo>
                  <a:lnTo>
                    <a:pt x="74" y="627"/>
                  </a:lnTo>
                  <a:lnTo>
                    <a:pt x="18" y="849"/>
                  </a:lnTo>
                  <a:lnTo>
                    <a:pt x="0" y="959"/>
                  </a:lnTo>
                  <a:lnTo>
                    <a:pt x="0" y="1070"/>
                  </a:lnTo>
                  <a:lnTo>
                    <a:pt x="18" y="1273"/>
                  </a:lnTo>
                  <a:lnTo>
                    <a:pt x="92" y="1476"/>
                  </a:lnTo>
                  <a:lnTo>
                    <a:pt x="184" y="1660"/>
                  </a:lnTo>
                  <a:lnTo>
                    <a:pt x="313" y="1808"/>
                  </a:lnTo>
                  <a:lnTo>
                    <a:pt x="461" y="1937"/>
                  </a:lnTo>
                  <a:lnTo>
                    <a:pt x="645" y="2029"/>
                  </a:lnTo>
                  <a:lnTo>
                    <a:pt x="830" y="2084"/>
                  </a:lnTo>
                  <a:lnTo>
                    <a:pt x="1051" y="2103"/>
                  </a:lnTo>
                  <a:lnTo>
                    <a:pt x="1272" y="2084"/>
                  </a:lnTo>
                  <a:lnTo>
                    <a:pt x="1475" y="2029"/>
                  </a:lnTo>
                  <a:lnTo>
                    <a:pt x="1641" y="1918"/>
                  </a:lnTo>
                  <a:lnTo>
                    <a:pt x="1807" y="1808"/>
                  </a:lnTo>
                  <a:lnTo>
                    <a:pt x="1918" y="1642"/>
                  </a:lnTo>
                  <a:lnTo>
                    <a:pt x="2010" y="1476"/>
                  </a:lnTo>
                  <a:lnTo>
                    <a:pt x="2084" y="1273"/>
                  </a:lnTo>
                  <a:lnTo>
                    <a:pt x="2102" y="1070"/>
                  </a:lnTo>
                  <a:lnTo>
                    <a:pt x="2084" y="849"/>
                  </a:lnTo>
                  <a:lnTo>
                    <a:pt x="2028" y="646"/>
                  </a:lnTo>
                  <a:lnTo>
                    <a:pt x="1936" y="462"/>
                  </a:lnTo>
                  <a:lnTo>
                    <a:pt x="1807" y="314"/>
                  </a:lnTo>
                  <a:lnTo>
                    <a:pt x="1659" y="185"/>
                  </a:lnTo>
                  <a:lnTo>
                    <a:pt x="1494" y="93"/>
                  </a:lnTo>
                  <a:lnTo>
                    <a:pt x="1291" y="19"/>
                  </a:lnTo>
                  <a:lnTo>
                    <a:pt x="1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9"/>
            <p:cNvSpPr/>
            <p:nvPr/>
          </p:nvSpPr>
          <p:spPr>
            <a:xfrm>
              <a:off x="5951800" y="1601150"/>
              <a:ext cx="53050" cy="53500"/>
            </a:xfrm>
            <a:custGeom>
              <a:avLst/>
              <a:gdLst/>
              <a:ahLst/>
              <a:cxnLst/>
              <a:rect l="l" t="t" r="r" b="b"/>
              <a:pathLst>
                <a:path w="2122" h="2140" extrusionOk="0">
                  <a:moveTo>
                    <a:pt x="978" y="1"/>
                  </a:moveTo>
                  <a:lnTo>
                    <a:pt x="867" y="19"/>
                  </a:lnTo>
                  <a:lnTo>
                    <a:pt x="646" y="74"/>
                  </a:lnTo>
                  <a:lnTo>
                    <a:pt x="462" y="167"/>
                  </a:lnTo>
                  <a:lnTo>
                    <a:pt x="314" y="296"/>
                  </a:lnTo>
                  <a:lnTo>
                    <a:pt x="167" y="462"/>
                  </a:lnTo>
                  <a:lnTo>
                    <a:pt x="75" y="646"/>
                  </a:lnTo>
                  <a:lnTo>
                    <a:pt x="19" y="849"/>
                  </a:lnTo>
                  <a:lnTo>
                    <a:pt x="1" y="960"/>
                  </a:lnTo>
                  <a:lnTo>
                    <a:pt x="1" y="1070"/>
                  </a:lnTo>
                  <a:lnTo>
                    <a:pt x="19" y="1291"/>
                  </a:lnTo>
                  <a:lnTo>
                    <a:pt x="75" y="1476"/>
                  </a:lnTo>
                  <a:lnTo>
                    <a:pt x="167" y="1660"/>
                  </a:lnTo>
                  <a:lnTo>
                    <a:pt x="296" y="1826"/>
                  </a:lnTo>
                  <a:lnTo>
                    <a:pt x="443" y="1955"/>
                  </a:lnTo>
                  <a:lnTo>
                    <a:pt x="628" y="2047"/>
                  </a:lnTo>
                  <a:lnTo>
                    <a:pt x="812" y="2103"/>
                  </a:lnTo>
                  <a:lnTo>
                    <a:pt x="1033" y="2140"/>
                  </a:lnTo>
                  <a:lnTo>
                    <a:pt x="1144" y="2121"/>
                  </a:lnTo>
                  <a:lnTo>
                    <a:pt x="1255" y="2121"/>
                  </a:lnTo>
                  <a:lnTo>
                    <a:pt x="1457" y="2047"/>
                  </a:lnTo>
                  <a:lnTo>
                    <a:pt x="1642" y="1955"/>
                  </a:lnTo>
                  <a:lnTo>
                    <a:pt x="1808" y="1826"/>
                  </a:lnTo>
                  <a:lnTo>
                    <a:pt x="1937" y="1679"/>
                  </a:lnTo>
                  <a:lnTo>
                    <a:pt x="2047" y="1494"/>
                  </a:lnTo>
                  <a:lnTo>
                    <a:pt x="2103" y="1291"/>
                  </a:lnTo>
                  <a:lnTo>
                    <a:pt x="2121" y="1181"/>
                  </a:lnTo>
                  <a:lnTo>
                    <a:pt x="2121" y="1070"/>
                  </a:lnTo>
                  <a:lnTo>
                    <a:pt x="2103" y="849"/>
                  </a:lnTo>
                  <a:lnTo>
                    <a:pt x="2047" y="646"/>
                  </a:lnTo>
                  <a:lnTo>
                    <a:pt x="1955" y="462"/>
                  </a:lnTo>
                  <a:lnTo>
                    <a:pt x="1826" y="314"/>
                  </a:lnTo>
                  <a:lnTo>
                    <a:pt x="1679" y="185"/>
                  </a:lnTo>
                  <a:lnTo>
                    <a:pt x="1494" y="93"/>
                  </a:lnTo>
                  <a:lnTo>
                    <a:pt x="1291" y="19"/>
                  </a:lnTo>
                  <a:lnTo>
                    <a:pt x="10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9"/>
            <p:cNvSpPr/>
            <p:nvPr/>
          </p:nvSpPr>
          <p:spPr>
            <a:xfrm>
              <a:off x="4884700" y="673725"/>
              <a:ext cx="52575" cy="53025"/>
            </a:xfrm>
            <a:custGeom>
              <a:avLst/>
              <a:gdLst/>
              <a:ahLst/>
              <a:cxnLst/>
              <a:rect l="l" t="t" r="r" b="b"/>
              <a:pathLst>
                <a:path w="2103" h="2121" extrusionOk="0">
                  <a:moveTo>
                    <a:pt x="1033" y="0"/>
                  </a:moveTo>
                  <a:lnTo>
                    <a:pt x="812" y="37"/>
                  </a:lnTo>
                  <a:lnTo>
                    <a:pt x="609" y="92"/>
                  </a:lnTo>
                  <a:lnTo>
                    <a:pt x="443" y="184"/>
                  </a:lnTo>
                  <a:lnTo>
                    <a:pt x="296" y="314"/>
                  </a:lnTo>
                  <a:lnTo>
                    <a:pt x="166" y="461"/>
                  </a:lnTo>
                  <a:lnTo>
                    <a:pt x="74" y="645"/>
                  </a:lnTo>
                  <a:lnTo>
                    <a:pt x="19" y="848"/>
                  </a:lnTo>
                  <a:lnTo>
                    <a:pt x="1" y="1051"/>
                  </a:lnTo>
                  <a:lnTo>
                    <a:pt x="19" y="1291"/>
                  </a:lnTo>
                  <a:lnTo>
                    <a:pt x="74" y="1494"/>
                  </a:lnTo>
                  <a:lnTo>
                    <a:pt x="166" y="1660"/>
                  </a:lnTo>
                  <a:lnTo>
                    <a:pt x="296" y="1825"/>
                  </a:lnTo>
                  <a:lnTo>
                    <a:pt x="461" y="1955"/>
                  </a:lnTo>
                  <a:lnTo>
                    <a:pt x="646" y="2047"/>
                  </a:lnTo>
                  <a:lnTo>
                    <a:pt x="849" y="2102"/>
                  </a:lnTo>
                  <a:lnTo>
                    <a:pt x="1070" y="2120"/>
                  </a:lnTo>
                  <a:lnTo>
                    <a:pt x="1291" y="2102"/>
                  </a:lnTo>
                  <a:lnTo>
                    <a:pt x="1476" y="2028"/>
                  </a:lnTo>
                  <a:lnTo>
                    <a:pt x="1660" y="1936"/>
                  </a:lnTo>
                  <a:lnTo>
                    <a:pt x="1807" y="1807"/>
                  </a:lnTo>
                  <a:lnTo>
                    <a:pt x="1937" y="1660"/>
                  </a:lnTo>
                  <a:lnTo>
                    <a:pt x="2029" y="1475"/>
                  </a:lnTo>
                  <a:lnTo>
                    <a:pt x="2084" y="1291"/>
                  </a:lnTo>
                  <a:lnTo>
                    <a:pt x="2102" y="1070"/>
                  </a:lnTo>
                  <a:lnTo>
                    <a:pt x="2084" y="848"/>
                  </a:lnTo>
                  <a:lnTo>
                    <a:pt x="2029" y="645"/>
                  </a:lnTo>
                  <a:lnTo>
                    <a:pt x="1937" y="461"/>
                  </a:lnTo>
                  <a:lnTo>
                    <a:pt x="1789" y="295"/>
                  </a:lnTo>
                  <a:lnTo>
                    <a:pt x="1642" y="184"/>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9"/>
            <p:cNvSpPr/>
            <p:nvPr/>
          </p:nvSpPr>
          <p:spPr>
            <a:xfrm>
              <a:off x="4781900" y="328450"/>
              <a:ext cx="52575" cy="53050"/>
            </a:xfrm>
            <a:custGeom>
              <a:avLst/>
              <a:gdLst/>
              <a:ahLst/>
              <a:cxnLst/>
              <a:rect l="l" t="t" r="r" b="b"/>
              <a:pathLst>
                <a:path w="2103" h="2122" extrusionOk="0">
                  <a:moveTo>
                    <a:pt x="1107" y="1"/>
                  </a:moveTo>
                  <a:lnTo>
                    <a:pt x="886" y="19"/>
                  </a:lnTo>
                  <a:lnTo>
                    <a:pt x="683" y="75"/>
                  </a:lnTo>
                  <a:lnTo>
                    <a:pt x="480" y="167"/>
                  </a:lnTo>
                  <a:lnTo>
                    <a:pt x="333" y="277"/>
                  </a:lnTo>
                  <a:lnTo>
                    <a:pt x="185" y="443"/>
                  </a:lnTo>
                  <a:lnTo>
                    <a:pt x="93" y="609"/>
                  </a:lnTo>
                  <a:lnTo>
                    <a:pt x="19" y="812"/>
                  </a:lnTo>
                  <a:lnTo>
                    <a:pt x="1" y="923"/>
                  </a:lnTo>
                  <a:lnTo>
                    <a:pt x="1" y="1033"/>
                  </a:lnTo>
                  <a:lnTo>
                    <a:pt x="19" y="1255"/>
                  </a:lnTo>
                  <a:lnTo>
                    <a:pt x="56" y="1458"/>
                  </a:lnTo>
                  <a:lnTo>
                    <a:pt x="148" y="1642"/>
                  </a:lnTo>
                  <a:lnTo>
                    <a:pt x="277" y="1789"/>
                  </a:lnTo>
                  <a:lnTo>
                    <a:pt x="425" y="1918"/>
                  </a:lnTo>
                  <a:lnTo>
                    <a:pt x="591" y="2029"/>
                  </a:lnTo>
                  <a:lnTo>
                    <a:pt x="794" y="2084"/>
                  </a:lnTo>
                  <a:lnTo>
                    <a:pt x="996" y="2121"/>
                  </a:lnTo>
                  <a:lnTo>
                    <a:pt x="1218" y="2103"/>
                  </a:lnTo>
                  <a:lnTo>
                    <a:pt x="1439" y="2048"/>
                  </a:lnTo>
                  <a:lnTo>
                    <a:pt x="1623" y="1974"/>
                  </a:lnTo>
                  <a:lnTo>
                    <a:pt x="1789" y="1845"/>
                  </a:lnTo>
                  <a:lnTo>
                    <a:pt x="1918" y="1697"/>
                  </a:lnTo>
                  <a:lnTo>
                    <a:pt x="2011" y="1513"/>
                  </a:lnTo>
                  <a:lnTo>
                    <a:pt x="2084" y="1310"/>
                  </a:lnTo>
                  <a:lnTo>
                    <a:pt x="2103" y="1199"/>
                  </a:lnTo>
                  <a:lnTo>
                    <a:pt x="2103" y="1089"/>
                  </a:lnTo>
                  <a:lnTo>
                    <a:pt x="2103" y="867"/>
                  </a:lnTo>
                  <a:lnTo>
                    <a:pt x="2047" y="665"/>
                  </a:lnTo>
                  <a:lnTo>
                    <a:pt x="1955" y="499"/>
                  </a:lnTo>
                  <a:lnTo>
                    <a:pt x="1826" y="333"/>
                  </a:lnTo>
                  <a:lnTo>
                    <a:pt x="1679" y="204"/>
                  </a:lnTo>
                  <a:lnTo>
                    <a:pt x="1513" y="112"/>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9"/>
            <p:cNvSpPr/>
            <p:nvPr/>
          </p:nvSpPr>
          <p:spPr>
            <a:xfrm>
              <a:off x="6028325" y="1615450"/>
              <a:ext cx="53950" cy="53500"/>
            </a:xfrm>
            <a:custGeom>
              <a:avLst/>
              <a:gdLst/>
              <a:ahLst/>
              <a:cxnLst/>
              <a:rect l="l" t="t" r="r" b="b"/>
              <a:pathLst>
                <a:path w="2158" h="2140" extrusionOk="0">
                  <a:moveTo>
                    <a:pt x="1107" y="0"/>
                  </a:moveTo>
                  <a:lnTo>
                    <a:pt x="886" y="19"/>
                  </a:lnTo>
                  <a:lnTo>
                    <a:pt x="683" y="74"/>
                  </a:lnTo>
                  <a:lnTo>
                    <a:pt x="498" y="166"/>
                  </a:lnTo>
                  <a:lnTo>
                    <a:pt x="332" y="295"/>
                  </a:lnTo>
                  <a:lnTo>
                    <a:pt x="203" y="443"/>
                  </a:lnTo>
                  <a:lnTo>
                    <a:pt x="93" y="627"/>
                  </a:lnTo>
                  <a:lnTo>
                    <a:pt x="37" y="830"/>
                  </a:lnTo>
                  <a:lnTo>
                    <a:pt x="19" y="941"/>
                  </a:lnTo>
                  <a:lnTo>
                    <a:pt x="1" y="1051"/>
                  </a:lnTo>
                  <a:lnTo>
                    <a:pt x="19" y="1162"/>
                  </a:lnTo>
                  <a:lnTo>
                    <a:pt x="19" y="1273"/>
                  </a:lnTo>
                  <a:lnTo>
                    <a:pt x="93" y="1475"/>
                  </a:lnTo>
                  <a:lnTo>
                    <a:pt x="185" y="1660"/>
                  </a:lnTo>
                  <a:lnTo>
                    <a:pt x="314" y="1826"/>
                  </a:lnTo>
                  <a:lnTo>
                    <a:pt x="462" y="1955"/>
                  </a:lnTo>
                  <a:lnTo>
                    <a:pt x="646" y="2047"/>
                  </a:lnTo>
                  <a:lnTo>
                    <a:pt x="849" y="2121"/>
                  </a:lnTo>
                  <a:lnTo>
                    <a:pt x="959" y="2139"/>
                  </a:lnTo>
                  <a:lnTo>
                    <a:pt x="1199" y="2139"/>
                  </a:lnTo>
                  <a:lnTo>
                    <a:pt x="1291" y="2121"/>
                  </a:lnTo>
                  <a:lnTo>
                    <a:pt x="1512" y="2047"/>
                  </a:lnTo>
                  <a:lnTo>
                    <a:pt x="1697" y="1955"/>
                  </a:lnTo>
                  <a:lnTo>
                    <a:pt x="1844" y="1826"/>
                  </a:lnTo>
                  <a:lnTo>
                    <a:pt x="1973" y="1660"/>
                  </a:lnTo>
                  <a:lnTo>
                    <a:pt x="2066" y="1475"/>
                  </a:lnTo>
                  <a:lnTo>
                    <a:pt x="2139" y="1273"/>
                  </a:lnTo>
                  <a:lnTo>
                    <a:pt x="2139" y="1162"/>
                  </a:lnTo>
                  <a:lnTo>
                    <a:pt x="2158" y="1051"/>
                  </a:lnTo>
                  <a:lnTo>
                    <a:pt x="2121" y="830"/>
                  </a:lnTo>
                  <a:lnTo>
                    <a:pt x="2066" y="646"/>
                  </a:lnTo>
                  <a:lnTo>
                    <a:pt x="1973" y="461"/>
                  </a:lnTo>
                  <a:lnTo>
                    <a:pt x="1844" y="314"/>
                  </a:lnTo>
                  <a:lnTo>
                    <a:pt x="1697" y="185"/>
                  </a:lnTo>
                  <a:lnTo>
                    <a:pt x="1512" y="74"/>
                  </a:lnTo>
                  <a:lnTo>
                    <a:pt x="1328" y="19"/>
                  </a:lnTo>
                  <a:lnTo>
                    <a:pt x="1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9"/>
            <p:cNvSpPr/>
            <p:nvPr/>
          </p:nvSpPr>
          <p:spPr>
            <a:xfrm>
              <a:off x="5566450" y="1449950"/>
              <a:ext cx="53025" cy="53050"/>
            </a:xfrm>
            <a:custGeom>
              <a:avLst/>
              <a:gdLst/>
              <a:ahLst/>
              <a:cxnLst/>
              <a:rect l="l" t="t" r="r" b="b"/>
              <a:pathLst>
                <a:path w="2121" h="2122" extrusionOk="0">
                  <a:moveTo>
                    <a:pt x="1107" y="1"/>
                  </a:moveTo>
                  <a:lnTo>
                    <a:pt x="886" y="19"/>
                  </a:lnTo>
                  <a:lnTo>
                    <a:pt x="664" y="75"/>
                  </a:lnTo>
                  <a:lnTo>
                    <a:pt x="480" y="167"/>
                  </a:lnTo>
                  <a:lnTo>
                    <a:pt x="332" y="296"/>
                  </a:lnTo>
                  <a:lnTo>
                    <a:pt x="185" y="444"/>
                  </a:lnTo>
                  <a:lnTo>
                    <a:pt x="93" y="628"/>
                  </a:lnTo>
                  <a:lnTo>
                    <a:pt x="37" y="831"/>
                  </a:lnTo>
                  <a:lnTo>
                    <a:pt x="1" y="1052"/>
                  </a:lnTo>
                  <a:lnTo>
                    <a:pt x="19" y="1273"/>
                  </a:lnTo>
                  <a:lnTo>
                    <a:pt x="74" y="1476"/>
                  </a:lnTo>
                  <a:lnTo>
                    <a:pt x="166" y="1642"/>
                  </a:lnTo>
                  <a:lnTo>
                    <a:pt x="296" y="1808"/>
                  </a:lnTo>
                  <a:lnTo>
                    <a:pt x="443" y="1937"/>
                  </a:lnTo>
                  <a:lnTo>
                    <a:pt x="609" y="2029"/>
                  </a:lnTo>
                  <a:lnTo>
                    <a:pt x="812" y="2103"/>
                  </a:lnTo>
                  <a:lnTo>
                    <a:pt x="1033" y="2121"/>
                  </a:lnTo>
                  <a:lnTo>
                    <a:pt x="1254" y="2103"/>
                  </a:lnTo>
                  <a:lnTo>
                    <a:pt x="1457" y="2048"/>
                  </a:lnTo>
                  <a:lnTo>
                    <a:pt x="1642" y="1955"/>
                  </a:lnTo>
                  <a:lnTo>
                    <a:pt x="1807" y="1826"/>
                  </a:lnTo>
                  <a:lnTo>
                    <a:pt x="1937" y="1679"/>
                  </a:lnTo>
                  <a:lnTo>
                    <a:pt x="2029" y="1494"/>
                  </a:lnTo>
                  <a:lnTo>
                    <a:pt x="2102" y="1292"/>
                  </a:lnTo>
                  <a:lnTo>
                    <a:pt x="2121" y="1070"/>
                  </a:lnTo>
                  <a:lnTo>
                    <a:pt x="2102" y="868"/>
                  </a:lnTo>
                  <a:lnTo>
                    <a:pt x="2047" y="665"/>
                  </a:lnTo>
                  <a:lnTo>
                    <a:pt x="1955" y="480"/>
                  </a:lnTo>
                  <a:lnTo>
                    <a:pt x="1826" y="333"/>
                  </a:lnTo>
                  <a:lnTo>
                    <a:pt x="1678" y="204"/>
                  </a:lnTo>
                  <a:lnTo>
                    <a:pt x="1512" y="93"/>
                  </a:lnTo>
                  <a:lnTo>
                    <a:pt x="1310" y="38"/>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9"/>
            <p:cNvSpPr/>
            <p:nvPr/>
          </p:nvSpPr>
          <p:spPr>
            <a:xfrm>
              <a:off x="6108525" y="1629725"/>
              <a:ext cx="53500" cy="53500"/>
            </a:xfrm>
            <a:custGeom>
              <a:avLst/>
              <a:gdLst/>
              <a:ahLst/>
              <a:cxnLst/>
              <a:rect l="l" t="t" r="r" b="b"/>
              <a:pathLst>
                <a:path w="2140" h="2140" extrusionOk="0">
                  <a:moveTo>
                    <a:pt x="886" y="1"/>
                  </a:moveTo>
                  <a:lnTo>
                    <a:pt x="665" y="56"/>
                  </a:lnTo>
                  <a:lnTo>
                    <a:pt x="480" y="167"/>
                  </a:lnTo>
                  <a:lnTo>
                    <a:pt x="314" y="277"/>
                  </a:lnTo>
                  <a:lnTo>
                    <a:pt x="185" y="443"/>
                  </a:lnTo>
                  <a:lnTo>
                    <a:pt x="93" y="628"/>
                  </a:lnTo>
                  <a:lnTo>
                    <a:pt x="19" y="831"/>
                  </a:lnTo>
                  <a:lnTo>
                    <a:pt x="1" y="941"/>
                  </a:lnTo>
                  <a:lnTo>
                    <a:pt x="1" y="1052"/>
                  </a:lnTo>
                  <a:lnTo>
                    <a:pt x="19" y="1273"/>
                  </a:lnTo>
                  <a:lnTo>
                    <a:pt x="75" y="1476"/>
                  </a:lnTo>
                  <a:lnTo>
                    <a:pt x="167" y="1660"/>
                  </a:lnTo>
                  <a:lnTo>
                    <a:pt x="296" y="1826"/>
                  </a:lnTo>
                  <a:lnTo>
                    <a:pt x="462" y="1955"/>
                  </a:lnTo>
                  <a:lnTo>
                    <a:pt x="646" y="2048"/>
                  </a:lnTo>
                  <a:lnTo>
                    <a:pt x="849" y="2121"/>
                  </a:lnTo>
                  <a:lnTo>
                    <a:pt x="960" y="2140"/>
                  </a:lnTo>
                  <a:lnTo>
                    <a:pt x="1181" y="2140"/>
                  </a:lnTo>
                  <a:lnTo>
                    <a:pt x="1291" y="2121"/>
                  </a:lnTo>
                  <a:lnTo>
                    <a:pt x="1494" y="2048"/>
                  </a:lnTo>
                  <a:lnTo>
                    <a:pt x="1679" y="1955"/>
                  </a:lnTo>
                  <a:lnTo>
                    <a:pt x="1826" y="1826"/>
                  </a:lnTo>
                  <a:lnTo>
                    <a:pt x="1955" y="1660"/>
                  </a:lnTo>
                  <a:lnTo>
                    <a:pt x="2066" y="1476"/>
                  </a:lnTo>
                  <a:lnTo>
                    <a:pt x="2121" y="1273"/>
                  </a:lnTo>
                  <a:lnTo>
                    <a:pt x="2140" y="1162"/>
                  </a:lnTo>
                  <a:lnTo>
                    <a:pt x="2140" y="1052"/>
                  </a:lnTo>
                  <a:lnTo>
                    <a:pt x="2121" y="849"/>
                  </a:lnTo>
                  <a:lnTo>
                    <a:pt x="2066" y="646"/>
                  </a:lnTo>
                  <a:lnTo>
                    <a:pt x="1955" y="462"/>
                  </a:lnTo>
                  <a:lnTo>
                    <a:pt x="1845" y="314"/>
                  </a:lnTo>
                  <a:lnTo>
                    <a:pt x="1679" y="185"/>
                  </a:lnTo>
                  <a:lnTo>
                    <a:pt x="1513" y="75"/>
                  </a:lnTo>
                  <a:lnTo>
                    <a:pt x="1310" y="19"/>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9"/>
            <p:cNvSpPr/>
            <p:nvPr/>
          </p:nvSpPr>
          <p:spPr>
            <a:xfrm>
              <a:off x="4832625" y="502250"/>
              <a:ext cx="53950" cy="53475"/>
            </a:xfrm>
            <a:custGeom>
              <a:avLst/>
              <a:gdLst/>
              <a:ahLst/>
              <a:cxnLst/>
              <a:rect l="l" t="t" r="r" b="b"/>
              <a:pathLst>
                <a:path w="2158" h="2139" extrusionOk="0">
                  <a:moveTo>
                    <a:pt x="1051" y="0"/>
                  </a:moveTo>
                  <a:lnTo>
                    <a:pt x="940" y="19"/>
                  </a:lnTo>
                  <a:lnTo>
                    <a:pt x="830" y="37"/>
                  </a:lnTo>
                  <a:lnTo>
                    <a:pt x="627" y="92"/>
                  </a:lnTo>
                  <a:lnTo>
                    <a:pt x="461" y="203"/>
                  </a:lnTo>
                  <a:lnTo>
                    <a:pt x="295" y="332"/>
                  </a:lnTo>
                  <a:lnTo>
                    <a:pt x="166" y="498"/>
                  </a:lnTo>
                  <a:lnTo>
                    <a:pt x="74" y="682"/>
                  </a:lnTo>
                  <a:lnTo>
                    <a:pt x="18" y="885"/>
                  </a:lnTo>
                  <a:lnTo>
                    <a:pt x="0" y="1106"/>
                  </a:lnTo>
                  <a:lnTo>
                    <a:pt x="37" y="1328"/>
                  </a:lnTo>
                  <a:lnTo>
                    <a:pt x="92" y="1512"/>
                  </a:lnTo>
                  <a:lnTo>
                    <a:pt x="203" y="1696"/>
                  </a:lnTo>
                  <a:lnTo>
                    <a:pt x="332" y="1844"/>
                  </a:lnTo>
                  <a:lnTo>
                    <a:pt x="479" y="1973"/>
                  </a:lnTo>
                  <a:lnTo>
                    <a:pt x="664" y="2065"/>
                  </a:lnTo>
                  <a:lnTo>
                    <a:pt x="848" y="2120"/>
                  </a:lnTo>
                  <a:lnTo>
                    <a:pt x="1069" y="2139"/>
                  </a:lnTo>
                  <a:lnTo>
                    <a:pt x="1180" y="2139"/>
                  </a:lnTo>
                  <a:lnTo>
                    <a:pt x="1291" y="2120"/>
                  </a:lnTo>
                  <a:lnTo>
                    <a:pt x="1494" y="2065"/>
                  </a:lnTo>
                  <a:lnTo>
                    <a:pt x="1678" y="1973"/>
                  </a:lnTo>
                  <a:lnTo>
                    <a:pt x="1844" y="1844"/>
                  </a:lnTo>
                  <a:lnTo>
                    <a:pt x="1973" y="1678"/>
                  </a:lnTo>
                  <a:lnTo>
                    <a:pt x="2065" y="1494"/>
                  </a:lnTo>
                  <a:lnTo>
                    <a:pt x="2120" y="1291"/>
                  </a:lnTo>
                  <a:lnTo>
                    <a:pt x="2139" y="1180"/>
                  </a:lnTo>
                  <a:lnTo>
                    <a:pt x="2157" y="1069"/>
                  </a:lnTo>
                  <a:lnTo>
                    <a:pt x="2120" y="848"/>
                  </a:lnTo>
                  <a:lnTo>
                    <a:pt x="2065" y="645"/>
                  </a:lnTo>
                  <a:lnTo>
                    <a:pt x="1973" y="461"/>
                  </a:lnTo>
                  <a:lnTo>
                    <a:pt x="1825" y="295"/>
                  </a:lnTo>
                  <a:lnTo>
                    <a:pt x="1678" y="166"/>
                  </a:lnTo>
                  <a:lnTo>
                    <a:pt x="1494" y="74"/>
                  </a:lnTo>
                  <a:lnTo>
                    <a:pt x="1272" y="19"/>
                  </a:lnTo>
                  <a:lnTo>
                    <a:pt x="10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9"/>
            <p:cNvSpPr/>
            <p:nvPr/>
          </p:nvSpPr>
          <p:spPr>
            <a:xfrm>
              <a:off x="6188750" y="1644025"/>
              <a:ext cx="53025" cy="53025"/>
            </a:xfrm>
            <a:custGeom>
              <a:avLst/>
              <a:gdLst/>
              <a:ahLst/>
              <a:cxnLst/>
              <a:rect l="l" t="t" r="r" b="b"/>
              <a:pathLst>
                <a:path w="2121" h="2121" extrusionOk="0">
                  <a:moveTo>
                    <a:pt x="1051" y="0"/>
                  </a:moveTo>
                  <a:lnTo>
                    <a:pt x="830" y="19"/>
                  </a:lnTo>
                  <a:lnTo>
                    <a:pt x="645" y="74"/>
                  </a:lnTo>
                  <a:lnTo>
                    <a:pt x="461" y="166"/>
                  </a:lnTo>
                  <a:lnTo>
                    <a:pt x="295" y="295"/>
                  </a:lnTo>
                  <a:lnTo>
                    <a:pt x="184" y="443"/>
                  </a:lnTo>
                  <a:lnTo>
                    <a:pt x="74" y="627"/>
                  </a:lnTo>
                  <a:lnTo>
                    <a:pt x="18" y="830"/>
                  </a:lnTo>
                  <a:lnTo>
                    <a:pt x="0" y="1033"/>
                  </a:lnTo>
                  <a:lnTo>
                    <a:pt x="0" y="1162"/>
                  </a:lnTo>
                  <a:lnTo>
                    <a:pt x="0" y="1273"/>
                  </a:lnTo>
                  <a:lnTo>
                    <a:pt x="74" y="1476"/>
                  </a:lnTo>
                  <a:lnTo>
                    <a:pt x="166" y="1660"/>
                  </a:lnTo>
                  <a:lnTo>
                    <a:pt x="295" y="1807"/>
                  </a:lnTo>
                  <a:lnTo>
                    <a:pt x="443" y="1955"/>
                  </a:lnTo>
                  <a:lnTo>
                    <a:pt x="627" y="2047"/>
                  </a:lnTo>
                  <a:lnTo>
                    <a:pt x="830" y="2102"/>
                  </a:lnTo>
                  <a:lnTo>
                    <a:pt x="940" y="2121"/>
                  </a:lnTo>
                  <a:lnTo>
                    <a:pt x="1051" y="2121"/>
                  </a:lnTo>
                  <a:lnTo>
                    <a:pt x="1272" y="2102"/>
                  </a:lnTo>
                  <a:lnTo>
                    <a:pt x="1475" y="2047"/>
                  </a:lnTo>
                  <a:lnTo>
                    <a:pt x="1659" y="1955"/>
                  </a:lnTo>
                  <a:lnTo>
                    <a:pt x="1807" y="1826"/>
                  </a:lnTo>
                  <a:lnTo>
                    <a:pt x="1936" y="1678"/>
                  </a:lnTo>
                  <a:lnTo>
                    <a:pt x="2028" y="1494"/>
                  </a:lnTo>
                  <a:lnTo>
                    <a:pt x="2102" y="1310"/>
                  </a:lnTo>
                  <a:lnTo>
                    <a:pt x="2120" y="1088"/>
                  </a:lnTo>
                  <a:lnTo>
                    <a:pt x="2120" y="978"/>
                  </a:lnTo>
                  <a:lnTo>
                    <a:pt x="2102" y="867"/>
                  </a:lnTo>
                  <a:lnTo>
                    <a:pt x="2047" y="664"/>
                  </a:lnTo>
                  <a:lnTo>
                    <a:pt x="1954" y="480"/>
                  </a:lnTo>
                  <a:lnTo>
                    <a:pt x="1825" y="314"/>
                  </a:lnTo>
                  <a:lnTo>
                    <a:pt x="1659" y="185"/>
                  </a:lnTo>
                  <a:lnTo>
                    <a:pt x="1475" y="74"/>
                  </a:lnTo>
                  <a:lnTo>
                    <a:pt x="1272" y="19"/>
                  </a:lnTo>
                  <a:lnTo>
                    <a:pt x="11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9"/>
            <p:cNvSpPr/>
            <p:nvPr/>
          </p:nvSpPr>
          <p:spPr>
            <a:xfrm>
              <a:off x="6348700" y="1670300"/>
              <a:ext cx="52550" cy="52100"/>
            </a:xfrm>
            <a:custGeom>
              <a:avLst/>
              <a:gdLst/>
              <a:ahLst/>
              <a:cxnLst/>
              <a:rect l="l" t="t" r="r" b="b"/>
              <a:pathLst>
                <a:path w="2102" h="2084" extrusionOk="0">
                  <a:moveTo>
                    <a:pt x="1033" y="0"/>
                  </a:moveTo>
                  <a:lnTo>
                    <a:pt x="811" y="19"/>
                  </a:lnTo>
                  <a:lnTo>
                    <a:pt x="627" y="74"/>
                  </a:lnTo>
                  <a:lnTo>
                    <a:pt x="443" y="185"/>
                  </a:lnTo>
                  <a:lnTo>
                    <a:pt x="295" y="314"/>
                  </a:lnTo>
                  <a:lnTo>
                    <a:pt x="166" y="461"/>
                  </a:lnTo>
                  <a:lnTo>
                    <a:pt x="74" y="646"/>
                  </a:lnTo>
                  <a:lnTo>
                    <a:pt x="18" y="849"/>
                  </a:lnTo>
                  <a:lnTo>
                    <a:pt x="0" y="1051"/>
                  </a:lnTo>
                  <a:lnTo>
                    <a:pt x="37" y="1273"/>
                  </a:lnTo>
                  <a:lnTo>
                    <a:pt x="92" y="1476"/>
                  </a:lnTo>
                  <a:lnTo>
                    <a:pt x="184" y="1641"/>
                  </a:lnTo>
                  <a:lnTo>
                    <a:pt x="314" y="1789"/>
                  </a:lnTo>
                  <a:lnTo>
                    <a:pt x="479" y="1918"/>
                  </a:lnTo>
                  <a:lnTo>
                    <a:pt x="645" y="2010"/>
                  </a:lnTo>
                  <a:lnTo>
                    <a:pt x="848" y="2066"/>
                  </a:lnTo>
                  <a:lnTo>
                    <a:pt x="1069" y="2084"/>
                  </a:lnTo>
                  <a:lnTo>
                    <a:pt x="1272" y="2066"/>
                  </a:lnTo>
                  <a:lnTo>
                    <a:pt x="1475" y="1992"/>
                  </a:lnTo>
                  <a:lnTo>
                    <a:pt x="1659" y="1900"/>
                  </a:lnTo>
                  <a:lnTo>
                    <a:pt x="1807" y="1771"/>
                  </a:lnTo>
                  <a:lnTo>
                    <a:pt x="1936" y="1623"/>
                  </a:lnTo>
                  <a:lnTo>
                    <a:pt x="2028" y="1439"/>
                  </a:lnTo>
                  <a:lnTo>
                    <a:pt x="2084" y="1236"/>
                  </a:lnTo>
                  <a:lnTo>
                    <a:pt x="2102" y="1015"/>
                  </a:lnTo>
                  <a:lnTo>
                    <a:pt x="2065" y="812"/>
                  </a:lnTo>
                  <a:lnTo>
                    <a:pt x="2010" y="609"/>
                  </a:lnTo>
                  <a:lnTo>
                    <a:pt x="1918" y="443"/>
                  </a:lnTo>
                  <a:lnTo>
                    <a:pt x="1789" y="277"/>
                  </a:lnTo>
                  <a:lnTo>
                    <a:pt x="1623" y="166"/>
                  </a:lnTo>
                  <a:lnTo>
                    <a:pt x="1457" y="74"/>
                  </a:lnTo>
                  <a:lnTo>
                    <a:pt x="1254"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9"/>
            <p:cNvSpPr/>
            <p:nvPr/>
          </p:nvSpPr>
          <p:spPr>
            <a:xfrm>
              <a:off x="4936800" y="848875"/>
              <a:ext cx="51175" cy="51200"/>
            </a:xfrm>
            <a:custGeom>
              <a:avLst/>
              <a:gdLst/>
              <a:ahLst/>
              <a:cxnLst/>
              <a:rect l="l" t="t" r="r" b="b"/>
              <a:pathLst>
                <a:path w="2047" h="2048" extrusionOk="0">
                  <a:moveTo>
                    <a:pt x="922" y="1"/>
                  </a:moveTo>
                  <a:lnTo>
                    <a:pt x="830" y="19"/>
                  </a:lnTo>
                  <a:lnTo>
                    <a:pt x="627" y="74"/>
                  </a:lnTo>
                  <a:lnTo>
                    <a:pt x="443" y="167"/>
                  </a:lnTo>
                  <a:lnTo>
                    <a:pt x="295" y="296"/>
                  </a:lnTo>
                  <a:lnTo>
                    <a:pt x="166" y="443"/>
                  </a:lnTo>
                  <a:lnTo>
                    <a:pt x="74" y="627"/>
                  </a:lnTo>
                  <a:lnTo>
                    <a:pt x="18" y="830"/>
                  </a:lnTo>
                  <a:lnTo>
                    <a:pt x="0" y="923"/>
                  </a:lnTo>
                  <a:lnTo>
                    <a:pt x="0" y="1033"/>
                  </a:lnTo>
                  <a:lnTo>
                    <a:pt x="0" y="1144"/>
                  </a:lnTo>
                  <a:lnTo>
                    <a:pt x="18" y="1254"/>
                  </a:lnTo>
                  <a:lnTo>
                    <a:pt x="92" y="1439"/>
                  </a:lnTo>
                  <a:lnTo>
                    <a:pt x="184" y="1623"/>
                  </a:lnTo>
                  <a:lnTo>
                    <a:pt x="313" y="1771"/>
                  </a:lnTo>
                  <a:lnTo>
                    <a:pt x="479" y="1900"/>
                  </a:lnTo>
                  <a:lnTo>
                    <a:pt x="664" y="1992"/>
                  </a:lnTo>
                  <a:lnTo>
                    <a:pt x="848" y="2029"/>
                  </a:lnTo>
                  <a:lnTo>
                    <a:pt x="959" y="2047"/>
                  </a:lnTo>
                  <a:lnTo>
                    <a:pt x="1069" y="2047"/>
                  </a:lnTo>
                  <a:lnTo>
                    <a:pt x="1272" y="2029"/>
                  </a:lnTo>
                  <a:lnTo>
                    <a:pt x="1457" y="1955"/>
                  </a:lnTo>
                  <a:lnTo>
                    <a:pt x="1623" y="1863"/>
                  </a:lnTo>
                  <a:lnTo>
                    <a:pt x="1770" y="1734"/>
                  </a:lnTo>
                  <a:lnTo>
                    <a:pt x="1881" y="1568"/>
                  </a:lnTo>
                  <a:lnTo>
                    <a:pt x="1973" y="1402"/>
                  </a:lnTo>
                  <a:lnTo>
                    <a:pt x="2028" y="1199"/>
                  </a:lnTo>
                  <a:lnTo>
                    <a:pt x="2047" y="996"/>
                  </a:lnTo>
                  <a:lnTo>
                    <a:pt x="2028" y="812"/>
                  </a:lnTo>
                  <a:lnTo>
                    <a:pt x="1973" y="609"/>
                  </a:lnTo>
                  <a:lnTo>
                    <a:pt x="1862" y="443"/>
                  </a:lnTo>
                  <a:lnTo>
                    <a:pt x="1752" y="296"/>
                  </a:lnTo>
                  <a:lnTo>
                    <a:pt x="1604" y="167"/>
                  </a:lnTo>
                  <a:lnTo>
                    <a:pt x="1420" y="74"/>
                  </a:lnTo>
                  <a:lnTo>
                    <a:pt x="1235" y="19"/>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9"/>
            <p:cNvSpPr/>
            <p:nvPr/>
          </p:nvSpPr>
          <p:spPr>
            <a:xfrm>
              <a:off x="5067700" y="1036950"/>
              <a:ext cx="51650" cy="51650"/>
            </a:xfrm>
            <a:custGeom>
              <a:avLst/>
              <a:gdLst/>
              <a:ahLst/>
              <a:cxnLst/>
              <a:rect l="l" t="t" r="r" b="b"/>
              <a:pathLst>
                <a:path w="2066" h="2066" extrusionOk="0">
                  <a:moveTo>
                    <a:pt x="1015" y="0"/>
                  </a:moveTo>
                  <a:lnTo>
                    <a:pt x="812" y="19"/>
                  </a:lnTo>
                  <a:lnTo>
                    <a:pt x="627" y="74"/>
                  </a:lnTo>
                  <a:lnTo>
                    <a:pt x="461" y="166"/>
                  </a:lnTo>
                  <a:lnTo>
                    <a:pt x="314" y="295"/>
                  </a:lnTo>
                  <a:lnTo>
                    <a:pt x="185" y="443"/>
                  </a:lnTo>
                  <a:lnTo>
                    <a:pt x="93" y="609"/>
                  </a:lnTo>
                  <a:lnTo>
                    <a:pt x="37" y="793"/>
                  </a:lnTo>
                  <a:lnTo>
                    <a:pt x="0" y="996"/>
                  </a:lnTo>
                  <a:lnTo>
                    <a:pt x="19" y="1217"/>
                  </a:lnTo>
                  <a:lnTo>
                    <a:pt x="74" y="1420"/>
                  </a:lnTo>
                  <a:lnTo>
                    <a:pt x="166" y="1586"/>
                  </a:lnTo>
                  <a:lnTo>
                    <a:pt x="295" y="1752"/>
                  </a:lnTo>
                  <a:lnTo>
                    <a:pt x="443" y="1881"/>
                  </a:lnTo>
                  <a:lnTo>
                    <a:pt x="609" y="1973"/>
                  </a:lnTo>
                  <a:lnTo>
                    <a:pt x="812" y="2047"/>
                  </a:lnTo>
                  <a:lnTo>
                    <a:pt x="1015" y="2065"/>
                  </a:lnTo>
                  <a:lnTo>
                    <a:pt x="1236" y="2047"/>
                  </a:lnTo>
                  <a:lnTo>
                    <a:pt x="1439" y="1992"/>
                  </a:lnTo>
                  <a:lnTo>
                    <a:pt x="1605" y="1900"/>
                  </a:lnTo>
                  <a:lnTo>
                    <a:pt x="1771" y="1770"/>
                  </a:lnTo>
                  <a:lnTo>
                    <a:pt x="1881" y="1623"/>
                  </a:lnTo>
                  <a:lnTo>
                    <a:pt x="1992" y="1439"/>
                  </a:lnTo>
                  <a:lnTo>
                    <a:pt x="2047" y="1236"/>
                  </a:lnTo>
                  <a:lnTo>
                    <a:pt x="2066" y="1033"/>
                  </a:lnTo>
                  <a:lnTo>
                    <a:pt x="2047" y="830"/>
                  </a:lnTo>
                  <a:lnTo>
                    <a:pt x="1992" y="627"/>
                  </a:lnTo>
                  <a:lnTo>
                    <a:pt x="1881" y="443"/>
                  </a:lnTo>
                  <a:lnTo>
                    <a:pt x="1771" y="295"/>
                  </a:lnTo>
                  <a:lnTo>
                    <a:pt x="1605" y="166"/>
                  </a:lnTo>
                  <a:lnTo>
                    <a:pt x="1439" y="74"/>
                  </a:lnTo>
                  <a:lnTo>
                    <a:pt x="1236"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9"/>
            <p:cNvSpPr/>
            <p:nvPr/>
          </p:nvSpPr>
          <p:spPr>
            <a:xfrm>
              <a:off x="5344725" y="1331025"/>
              <a:ext cx="51200" cy="51200"/>
            </a:xfrm>
            <a:custGeom>
              <a:avLst/>
              <a:gdLst/>
              <a:ahLst/>
              <a:cxnLst/>
              <a:rect l="l" t="t" r="r" b="b"/>
              <a:pathLst>
                <a:path w="2048" h="2048" extrusionOk="0">
                  <a:moveTo>
                    <a:pt x="941" y="1"/>
                  </a:moveTo>
                  <a:lnTo>
                    <a:pt x="831" y="19"/>
                  </a:lnTo>
                  <a:lnTo>
                    <a:pt x="646" y="75"/>
                  </a:lnTo>
                  <a:lnTo>
                    <a:pt x="462" y="167"/>
                  </a:lnTo>
                  <a:lnTo>
                    <a:pt x="296" y="296"/>
                  </a:lnTo>
                  <a:lnTo>
                    <a:pt x="185" y="443"/>
                  </a:lnTo>
                  <a:lnTo>
                    <a:pt x="75" y="628"/>
                  </a:lnTo>
                  <a:lnTo>
                    <a:pt x="19" y="831"/>
                  </a:lnTo>
                  <a:lnTo>
                    <a:pt x="1" y="923"/>
                  </a:lnTo>
                  <a:lnTo>
                    <a:pt x="1" y="1033"/>
                  </a:lnTo>
                  <a:lnTo>
                    <a:pt x="1" y="1144"/>
                  </a:lnTo>
                  <a:lnTo>
                    <a:pt x="19" y="1255"/>
                  </a:lnTo>
                  <a:lnTo>
                    <a:pt x="93" y="1439"/>
                  </a:lnTo>
                  <a:lnTo>
                    <a:pt x="185" y="1624"/>
                  </a:lnTo>
                  <a:lnTo>
                    <a:pt x="314" y="1771"/>
                  </a:lnTo>
                  <a:lnTo>
                    <a:pt x="480" y="1900"/>
                  </a:lnTo>
                  <a:lnTo>
                    <a:pt x="665" y="1992"/>
                  </a:lnTo>
                  <a:lnTo>
                    <a:pt x="849" y="2048"/>
                  </a:lnTo>
                  <a:lnTo>
                    <a:pt x="1070" y="2048"/>
                  </a:lnTo>
                  <a:lnTo>
                    <a:pt x="1273" y="2029"/>
                  </a:lnTo>
                  <a:lnTo>
                    <a:pt x="1457" y="1955"/>
                  </a:lnTo>
                  <a:lnTo>
                    <a:pt x="1623" y="1863"/>
                  </a:lnTo>
                  <a:lnTo>
                    <a:pt x="1771" y="1734"/>
                  </a:lnTo>
                  <a:lnTo>
                    <a:pt x="1881" y="1587"/>
                  </a:lnTo>
                  <a:lnTo>
                    <a:pt x="1974" y="1402"/>
                  </a:lnTo>
                  <a:lnTo>
                    <a:pt x="2029" y="1218"/>
                  </a:lnTo>
                  <a:lnTo>
                    <a:pt x="2047" y="1015"/>
                  </a:lnTo>
                  <a:lnTo>
                    <a:pt x="2029" y="812"/>
                  </a:lnTo>
                  <a:lnTo>
                    <a:pt x="1974" y="628"/>
                  </a:lnTo>
                  <a:lnTo>
                    <a:pt x="1881" y="462"/>
                  </a:lnTo>
                  <a:lnTo>
                    <a:pt x="1752" y="296"/>
                  </a:lnTo>
                  <a:lnTo>
                    <a:pt x="1605" y="185"/>
                  </a:lnTo>
                  <a:lnTo>
                    <a:pt x="1439" y="93"/>
                  </a:lnTo>
                  <a:lnTo>
                    <a:pt x="1255" y="19"/>
                  </a:lnTo>
                  <a:lnTo>
                    <a:pt x="10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9"/>
            <p:cNvSpPr/>
            <p:nvPr/>
          </p:nvSpPr>
          <p:spPr>
            <a:xfrm>
              <a:off x="5713025" y="1559200"/>
              <a:ext cx="51200" cy="51650"/>
            </a:xfrm>
            <a:custGeom>
              <a:avLst/>
              <a:gdLst/>
              <a:ahLst/>
              <a:cxnLst/>
              <a:rect l="l" t="t" r="r" b="b"/>
              <a:pathLst>
                <a:path w="2048" h="2066" extrusionOk="0">
                  <a:moveTo>
                    <a:pt x="1033" y="1"/>
                  </a:moveTo>
                  <a:lnTo>
                    <a:pt x="831" y="19"/>
                  </a:lnTo>
                  <a:lnTo>
                    <a:pt x="628" y="93"/>
                  </a:lnTo>
                  <a:lnTo>
                    <a:pt x="462" y="185"/>
                  </a:lnTo>
                  <a:lnTo>
                    <a:pt x="314" y="296"/>
                  </a:lnTo>
                  <a:lnTo>
                    <a:pt x="185" y="443"/>
                  </a:lnTo>
                  <a:lnTo>
                    <a:pt x="93" y="628"/>
                  </a:lnTo>
                  <a:lnTo>
                    <a:pt x="19" y="812"/>
                  </a:lnTo>
                  <a:lnTo>
                    <a:pt x="1" y="1015"/>
                  </a:lnTo>
                  <a:lnTo>
                    <a:pt x="19" y="1218"/>
                  </a:lnTo>
                  <a:lnTo>
                    <a:pt x="75" y="1402"/>
                  </a:lnTo>
                  <a:lnTo>
                    <a:pt x="167" y="1587"/>
                  </a:lnTo>
                  <a:lnTo>
                    <a:pt x="277" y="1734"/>
                  </a:lnTo>
                  <a:lnTo>
                    <a:pt x="425" y="1863"/>
                  </a:lnTo>
                  <a:lnTo>
                    <a:pt x="591" y="1955"/>
                  </a:lnTo>
                  <a:lnTo>
                    <a:pt x="794" y="2029"/>
                  </a:lnTo>
                  <a:lnTo>
                    <a:pt x="978" y="2066"/>
                  </a:lnTo>
                  <a:lnTo>
                    <a:pt x="1089" y="2047"/>
                  </a:lnTo>
                  <a:lnTo>
                    <a:pt x="1199" y="2047"/>
                  </a:lnTo>
                  <a:lnTo>
                    <a:pt x="1402" y="1992"/>
                  </a:lnTo>
                  <a:lnTo>
                    <a:pt x="1568" y="1882"/>
                  </a:lnTo>
                  <a:lnTo>
                    <a:pt x="1734" y="1771"/>
                  </a:lnTo>
                  <a:lnTo>
                    <a:pt x="1863" y="1605"/>
                  </a:lnTo>
                  <a:lnTo>
                    <a:pt x="1955" y="1439"/>
                  </a:lnTo>
                  <a:lnTo>
                    <a:pt x="2029" y="1236"/>
                  </a:lnTo>
                  <a:lnTo>
                    <a:pt x="2047" y="1126"/>
                  </a:lnTo>
                  <a:lnTo>
                    <a:pt x="2047" y="1015"/>
                  </a:lnTo>
                  <a:lnTo>
                    <a:pt x="2029" y="812"/>
                  </a:lnTo>
                  <a:lnTo>
                    <a:pt x="1955" y="628"/>
                  </a:lnTo>
                  <a:lnTo>
                    <a:pt x="1863" y="462"/>
                  </a:lnTo>
                  <a:lnTo>
                    <a:pt x="1734" y="314"/>
                  </a:lnTo>
                  <a:lnTo>
                    <a:pt x="1587" y="185"/>
                  </a:lnTo>
                  <a:lnTo>
                    <a:pt x="1421" y="93"/>
                  </a:lnTo>
                  <a:lnTo>
                    <a:pt x="1236" y="38"/>
                  </a:lnTo>
                  <a:lnTo>
                    <a:pt x="10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9"/>
            <p:cNvSpPr/>
            <p:nvPr/>
          </p:nvSpPr>
          <p:spPr>
            <a:xfrm>
              <a:off x="5792775" y="1573500"/>
              <a:ext cx="51650" cy="51650"/>
            </a:xfrm>
            <a:custGeom>
              <a:avLst/>
              <a:gdLst/>
              <a:ahLst/>
              <a:cxnLst/>
              <a:rect l="l" t="t" r="r" b="b"/>
              <a:pathLst>
                <a:path w="2066" h="2066" extrusionOk="0">
                  <a:moveTo>
                    <a:pt x="1052" y="0"/>
                  </a:moveTo>
                  <a:lnTo>
                    <a:pt x="830" y="19"/>
                  </a:lnTo>
                  <a:lnTo>
                    <a:pt x="646" y="74"/>
                  </a:lnTo>
                  <a:lnTo>
                    <a:pt x="462" y="166"/>
                  </a:lnTo>
                  <a:lnTo>
                    <a:pt x="296" y="277"/>
                  </a:lnTo>
                  <a:lnTo>
                    <a:pt x="167" y="443"/>
                  </a:lnTo>
                  <a:lnTo>
                    <a:pt x="74" y="609"/>
                  </a:lnTo>
                  <a:lnTo>
                    <a:pt x="19" y="812"/>
                  </a:lnTo>
                  <a:lnTo>
                    <a:pt x="1" y="1015"/>
                  </a:lnTo>
                  <a:lnTo>
                    <a:pt x="1" y="1217"/>
                  </a:lnTo>
                  <a:lnTo>
                    <a:pt x="56" y="1420"/>
                  </a:lnTo>
                  <a:lnTo>
                    <a:pt x="148" y="1586"/>
                  </a:lnTo>
                  <a:lnTo>
                    <a:pt x="277" y="1752"/>
                  </a:lnTo>
                  <a:lnTo>
                    <a:pt x="406" y="1881"/>
                  </a:lnTo>
                  <a:lnTo>
                    <a:pt x="591" y="1973"/>
                  </a:lnTo>
                  <a:lnTo>
                    <a:pt x="775" y="2029"/>
                  </a:lnTo>
                  <a:lnTo>
                    <a:pt x="978" y="2066"/>
                  </a:lnTo>
                  <a:lnTo>
                    <a:pt x="1181" y="2047"/>
                  </a:lnTo>
                  <a:lnTo>
                    <a:pt x="1384" y="2010"/>
                  </a:lnTo>
                  <a:lnTo>
                    <a:pt x="1568" y="1918"/>
                  </a:lnTo>
                  <a:lnTo>
                    <a:pt x="1734" y="1789"/>
                  </a:lnTo>
                  <a:lnTo>
                    <a:pt x="1863" y="1641"/>
                  </a:lnTo>
                  <a:lnTo>
                    <a:pt x="1974" y="1475"/>
                  </a:lnTo>
                  <a:lnTo>
                    <a:pt x="2029" y="1291"/>
                  </a:lnTo>
                  <a:lnTo>
                    <a:pt x="2066" y="1070"/>
                  </a:lnTo>
                  <a:lnTo>
                    <a:pt x="2047" y="849"/>
                  </a:lnTo>
                  <a:lnTo>
                    <a:pt x="1992" y="664"/>
                  </a:lnTo>
                  <a:lnTo>
                    <a:pt x="1900" y="480"/>
                  </a:lnTo>
                  <a:lnTo>
                    <a:pt x="1789" y="314"/>
                  </a:lnTo>
                  <a:lnTo>
                    <a:pt x="1642" y="185"/>
                  </a:lnTo>
                  <a:lnTo>
                    <a:pt x="1457" y="93"/>
                  </a:lnTo>
                  <a:lnTo>
                    <a:pt x="1273" y="19"/>
                  </a:lnTo>
                  <a:lnTo>
                    <a:pt x="105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9"/>
            <p:cNvSpPr/>
            <p:nvPr/>
          </p:nvSpPr>
          <p:spPr>
            <a:xfrm>
              <a:off x="5002250" y="942900"/>
              <a:ext cx="51650" cy="51675"/>
            </a:xfrm>
            <a:custGeom>
              <a:avLst/>
              <a:gdLst/>
              <a:ahLst/>
              <a:cxnLst/>
              <a:rect l="l" t="t" r="r" b="b"/>
              <a:pathLst>
                <a:path w="2066" h="2067" extrusionOk="0">
                  <a:moveTo>
                    <a:pt x="996" y="1"/>
                  </a:moveTo>
                  <a:lnTo>
                    <a:pt x="793" y="19"/>
                  </a:lnTo>
                  <a:lnTo>
                    <a:pt x="609" y="75"/>
                  </a:lnTo>
                  <a:lnTo>
                    <a:pt x="443" y="185"/>
                  </a:lnTo>
                  <a:lnTo>
                    <a:pt x="295" y="296"/>
                  </a:lnTo>
                  <a:lnTo>
                    <a:pt x="166" y="444"/>
                  </a:lnTo>
                  <a:lnTo>
                    <a:pt x="74" y="628"/>
                  </a:lnTo>
                  <a:lnTo>
                    <a:pt x="19" y="812"/>
                  </a:lnTo>
                  <a:lnTo>
                    <a:pt x="0" y="1015"/>
                  </a:lnTo>
                  <a:lnTo>
                    <a:pt x="19" y="1218"/>
                  </a:lnTo>
                  <a:lnTo>
                    <a:pt x="74" y="1421"/>
                  </a:lnTo>
                  <a:lnTo>
                    <a:pt x="166" y="1605"/>
                  </a:lnTo>
                  <a:lnTo>
                    <a:pt x="295" y="1753"/>
                  </a:lnTo>
                  <a:lnTo>
                    <a:pt x="443" y="1882"/>
                  </a:lnTo>
                  <a:lnTo>
                    <a:pt x="627" y="1974"/>
                  </a:lnTo>
                  <a:lnTo>
                    <a:pt x="812" y="2029"/>
                  </a:lnTo>
                  <a:lnTo>
                    <a:pt x="1033" y="2066"/>
                  </a:lnTo>
                  <a:lnTo>
                    <a:pt x="1236" y="2029"/>
                  </a:lnTo>
                  <a:lnTo>
                    <a:pt x="1438" y="1974"/>
                  </a:lnTo>
                  <a:lnTo>
                    <a:pt x="1604" y="1882"/>
                  </a:lnTo>
                  <a:lnTo>
                    <a:pt x="1770" y="1753"/>
                  </a:lnTo>
                  <a:lnTo>
                    <a:pt x="1881" y="1605"/>
                  </a:lnTo>
                  <a:lnTo>
                    <a:pt x="1992" y="1421"/>
                  </a:lnTo>
                  <a:lnTo>
                    <a:pt x="2047" y="1218"/>
                  </a:lnTo>
                  <a:lnTo>
                    <a:pt x="2065" y="1015"/>
                  </a:lnTo>
                  <a:lnTo>
                    <a:pt x="2028" y="812"/>
                  </a:lnTo>
                  <a:lnTo>
                    <a:pt x="1973" y="609"/>
                  </a:lnTo>
                  <a:lnTo>
                    <a:pt x="1881" y="444"/>
                  </a:lnTo>
                  <a:lnTo>
                    <a:pt x="1752" y="278"/>
                  </a:lnTo>
                  <a:lnTo>
                    <a:pt x="1586" y="167"/>
                  </a:lnTo>
                  <a:lnTo>
                    <a:pt x="1420" y="75"/>
                  </a:lnTo>
                  <a:lnTo>
                    <a:pt x="1217" y="19"/>
                  </a:lnTo>
                  <a:lnTo>
                    <a:pt x="9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9"/>
            <p:cNvSpPr/>
            <p:nvPr/>
          </p:nvSpPr>
          <p:spPr>
            <a:xfrm>
              <a:off x="4819700" y="583375"/>
              <a:ext cx="51200" cy="51175"/>
            </a:xfrm>
            <a:custGeom>
              <a:avLst/>
              <a:gdLst/>
              <a:ahLst/>
              <a:cxnLst/>
              <a:rect l="l" t="t" r="r" b="b"/>
              <a:pathLst>
                <a:path w="2048" h="2047" extrusionOk="0">
                  <a:moveTo>
                    <a:pt x="867" y="0"/>
                  </a:moveTo>
                  <a:lnTo>
                    <a:pt x="665" y="56"/>
                  </a:lnTo>
                  <a:lnTo>
                    <a:pt x="480" y="148"/>
                  </a:lnTo>
                  <a:lnTo>
                    <a:pt x="333" y="277"/>
                  </a:lnTo>
                  <a:lnTo>
                    <a:pt x="185" y="424"/>
                  </a:lnTo>
                  <a:lnTo>
                    <a:pt x="93" y="590"/>
                  </a:lnTo>
                  <a:lnTo>
                    <a:pt x="19" y="793"/>
                  </a:lnTo>
                  <a:lnTo>
                    <a:pt x="1" y="904"/>
                  </a:lnTo>
                  <a:lnTo>
                    <a:pt x="1" y="996"/>
                  </a:lnTo>
                  <a:lnTo>
                    <a:pt x="19" y="1199"/>
                  </a:lnTo>
                  <a:lnTo>
                    <a:pt x="75" y="1402"/>
                  </a:lnTo>
                  <a:lnTo>
                    <a:pt x="148" y="1567"/>
                  </a:lnTo>
                  <a:lnTo>
                    <a:pt x="277" y="1733"/>
                  </a:lnTo>
                  <a:lnTo>
                    <a:pt x="425" y="1862"/>
                  </a:lnTo>
                  <a:lnTo>
                    <a:pt x="591" y="1955"/>
                  </a:lnTo>
                  <a:lnTo>
                    <a:pt x="775" y="2028"/>
                  </a:lnTo>
                  <a:lnTo>
                    <a:pt x="978" y="2047"/>
                  </a:lnTo>
                  <a:lnTo>
                    <a:pt x="1181" y="2047"/>
                  </a:lnTo>
                  <a:lnTo>
                    <a:pt x="1384" y="1992"/>
                  </a:lnTo>
                  <a:lnTo>
                    <a:pt x="1568" y="1899"/>
                  </a:lnTo>
                  <a:lnTo>
                    <a:pt x="1734" y="1770"/>
                  </a:lnTo>
                  <a:lnTo>
                    <a:pt x="1863" y="1623"/>
                  </a:lnTo>
                  <a:lnTo>
                    <a:pt x="1955" y="1457"/>
                  </a:lnTo>
                  <a:lnTo>
                    <a:pt x="2029" y="1254"/>
                  </a:lnTo>
                  <a:lnTo>
                    <a:pt x="2047" y="1162"/>
                  </a:lnTo>
                  <a:lnTo>
                    <a:pt x="2047" y="1051"/>
                  </a:lnTo>
                  <a:lnTo>
                    <a:pt x="2029" y="848"/>
                  </a:lnTo>
                  <a:lnTo>
                    <a:pt x="1974" y="646"/>
                  </a:lnTo>
                  <a:lnTo>
                    <a:pt x="1900" y="480"/>
                  </a:lnTo>
                  <a:lnTo>
                    <a:pt x="1771" y="332"/>
                  </a:lnTo>
                  <a:lnTo>
                    <a:pt x="1623" y="203"/>
                  </a:lnTo>
                  <a:lnTo>
                    <a:pt x="1457" y="92"/>
                  </a:lnTo>
                  <a:lnTo>
                    <a:pt x="1273" y="19"/>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9"/>
            <p:cNvSpPr/>
            <p:nvPr/>
          </p:nvSpPr>
          <p:spPr>
            <a:xfrm>
              <a:off x="4768550" y="409125"/>
              <a:ext cx="51175" cy="51650"/>
            </a:xfrm>
            <a:custGeom>
              <a:avLst/>
              <a:gdLst/>
              <a:ahLst/>
              <a:cxnLst/>
              <a:rect l="l" t="t" r="r" b="b"/>
              <a:pathLst>
                <a:path w="2047" h="2066" extrusionOk="0">
                  <a:moveTo>
                    <a:pt x="1070" y="1"/>
                  </a:moveTo>
                  <a:lnTo>
                    <a:pt x="867" y="19"/>
                  </a:lnTo>
                  <a:lnTo>
                    <a:pt x="664" y="74"/>
                  </a:lnTo>
                  <a:lnTo>
                    <a:pt x="498" y="148"/>
                  </a:lnTo>
                  <a:lnTo>
                    <a:pt x="332" y="277"/>
                  </a:lnTo>
                  <a:lnTo>
                    <a:pt x="203" y="425"/>
                  </a:lnTo>
                  <a:lnTo>
                    <a:pt x="92" y="591"/>
                  </a:lnTo>
                  <a:lnTo>
                    <a:pt x="19" y="775"/>
                  </a:lnTo>
                  <a:lnTo>
                    <a:pt x="0" y="978"/>
                  </a:lnTo>
                  <a:lnTo>
                    <a:pt x="0" y="1181"/>
                  </a:lnTo>
                  <a:lnTo>
                    <a:pt x="55" y="1365"/>
                  </a:lnTo>
                  <a:lnTo>
                    <a:pt x="129" y="1549"/>
                  </a:lnTo>
                  <a:lnTo>
                    <a:pt x="240" y="1697"/>
                  </a:lnTo>
                  <a:lnTo>
                    <a:pt x="387" y="1844"/>
                  </a:lnTo>
                  <a:lnTo>
                    <a:pt x="553" y="1955"/>
                  </a:lnTo>
                  <a:lnTo>
                    <a:pt x="738" y="2010"/>
                  </a:lnTo>
                  <a:lnTo>
                    <a:pt x="940" y="2047"/>
                  </a:lnTo>
                  <a:lnTo>
                    <a:pt x="1051" y="2066"/>
                  </a:lnTo>
                  <a:lnTo>
                    <a:pt x="1162" y="2047"/>
                  </a:lnTo>
                  <a:lnTo>
                    <a:pt x="1346" y="1992"/>
                  </a:lnTo>
                  <a:lnTo>
                    <a:pt x="1530" y="1918"/>
                  </a:lnTo>
                  <a:lnTo>
                    <a:pt x="1696" y="1789"/>
                  </a:lnTo>
                  <a:lnTo>
                    <a:pt x="1844" y="1642"/>
                  </a:lnTo>
                  <a:lnTo>
                    <a:pt x="1936" y="1457"/>
                  </a:lnTo>
                  <a:lnTo>
                    <a:pt x="2010" y="1273"/>
                  </a:lnTo>
                  <a:lnTo>
                    <a:pt x="2028" y="1162"/>
                  </a:lnTo>
                  <a:lnTo>
                    <a:pt x="2047" y="1070"/>
                  </a:lnTo>
                  <a:lnTo>
                    <a:pt x="2028" y="867"/>
                  </a:lnTo>
                  <a:lnTo>
                    <a:pt x="1973" y="664"/>
                  </a:lnTo>
                  <a:lnTo>
                    <a:pt x="1881" y="498"/>
                  </a:lnTo>
                  <a:lnTo>
                    <a:pt x="1770" y="332"/>
                  </a:lnTo>
                  <a:lnTo>
                    <a:pt x="1623" y="203"/>
                  </a:lnTo>
                  <a:lnTo>
                    <a:pt x="1457" y="111"/>
                  </a:lnTo>
                  <a:lnTo>
                    <a:pt x="1254" y="37"/>
                  </a:lnTo>
                  <a:lnTo>
                    <a:pt x="10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9"/>
            <p:cNvSpPr/>
            <p:nvPr/>
          </p:nvSpPr>
          <p:spPr>
            <a:xfrm>
              <a:off x="5133625" y="1128225"/>
              <a:ext cx="51175" cy="51650"/>
            </a:xfrm>
            <a:custGeom>
              <a:avLst/>
              <a:gdLst/>
              <a:ahLst/>
              <a:cxnLst/>
              <a:rect l="l" t="t" r="r" b="b"/>
              <a:pathLst>
                <a:path w="2047" h="2066" extrusionOk="0">
                  <a:moveTo>
                    <a:pt x="1033" y="0"/>
                  </a:moveTo>
                  <a:lnTo>
                    <a:pt x="830" y="19"/>
                  </a:lnTo>
                  <a:lnTo>
                    <a:pt x="645" y="74"/>
                  </a:lnTo>
                  <a:lnTo>
                    <a:pt x="461" y="166"/>
                  </a:lnTo>
                  <a:lnTo>
                    <a:pt x="314" y="295"/>
                  </a:lnTo>
                  <a:lnTo>
                    <a:pt x="185" y="443"/>
                  </a:lnTo>
                  <a:lnTo>
                    <a:pt x="92" y="609"/>
                  </a:lnTo>
                  <a:lnTo>
                    <a:pt x="19" y="793"/>
                  </a:lnTo>
                  <a:lnTo>
                    <a:pt x="0" y="996"/>
                  </a:lnTo>
                  <a:lnTo>
                    <a:pt x="0" y="1106"/>
                  </a:lnTo>
                  <a:lnTo>
                    <a:pt x="19" y="1217"/>
                  </a:lnTo>
                  <a:lnTo>
                    <a:pt x="74" y="1401"/>
                  </a:lnTo>
                  <a:lnTo>
                    <a:pt x="166" y="1586"/>
                  </a:lnTo>
                  <a:lnTo>
                    <a:pt x="277" y="1752"/>
                  </a:lnTo>
                  <a:lnTo>
                    <a:pt x="443" y="1881"/>
                  </a:lnTo>
                  <a:lnTo>
                    <a:pt x="609" y="1973"/>
                  </a:lnTo>
                  <a:lnTo>
                    <a:pt x="811" y="2047"/>
                  </a:lnTo>
                  <a:lnTo>
                    <a:pt x="904" y="2065"/>
                  </a:lnTo>
                  <a:lnTo>
                    <a:pt x="1014" y="2065"/>
                  </a:lnTo>
                  <a:lnTo>
                    <a:pt x="1217" y="2047"/>
                  </a:lnTo>
                  <a:lnTo>
                    <a:pt x="1420" y="1991"/>
                  </a:lnTo>
                  <a:lnTo>
                    <a:pt x="1586" y="1899"/>
                  </a:lnTo>
                  <a:lnTo>
                    <a:pt x="1733" y="1770"/>
                  </a:lnTo>
                  <a:lnTo>
                    <a:pt x="1862" y="1623"/>
                  </a:lnTo>
                  <a:lnTo>
                    <a:pt x="1955" y="1457"/>
                  </a:lnTo>
                  <a:lnTo>
                    <a:pt x="2028" y="1272"/>
                  </a:lnTo>
                  <a:lnTo>
                    <a:pt x="2047" y="1070"/>
                  </a:lnTo>
                  <a:lnTo>
                    <a:pt x="2047" y="959"/>
                  </a:lnTo>
                  <a:lnTo>
                    <a:pt x="2028" y="848"/>
                  </a:lnTo>
                  <a:lnTo>
                    <a:pt x="1973" y="664"/>
                  </a:lnTo>
                  <a:lnTo>
                    <a:pt x="1881" y="480"/>
                  </a:lnTo>
                  <a:lnTo>
                    <a:pt x="1770" y="314"/>
                  </a:lnTo>
                  <a:lnTo>
                    <a:pt x="1604" y="185"/>
                  </a:lnTo>
                  <a:lnTo>
                    <a:pt x="1438" y="92"/>
                  </a:lnTo>
                  <a:lnTo>
                    <a:pt x="1235" y="37"/>
                  </a:lnTo>
                  <a:lnTo>
                    <a:pt x="1143"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9"/>
            <p:cNvSpPr/>
            <p:nvPr/>
          </p:nvSpPr>
          <p:spPr>
            <a:xfrm>
              <a:off x="5487625" y="1436600"/>
              <a:ext cx="51200" cy="51175"/>
            </a:xfrm>
            <a:custGeom>
              <a:avLst/>
              <a:gdLst/>
              <a:ahLst/>
              <a:cxnLst/>
              <a:rect l="l" t="t" r="r" b="b"/>
              <a:pathLst>
                <a:path w="2048" h="2047" extrusionOk="0">
                  <a:moveTo>
                    <a:pt x="1070" y="0"/>
                  </a:moveTo>
                  <a:lnTo>
                    <a:pt x="867" y="19"/>
                  </a:lnTo>
                  <a:lnTo>
                    <a:pt x="683" y="56"/>
                  </a:lnTo>
                  <a:lnTo>
                    <a:pt x="498" y="148"/>
                  </a:lnTo>
                  <a:lnTo>
                    <a:pt x="351" y="258"/>
                  </a:lnTo>
                  <a:lnTo>
                    <a:pt x="203" y="406"/>
                  </a:lnTo>
                  <a:lnTo>
                    <a:pt x="111" y="572"/>
                  </a:lnTo>
                  <a:lnTo>
                    <a:pt x="37" y="756"/>
                  </a:lnTo>
                  <a:lnTo>
                    <a:pt x="1" y="959"/>
                  </a:lnTo>
                  <a:lnTo>
                    <a:pt x="1" y="1070"/>
                  </a:lnTo>
                  <a:lnTo>
                    <a:pt x="1" y="1162"/>
                  </a:lnTo>
                  <a:lnTo>
                    <a:pt x="56" y="1365"/>
                  </a:lnTo>
                  <a:lnTo>
                    <a:pt x="148" y="1549"/>
                  </a:lnTo>
                  <a:lnTo>
                    <a:pt x="259" y="1715"/>
                  </a:lnTo>
                  <a:lnTo>
                    <a:pt x="406" y="1844"/>
                  </a:lnTo>
                  <a:lnTo>
                    <a:pt x="591" y="1955"/>
                  </a:lnTo>
                  <a:lnTo>
                    <a:pt x="775" y="2028"/>
                  </a:lnTo>
                  <a:lnTo>
                    <a:pt x="886" y="2047"/>
                  </a:lnTo>
                  <a:lnTo>
                    <a:pt x="1199" y="2047"/>
                  </a:lnTo>
                  <a:lnTo>
                    <a:pt x="1383" y="1992"/>
                  </a:lnTo>
                  <a:lnTo>
                    <a:pt x="1549" y="1899"/>
                  </a:lnTo>
                  <a:lnTo>
                    <a:pt x="1715" y="1770"/>
                  </a:lnTo>
                  <a:lnTo>
                    <a:pt x="1844" y="1623"/>
                  </a:lnTo>
                  <a:lnTo>
                    <a:pt x="1955" y="1457"/>
                  </a:lnTo>
                  <a:lnTo>
                    <a:pt x="2010" y="1273"/>
                  </a:lnTo>
                  <a:lnTo>
                    <a:pt x="2047" y="1070"/>
                  </a:lnTo>
                  <a:lnTo>
                    <a:pt x="2029" y="867"/>
                  </a:lnTo>
                  <a:lnTo>
                    <a:pt x="1973" y="683"/>
                  </a:lnTo>
                  <a:lnTo>
                    <a:pt x="1900" y="498"/>
                  </a:lnTo>
                  <a:lnTo>
                    <a:pt x="1771" y="351"/>
                  </a:lnTo>
                  <a:lnTo>
                    <a:pt x="1642" y="203"/>
                  </a:lnTo>
                  <a:lnTo>
                    <a:pt x="1457" y="111"/>
                  </a:lnTo>
                  <a:lnTo>
                    <a:pt x="1273" y="37"/>
                  </a:lnTo>
                  <a:lnTo>
                    <a:pt x="10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9"/>
            <p:cNvSpPr/>
            <p:nvPr/>
          </p:nvSpPr>
          <p:spPr>
            <a:xfrm>
              <a:off x="4871325" y="754850"/>
              <a:ext cx="50750" cy="50725"/>
            </a:xfrm>
            <a:custGeom>
              <a:avLst/>
              <a:gdLst/>
              <a:ahLst/>
              <a:cxnLst/>
              <a:rect l="l" t="t" r="r" b="b"/>
              <a:pathLst>
                <a:path w="2030" h="2029" extrusionOk="0">
                  <a:moveTo>
                    <a:pt x="1015" y="0"/>
                  </a:moveTo>
                  <a:lnTo>
                    <a:pt x="812" y="19"/>
                  </a:lnTo>
                  <a:lnTo>
                    <a:pt x="628" y="74"/>
                  </a:lnTo>
                  <a:lnTo>
                    <a:pt x="462" y="166"/>
                  </a:lnTo>
                  <a:lnTo>
                    <a:pt x="314" y="295"/>
                  </a:lnTo>
                  <a:lnTo>
                    <a:pt x="204" y="443"/>
                  </a:lnTo>
                  <a:lnTo>
                    <a:pt x="93" y="609"/>
                  </a:lnTo>
                  <a:lnTo>
                    <a:pt x="38" y="775"/>
                  </a:lnTo>
                  <a:lnTo>
                    <a:pt x="1" y="977"/>
                  </a:lnTo>
                  <a:lnTo>
                    <a:pt x="1" y="1070"/>
                  </a:lnTo>
                  <a:lnTo>
                    <a:pt x="19" y="1180"/>
                  </a:lnTo>
                  <a:lnTo>
                    <a:pt x="75" y="1365"/>
                  </a:lnTo>
                  <a:lnTo>
                    <a:pt x="167" y="1549"/>
                  </a:lnTo>
                  <a:lnTo>
                    <a:pt x="277" y="1697"/>
                  </a:lnTo>
                  <a:lnTo>
                    <a:pt x="425" y="1826"/>
                  </a:lnTo>
                  <a:lnTo>
                    <a:pt x="609" y="1936"/>
                  </a:lnTo>
                  <a:lnTo>
                    <a:pt x="794" y="1992"/>
                  </a:lnTo>
                  <a:lnTo>
                    <a:pt x="996" y="2028"/>
                  </a:lnTo>
                  <a:lnTo>
                    <a:pt x="1089" y="2028"/>
                  </a:lnTo>
                  <a:lnTo>
                    <a:pt x="1181" y="2010"/>
                  </a:lnTo>
                  <a:lnTo>
                    <a:pt x="1384" y="1955"/>
                  </a:lnTo>
                  <a:lnTo>
                    <a:pt x="1550" y="1862"/>
                  </a:lnTo>
                  <a:lnTo>
                    <a:pt x="1716" y="1733"/>
                  </a:lnTo>
                  <a:lnTo>
                    <a:pt x="1845" y="1586"/>
                  </a:lnTo>
                  <a:lnTo>
                    <a:pt x="1937" y="1420"/>
                  </a:lnTo>
                  <a:lnTo>
                    <a:pt x="1992" y="1236"/>
                  </a:lnTo>
                  <a:lnTo>
                    <a:pt x="2029" y="1033"/>
                  </a:lnTo>
                  <a:lnTo>
                    <a:pt x="2029" y="922"/>
                  </a:lnTo>
                  <a:lnTo>
                    <a:pt x="2011" y="830"/>
                  </a:lnTo>
                  <a:lnTo>
                    <a:pt x="1955" y="646"/>
                  </a:lnTo>
                  <a:lnTo>
                    <a:pt x="1845" y="461"/>
                  </a:lnTo>
                  <a:lnTo>
                    <a:pt x="1734" y="314"/>
                  </a:lnTo>
                  <a:lnTo>
                    <a:pt x="1568" y="185"/>
                  </a:lnTo>
                  <a:lnTo>
                    <a:pt x="1402" y="92"/>
                  </a:lnTo>
                  <a:lnTo>
                    <a:pt x="1218"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9"/>
            <p:cNvSpPr/>
            <p:nvPr/>
          </p:nvSpPr>
          <p:spPr>
            <a:xfrm>
              <a:off x="5199525" y="1223175"/>
              <a:ext cx="50725" cy="50275"/>
            </a:xfrm>
            <a:custGeom>
              <a:avLst/>
              <a:gdLst/>
              <a:ahLst/>
              <a:cxnLst/>
              <a:rect l="l" t="t" r="r" b="b"/>
              <a:pathLst>
                <a:path w="2029" h="2011" extrusionOk="0">
                  <a:moveTo>
                    <a:pt x="1033" y="0"/>
                  </a:moveTo>
                  <a:lnTo>
                    <a:pt x="830" y="19"/>
                  </a:lnTo>
                  <a:lnTo>
                    <a:pt x="628" y="74"/>
                  </a:lnTo>
                  <a:lnTo>
                    <a:pt x="462" y="166"/>
                  </a:lnTo>
                  <a:lnTo>
                    <a:pt x="314" y="295"/>
                  </a:lnTo>
                  <a:lnTo>
                    <a:pt x="185" y="443"/>
                  </a:lnTo>
                  <a:lnTo>
                    <a:pt x="93" y="609"/>
                  </a:lnTo>
                  <a:lnTo>
                    <a:pt x="19" y="812"/>
                  </a:lnTo>
                  <a:lnTo>
                    <a:pt x="1" y="1015"/>
                  </a:lnTo>
                  <a:lnTo>
                    <a:pt x="19" y="1199"/>
                  </a:lnTo>
                  <a:lnTo>
                    <a:pt x="93" y="1402"/>
                  </a:lnTo>
                  <a:lnTo>
                    <a:pt x="185" y="1568"/>
                  </a:lnTo>
                  <a:lnTo>
                    <a:pt x="314" y="1715"/>
                  </a:lnTo>
                  <a:lnTo>
                    <a:pt x="462" y="1844"/>
                  </a:lnTo>
                  <a:lnTo>
                    <a:pt x="646" y="1936"/>
                  </a:lnTo>
                  <a:lnTo>
                    <a:pt x="830" y="1992"/>
                  </a:lnTo>
                  <a:lnTo>
                    <a:pt x="1033" y="2010"/>
                  </a:lnTo>
                  <a:lnTo>
                    <a:pt x="1236" y="1992"/>
                  </a:lnTo>
                  <a:lnTo>
                    <a:pt x="1421" y="1918"/>
                  </a:lnTo>
                  <a:lnTo>
                    <a:pt x="1586" y="1826"/>
                  </a:lnTo>
                  <a:lnTo>
                    <a:pt x="1734" y="1697"/>
                  </a:lnTo>
                  <a:lnTo>
                    <a:pt x="1863" y="1531"/>
                  </a:lnTo>
                  <a:lnTo>
                    <a:pt x="1955" y="1365"/>
                  </a:lnTo>
                  <a:lnTo>
                    <a:pt x="2011" y="1180"/>
                  </a:lnTo>
                  <a:lnTo>
                    <a:pt x="2029" y="1070"/>
                  </a:lnTo>
                  <a:lnTo>
                    <a:pt x="2029" y="978"/>
                  </a:lnTo>
                  <a:lnTo>
                    <a:pt x="1992" y="775"/>
                  </a:lnTo>
                  <a:lnTo>
                    <a:pt x="1937" y="590"/>
                  </a:lnTo>
                  <a:lnTo>
                    <a:pt x="1845" y="424"/>
                  </a:lnTo>
                  <a:lnTo>
                    <a:pt x="1716" y="295"/>
                  </a:lnTo>
                  <a:lnTo>
                    <a:pt x="1568" y="166"/>
                  </a:lnTo>
                  <a:lnTo>
                    <a:pt x="1402" y="74"/>
                  </a:lnTo>
                  <a:lnTo>
                    <a:pt x="1218"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9"/>
            <p:cNvSpPr/>
            <p:nvPr/>
          </p:nvSpPr>
          <p:spPr>
            <a:xfrm>
              <a:off x="5633750" y="1545850"/>
              <a:ext cx="49800" cy="49800"/>
            </a:xfrm>
            <a:custGeom>
              <a:avLst/>
              <a:gdLst/>
              <a:ahLst/>
              <a:cxnLst/>
              <a:rect l="l" t="t" r="r" b="b"/>
              <a:pathLst>
                <a:path w="1992" h="1992" extrusionOk="0">
                  <a:moveTo>
                    <a:pt x="941" y="0"/>
                  </a:moveTo>
                  <a:lnTo>
                    <a:pt x="830" y="19"/>
                  </a:lnTo>
                  <a:lnTo>
                    <a:pt x="646" y="74"/>
                  </a:lnTo>
                  <a:lnTo>
                    <a:pt x="480" y="148"/>
                  </a:lnTo>
                  <a:lnTo>
                    <a:pt x="314" y="277"/>
                  </a:lnTo>
                  <a:lnTo>
                    <a:pt x="185" y="424"/>
                  </a:lnTo>
                  <a:lnTo>
                    <a:pt x="93" y="609"/>
                  </a:lnTo>
                  <a:lnTo>
                    <a:pt x="19" y="793"/>
                  </a:lnTo>
                  <a:lnTo>
                    <a:pt x="1" y="885"/>
                  </a:lnTo>
                  <a:lnTo>
                    <a:pt x="1" y="977"/>
                  </a:lnTo>
                  <a:lnTo>
                    <a:pt x="19" y="1180"/>
                  </a:lnTo>
                  <a:lnTo>
                    <a:pt x="74" y="1365"/>
                  </a:lnTo>
                  <a:lnTo>
                    <a:pt x="166" y="1531"/>
                  </a:lnTo>
                  <a:lnTo>
                    <a:pt x="277" y="1678"/>
                  </a:lnTo>
                  <a:lnTo>
                    <a:pt x="425" y="1807"/>
                  </a:lnTo>
                  <a:lnTo>
                    <a:pt x="591" y="1899"/>
                  </a:lnTo>
                  <a:lnTo>
                    <a:pt x="775" y="1973"/>
                  </a:lnTo>
                  <a:lnTo>
                    <a:pt x="959" y="1991"/>
                  </a:lnTo>
                  <a:lnTo>
                    <a:pt x="1051" y="1991"/>
                  </a:lnTo>
                  <a:lnTo>
                    <a:pt x="1162" y="1973"/>
                  </a:lnTo>
                  <a:lnTo>
                    <a:pt x="1346" y="1918"/>
                  </a:lnTo>
                  <a:lnTo>
                    <a:pt x="1512" y="1844"/>
                  </a:lnTo>
                  <a:lnTo>
                    <a:pt x="1678" y="1715"/>
                  </a:lnTo>
                  <a:lnTo>
                    <a:pt x="1807" y="1567"/>
                  </a:lnTo>
                  <a:lnTo>
                    <a:pt x="1900" y="1383"/>
                  </a:lnTo>
                  <a:lnTo>
                    <a:pt x="1973" y="1199"/>
                  </a:lnTo>
                  <a:lnTo>
                    <a:pt x="1992" y="1106"/>
                  </a:lnTo>
                  <a:lnTo>
                    <a:pt x="1992" y="1014"/>
                  </a:lnTo>
                  <a:lnTo>
                    <a:pt x="1973" y="811"/>
                  </a:lnTo>
                  <a:lnTo>
                    <a:pt x="1918" y="627"/>
                  </a:lnTo>
                  <a:lnTo>
                    <a:pt x="1826" y="461"/>
                  </a:lnTo>
                  <a:lnTo>
                    <a:pt x="1715" y="314"/>
                  </a:lnTo>
                  <a:lnTo>
                    <a:pt x="1568" y="185"/>
                  </a:lnTo>
                  <a:lnTo>
                    <a:pt x="1402" y="92"/>
                  </a:lnTo>
                  <a:lnTo>
                    <a:pt x="1217" y="19"/>
                  </a:lnTo>
                  <a:lnTo>
                    <a:pt x="10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9"/>
            <p:cNvSpPr/>
            <p:nvPr/>
          </p:nvSpPr>
          <p:spPr>
            <a:xfrm>
              <a:off x="4717825" y="238125"/>
              <a:ext cx="49350" cy="47500"/>
            </a:xfrm>
            <a:custGeom>
              <a:avLst/>
              <a:gdLst/>
              <a:ahLst/>
              <a:cxnLst/>
              <a:rect l="l" t="t" r="r" b="b"/>
              <a:pathLst>
                <a:path w="1974" h="1900" extrusionOk="0">
                  <a:moveTo>
                    <a:pt x="609" y="0"/>
                  </a:moveTo>
                  <a:lnTo>
                    <a:pt x="480" y="74"/>
                  </a:lnTo>
                  <a:lnTo>
                    <a:pt x="370" y="148"/>
                  </a:lnTo>
                  <a:lnTo>
                    <a:pt x="277" y="240"/>
                  </a:lnTo>
                  <a:lnTo>
                    <a:pt x="185" y="350"/>
                  </a:lnTo>
                  <a:lnTo>
                    <a:pt x="112" y="461"/>
                  </a:lnTo>
                  <a:lnTo>
                    <a:pt x="56" y="590"/>
                  </a:lnTo>
                  <a:lnTo>
                    <a:pt x="19" y="738"/>
                  </a:lnTo>
                  <a:lnTo>
                    <a:pt x="1" y="867"/>
                  </a:lnTo>
                  <a:lnTo>
                    <a:pt x="1" y="977"/>
                  </a:lnTo>
                  <a:lnTo>
                    <a:pt x="19" y="1069"/>
                  </a:lnTo>
                  <a:lnTo>
                    <a:pt x="75" y="1272"/>
                  </a:lnTo>
                  <a:lnTo>
                    <a:pt x="167" y="1438"/>
                  </a:lnTo>
                  <a:lnTo>
                    <a:pt x="296" y="1586"/>
                  </a:lnTo>
                  <a:lnTo>
                    <a:pt x="443" y="1715"/>
                  </a:lnTo>
                  <a:lnTo>
                    <a:pt x="609" y="1825"/>
                  </a:lnTo>
                  <a:lnTo>
                    <a:pt x="794" y="1881"/>
                  </a:lnTo>
                  <a:lnTo>
                    <a:pt x="904" y="1899"/>
                  </a:lnTo>
                  <a:lnTo>
                    <a:pt x="997" y="1899"/>
                  </a:lnTo>
                  <a:lnTo>
                    <a:pt x="1199" y="1881"/>
                  </a:lnTo>
                  <a:lnTo>
                    <a:pt x="1365" y="1825"/>
                  </a:lnTo>
                  <a:lnTo>
                    <a:pt x="1531" y="1715"/>
                  </a:lnTo>
                  <a:lnTo>
                    <a:pt x="1679" y="1604"/>
                  </a:lnTo>
                  <a:lnTo>
                    <a:pt x="1808" y="1457"/>
                  </a:lnTo>
                  <a:lnTo>
                    <a:pt x="1900" y="1291"/>
                  </a:lnTo>
                  <a:lnTo>
                    <a:pt x="1955" y="1106"/>
                  </a:lnTo>
                  <a:lnTo>
                    <a:pt x="1974" y="922"/>
                  </a:lnTo>
                  <a:lnTo>
                    <a:pt x="1974" y="774"/>
                  </a:lnTo>
                  <a:lnTo>
                    <a:pt x="1937" y="627"/>
                  </a:lnTo>
                  <a:lnTo>
                    <a:pt x="1882" y="498"/>
                  </a:lnTo>
                  <a:lnTo>
                    <a:pt x="1808" y="369"/>
                  </a:lnTo>
                  <a:lnTo>
                    <a:pt x="1716" y="258"/>
                  </a:lnTo>
                  <a:lnTo>
                    <a:pt x="1623" y="148"/>
                  </a:lnTo>
                  <a:lnTo>
                    <a:pt x="1494" y="74"/>
                  </a:lnTo>
                  <a:lnTo>
                    <a:pt x="1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9"/>
            <p:cNvSpPr/>
            <p:nvPr/>
          </p:nvSpPr>
          <p:spPr>
            <a:xfrm>
              <a:off x="4755625" y="490725"/>
              <a:ext cx="48425" cy="48425"/>
            </a:xfrm>
            <a:custGeom>
              <a:avLst/>
              <a:gdLst/>
              <a:ahLst/>
              <a:cxnLst/>
              <a:rect l="l" t="t" r="r" b="b"/>
              <a:pathLst>
                <a:path w="1937" h="1937" extrusionOk="0">
                  <a:moveTo>
                    <a:pt x="941" y="0"/>
                  </a:moveTo>
                  <a:lnTo>
                    <a:pt x="738" y="19"/>
                  </a:lnTo>
                  <a:lnTo>
                    <a:pt x="554" y="92"/>
                  </a:lnTo>
                  <a:lnTo>
                    <a:pt x="388" y="185"/>
                  </a:lnTo>
                  <a:lnTo>
                    <a:pt x="259" y="295"/>
                  </a:lnTo>
                  <a:lnTo>
                    <a:pt x="130" y="461"/>
                  </a:lnTo>
                  <a:lnTo>
                    <a:pt x="56" y="627"/>
                  </a:lnTo>
                  <a:lnTo>
                    <a:pt x="1" y="811"/>
                  </a:lnTo>
                  <a:lnTo>
                    <a:pt x="1" y="1014"/>
                  </a:lnTo>
                  <a:lnTo>
                    <a:pt x="19" y="1199"/>
                  </a:lnTo>
                  <a:lnTo>
                    <a:pt x="75" y="1365"/>
                  </a:lnTo>
                  <a:lnTo>
                    <a:pt x="167" y="1530"/>
                  </a:lnTo>
                  <a:lnTo>
                    <a:pt x="296" y="1660"/>
                  </a:lnTo>
                  <a:lnTo>
                    <a:pt x="425" y="1770"/>
                  </a:lnTo>
                  <a:lnTo>
                    <a:pt x="591" y="1862"/>
                  </a:lnTo>
                  <a:lnTo>
                    <a:pt x="775" y="1918"/>
                  </a:lnTo>
                  <a:lnTo>
                    <a:pt x="960" y="1936"/>
                  </a:lnTo>
                  <a:lnTo>
                    <a:pt x="1162" y="1918"/>
                  </a:lnTo>
                  <a:lnTo>
                    <a:pt x="1347" y="1862"/>
                  </a:lnTo>
                  <a:lnTo>
                    <a:pt x="1513" y="1770"/>
                  </a:lnTo>
                  <a:lnTo>
                    <a:pt x="1660" y="1641"/>
                  </a:lnTo>
                  <a:lnTo>
                    <a:pt x="1771" y="1494"/>
                  </a:lnTo>
                  <a:lnTo>
                    <a:pt x="1863" y="1328"/>
                  </a:lnTo>
                  <a:lnTo>
                    <a:pt x="1918" y="1143"/>
                  </a:lnTo>
                  <a:lnTo>
                    <a:pt x="1937" y="959"/>
                  </a:lnTo>
                  <a:lnTo>
                    <a:pt x="1900" y="756"/>
                  </a:lnTo>
                  <a:lnTo>
                    <a:pt x="1845" y="572"/>
                  </a:lnTo>
                  <a:lnTo>
                    <a:pt x="1752" y="406"/>
                  </a:lnTo>
                  <a:lnTo>
                    <a:pt x="1642" y="258"/>
                  </a:lnTo>
                  <a:lnTo>
                    <a:pt x="1494" y="148"/>
                  </a:lnTo>
                  <a:lnTo>
                    <a:pt x="1310" y="55"/>
                  </a:lnTo>
                  <a:lnTo>
                    <a:pt x="1126"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9"/>
            <p:cNvSpPr/>
            <p:nvPr/>
          </p:nvSpPr>
          <p:spPr>
            <a:xfrm>
              <a:off x="5412025" y="1426450"/>
              <a:ext cx="48425" cy="48900"/>
            </a:xfrm>
            <a:custGeom>
              <a:avLst/>
              <a:gdLst/>
              <a:ahLst/>
              <a:cxnLst/>
              <a:rect l="l" t="t" r="r" b="b"/>
              <a:pathLst>
                <a:path w="1937" h="1956" extrusionOk="0">
                  <a:moveTo>
                    <a:pt x="960" y="1"/>
                  </a:moveTo>
                  <a:lnTo>
                    <a:pt x="775" y="19"/>
                  </a:lnTo>
                  <a:lnTo>
                    <a:pt x="591" y="74"/>
                  </a:lnTo>
                  <a:lnTo>
                    <a:pt x="425" y="167"/>
                  </a:lnTo>
                  <a:lnTo>
                    <a:pt x="296" y="277"/>
                  </a:lnTo>
                  <a:lnTo>
                    <a:pt x="167" y="425"/>
                  </a:lnTo>
                  <a:lnTo>
                    <a:pt x="75" y="572"/>
                  </a:lnTo>
                  <a:lnTo>
                    <a:pt x="19" y="757"/>
                  </a:lnTo>
                  <a:lnTo>
                    <a:pt x="1" y="941"/>
                  </a:lnTo>
                  <a:lnTo>
                    <a:pt x="1" y="1144"/>
                  </a:lnTo>
                  <a:lnTo>
                    <a:pt x="56" y="1328"/>
                  </a:lnTo>
                  <a:lnTo>
                    <a:pt x="130" y="1494"/>
                  </a:lnTo>
                  <a:lnTo>
                    <a:pt x="259" y="1642"/>
                  </a:lnTo>
                  <a:lnTo>
                    <a:pt x="388" y="1771"/>
                  </a:lnTo>
                  <a:lnTo>
                    <a:pt x="554" y="1863"/>
                  </a:lnTo>
                  <a:lnTo>
                    <a:pt x="738" y="1918"/>
                  </a:lnTo>
                  <a:lnTo>
                    <a:pt x="941" y="1955"/>
                  </a:lnTo>
                  <a:lnTo>
                    <a:pt x="1125" y="1937"/>
                  </a:lnTo>
                  <a:lnTo>
                    <a:pt x="1310" y="1881"/>
                  </a:lnTo>
                  <a:lnTo>
                    <a:pt x="1494" y="1789"/>
                  </a:lnTo>
                  <a:lnTo>
                    <a:pt x="1642" y="1679"/>
                  </a:lnTo>
                  <a:lnTo>
                    <a:pt x="1752" y="1531"/>
                  </a:lnTo>
                  <a:lnTo>
                    <a:pt x="1845" y="1365"/>
                  </a:lnTo>
                  <a:lnTo>
                    <a:pt x="1900" y="1181"/>
                  </a:lnTo>
                  <a:lnTo>
                    <a:pt x="1937" y="996"/>
                  </a:lnTo>
                  <a:lnTo>
                    <a:pt x="1918" y="793"/>
                  </a:lnTo>
                  <a:lnTo>
                    <a:pt x="1863" y="609"/>
                  </a:lnTo>
                  <a:lnTo>
                    <a:pt x="1771" y="443"/>
                  </a:lnTo>
                  <a:lnTo>
                    <a:pt x="1642" y="296"/>
                  </a:lnTo>
                  <a:lnTo>
                    <a:pt x="1513" y="167"/>
                  </a:lnTo>
                  <a:lnTo>
                    <a:pt x="1347" y="93"/>
                  </a:lnTo>
                  <a:lnTo>
                    <a:pt x="1162" y="19"/>
                  </a:lnTo>
                  <a:lnTo>
                    <a:pt x="9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9"/>
            <p:cNvSpPr/>
            <p:nvPr/>
          </p:nvSpPr>
          <p:spPr>
            <a:xfrm>
              <a:off x="5266375" y="1318600"/>
              <a:ext cx="47950" cy="47950"/>
            </a:xfrm>
            <a:custGeom>
              <a:avLst/>
              <a:gdLst/>
              <a:ahLst/>
              <a:cxnLst/>
              <a:rect l="l" t="t" r="r" b="b"/>
              <a:pathLst>
                <a:path w="1918" h="1918" extrusionOk="0">
                  <a:moveTo>
                    <a:pt x="922" y="0"/>
                  </a:moveTo>
                  <a:lnTo>
                    <a:pt x="738" y="19"/>
                  </a:lnTo>
                  <a:lnTo>
                    <a:pt x="553" y="92"/>
                  </a:lnTo>
                  <a:lnTo>
                    <a:pt x="406" y="184"/>
                  </a:lnTo>
                  <a:lnTo>
                    <a:pt x="258" y="295"/>
                  </a:lnTo>
                  <a:lnTo>
                    <a:pt x="148" y="443"/>
                  </a:lnTo>
                  <a:lnTo>
                    <a:pt x="74" y="609"/>
                  </a:lnTo>
                  <a:lnTo>
                    <a:pt x="19" y="775"/>
                  </a:lnTo>
                  <a:lnTo>
                    <a:pt x="0" y="977"/>
                  </a:lnTo>
                  <a:lnTo>
                    <a:pt x="37" y="1162"/>
                  </a:lnTo>
                  <a:lnTo>
                    <a:pt x="92" y="1346"/>
                  </a:lnTo>
                  <a:lnTo>
                    <a:pt x="166" y="1494"/>
                  </a:lnTo>
                  <a:lnTo>
                    <a:pt x="295" y="1641"/>
                  </a:lnTo>
                  <a:lnTo>
                    <a:pt x="424" y="1752"/>
                  </a:lnTo>
                  <a:lnTo>
                    <a:pt x="590" y="1844"/>
                  </a:lnTo>
                  <a:lnTo>
                    <a:pt x="756" y="1881"/>
                  </a:lnTo>
                  <a:lnTo>
                    <a:pt x="959" y="1918"/>
                  </a:lnTo>
                  <a:lnTo>
                    <a:pt x="1162" y="1899"/>
                  </a:lnTo>
                  <a:lnTo>
                    <a:pt x="1346" y="1844"/>
                  </a:lnTo>
                  <a:lnTo>
                    <a:pt x="1512" y="1752"/>
                  </a:lnTo>
                  <a:lnTo>
                    <a:pt x="1641" y="1623"/>
                  </a:lnTo>
                  <a:lnTo>
                    <a:pt x="1770" y="1494"/>
                  </a:lnTo>
                  <a:lnTo>
                    <a:pt x="1844" y="1328"/>
                  </a:lnTo>
                  <a:lnTo>
                    <a:pt x="1899" y="1143"/>
                  </a:lnTo>
                  <a:lnTo>
                    <a:pt x="1918" y="940"/>
                  </a:lnTo>
                  <a:lnTo>
                    <a:pt x="1899" y="738"/>
                  </a:lnTo>
                  <a:lnTo>
                    <a:pt x="1844" y="553"/>
                  </a:lnTo>
                  <a:lnTo>
                    <a:pt x="1752" y="387"/>
                  </a:lnTo>
                  <a:lnTo>
                    <a:pt x="1623" y="258"/>
                  </a:lnTo>
                  <a:lnTo>
                    <a:pt x="1475" y="129"/>
                  </a:lnTo>
                  <a:lnTo>
                    <a:pt x="1309" y="55"/>
                  </a:lnTo>
                  <a:lnTo>
                    <a:pt x="11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9"/>
            <p:cNvSpPr/>
            <p:nvPr/>
          </p:nvSpPr>
          <p:spPr>
            <a:xfrm>
              <a:off x="5555400" y="1532925"/>
              <a:ext cx="47025" cy="47050"/>
            </a:xfrm>
            <a:custGeom>
              <a:avLst/>
              <a:gdLst/>
              <a:ahLst/>
              <a:cxnLst/>
              <a:rect l="l" t="t" r="r" b="b"/>
              <a:pathLst>
                <a:path w="1881" h="1882" extrusionOk="0">
                  <a:moveTo>
                    <a:pt x="940" y="1"/>
                  </a:moveTo>
                  <a:lnTo>
                    <a:pt x="738" y="19"/>
                  </a:lnTo>
                  <a:lnTo>
                    <a:pt x="572" y="75"/>
                  </a:lnTo>
                  <a:lnTo>
                    <a:pt x="406" y="148"/>
                  </a:lnTo>
                  <a:lnTo>
                    <a:pt x="277" y="259"/>
                  </a:lnTo>
                  <a:lnTo>
                    <a:pt x="148" y="407"/>
                  </a:lnTo>
                  <a:lnTo>
                    <a:pt x="74" y="554"/>
                  </a:lnTo>
                  <a:lnTo>
                    <a:pt x="18" y="738"/>
                  </a:lnTo>
                  <a:lnTo>
                    <a:pt x="0" y="923"/>
                  </a:lnTo>
                  <a:lnTo>
                    <a:pt x="0" y="1126"/>
                  </a:lnTo>
                  <a:lnTo>
                    <a:pt x="55" y="1292"/>
                  </a:lnTo>
                  <a:lnTo>
                    <a:pt x="148" y="1457"/>
                  </a:lnTo>
                  <a:lnTo>
                    <a:pt x="240" y="1605"/>
                  </a:lnTo>
                  <a:lnTo>
                    <a:pt x="387" y="1716"/>
                  </a:lnTo>
                  <a:lnTo>
                    <a:pt x="535" y="1808"/>
                  </a:lnTo>
                  <a:lnTo>
                    <a:pt x="719" y="1863"/>
                  </a:lnTo>
                  <a:lnTo>
                    <a:pt x="903" y="1882"/>
                  </a:lnTo>
                  <a:lnTo>
                    <a:pt x="1106" y="1863"/>
                  </a:lnTo>
                  <a:lnTo>
                    <a:pt x="1291" y="1826"/>
                  </a:lnTo>
                  <a:lnTo>
                    <a:pt x="1457" y="1734"/>
                  </a:lnTo>
                  <a:lnTo>
                    <a:pt x="1604" y="1623"/>
                  </a:lnTo>
                  <a:lnTo>
                    <a:pt x="1715" y="1476"/>
                  </a:lnTo>
                  <a:lnTo>
                    <a:pt x="1807" y="1310"/>
                  </a:lnTo>
                  <a:lnTo>
                    <a:pt x="1862" y="1126"/>
                  </a:lnTo>
                  <a:lnTo>
                    <a:pt x="1881" y="923"/>
                  </a:lnTo>
                  <a:lnTo>
                    <a:pt x="1862" y="738"/>
                  </a:lnTo>
                  <a:lnTo>
                    <a:pt x="1807" y="554"/>
                  </a:lnTo>
                  <a:lnTo>
                    <a:pt x="1715" y="407"/>
                  </a:lnTo>
                  <a:lnTo>
                    <a:pt x="1604" y="259"/>
                  </a:lnTo>
                  <a:lnTo>
                    <a:pt x="1457" y="148"/>
                  </a:lnTo>
                  <a:lnTo>
                    <a:pt x="1309" y="75"/>
                  </a:lnTo>
                  <a:lnTo>
                    <a:pt x="1125" y="19"/>
                  </a:lnTo>
                  <a:lnTo>
                    <a:pt x="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9"/>
            <p:cNvSpPr/>
            <p:nvPr/>
          </p:nvSpPr>
          <p:spPr>
            <a:xfrm>
              <a:off x="5056175" y="1116700"/>
              <a:ext cx="46575" cy="46575"/>
            </a:xfrm>
            <a:custGeom>
              <a:avLst/>
              <a:gdLst/>
              <a:ahLst/>
              <a:cxnLst/>
              <a:rect l="l" t="t" r="r" b="b"/>
              <a:pathLst>
                <a:path w="1863" h="1863" extrusionOk="0">
                  <a:moveTo>
                    <a:pt x="756" y="0"/>
                  </a:moveTo>
                  <a:lnTo>
                    <a:pt x="572" y="56"/>
                  </a:lnTo>
                  <a:lnTo>
                    <a:pt x="406" y="129"/>
                  </a:lnTo>
                  <a:lnTo>
                    <a:pt x="277" y="240"/>
                  </a:lnTo>
                  <a:lnTo>
                    <a:pt x="148" y="387"/>
                  </a:lnTo>
                  <a:lnTo>
                    <a:pt x="74" y="535"/>
                  </a:lnTo>
                  <a:lnTo>
                    <a:pt x="19" y="719"/>
                  </a:lnTo>
                  <a:lnTo>
                    <a:pt x="1" y="904"/>
                  </a:lnTo>
                  <a:lnTo>
                    <a:pt x="1" y="1106"/>
                  </a:lnTo>
                  <a:lnTo>
                    <a:pt x="56" y="1272"/>
                  </a:lnTo>
                  <a:lnTo>
                    <a:pt x="130" y="1438"/>
                  </a:lnTo>
                  <a:lnTo>
                    <a:pt x="240" y="1586"/>
                  </a:lnTo>
                  <a:lnTo>
                    <a:pt x="388" y="1697"/>
                  </a:lnTo>
                  <a:lnTo>
                    <a:pt x="535" y="1789"/>
                  </a:lnTo>
                  <a:lnTo>
                    <a:pt x="720" y="1844"/>
                  </a:lnTo>
                  <a:lnTo>
                    <a:pt x="904" y="1862"/>
                  </a:lnTo>
                  <a:lnTo>
                    <a:pt x="1107" y="1844"/>
                  </a:lnTo>
                  <a:lnTo>
                    <a:pt x="1273" y="1789"/>
                  </a:lnTo>
                  <a:lnTo>
                    <a:pt x="1439" y="1715"/>
                  </a:lnTo>
                  <a:lnTo>
                    <a:pt x="1586" y="1604"/>
                  </a:lnTo>
                  <a:lnTo>
                    <a:pt x="1697" y="1475"/>
                  </a:lnTo>
                  <a:lnTo>
                    <a:pt x="1789" y="1309"/>
                  </a:lnTo>
                  <a:lnTo>
                    <a:pt x="1844" y="1143"/>
                  </a:lnTo>
                  <a:lnTo>
                    <a:pt x="1863" y="941"/>
                  </a:lnTo>
                  <a:lnTo>
                    <a:pt x="1844" y="756"/>
                  </a:lnTo>
                  <a:lnTo>
                    <a:pt x="1789" y="572"/>
                  </a:lnTo>
                  <a:lnTo>
                    <a:pt x="1715" y="406"/>
                  </a:lnTo>
                  <a:lnTo>
                    <a:pt x="1605" y="277"/>
                  </a:lnTo>
                  <a:lnTo>
                    <a:pt x="1476" y="148"/>
                  </a:lnTo>
                  <a:lnTo>
                    <a:pt x="1310" y="74"/>
                  </a:lnTo>
                  <a:lnTo>
                    <a:pt x="1144"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9"/>
            <p:cNvSpPr/>
            <p:nvPr/>
          </p:nvSpPr>
          <p:spPr>
            <a:xfrm>
              <a:off x="4924800" y="930925"/>
              <a:ext cx="46575" cy="46575"/>
            </a:xfrm>
            <a:custGeom>
              <a:avLst/>
              <a:gdLst/>
              <a:ahLst/>
              <a:cxnLst/>
              <a:rect l="l" t="t" r="r" b="b"/>
              <a:pathLst>
                <a:path w="1863" h="1863" extrusionOk="0">
                  <a:moveTo>
                    <a:pt x="904" y="1"/>
                  </a:moveTo>
                  <a:lnTo>
                    <a:pt x="720" y="19"/>
                  </a:lnTo>
                  <a:lnTo>
                    <a:pt x="535" y="74"/>
                  </a:lnTo>
                  <a:lnTo>
                    <a:pt x="388" y="167"/>
                  </a:lnTo>
                  <a:lnTo>
                    <a:pt x="240" y="277"/>
                  </a:lnTo>
                  <a:lnTo>
                    <a:pt x="148" y="425"/>
                  </a:lnTo>
                  <a:lnTo>
                    <a:pt x="56" y="591"/>
                  </a:lnTo>
                  <a:lnTo>
                    <a:pt x="19" y="775"/>
                  </a:lnTo>
                  <a:lnTo>
                    <a:pt x="1" y="959"/>
                  </a:lnTo>
                  <a:lnTo>
                    <a:pt x="19" y="1144"/>
                  </a:lnTo>
                  <a:lnTo>
                    <a:pt x="74" y="1328"/>
                  </a:lnTo>
                  <a:lnTo>
                    <a:pt x="167" y="1476"/>
                  </a:lnTo>
                  <a:lnTo>
                    <a:pt x="277" y="1623"/>
                  </a:lnTo>
                  <a:lnTo>
                    <a:pt x="425" y="1734"/>
                  </a:lnTo>
                  <a:lnTo>
                    <a:pt x="572" y="1808"/>
                  </a:lnTo>
                  <a:lnTo>
                    <a:pt x="757" y="1863"/>
                  </a:lnTo>
                  <a:lnTo>
                    <a:pt x="959" y="1863"/>
                  </a:lnTo>
                  <a:lnTo>
                    <a:pt x="1144" y="1844"/>
                  </a:lnTo>
                  <a:lnTo>
                    <a:pt x="1328" y="1789"/>
                  </a:lnTo>
                  <a:lnTo>
                    <a:pt x="1476" y="1697"/>
                  </a:lnTo>
                  <a:lnTo>
                    <a:pt x="1605" y="1586"/>
                  </a:lnTo>
                  <a:lnTo>
                    <a:pt x="1715" y="1439"/>
                  </a:lnTo>
                  <a:lnTo>
                    <a:pt x="1808" y="1291"/>
                  </a:lnTo>
                  <a:lnTo>
                    <a:pt x="1844" y="1107"/>
                  </a:lnTo>
                  <a:lnTo>
                    <a:pt x="1863" y="904"/>
                  </a:lnTo>
                  <a:lnTo>
                    <a:pt x="1844" y="720"/>
                  </a:lnTo>
                  <a:lnTo>
                    <a:pt x="1789" y="535"/>
                  </a:lnTo>
                  <a:lnTo>
                    <a:pt x="1697" y="388"/>
                  </a:lnTo>
                  <a:lnTo>
                    <a:pt x="1586" y="259"/>
                  </a:lnTo>
                  <a:lnTo>
                    <a:pt x="1439" y="148"/>
                  </a:lnTo>
                  <a:lnTo>
                    <a:pt x="1273" y="56"/>
                  </a:lnTo>
                  <a:lnTo>
                    <a:pt x="1107" y="19"/>
                  </a:lnTo>
                  <a:lnTo>
                    <a:pt x="9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9"/>
            <p:cNvSpPr/>
            <p:nvPr/>
          </p:nvSpPr>
          <p:spPr>
            <a:xfrm>
              <a:off x="4807250" y="662200"/>
              <a:ext cx="47525" cy="47950"/>
            </a:xfrm>
            <a:custGeom>
              <a:avLst/>
              <a:gdLst/>
              <a:ahLst/>
              <a:cxnLst/>
              <a:rect l="l" t="t" r="r" b="b"/>
              <a:pathLst>
                <a:path w="1901" h="1918" extrusionOk="0">
                  <a:moveTo>
                    <a:pt x="978" y="0"/>
                  </a:moveTo>
                  <a:lnTo>
                    <a:pt x="775" y="19"/>
                  </a:lnTo>
                  <a:lnTo>
                    <a:pt x="591" y="74"/>
                  </a:lnTo>
                  <a:lnTo>
                    <a:pt x="425" y="148"/>
                  </a:lnTo>
                  <a:lnTo>
                    <a:pt x="277" y="258"/>
                  </a:lnTo>
                  <a:lnTo>
                    <a:pt x="167" y="406"/>
                  </a:lnTo>
                  <a:lnTo>
                    <a:pt x="75" y="572"/>
                  </a:lnTo>
                  <a:lnTo>
                    <a:pt x="19" y="756"/>
                  </a:lnTo>
                  <a:lnTo>
                    <a:pt x="1" y="959"/>
                  </a:lnTo>
                  <a:lnTo>
                    <a:pt x="19" y="1143"/>
                  </a:lnTo>
                  <a:lnTo>
                    <a:pt x="75" y="1328"/>
                  </a:lnTo>
                  <a:lnTo>
                    <a:pt x="148" y="1494"/>
                  </a:lnTo>
                  <a:lnTo>
                    <a:pt x="259" y="1623"/>
                  </a:lnTo>
                  <a:lnTo>
                    <a:pt x="407" y="1733"/>
                  </a:lnTo>
                  <a:lnTo>
                    <a:pt x="554" y="1826"/>
                  </a:lnTo>
                  <a:lnTo>
                    <a:pt x="738" y="1881"/>
                  </a:lnTo>
                  <a:lnTo>
                    <a:pt x="923" y="1918"/>
                  </a:lnTo>
                  <a:lnTo>
                    <a:pt x="1126" y="1899"/>
                  </a:lnTo>
                  <a:lnTo>
                    <a:pt x="1310" y="1844"/>
                  </a:lnTo>
                  <a:lnTo>
                    <a:pt x="1476" y="1752"/>
                  </a:lnTo>
                  <a:lnTo>
                    <a:pt x="1623" y="1641"/>
                  </a:lnTo>
                  <a:lnTo>
                    <a:pt x="1734" y="1494"/>
                  </a:lnTo>
                  <a:lnTo>
                    <a:pt x="1826" y="1328"/>
                  </a:lnTo>
                  <a:lnTo>
                    <a:pt x="1882" y="1143"/>
                  </a:lnTo>
                  <a:lnTo>
                    <a:pt x="1900" y="959"/>
                  </a:lnTo>
                  <a:lnTo>
                    <a:pt x="1882" y="756"/>
                  </a:lnTo>
                  <a:lnTo>
                    <a:pt x="1845" y="590"/>
                  </a:lnTo>
                  <a:lnTo>
                    <a:pt x="1753" y="424"/>
                  </a:lnTo>
                  <a:lnTo>
                    <a:pt x="1642" y="277"/>
                  </a:lnTo>
                  <a:lnTo>
                    <a:pt x="1494" y="166"/>
                  </a:lnTo>
                  <a:lnTo>
                    <a:pt x="1347" y="74"/>
                  </a:lnTo>
                  <a:lnTo>
                    <a:pt x="1163" y="19"/>
                  </a:lnTo>
                  <a:lnTo>
                    <a:pt x="9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9"/>
            <p:cNvSpPr/>
            <p:nvPr/>
          </p:nvSpPr>
          <p:spPr>
            <a:xfrm>
              <a:off x="4704925" y="317400"/>
              <a:ext cx="46575" cy="46575"/>
            </a:xfrm>
            <a:custGeom>
              <a:avLst/>
              <a:gdLst/>
              <a:ahLst/>
              <a:cxnLst/>
              <a:rect l="l" t="t" r="r" b="b"/>
              <a:pathLst>
                <a:path w="1863" h="1863" extrusionOk="0">
                  <a:moveTo>
                    <a:pt x="941" y="0"/>
                  </a:moveTo>
                  <a:lnTo>
                    <a:pt x="738" y="19"/>
                  </a:lnTo>
                  <a:lnTo>
                    <a:pt x="572" y="74"/>
                  </a:lnTo>
                  <a:lnTo>
                    <a:pt x="406" y="148"/>
                  </a:lnTo>
                  <a:lnTo>
                    <a:pt x="277" y="259"/>
                  </a:lnTo>
                  <a:lnTo>
                    <a:pt x="167" y="406"/>
                  </a:lnTo>
                  <a:lnTo>
                    <a:pt x="74" y="554"/>
                  </a:lnTo>
                  <a:lnTo>
                    <a:pt x="19" y="738"/>
                  </a:lnTo>
                  <a:lnTo>
                    <a:pt x="1" y="922"/>
                  </a:lnTo>
                  <a:lnTo>
                    <a:pt x="19" y="1125"/>
                  </a:lnTo>
                  <a:lnTo>
                    <a:pt x="74" y="1309"/>
                  </a:lnTo>
                  <a:lnTo>
                    <a:pt x="148" y="1457"/>
                  </a:lnTo>
                  <a:lnTo>
                    <a:pt x="259" y="1604"/>
                  </a:lnTo>
                  <a:lnTo>
                    <a:pt x="406" y="1715"/>
                  </a:lnTo>
                  <a:lnTo>
                    <a:pt x="554" y="1789"/>
                  </a:lnTo>
                  <a:lnTo>
                    <a:pt x="738" y="1844"/>
                  </a:lnTo>
                  <a:lnTo>
                    <a:pt x="941" y="1863"/>
                  </a:lnTo>
                  <a:lnTo>
                    <a:pt x="1125" y="1844"/>
                  </a:lnTo>
                  <a:lnTo>
                    <a:pt x="1310" y="1789"/>
                  </a:lnTo>
                  <a:lnTo>
                    <a:pt x="1457" y="1715"/>
                  </a:lnTo>
                  <a:lnTo>
                    <a:pt x="1605" y="1604"/>
                  </a:lnTo>
                  <a:lnTo>
                    <a:pt x="1715" y="1457"/>
                  </a:lnTo>
                  <a:lnTo>
                    <a:pt x="1789" y="1309"/>
                  </a:lnTo>
                  <a:lnTo>
                    <a:pt x="1844" y="1125"/>
                  </a:lnTo>
                  <a:lnTo>
                    <a:pt x="1863" y="941"/>
                  </a:lnTo>
                  <a:lnTo>
                    <a:pt x="1844" y="738"/>
                  </a:lnTo>
                  <a:lnTo>
                    <a:pt x="1808" y="572"/>
                  </a:lnTo>
                  <a:lnTo>
                    <a:pt x="1715" y="406"/>
                  </a:lnTo>
                  <a:lnTo>
                    <a:pt x="1605" y="277"/>
                  </a:lnTo>
                  <a:lnTo>
                    <a:pt x="1476" y="148"/>
                  </a:lnTo>
                  <a:lnTo>
                    <a:pt x="1310" y="74"/>
                  </a:lnTo>
                  <a:lnTo>
                    <a:pt x="1125" y="19"/>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9"/>
            <p:cNvSpPr/>
            <p:nvPr/>
          </p:nvSpPr>
          <p:spPr>
            <a:xfrm>
              <a:off x="5940275" y="1684125"/>
              <a:ext cx="47050" cy="47050"/>
            </a:xfrm>
            <a:custGeom>
              <a:avLst/>
              <a:gdLst/>
              <a:ahLst/>
              <a:cxnLst/>
              <a:rect l="l" t="t" r="r" b="b"/>
              <a:pathLst>
                <a:path w="1882" h="1882" extrusionOk="0">
                  <a:moveTo>
                    <a:pt x="978" y="1"/>
                  </a:moveTo>
                  <a:lnTo>
                    <a:pt x="775" y="19"/>
                  </a:lnTo>
                  <a:lnTo>
                    <a:pt x="609" y="56"/>
                  </a:lnTo>
                  <a:lnTo>
                    <a:pt x="443" y="148"/>
                  </a:lnTo>
                  <a:lnTo>
                    <a:pt x="296" y="259"/>
                  </a:lnTo>
                  <a:lnTo>
                    <a:pt x="185" y="388"/>
                  </a:lnTo>
                  <a:lnTo>
                    <a:pt x="93" y="535"/>
                  </a:lnTo>
                  <a:lnTo>
                    <a:pt x="38" y="720"/>
                  </a:lnTo>
                  <a:lnTo>
                    <a:pt x="1" y="904"/>
                  </a:lnTo>
                  <a:lnTo>
                    <a:pt x="19" y="1107"/>
                  </a:lnTo>
                  <a:lnTo>
                    <a:pt x="75" y="1291"/>
                  </a:lnTo>
                  <a:lnTo>
                    <a:pt x="148" y="1457"/>
                  </a:lnTo>
                  <a:lnTo>
                    <a:pt x="259" y="1605"/>
                  </a:lnTo>
                  <a:lnTo>
                    <a:pt x="407" y="1715"/>
                  </a:lnTo>
                  <a:lnTo>
                    <a:pt x="572" y="1808"/>
                  </a:lnTo>
                  <a:lnTo>
                    <a:pt x="757" y="1863"/>
                  </a:lnTo>
                  <a:lnTo>
                    <a:pt x="960" y="1881"/>
                  </a:lnTo>
                  <a:lnTo>
                    <a:pt x="1144" y="1863"/>
                  </a:lnTo>
                  <a:lnTo>
                    <a:pt x="1328" y="1808"/>
                  </a:lnTo>
                  <a:lnTo>
                    <a:pt x="1476" y="1734"/>
                  </a:lnTo>
                  <a:lnTo>
                    <a:pt x="1623" y="1623"/>
                  </a:lnTo>
                  <a:lnTo>
                    <a:pt x="1734" y="1476"/>
                  </a:lnTo>
                  <a:lnTo>
                    <a:pt x="1808" y="1328"/>
                  </a:lnTo>
                  <a:lnTo>
                    <a:pt x="1863" y="1144"/>
                  </a:lnTo>
                  <a:lnTo>
                    <a:pt x="1882" y="959"/>
                  </a:lnTo>
                  <a:lnTo>
                    <a:pt x="1882" y="757"/>
                  </a:lnTo>
                  <a:lnTo>
                    <a:pt x="1826" y="591"/>
                  </a:lnTo>
                  <a:lnTo>
                    <a:pt x="1734" y="425"/>
                  </a:lnTo>
                  <a:lnTo>
                    <a:pt x="1642" y="277"/>
                  </a:lnTo>
                  <a:lnTo>
                    <a:pt x="1494" y="167"/>
                  </a:lnTo>
                  <a:lnTo>
                    <a:pt x="1347" y="74"/>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9"/>
            <p:cNvSpPr/>
            <p:nvPr/>
          </p:nvSpPr>
          <p:spPr>
            <a:xfrm>
              <a:off x="6020025" y="1698425"/>
              <a:ext cx="47500" cy="47025"/>
            </a:xfrm>
            <a:custGeom>
              <a:avLst/>
              <a:gdLst/>
              <a:ahLst/>
              <a:cxnLst/>
              <a:rect l="l" t="t" r="r" b="b"/>
              <a:pathLst>
                <a:path w="1900" h="1881" extrusionOk="0">
                  <a:moveTo>
                    <a:pt x="812" y="0"/>
                  </a:moveTo>
                  <a:lnTo>
                    <a:pt x="628" y="55"/>
                  </a:lnTo>
                  <a:lnTo>
                    <a:pt x="462" y="129"/>
                  </a:lnTo>
                  <a:lnTo>
                    <a:pt x="314" y="240"/>
                  </a:lnTo>
                  <a:lnTo>
                    <a:pt x="185" y="387"/>
                  </a:lnTo>
                  <a:lnTo>
                    <a:pt x="93" y="535"/>
                  </a:lnTo>
                  <a:lnTo>
                    <a:pt x="38" y="719"/>
                  </a:lnTo>
                  <a:lnTo>
                    <a:pt x="1" y="922"/>
                  </a:lnTo>
                  <a:lnTo>
                    <a:pt x="19" y="1106"/>
                  </a:lnTo>
                  <a:lnTo>
                    <a:pt x="74" y="1291"/>
                  </a:lnTo>
                  <a:lnTo>
                    <a:pt x="148" y="1457"/>
                  </a:lnTo>
                  <a:lnTo>
                    <a:pt x="259" y="1586"/>
                  </a:lnTo>
                  <a:lnTo>
                    <a:pt x="388" y="1715"/>
                  </a:lnTo>
                  <a:lnTo>
                    <a:pt x="535" y="1807"/>
                  </a:lnTo>
                  <a:lnTo>
                    <a:pt x="720" y="1862"/>
                  </a:lnTo>
                  <a:lnTo>
                    <a:pt x="904" y="1881"/>
                  </a:lnTo>
                  <a:lnTo>
                    <a:pt x="1107" y="1881"/>
                  </a:lnTo>
                  <a:lnTo>
                    <a:pt x="1291" y="1826"/>
                  </a:lnTo>
                  <a:lnTo>
                    <a:pt x="1457" y="1752"/>
                  </a:lnTo>
                  <a:lnTo>
                    <a:pt x="1605" y="1641"/>
                  </a:lnTo>
                  <a:lnTo>
                    <a:pt x="1734" y="1512"/>
                  </a:lnTo>
                  <a:lnTo>
                    <a:pt x="1826" y="1346"/>
                  </a:lnTo>
                  <a:lnTo>
                    <a:pt x="1881" y="1162"/>
                  </a:lnTo>
                  <a:lnTo>
                    <a:pt x="1900" y="977"/>
                  </a:lnTo>
                  <a:lnTo>
                    <a:pt x="1881" y="775"/>
                  </a:lnTo>
                  <a:lnTo>
                    <a:pt x="1844" y="590"/>
                  </a:lnTo>
                  <a:lnTo>
                    <a:pt x="1771" y="443"/>
                  </a:lnTo>
                  <a:lnTo>
                    <a:pt x="1660" y="295"/>
                  </a:lnTo>
                  <a:lnTo>
                    <a:pt x="1531" y="185"/>
                  </a:lnTo>
                  <a:lnTo>
                    <a:pt x="1365" y="92"/>
                  </a:lnTo>
                  <a:lnTo>
                    <a:pt x="1199" y="19"/>
                  </a:lnTo>
                  <a:lnTo>
                    <a:pt x="10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9"/>
            <p:cNvSpPr/>
            <p:nvPr/>
          </p:nvSpPr>
          <p:spPr>
            <a:xfrm>
              <a:off x="4990250" y="1024950"/>
              <a:ext cx="47050" cy="47050"/>
            </a:xfrm>
            <a:custGeom>
              <a:avLst/>
              <a:gdLst/>
              <a:ahLst/>
              <a:cxnLst/>
              <a:rect l="l" t="t" r="r" b="b"/>
              <a:pathLst>
                <a:path w="1882" h="1882" extrusionOk="0">
                  <a:moveTo>
                    <a:pt x="978" y="1"/>
                  </a:moveTo>
                  <a:lnTo>
                    <a:pt x="775" y="19"/>
                  </a:lnTo>
                  <a:lnTo>
                    <a:pt x="591" y="56"/>
                  </a:lnTo>
                  <a:lnTo>
                    <a:pt x="425" y="148"/>
                  </a:lnTo>
                  <a:lnTo>
                    <a:pt x="277" y="259"/>
                  </a:lnTo>
                  <a:lnTo>
                    <a:pt x="148" y="407"/>
                  </a:lnTo>
                  <a:lnTo>
                    <a:pt x="75" y="573"/>
                  </a:lnTo>
                  <a:lnTo>
                    <a:pt x="19" y="757"/>
                  </a:lnTo>
                  <a:lnTo>
                    <a:pt x="1" y="960"/>
                  </a:lnTo>
                  <a:lnTo>
                    <a:pt x="19" y="1144"/>
                  </a:lnTo>
                  <a:lnTo>
                    <a:pt x="75" y="1329"/>
                  </a:lnTo>
                  <a:lnTo>
                    <a:pt x="148" y="1476"/>
                  </a:lnTo>
                  <a:lnTo>
                    <a:pt x="277" y="1624"/>
                  </a:lnTo>
                  <a:lnTo>
                    <a:pt x="407" y="1734"/>
                  </a:lnTo>
                  <a:lnTo>
                    <a:pt x="572" y="1808"/>
                  </a:lnTo>
                  <a:lnTo>
                    <a:pt x="738" y="1863"/>
                  </a:lnTo>
                  <a:lnTo>
                    <a:pt x="941" y="1882"/>
                  </a:lnTo>
                  <a:lnTo>
                    <a:pt x="1126" y="1863"/>
                  </a:lnTo>
                  <a:lnTo>
                    <a:pt x="1310" y="1808"/>
                  </a:lnTo>
                  <a:lnTo>
                    <a:pt x="1457" y="1734"/>
                  </a:lnTo>
                  <a:lnTo>
                    <a:pt x="1605" y="1624"/>
                  </a:lnTo>
                  <a:lnTo>
                    <a:pt x="1716" y="1476"/>
                  </a:lnTo>
                  <a:lnTo>
                    <a:pt x="1808" y="1329"/>
                  </a:lnTo>
                  <a:lnTo>
                    <a:pt x="1863" y="1144"/>
                  </a:lnTo>
                  <a:lnTo>
                    <a:pt x="1882" y="960"/>
                  </a:lnTo>
                  <a:lnTo>
                    <a:pt x="1863" y="775"/>
                  </a:lnTo>
                  <a:lnTo>
                    <a:pt x="1808" y="591"/>
                  </a:lnTo>
                  <a:lnTo>
                    <a:pt x="1734" y="425"/>
                  </a:lnTo>
                  <a:lnTo>
                    <a:pt x="1623" y="278"/>
                  </a:lnTo>
                  <a:lnTo>
                    <a:pt x="1494" y="167"/>
                  </a:lnTo>
                  <a:lnTo>
                    <a:pt x="1328" y="75"/>
                  </a:lnTo>
                  <a:lnTo>
                    <a:pt x="1162" y="19"/>
                  </a:lnTo>
                  <a:lnTo>
                    <a:pt x="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9"/>
            <p:cNvSpPr/>
            <p:nvPr/>
          </p:nvSpPr>
          <p:spPr>
            <a:xfrm>
              <a:off x="6097475" y="1712700"/>
              <a:ext cx="47025" cy="47050"/>
            </a:xfrm>
            <a:custGeom>
              <a:avLst/>
              <a:gdLst/>
              <a:ahLst/>
              <a:cxnLst/>
              <a:rect l="l" t="t" r="r" b="b"/>
              <a:pathLst>
                <a:path w="1881" h="1882" extrusionOk="0">
                  <a:moveTo>
                    <a:pt x="922" y="1"/>
                  </a:moveTo>
                  <a:lnTo>
                    <a:pt x="719" y="19"/>
                  </a:lnTo>
                  <a:lnTo>
                    <a:pt x="553" y="75"/>
                  </a:lnTo>
                  <a:lnTo>
                    <a:pt x="387" y="167"/>
                  </a:lnTo>
                  <a:lnTo>
                    <a:pt x="258" y="277"/>
                  </a:lnTo>
                  <a:lnTo>
                    <a:pt x="148" y="406"/>
                  </a:lnTo>
                  <a:lnTo>
                    <a:pt x="56" y="572"/>
                  </a:lnTo>
                  <a:lnTo>
                    <a:pt x="19" y="757"/>
                  </a:lnTo>
                  <a:lnTo>
                    <a:pt x="0" y="941"/>
                  </a:lnTo>
                  <a:lnTo>
                    <a:pt x="19" y="1144"/>
                  </a:lnTo>
                  <a:lnTo>
                    <a:pt x="74" y="1328"/>
                  </a:lnTo>
                  <a:lnTo>
                    <a:pt x="148" y="1494"/>
                  </a:lnTo>
                  <a:lnTo>
                    <a:pt x="277" y="1623"/>
                  </a:lnTo>
                  <a:lnTo>
                    <a:pt x="424" y="1734"/>
                  </a:lnTo>
                  <a:lnTo>
                    <a:pt x="572" y="1826"/>
                  </a:lnTo>
                  <a:lnTo>
                    <a:pt x="775" y="1881"/>
                  </a:lnTo>
                  <a:lnTo>
                    <a:pt x="959" y="1881"/>
                  </a:lnTo>
                  <a:lnTo>
                    <a:pt x="1162" y="1863"/>
                  </a:lnTo>
                  <a:lnTo>
                    <a:pt x="1328" y="1808"/>
                  </a:lnTo>
                  <a:lnTo>
                    <a:pt x="1494" y="1716"/>
                  </a:lnTo>
                  <a:lnTo>
                    <a:pt x="1623" y="1605"/>
                  </a:lnTo>
                  <a:lnTo>
                    <a:pt x="1733" y="1476"/>
                  </a:lnTo>
                  <a:lnTo>
                    <a:pt x="1807" y="1310"/>
                  </a:lnTo>
                  <a:lnTo>
                    <a:pt x="1863" y="1144"/>
                  </a:lnTo>
                  <a:lnTo>
                    <a:pt x="1881" y="941"/>
                  </a:lnTo>
                  <a:lnTo>
                    <a:pt x="1863" y="738"/>
                  </a:lnTo>
                  <a:lnTo>
                    <a:pt x="1807" y="554"/>
                  </a:lnTo>
                  <a:lnTo>
                    <a:pt x="1733" y="406"/>
                  </a:lnTo>
                  <a:lnTo>
                    <a:pt x="1604" y="259"/>
                  </a:lnTo>
                  <a:lnTo>
                    <a:pt x="1457" y="148"/>
                  </a:lnTo>
                  <a:lnTo>
                    <a:pt x="1291" y="56"/>
                  </a:lnTo>
                  <a:lnTo>
                    <a:pt x="11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9"/>
            <p:cNvSpPr/>
            <p:nvPr/>
          </p:nvSpPr>
          <p:spPr>
            <a:xfrm>
              <a:off x="6177225" y="1723775"/>
              <a:ext cx="47500" cy="47500"/>
            </a:xfrm>
            <a:custGeom>
              <a:avLst/>
              <a:gdLst/>
              <a:ahLst/>
              <a:cxnLst/>
              <a:rect l="l" t="t" r="r" b="b"/>
              <a:pathLst>
                <a:path w="1900" h="1900" extrusionOk="0">
                  <a:moveTo>
                    <a:pt x="977" y="0"/>
                  </a:moveTo>
                  <a:lnTo>
                    <a:pt x="793" y="19"/>
                  </a:lnTo>
                  <a:lnTo>
                    <a:pt x="609" y="74"/>
                  </a:lnTo>
                  <a:lnTo>
                    <a:pt x="424" y="148"/>
                  </a:lnTo>
                  <a:lnTo>
                    <a:pt x="295" y="258"/>
                  </a:lnTo>
                  <a:lnTo>
                    <a:pt x="166" y="406"/>
                  </a:lnTo>
                  <a:lnTo>
                    <a:pt x="74" y="572"/>
                  </a:lnTo>
                  <a:lnTo>
                    <a:pt x="19" y="738"/>
                  </a:lnTo>
                  <a:lnTo>
                    <a:pt x="0" y="941"/>
                  </a:lnTo>
                  <a:lnTo>
                    <a:pt x="19" y="1143"/>
                  </a:lnTo>
                  <a:lnTo>
                    <a:pt x="55" y="1309"/>
                  </a:lnTo>
                  <a:lnTo>
                    <a:pt x="148" y="1475"/>
                  </a:lnTo>
                  <a:lnTo>
                    <a:pt x="258" y="1623"/>
                  </a:lnTo>
                  <a:lnTo>
                    <a:pt x="387" y="1733"/>
                  </a:lnTo>
                  <a:lnTo>
                    <a:pt x="535" y="1826"/>
                  </a:lnTo>
                  <a:lnTo>
                    <a:pt x="719" y="1881"/>
                  </a:lnTo>
                  <a:lnTo>
                    <a:pt x="904" y="1899"/>
                  </a:lnTo>
                  <a:lnTo>
                    <a:pt x="1106" y="1899"/>
                  </a:lnTo>
                  <a:lnTo>
                    <a:pt x="1291" y="1844"/>
                  </a:lnTo>
                  <a:lnTo>
                    <a:pt x="1457" y="1752"/>
                  </a:lnTo>
                  <a:lnTo>
                    <a:pt x="1604" y="1641"/>
                  </a:lnTo>
                  <a:lnTo>
                    <a:pt x="1715" y="1512"/>
                  </a:lnTo>
                  <a:lnTo>
                    <a:pt x="1807" y="1346"/>
                  </a:lnTo>
                  <a:lnTo>
                    <a:pt x="1862" y="1162"/>
                  </a:lnTo>
                  <a:lnTo>
                    <a:pt x="1899" y="959"/>
                  </a:lnTo>
                  <a:lnTo>
                    <a:pt x="1881" y="775"/>
                  </a:lnTo>
                  <a:lnTo>
                    <a:pt x="1825" y="590"/>
                  </a:lnTo>
                  <a:lnTo>
                    <a:pt x="1752" y="443"/>
                  </a:lnTo>
                  <a:lnTo>
                    <a:pt x="1641" y="295"/>
                  </a:lnTo>
                  <a:lnTo>
                    <a:pt x="1512" y="185"/>
                  </a:lnTo>
                  <a:lnTo>
                    <a:pt x="1346" y="92"/>
                  </a:lnTo>
                  <a:lnTo>
                    <a:pt x="1180" y="37"/>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9"/>
            <p:cNvSpPr/>
            <p:nvPr/>
          </p:nvSpPr>
          <p:spPr>
            <a:xfrm>
              <a:off x="6257425" y="1738525"/>
              <a:ext cx="46575" cy="46575"/>
            </a:xfrm>
            <a:custGeom>
              <a:avLst/>
              <a:gdLst/>
              <a:ahLst/>
              <a:cxnLst/>
              <a:rect l="l" t="t" r="r" b="b"/>
              <a:pathLst>
                <a:path w="1863" h="1863" extrusionOk="0">
                  <a:moveTo>
                    <a:pt x="904" y="0"/>
                  </a:moveTo>
                  <a:lnTo>
                    <a:pt x="719" y="19"/>
                  </a:lnTo>
                  <a:lnTo>
                    <a:pt x="535" y="74"/>
                  </a:lnTo>
                  <a:lnTo>
                    <a:pt x="388" y="166"/>
                  </a:lnTo>
                  <a:lnTo>
                    <a:pt x="258" y="295"/>
                  </a:lnTo>
                  <a:lnTo>
                    <a:pt x="148" y="424"/>
                  </a:lnTo>
                  <a:lnTo>
                    <a:pt x="56" y="590"/>
                  </a:lnTo>
                  <a:lnTo>
                    <a:pt x="19" y="775"/>
                  </a:lnTo>
                  <a:lnTo>
                    <a:pt x="0" y="959"/>
                  </a:lnTo>
                  <a:lnTo>
                    <a:pt x="19" y="1162"/>
                  </a:lnTo>
                  <a:lnTo>
                    <a:pt x="74" y="1328"/>
                  </a:lnTo>
                  <a:lnTo>
                    <a:pt x="166" y="1494"/>
                  </a:lnTo>
                  <a:lnTo>
                    <a:pt x="277" y="1623"/>
                  </a:lnTo>
                  <a:lnTo>
                    <a:pt x="424" y="1733"/>
                  </a:lnTo>
                  <a:lnTo>
                    <a:pt x="590" y="1807"/>
                  </a:lnTo>
                  <a:lnTo>
                    <a:pt x="756" y="1863"/>
                  </a:lnTo>
                  <a:lnTo>
                    <a:pt x="959" y="1863"/>
                  </a:lnTo>
                  <a:lnTo>
                    <a:pt x="1143" y="1844"/>
                  </a:lnTo>
                  <a:lnTo>
                    <a:pt x="1328" y="1789"/>
                  </a:lnTo>
                  <a:lnTo>
                    <a:pt x="1475" y="1697"/>
                  </a:lnTo>
                  <a:lnTo>
                    <a:pt x="1623" y="1586"/>
                  </a:lnTo>
                  <a:lnTo>
                    <a:pt x="1733" y="1438"/>
                  </a:lnTo>
                  <a:lnTo>
                    <a:pt x="1807" y="1291"/>
                  </a:lnTo>
                  <a:lnTo>
                    <a:pt x="1863" y="1107"/>
                  </a:lnTo>
                  <a:lnTo>
                    <a:pt x="1863" y="904"/>
                  </a:lnTo>
                  <a:lnTo>
                    <a:pt x="1844" y="719"/>
                  </a:lnTo>
                  <a:lnTo>
                    <a:pt x="1789" y="553"/>
                  </a:lnTo>
                  <a:lnTo>
                    <a:pt x="1697" y="388"/>
                  </a:lnTo>
                  <a:lnTo>
                    <a:pt x="1586" y="258"/>
                  </a:lnTo>
                  <a:lnTo>
                    <a:pt x="1438" y="148"/>
                  </a:lnTo>
                  <a:lnTo>
                    <a:pt x="1291" y="74"/>
                  </a:lnTo>
                  <a:lnTo>
                    <a:pt x="1107"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9"/>
            <p:cNvSpPr/>
            <p:nvPr/>
          </p:nvSpPr>
          <p:spPr>
            <a:xfrm>
              <a:off x="4742725" y="571850"/>
              <a:ext cx="45650" cy="45650"/>
            </a:xfrm>
            <a:custGeom>
              <a:avLst/>
              <a:gdLst/>
              <a:ahLst/>
              <a:cxnLst/>
              <a:rect l="l" t="t" r="r" b="b"/>
              <a:pathLst>
                <a:path w="1826" h="1826" extrusionOk="0">
                  <a:moveTo>
                    <a:pt x="904" y="0"/>
                  </a:moveTo>
                  <a:lnTo>
                    <a:pt x="720" y="19"/>
                  </a:lnTo>
                  <a:lnTo>
                    <a:pt x="554" y="74"/>
                  </a:lnTo>
                  <a:lnTo>
                    <a:pt x="406" y="166"/>
                  </a:lnTo>
                  <a:lnTo>
                    <a:pt x="277" y="277"/>
                  </a:lnTo>
                  <a:lnTo>
                    <a:pt x="148" y="406"/>
                  </a:lnTo>
                  <a:lnTo>
                    <a:pt x="74" y="553"/>
                  </a:lnTo>
                  <a:lnTo>
                    <a:pt x="19" y="719"/>
                  </a:lnTo>
                  <a:lnTo>
                    <a:pt x="1" y="904"/>
                  </a:lnTo>
                  <a:lnTo>
                    <a:pt x="19" y="1088"/>
                  </a:lnTo>
                  <a:lnTo>
                    <a:pt x="74" y="1272"/>
                  </a:lnTo>
                  <a:lnTo>
                    <a:pt x="148" y="1420"/>
                  </a:lnTo>
                  <a:lnTo>
                    <a:pt x="277" y="1567"/>
                  </a:lnTo>
                  <a:lnTo>
                    <a:pt x="406" y="1678"/>
                  </a:lnTo>
                  <a:lnTo>
                    <a:pt x="572" y="1770"/>
                  </a:lnTo>
                  <a:lnTo>
                    <a:pt x="757" y="1807"/>
                  </a:lnTo>
                  <a:lnTo>
                    <a:pt x="941" y="1826"/>
                  </a:lnTo>
                  <a:lnTo>
                    <a:pt x="1125" y="1807"/>
                  </a:lnTo>
                  <a:lnTo>
                    <a:pt x="1291" y="1733"/>
                  </a:lnTo>
                  <a:lnTo>
                    <a:pt x="1439" y="1660"/>
                  </a:lnTo>
                  <a:lnTo>
                    <a:pt x="1568" y="1531"/>
                  </a:lnTo>
                  <a:lnTo>
                    <a:pt x="1678" y="1402"/>
                  </a:lnTo>
                  <a:lnTo>
                    <a:pt x="1752" y="1254"/>
                  </a:lnTo>
                  <a:lnTo>
                    <a:pt x="1808" y="1070"/>
                  </a:lnTo>
                  <a:lnTo>
                    <a:pt x="1826" y="904"/>
                  </a:lnTo>
                  <a:lnTo>
                    <a:pt x="1789" y="719"/>
                  </a:lnTo>
                  <a:lnTo>
                    <a:pt x="1734" y="553"/>
                  </a:lnTo>
                  <a:lnTo>
                    <a:pt x="1660" y="406"/>
                  </a:lnTo>
                  <a:lnTo>
                    <a:pt x="1549" y="258"/>
                  </a:lnTo>
                  <a:lnTo>
                    <a:pt x="1402" y="166"/>
                  </a:lnTo>
                  <a:lnTo>
                    <a:pt x="1254" y="74"/>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9"/>
            <p:cNvSpPr/>
            <p:nvPr/>
          </p:nvSpPr>
          <p:spPr>
            <a:xfrm>
              <a:off x="5476100" y="1519575"/>
              <a:ext cx="45200" cy="45200"/>
            </a:xfrm>
            <a:custGeom>
              <a:avLst/>
              <a:gdLst/>
              <a:ahLst/>
              <a:cxnLst/>
              <a:rect l="l" t="t" r="r" b="b"/>
              <a:pathLst>
                <a:path w="1808" h="1808" extrusionOk="0">
                  <a:moveTo>
                    <a:pt x="775" y="0"/>
                  </a:moveTo>
                  <a:lnTo>
                    <a:pt x="609" y="55"/>
                  </a:lnTo>
                  <a:lnTo>
                    <a:pt x="443" y="129"/>
                  </a:lnTo>
                  <a:lnTo>
                    <a:pt x="314" y="240"/>
                  </a:lnTo>
                  <a:lnTo>
                    <a:pt x="185" y="369"/>
                  </a:lnTo>
                  <a:lnTo>
                    <a:pt x="93" y="516"/>
                  </a:lnTo>
                  <a:lnTo>
                    <a:pt x="38" y="682"/>
                  </a:lnTo>
                  <a:lnTo>
                    <a:pt x="1" y="867"/>
                  </a:lnTo>
                  <a:lnTo>
                    <a:pt x="19" y="1033"/>
                  </a:lnTo>
                  <a:lnTo>
                    <a:pt x="56" y="1217"/>
                  </a:lnTo>
                  <a:lnTo>
                    <a:pt x="130" y="1365"/>
                  </a:lnTo>
                  <a:lnTo>
                    <a:pt x="240" y="1512"/>
                  </a:lnTo>
                  <a:lnTo>
                    <a:pt x="369" y="1623"/>
                  </a:lnTo>
                  <a:lnTo>
                    <a:pt x="517" y="1715"/>
                  </a:lnTo>
                  <a:lnTo>
                    <a:pt x="683" y="1789"/>
                  </a:lnTo>
                  <a:lnTo>
                    <a:pt x="867" y="1807"/>
                  </a:lnTo>
                  <a:lnTo>
                    <a:pt x="1052" y="1807"/>
                  </a:lnTo>
                  <a:lnTo>
                    <a:pt x="1218" y="1752"/>
                  </a:lnTo>
                  <a:lnTo>
                    <a:pt x="1365" y="1678"/>
                  </a:lnTo>
                  <a:lnTo>
                    <a:pt x="1513" y="1567"/>
                  </a:lnTo>
                  <a:lnTo>
                    <a:pt x="1623" y="1438"/>
                  </a:lnTo>
                  <a:lnTo>
                    <a:pt x="1715" y="1291"/>
                  </a:lnTo>
                  <a:lnTo>
                    <a:pt x="1789" y="1125"/>
                  </a:lnTo>
                  <a:lnTo>
                    <a:pt x="1808" y="941"/>
                  </a:lnTo>
                  <a:lnTo>
                    <a:pt x="1808" y="775"/>
                  </a:lnTo>
                  <a:lnTo>
                    <a:pt x="1752" y="609"/>
                  </a:lnTo>
                  <a:lnTo>
                    <a:pt x="1679" y="443"/>
                  </a:lnTo>
                  <a:lnTo>
                    <a:pt x="1568" y="295"/>
                  </a:lnTo>
                  <a:lnTo>
                    <a:pt x="1439" y="185"/>
                  </a:lnTo>
                  <a:lnTo>
                    <a:pt x="1291" y="92"/>
                  </a:lnTo>
                  <a:lnTo>
                    <a:pt x="1125" y="19"/>
                  </a:lnTo>
                  <a:lnTo>
                    <a:pt x="9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9"/>
            <p:cNvSpPr/>
            <p:nvPr/>
          </p:nvSpPr>
          <p:spPr>
            <a:xfrm>
              <a:off x="5781250" y="1656475"/>
              <a:ext cx="45675" cy="45650"/>
            </a:xfrm>
            <a:custGeom>
              <a:avLst/>
              <a:gdLst/>
              <a:ahLst/>
              <a:cxnLst/>
              <a:rect l="l" t="t" r="r" b="b"/>
              <a:pathLst>
                <a:path w="1827" h="1826" extrusionOk="0">
                  <a:moveTo>
                    <a:pt x="904" y="0"/>
                  </a:moveTo>
                  <a:lnTo>
                    <a:pt x="720" y="19"/>
                  </a:lnTo>
                  <a:lnTo>
                    <a:pt x="554" y="74"/>
                  </a:lnTo>
                  <a:lnTo>
                    <a:pt x="406" y="148"/>
                  </a:lnTo>
                  <a:lnTo>
                    <a:pt x="277" y="258"/>
                  </a:lnTo>
                  <a:lnTo>
                    <a:pt x="167" y="388"/>
                  </a:lnTo>
                  <a:lnTo>
                    <a:pt x="74" y="553"/>
                  </a:lnTo>
                  <a:lnTo>
                    <a:pt x="19" y="719"/>
                  </a:lnTo>
                  <a:lnTo>
                    <a:pt x="1" y="904"/>
                  </a:lnTo>
                  <a:lnTo>
                    <a:pt x="19" y="1088"/>
                  </a:lnTo>
                  <a:lnTo>
                    <a:pt x="74" y="1273"/>
                  </a:lnTo>
                  <a:lnTo>
                    <a:pt x="167" y="1420"/>
                  </a:lnTo>
                  <a:lnTo>
                    <a:pt x="277" y="1568"/>
                  </a:lnTo>
                  <a:lnTo>
                    <a:pt x="425" y="1678"/>
                  </a:lnTo>
                  <a:lnTo>
                    <a:pt x="591" y="1752"/>
                  </a:lnTo>
                  <a:lnTo>
                    <a:pt x="757" y="1807"/>
                  </a:lnTo>
                  <a:lnTo>
                    <a:pt x="959" y="1826"/>
                  </a:lnTo>
                  <a:lnTo>
                    <a:pt x="1144" y="1789"/>
                  </a:lnTo>
                  <a:lnTo>
                    <a:pt x="1310" y="1733"/>
                  </a:lnTo>
                  <a:lnTo>
                    <a:pt x="1457" y="1641"/>
                  </a:lnTo>
                  <a:lnTo>
                    <a:pt x="1586" y="1531"/>
                  </a:lnTo>
                  <a:lnTo>
                    <a:pt x="1697" y="1402"/>
                  </a:lnTo>
                  <a:lnTo>
                    <a:pt x="1771" y="1236"/>
                  </a:lnTo>
                  <a:lnTo>
                    <a:pt x="1826" y="1070"/>
                  </a:lnTo>
                  <a:lnTo>
                    <a:pt x="1826" y="885"/>
                  </a:lnTo>
                  <a:lnTo>
                    <a:pt x="1808" y="701"/>
                  </a:lnTo>
                  <a:lnTo>
                    <a:pt x="1752" y="535"/>
                  </a:lnTo>
                  <a:lnTo>
                    <a:pt x="1660" y="388"/>
                  </a:lnTo>
                  <a:lnTo>
                    <a:pt x="1550" y="258"/>
                  </a:lnTo>
                  <a:lnTo>
                    <a:pt x="1420" y="148"/>
                  </a:lnTo>
                  <a:lnTo>
                    <a:pt x="1273" y="56"/>
                  </a:lnTo>
                  <a:lnTo>
                    <a:pt x="1089"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9"/>
            <p:cNvSpPr/>
            <p:nvPr/>
          </p:nvSpPr>
          <p:spPr>
            <a:xfrm>
              <a:off x="4691550" y="398075"/>
              <a:ext cx="45200" cy="45175"/>
            </a:xfrm>
            <a:custGeom>
              <a:avLst/>
              <a:gdLst/>
              <a:ahLst/>
              <a:cxnLst/>
              <a:rect l="l" t="t" r="r" b="b"/>
              <a:pathLst>
                <a:path w="1808" h="1807" extrusionOk="0">
                  <a:moveTo>
                    <a:pt x="923" y="0"/>
                  </a:moveTo>
                  <a:lnTo>
                    <a:pt x="738" y="18"/>
                  </a:lnTo>
                  <a:lnTo>
                    <a:pt x="573" y="55"/>
                  </a:lnTo>
                  <a:lnTo>
                    <a:pt x="425" y="148"/>
                  </a:lnTo>
                  <a:lnTo>
                    <a:pt x="278" y="240"/>
                  </a:lnTo>
                  <a:lnTo>
                    <a:pt x="167" y="387"/>
                  </a:lnTo>
                  <a:lnTo>
                    <a:pt x="75" y="535"/>
                  </a:lnTo>
                  <a:lnTo>
                    <a:pt x="19" y="701"/>
                  </a:lnTo>
                  <a:lnTo>
                    <a:pt x="1" y="885"/>
                  </a:lnTo>
                  <a:lnTo>
                    <a:pt x="1" y="1051"/>
                  </a:lnTo>
                  <a:lnTo>
                    <a:pt x="56" y="1217"/>
                  </a:lnTo>
                  <a:lnTo>
                    <a:pt x="130" y="1383"/>
                  </a:lnTo>
                  <a:lnTo>
                    <a:pt x="241" y="1512"/>
                  </a:lnTo>
                  <a:lnTo>
                    <a:pt x="370" y="1641"/>
                  </a:lnTo>
                  <a:lnTo>
                    <a:pt x="536" y="1733"/>
                  </a:lnTo>
                  <a:lnTo>
                    <a:pt x="702" y="1789"/>
                  </a:lnTo>
                  <a:lnTo>
                    <a:pt x="868" y="1807"/>
                  </a:lnTo>
                  <a:lnTo>
                    <a:pt x="1052" y="1789"/>
                  </a:lnTo>
                  <a:lnTo>
                    <a:pt x="1218" y="1752"/>
                  </a:lnTo>
                  <a:lnTo>
                    <a:pt x="1384" y="1659"/>
                  </a:lnTo>
                  <a:lnTo>
                    <a:pt x="1513" y="1567"/>
                  </a:lnTo>
                  <a:lnTo>
                    <a:pt x="1624" y="1420"/>
                  </a:lnTo>
                  <a:lnTo>
                    <a:pt x="1716" y="1272"/>
                  </a:lnTo>
                  <a:lnTo>
                    <a:pt x="1789" y="1106"/>
                  </a:lnTo>
                  <a:lnTo>
                    <a:pt x="1808" y="922"/>
                  </a:lnTo>
                  <a:lnTo>
                    <a:pt x="1789" y="756"/>
                  </a:lnTo>
                  <a:lnTo>
                    <a:pt x="1753" y="590"/>
                  </a:lnTo>
                  <a:lnTo>
                    <a:pt x="1660" y="424"/>
                  </a:lnTo>
                  <a:lnTo>
                    <a:pt x="1550" y="295"/>
                  </a:lnTo>
                  <a:lnTo>
                    <a:pt x="1421" y="166"/>
                  </a:lnTo>
                  <a:lnTo>
                    <a:pt x="1273" y="74"/>
                  </a:lnTo>
                  <a:lnTo>
                    <a:pt x="1107" y="18"/>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9"/>
            <p:cNvSpPr/>
            <p:nvPr/>
          </p:nvSpPr>
          <p:spPr>
            <a:xfrm>
              <a:off x="5122100" y="1210725"/>
              <a:ext cx="46100" cy="46125"/>
            </a:xfrm>
            <a:custGeom>
              <a:avLst/>
              <a:gdLst/>
              <a:ahLst/>
              <a:cxnLst/>
              <a:rect l="l" t="t" r="r" b="b"/>
              <a:pathLst>
                <a:path w="1844" h="1845" extrusionOk="0">
                  <a:moveTo>
                    <a:pt x="885" y="1"/>
                  </a:moveTo>
                  <a:lnTo>
                    <a:pt x="701" y="37"/>
                  </a:lnTo>
                  <a:lnTo>
                    <a:pt x="516" y="93"/>
                  </a:lnTo>
                  <a:lnTo>
                    <a:pt x="369" y="185"/>
                  </a:lnTo>
                  <a:lnTo>
                    <a:pt x="240" y="296"/>
                  </a:lnTo>
                  <a:lnTo>
                    <a:pt x="129" y="443"/>
                  </a:lnTo>
                  <a:lnTo>
                    <a:pt x="55" y="609"/>
                  </a:lnTo>
                  <a:lnTo>
                    <a:pt x="0" y="775"/>
                  </a:lnTo>
                  <a:lnTo>
                    <a:pt x="0" y="978"/>
                  </a:lnTo>
                  <a:lnTo>
                    <a:pt x="19" y="1162"/>
                  </a:lnTo>
                  <a:lnTo>
                    <a:pt x="74" y="1328"/>
                  </a:lnTo>
                  <a:lnTo>
                    <a:pt x="166" y="1476"/>
                  </a:lnTo>
                  <a:lnTo>
                    <a:pt x="277" y="1605"/>
                  </a:lnTo>
                  <a:lnTo>
                    <a:pt x="406" y="1715"/>
                  </a:lnTo>
                  <a:lnTo>
                    <a:pt x="553" y="1789"/>
                  </a:lnTo>
                  <a:lnTo>
                    <a:pt x="738" y="1844"/>
                  </a:lnTo>
                  <a:lnTo>
                    <a:pt x="922" y="1844"/>
                  </a:lnTo>
                  <a:lnTo>
                    <a:pt x="1106" y="1826"/>
                  </a:lnTo>
                  <a:lnTo>
                    <a:pt x="1291" y="1789"/>
                  </a:lnTo>
                  <a:lnTo>
                    <a:pt x="1438" y="1697"/>
                  </a:lnTo>
                  <a:lnTo>
                    <a:pt x="1567" y="1586"/>
                  </a:lnTo>
                  <a:lnTo>
                    <a:pt x="1696" y="1439"/>
                  </a:lnTo>
                  <a:lnTo>
                    <a:pt x="1770" y="1291"/>
                  </a:lnTo>
                  <a:lnTo>
                    <a:pt x="1826" y="1107"/>
                  </a:lnTo>
                  <a:lnTo>
                    <a:pt x="1844" y="922"/>
                  </a:lnTo>
                  <a:lnTo>
                    <a:pt x="1807" y="720"/>
                  </a:lnTo>
                  <a:lnTo>
                    <a:pt x="1752" y="554"/>
                  </a:lnTo>
                  <a:lnTo>
                    <a:pt x="1678" y="388"/>
                  </a:lnTo>
                  <a:lnTo>
                    <a:pt x="1549" y="259"/>
                  </a:lnTo>
                  <a:lnTo>
                    <a:pt x="1420" y="148"/>
                  </a:lnTo>
                  <a:lnTo>
                    <a:pt x="1254" y="74"/>
                  </a:lnTo>
                  <a:lnTo>
                    <a:pt x="1088" y="19"/>
                  </a:lnTo>
                  <a:lnTo>
                    <a:pt x="8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9"/>
            <p:cNvSpPr/>
            <p:nvPr/>
          </p:nvSpPr>
          <p:spPr>
            <a:xfrm>
              <a:off x="5861000" y="1670300"/>
              <a:ext cx="46125" cy="46575"/>
            </a:xfrm>
            <a:custGeom>
              <a:avLst/>
              <a:gdLst/>
              <a:ahLst/>
              <a:cxnLst/>
              <a:rect l="l" t="t" r="r" b="b"/>
              <a:pathLst>
                <a:path w="1845" h="1863" extrusionOk="0">
                  <a:moveTo>
                    <a:pt x="922" y="0"/>
                  </a:moveTo>
                  <a:lnTo>
                    <a:pt x="738" y="19"/>
                  </a:lnTo>
                  <a:lnTo>
                    <a:pt x="554" y="74"/>
                  </a:lnTo>
                  <a:lnTo>
                    <a:pt x="406" y="148"/>
                  </a:lnTo>
                  <a:lnTo>
                    <a:pt x="259" y="259"/>
                  </a:lnTo>
                  <a:lnTo>
                    <a:pt x="148" y="406"/>
                  </a:lnTo>
                  <a:lnTo>
                    <a:pt x="56" y="554"/>
                  </a:lnTo>
                  <a:lnTo>
                    <a:pt x="19" y="738"/>
                  </a:lnTo>
                  <a:lnTo>
                    <a:pt x="1" y="941"/>
                  </a:lnTo>
                  <a:lnTo>
                    <a:pt x="19" y="1125"/>
                  </a:lnTo>
                  <a:lnTo>
                    <a:pt x="74" y="1310"/>
                  </a:lnTo>
                  <a:lnTo>
                    <a:pt x="166" y="1457"/>
                  </a:lnTo>
                  <a:lnTo>
                    <a:pt x="277" y="1605"/>
                  </a:lnTo>
                  <a:lnTo>
                    <a:pt x="406" y="1715"/>
                  </a:lnTo>
                  <a:lnTo>
                    <a:pt x="572" y="1789"/>
                  </a:lnTo>
                  <a:lnTo>
                    <a:pt x="756" y="1844"/>
                  </a:lnTo>
                  <a:lnTo>
                    <a:pt x="941" y="1863"/>
                  </a:lnTo>
                  <a:lnTo>
                    <a:pt x="1144" y="1826"/>
                  </a:lnTo>
                  <a:lnTo>
                    <a:pt x="1310" y="1771"/>
                  </a:lnTo>
                  <a:lnTo>
                    <a:pt x="1476" y="1678"/>
                  </a:lnTo>
                  <a:lnTo>
                    <a:pt x="1605" y="1568"/>
                  </a:lnTo>
                  <a:lnTo>
                    <a:pt x="1715" y="1420"/>
                  </a:lnTo>
                  <a:lnTo>
                    <a:pt x="1789" y="1273"/>
                  </a:lnTo>
                  <a:lnTo>
                    <a:pt x="1844" y="1088"/>
                  </a:lnTo>
                  <a:lnTo>
                    <a:pt x="1844" y="885"/>
                  </a:lnTo>
                  <a:lnTo>
                    <a:pt x="1826" y="701"/>
                  </a:lnTo>
                  <a:lnTo>
                    <a:pt x="1771" y="535"/>
                  </a:lnTo>
                  <a:lnTo>
                    <a:pt x="1678" y="388"/>
                  </a:lnTo>
                  <a:lnTo>
                    <a:pt x="1568" y="259"/>
                  </a:lnTo>
                  <a:lnTo>
                    <a:pt x="1439" y="148"/>
                  </a:lnTo>
                  <a:lnTo>
                    <a:pt x="1291" y="74"/>
                  </a:lnTo>
                  <a:lnTo>
                    <a:pt x="1107" y="19"/>
                  </a:lnTo>
                  <a:lnTo>
                    <a:pt x="9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9"/>
            <p:cNvSpPr/>
            <p:nvPr/>
          </p:nvSpPr>
          <p:spPr>
            <a:xfrm>
              <a:off x="4859350" y="837350"/>
              <a:ext cx="46125" cy="45675"/>
            </a:xfrm>
            <a:custGeom>
              <a:avLst/>
              <a:gdLst/>
              <a:ahLst/>
              <a:cxnLst/>
              <a:rect l="l" t="t" r="r" b="b"/>
              <a:pathLst>
                <a:path w="1845" h="1827" extrusionOk="0">
                  <a:moveTo>
                    <a:pt x="922" y="1"/>
                  </a:moveTo>
                  <a:lnTo>
                    <a:pt x="738" y="19"/>
                  </a:lnTo>
                  <a:lnTo>
                    <a:pt x="572" y="56"/>
                  </a:lnTo>
                  <a:lnTo>
                    <a:pt x="406" y="148"/>
                  </a:lnTo>
                  <a:lnTo>
                    <a:pt x="277" y="259"/>
                  </a:lnTo>
                  <a:lnTo>
                    <a:pt x="166" y="388"/>
                  </a:lnTo>
                  <a:lnTo>
                    <a:pt x="74" y="535"/>
                  </a:lnTo>
                  <a:lnTo>
                    <a:pt x="19" y="701"/>
                  </a:lnTo>
                  <a:lnTo>
                    <a:pt x="0" y="886"/>
                  </a:lnTo>
                  <a:lnTo>
                    <a:pt x="19" y="1088"/>
                  </a:lnTo>
                  <a:lnTo>
                    <a:pt x="74" y="1254"/>
                  </a:lnTo>
                  <a:lnTo>
                    <a:pt x="148" y="1420"/>
                  </a:lnTo>
                  <a:lnTo>
                    <a:pt x="259" y="1549"/>
                  </a:lnTo>
                  <a:lnTo>
                    <a:pt x="406" y="1679"/>
                  </a:lnTo>
                  <a:lnTo>
                    <a:pt x="554" y="1752"/>
                  </a:lnTo>
                  <a:lnTo>
                    <a:pt x="738" y="1808"/>
                  </a:lnTo>
                  <a:lnTo>
                    <a:pt x="922" y="1826"/>
                  </a:lnTo>
                  <a:lnTo>
                    <a:pt x="1107" y="1808"/>
                  </a:lnTo>
                  <a:lnTo>
                    <a:pt x="1273" y="1752"/>
                  </a:lnTo>
                  <a:lnTo>
                    <a:pt x="1439" y="1679"/>
                  </a:lnTo>
                  <a:lnTo>
                    <a:pt x="1568" y="1568"/>
                  </a:lnTo>
                  <a:lnTo>
                    <a:pt x="1678" y="1439"/>
                  </a:lnTo>
                  <a:lnTo>
                    <a:pt x="1770" y="1291"/>
                  </a:lnTo>
                  <a:lnTo>
                    <a:pt x="1826" y="1125"/>
                  </a:lnTo>
                  <a:lnTo>
                    <a:pt x="1844" y="941"/>
                  </a:lnTo>
                  <a:lnTo>
                    <a:pt x="1826" y="738"/>
                  </a:lnTo>
                  <a:lnTo>
                    <a:pt x="1770" y="572"/>
                  </a:lnTo>
                  <a:lnTo>
                    <a:pt x="1697" y="406"/>
                  </a:lnTo>
                  <a:lnTo>
                    <a:pt x="1586" y="259"/>
                  </a:lnTo>
                  <a:lnTo>
                    <a:pt x="1439" y="148"/>
                  </a:lnTo>
                  <a:lnTo>
                    <a:pt x="1291" y="74"/>
                  </a:lnTo>
                  <a:lnTo>
                    <a:pt x="1107" y="19"/>
                  </a:lnTo>
                  <a:lnTo>
                    <a:pt x="9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9"/>
            <p:cNvSpPr/>
            <p:nvPr/>
          </p:nvSpPr>
          <p:spPr>
            <a:xfrm>
              <a:off x="5333200" y="1413550"/>
              <a:ext cx="45675" cy="46125"/>
            </a:xfrm>
            <a:custGeom>
              <a:avLst/>
              <a:gdLst/>
              <a:ahLst/>
              <a:cxnLst/>
              <a:rect l="l" t="t" r="r" b="b"/>
              <a:pathLst>
                <a:path w="1827" h="1845" extrusionOk="0">
                  <a:moveTo>
                    <a:pt x="941" y="0"/>
                  </a:moveTo>
                  <a:lnTo>
                    <a:pt x="757" y="19"/>
                  </a:lnTo>
                  <a:lnTo>
                    <a:pt x="591" y="74"/>
                  </a:lnTo>
                  <a:lnTo>
                    <a:pt x="425" y="148"/>
                  </a:lnTo>
                  <a:lnTo>
                    <a:pt x="296" y="259"/>
                  </a:lnTo>
                  <a:lnTo>
                    <a:pt x="185" y="388"/>
                  </a:lnTo>
                  <a:lnTo>
                    <a:pt x="93" y="535"/>
                  </a:lnTo>
                  <a:lnTo>
                    <a:pt x="38" y="701"/>
                  </a:lnTo>
                  <a:lnTo>
                    <a:pt x="1" y="885"/>
                  </a:lnTo>
                  <a:lnTo>
                    <a:pt x="19" y="1070"/>
                  </a:lnTo>
                  <a:lnTo>
                    <a:pt x="56" y="1236"/>
                  </a:lnTo>
                  <a:lnTo>
                    <a:pt x="130" y="1402"/>
                  </a:lnTo>
                  <a:lnTo>
                    <a:pt x="241" y="1531"/>
                  </a:lnTo>
                  <a:lnTo>
                    <a:pt x="370" y="1660"/>
                  </a:lnTo>
                  <a:lnTo>
                    <a:pt x="517" y="1752"/>
                  </a:lnTo>
                  <a:lnTo>
                    <a:pt x="683" y="1807"/>
                  </a:lnTo>
                  <a:lnTo>
                    <a:pt x="867" y="1844"/>
                  </a:lnTo>
                  <a:lnTo>
                    <a:pt x="1052" y="1826"/>
                  </a:lnTo>
                  <a:lnTo>
                    <a:pt x="1236" y="1789"/>
                  </a:lnTo>
                  <a:lnTo>
                    <a:pt x="1402" y="1697"/>
                  </a:lnTo>
                  <a:lnTo>
                    <a:pt x="1550" y="1586"/>
                  </a:lnTo>
                  <a:lnTo>
                    <a:pt x="1660" y="1457"/>
                  </a:lnTo>
                  <a:lnTo>
                    <a:pt x="1752" y="1291"/>
                  </a:lnTo>
                  <a:lnTo>
                    <a:pt x="1808" y="1125"/>
                  </a:lnTo>
                  <a:lnTo>
                    <a:pt x="1826" y="922"/>
                  </a:lnTo>
                  <a:lnTo>
                    <a:pt x="1808" y="738"/>
                  </a:lnTo>
                  <a:lnTo>
                    <a:pt x="1771" y="572"/>
                  </a:lnTo>
                  <a:lnTo>
                    <a:pt x="1679" y="424"/>
                  </a:lnTo>
                  <a:lnTo>
                    <a:pt x="1568" y="277"/>
                  </a:lnTo>
                  <a:lnTo>
                    <a:pt x="1439" y="166"/>
                  </a:lnTo>
                  <a:lnTo>
                    <a:pt x="1292" y="93"/>
                  </a:lnTo>
                  <a:lnTo>
                    <a:pt x="1126" y="37"/>
                  </a:lnTo>
                  <a:lnTo>
                    <a:pt x="9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9"/>
            <p:cNvSpPr/>
            <p:nvPr/>
          </p:nvSpPr>
          <p:spPr>
            <a:xfrm>
              <a:off x="6337625" y="1753275"/>
              <a:ext cx="46125" cy="46125"/>
            </a:xfrm>
            <a:custGeom>
              <a:avLst/>
              <a:gdLst/>
              <a:ahLst/>
              <a:cxnLst/>
              <a:rect l="l" t="t" r="r" b="b"/>
              <a:pathLst>
                <a:path w="1845" h="1845" extrusionOk="0">
                  <a:moveTo>
                    <a:pt x="904" y="0"/>
                  </a:moveTo>
                  <a:lnTo>
                    <a:pt x="720" y="19"/>
                  </a:lnTo>
                  <a:lnTo>
                    <a:pt x="554" y="74"/>
                  </a:lnTo>
                  <a:lnTo>
                    <a:pt x="388" y="166"/>
                  </a:lnTo>
                  <a:lnTo>
                    <a:pt x="259" y="277"/>
                  </a:lnTo>
                  <a:lnTo>
                    <a:pt x="148" y="406"/>
                  </a:lnTo>
                  <a:lnTo>
                    <a:pt x="74" y="553"/>
                  </a:lnTo>
                  <a:lnTo>
                    <a:pt x="19" y="719"/>
                  </a:lnTo>
                  <a:lnTo>
                    <a:pt x="1" y="904"/>
                  </a:lnTo>
                  <a:lnTo>
                    <a:pt x="19" y="1107"/>
                  </a:lnTo>
                  <a:lnTo>
                    <a:pt x="74" y="1273"/>
                  </a:lnTo>
                  <a:lnTo>
                    <a:pt x="166" y="1439"/>
                  </a:lnTo>
                  <a:lnTo>
                    <a:pt x="277" y="1568"/>
                  </a:lnTo>
                  <a:lnTo>
                    <a:pt x="406" y="1697"/>
                  </a:lnTo>
                  <a:lnTo>
                    <a:pt x="572" y="1770"/>
                  </a:lnTo>
                  <a:lnTo>
                    <a:pt x="757" y="1826"/>
                  </a:lnTo>
                  <a:lnTo>
                    <a:pt x="941" y="1844"/>
                  </a:lnTo>
                  <a:lnTo>
                    <a:pt x="1125" y="1807"/>
                  </a:lnTo>
                  <a:lnTo>
                    <a:pt x="1291" y="1752"/>
                  </a:lnTo>
                  <a:lnTo>
                    <a:pt x="1457" y="1678"/>
                  </a:lnTo>
                  <a:lnTo>
                    <a:pt x="1586" y="1568"/>
                  </a:lnTo>
                  <a:lnTo>
                    <a:pt x="1697" y="1439"/>
                  </a:lnTo>
                  <a:lnTo>
                    <a:pt x="1771" y="1273"/>
                  </a:lnTo>
                  <a:lnTo>
                    <a:pt x="1826" y="1107"/>
                  </a:lnTo>
                  <a:lnTo>
                    <a:pt x="1844" y="922"/>
                  </a:lnTo>
                  <a:lnTo>
                    <a:pt x="1826" y="738"/>
                  </a:lnTo>
                  <a:lnTo>
                    <a:pt x="1771" y="553"/>
                  </a:lnTo>
                  <a:lnTo>
                    <a:pt x="1678" y="388"/>
                  </a:lnTo>
                  <a:lnTo>
                    <a:pt x="1568" y="258"/>
                  </a:lnTo>
                  <a:lnTo>
                    <a:pt x="1439" y="148"/>
                  </a:lnTo>
                  <a:lnTo>
                    <a:pt x="1273" y="56"/>
                  </a:lnTo>
                  <a:lnTo>
                    <a:pt x="1088"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9"/>
            <p:cNvSpPr/>
            <p:nvPr/>
          </p:nvSpPr>
          <p:spPr>
            <a:xfrm>
              <a:off x="5188000" y="1305675"/>
              <a:ext cx="45200" cy="45200"/>
            </a:xfrm>
            <a:custGeom>
              <a:avLst/>
              <a:gdLst/>
              <a:ahLst/>
              <a:cxnLst/>
              <a:rect l="l" t="t" r="r" b="b"/>
              <a:pathLst>
                <a:path w="1808" h="1808" extrusionOk="0">
                  <a:moveTo>
                    <a:pt x="775" y="1"/>
                  </a:moveTo>
                  <a:lnTo>
                    <a:pt x="591" y="56"/>
                  </a:lnTo>
                  <a:lnTo>
                    <a:pt x="443" y="130"/>
                  </a:lnTo>
                  <a:lnTo>
                    <a:pt x="296" y="241"/>
                  </a:lnTo>
                  <a:lnTo>
                    <a:pt x="185" y="370"/>
                  </a:lnTo>
                  <a:lnTo>
                    <a:pt x="93" y="536"/>
                  </a:lnTo>
                  <a:lnTo>
                    <a:pt x="38" y="701"/>
                  </a:lnTo>
                  <a:lnTo>
                    <a:pt x="1" y="867"/>
                  </a:lnTo>
                  <a:lnTo>
                    <a:pt x="19" y="1052"/>
                  </a:lnTo>
                  <a:lnTo>
                    <a:pt x="75" y="1218"/>
                  </a:lnTo>
                  <a:lnTo>
                    <a:pt x="148" y="1384"/>
                  </a:lnTo>
                  <a:lnTo>
                    <a:pt x="259" y="1513"/>
                  </a:lnTo>
                  <a:lnTo>
                    <a:pt x="388" y="1623"/>
                  </a:lnTo>
                  <a:lnTo>
                    <a:pt x="554" y="1716"/>
                  </a:lnTo>
                  <a:lnTo>
                    <a:pt x="720" y="1771"/>
                  </a:lnTo>
                  <a:lnTo>
                    <a:pt x="886" y="1808"/>
                  </a:lnTo>
                  <a:lnTo>
                    <a:pt x="1052" y="1789"/>
                  </a:lnTo>
                  <a:lnTo>
                    <a:pt x="1218" y="1734"/>
                  </a:lnTo>
                  <a:lnTo>
                    <a:pt x="1365" y="1660"/>
                  </a:lnTo>
                  <a:lnTo>
                    <a:pt x="1513" y="1550"/>
                  </a:lnTo>
                  <a:lnTo>
                    <a:pt x="1623" y="1421"/>
                  </a:lnTo>
                  <a:lnTo>
                    <a:pt x="1716" y="1292"/>
                  </a:lnTo>
                  <a:lnTo>
                    <a:pt x="1771" y="1126"/>
                  </a:lnTo>
                  <a:lnTo>
                    <a:pt x="1808" y="960"/>
                  </a:lnTo>
                  <a:lnTo>
                    <a:pt x="1789" y="775"/>
                  </a:lnTo>
                  <a:lnTo>
                    <a:pt x="1752" y="609"/>
                  </a:lnTo>
                  <a:lnTo>
                    <a:pt x="1679" y="443"/>
                  </a:lnTo>
                  <a:lnTo>
                    <a:pt x="1568" y="314"/>
                  </a:lnTo>
                  <a:lnTo>
                    <a:pt x="1439" y="185"/>
                  </a:lnTo>
                  <a:lnTo>
                    <a:pt x="1291" y="93"/>
                  </a:lnTo>
                  <a:lnTo>
                    <a:pt x="1126" y="19"/>
                  </a:lnTo>
                  <a:lnTo>
                    <a:pt x="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9"/>
            <p:cNvSpPr/>
            <p:nvPr/>
          </p:nvSpPr>
          <p:spPr>
            <a:xfrm>
              <a:off x="5701975" y="1642650"/>
              <a:ext cx="44725" cy="44725"/>
            </a:xfrm>
            <a:custGeom>
              <a:avLst/>
              <a:gdLst/>
              <a:ahLst/>
              <a:cxnLst/>
              <a:rect l="l" t="t" r="r" b="b"/>
              <a:pathLst>
                <a:path w="1789" h="1789" extrusionOk="0">
                  <a:moveTo>
                    <a:pt x="904" y="0"/>
                  </a:moveTo>
                  <a:lnTo>
                    <a:pt x="738" y="19"/>
                  </a:lnTo>
                  <a:lnTo>
                    <a:pt x="572" y="55"/>
                  </a:lnTo>
                  <a:lnTo>
                    <a:pt x="424" y="148"/>
                  </a:lnTo>
                  <a:lnTo>
                    <a:pt x="277" y="258"/>
                  </a:lnTo>
                  <a:lnTo>
                    <a:pt x="166" y="387"/>
                  </a:lnTo>
                  <a:lnTo>
                    <a:pt x="74" y="535"/>
                  </a:lnTo>
                  <a:lnTo>
                    <a:pt x="19" y="682"/>
                  </a:lnTo>
                  <a:lnTo>
                    <a:pt x="0" y="848"/>
                  </a:lnTo>
                  <a:lnTo>
                    <a:pt x="19" y="1033"/>
                  </a:lnTo>
                  <a:lnTo>
                    <a:pt x="56" y="1199"/>
                  </a:lnTo>
                  <a:lnTo>
                    <a:pt x="148" y="1365"/>
                  </a:lnTo>
                  <a:lnTo>
                    <a:pt x="258" y="1494"/>
                  </a:lnTo>
                  <a:lnTo>
                    <a:pt x="388" y="1623"/>
                  </a:lnTo>
                  <a:lnTo>
                    <a:pt x="535" y="1696"/>
                  </a:lnTo>
                  <a:lnTo>
                    <a:pt x="701" y="1770"/>
                  </a:lnTo>
                  <a:lnTo>
                    <a:pt x="885" y="1789"/>
                  </a:lnTo>
                  <a:lnTo>
                    <a:pt x="1051" y="1770"/>
                  </a:lnTo>
                  <a:lnTo>
                    <a:pt x="1217" y="1715"/>
                  </a:lnTo>
                  <a:lnTo>
                    <a:pt x="1365" y="1641"/>
                  </a:lnTo>
                  <a:lnTo>
                    <a:pt x="1494" y="1531"/>
                  </a:lnTo>
                  <a:lnTo>
                    <a:pt x="1604" y="1401"/>
                  </a:lnTo>
                  <a:lnTo>
                    <a:pt x="1697" y="1254"/>
                  </a:lnTo>
                  <a:lnTo>
                    <a:pt x="1752" y="1088"/>
                  </a:lnTo>
                  <a:lnTo>
                    <a:pt x="1789" y="922"/>
                  </a:lnTo>
                  <a:lnTo>
                    <a:pt x="1770" y="756"/>
                  </a:lnTo>
                  <a:lnTo>
                    <a:pt x="1734" y="572"/>
                  </a:lnTo>
                  <a:lnTo>
                    <a:pt x="1641" y="424"/>
                  </a:lnTo>
                  <a:lnTo>
                    <a:pt x="1531" y="277"/>
                  </a:lnTo>
                  <a:lnTo>
                    <a:pt x="1402" y="166"/>
                  </a:lnTo>
                  <a:lnTo>
                    <a:pt x="1236" y="74"/>
                  </a:lnTo>
                  <a:lnTo>
                    <a:pt x="1070" y="19"/>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9"/>
            <p:cNvSpPr/>
            <p:nvPr/>
          </p:nvSpPr>
          <p:spPr>
            <a:xfrm>
              <a:off x="4794350" y="743325"/>
              <a:ext cx="44750" cy="45200"/>
            </a:xfrm>
            <a:custGeom>
              <a:avLst/>
              <a:gdLst/>
              <a:ahLst/>
              <a:cxnLst/>
              <a:rect l="l" t="t" r="r" b="b"/>
              <a:pathLst>
                <a:path w="1790" h="1808" extrusionOk="0">
                  <a:moveTo>
                    <a:pt x="923" y="0"/>
                  </a:moveTo>
                  <a:lnTo>
                    <a:pt x="738" y="19"/>
                  </a:lnTo>
                  <a:lnTo>
                    <a:pt x="572" y="74"/>
                  </a:lnTo>
                  <a:lnTo>
                    <a:pt x="406" y="148"/>
                  </a:lnTo>
                  <a:lnTo>
                    <a:pt x="277" y="258"/>
                  </a:lnTo>
                  <a:lnTo>
                    <a:pt x="167" y="406"/>
                  </a:lnTo>
                  <a:lnTo>
                    <a:pt x="74" y="553"/>
                  </a:lnTo>
                  <a:lnTo>
                    <a:pt x="19" y="719"/>
                  </a:lnTo>
                  <a:lnTo>
                    <a:pt x="1" y="904"/>
                  </a:lnTo>
                  <a:lnTo>
                    <a:pt x="19" y="1070"/>
                  </a:lnTo>
                  <a:lnTo>
                    <a:pt x="56" y="1236"/>
                  </a:lnTo>
                  <a:lnTo>
                    <a:pt x="148" y="1383"/>
                  </a:lnTo>
                  <a:lnTo>
                    <a:pt x="240" y="1512"/>
                  </a:lnTo>
                  <a:lnTo>
                    <a:pt x="369" y="1623"/>
                  </a:lnTo>
                  <a:lnTo>
                    <a:pt x="517" y="1715"/>
                  </a:lnTo>
                  <a:lnTo>
                    <a:pt x="683" y="1770"/>
                  </a:lnTo>
                  <a:lnTo>
                    <a:pt x="849" y="1807"/>
                  </a:lnTo>
                  <a:lnTo>
                    <a:pt x="1033" y="1789"/>
                  </a:lnTo>
                  <a:lnTo>
                    <a:pt x="1199" y="1752"/>
                  </a:lnTo>
                  <a:lnTo>
                    <a:pt x="1347" y="1678"/>
                  </a:lnTo>
                  <a:lnTo>
                    <a:pt x="1494" y="1568"/>
                  </a:lnTo>
                  <a:lnTo>
                    <a:pt x="1623" y="1438"/>
                  </a:lnTo>
                  <a:lnTo>
                    <a:pt x="1715" y="1291"/>
                  </a:lnTo>
                  <a:lnTo>
                    <a:pt x="1771" y="1125"/>
                  </a:lnTo>
                  <a:lnTo>
                    <a:pt x="1789" y="941"/>
                  </a:lnTo>
                  <a:lnTo>
                    <a:pt x="1789" y="756"/>
                  </a:lnTo>
                  <a:lnTo>
                    <a:pt x="1734" y="590"/>
                  </a:lnTo>
                  <a:lnTo>
                    <a:pt x="1660" y="443"/>
                  </a:lnTo>
                  <a:lnTo>
                    <a:pt x="1549" y="295"/>
                  </a:lnTo>
                  <a:lnTo>
                    <a:pt x="1420" y="185"/>
                  </a:lnTo>
                  <a:lnTo>
                    <a:pt x="1254" y="92"/>
                  </a:lnTo>
                  <a:lnTo>
                    <a:pt x="1089" y="37"/>
                  </a:lnTo>
                  <a:lnTo>
                    <a:pt x="9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9"/>
            <p:cNvSpPr/>
            <p:nvPr/>
          </p:nvSpPr>
          <p:spPr>
            <a:xfrm>
              <a:off x="5623150" y="1629275"/>
              <a:ext cx="42425" cy="42900"/>
            </a:xfrm>
            <a:custGeom>
              <a:avLst/>
              <a:gdLst/>
              <a:ahLst/>
              <a:cxnLst/>
              <a:rect l="l" t="t" r="r" b="b"/>
              <a:pathLst>
                <a:path w="1697" h="1716" extrusionOk="0">
                  <a:moveTo>
                    <a:pt x="867" y="0"/>
                  </a:moveTo>
                  <a:lnTo>
                    <a:pt x="701" y="19"/>
                  </a:lnTo>
                  <a:lnTo>
                    <a:pt x="535" y="56"/>
                  </a:lnTo>
                  <a:lnTo>
                    <a:pt x="388" y="130"/>
                  </a:lnTo>
                  <a:lnTo>
                    <a:pt x="259" y="240"/>
                  </a:lnTo>
                  <a:lnTo>
                    <a:pt x="148" y="369"/>
                  </a:lnTo>
                  <a:lnTo>
                    <a:pt x="74" y="517"/>
                  </a:lnTo>
                  <a:lnTo>
                    <a:pt x="19" y="664"/>
                  </a:lnTo>
                  <a:lnTo>
                    <a:pt x="0" y="849"/>
                  </a:lnTo>
                  <a:lnTo>
                    <a:pt x="19" y="1015"/>
                  </a:lnTo>
                  <a:lnTo>
                    <a:pt x="56" y="1180"/>
                  </a:lnTo>
                  <a:lnTo>
                    <a:pt x="129" y="1328"/>
                  </a:lnTo>
                  <a:lnTo>
                    <a:pt x="240" y="1457"/>
                  </a:lnTo>
                  <a:lnTo>
                    <a:pt x="369" y="1568"/>
                  </a:lnTo>
                  <a:lnTo>
                    <a:pt x="517" y="1641"/>
                  </a:lnTo>
                  <a:lnTo>
                    <a:pt x="683" y="1697"/>
                  </a:lnTo>
                  <a:lnTo>
                    <a:pt x="849" y="1715"/>
                  </a:lnTo>
                  <a:lnTo>
                    <a:pt x="1033" y="1697"/>
                  </a:lnTo>
                  <a:lnTo>
                    <a:pt x="1199" y="1641"/>
                  </a:lnTo>
                  <a:lnTo>
                    <a:pt x="1328" y="1549"/>
                  </a:lnTo>
                  <a:lnTo>
                    <a:pt x="1457" y="1457"/>
                  </a:lnTo>
                  <a:lnTo>
                    <a:pt x="1568" y="1328"/>
                  </a:lnTo>
                  <a:lnTo>
                    <a:pt x="1641" y="1180"/>
                  </a:lnTo>
                  <a:lnTo>
                    <a:pt x="1697" y="1015"/>
                  </a:lnTo>
                  <a:lnTo>
                    <a:pt x="1697" y="830"/>
                  </a:lnTo>
                  <a:lnTo>
                    <a:pt x="1678" y="664"/>
                  </a:lnTo>
                  <a:lnTo>
                    <a:pt x="1641" y="517"/>
                  </a:lnTo>
                  <a:lnTo>
                    <a:pt x="1549" y="369"/>
                  </a:lnTo>
                  <a:lnTo>
                    <a:pt x="1457" y="259"/>
                  </a:lnTo>
                  <a:lnTo>
                    <a:pt x="1328" y="148"/>
                  </a:lnTo>
                  <a:lnTo>
                    <a:pt x="1199" y="74"/>
                  </a:lnTo>
                  <a:lnTo>
                    <a:pt x="1033"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9"/>
            <p:cNvSpPr/>
            <p:nvPr/>
          </p:nvSpPr>
          <p:spPr>
            <a:xfrm>
              <a:off x="5400500" y="1506650"/>
              <a:ext cx="42450" cy="42450"/>
            </a:xfrm>
            <a:custGeom>
              <a:avLst/>
              <a:gdLst/>
              <a:ahLst/>
              <a:cxnLst/>
              <a:rect l="l" t="t" r="r" b="b"/>
              <a:pathLst>
                <a:path w="1698" h="1698" extrusionOk="0">
                  <a:moveTo>
                    <a:pt x="886" y="1"/>
                  </a:moveTo>
                  <a:lnTo>
                    <a:pt x="720" y="19"/>
                  </a:lnTo>
                  <a:lnTo>
                    <a:pt x="554" y="56"/>
                  </a:lnTo>
                  <a:lnTo>
                    <a:pt x="406" y="130"/>
                  </a:lnTo>
                  <a:lnTo>
                    <a:pt x="277" y="222"/>
                  </a:lnTo>
                  <a:lnTo>
                    <a:pt x="167" y="351"/>
                  </a:lnTo>
                  <a:lnTo>
                    <a:pt x="75" y="499"/>
                  </a:lnTo>
                  <a:lnTo>
                    <a:pt x="38" y="665"/>
                  </a:lnTo>
                  <a:lnTo>
                    <a:pt x="1" y="831"/>
                  </a:lnTo>
                  <a:lnTo>
                    <a:pt x="19" y="1015"/>
                  </a:lnTo>
                  <a:lnTo>
                    <a:pt x="75" y="1162"/>
                  </a:lnTo>
                  <a:lnTo>
                    <a:pt x="130" y="1310"/>
                  </a:lnTo>
                  <a:lnTo>
                    <a:pt x="241" y="1439"/>
                  </a:lnTo>
                  <a:lnTo>
                    <a:pt x="351" y="1531"/>
                  </a:lnTo>
                  <a:lnTo>
                    <a:pt x="480" y="1623"/>
                  </a:lnTo>
                  <a:lnTo>
                    <a:pt x="646" y="1660"/>
                  </a:lnTo>
                  <a:lnTo>
                    <a:pt x="812" y="1697"/>
                  </a:lnTo>
                  <a:lnTo>
                    <a:pt x="978" y="1679"/>
                  </a:lnTo>
                  <a:lnTo>
                    <a:pt x="1144" y="1642"/>
                  </a:lnTo>
                  <a:lnTo>
                    <a:pt x="1291" y="1568"/>
                  </a:lnTo>
                  <a:lnTo>
                    <a:pt x="1439" y="1476"/>
                  </a:lnTo>
                  <a:lnTo>
                    <a:pt x="1531" y="1347"/>
                  </a:lnTo>
                  <a:lnTo>
                    <a:pt x="1623" y="1199"/>
                  </a:lnTo>
                  <a:lnTo>
                    <a:pt x="1679" y="1052"/>
                  </a:lnTo>
                  <a:lnTo>
                    <a:pt x="1697" y="867"/>
                  </a:lnTo>
                  <a:lnTo>
                    <a:pt x="1679" y="702"/>
                  </a:lnTo>
                  <a:lnTo>
                    <a:pt x="1642" y="536"/>
                  </a:lnTo>
                  <a:lnTo>
                    <a:pt x="1568" y="388"/>
                  </a:lnTo>
                  <a:lnTo>
                    <a:pt x="1476" y="277"/>
                  </a:lnTo>
                  <a:lnTo>
                    <a:pt x="1347" y="167"/>
                  </a:lnTo>
                  <a:lnTo>
                    <a:pt x="1218" y="93"/>
                  </a:lnTo>
                  <a:lnTo>
                    <a:pt x="1070" y="38"/>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9"/>
            <p:cNvSpPr/>
            <p:nvPr/>
          </p:nvSpPr>
          <p:spPr>
            <a:xfrm>
              <a:off x="4641775" y="238125"/>
              <a:ext cx="41975" cy="29525"/>
            </a:xfrm>
            <a:custGeom>
              <a:avLst/>
              <a:gdLst/>
              <a:ahLst/>
              <a:cxnLst/>
              <a:rect l="l" t="t" r="r" b="b"/>
              <a:pathLst>
                <a:path w="1679" h="1181" extrusionOk="0">
                  <a:moveTo>
                    <a:pt x="56" y="0"/>
                  </a:moveTo>
                  <a:lnTo>
                    <a:pt x="19" y="166"/>
                  </a:lnTo>
                  <a:lnTo>
                    <a:pt x="1" y="350"/>
                  </a:lnTo>
                  <a:lnTo>
                    <a:pt x="19" y="516"/>
                  </a:lnTo>
                  <a:lnTo>
                    <a:pt x="74" y="682"/>
                  </a:lnTo>
                  <a:lnTo>
                    <a:pt x="148" y="830"/>
                  </a:lnTo>
                  <a:lnTo>
                    <a:pt x="259" y="959"/>
                  </a:lnTo>
                  <a:lnTo>
                    <a:pt x="388" y="1051"/>
                  </a:lnTo>
                  <a:lnTo>
                    <a:pt x="535" y="1125"/>
                  </a:lnTo>
                  <a:lnTo>
                    <a:pt x="701" y="1162"/>
                  </a:lnTo>
                  <a:lnTo>
                    <a:pt x="867" y="1180"/>
                  </a:lnTo>
                  <a:lnTo>
                    <a:pt x="1033" y="1162"/>
                  </a:lnTo>
                  <a:lnTo>
                    <a:pt x="1199" y="1106"/>
                  </a:lnTo>
                  <a:lnTo>
                    <a:pt x="1328" y="1033"/>
                  </a:lnTo>
                  <a:lnTo>
                    <a:pt x="1457" y="922"/>
                  </a:lnTo>
                  <a:lnTo>
                    <a:pt x="1549" y="793"/>
                  </a:lnTo>
                  <a:lnTo>
                    <a:pt x="1623" y="664"/>
                  </a:lnTo>
                  <a:lnTo>
                    <a:pt x="1660" y="498"/>
                  </a:lnTo>
                  <a:lnTo>
                    <a:pt x="1679" y="332"/>
                  </a:lnTo>
                  <a:lnTo>
                    <a:pt x="1660" y="166"/>
                  </a:lnTo>
                  <a:lnTo>
                    <a:pt x="16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9"/>
            <p:cNvSpPr/>
            <p:nvPr/>
          </p:nvSpPr>
          <p:spPr>
            <a:xfrm>
              <a:off x="4978275" y="1104700"/>
              <a:ext cx="41975" cy="41975"/>
            </a:xfrm>
            <a:custGeom>
              <a:avLst/>
              <a:gdLst/>
              <a:ahLst/>
              <a:cxnLst/>
              <a:rect l="l" t="t" r="r" b="b"/>
              <a:pathLst>
                <a:path w="1679" h="1679" extrusionOk="0">
                  <a:moveTo>
                    <a:pt x="683" y="1"/>
                  </a:moveTo>
                  <a:lnTo>
                    <a:pt x="535" y="56"/>
                  </a:lnTo>
                  <a:lnTo>
                    <a:pt x="388" y="111"/>
                  </a:lnTo>
                  <a:lnTo>
                    <a:pt x="259" y="222"/>
                  </a:lnTo>
                  <a:lnTo>
                    <a:pt x="166" y="333"/>
                  </a:lnTo>
                  <a:lnTo>
                    <a:pt x="74" y="462"/>
                  </a:lnTo>
                  <a:lnTo>
                    <a:pt x="37" y="628"/>
                  </a:lnTo>
                  <a:lnTo>
                    <a:pt x="0" y="794"/>
                  </a:lnTo>
                  <a:lnTo>
                    <a:pt x="19" y="960"/>
                  </a:lnTo>
                  <a:lnTo>
                    <a:pt x="56" y="1126"/>
                  </a:lnTo>
                  <a:lnTo>
                    <a:pt x="130" y="1291"/>
                  </a:lnTo>
                  <a:lnTo>
                    <a:pt x="222" y="1421"/>
                  </a:lnTo>
                  <a:lnTo>
                    <a:pt x="351" y="1513"/>
                  </a:lnTo>
                  <a:lnTo>
                    <a:pt x="498" y="1605"/>
                  </a:lnTo>
                  <a:lnTo>
                    <a:pt x="646" y="1660"/>
                  </a:lnTo>
                  <a:lnTo>
                    <a:pt x="830" y="1679"/>
                  </a:lnTo>
                  <a:lnTo>
                    <a:pt x="996" y="1660"/>
                  </a:lnTo>
                  <a:lnTo>
                    <a:pt x="1162" y="1623"/>
                  </a:lnTo>
                  <a:lnTo>
                    <a:pt x="1310" y="1550"/>
                  </a:lnTo>
                  <a:lnTo>
                    <a:pt x="1420" y="1457"/>
                  </a:lnTo>
                  <a:lnTo>
                    <a:pt x="1531" y="1328"/>
                  </a:lnTo>
                  <a:lnTo>
                    <a:pt x="1605" y="1199"/>
                  </a:lnTo>
                  <a:lnTo>
                    <a:pt x="1660" y="1052"/>
                  </a:lnTo>
                  <a:lnTo>
                    <a:pt x="1678" y="886"/>
                  </a:lnTo>
                  <a:lnTo>
                    <a:pt x="1678" y="701"/>
                  </a:lnTo>
                  <a:lnTo>
                    <a:pt x="1641" y="536"/>
                  </a:lnTo>
                  <a:lnTo>
                    <a:pt x="1568" y="388"/>
                  </a:lnTo>
                  <a:lnTo>
                    <a:pt x="1457" y="259"/>
                  </a:lnTo>
                  <a:lnTo>
                    <a:pt x="1346" y="148"/>
                  </a:lnTo>
                  <a:lnTo>
                    <a:pt x="1199" y="75"/>
                  </a:lnTo>
                  <a:lnTo>
                    <a:pt x="1033" y="19"/>
                  </a:lnTo>
                  <a:lnTo>
                    <a:pt x="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9"/>
            <p:cNvSpPr/>
            <p:nvPr/>
          </p:nvSpPr>
          <p:spPr>
            <a:xfrm>
              <a:off x="4912825" y="1012975"/>
              <a:ext cx="41975" cy="42425"/>
            </a:xfrm>
            <a:custGeom>
              <a:avLst/>
              <a:gdLst/>
              <a:ahLst/>
              <a:cxnLst/>
              <a:rect l="l" t="t" r="r" b="b"/>
              <a:pathLst>
                <a:path w="1679" h="1697" extrusionOk="0">
                  <a:moveTo>
                    <a:pt x="830" y="1"/>
                  </a:moveTo>
                  <a:lnTo>
                    <a:pt x="664" y="19"/>
                  </a:lnTo>
                  <a:lnTo>
                    <a:pt x="498" y="74"/>
                  </a:lnTo>
                  <a:lnTo>
                    <a:pt x="351" y="148"/>
                  </a:lnTo>
                  <a:lnTo>
                    <a:pt x="222" y="259"/>
                  </a:lnTo>
                  <a:lnTo>
                    <a:pt x="129" y="388"/>
                  </a:lnTo>
                  <a:lnTo>
                    <a:pt x="56" y="535"/>
                  </a:lnTo>
                  <a:lnTo>
                    <a:pt x="0" y="701"/>
                  </a:lnTo>
                  <a:lnTo>
                    <a:pt x="0" y="886"/>
                  </a:lnTo>
                  <a:lnTo>
                    <a:pt x="19" y="1052"/>
                  </a:lnTo>
                  <a:lnTo>
                    <a:pt x="74" y="1199"/>
                  </a:lnTo>
                  <a:lnTo>
                    <a:pt x="148" y="1347"/>
                  </a:lnTo>
                  <a:lnTo>
                    <a:pt x="240" y="1457"/>
                  </a:lnTo>
                  <a:lnTo>
                    <a:pt x="369" y="1549"/>
                  </a:lnTo>
                  <a:lnTo>
                    <a:pt x="517" y="1623"/>
                  </a:lnTo>
                  <a:lnTo>
                    <a:pt x="664" y="1678"/>
                  </a:lnTo>
                  <a:lnTo>
                    <a:pt x="830" y="1697"/>
                  </a:lnTo>
                  <a:lnTo>
                    <a:pt x="1014" y="1678"/>
                  </a:lnTo>
                  <a:lnTo>
                    <a:pt x="1180" y="1623"/>
                  </a:lnTo>
                  <a:lnTo>
                    <a:pt x="1328" y="1549"/>
                  </a:lnTo>
                  <a:lnTo>
                    <a:pt x="1438" y="1439"/>
                  </a:lnTo>
                  <a:lnTo>
                    <a:pt x="1549" y="1310"/>
                  </a:lnTo>
                  <a:lnTo>
                    <a:pt x="1623" y="1162"/>
                  </a:lnTo>
                  <a:lnTo>
                    <a:pt x="1660" y="996"/>
                  </a:lnTo>
                  <a:lnTo>
                    <a:pt x="1678" y="830"/>
                  </a:lnTo>
                  <a:lnTo>
                    <a:pt x="1660" y="646"/>
                  </a:lnTo>
                  <a:lnTo>
                    <a:pt x="1604" y="498"/>
                  </a:lnTo>
                  <a:lnTo>
                    <a:pt x="1531" y="369"/>
                  </a:lnTo>
                  <a:lnTo>
                    <a:pt x="1420" y="240"/>
                  </a:lnTo>
                  <a:lnTo>
                    <a:pt x="1309" y="148"/>
                  </a:lnTo>
                  <a:lnTo>
                    <a:pt x="1162" y="74"/>
                  </a:lnTo>
                  <a:lnTo>
                    <a:pt x="1014"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9"/>
            <p:cNvSpPr/>
            <p:nvPr/>
          </p:nvSpPr>
          <p:spPr>
            <a:xfrm>
              <a:off x="5255300" y="1401550"/>
              <a:ext cx="41525" cy="41525"/>
            </a:xfrm>
            <a:custGeom>
              <a:avLst/>
              <a:gdLst/>
              <a:ahLst/>
              <a:cxnLst/>
              <a:rect l="l" t="t" r="r" b="b"/>
              <a:pathLst>
                <a:path w="1661" h="1661" extrusionOk="0">
                  <a:moveTo>
                    <a:pt x="701" y="1"/>
                  </a:moveTo>
                  <a:lnTo>
                    <a:pt x="535" y="56"/>
                  </a:lnTo>
                  <a:lnTo>
                    <a:pt x="388" y="130"/>
                  </a:lnTo>
                  <a:lnTo>
                    <a:pt x="259" y="222"/>
                  </a:lnTo>
                  <a:lnTo>
                    <a:pt x="148" y="351"/>
                  </a:lnTo>
                  <a:lnTo>
                    <a:pt x="75" y="499"/>
                  </a:lnTo>
                  <a:lnTo>
                    <a:pt x="19" y="646"/>
                  </a:lnTo>
                  <a:lnTo>
                    <a:pt x="1" y="831"/>
                  </a:lnTo>
                  <a:lnTo>
                    <a:pt x="19" y="997"/>
                  </a:lnTo>
                  <a:lnTo>
                    <a:pt x="75" y="1163"/>
                  </a:lnTo>
                  <a:lnTo>
                    <a:pt x="148" y="1310"/>
                  </a:lnTo>
                  <a:lnTo>
                    <a:pt x="240" y="1421"/>
                  </a:lnTo>
                  <a:lnTo>
                    <a:pt x="351" y="1513"/>
                  </a:lnTo>
                  <a:lnTo>
                    <a:pt x="499" y="1605"/>
                  </a:lnTo>
                  <a:lnTo>
                    <a:pt x="646" y="1642"/>
                  </a:lnTo>
                  <a:lnTo>
                    <a:pt x="831" y="1660"/>
                  </a:lnTo>
                  <a:lnTo>
                    <a:pt x="996" y="1642"/>
                  </a:lnTo>
                  <a:lnTo>
                    <a:pt x="1162" y="1605"/>
                  </a:lnTo>
                  <a:lnTo>
                    <a:pt x="1291" y="1531"/>
                  </a:lnTo>
                  <a:lnTo>
                    <a:pt x="1421" y="1439"/>
                  </a:lnTo>
                  <a:lnTo>
                    <a:pt x="1513" y="1329"/>
                  </a:lnTo>
                  <a:lnTo>
                    <a:pt x="1605" y="1181"/>
                  </a:lnTo>
                  <a:lnTo>
                    <a:pt x="1642" y="1034"/>
                  </a:lnTo>
                  <a:lnTo>
                    <a:pt x="1660" y="868"/>
                  </a:lnTo>
                  <a:lnTo>
                    <a:pt x="1660" y="683"/>
                  </a:lnTo>
                  <a:lnTo>
                    <a:pt x="1623" y="536"/>
                  </a:lnTo>
                  <a:lnTo>
                    <a:pt x="1550" y="388"/>
                  </a:lnTo>
                  <a:lnTo>
                    <a:pt x="1457" y="259"/>
                  </a:lnTo>
                  <a:lnTo>
                    <a:pt x="1347" y="148"/>
                  </a:lnTo>
                  <a:lnTo>
                    <a:pt x="1199" y="75"/>
                  </a:lnTo>
                  <a:lnTo>
                    <a:pt x="1052" y="19"/>
                  </a:lnTo>
                  <a:lnTo>
                    <a:pt x="8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9"/>
            <p:cNvSpPr/>
            <p:nvPr/>
          </p:nvSpPr>
          <p:spPr>
            <a:xfrm>
              <a:off x="4730275" y="653900"/>
              <a:ext cx="41525" cy="41500"/>
            </a:xfrm>
            <a:custGeom>
              <a:avLst/>
              <a:gdLst/>
              <a:ahLst/>
              <a:cxnLst/>
              <a:rect l="l" t="t" r="r" b="b"/>
              <a:pathLst>
                <a:path w="1661" h="1660" extrusionOk="0">
                  <a:moveTo>
                    <a:pt x="701" y="0"/>
                  </a:moveTo>
                  <a:lnTo>
                    <a:pt x="535" y="56"/>
                  </a:lnTo>
                  <a:lnTo>
                    <a:pt x="388" y="129"/>
                  </a:lnTo>
                  <a:lnTo>
                    <a:pt x="259" y="222"/>
                  </a:lnTo>
                  <a:lnTo>
                    <a:pt x="148" y="351"/>
                  </a:lnTo>
                  <a:lnTo>
                    <a:pt x="75" y="498"/>
                  </a:lnTo>
                  <a:lnTo>
                    <a:pt x="19" y="646"/>
                  </a:lnTo>
                  <a:lnTo>
                    <a:pt x="1" y="830"/>
                  </a:lnTo>
                  <a:lnTo>
                    <a:pt x="19" y="996"/>
                  </a:lnTo>
                  <a:lnTo>
                    <a:pt x="56" y="1162"/>
                  </a:lnTo>
                  <a:lnTo>
                    <a:pt x="130" y="1309"/>
                  </a:lnTo>
                  <a:lnTo>
                    <a:pt x="240" y="1420"/>
                  </a:lnTo>
                  <a:lnTo>
                    <a:pt x="351" y="1512"/>
                  </a:lnTo>
                  <a:lnTo>
                    <a:pt x="499" y="1604"/>
                  </a:lnTo>
                  <a:lnTo>
                    <a:pt x="646" y="1641"/>
                  </a:lnTo>
                  <a:lnTo>
                    <a:pt x="830" y="1660"/>
                  </a:lnTo>
                  <a:lnTo>
                    <a:pt x="996" y="1641"/>
                  </a:lnTo>
                  <a:lnTo>
                    <a:pt x="1144" y="1604"/>
                  </a:lnTo>
                  <a:lnTo>
                    <a:pt x="1291" y="1531"/>
                  </a:lnTo>
                  <a:lnTo>
                    <a:pt x="1420" y="1438"/>
                  </a:lnTo>
                  <a:lnTo>
                    <a:pt x="1513" y="1328"/>
                  </a:lnTo>
                  <a:lnTo>
                    <a:pt x="1586" y="1180"/>
                  </a:lnTo>
                  <a:lnTo>
                    <a:pt x="1642" y="1033"/>
                  </a:lnTo>
                  <a:lnTo>
                    <a:pt x="1660" y="848"/>
                  </a:lnTo>
                  <a:lnTo>
                    <a:pt x="1660" y="682"/>
                  </a:lnTo>
                  <a:lnTo>
                    <a:pt x="1605" y="517"/>
                  </a:lnTo>
                  <a:lnTo>
                    <a:pt x="1550" y="387"/>
                  </a:lnTo>
                  <a:lnTo>
                    <a:pt x="1457" y="258"/>
                  </a:lnTo>
                  <a:lnTo>
                    <a:pt x="1328" y="148"/>
                  </a:lnTo>
                  <a:lnTo>
                    <a:pt x="1199" y="74"/>
                  </a:lnTo>
                  <a:lnTo>
                    <a:pt x="1052" y="19"/>
                  </a:lnTo>
                  <a:lnTo>
                    <a:pt x="8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9"/>
            <p:cNvSpPr/>
            <p:nvPr/>
          </p:nvSpPr>
          <p:spPr>
            <a:xfrm>
              <a:off x="4679125" y="479650"/>
              <a:ext cx="41500" cy="41525"/>
            </a:xfrm>
            <a:custGeom>
              <a:avLst/>
              <a:gdLst/>
              <a:ahLst/>
              <a:cxnLst/>
              <a:rect l="l" t="t" r="r" b="b"/>
              <a:pathLst>
                <a:path w="1660" h="1661" extrusionOk="0">
                  <a:moveTo>
                    <a:pt x="793" y="1"/>
                  </a:moveTo>
                  <a:lnTo>
                    <a:pt x="627" y="19"/>
                  </a:lnTo>
                  <a:lnTo>
                    <a:pt x="461" y="74"/>
                  </a:lnTo>
                  <a:lnTo>
                    <a:pt x="332" y="167"/>
                  </a:lnTo>
                  <a:lnTo>
                    <a:pt x="203" y="259"/>
                  </a:lnTo>
                  <a:lnTo>
                    <a:pt x="111" y="388"/>
                  </a:lnTo>
                  <a:lnTo>
                    <a:pt x="55" y="535"/>
                  </a:lnTo>
                  <a:lnTo>
                    <a:pt x="0" y="683"/>
                  </a:lnTo>
                  <a:lnTo>
                    <a:pt x="0" y="867"/>
                  </a:lnTo>
                  <a:lnTo>
                    <a:pt x="19" y="1033"/>
                  </a:lnTo>
                  <a:lnTo>
                    <a:pt x="55" y="1181"/>
                  </a:lnTo>
                  <a:lnTo>
                    <a:pt x="148" y="1328"/>
                  </a:lnTo>
                  <a:lnTo>
                    <a:pt x="240" y="1439"/>
                  </a:lnTo>
                  <a:lnTo>
                    <a:pt x="369" y="1531"/>
                  </a:lnTo>
                  <a:lnTo>
                    <a:pt x="498" y="1605"/>
                  </a:lnTo>
                  <a:lnTo>
                    <a:pt x="664" y="1660"/>
                  </a:lnTo>
                  <a:lnTo>
                    <a:pt x="996" y="1660"/>
                  </a:lnTo>
                  <a:lnTo>
                    <a:pt x="1162" y="1605"/>
                  </a:lnTo>
                  <a:lnTo>
                    <a:pt x="1309" y="1531"/>
                  </a:lnTo>
                  <a:lnTo>
                    <a:pt x="1420" y="1439"/>
                  </a:lnTo>
                  <a:lnTo>
                    <a:pt x="1512" y="1310"/>
                  </a:lnTo>
                  <a:lnTo>
                    <a:pt x="1586" y="1162"/>
                  </a:lnTo>
                  <a:lnTo>
                    <a:pt x="1641" y="1015"/>
                  </a:lnTo>
                  <a:lnTo>
                    <a:pt x="1660" y="849"/>
                  </a:lnTo>
                  <a:lnTo>
                    <a:pt x="1641" y="664"/>
                  </a:lnTo>
                  <a:lnTo>
                    <a:pt x="1586" y="498"/>
                  </a:lnTo>
                  <a:lnTo>
                    <a:pt x="1512" y="351"/>
                  </a:lnTo>
                  <a:lnTo>
                    <a:pt x="1420" y="240"/>
                  </a:lnTo>
                  <a:lnTo>
                    <a:pt x="1291" y="130"/>
                  </a:lnTo>
                  <a:lnTo>
                    <a:pt x="1143" y="56"/>
                  </a:lnTo>
                  <a:lnTo>
                    <a:pt x="977"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9"/>
            <p:cNvSpPr/>
            <p:nvPr/>
          </p:nvSpPr>
          <p:spPr>
            <a:xfrm>
              <a:off x="4847375" y="919400"/>
              <a:ext cx="41500" cy="41050"/>
            </a:xfrm>
            <a:custGeom>
              <a:avLst/>
              <a:gdLst/>
              <a:ahLst/>
              <a:cxnLst/>
              <a:rect l="l" t="t" r="r" b="b"/>
              <a:pathLst>
                <a:path w="1660" h="1642" extrusionOk="0">
                  <a:moveTo>
                    <a:pt x="811" y="1"/>
                  </a:moveTo>
                  <a:lnTo>
                    <a:pt x="627" y="19"/>
                  </a:lnTo>
                  <a:lnTo>
                    <a:pt x="479" y="74"/>
                  </a:lnTo>
                  <a:lnTo>
                    <a:pt x="350" y="148"/>
                  </a:lnTo>
                  <a:lnTo>
                    <a:pt x="221" y="259"/>
                  </a:lnTo>
                  <a:lnTo>
                    <a:pt x="129" y="369"/>
                  </a:lnTo>
                  <a:lnTo>
                    <a:pt x="55" y="517"/>
                  </a:lnTo>
                  <a:lnTo>
                    <a:pt x="18" y="683"/>
                  </a:lnTo>
                  <a:lnTo>
                    <a:pt x="0" y="849"/>
                  </a:lnTo>
                  <a:lnTo>
                    <a:pt x="37" y="1015"/>
                  </a:lnTo>
                  <a:lnTo>
                    <a:pt x="74" y="1181"/>
                  </a:lnTo>
                  <a:lnTo>
                    <a:pt x="148" y="1310"/>
                  </a:lnTo>
                  <a:lnTo>
                    <a:pt x="258" y="1439"/>
                  </a:lnTo>
                  <a:lnTo>
                    <a:pt x="387" y="1531"/>
                  </a:lnTo>
                  <a:lnTo>
                    <a:pt x="516" y="1605"/>
                  </a:lnTo>
                  <a:lnTo>
                    <a:pt x="682" y="1642"/>
                  </a:lnTo>
                  <a:lnTo>
                    <a:pt x="848" y="1642"/>
                  </a:lnTo>
                  <a:lnTo>
                    <a:pt x="1033" y="1623"/>
                  </a:lnTo>
                  <a:lnTo>
                    <a:pt x="1180" y="1586"/>
                  </a:lnTo>
                  <a:lnTo>
                    <a:pt x="1328" y="1494"/>
                  </a:lnTo>
                  <a:lnTo>
                    <a:pt x="1438" y="1402"/>
                  </a:lnTo>
                  <a:lnTo>
                    <a:pt x="1530" y="1273"/>
                  </a:lnTo>
                  <a:lnTo>
                    <a:pt x="1604" y="1125"/>
                  </a:lnTo>
                  <a:lnTo>
                    <a:pt x="1641" y="978"/>
                  </a:lnTo>
                  <a:lnTo>
                    <a:pt x="1659" y="793"/>
                  </a:lnTo>
                  <a:lnTo>
                    <a:pt x="1641" y="628"/>
                  </a:lnTo>
                  <a:lnTo>
                    <a:pt x="1586" y="480"/>
                  </a:lnTo>
                  <a:lnTo>
                    <a:pt x="1512" y="333"/>
                  </a:lnTo>
                  <a:lnTo>
                    <a:pt x="1401" y="222"/>
                  </a:lnTo>
                  <a:lnTo>
                    <a:pt x="1272" y="130"/>
                  </a:lnTo>
                  <a:lnTo>
                    <a:pt x="1143" y="56"/>
                  </a:lnTo>
                  <a:lnTo>
                    <a:pt x="977"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9"/>
            <p:cNvSpPr/>
            <p:nvPr/>
          </p:nvSpPr>
          <p:spPr>
            <a:xfrm>
              <a:off x="5044650" y="1199200"/>
              <a:ext cx="41050" cy="41050"/>
            </a:xfrm>
            <a:custGeom>
              <a:avLst/>
              <a:gdLst/>
              <a:ahLst/>
              <a:cxnLst/>
              <a:rect l="l" t="t" r="r" b="b"/>
              <a:pathLst>
                <a:path w="1642" h="1642" extrusionOk="0">
                  <a:moveTo>
                    <a:pt x="830" y="1"/>
                  </a:moveTo>
                  <a:lnTo>
                    <a:pt x="664" y="19"/>
                  </a:lnTo>
                  <a:lnTo>
                    <a:pt x="498" y="56"/>
                  </a:lnTo>
                  <a:lnTo>
                    <a:pt x="369" y="130"/>
                  </a:lnTo>
                  <a:lnTo>
                    <a:pt x="240" y="222"/>
                  </a:lnTo>
                  <a:lnTo>
                    <a:pt x="148" y="333"/>
                  </a:lnTo>
                  <a:lnTo>
                    <a:pt x="56" y="480"/>
                  </a:lnTo>
                  <a:lnTo>
                    <a:pt x="19" y="628"/>
                  </a:lnTo>
                  <a:lnTo>
                    <a:pt x="1" y="793"/>
                  </a:lnTo>
                  <a:lnTo>
                    <a:pt x="1" y="978"/>
                  </a:lnTo>
                  <a:lnTo>
                    <a:pt x="56" y="1125"/>
                  </a:lnTo>
                  <a:lnTo>
                    <a:pt x="111" y="1273"/>
                  </a:lnTo>
                  <a:lnTo>
                    <a:pt x="203" y="1402"/>
                  </a:lnTo>
                  <a:lnTo>
                    <a:pt x="332" y="1494"/>
                  </a:lnTo>
                  <a:lnTo>
                    <a:pt x="462" y="1568"/>
                  </a:lnTo>
                  <a:lnTo>
                    <a:pt x="627" y="1623"/>
                  </a:lnTo>
                  <a:lnTo>
                    <a:pt x="793" y="1642"/>
                  </a:lnTo>
                  <a:lnTo>
                    <a:pt x="959" y="1623"/>
                  </a:lnTo>
                  <a:lnTo>
                    <a:pt x="1125" y="1586"/>
                  </a:lnTo>
                  <a:lnTo>
                    <a:pt x="1273" y="1513"/>
                  </a:lnTo>
                  <a:lnTo>
                    <a:pt x="1383" y="1420"/>
                  </a:lnTo>
                  <a:lnTo>
                    <a:pt x="1494" y="1310"/>
                  </a:lnTo>
                  <a:lnTo>
                    <a:pt x="1568" y="1162"/>
                  </a:lnTo>
                  <a:lnTo>
                    <a:pt x="1623" y="1015"/>
                  </a:lnTo>
                  <a:lnTo>
                    <a:pt x="1642" y="849"/>
                  </a:lnTo>
                  <a:lnTo>
                    <a:pt x="1623" y="664"/>
                  </a:lnTo>
                  <a:lnTo>
                    <a:pt x="1586" y="517"/>
                  </a:lnTo>
                  <a:lnTo>
                    <a:pt x="1512" y="369"/>
                  </a:lnTo>
                  <a:lnTo>
                    <a:pt x="1420" y="240"/>
                  </a:lnTo>
                  <a:lnTo>
                    <a:pt x="1310" y="148"/>
                  </a:lnTo>
                  <a:lnTo>
                    <a:pt x="1162" y="74"/>
                  </a:lnTo>
                  <a:lnTo>
                    <a:pt x="1015" y="19"/>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9"/>
            <p:cNvSpPr/>
            <p:nvPr/>
          </p:nvSpPr>
          <p:spPr>
            <a:xfrm>
              <a:off x="6166600" y="1807675"/>
              <a:ext cx="40150" cy="40125"/>
            </a:xfrm>
            <a:custGeom>
              <a:avLst/>
              <a:gdLst/>
              <a:ahLst/>
              <a:cxnLst/>
              <a:rect l="l" t="t" r="r" b="b"/>
              <a:pathLst>
                <a:path w="1606" h="1605" extrusionOk="0">
                  <a:moveTo>
                    <a:pt x="683" y="0"/>
                  </a:moveTo>
                  <a:lnTo>
                    <a:pt x="536" y="37"/>
                  </a:lnTo>
                  <a:lnTo>
                    <a:pt x="388" y="111"/>
                  </a:lnTo>
                  <a:lnTo>
                    <a:pt x="259" y="203"/>
                  </a:lnTo>
                  <a:lnTo>
                    <a:pt x="149" y="313"/>
                  </a:lnTo>
                  <a:lnTo>
                    <a:pt x="75" y="443"/>
                  </a:lnTo>
                  <a:lnTo>
                    <a:pt x="19" y="608"/>
                  </a:lnTo>
                  <a:lnTo>
                    <a:pt x="1" y="774"/>
                  </a:lnTo>
                  <a:lnTo>
                    <a:pt x="1" y="922"/>
                  </a:lnTo>
                  <a:lnTo>
                    <a:pt x="38" y="1088"/>
                  </a:lnTo>
                  <a:lnTo>
                    <a:pt x="112" y="1217"/>
                  </a:lnTo>
                  <a:lnTo>
                    <a:pt x="204" y="1346"/>
                  </a:lnTo>
                  <a:lnTo>
                    <a:pt x="314" y="1438"/>
                  </a:lnTo>
                  <a:lnTo>
                    <a:pt x="444" y="1512"/>
                  </a:lnTo>
                  <a:lnTo>
                    <a:pt x="591" y="1567"/>
                  </a:lnTo>
                  <a:lnTo>
                    <a:pt x="739" y="1604"/>
                  </a:lnTo>
                  <a:lnTo>
                    <a:pt x="904" y="1586"/>
                  </a:lnTo>
                  <a:lnTo>
                    <a:pt x="1070" y="1549"/>
                  </a:lnTo>
                  <a:lnTo>
                    <a:pt x="1218" y="1494"/>
                  </a:lnTo>
                  <a:lnTo>
                    <a:pt x="1347" y="1401"/>
                  </a:lnTo>
                  <a:lnTo>
                    <a:pt x="1439" y="1272"/>
                  </a:lnTo>
                  <a:lnTo>
                    <a:pt x="1531" y="1143"/>
                  </a:lnTo>
                  <a:lnTo>
                    <a:pt x="1587" y="996"/>
                  </a:lnTo>
                  <a:lnTo>
                    <a:pt x="1605" y="830"/>
                  </a:lnTo>
                  <a:lnTo>
                    <a:pt x="1587" y="664"/>
                  </a:lnTo>
                  <a:lnTo>
                    <a:pt x="1550" y="516"/>
                  </a:lnTo>
                  <a:lnTo>
                    <a:pt x="1494" y="369"/>
                  </a:lnTo>
                  <a:lnTo>
                    <a:pt x="1402" y="258"/>
                  </a:lnTo>
                  <a:lnTo>
                    <a:pt x="1292" y="148"/>
                  </a:lnTo>
                  <a:lnTo>
                    <a:pt x="1163" y="74"/>
                  </a:lnTo>
                  <a:lnTo>
                    <a:pt x="1015" y="18"/>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9"/>
            <p:cNvSpPr/>
            <p:nvPr/>
          </p:nvSpPr>
          <p:spPr>
            <a:xfrm>
              <a:off x="6009425" y="1778625"/>
              <a:ext cx="40600" cy="40575"/>
            </a:xfrm>
            <a:custGeom>
              <a:avLst/>
              <a:gdLst/>
              <a:ahLst/>
              <a:cxnLst/>
              <a:rect l="l" t="t" r="r" b="b"/>
              <a:pathLst>
                <a:path w="1624" h="1623" extrusionOk="0">
                  <a:moveTo>
                    <a:pt x="849" y="0"/>
                  </a:moveTo>
                  <a:lnTo>
                    <a:pt x="664" y="19"/>
                  </a:lnTo>
                  <a:lnTo>
                    <a:pt x="517" y="56"/>
                  </a:lnTo>
                  <a:lnTo>
                    <a:pt x="369" y="129"/>
                  </a:lnTo>
                  <a:lnTo>
                    <a:pt x="240" y="222"/>
                  </a:lnTo>
                  <a:lnTo>
                    <a:pt x="148" y="351"/>
                  </a:lnTo>
                  <a:lnTo>
                    <a:pt x="74" y="480"/>
                  </a:lnTo>
                  <a:lnTo>
                    <a:pt x="19" y="646"/>
                  </a:lnTo>
                  <a:lnTo>
                    <a:pt x="1" y="812"/>
                  </a:lnTo>
                  <a:lnTo>
                    <a:pt x="19" y="978"/>
                  </a:lnTo>
                  <a:lnTo>
                    <a:pt x="56" y="1125"/>
                  </a:lnTo>
                  <a:lnTo>
                    <a:pt x="130" y="1254"/>
                  </a:lnTo>
                  <a:lnTo>
                    <a:pt x="222" y="1383"/>
                  </a:lnTo>
                  <a:lnTo>
                    <a:pt x="332" y="1475"/>
                  </a:lnTo>
                  <a:lnTo>
                    <a:pt x="462" y="1549"/>
                  </a:lnTo>
                  <a:lnTo>
                    <a:pt x="609" y="1605"/>
                  </a:lnTo>
                  <a:lnTo>
                    <a:pt x="775" y="1623"/>
                  </a:lnTo>
                  <a:lnTo>
                    <a:pt x="941" y="1623"/>
                  </a:lnTo>
                  <a:lnTo>
                    <a:pt x="1107" y="1568"/>
                  </a:lnTo>
                  <a:lnTo>
                    <a:pt x="1254" y="1512"/>
                  </a:lnTo>
                  <a:lnTo>
                    <a:pt x="1365" y="1402"/>
                  </a:lnTo>
                  <a:lnTo>
                    <a:pt x="1476" y="1291"/>
                  </a:lnTo>
                  <a:lnTo>
                    <a:pt x="1549" y="1144"/>
                  </a:lnTo>
                  <a:lnTo>
                    <a:pt x="1605" y="996"/>
                  </a:lnTo>
                  <a:lnTo>
                    <a:pt x="1623" y="830"/>
                  </a:lnTo>
                  <a:lnTo>
                    <a:pt x="1605" y="664"/>
                  </a:lnTo>
                  <a:lnTo>
                    <a:pt x="1568" y="517"/>
                  </a:lnTo>
                  <a:lnTo>
                    <a:pt x="1494" y="369"/>
                  </a:lnTo>
                  <a:lnTo>
                    <a:pt x="1402" y="259"/>
                  </a:lnTo>
                  <a:lnTo>
                    <a:pt x="1291" y="148"/>
                  </a:lnTo>
                  <a:lnTo>
                    <a:pt x="1162" y="74"/>
                  </a:lnTo>
                  <a:lnTo>
                    <a:pt x="996" y="37"/>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9"/>
            <p:cNvSpPr/>
            <p:nvPr/>
          </p:nvSpPr>
          <p:spPr>
            <a:xfrm>
              <a:off x="6086400" y="1792925"/>
              <a:ext cx="40600" cy="40575"/>
            </a:xfrm>
            <a:custGeom>
              <a:avLst/>
              <a:gdLst/>
              <a:ahLst/>
              <a:cxnLst/>
              <a:rect l="l" t="t" r="r" b="b"/>
              <a:pathLst>
                <a:path w="1624" h="1623" extrusionOk="0">
                  <a:moveTo>
                    <a:pt x="794" y="0"/>
                  </a:moveTo>
                  <a:lnTo>
                    <a:pt x="646" y="18"/>
                  </a:lnTo>
                  <a:lnTo>
                    <a:pt x="480" y="74"/>
                  </a:lnTo>
                  <a:lnTo>
                    <a:pt x="351" y="148"/>
                  </a:lnTo>
                  <a:lnTo>
                    <a:pt x="240" y="240"/>
                  </a:lnTo>
                  <a:lnTo>
                    <a:pt x="148" y="350"/>
                  </a:lnTo>
                  <a:lnTo>
                    <a:pt x="75" y="479"/>
                  </a:lnTo>
                  <a:lnTo>
                    <a:pt x="19" y="627"/>
                  </a:lnTo>
                  <a:lnTo>
                    <a:pt x="1" y="793"/>
                  </a:lnTo>
                  <a:lnTo>
                    <a:pt x="19" y="959"/>
                  </a:lnTo>
                  <a:lnTo>
                    <a:pt x="56" y="1125"/>
                  </a:lnTo>
                  <a:lnTo>
                    <a:pt x="130" y="1272"/>
                  </a:lnTo>
                  <a:lnTo>
                    <a:pt x="222" y="1383"/>
                  </a:lnTo>
                  <a:lnTo>
                    <a:pt x="351" y="1494"/>
                  </a:lnTo>
                  <a:lnTo>
                    <a:pt x="499" y="1567"/>
                  </a:lnTo>
                  <a:lnTo>
                    <a:pt x="646" y="1604"/>
                  </a:lnTo>
                  <a:lnTo>
                    <a:pt x="812" y="1623"/>
                  </a:lnTo>
                  <a:lnTo>
                    <a:pt x="996" y="1604"/>
                  </a:lnTo>
                  <a:lnTo>
                    <a:pt x="1144" y="1549"/>
                  </a:lnTo>
                  <a:lnTo>
                    <a:pt x="1291" y="1475"/>
                  </a:lnTo>
                  <a:lnTo>
                    <a:pt x="1402" y="1383"/>
                  </a:lnTo>
                  <a:lnTo>
                    <a:pt x="1494" y="1254"/>
                  </a:lnTo>
                  <a:lnTo>
                    <a:pt x="1568" y="1106"/>
                  </a:lnTo>
                  <a:lnTo>
                    <a:pt x="1605" y="940"/>
                  </a:lnTo>
                  <a:lnTo>
                    <a:pt x="1623" y="774"/>
                  </a:lnTo>
                  <a:lnTo>
                    <a:pt x="1605" y="608"/>
                  </a:lnTo>
                  <a:lnTo>
                    <a:pt x="1550" y="461"/>
                  </a:lnTo>
                  <a:lnTo>
                    <a:pt x="1476" y="332"/>
                  </a:lnTo>
                  <a:lnTo>
                    <a:pt x="1365" y="221"/>
                  </a:lnTo>
                  <a:lnTo>
                    <a:pt x="1255" y="129"/>
                  </a:lnTo>
                  <a:lnTo>
                    <a:pt x="1125" y="55"/>
                  </a:lnTo>
                  <a:lnTo>
                    <a:pt x="960" y="18"/>
                  </a:lnTo>
                  <a:lnTo>
                    <a:pt x="7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9"/>
            <p:cNvSpPr/>
            <p:nvPr/>
          </p:nvSpPr>
          <p:spPr>
            <a:xfrm>
              <a:off x="5544325" y="1616375"/>
              <a:ext cx="40125" cy="40125"/>
            </a:xfrm>
            <a:custGeom>
              <a:avLst/>
              <a:gdLst/>
              <a:ahLst/>
              <a:cxnLst/>
              <a:rect l="l" t="t" r="r" b="b"/>
              <a:pathLst>
                <a:path w="1605" h="1605" extrusionOk="0">
                  <a:moveTo>
                    <a:pt x="664" y="0"/>
                  </a:moveTo>
                  <a:lnTo>
                    <a:pt x="517" y="55"/>
                  </a:lnTo>
                  <a:lnTo>
                    <a:pt x="369" y="111"/>
                  </a:lnTo>
                  <a:lnTo>
                    <a:pt x="240" y="221"/>
                  </a:lnTo>
                  <a:lnTo>
                    <a:pt x="148" y="332"/>
                  </a:lnTo>
                  <a:lnTo>
                    <a:pt x="74" y="480"/>
                  </a:lnTo>
                  <a:lnTo>
                    <a:pt x="19" y="627"/>
                  </a:lnTo>
                  <a:lnTo>
                    <a:pt x="1" y="793"/>
                  </a:lnTo>
                  <a:lnTo>
                    <a:pt x="19" y="959"/>
                  </a:lnTo>
                  <a:lnTo>
                    <a:pt x="56" y="1106"/>
                  </a:lnTo>
                  <a:lnTo>
                    <a:pt x="130" y="1236"/>
                  </a:lnTo>
                  <a:lnTo>
                    <a:pt x="222" y="1365"/>
                  </a:lnTo>
                  <a:lnTo>
                    <a:pt x="332" y="1457"/>
                  </a:lnTo>
                  <a:lnTo>
                    <a:pt x="461" y="1531"/>
                  </a:lnTo>
                  <a:lnTo>
                    <a:pt x="609" y="1586"/>
                  </a:lnTo>
                  <a:lnTo>
                    <a:pt x="775" y="1604"/>
                  </a:lnTo>
                  <a:lnTo>
                    <a:pt x="941" y="1586"/>
                  </a:lnTo>
                  <a:lnTo>
                    <a:pt x="1107" y="1549"/>
                  </a:lnTo>
                  <a:lnTo>
                    <a:pt x="1236" y="1475"/>
                  </a:lnTo>
                  <a:lnTo>
                    <a:pt x="1365" y="1383"/>
                  </a:lnTo>
                  <a:lnTo>
                    <a:pt x="1457" y="1272"/>
                  </a:lnTo>
                  <a:lnTo>
                    <a:pt x="1549" y="1125"/>
                  </a:lnTo>
                  <a:lnTo>
                    <a:pt x="1586" y="977"/>
                  </a:lnTo>
                  <a:lnTo>
                    <a:pt x="1605" y="811"/>
                  </a:lnTo>
                  <a:lnTo>
                    <a:pt x="1605" y="646"/>
                  </a:lnTo>
                  <a:lnTo>
                    <a:pt x="1549" y="498"/>
                  </a:lnTo>
                  <a:lnTo>
                    <a:pt x="1476" y="369"/>
                  </a:lnTo>
                  <a:lnTo>
                    <a:pt x="1383" y="240"/>
                  </a:lnTo>
                  <a:lnTo>
                    <a:pt x="1273" y="148"/>
                  </a:lnTo>
                  <a:lnTo>
                    <a:pt x="1144" y="74"/>
                  </a:lnTo>
                  <a:lnTo>
                    <a:pt x="996" y="19"/>
                  </a:lnTo>
                  <a:lnTo>
                    <a:pt x="8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9"/>
            <p:cNvSpPr/>
            <p:nvPr/>
          </p:nvSpPr>
          <p:spPr>
            <a:xfrm>
              <a:off x="6246825" y="1821950"/>
              <a:ext cx="39650" cy="39675"/>
            </a:xfrm>
            <a:custGeom>
              <a:avLst/>
              <a:gdLst/>
              <a:ahLst/>
              <a:cxnLst/>
              <a:rect l="l" t="t" r="r" b="b"/>
              <a:pathLst>
                <a:path w="1586" h="1587" extrusionOk="0">
                  <a:moveTo>
                    <a:pt x="775" y="1"/>
                  </a:moveTo>
                  <a:lnTo>
                    <a:pt x="609" y="19"/>
                  </a:lnTo>
                  <a:lnTo>
                    <a:pt x="461" y="74"/>
                  </a:lnTo>
                  <a:lnTo>
                    <a:pt x="332" y="148"/>
                  </a:lnTo>
                  <a:lnTo>
                    <a:pt x="221" y="259"/>
                  </a:lnTo>
                  <a:lnTo>
                    <a:pt x="111" y="369"/>
                  </a:lnTo>
                  <a:lnTo>
                    <a:pt x="56" y="517"/>
                  </a:lnTo>
                  <a:lnTo>
                    <a:pt x="0" y="664"/>
                  </a:lnTo>
                  <a:lnTo>
                    <a:pt x="0" y="812"/>
                  </a:lnTo>
                  <a:lnTo>
                    <a:pt x="19" y="978"/>
                  </a:lnTo>
                  <a:lnTo>
                    <a:pt x="56" y="1125"/>
                  </a:lnTo>
                  <a:lnTo>
                    <a:pt x="148" y="1254"/>
                  </a:lnTo>
                  <a:lnTo>
                    <a:pt x="240" y="1365"/>
                  </a:lnTo>
                  <a:lnTo>
                    <a:pt x="369" y="1457"/>
                  </a:lnTo>
                  <a:lnTo>
                    <a:pt x="498" y="1531"/>
                  </a:lnTo>
                  <a:lnTo>
                    <a:pt x="646" y="1586"/>
                  </a:lnTo>
                  <a:lnTo>
                    <a:pt x="812" y="1586"/>
                  </a:lnTo>
                  <a:lnTo>
                    <a:pt x="959" y="1568"/>
                  </a:lnTo>
                  <a:lnTo>
                    <a:pt x="1107" y="1513"/>
                  </a:lnTo>
                  <a:lnTo>
                    <a:pt x="1236" y="1439"/>
                  </a:lnTo>
                  <a:lnTo>
                    <a:pt x="1365" y="1347"/>
                  </a:lnTo>
                  <a:lnTo>
                    <a:pt x="1457" y="1218"/>
                  </a:lnTo>
                  <a:lnTo>
                    <a:pt x="1531" y="1088"/>
                  </a:lnTo>
                  <a:lnTo>
                    <a:pt x="1567" y="941"/>
                  </a:lnTo>
                  <a:lnTo>
                    <a:pt x="1586" y="775"/>
                  </a:lnTo>
                  <a:lnTo>
                    <a:pt x="1567" y="628"/>
                  </a:lnTo>
                  <a:lnTo>
                    <a:pt x="1512" y="480"/>
                  </a:lnTo>
                  <a:lnTo>
                    <a:pt x="1438" y="333"/>
                  </a:lnTo>
                  <a:lnTo>
                    <a:pt x="1328" y="222"/>
                  </a:lnTo>
                  <a:lnTo>
                    <a:pt x="1217" y="130"/>
                  </a:lnTo>
                  <a:lnTo>
                    <a:pt x="1070" y="56"/>
                  </a:lnTo>
                  <a:lnTo>
                    <a:pt x="922" y="19"/>
                  </a:lnTo>
                  <a:lnTo>
                    <a:pt x="7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9"/>
            <p:cNvSpPr/>
            <p:nvPr/>
          </p:nvSpPr>
          <p:spPr>
            <a:xfrm>
              <a:off x="5929675" y="1767550"/>
              <a:ext cx="40125" cy="40150"/>
            </a:xfrm>
            <a:custGeom>
              <a:avLst/>
              <a:gdLst/>
              <a:ahLst/>
              <a:cxnLst/>
              <a:rect l="l" t="t" r="r" b="b"/>
              <a:pathLst>
                <a:path w="1605" h="1606" extrusionOk="0">
                  <a:moveTo>
                    <a:pt x="812" y="1"/>
                  </a:moveTo>
                  <a:lnTo>
                    <a:pt x="665" y="19"/>
                  </a:lnTo>
                  <a:lnTo>
                    <a:pt x="517" y="56"/>
                  </a:lnTo>
                  <a:lnTo>
                    <a:pt x="370" y="130"/>
                  </a:lnTo>
                  <a:lnTo>
                    <a:pt x="259" y="222"/>
                  </a:lnTo>
                  <a:lnTo>
                    <a:pt x="148" y="333"/>
                  </a:lnTo>
                  <a:lnTo>
                    <a:pt x="75" y="462"/>
                  </a:lnTo>
                  <a:lnTo>
                    <a:pt x="19" y="609"/>
                  </a:lnTo>
                  <a:lnTo>
                    <a:pt x="1" y="775"/>
                  </a:lnTo>
                  <a:lnTo>
                    <a:pt x="19" y="941"/>
                  </a:lnTo>
                  <a:lnTo>
                    <a:pt x="56" y="1089"/>
                  </a:lnTo>
                  <a:lnTo>
                    <a:pt x="130" y="1236"/>
                  </a:lnTo>
                  <a:lnTo>
                    <a:pt x="222" y="1365"/>
                  </a:lnTo>
                  <a:lnTo>
                    <a:pt x="351" y="1458"/>
                  </a:lnTo>
                  <a:lnTo>
                    <a:pt x="499" y="1531"/>
                  </a:lnTo>
                  <a:lnTo>
                    <a:pt x="646" y="1587"/>
                  </a:lnTo>
                  <a:lnTo>
                    <a:pt x="812" y="1605"/>
                  </a:lnTo>
                  <a:lnTo>
                    <a:pt x="978" y="1587"/>
                  </a:lnTo>
                  <a:lnTo>
                    <a:pt x="1126" y="1531"/>
                  </a:lnTo>
                  <a:lnTo>
                    <a:pt x="1255" y="1458"/>
                  </a:lnTo>
                  <a:lnTo>
                    <a:pt x="1365" y="1365"/>
                  </a:lnTo>
                  <a:lnTo>
                    <a:pt x="1476" y="1255"/>
                  </a:lnTo>
                  <a:lnTo>
                    <a:pt x="1531" y="1107"/>
                  </a:lnTo>
                  <a:lnTo>
                    <a:pt x="1586" y="960"/>
                  </a:lnTo>
                  <a:lnTo>
                    <a:pt x="1605" y="812"/>
                  </a:lnTo>
                  <a:lnTo>
                    <a:pt x="1586" y="646"/>
                  </a:lnTo>
                  <a:lnTo>
                    <a:pt x="1550" y="499"/>
                  </a:lnTo>
                  <a:lnTo>
                    <a:pt x="1476" y="370"/>
                  </a:lnTo>
                  <a:lnTo>
                    <a:pt x="1365" y="241"/>
                  </a:lnTo>
                  <a:lnTo>
                    <a:pt x="1255" y="148"/>
                  </a:lnTo>
                  <a:lnTo>
                    <a:pt x="1126" y="75"/>
                  </a:lnTo>
                  <a:lnTo>
                    <a:pt x="978"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9"/>
            <p:cNvSpPr/>
            <p:nvPr/>
          </p:nvSpPr>
          <p:spPr>
            <a:xfrm>
              <a:off x="4628400" y="306325"/>
              <a:ext cx="40150" cy="40125"/>
            </a:xfrm>
            <a:custGeom>
              <a:avLst/>
              <a:gdLst/>
              <a:ahLst/>
              <a:cxnLst/>
              <a:rect l="l" t="t" r="r" b="b"/>
              <a:pathLst>
                <a:path w="1606" h="1605" extrusionOk="0">
                  <a:moveTo>
                    <a:pt x="794" y="1"/>
                  </a:moveTo>
                  <a:lnTo>
                    <a:pt x="646" y="19"/>
                  </a:lnTo>
                  <a:lnTo>
                    <a:pt x="499" y="75"/>
                  </a:lnTo>
                  <a:lnTo>
                    <a:pt x="351" y="148"/>
                  </a:lnTo>
                  <a:lnTo>
                    <a:pt x="241" y="241"/>
                  </a:lnTo>
                  <a:lnTo>
                    <a:pt x="148" y="351"/>
                  </a:lnTo>
                  <a:lnTo>
                    <a:pt x="75" y="480"/>
                  </a:lnTo>
                  <a:lnTo>
                    <a:pt x="19" y="628"/>
                  </a:lnTo>
                  <a:lnTo>
                    <a:pt x="1" y="794"/>
                  </a:lnTo>
                  <a:lnTo>
                    <a:pt x="19" y="960"/>
                  </a:lnTo>
                  <a:lnTo>
                    <a:pt x="56" y="1126"/>
                  </a:lnTo>
                  <a:lnTo>
                    <a:pt x="148" y="1255"/>
                  </a:lnTo>
                  <a:lnTo>
                    <a:pt x="241" y="1384"/>
                  </a:lnTo>
                  <a:lnTo>
                    <a:pt x="370" y="1476"/>
                  </a:lnTo>
                  <a:lnTo>
                    <a:pt x="499" y="1550"/>
                  </a:lnTo>
                  <a:lnTo>
                    <a:pt x="665" y="1587"/>
                  </a:lnTo>
                  <a:lnTo>
                    <a:pt x="831" y="1605"/>
                  </a:lnTo>
                  <a:lnTo>
                    <a:pt x="997" y="1587"/>
                  </a:lnTo>
                  <a:lnTo>
                    <a:pt x="1144" y="1531"/>
                  </a:lnTo>
                  <a:lnTo>
                    <a:pt x="1273" y="1457"/>
                  </a:lnTo>
                  <a:lnTo>
                    <a:pt x="1384" y="1347"/>
                  </a:lnTo>
                  <a:lnTo>
                    <a:pt x="1476" y="1236"/>
                  </a:lnTo>
                  <a:lnTo>
                    <a:pt x="1550" y="1107"/>
                  </a:lnTo>
                  <a:lnTo>
                    <a:pt x="1587" y="941"/>
                  </a:lnTo>
                  <a:lnTo>
                    <a:pt x="1605" y="794"/>
                  </a:lnTo>
                  <a:lnTo>
                    <a:pt x="1587" y="628"/>
                  </a:lnTo>
                  <a:lnTo>
                    <a:pt x="1531" y="480"/>
                  </a:lnTo>
                  <a:lnTo>
                    <a:pt x="1458" y="351"/>
                  </a:lnTo>
                  <a:lnTo>
                    <a:pt x="1365" y="241"/>
                  </a:lnTo>
                  <a:lnTo>
                    <a:pt x="1236" y="130"/>
                  </a:lnTo>
                  <a:lnTo>
                    <a:pt x="1107" y="75"/>
                  </a:lnTo>
                  <a:lnTo>
                    <a:pt x="960"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9"/>
            <p:cNvSpPr/>
            <p:nvPr/>
          </p:nvSpPr>
          <p:spPr>
            <a:xfrm>
              <a:off x="5110575" y="1293700"/>
              <a:ext cx="40125" cy="40125"/>
            </a:xfrm>
            <a:custGeom>
              <a:avLst/>
              <a:gdLst/>
              <a:ahLst/>
              <a:cxnLst/>
              <a:rect l="l" t="t" r="r" b="b"/>
              <a:pathLst>
                <a:path w="1605" h="1605" extrusionOk="0">
                  <a:moveTo>
                    <a:pt x="793" y="0"/>
                  </a:moveTo>
                  <a:lnTo>
                    <a:pt x="646" y="19"/>
                  </a:lnTo>
                  <a:lnTo>
                    <a:pt x="480" y="74"/>
                  </a:lnTo>
                  <a:lnTo>
                    <a:pt x="351" y="148"/>
                  </a:lnTo>
                  <a:lnTo>
                    <a:pt x="240" y="240"/>
                  </a:lnTo>
                  <a:lnTo>
                    <a:pt x="148" y="369"/>
                  </a:lnTo>
                  <a:lnTo>
                    <a:pt x="74" y="498"/>
                  </a:lnTo>
                  <a:lnTo>
                    <a:pt x="19" y="646"/>
                  </a:lnTo>
                  <a:lnTo>
                    <a:pt x="0" y="812"/>
                  </a:lnTo>
                  <a:lnTo>
                    <a:pt x="19" y="959"/>
                  </a:lnTo>
                  <a:lnTo>
                    <a:pt x="56" y="1107"/>
                  </a:lnTo>
                  <a:lnTo>
                    <a:pt x="129" y="1254"/>
                  </a:lnTo>
                  <a:lnTo>
                    <a:pt x="240" y="1365"/>
                  </a:lnTo>
                  <a:lnTo>
                    <a:pt x="351" y="1457"/>
                  </a:lnTo>
                  <a:lnTo>
                    <a:pt x="480" y="1531"/>
                  </a:lnTo>
                  <a:lnTo>
                    <a:pt x="627" y="1586"/>
                  </a:lnTo>
                  <a:lnTo>
                    <a:pt x="793" y="1605"/>
                  </a:lnTo>
                  <a:lnTo>
                    <a:pt x="959" y="1586"/>
                  </a:lnTo>
                  <a:lnTo>
                    <a:pt x="1107" y="1549"/>
                  </a:lnTo>
                  <a:lnTo>
                    <a:pt x="1254" y="1476"/>
                  </a:lnTo>
                  <a:lnTo>
                    <a:pt x="1365" y="1365"/>
                  </a:lnTo>
                  <a:lnTo>
                    <a:pt x="1475" y="1254"/>
                  </a:lnTo>
                  <a:lnTo>
                    <a:pt x="1549" y="1107"/>
                  </a:lnTo>
                  <a:lnTo>
                    <a:pt x="1586" y="959"/>
                  </a:lnTo>
                  <a:lnTo>
                    <a:pt x="1604" y="793"/>
                  </a:lnTo>
                  <a:lnTo>
                    <a:pt x="1586" y="627"/>
                  </a:lnTo>
                  <a:lnTo>
                    <a:pt x="1531" y="480"/>
                  </a:lnTo>
                  <a:lnTo>
                    <a:pt x="1457" y="351"/>
                  </a:lnTo>
                  <a:lnTo>
                    <a:pt x="1365" y="240"/>
                  </a:lnTo>
                  <a:lnTo>
                    <a:pt x="1236" y="130"/>
                  </a:lnTo>
                  <a:lnTo>
                    <a:pt x="1107" y="74"/>
                  </a:lnTo>
                  <a:lnTo>
                    <a:pt x="959" y="19"/>
                  </a:lnTo>
                  <a:lnTo>
                    <a:pt x="7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9"/>
            <p:cNvSpPr/>
            <p:nvPr/>
          </p:nvSpPr>
          <p:spPr>
            <a:xfrm>
              <a:off x="4782375" y="825825"/>
              <a:ext cx="40125" cy="40125"/>
            </a:xfrm>
            <a:custGeom>
              <a:avLst/>
              <a:gdLst/>
              <a:ahLst/>
              <a:cxnLst/>
              <a:rect l="l" t="t" r="r" b="b"/>
              <a:pathLst>
                <a:path w="1605" h="1605" extrusionOk="0">
                  <a:moveTo>
                    <a:pt x="812" y="1"/>
                  </a:moveTo>
                  <a:lnTo>
                    <a:pt x="646" y="19"/>
                  </a:lnTo>
                  <a:lnTo>
                    <a:pt x="498" y="56"/>
                  </a:lnTo>
                  <a:lnTo>
                    <a:pt x="369" y="130"/>
                  </a:lnTo>
                  <a:lnTo>
                    <a:pt x="240" y="222"/>
                  </a:lnTo>
                  <a:lnTo>
                    <a:pt x="148" y="351"/>
                  </a:lnTo>
                  <a:lnTo>
                    <a:pt x="74" y="480"/>
                  </a:lnTo>
                  <a:lnTo>
                    <a:pt x="19" y="628"/>
                  </a:lnTo>
                  <a:lnTo>
                    <a:pt x="0" y="775"/>
                  </a:lnTo>
                  <a:lnTo>
                    <a:pt x="19" y="941"/>
                  </a:lnTo>
                  <a:lnTo>
                    <a:pt x="74" y="1107"/>
                  </a:lnTo>
                  <a:lnTo>
                    <a:pt x="148" y="1254"/>
                  </a:lnTo>
                  <a:lnTo>
                    <a:pt x="240" y="1365"/>
                  </a:lnTo>
                  <a:lnTo>
                    <a:pt x="369" y="1476"/>
                  </a:lnTo>
                  <a:lnTo>
                    <a:pt x="498" y="1549"/>
                  </a:lnTo>
                  <a:lnTo>
                    <a:pt x="664" y="1586"/>
                  </a:lnTo>
                  <a:lnTo>
                    <a:pt x="830" y="1605"/>
                  </a:lnTo>
                  <a:lnTo>
                    <a:pt x="977" y="1586"/>
                  </a:lnTo>
                  <a:lnTo>
                    <a:pt x="1125" y="1531"/>
                  </a:lnTo>
                  <a:lnTo>
                    <a:pt x="1272" y="1457"/>
                  </a:lnTo>
                  <a:lnTo>
                    <a:pt x="1383" y="1365"/>
                  </a:lnTo>
                  <a:lnTo>
                    <a:pt x="1475" y="1236"/>
                  </a:lnTo>
                  <a:lnTo>
                    <a:pt x="1549" y="1107"/>
                  </a:lnTo>
                  <a:lnTo>
                    <a:pt x="1586" y="959"/>
                  </a:lnTo>
                  <a:lnTo>
                    <a:pt x="1604" y="794"/>
                  </a:lnTo>
                  <a:lnTo>
                    <a:pt x="1586" y="628"/>
                  </a:lnTo>
                  <a:lnTo>
                    <a:pt x="1549" y="480"/>
                  </a:lnTo>
                  <a:lnTo>
                    <a:pt x="1475" y="351"/>
                  </a:lnTo>
                  <a:lnTo>
                    <a:pt x="1365" y="240"/>
                  </a:lnTo>
                  <a:lnTo>
                    <a:pt x="1254" y="148"/>
                  </a:lnTo>
                  <a:lnTo>
                    <a:pt x="1125" y="74"/>
                  </a:lnTo>
                  <a:lnTo>
                    <a:pt x="977" y="19"/>
                  </a:lnTo>
                  <a:lnTo>
                    <a:pt x="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9"/>
            <p:cNvSpPr/>
            <p:nvPr/>
          </p:nvSpPr>
          <p:spPr>
            <a:xfrm>
              <a:off x="5849925" y="1753725"/>
              <a:ext cx="39675" cy="39225"/>
            </a:xfrm>
            <a:custGeom>
              <a:avLst/>
              <a:gdLst/>
              <a:ahLst/>
              <a:cxnLst/>
              <a:rect l="l" t="t" r="r" b="b"/>
              <a:pathLst>
                <a:path w="1587" h="1569" extrusionOk="0">
                  <a:moveTo>
                    <a:pt x="794" y="1"/>
                  </a:moveTo>
                  <a:lnTo>
                    <a:pt x="628" y="19"/>
                  </a:lnTo>
                  <a:lnTo>
                    <a:pt x="480" y="75"/>
                  </a:lnTo>
                  <a:lnTo>
                    <a:pt x="351" y="148"/>
                  </a:lnTo>
                  <a:lnTo>
                    <a:pt x="222" y="240"/>
                  </a:lnTo>
                  <a:lnTo>
                    <a:pt x="130" y="370"/>
                  </a:lnTo>
                  <a:lnTo>
                    <a:pt x="56" y="499"/>
                  </a:lnTo>
                  <a:lnTo>
                    <a:pt x="19" y="646"/>
                  </a:lnTo>
                  <a:lnTo>
                    <a:pt x="1" y="812"/>
                  </a:lnTo>
                  <a:lnTo>
                    <a:pt x="38" y="978"/>
                  </a:lnTo>
                  <a:lnTo>
                    <a:pt x="75" y="1125"/>
                  </a:lnTo>
                  <a:lnTo>
                    <a:pt x="148" y="1236"/>
                  </a:lnTo>
                  <a:lnTo>
                    <a:pt x="241" y="1347"/>
                  </a:lnTo>
                  <a:lnTo>
                    <a:pt x="351" y="1439"/>
                  </a:lnTo>
                  <a:lnTo>
                    <a:pt x="462" y="1494"/>
                  </a:lnTo>
                  <a:lnTo>
                    <a:pt x="609" y="1550"/>
                  </a:lnTo>
                  <a:lnTo>
                    <a:pt x="775" y="1568"/>
                  </a:lnTo>
                  <a:lnTo>
                    <a:pt x="941" y="1568"/>
                  </a:lnTo>
                  <a:lnTo>
                    <a:pt x="1089" y="1531"/>
                  </a:lnTo>
                  <a:lnTo>
                    <a:pt x="1218" y="1457"/>
                  </a:lnTo>
                  <a:lnTo>
                    <a:pt x="1347" y="1347"/>
                  </a:lnTo>
                  <a:lnTo>
                    <a:pt x="1439" y="1236"/>
                  </a:lnTo>
                  <a:lnTo>
                    <a:pt x="1513" y="1089"/>
                  </a:lnTo>
                  <a:lnTo>
                    <a:pt x="1568" y="941"/>
                  </a:lnTo>
                  <a:lnTo>
                    <a:pt x="1587" y="794"/>
                  </a:lnTo>
                  <a:lnTo>
                    <a:pt x="1568" y="628"/>
                  </a:lnTo>
                  <a:lnTo>
                    <a:pt x="1531" y="480"/>
                  </a:lnTo>
                  <a:lnTo>
                    <a:pt x="1439" y="351"/>
                  </a:lnTo>
                  <a:lnTo>
                    <a:pt x="1347" y="222"/>
                  </a:lnTo>
                  <a:lnTo>
                    <a:pt x="1236" y="130"/>
                  </a:lnTo>
                  <a:lnTo>
                    <a:pt x="1089" y="56"/>
                  </a:lnTo>
                  <a:lnTo>
                    <a:pt x="941" y="19"/>
                  </a:lnTo>
                  <a:lnTo>
                    <a:pt x="7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9"/>
            <p:cNvSpPr/>
            <p:nvPr/>
          </p:nvSpPr>
          <p:spPr>
            <a:xfrm>
              <a:off x="5176950" y="1388650"/>
              <a:ext cx="38750" cy="38750"/>
            </a:xfrm>
            <a:custGeom>
              <a:avLst/>
              <a:gdLst/>
              <a:ahLst/>
              <a:cxnLst/>
              <a:rect l="l" t="t" r="r" b="b"/>
              <a:pathLst>
                <a:path w="1550" h="1550" extrusionOk="0">
                  <a:moveTo>
                    <a:pt x="793" y="1"/>
                  </a:moveTo>
                  <a:lnTo>
                    <a:pt x="646" y="19"/>
                  </a:lnTo>
                  <a:lnTo>
                    <a:pt x="498" y="74"/>
                  </a:lnTo>
                  <a:lnTo>
                    <a:pt x="369" y="130"/>
                  </a:lnTo>
                  <a:lnTo>
                    <a:pt x="240" y="222"/>
                  </a:lnTo>
                  <a:lnTo>
                    <a:pt x="148" y="351"/>
                  </a:lnTo>
                  <a:lnTo>
                    <a:pt x="74" y="480"/>
                  </a:lnTo>
                  <a:lnTo>
                    <a:pt x="19" y="609"/>
                  </a:lnTo>
                  <a:lnTo>
                    <a:pt x="0" y="757"/>
                  </a:lnTo>
                  <a:lnTo>
                    <a:pt x="19" y="904"/>
                  </a:lnTo>
                  <a:lnTo>
                    <a:pt x="56" y="1052"/>
                  </a:lnTo>
                  <a:lnTo>
                    <a:pt x="129" y="1181"/>
                  </a:lnTo>
                  <a:lnTo>
                    <a:pt x="222" y="1310"/>
                  </a:lnTo>
                  <a:lnTo>
                    <a:pt x="332" y="1402"/>
                  </a:lnTo>
                  <a:lnTo>
                    <a:pt x="461" y="1476"/>
                  </a:lnTo>
                  <a:lnTo>
                    <a:pt x="609" y="1531"/>
                  </a:lnTo>
                  <a:lnTo>
                    <a:pt x="756" y="1550"/>
                  </a:lnTo>
                  <a:lnTo>
                    <a:pt x="904" y="1531"/>
                  </a:lnTo>
                  <a:lnTo>
                    <a:pt x="1051" y="1494"/>
                  </a:lnTo>
                  <a:lnTo>
                    <a:pt x="1180" y="1420"/>
                  </a:lnTo>
                  <a:lnTo>
                    <a:pt x="1309" y="1328"/>
                  </a:lnTo>
                  <a:lnTo>
                    <a:pt x="1402" y="1218"/>
                  </a:lnTo>
                  <a:lnTo>
                    <a:pt x="1475" y="1089"/>
                  </a:lnTo>
                  <a:lnTo>
                    <a:pt x="1531" y="941"/>
                  </a:lnTo>
                  <a:lnTo>
                    <a:pt x="1549" y="794"/>
                  </a:lnTo>
                  <a:lnTo>
                    <a:pt x="1531" y="646"/>
                  </a:lnTo>
                  <a:lnTo>
                    <a:pt x="1494" y="499"/>
                  </a:lnTo>
                  <a:lnTo>
                    <a:pt x="1420" y="369"/>
                  </a:lnTo>
                  <a:lnTo>
                    <a:pt x="1328" y="259"/>
                  </a:lnTo>
                  <a:lnTo>
                    <a:pt x="1217" y="148"/>
                  </a:lnTo>
                  <a:lnTo>
                    <a:pt x="1088" y="74"/>
                  </a:lnTo>
                  <a:lnTo>
                    <a:pt x="941"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9"/>
            <p:cNvSpPr/>
            <p:nvPr/>
          </p:nvSpPr>
          <p:spPr>
            <a:xfrm>
              <a:off x="4666200" y="561250"/>
              <a:ext cx="38750" cy="38725"/>
            </a:xfrm>
            <a:custGeom>
              <a:avLst/>
              <a:gdLst/>
              <a:ahLst/>
              <a:cxnLst/>
              <a:rect l="l" t="t" r="r" b="b"/>
              <a:pathLst>
                <a:path w="1550" h="1549" extrusionOk="0">
                  <a:moveTo>
                    <a:pt x="757" y="0"/>
                  </a:moveTo>
                  <a:lnTo>
                    <a:pt x="609" y="19"/>
                  </a:lnTo>
                  <a:lnTo>
                    <a:pt x="462" y="55"/>
                  </a:lnTo>
                  <a:lnTo>
                    <a:pt x="333" y="129"/>
                  </a:lnTo>
                  <a:lnTo>
                    <a:pt x="222" y="221"/>
                  </a:lnTo>
                  <a:lnTo>
                    <a:pt x="130" y="350"/>
                  </a:lnTo>
                  <a:lnTo>
                    <a:pt x="56" y="480"/>
                  </a:lnTo>
                  <a:lnTo>
                    <a:pt x="19" y="609"/>
                  </a:lnTo>
                  <a:lnTo>
                    <a:pt x="1" y="756"/>
                  </a:lnTo>
                  <a:lnTo>
                    <a:pt x="19" y="922"/>
                  </a:lnTo>
                  <a:lnTo>
                    <a:pt x="56" y="1051"/>
                  </a:lnTo>
                  <a:lnTo>
                    <a:pt x="130" y="1180"/>
                  </a:lnTo>
                  <a:lnTo>
                    <a:pt x="222" y="1309"/>
                  </a:lnTo>
                  <a:lnTo>
                    <a:pt x="333" y="1401"/>
                  </a:lnTo>
                  <a:lnTo>
                    <a:pt x="462" y="1475"/>
                  </a:lnTo>
                  <a:lnTo>
                    <a:pt x="609" y="1531"/>
                  </a:lnTo>
                  <a:lnTo>
                    <a:pt x="757" y="1549"/>
                  </a:lnTo>
                  <a:lnTo>
                    <a:pt x="904" y="1531"/>
                  </a:lnTo>
                  <a:lnTo>
                    <a:pt x="1052" y="1475"/>
                  </a:lnTo>
                  <a:lnTo>
                    <a:pt x="1199" y="1401"/>
                  </a:lnTo>
                  <a:lnTo>
                    <a:pt x="1310" y="1309"/>
                  </a:lnTo>
                  <a:lnTo>
                    <a:pt x="1421" y="1180"/>
                  </a:lnTo>
                  <a:lnTo>
                    <a:pt x="1494" y="1051"/>
                  </a:lnTo>
                  <a:lnTo>
                    <a:pt x="1531" y="904"/>
                  </a:lnTo>
                  <a:lnTo>
                    <a:pt x="1550" y="738"/>
                  </a:lnTo>
                  <a:lnTo>
                    <a:pt x="1531" y="590"/>
                  </a:lnTo>
                  <a:lnTo>
                    <a:pt x="1476" y="461"/>
                  </a:lnTo>
                  <a:lnTo>
                    <a:pt x="1402" y="332"/>
                  </a:lnTo>
                  <a:lnTo>
                    <a:pt x="1292" y="221"/>
                  </a:lnTo>
                  <a:lnTo>
                    <a:pt x="1181" y="129"/>
                  </a:lnTo>
                  <a:lnTo>
                    <a:pt x="1052" y="55"/>
                  </a:lnTo>
                  <a:lnTo>
                    <a:pt x="9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9"/>
            <p:cNvSpPr/>
            <p:nvPr/>
          </p:nvSpPr>
          <p:spPr>
            <a:xfrm>
              <a:off x="6327025" y="1836700"/>
              <a:ext cx="38750" cy="38750"/>
            </a:xfrm>
            <a:custGeom>
              <a:avLst/>
              <a:gdLst/>
              <a:ahLst/>
              <a:cxnLst/>
              <a:rect l="l" t="t" r="r" b="b"/>
              <a:pathLst>
                <a:path w="1550" h="1550" extrusionOk="0">
                  <a:moveTo>
                    <a:pt x="793" y="1"/>
                  </a:moveTo>
                  <a:lnTo>
                    <a:pt x="646" y="19"/>
                  </a:lnTo>
                  <a:lnTo>
                    <a:pt x="498" y="56"/>
                  </a:lnTo>
                  <a:lnTo>
                    <a:pt x="369" y="130"/>
                  </a:lnTo>
                  <a:lnTo>
                    <a:pt x="259" y="222"/>
                  </a:lnTo>
                  <a:lnTo>
                    <a:pt x="148" y="333"/>
                  </a:lnTo>
                  <a:lnTo>
                    <a:pt x="74" y="462"/>
                  </a:lnTo>
                  <a:lnTo>
                    <a:pt x="19" y="591"/>
                  </a:lnTo>
                  <a:lnTo>
                    <a:pt x="0" y="757"/>
                  </a:lnTo>
                  <a:lnTo>
                    <a:pt x="19" y="904"/>
                  </a:lnTo>
                  <a:lnTo>
                    <a:pt x="56" y="1052"/>
                  </a:lnTo>
                  <a:lnTo>
                    <a:pt x="130" y="1199"/>
                  </a:lnTo>
                  <a:lnTo>
                    <a:pt x="222" y="1310"/>
                  </a:lnTo>
                  <a:lnTo>
                    <a:pt x="351" y="1420"/>
                  </a:lnTo>
                  <a:lnTo>
                    <a:pt x="480" y="1494"/>
                  </a:lnTo>
                  <a:lnTo>
                    <a:pt x="627" y="1531"/>
                  </a:lnTo>
                  <a:lnTo>
                    <a:pt x="793" y="1549"/>
                  </a:lnTo>
                  <a:lnTo>
                    <a:pt x="941" y="1531"/>
                  </a:lnTo>
                  <a:lnTo>
                    <a:pt x="1088" y="1494"/>
                  </a:lnTo>
                  <a:lnTo>
                    <a:pt x="1217" y="1402"/>
                  </a:lnTo>
                  <a:lnTo>
                    <a:pt x="1328" y="1310"/>
                  </a:lnTo>
                  <a:lnTo>
                    <a:pt x="1420" y="1199"/>
                  </a:lnTo>
                  <a:lnTo>
                    <a:pt x="1494" y="1070"/>
                  </a:lnTo>
                  <a:lnTo>
                    <a:pt x="1531" y="923"/>
                  </a:lnTo>
                  <a:lnTo>
                    <a:pt x="1549" y="775"/>
                  </a:lnTo>
                  <a:lnTo>
                    <a:pt x="1531" y="628"/>
                  </a:lnTo>
                  <a:lnTo>
                    <a:pt x="1494" y="480"/>
                  </a:lnTo>
                  <a:lnTo>
                    <a:pt x="1420" y="351"/>
                  </a:lnTo>
                  <a:lnTo>
                    <a:pt x="1328" y="240"/>
                  </a:lnTo>
                  <a:lnTo>
                    <a:pt x="1217" y="148"/>
                  </a:lnTo>
                  <a:lnTo>
                    <a:pt x="1088" y="74"/>
                  </a:lnTo>
                  <a:lnTo>
                    <a:pt x="941" y="19"/>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9"/>
            <p:cNvSpPr/>
            <p:nvPr/>
          </p:nvSpPr>
          <p:spPr>
            <a:xfrm>
              <a:off x="5770650" y="1739900"/>
              <a:ext cx="38275" cy="38275"/>
            </a:xfrm>
            <a:custGeom>
              <a:avLst/>
              <a:gdLst/>
              <a:ahLst/>
              <a:cxnLst/>
              <a:rect l="l" t="t" r="r" b="b"/>
              <a:pathLst>
                <a:path w="1531" h="1531" extrusionOk="0">
                  <a:moveTo>
                    <a:pt x="757" y="1"/>
                  </a:moveTo>
                  <a:lnTo>
                    <a:pt x="609" y="19"/>
                  </a:lnTo>
                  <a:lnTo>
                    <a:pt x="462" y="74"/>
                  </a:lnTo>
                  <a:lnTo>
                    <a:pt x="333" y="148"/>
                  </a:lnTo>
                  <a:lnTo>
                    <a:pt x="222" y="240"/>
                  </a:lnTo>
                  <a:lnTo>
                    <a:pt x="130" y="351"/>
                  </a:lnTo>
                  <a:lnTo>
                    <a:pt x="56" y="480"/>
                  </a:lnTo>
                  <a:lnTo>
                    <a:pt x="19" y="628"/>
                  </a:lnTo>
                  <a:lnTo>
                    <a:pt x="1" y="775"/>
                  </a:lnTo>
                  <a:lnTo>
                    <a:pt x="19" y="941"/>
                  </a:lnTo>
                  <a:lnTo>
                    <a:pt x="74" y="1070"/>
                  </a:lnTo>
                  <a:lnTo>
                    <a:pt x="148" y="1199"/>
                  </a:lnTo>
                  <a:lnTo>
                    <a:pt x="240" y="1310"/>
                  </a:lnTo>
                  <a:lnTo>
                    <a:pt x="369" y="1402"/>
                  </a:lnTo>
                  <a:lnTo>
                    <a:pt x="498" y="1476"/>
                  </a:lnTo>
                  <a:lnTo>
                    <a:pt x="628" y="1531"/>
                  </a:lnTo>
                  <a:lnTo>
                    <a:pt x="793" y="1531"/>
                  </a:lnTo>
                  <a:lnTo>
                    <a:pt x="941" y="1513"/>
                  </a:lnTo>
                  <a:lnTo>
                    <a:pt x="1070" y="1476"/>
                  </a:lnTo>
                  <a:lnTo>
                    <a:pt x="1199" y="1383"/>
                  </a:lnTo>
                  <a:lnTo>
                    <a:pt x="1310" y="1291"/>
                  </a:lnTo>
                  <a:lnTo>
                    <a:pt x="1420" y="1181"/>
                  </a:lnTo>
                  <a:lnTo>
                    <a:pt x="1476" y="1052"/>
                  </a:lnTo>
                  <a:lnTo>
                    <a:pt x="1531" y="904"/>
                  </a:lnTo>
                  <a:lnTo>
                    <a:pt x="1531" y="757"/>
                  </a:lnTo>
                  <a:lnTo>
                    <a:pt x="1513" y="609"/>
                  </a:lnTo>
                  <a:lnTo>
                    <a:pt x="1476" y="462"/>
                  </a:lnTo>
                  <a:lnTo>
                    <a:pt x="1402" y="333"/>
                  </a:lnTo>
                  <a:lnTo>
                    <a:pt x="1291" y="222"/>
                  </a:lnTo>
                  <a:lnTo>
                    <a:pt x="1181" y="130"/>
                  </a:lnTo>
                  <a:lnTo>
                    <a:pt x="1052" y="56"/>
                  </a:lnTo>
                  <a:lnTo>
                    <a:pt x="904" y="19"/>
                  </a:ln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9"/>
            <p:cNvSpPr/>
            <p:nvPr/>
          </p:nvSpPr>
          <p:spPr>
            <a:xfrm>
              <a:off x="5322150" y="1494225"/>
              <a:ext cx="39200" cy="39200"/>
            </a:xfrm>
            <a:custGeom>
              <a:avLst/>
              <a:gdLst/>
              <a:ahLst/>
              <a:cxnLst/>
              <a:rect l="l" t="t" r="r" b="b"/>
              <a:pathLst>
                <a:path w="1568" h="1568" extrusionOk="0">
                  <a:moveTo>
                    <a:pt x="683" y="0"/>
                  </a:moveTo>
                  <a:lnTo>
                    <a:pt x="535" y="37"/>
                  </a:lnTo>
                  <a:lnTo>
                    <a:pt x="406" y="111"/>
                  </a:lnTo>
                  <a:lnTo>
                    <a:pt x="277" y="203"/>
                  </a:lnTo>
                  <a:lnTo>
                    <a:pt x="166" y="314"/>
                  </a:lnTo>
                  <a:lnTo>
                    <a:pt x="93" y="443"/>
                  </a:lnTo>
                  <a:lnTo>
                    <a:pt x="37" y="590"/>
                  </a:lnTo>
                  <a:lnTo>
                    <a:pt x="0" y="756"/>
                  </a:lnTo>
                  <a:lnTo>
                    <a:pt x="19" y="904"/>
                  </a:lnTo>
                  <a:lnTo>
                    <a:pt x="56" y="1033"/>
                  </a:lnTo>
                  <a:lnTo>
                    <a:pt x="129" y="1180"/>
                  </a:lnTo>
                  <a:lnTo>
                    <a:pt x="203" y="1291"/>
                  </a:lnTo>
                  <a:lnTo>
                    <a:pt x="314" y="1401"/>
                  </a:lnTo>
                  <a:lnTo>
                    <a:pt x="443" y="1475"/>
                  </a:lnTo>
                  <a:lnTo>
                    <a:pt x="590" y="1530"/>
                  </a:lnTo>
                  <a:lnTo>
                    <a:pt x="738" y="1567"/>
                  </a:lnTo>
                  <a:lnTo>
                    <a:pt x="885" y="1549"/>
                  </a:lnTo>
                  <a:lnTo>
                    <a:pt x="1033" y="1512"/>
                  </a:lnTo>
                  <a:lnTo>
                    <a:pt x="1180" y="1457"/>
                  </a:lnTo>
                  <a:lnTo>
                    <a:pt x="1309" y="1346"/>
                  </a:lnTo>
                  <a:lnTo>
                    <a:pt x="1402" y="1235"/>
                  </a:lnTo>
                  <a:lnTo>
                    <a:pt x="1494" y="1106"/>
                  </a:lnTo>
                  <a:lnTo>
                    <a:pt x="1549" y="959"/>
                  </a:lnTo>
                  <a:lnTo>
                    <a:pt x="1568" y="811"/>
                  </a:lnTo>
                  <a:lnTo>
                    <a:pt x="1568" y="664"/>
                  </a:lnTo>
                  <a:lnTo>
                    <a:pt x="1531" y="516"/>
                  </a:lnTo>
                  <a:lnTo>
                    <a:pt x="1457" y="387"/>
                  </a:lnTo>
                  <a:lnTo>
                    <a:pt x="1365" y="258"/>
                  </a:lnTo>
                  <a:lnTo>
                    <a:pt x="1254" y="166"/>
                  </a:lnTo>
                  <a:lnTo>
                    <a:pt x="1125" y="74"/>
                  </a:lnTo>
                  <a:lnTo>
                    <a:pt x="996" y="19"/>
                  </a:lnTo>
                  <a:lnTo>
                    <a:pt x="8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9"/>
            <p:cNvSpPr/>
            <p:nvPr/>
          </p:nvSpPr>
          <p:spPr>
            <a:xfrm>
              <a:off x="4615500" y="387925"/>
              <a:ext cx="36900" cy="36900"/>
            </a:xfrm>
            <a:custGeom>
              <a:avLst/>
              <a:gdLst/>
              <a:ahLst/>
              <a:cxnLst/>
              <a:rect l="l" t="t" r="r" b="b"/>
              <a:pathLst>
                <a:path w="1476" h="1476" extrusionOk="0">
                  <a:moveTo>
                    <a:pt x="738" y="0"/>
                  </a:moveTo>
                  <a:lnTo>
                    <a:pt x="572" y="19"/>
                  </a:lnTo>
                  <a:lnTo>
                    <a:pt x="443" y="56"/>
                  </a:lnTo>
                  <a:lnTo>
                    <a:pt x="314" y="129"/>
                  </a:lnTo>
                  <a:lnTo>
                    <a:pt x="222" y="203"/>
                  </a:lnTo>
                  <a:lnTo>
                    <a:pt x="130" y="295"/>
                  </a:lnTo>
                  <a:lnTo>
                    <a:pt x="74" y="424"/>
                  </a:lnTo>
                  <a:lnTo>
                    <a:pt x="38" y="554"/>
                  </a:lnTo>
                  <a:lnTo>
                    <a:pt x="1" y="720"/>
                  </a:lnTo>
                  <a:lnTo>
                    <a:pt x="19" y="867"/>
                  </a:lnTo>
                  <a:lnTo>
                    <a:pt x="56" y="1015"/>
                  </a:lnTo>
                  <a:lnTo>
                    <a:pt x="111" y="1144"/>
                  </a:lnTo>
                  <a:lnTo>
                    <a:pt x="222" y="1254"/>
                  </a:lnTo>
                  <a:lnTo>
                    <a:pt x="333" y="1346"/>
                  </a:lnTo>
                  <a:lnTo>
                    <a:pt x="462" y="1420"/>
                  </a:lnTo>
                  <a:lnTo>
                    <a:pt x="609" y="1457"/>
                  </a:lnTo>
                  <a:lnTo>
                    <a:pt x="775" y="1475"/>
                  </a:lnTo>
                  <a:lnTo>
                    <a:pt x="923" y="1457"/>
                  </a:lnTo>
                  <a:lnTo>
                    <a:pt x="1052" y="1420"/>
                  </a:lnTo>
                  <a:lnTo>
                    <a:pt x="1181" y="1346"/>
                  </a:lnTo>
                  <a:lnTo>
                    <a:pt x="1273" y="1273"/>
                  </a:lnTo>
                  <a:lnTo>
                    <a:pt x="1347" y="1180"/>
                  </a:lnTo>
                  <a:lnTo>
                    <a:pt x="1420" y="1051"/>
                  </a:lnTo>
                  <a:lnTo>
                    <a:pt x="1457" y="922"/>
                  </a:lnTo>
                  <a:lnTo>
                    <a:pt x="1476" y="756"/>
                  </a:lnTo>
                  <a:lnTo>
                    <a:pt x="1476" y="609"/>
                  </a:lnTo>
                  <a:lnTo>
                    <a:pt x="1439" y="461"/>
                  </a:lnTo>
                  <a:lnTo>
                    <a:pt x="1365" y="332"/>
                  </a:lnTo>
                  <a:lnTo>
                    <a:pt x="1273" y="222"/>
                  </a:lnTo>
                  <a:lnTo>
                    <a:pt x="1162" y="129"/>
                  </a:lnTo>
                  <a:lnTo>
                    <a:pt x="1033" y="56"/>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9"/>
            <p:cNvSpPr/>
            <p:nvPr/>
          </p:nvSpPr>
          <p:spPr>
            <a:xfrm>
              <a:off x="4717825" y="732725"/>
              <a:ext cx="37825" cy="37825"/>
            </a:xfrm>
            <a:custGeom>
              <a:avLst/>
              <a:gdLst/>
              <a:ahLst/>
              <a:cxnLst/>
              <a:rect l="l" t="t" r="r" b="b"/>
              <a:pathLst>
                <a:path w="1513" h="1513" extrusionOk="0">
                  <a:moveTo>
                    <a:pt x="738" y="0"/>
                  </a:moveTo>
                  <a:lnTo>
                    <a:pt x="591" y="19"/>
                  </a:lnTo>
                  <a:lnTo>
                    <a:pt x="443" y="74"/>
                  </a:lnTo>
                  <a:lnTo>
                    <a:pt x="314" y="148"/>
                  </a:lnTo>
                  <a:lnTo>
                    <a:pt x="204" y="258"/>
                  </a:lnTo>
                  <a:lnTo>
                    <a:pt x="112" y="369"/>
                  </a:lnTo>
                  <a:lnTo>
                    <a:pt x="38" y="498"/>
                  </a:lnTo>
                  <a:lnTo>
                    <a:pt x="19" y="646"/>
                  </a:lnTo>
                  <a:lnTo>
                    <a:pt x="1" y="793"/>
                  </a:lnTo>
                  <a:lnTo>
                    <a:pt x="38" y="959"/>
                  </a:lnTo>
                  <a:lnTo>
                    <a:pt x="93" y="1088"/>
                  </a:lnTo>
                  <a:lnTo>
                    <a:pt x="148" y="1217"/>
                  </a:lnTo>
                  <a:lnTo>
                    <a:pt x="241" y="1309"/>
                  </a:lnTo>
                  <a:lnTo>
                    <a:pt x="351" y="1383"/>
                  </a:lnTo>
                  <a:lnTo>
                    <a:pt x="462" y="1457"/>
                  </a:lnTo>
                  <a:lnTo>
                    <a:pt x="609" y="1494"/>
                  </a:lnTo>
                  <a:lnTo>
                    <a:pt x="757" y="1512"/>
                  </a:lnTo>
                  <a:lnTo>
                    <a:pt x="904" y="1494"/>
                  </a:lnTo>
                  <a:lnTo>
                    <a:pt x="1052" y="1457"/>
                  </a:lnTo>
                  <a:lnTo>
                    <a:pt x="1181" y="1383"/>
                  </a:lnTo>
                  <a:lnTo>
                    <a:pt x="1292" y="1291"/>
                  </a:lnTo>
                  <a:lnTo>
                    <a:pt x="1384" y="1180"/>
                  </a:lnTo>
                  <a:lnTo>
                    <a:pt x="1458" y="1033"/>
                  </a:lnTo>
                  <a:lnTo>
                    <a:pt x="1513" y="904"/>
                  </a:lnTo>
                  <a:lnTo>
                    <a:pt x="1513" y="738"/>
                  </a:lnTo>
                  <a:lnTo>
                    <a:pt x="1494" y="590"/>
                  </a:lnTo>
                  <a:lnTo>
                    <a:pt x="1458" y="461"/>
                  </a:lnTo>
                  <a:lnTo>
                    <a:pt x="1365" y="332"/>
                  </a:lnTo>
                  <a:lnTo>
                    <a:pt x="1273" y="221"/>
                  </a:lnTo>
                  <a:lnTo>
                    <a:pt x="1163" y="129"/>
                  </a:lnTo>
                  <a:lnTo>
                    <a:pt x="1033" y="55"/>
                  </a:lnTo>
                  <a:lnTo>
                    <a:pt x="886" y="19"/>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9"/>
            <p:cNvSpPr/>
            <p:nvPr/>
          </p:nvSpPr>
          <p:spPr>
            <a:xfrm>
              <a:off x="5468275" y="1603450"/>
              <a:ext cx="37825" cy="37375"/>
            </a:xfrm>
            <a:custGeom>
              <a:avLst/>
              <a:gdLst/>
              <a:ahLst/>
              <a:cxnLst/>
              <a:rect l="l" t="t" r="r" b="b"/>
              <a:pathLst>
                <a:path w="1513" h="1495" extrusionOk="0">
                  <a:moveTo>
                    <a:pt x="664" y="1"/>
                  </a:moveTo>
                  <a:lnTo>
                    <a:pt x="516" y="38"/>
                  </a:lnTo>
                  <a:lnTo>
                    <a:pt x="387" y="93"/>
                  </a:lnTo>
                  <a:lnTo>
                    <a:pt x="258" y="185"/>
                  </a:lnTo>
                  <a:lnTo>
                    <a:pt x="166" y="296"/>
                  </a:lnTo>
                  <a:lnTo>
                    <a:pt x="92" y="425"/>
                  </a:lnTo>
                  <a:lnTo>
                    <a:pt x="37" y="572"/>
                  </a:lnTo>
                  <a:lnTo>
                    <a:pt x="0" y="720"/>
                  </a:lnTo>
                  <a:lnTo>
                    <a:pt x="19" y="868"/>
                  </a:lnTo>
                  <a:lnTo>
                    <a:pt x="56" y="1015"/>
                  </a:lnTo>
                  <a:lnTo>
                    <a:pt x="129" y="1144"/>
                  </a:lnTo>
                  <a:lnTo>
                    <a:pt x="221" y="1255"/>
                  </a:lnTo>
                  <a:lnTo>
                    <a:pt x="332" y="1365"/>
                  </a:lnTo>
                  <a:lnTo>
                    <a:pt x="461" y="1439"/>
                  </a:lnTo>
                  <a:lnTo>
                    <a:pt x="590" y="1476"/>
                  </a:lnTo>
                  <a:lnTo>
                    <a:pt x="756" y="1494"/>
                  </a:lnTo>
                  <a:lnTo>
                    <a:pt x="904" y="1494"/>
                  </a:lnTo>
                  <a:lnTo>
                    <a:pt x="1051" y="1439"/>
                  </a:lnTo>
                  <a:lnTo>
                    <a:pt x="1180" y="1384"/>
                  </a:lnTo>
                  <a:lnTo>
                    <a:pt x="1291" y="1292"/>
                  </a:lnTo>
                  <a:lnTo>
                    <a:pt x="1383" y="1163"/>
                  </a:lnTo>
                  <a:lnTo>
                    <a:pt x="1457" y="1033"/>
                  </a:lnTo>
                  <a:lnTo>
                    <a:pt x="1512" y="904"/>
                  </a:lnTo>
                  <a:lnTo>
                    <a:pt x="1512" y="757"/>
                  </a:lnTo>
                  <a:lnTo>
                    <a:pt x="1494" y="591"/>
                  </a:lnTo>
                  <a:lnTo>
                    <a:pt x="1457" y="443"/>
                  </a:lnTo>
                  <a:lnTo>
                    <a:pt x="1402" y="333"/>
                  </a:lnTo>
                  <a:lnTo>
                    <a:pt x="1328" y="222"/>
                  </a:lnTo>
                  <a:lnTo>
                    <a:pt x="1217" y="130"/>
                  </a:lnTo>
                  <a:lnTo>
                    <a:pt x="1107" y="75"/>
                  </a:lnTo>
                  <a:lnTo>
                    <a:pt x="959" y="19"/>
                  </a:lnTo>
                  <a:lnTo>
                    <a:pt x="8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9"/>
            <p:cNvSpPr/>
            <p:nvPr/>
          </p:nvSpPr>
          <p:spPr>
            <a:xfrm>
              <a:off x="4901750" y="1095950"/>
              <a:ext cx="35525" cy="35975"/>
            </a:xfrm>
            <a:custGeom>
              <a:avLst/>
              <a:gdLst/>
              <a:ahLst/>
              <a:cxnLst/>
              <a:rect l="l" t="t" r="r" b="b"/>
              <a:pathLst>
                <a:path w="1421" h="1439" extrusionOk="0">
                  <a:moveTo>
                    <a:pt x="701" y="0"/>
                  </a:moveTo>
                  <a:lnTo>
                    <a:pt x="535" y="37"/>
                  </a:lnTo>
                  <a:lnTo>
                    <a:pt x="406" y="74"/>
                  </a:lnTo>
                  <a:lnTo>
                    <a:pt x="277" y="148"/>
                  </a:lnTo>
                  <a:lnTo>
                    <a:pt x="185" y="222"/>
                  </a:lnTo>
                  <a:lnTo>
                    <a:pt x="111" y="314"/>
                  </a:lnTo>
                  <a:lnTo>
                    <a:pt x="38" y="443"/>
                  </a:lnTo>
                  <a:lnTo>
                    <a:pt x="19" y="572"/>
                  </a:lnTo>
                  <a:lnTo>
                    <a:pt x="1" y="738"/>
                  </a:lnTo>
                  <a:lnTo>
                    <a:pt x="19" y="904"/>
                  </a:lnTo>
                  <a:lnTo>
                    <a:pt x="56" y="1033"/>
                  </a:lnTo>
                  <a:lnTo>
                    <a:pt x="111" y="1162"/>
                  </a:lnTo>
                  <a:lnTo>
                    <a:pt x="204" y="1254"/>
                  </a:lnTo>
                  <a:lnTo>
                    <a:pt x="296" y="1328"/>
                  </a:lnTo>
                  <a:lnTo>
                    <a:pt x="425" y="1383"/>
                  </a:lnTo>
                  <a:lnTo>
                    <a:pt x="554" y="1420"/>
                  </a:lnTo>
                  <a:lnTo>
                    <a:pt x="720" y="1439"/>
                  </a:lnTo>
                  <a:lnTo>
                    <a:pt x="886" y="1420"/>
                  </a:lnTo>
                  <a:lnTo>
                    <a:pt x="1015" y="1383"/>
                  </a:lnTo>
                  <a:lnTo>
                    <a:pt x="1144" y="1328"/>
                  </a:lnTo>
                  <a:lnTo>
                    <a:pt x="1236" y="1236"/>
                  </a:lnTo>
                  <a:lnTo>
                    <a:pt x="1310" y="1144"/>
                  </a:lnTo>
                  <a:lnTo>
                    <a:pt x="1384" y="1015"/>
                  </a:lnTo>
                  <a:lnTo>
                    <a:pt x="1402" y="886"/>
                  </a:lnTo>
                  <a:lnTo>
                    <a:pt x="1420" y="720"/>
                  </a:lnTo>
                  <a:lnTo>
                    <a:pt x="1402" y="554"/>
                  </a:lnTo>
                  <a:lnTo>
                    <a:pt x="1365" y="425"/>
                  </a:lnTo>
                  <a:lnTo>
                    <a:pt x="1310" y="295"/>
                  </a:lnTo>
                  <a:lnTo>
                    <a:pt x="1218" y="203"/>
                  </a:lnTo>
                  <a:lnTo>
                    <a:pt x="1125" y="130"/>
                  </a:lnTo>
                  <a:lnTo>
                    <a:pt x="996" y="74"/>
                  </a:lnTo>
                  <a:lnTo>
                    <a:pt x="867" y="37"/>
                  </a:lnTo>
                  <a:lnTo>
                    <a:pt x="7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9"/>
            <p:cNvSpPr/>
            <p:nvPr/>
          </p:nvSpPr>
          <p:spPr>
            <a:xfrm>
              <a:off x="4967200" y="1187675"/>
              <a:ext cx="36000" cy="35525"/>
            </a:xfrm>
            <a:custGeom>
              <a:avLst/>
              <a:gdLst/>
              <a:ahLst/>
              <a:cxnLst/>
              <a:rect l="l" t="t" r="r" b="b"/>
              <a:pathLst>
                <a:path w="1440" h="1421" extrusionOk="0">
                  <a:moveTo>
                    <a:pt x="720" y="1"/>
                  </a:moveTo>
                  <a:lnTo>
                    <a:pt x="573" y="19"/>
                  </a:lnTo>
                  <a:lnTo>
                    <a:pt x="425" y="38"/>
                  </a:lnTo>
                  <a:lnTo>
                    <a:pt x="296" y="111"/>
                  </a:lnTo>
                  <a:lnTo>
                    <a:pt x="204" y="185"/>
                  </a:lnTo>
                  <a:lnTo>
                    <a:pt x="130" y="277"/>
                  </a:lnTo>
                  <a:lnTo>
                    <a:pt x="56" y="406"/>
                  </a:lnTo>
                  <a:lnTo>
                    <a:pt x="19" y="535"/>
                  </a:lnTo>
                  <a:lnTo>
                    <a:pt x="1" y="701"/>
                  </a:lnTo>
                  <a:lnTo>
                    <a:pt x="19" y="867"/>
                  </a:lnTo>
                  <a:lnTo>
                    <a:pt x="56" y="996"/>
                  </a:lnTo>
                  <a:lnTo>
                    <a:pt x="112" y="1125"/>
                  </a:lnTo>
                  <a:lnTo>
                    <a:pt x="185" y="1218"/>
                  </a:lnTo>
                  <a:lnTo>
                    <a:pt x="296" y="1310"/>
                  </a:lnTo>
                  <a:lnTo>
                    <a:pt x="407" y="1365"/>
                  </a:lnTo>
                  <a:lnTo>
                    <a:pt x="554" y="1402"/>
                  </a:lnTo>
                  <a:lnTo>
                    <a:pt x="702" y="1420"/>
                  </a:lnTo>
                  <a:lnTo>
                    <a:pt x="868" y="1402"/>
                  </a:lnTo>
                  <a:lnTo>
                    <a:pt x="1015" y="1384"/>
                  </a:lnTo>
                  <a:lnTo>
                    <a:pt x="1126" y="1310"/>
                  </a:lnTo>
                  <a:lnTo>
                    <a:pt x="1218" y="1236"/>
                  </a:lnTo>
                  <a:lnTo>
                    <a:pt x="1310" y="1144"/>
                  </a:lnTo>
                  <a:lnTo>
                    <a:pt x="1365" y="1015"/>
                  </a:lnTo>
                  <a:lnTo>
                    <a:pt x="1421" y="886"/>
                  </a:lnTo>
                  <a:lnTo>
                    <a:pt x="1439" y="720"/>
                  </a:lnTo>
                  <a:lnTo>
                    <a:pt x="1421" y="572"/>
                  </a:lnTo>
                  <a:lnTo>
                    <a:pt x="1384" y="425"/>
                  </a:lnTo>
                  <a:lnTo>
                    <a:pt x="1310" y="296"/>
                  </a:lnTo>
                  <a:lnTo>
                    <a:pt x="1236" y="203"/>
                  </a:lnTo>
                  <a:lnTo>
                    <a:pt x="1144" y="111"/>
                  </a:lnTo>
                  <a:lnTo>
                    <a:pt x="1033" y="56"/>
                  </a:lnTo>
                  <a:lnTo>
                    <a:pt x="886"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9"/>
            <p:cNvSpPr/>
            <p:nvPr/>
          </p:nvSpPr>
          <p:spPr>
            <a:xfrm>
              <a:off x="5692300" y="1727000"/>
              <a:ext cx="35975" cy="35525"/>
            </a:xfrm>
            <a:custGeom>
              <a:avLst/>
              <a:gdLst/>
              <a:ahLst/>
              <a:cxnLst/>
              <a:rect l="l" t="t" r="r" b="b"/>
              <a:pathLst>
                <a:path w="1439" h="1421" extrusionOk="0">
                  <a:moveTo>
                    <a:pt x="719" y="0"/>
                  </a:moveTo>
                  <a:lnTo>
                    <a:pt x="553" y="19"/>
                  </a:lnTo>
                  <a:lnTo>
                    <a:pt x="424" y="56"/>
                  </a:lnTo>
                  <a:lnTo>
                    <a:pt x="295" y="111"/>
                  </a:lnTo>
                  <a:lnTo>
                    <a:pt x="185" y="185"/>
                  </a:lnTo>
                  <a:lnTo>
                    <a:pt x="111" y="277"/>
                  </a:lnTo>
                  <a:lnTo>
                    <a:pt x="55" y="406"/>
                  </a:lnTo>
                  <a:lnTo>
                    <a:pt x="19" y="553"/>
                  </a:lnTo>
                  <a:lnTo>
                    <a:pt x="0" y="701"/>
                  </a:lnTo>
                  <a:lnTo>
                    <a:pt x="19" y="867"/>
                  </a:lnTo>
                  <a:lnTo>
                    <a:pt x="37" y="996"/>
                  </a:lnTo>
                  <a:lnTo>
                    <a:pt x="92" y="1125"/>
                  </a:lnTo>
                  <a:lnTo>
                    <a:pt x="185" y="1236"/>
                  </a:lnTo>
                  <a:lnTo>
                    <a:pt x="277" y="1309"/>
                  </a:lnTo>
                  <a:lnTo>
                    <a:pt x="406" y="1365"/>
                  </a:lnTo>
                  <a:lnTo>
                    <a:pt x="535" y="1402"/>
                  </a:lnTo>
                  <a:lnTo>
                    <a:pt x="701" y="1420"/>
                  </a:lnTo>
                  <a:lnTo>
                    <a:pt x="867" y="1420"/>
                  </a:lnTo>
                  <a:lnTo>
                    <a:pt x="996" y="1383"/>
                  </a:lnTo>
                  <a:lnTo>
                    <a:pt x="1125" y="1309"/>
                  </a:lnTo>
                  <a:lnTo>
                    <a:pt x="1217" y="1236"/>
                  </a:lnTo>
                  <a:lnTo>
                    <a:pt x="1291" y="1125"/>
                  </a:lnTo>
                  <a:lnTo>
                    <a:pt x="1365" y="1014"/>
                  </a:lnTo>
                  <a:lnTo>
                    <a:pt x="1401" y="867"/>
                  </a:lnTo>
                  <a:lnTo>
                    <a:pt x="1438" y="701"/>
                  </a:lnTo>
                  <a:lnTo>
                    <a:pt x="1401" y="553"/>
                  </a:lnTo>
                  <a:lnTo>
                    <a:pt x="1365" y="406"/>
                  </a:lnTo>
                  <a:lnTo>
                    <a:pt x="1309" y="295"/>
                  </a:lnTo>
                  <a:lnTo>
                    <a:pt x="1236" y="203"/>
                  </a:lnTo>
                  <a:lnTo>
                    <a:pt x="1125" y="111"/>
                  </a:lnTo>
                  <a:lnTo>
                    <a:pt x="1014" y="56"/>
                  </a:lnTo>
                  <a:lnTo>
                    <a:pt x="885" y="19"/>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9"/>
            <p:cNvSpPr/>
            <p:nvPr/>
          </p:nvSpPr>
          <p:spPr>
            <a:xfrm>
              <a:off x="5245175" y="1485450"/>
              <a:ext cx="34125" cy="33675"/>
            </a:xfrm>
            <a:custGeom>
              <a:avLst/>
              <a:gdLst/>
              <a:ahLst/>
              <a:cxnLst/>
              <a:rect l="l" t="t" r="r" b="b"/>
              <a:pathLst>
                <a:path w="1365" h="1347" extrusionOk="0">
                  <a:moveTo>
                    <a:pt x="516" y="1"/>
                  </a:moveTo>
                  <a:lnTo>
                    <a:pt x="387" y="38"/>
                  </a:lnTo>
                  <a:lnTo>
                    <a:pt x="258" y="93"/>
                  </a:lnTo>
                  <a:lnTo>
                    <a:pt x="166" y="185"/>
                  </a:lnTo>
                  <a:lnTo>
                    <a:pt x="92" y="277"/>
                  </a:lnTo>
                  <a:lnTo>
                    <a:pt x="37" y="388"/>
                  </a:lnTo>
                  <a:lnTo>
                    <a:pt x="0" y="517"/>
                  </a:lnTo>
                  <a:lnTo>
                    <a:pt x="0" y="683"/>
                  </a:lnTo>
                  <a:lnTo>
                    <a:pt x="0" y="830"/>
                  </a:lnTo>
                  <a:lnTo>
                    <a:pt x="37" y="960"/>
                  </a:lnTo>
                  <a:lnTo>
                    <a:pt x="92" y="1070"/>
                  </a:lnTo>
                  <a:lnTo>
                    <a:pt x="166" y="1181"/>
                  </a:lnTo>
                  <a:lnTo>
                    <a:pt x="277" y="1255"/>
                  </a:lnTo>
                  <a:lnTo>
                    <a:pt x="387" y="1310"/>
                  </a:lnTo>
                  <a:lnTo>
                    <a:pt x="516" y="1347"/>
                  </a:lnTo>
                  <a:lnTo>
                    <a:pt x="830" y="1347"/>
                  </a:lnTo>
                  <a:lnTo>
                    <a:pt x="959" y="1310"/>
                  </a:lnTo>
                  <a:lnTo>
                    <a:pt x="1070" y="1236"/>
                  </a:lnTo>
                  <a:lnTo>
                    <a:pt x="1162" y="1162"/>
                  </a:lnTo>
                  <a:lnTo>
                    <a:pt x="1236" y="1052"/>
                  </a:lnTo>
                  <a:lnTo>
                    <a:pt x="1291" y="941"/>
                  </a:lnTo>
                  <a:lnTo>
                    <a:pt x="1346" y="794"/>
                  </a:lnTo>
                  <a:lnTo>
                    <a:pt x="1365" y="646"/>
                  </a:lnTo>
                  <a:lnTo>
                    <a:pt x="1346" y="499"/>
                  </a:lnTo>
                  <a:lnTo>
                    <a:pt x="1291" y="370"/>
                  </a:lnTo>
                  <a:lnTo>
                    <a:pt x="1236" y="259"/>
                  </a:lnTo>
                  <a:lnTo>
                    <a:pt x="1162" y="167"/>
                  </a:lnTo>
                  <a:lnTo>
                    <a:pt x="1070"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9"/>
            <p:cNvSpPr/>
            <p:nvPr/>
          </p:nvSpPr>
          <p:spPr>
            <a:xfrm>
              <a:off x="4836300" y="1002375"/>
              <a:ext cx="35525" cy="35050"/>
            </a:xfrm>
            <a:custGeom>
              <a:avLst/>
              <a:gdLst/>
              <a:ahLst/>
              <a:cxnLst/>
              <a:rect l="l" t="t" r="r" b="b"/>
              <a:pathLst>
                <a:path w="1421" h="1402" extrusionOk="0">
                  <a:moveTo>
                    <a:pt x="683" y="1"/>
                  </a:moveTo>
                  <a:lnTo>
                    <a:pt x="535" y="19"/>
                  </a:lnTo>
                  <a:lnTo>
                    <a:pt x="406" y="56"/>
                  </a:lnTo>
                  <a:lnTo>
                    <a:pt x="277" y="111"/>
                  </a:lnTo>
                  <a:lnTo>
                    <a:pt x="185" y="185"/>
                  </a:lnTo>
                  <a:lnTo>
                    <a:pt x="111" y="277"/>
                  </a:lnTo>
                  <a:lnTo>
                    <a:pt x="56" y="406"/>
                  </a:lnTo>
                  <a:lnTo>
                    <a:pt x="19" y="535"/>
                  </a:lnTo>
                  <a:lnTo>
                    <a:pt x="1" y="683"/>
                  </a:lnTo>
                  <a:lnTo>
                    <a:pt x="19" y="849"/>
                  </a:lnTo>
                  <a:lnTo>
                    <a:pt x="37" y="978"/>
                  </a:lnTo>
                  <a:lnTo>
                    <a:pt x="93" y="1107"/>
                  </a:lnTo>
                  <a:lnTo>
                    <a:pt x="166" y="1199"/>
                  </a:lnTo>
                  <a:lnTo>
                    <a:pt x="277" y="1291"/>
                  </a:lnTo>
                  <a:lnTo>
                    <a:pt x="388" y="1347"/>
                  </a:lnTo>
                  <a:lnTo>
                    <a:pt x="535" y="1383"/>
                  </a:lnTo>
                  <a:lnTo>
                    <a:pt x="701" y="1402"/>
                  </a:lnTo>
                  <a:lnTo>
                    <a:pt x="849" y="1402"/>
                  </a:lnTo>
                  <a:lnTo>
                    <a:pt x="996" y="1365"/>
                  </a:lnTo>
                  <a:lnTo>
                    <a:pt x="1107" y="1291"/>
                  </a:lnTo>
                  <a:lnTo>
                    <a:pt x="1217" y="1217"/>
                  </a:lnTo>
                  <a:lnTo>
                    <a:pt x="1291" y="1107"/>
                  </a:lnTo>
                  <a:lnTo>
                    <a:pt x="1347" y="978"/>
                  </a:lnTo>
                  <a:lnTo>
                    <a:pt x="1402" y="830"/>
                  </a:lnTo>
                  <a:lnTo>
                    <a:pt x="1420" y="664"/>
                  </a:lnTo>
                  <a:lnTo>
                    <a:pt x="1383" y="517"/>
                  </a:lnTo>
                  <a:lnTo>
                    <a:pt x="1347" y="388"/>
                  </a:lnTo>
                  <a:lnTo>
                    <a:pt x="1273" y="277"/>
                  </a:lnTo>
                  <a:lnTo>
                    <a:pt x="1199" y="185"/>
                  </a:lnTo>
                  <a:lnTo>
                    <a:pt x="1107" y="93"/>
                  </a:lnTo>
                  <a:lnTo>
                    <a:pt x="978" y="37"/>
                  </a:lnTo>
                  <a:lnTo>
                    <a:pt x="849" y="19"/>
                  </a:lnTo>
                  <a:lnTo>
                    <a:pt x="6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9"/>
            <p:cNvSpPr/>
            <p:nvPr/>
          </p:nvSpPr>
          <p:spPr>
            <a:xfrm>
              <a:off x="4657000" y="643300"/>
              <a:ext cx="34575" cy="34125"/>
            </a:xfrm>
            <a:custGeom>
              <a:avLst/>
              <a:gdLst/>
              <a:ahLst/>
              <a:cxnLst/>
              <a:rect l="l" t="t" r="r" b="b"/>
              <a:pathLst>
                <a:path w="1383" h="1365" extrusionOk="0">
                  <a:moveTo>
                    <a:pt x="664" y="0"/>
                  </a:moveTo>
                  <a:lnTo>
                    <a:pt x="498" y="19"/>
                  </a:lnTo>
                  <a:lnTo>
                    <a:pt x="369" y="55"/>
                  </a:lnTo>
                  <a:lnTo>
                    <a:pt x="258" y="129"/>
                  </a:lnTo>
                  <a:lnTo>
                    <a:pt x="166" y="203"/>
                  </a:lnTo>
                  <a:lnTo>
                    <a:pt x="92" y="314"/>
                  </a:lnTo>
                  <a:lnTo>
                    <a:pt x="37" y="424"/>
                  </a:lnTo>
                  <a:lnTo>
                    <a:pt x="19" y="553"/>
                  </a:lnTo>
                  <a:lnTo>
                    <a:pt x="0" y="701"/>
                  </a:lnTo>
                  <a:lnTo>
                    <a:pt x="19" y="867"/>
                  </a:lnTo>
                  <a:lnTo>
                    <a:pt x="55" y="996"/>
                  </a:lnTo>
                  <a:lnTo>
                    <a:pt x="129" y="1106"/>
                  </a:lnTo>
                  <a:lnTo>
                    <a:pt x="203" y="1199"/>
                  </a:lnTo>
                  <a:lnTo>
                    <a:pt x="314" y="1272"/>
                  </a:lnTo>
                  <a:lnTo>
                    <a:pt x="424" y="1328"/>
                  </a:lnTo>
                  <a:lnTo>
                    <a:pt x="553" y="1365"/>
                  </a:lnTo>
                  <a:lnTo>
                    <a:pt x="719" y="1365"/>
                  </a:lnTo>
                  <a:lnTo>
                    <a:pt x="867" y="1346"/>
                  </a:lnTo>
                  <a:lnTo>
                    <a:pt x="996" y="1309"/>
                  </a:lnTo>
                  <a:lnTo>
                    <a:pt x="1106" y="1236"/>
                  </a:lnTo>
                  <a:lnTo>
                    <a:pt x="1199" y="1162"/>
                  </a:lnTo>
                  <a:lnTo>
                    <a:pt x="1272" y="1051"/>
                  </a:lnTo>
                  <a:lnTo>
                    <a:pt x="1328" y="922"/>
                  </a:lnTo>
                  <a:lnTo>
                    <a:pt x="1365" y="775"/>
                  </a:lnTo>
                  <a:lnTo>
                    <a:pt x="1383" y="609"/>
                  </a:lnTo>
                  <a:lnTo>
                    <a:pt x="1346" y="480"/>
                  </a:lnTo>
                  <a:lnTo>
                    <a:pt x="1291" y="369"/>
                  </a:lnTo>
                  <a:lnTo>
                    <a:pt x="1235" y="258"/>
                  </a:lnTo>
                  <a:lnTo>
                    <a:pt x="1143" y="166"/>
                  </a:lnTo>
                  <a:lnTo>
                    <a:pt x="1051" y="92"/>
                  </a:lnTo>
                  <a:lnTo>
                    <a:pt x="940" y="37"/>
                  </a:lnTo>
                  <a:lnTo>
                    <a:pt x="8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9"/>
            <p:cNvSpPr/>
            <p:nvPr/>
          </p:nvSpPr>
          <p:spPr>
            <a:xfrm>
              <a:off x="5033600" y="1282625"/>
              <a:ext cx="34575" cy="34150"/>
            </a:xfrm>
            <a:custGeom>
              <a:avLst/>
              <a:gdLst/>
              <a:ahLst/>
              <a:cxnLst/>
              <a:rect l="l" t="t" r="r" b="b"/>
              <a:pathLst>
                <a:path w="1383" h="1366" extrusionOk="0">
                  <a:moveTo>
                    <a:pt x="535" y="1"/>
                  </a:moveTo>
                  <a:lnTo>
                    <a:pt x="406" y="38"/>
                  </a:lnTo>
                  <a:lnTo>
                    <a:pt x="295" y="93"/>
                  </a:lnTo>
                  <a:lnTo>
                    <a:pt x="184" y="185"/>
                  </a:lnTo>
                  <a:lnTo>
                    <a:pt x="111" y="278"/>
                  </a:lnTo>
                  <a:lnTo>
                    <a:pt x="55" y="388"/>
                  </a:lnTo>
                  <a:lnTo>
                    <a:pt x="18" y="517"/>
                  </a:lnTo>
                  <a:lnTo>
                    <a:pt x="0" y="665"/>
                  </a:lnTo>
                  <a:lnTo>
                    <a:pt x="0" y="812"/>
                  </a:lnTo>
                  <a:lnTo>
                    <a:pt x="37" y="960"/>
                  </a:lnTo>
                  <a:lnTo>
                    <a:pt x="111" y="1070"/>
                  </a:lnTo>
                  <a:lnTo>
                    <a:pt x="203" y="1181"/>
                  </a:lnTo>
                  <a:lnTo>
                    <a:pt x="313" y="1273"/>
                  </a:lnTo>
                  <a:lnTo>
                    <a:pt x="424" y="1328"/>
                  </a:lnTo>
                  <a:lnTo>
                    <a:pt x="572" y="1365"/>
                  </a:lnTo>
                  <a:lnTo>
                    <a:pt x="719" y="1365"/>
                  </a:lnTo>
                  <a:lnTo>
                    <a:pt x="867" y="1347"/>
                  </a:lnTo>
                  <a:lnTo>
                    <a:pt x="996" y="1310"/>
                  </a:lnTo>
                  <a:lnTo>
                    <a:pt x="1106" y="1255"/>
                  </a:lnTo>
                  <a:lnTo>
                    <a:pt x="1199" y="1163"/>
                  </a:lnTo>
                  <a:lnTo>
                    <a:pt x="1272" y="1070"/>
                  </a:lnTo>
                  <a:lnTo>
                    <a:pt x="1328" y="978"/>
                  </a:lnTo>
                  <a:lnTo>
                    <a:pt x="1364" y="868"/>
                  </a:lnTo>
                  <a:lnTo>
                    <a:pt x="1383" y="738"/>
                  </a:lnTo>
                  <a:lnTo>
                    <a:pt x="1364" y="573"/>
                  </a:lnTo>
                  <a:lnTo>
                    <a:pt x="1328" y="425"/>
                  </a:lnTo>
                  <a:lnTo>
                    <a:pt x="1254" y="296"/>
                  </a:lnTo>
                  <a:lnTo>
                    <a:pt x="1180" y="185"/>
                  </a:lnTo>
                  <a:lnTo>
                    <a:pt x="1069" y="93"/>
                  </a:lnTo>
                  <a:lnTo>
                    <a:pt x="959" y="38"/>
                  </a:lnTo>
                  <a:lnTo>
                    <a:pt x="8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9"/>
            <p:cNvSpPr/>
            <p:nvPr/>
          </p:nvSpPr>
          <p:spPr>
            <a:xfrm>
              <a:off x="5390375" y="1591025"/>
              <a:ext cx="34600" cy="33675"/>
            </a:xfrm>
            <a:custGeom>
              <a:avLst/>
              <a:gdLst/>
              <a:ahLst/>
              <a:cxnLst/>
              <a:rect l="l" t="t" r="r" b="b"/>
              <a:pathLst>
                <a:path w="1384" h="1347" extrusionOk="0">
                  <a:moveTo>
                    <a:pt x="535" y="0"/>
                  </a:moveTo>
                  <a:lnTo>
                    <a:pt x="387" y="37"/>
                  </a:lnTo>
                  <a:lnTo>
                    <a:pt x="277" y="92"/>
                  </a:lnTo>
                  <a:lnTo>
                    <a:pt x="185" y="184"/>
                  </a:lnTo>
                  <a:lnTo>
                    <a:pt x="111" y="277"/>
                  </a:lnTo>
                  <a:lnTo>
                    <a:pt x="55" y="387"/>
                  </a:lnTo>
                  <a:lnTo>
                    <a:pt x="19" y="535"/>
                  </a:lnTo>
                  <a:lnTo>
                    <a:pt x="0" y="682"/>
                  </a:lnTo>
                  <a:lnTo>
                    <a:pt x="19" y="830"/>
                  </a:lnTo>
                  <a:lnTo>
                    <a:pt x="55" y="959"/>
                  </a:lnTo>
                  <a:lnTo>
                    <a:pt x="111" y="1088"/>
                  </a:lnTo>
                  <a:lnTo>
                    <a:pt x="185" y="1180"/>
                  </a:lnTo>
                  <a:lnTo>
                    <a:pt x="295" y="1254"/>
                  </a:lnTo>
                  <a:lnTo>
                    <a:pt x="406" y="1309"/>
                  </a:lnTo>
                  <a:lnTo>
                    <a:pt x="535" y="1346"/>
                  </a:lnTo>
                  <a:lnTo>
                    <a:pt x="848" y="1346"/>
                  </a:lnTo>
                  <a:lnTo>
                    <a:pt x="977" y="1309"/>
                  </a:lnTo>
                  <a:lnTo>
                    <a:pt x="1088" y="1235"/>
                  </a:lnTo>
                  <a:lnTo>
                    <a:pt x="1180" y="1162"/>
                  </a:lnTo>
                  <a:lnTo>
                    <a:pt x="1254" y="1069"/>
                  </a:lnTo>
                  <a:lnTo>
                    <a:pt x="1309" y="940"/>
                  </a:lnTo>
                  <a:lnTo>
                    <a:pt x="1346" y="811"/>
                  </a:lnTo>
                  <a:lnTo>
                    <a:pt x="1383" y="664"/>
                  </a:lnTo>
                  <a:lnTo>
                    <a:pt x="1346" y="516"/>
                  </a:lnTo>
                  <a:lnTo>
                    <a:pt x="1309" y="387"/>
                  </a:lnTo>
                  <a:lnTo>
                    <a:pt x="1254" y="277"/>
                  </a:lnTo>
                  <a:lnTo>
                    <a:pt x="1162" y="166"/>
                  </a:lnTo>
                  <a:lnTo>
                    <a:pt x="1070" y="92"/>
                  </a:lnTo>
                  <a:lnTo>
                    <a:pt x="959" y="37"/>
                  </a:lnTo>
                  <a:lnTo>
                    <a:pt x="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9"/>
            <p:cNvSpPr/>
            <p:nvPr/>
          </p:nvSpPr>
          <p:spPr>
            <a:xfrm>
              <a:off x="4770850" y="908350"/>
              <a:ext cx="34600" cy="35050"/>
            </a:xfrm>
            <a:custGeom>
              <a:avLst/>
              <a:gdLst/>
              <a:ahLst/>
              <a:cxnLst/>
              <a:rect l="l" t="t" r="r" b="b"/>
              <a:pathLst>
                <a:path w="1384" h="1402" extrusionOk="0">
                  <a:moveTo>
                    <a:pt x="627" y="0"/>
                  </a:moveTo>
                  <a:lnTo>
                    <a:pt x="480" y="37"/>
                  </a:lnTo>
                  <a:lnTo>
                    <a:pt x="351" y="92"/>
                  </a:lnTo>
                  <a:lnTo>
                    <a:pt x="240" y="166"/>
                  </a:lnTo>
                  <a:lnTo>
                    <a:pt x="148" y="258"/>
                  </a:lnTo>
                  <a:lnTo>
                    <a:pt x="74" y="387"/>
                  </a:lnTo>
                  <a:lnTo>
                    <a:pt x="19" y="516"/>
                  </a:lnTo>
                  <a:lnTo>
                    <a:pt x="0" y="664"/>
                  </a:lnTo>
                  <a:lnTo>
                    <a:pt x="19" y="811"/>
                  </a:lnTo>
                  <a:lnTo>
                    <a:pt x="37" y="959"/>
                  </a:lnTo>
                  <a:lnTo>
                    <a:pt x="92" y="1070"/>
                  </a:lnTo>
                  <a:lnTo>
                    <a:pt x="166" y="1162"/>
                  </a:lnTo>
                  <a:lnTo>
                    <a:pt x="258" y="1254"/>
                  </a:lnTo>
                  <a:lnTo>
                    <a:pt x="369" y="1309"/>
                  </a:lnTo>
                  <a:lnTo>
                    <a:pt x="498" y="1365"/>
                  </a:lnTo>
                  <a:lnTo>
                    <a:pt x="646" y="1401"/>
                  </a:lnTo>
                  <a:lnTo>
                    <a:pt x="793" y="1383"/>
                  </a:lnTo>
                  <a:lnTo>
                    <a:pt x="922" y="1346"/>
                  </a:lnTo>
                  <a:lnTo>
                    <a:pt x="1051" y="1291"/>
                  </a:lnTo>
                  <a:lnTo>
                    <a:pt x="1162" y="1235"/>
                  </a:lnTo>
                  <a:lnTo>
                    <a:pt x="1236" y="1143"/>
                  </a:lnTo>
                  <a:lnTo>
                    <a:pt x="1309" y="1033"/>
                  </a:lnTo>
                  <a:lnTo>
                    <a:pt x="1365" y="904"/>
                  </a:lnTo>
                  <a:lnTo>
                    <a:pt x="1383" y="756"/>
                  </a:lnTo>
                  <a:lnTo>
                    <a:pt x="1383" y="609"/>
                  </a:lnTo>
                  <a:lnTo>
                    <a:pt x="1365" y="461"/>
                  </a:lnTo>
                  <a:lnTo>
                    <a:pt x="1309" y="350"/>
                  </a:lnTo>
                  <a:lnTo>
                    <a:pt x="1254" y="240"/>
                  </a:lnTo>
                  <a:lnTo>
                    <a:pt x="1162" y="166"/>
                  </a:lnTo>
                  <a:lnTo>
                    <a:pt x="1051" y="92"/>
                  </a:lnTo>
                  <a:lnTo>
                    <a:pt x="922" y="37"/>
                  </a:lnTo>
                  <a:lnTo>
                    <a:pt x="775"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9"/>
            <p:cNvSpPr/>
            <p:nvPr/>
          </p:nvSpPr>
          <p:spPr>
            <a:xfrm>
              <a:off x="4709550" y="815225"/>
              <a:ext cx="31825" cy="35050"/>
            </a:xfrm>
            <a:custGeom>
              <a:avLst/>
              <a:gdLst/>
              <a:ahLst/>
              <a:cxnLst/>
              <a:rect l="l" t="t" r="r" b="b"/>
              <a:pathLst>
                <a:path w="1273" h="1402" extrusionOk="0">
                  <a:moveTo>
                    <a:pt x="645" y="1"/>
                  </a:moveTo>
                  <a:lnTo>
                    <a:pt x="498" y="19"/>
                  </a:lnTo>
                  <a:lnTo>
                    <a:pt x="369" y="56"/>
                  </a:lnTo>
                  <a:lnTo>
                    <a:pt x="258" y="111"/>
                  </a:lnTo>
                  <a:lnTo>
                    <a:pt x="166" y="185"/>
                  </a:lnTo>
                  <a:lnTo>
                    <a:pt x="92" y="277"/>
                  </a:lnTo>
                  <a:lnTo>
                    <a:pt x="37" y="388"/>
                  </a:lnTo>
                  <a:lnTo>
                    <a:pt x="0" y="498"/>
                  </a:lnTo>
                  <a:lnTo>
                    <a:pt x="0" y="646"/>
                  </a:lnTo>
                  <a:lnTo>
                    <a:pt x="37" y="738"/>
                  </a:lnTo>
                  <a:lnTo>
                    <a:pt x="74" y="830"/>
                  </a:lnTo>
                  <a:lnTo>
                    <a:pt x="203" y="1033"/>
                  </a:lnTo>
                  <a:lnTo>
                    <a:pt x="350" y="1218"/>
                  </a:lnTo>
                  <a:lnTo>
                    <a:pt x="479" y="1402"/>
                  </a:lnTo>
                  <a:lnTo>
                    <a:pt x="756" y="1402"/>
                  </a:lnTo>
                  <a:lnTo>
                    <a:pt x="904" y="1236"/>
                  </a:lnTo>
                  <a:lnTo>
                    <a:pt x="1051" y="1052"/>
                  </a:lnTo>
                  <a:lnTo>
                    <a:pt x="1199" y="867"/>
                  </a:lnTo>
                  <a:lnTo>
                    <a:pt x="1235" y="757"/>
                  </a:lnTo>
                  <a:lnTo>
                    <a:pt x="1272" y="664"/>
                  </a:lnTo>
                  <a:lnTo>
                    <a:pt x="1272" y="535"/>
                  </a:lnTo>
                  <a:lnTo>
                    <a:pt x="1254" y="406"/>
                  </a:lnTo>
                  <a:lnTo>
                    <a:pt x="1199" y="296"/>
                  </a:lnTo>
                  <a:lnTo>
                    <a:pt x="1125" y="203"/>
                  </a:lnTo>
                  <a:lnTo>
                    <a:pt x="1033" y="130"/>
                  </a:lnTo>
                  <a:lnTo>
                    <a:pt x="922" y="56"/>
                  </a:lnTo>
                  <a:lnTo>
                    <a:pt x="793" y="19"/>
                  </a:lnTo>
                  <a:lnTo>
                    <a:pt x="6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9"/>
            <p:cNvSpPr/>
            <p:nvPr/>
          </p:nvSpPr>
          <p:spPr>
            <a:xfrm>
              <a:off x="4605825" y="469500"/>
              <a:ext cx="34125" cy="33675"/>
            </a:xfrm>
            <a:custGeom>
              <a:avLst/>
              <a:gdLst/>
              <a:ahLst/>
              <a:cxnLst/>
              <a:rect l="l" t="t" r="r" b="b"/>
              <a:pathLst>
                <a:path w="1365" h="1347" extrusionOk="0">
                  <a:moveTo>
                    <a:pt x="646" y="1"/>
                  </a:moveTo>
                  <a:lnTo>
                    <a:pt x="498" y="19"/>
                  </a:lnTo>
                  <a:lnTo>
                    <a:pt x="388" y="56"/>
                  </a:lnTo>
                  <a:lnTo>
                    <a:pt x="277" y="112"/>
                  </a:lnTo>
                  <a:lnTo>
                    <a:pt x="185" y="185"/>
                  </a:lnTo>
                  <a:lnTo>
                    <a:pt x="111" y="278"/>
                  </a:lnTo>
                  <a:lnTo>
                    <a:pt x="56" y="388"/>
                  </a:lnTo>
                  <a:lnTo>
                    <a:pt x="19" y="517"/>
                  </a:lnTo>
                  <a:lnTo>
                    <a:pt x="0" y="665"/>
                  </a:lnTo>
                  <a:lnTo>
                    <a:pt x="19" y="812"/>
                  </a:lnTo>
                  <a:lnTo>
                    <a:pt x="56" y="941"/>
                  </a:lnTo>
                  <a:lnTo>
                    <a:pt x="111" y="1070"/>
                  </a:lnTo>
                  <a:lnTo>
                    <a:pt x="185" y="1163"/>
                  </a:lnTo>
                  <a:lnTo>
                    <a:pt x="277" y="1236"/>
                  </a:lnTo>
                  <a:lnTo>
                    <a:pt x="388" y="1292"/>
                  </a:lnTo>
                  <a:lnTo>
                    <a:pt x="535" y="1329"/>
                  </a:lnTo>
                  <a:lnTo>
                    <a:pt x="683" y="1347"/>
                  </a:lnTo>
                  <a:lnTo>
                    <a:pt x="830" y="1329"/>
                  </a:lnTo>
                  <a:lnTo>
                    <a:pt x="959" y="1292"/>
                  </a:lnTo>
                  <a:lnTo>
                    <a:pt x="1070" y="1236"/>
                  </a:lnTo>
                  <a:lnTo>
                    <a:pt x="1162" y="1144"/>
                  </a:lnTo>
                  <a:lnTo>
                    <a:pt x="1236" y="1052"/>
                  </a:lnTo>
                  <a:lnTo>
                    <a:pt x="1291" y="923"/>
                  </a:lnTo>
                  <a:lnTo>
                    <a:pt x="1346" y="775"/>
                  </a:lnTo>
                  <a:lnTo>
                    <a:pt x="1365" y="628"/>
                  </a:lnTo>
                  <a:lnTo>
                    <a:pt x="1328" y="480"/>
                  </a:lnTo>
                  <a:lnTo>
                    <a:pt x="1291" y="370"/>
                  </a:lnTo>
                  <a:lnTo>
                    <a:pt x="1217" y="259"/>
                  </a:lnTo>
                  <a:lnTo>
                    <a:pt x="1144" y="167"/>
                  </a:lnTo>
                  <a:lnTo>
                    <a:pt x="1051" y="93"/>
                  </a:lnTo>
                  <a:lnTo>
                    <a:pt x="922" y="38"/>
                  </a:lnTo>
                  <a:lnTo>
                    <a:pt x="7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9"/>
            <p:cNvSpPr/>
            <p:nvPr/>
          </p:nvSpPr>
          <p:spPr>
            <a:xfrm>
              <a:off x="5100425" y="1377600"/>
              <a:ext cx="35050" cy="31825"/>
            </a:xfrm>
            <a:custGeom>
              <a:avLst/>
              <a:gdLst/>
              <a:ahLst/>
              <a:cxnLst/>
              <a:rect l="l" t="t" r="r" b="b"/>
              <a:pathLst>
                <a:path w="1402" h="1273" extrusionOk="0">
                  <a:moveTo>
                    <a:pt x="517" y="0"/>
                  </a:moveTo>
                  <a:lnTo>
                    <a:pt x="388" y="37"/>
                  </a:lnTo>
                  <a:lnTo>
                    <a:pt x="277" y="74"/>
                  </a:lnTo>
                  <a:lnTo>
                    <a:pt x="185" y="148"/>
                  </a:lnTo>
                  <a:lnTo>
                    <a:pt x="111" y="240"/>
                  </a:lnTo>
                  <a:lnTo>
                    <a:pt x="56" y="369"/>
                  </a:lnTo>
                  <a:lnTo>
                    <a:pt x="1" y="498"/>
                  </a:lnTo>
                  <a:lnTo>
                    <a:pt x="1" y="627"/>
                  </a:lnTo>
                  <a:lnTo>
                    <a:pt x="1" y="775"/>
                  </a:lnTo>
                  <a:lnTo>
                    <a:pt x="37" y="904"/>
                  </a:lnTo>
                  <a:lnTo>
                    <a:pt x="93" y="1033"/>
                  </a:lnTo>
                  <a:lnTo>
                    <a:pt x="167" y="1125"/>
                  </a:lnTo>
                  <a:lnTo>
                    <a:pt x="259" y="1199"/>
                  </a:lnTo>
                  <a:lnTo>
                    <a:pt x="369" y="1254"/>
                  </a:lnTo>
                  <a:lnTo>
                    <a:pt x="480" y="1272"/>
                  </a:lnTo>
                  <a:lnTo>
                    <a:pt x="627" y="1272"/>
                  </a:lnTo>
                  <a:lnTo>
                    <a:pt x="720" y="1254"/>
                  </a:lnTo>
                  <a:lnTo>
                    <a:pt x="812" y="1217"/>
                  </a:lnTo>
                  <a:lnTo>
                    <a:pt x="1015" y="1088"/>
                  </a:lnTo>
                  <a:lnTo>
                    <a:pt x="1199" y="941"/>
                  </a:lnTo>
                  <a:lnTo>
                    <a:pt x="1383" y="793"/>
                  </a:lnTo>
                  <a:lnTo>
                    <a:pt x="1402" y="535"/>
                  </a:lnTo>
                  <a:lnTo>
                    <a:pt x="1217" y="387"/>
                  </a:lnTo>
                  <a:lnTo>
                    <a:pt x="1033" y="221"/>
                  </a:lnTo>
                  <a:lnTo>
                    <a:pt x="849" y="92"/>
                  </a:lnTo>
                  <a:lnTo>
                    <a:pt x="757" y="37"/>
                  </a:lnTo>
                  <a:lnTo>
                    <a:pt x="646"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9"/>
            <p:cNvSpPr/>
            <p:nvPr/>
          </p:nvSpPr>
          <p:spPr>
            <a:xfrm>
              <a:off x="5613475" y="1713625"/>
              <a:ext cx="34125" cy="33675"/>
            </a:xfrm>
            <a:custGeom>
              <a:avLst/>
              <a:gdLst/>
              <a:ahLst/>
              <a:cxnLst/>
              <a:rect l="l" t="t" r="r" b="b"/>
              <a:pathLst>
                <a:path w="1365" h="1347" extrusionOk="0">
                  <a:moveTo>
                    <a:pt x="646" y="1"/>
                  </a:moveTo>
                  <a:lnTo>
                    <a:pt x="516" y="19"/>
                  </a:lnTo>
                  <a:lnTo>
                    <a:pt x="387" y="56"/>
                  </a:lnTo>
                  <a:lnTo>
                    <a:pt x="277" y="111"/>
                  </a:lnTo>
                  <a:lnTo>
                    <a:pt x="185" y="185"/>
                  </a:lnTo>
                  <a:lnTo>
                    <a:pt x="92" y="277"/>
                  </a:lnTo>
                  <a:lnTo>
                    <a:pt x="37" y="388"/>
                  </a:lnTo>
                  <a:lnTo>
                    <a:pt x="0" y="517"/>
                  </a:lnTo>
                  <a:lnTo>
                    <a:pt x="0" y="646"/>
                  </a:lnTo>
                  <a:lnTo>
                    <a:pt x="0" y="793"/>
                  </a:lnTo>
                  <a:lnTo>
                    <a:pt x="37" y="941"/>
                  </a:lnTo>
                  <a:lnTo>
                    <a:pt x="92" y="1052"/>
                  </a:lnTo>
                  <a:lnTo>
                    <a:pt x="166" y="1162"/>
                  </a:lnTo>
                  <a:lnTo>
                    <a:pt x="258" y="1236"/>
                  </a:lnTo>
                  <a:lnTo>
                    <a:pt x="369" y="1291"/>
                  </a:lnTo>
                  <a:lnTo>
                    <a:pt x="498" y="1328"/>
                  </a:lnTo>
                  <a:lnTo>
                    <a:pt x="646" y="1347"/>
                  </a:lnTo>
                  <a:lnTo>
                    <a:pt x="812" y="1347"/>
                  </a:lnTo>
                  <a:lnTo>
                    <a:pt x="941" y="1310"/>
                  </a:lnTo>
                  <a:lnTo>
                    <a:pt x="1051" y="1254"/>
                  </a:lnTo>
                  <a:lnTo>
                    <a:pt x="1143" y="1162"/>
                  </a:lnTo>
                  <a:lnTo>
                    <a:pt x="1217" y="1070"/>
                  </a:lnTo>
                  <a:lnTo>
                    <a:pt x="1291" y="941"/>
                  </a:lnTo>
                  <a:lnTo>
                    <a:pt x="1328" y="812"/>
                  </a:lnTo>
                  <a:lnTo>
                    <a:pt x="1365" y="646"/>
                  </a:lnTo>
                  <a:lnTo>
                    <a:pt x="1328" y="517"/>
                  </a:lnTo>
                  <a:lnTo>
                    <a:pt x="1272" y="388"/>
                  </a:lnTo>
                  <a:lnTo>
                    <a:pt x="1217" y="277"/>
                  </a:lnTo>
                  <a:lnTo>
                    <a:pt x="1143" y="185"/>
                  </a:lnTo>
                  <a:lnTo>
                    <a:pt x="1051" y="111"/>
                  </a:lnTo>
                  <a:lnTo>
                    <a:pt x="941" y="56"/>
                  </a:lnTo>
                  <a:lnTo>
                    <a:pt x="793" y="19"/>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9"/>
            <p:cNvSpPr/>
            <p:nvPr/>
          </p:nvSpPr>
          <p:spPr>
            <a:xfrm>
              <a:off x="4566175" y="238125"/>
              <a:ext cx="33225" cy="13850"/>
            </a:xfrm>
            <a:custGeom>
              <a:avLst/>
              <a:gdLst/>
              <a:ahLst/>
              <a:cxnLst/>
              <a:rect l="l" t="t" r="r" b="b"/>
              <a:pathLst>
                <a:path w="1329" h="554" extrusionOk="0">
                  <a:moveTo>
                    <a:pt x="1" y="0"/>
                  </a:moveTo>
                  <a:lnTo>
                    <a:pt x="19" y="129"/>
                  </a:lnTo>
                  <a:lnTo>
                    <a:pt x="56" y="221"/>
                  </a:lnTo>
                  <a:lnTo>
                    <a:pt x="130" y="313"/>
                  </a:lnTo>
                  <a:lnTo>
                    <a:pt x="204" y="406"/>
                  </a:lnTo>
                  <a:lnTo>
                    <a:pt x="296" y="461"/>
                  </a:lnTo>
                  <a:lnTo>
                    <a:pt x="388" y="516"/>
                  </a:lnTo>
                  <a:lnTo>
                    <a:pt x="517" y="535"/>
                  </a:lnTo>
                  <a:lnTo>
                    <a:pt x="646" y="553"/>
                  </a:lnTo>
                  <a:lnTo>
                    <a:pt x="775" y="553"/>
                  </a:lnTo>
                  <a:lnTo>
                    <a:pt x="904" y="516"/>
                  </a:lnTo>
                  <a:lnTo>
                    <a:pt x="1015" y="479"/>
                  </a:lnTo>
                  <a:lnTo>
                    <a:pt x="1107" y="406"/>
                  </a:lnTo>
                  <a:lnTo>
                    <a:pt x="1181" y="332"/>
                  </a:lnTo>
                  <a:lnTo>
                    <a:pt x="1236" y="240"/>
                  </a:lnTo>
                  <a:lnTo>
                    <a:pt x="1291" y="129"/>
                  </a:lnTo>
                  <a:lnTo>
                    <a:pt x="13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9"/>
            <p:cNvSpPr/>
            <p:nvPr/>
          </p:nvSpPr>
          <p:spPr>
            <a:xfrm>
              <a:off x="6000200" y="1863450"/>
              <a:ext cx="33225" cy="29975"/>
            </a:xfrm>
            <a:custGeom>
              <a:avLst/>
              <a:gdLst/>
              <a:ahLst/>
              <a:cxnLst/>
              <a:rect l="l" t="t" r="r" b="b"/>
              <a:pathLst>
                <a:path w="1329" h="1199" extrusionOk="0">
                  <a:moveTo>
                    <a:pt x="517" y="0"/>
                  </a:moveTo>
                  <a:lnTo>
                    <a:pt x="388" y="18"/>
                  </a:lnTo>
                  <a:lnTo>
                    <a:pt x="259" y="55"/>
                  </a:lnTo>
                  <a:lnTo>
                    <a:pt x="167" y="129"/>
                  </a:lnTo>
                  <a:lnTo>
                    <a:pt x="93" y="221"/>
                  </a:lnTo>
                  <a:lnTo>
                    <a:pt x="38" y="332"/>
                  </a:lnTo>
                  <a:lnTo>
                    <a:pt x="1" y="461"/>
                  </a:lnTo>
                  <a:lnTo>
                    <a:pt x="1" y="590"/>
                  </a:lnTo>
                  <a:lnTo>
                    <a:pt x="38" y="682"/>
                  </a:lnTo>
                  <a:lnTo>
                    <a:pt x="75" y="793"/>
                  </a:lnTo>
                  <a:lnTo>
                    <a:pt x="148" y="885"/>
                  </a:lnTo>
                  <a:lnTo>
                    <a:pt x="222" y="977"/>
                  </a:lnTo>
                  <a:lnTo>
                    <a:pt x="296" y="1069"/>
                  </a:lnTo>
                  <a:lnTo>
                    <a:pt x="388" y="1143"/>
                  </a:lnTo>
                  <a:lnTo>
                    <a:pt x="480" y="1180"/>
                  </a:lnTo>
                  <a:lnTo>
                    <a:pt x="572" y="1199"/>
                  </a:lnTo>
                  <a:lnTo>
                    <a:pt x="646" y="1199"/>
                  </a:lnTo>
                  <a:lnTo>
                    <a:pt x="738" y="1180"/>
                  </a:lnTo>
                  <a:lnTo>
                    <a:pt x="849" y="1125"/>
                  </a:lnTo>
                  <a:lnTo>
                    <a:pt x="941" y="1069"/>
                  </a:lnTo>
                  <a:lnTo>
                    <a:pt x="1126" y="922"/>
                  </a:lnTo>
                  <a:lnTo>
                    <a:pt x="1328" y="774"/>
                  </a:lnTo>
                  <a:lnTo>
                    <a:pt x="1328" y="516"/>
                  </a:lnTo>
                  <a:lnTo>
                    <a:pt x="1162" y="369"/>
                  </a:lnTo>
                  <a:lnTo>
                    <a:pt x="996" y="221"/>
                  </a:lnTo>
                  <a:lnTo>
                    <a:pt x="831" y="92"/>
                  </a:lnTo>
                  <a:lnTo>
                    <a:pt x="738" y="37"/>
                  </a:lnTo>
                  <a:lnTo>
                    <a:pt x="646" y="18"/>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9"/>
            <p:cNvSpPr/>
            <p:nvPr/>
          </p:nvSpPr>
          <p:spPr>
            <a:xfrm>
              <a:off x="5537875" y="1694275"/>
              <a:ext cx="30450" cy="37350"/>
            </a:xfrm>
            <a:custGeom>
              <a:avLst/>
              <a:gdLst/>
              <a:ahLst/>
              <a:cxnLst/>
              <a:rect l="l" t="t" r="r" b="b"/>
              <a:pathLst>
                <a:path w="1218" h="1494" extrusionOk="0">
                  <a:moveTo>
                    <a:pt x="572" y="0"/>
                  </a:moveTo>
                  <a:lnTo>
                    <a:pt x="369" y="277"/>
                  </a:lnTo>
                  <a:lnTo>
                    <a:pt x="203" y="498"/>
                  </a:lnTo>
                  <a:lnTo>
                    <a:pt x="74" y="701"/>
                  </a:lnTo>
                  <a:lnTo>
                    <a:pt x="19" y="793"/>
                  </a:lnTo>
                  <a:lnTo>
                    <a:pt x="0" y="885"/>
                  </a:lnTo>
                  <a:lnTo>
                    <a:pt x="0" y="1014"/>
                  </a:lnTo>
                  <a:lnTo>
                    <a:pt x="19" y="1143"/>
                  </a:lnTo>
                  <a:lnTo>
                    <a:pt x="74" y="1254"/>
                  </a:lnTo>
                  <a:lnTo>
                    <a:pt x="148" y="1346"/>
                  </a:lnTo>
                  <a:lnTo>
                    <a:pt x="240" y="1420"/>
                  </a:lnTo>
                  <a:lnTo>
                    <a:pt x="351" y="1457"/>
                  </a:lnTo>
                  <a:lnTo>
                    <a:pt x="480" y="1494"/>
                  </a:lnTo>
                  <a:lnTo>
                    <a:pt x="627" y="1494"/>
                  </a:lnTo>
                  <a:lnTo>
                    <a:pt x="775" y="1475"/>
                  </a:lnTo>
                  <a:lnTo>
                    <a:pt x="904" y="1438"/>
                  </a:lnTo>
                  <a:lnTo>
                    <a:pt x="1014" y="1383"/>
                  </a:lnTo>
                  <a:lnTo>
                    <a:pt x="1107" y="1309"/>
                  </a:lnTo>
                  <a:lnTo>
                    <a:pt x="1162" y="1199"/>
                  </a:lnTo>
                  <a:lnTo>
                    <a:pt x="1217" y="1088"/>
                  </a:lnTo>
                  <a:lnTo>
                    <a:pt x="1217" y="977"/>
                  </a:lnTo>
                  <a:lnTo>
                    <a:pt x="1217" y="830"/>
                  </a:lnTo>
                  <a:lnTo>
                    <a:pt x="1180" y="738"/>
                  </a:lnTo>
                  <a:lnTo>
                    <a:pt x="1125" y="646"/>
                  </a:lnTo>
                  <a:lnTo>
                    <a:pt x="978" y="461"/>
                  </a:lnTo>
                  <a:lnTo>
                    <a:pt x="793" y="258"/>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9"/>
            <p:cNvSpPr/>
            <p:nvPr/>
          </p:nvSpPr>
          <p:spPr>
            <a:xfrm>
              <a:off x="6079950" y="1877725"/>
              <a:ext cx="33225" cy="30000"/>
            </a:xfrm>
            <a:custGeom>
              <a:avLst/>
              <a:gdLst/>
              <a:ahLst/>
              <a:cxnLst/>
              <a:rect l="l" t="t" r="r" b="b"/>
              <a:pathLst>
                <a:path w="1329" h="1200" extrusionOk="0">
                  <a:moveTo>
                    <a:pt x="480" y="1"/>
                  </a:moveTo>
                  <a:lnTo>
                    <a:pt x="351" y="38"/>
                  </a:lnTo>
                  <a:lnTo>
                    <a:pt x="240" y="74"/>
                  </a:lnTo>
                  <a:lnTo>
                    <a:pt x="148" y="148"/>
                  </a:lnTo>
                  <a:lnTo>
                    <a:pt x="74" y="259"/>
                  </a:lnTo>
                  <a:lnTo>
                    <a:pt x="19" y="369"/>
                  </a:lnTo>
                  <a:lnTo>
                    <a:pt x="1" y="480"/>
                  </a:lnTo>
                  <a:lnTo>
                    <a:pt x="19" y="628"/>
                  </a:lnTo>
                  <a:lnTo>
                    <a:pt x="38" y="720"/>
                  </a:lnTo>
                  <a:lnTo>
                    <a:pt x="93" y="812"/>
                  </a:lnTo>
                  <a:lnTo>
                    <a:pt x="167" y="904"/>
                  </a:lnTo>
                  <a:lnTo>
                    <a:pt x="240" y="996"/>
                  </a:lnTo>
                  <a:lnTo>
                    <a:pt x="333" y="1088"/>
                  </a:lnTo>
                  <a:lnTo>
                    <a:pt x="425" y="1144"/>
                  </a:lnTo>
                  <a:lnTo>
                    <a:pt x="517" y="1181"/>
                  </a:lnTo>
                  <a:lnTo>
                    <a:pt x="591" y="1199"/>
                  </a:lnTo>
                  <a:lnTo>
                    <a:pt x="683" y="1199"/>
                  </a:lnTo>
                  <a:lnTo>
                    <a:pt x="775" y="1162"/>
                  </a:lnTo>
                  <a:lnTo>
                    <a:pt x="867" y="1107"/>
                  </a:lnTo>
                  <a:lnTo>
                    <a:pt x="959" y="1052"/>
                  </a:lnTo>
                  <a:lnTo>
                    <a:pt x="1144" y="886"/>
                  </a:lnTo>
                  <a:lnTo>
                    <a:pt x="1328" y="738"/>
                  </a:lnTo>
                  <a:lnTo>
                    <a:pt x="1328" y="480"/>
                  </a:lnTo>
                  <a:lnTo>
                    <a:pt x="1162" y="351"/>
                  </a:lnTo>
                  <a:lnTo>
                    <a:pt x="978" y="203"/>
                  </a:lnTo>
                  <a:lnTo>
                    <a:pt x="812" y="74"/>
                  </a:lnTo>
                  <a:lnTo>
                    <a:pt x="720" y="38"/>
                  </a:lnTo>
                  <a:lnTo>
                    <a:pt x="628" y="19"/>
                  </a:lnTo>
                  <a:lnTo>
                    <a:pt x="4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9"/>
            <p:cNvSpPr/>
            <p:nvPr/>
          </p:nvSpPr>
          <p:spPr>
            <a:xfrm>
              <a:off x="4594750" y="549250"/>
              <a:ext cx="28150" cy="30925"/>
            </a:xfrm>
            <a:custGeom>
              <a:avLst/>
              <a:gdLst/>
              <a:ahLst/>
              <a:cxnLst/>
              <a:rect l="l" t="t" r="r" b="b"/>
              <a:pathLst>
                <a:path w="1126" h="1237" extrusionOk="0">
                  <a:moveTo>
                    <a:pt x="646" y="1"/>
                  </a:moveTo>
                  <a:lnTo>
                    <a:pt x="388" y="19"/>
                  </a:lnTo>
                  <a:lnTo>
                    <a:pt x="259" y="185"/>
                  </a:lnTo>
                  <a:lnTo>
                    <a:pt x="130" y="351"/>
                  </a:lnTo>
                  <a:lnTo>
                    <a:pt x="75" y="443"/>
                  </a:lnTo>
                  <a:lnTo>
                    <a:pt x="38" y="535"/>
                  </a:lnTo>
                  <a:lnTo>
                    <a:pt x="1" y="609"/>
                  </a:lnTo>
                  <a:lnTo>
                    <a:pt x="1" y="683"/>
                  </a:lnTo>
                  <a:lnTo>
                    <a:pt x="38" y="775"/>
                  </a:lnTo>
                  <a:lnTo>
                    <a:pt x="75" y="849"/>
                  </a:lnTo>
                  <a:lnTo>
                    <a:pt x="130" y="941"/>
                  </a:lnTo>
                  <a:lnTo>
                    <a:pt x="204" y="1015"/>
                  </a:lnTo>
                  <a:lnTo>
                    <a:pt x="296" y="1089"/>
                  </a:lnTo>
                  <a:lnTo>
                    <a:pt x="370" y="1162"/>
                  </a:lnTo>
                  <a:lnTo>
                    <a:pt x="462" y="1199"/>
                  </a:lnTo>
                  <a:lnTo>
                    <a:pt x="554" y="1236"/>
                  </a:lnTo>
                  <a:lnTo>
                    <a:pt x="683" y="1236"/>
                  </a:lnTo>
                  <a:lnTo>
                    <a:pt x="812" y="1218"/>
                  </a:lnTo>
                  <a:lnTo>
                    <a:pt x="904" y="1181"/>
                  </a:lnTo>
                  <a:lnTo>
                    <a:pt x="997" y="1107"/>
                  </a:lnTo>
                  <a:lnTo>
                    <a:pt x="1052" y="1015"/>
                  </a:lnTo>
                  <a:lnTo>
                    <a:pt x="1107" y="904"/>
                  </a:lnTo>
                  <a:lnTo>
                    <a:pt x="1126" y="775"/>
                  </a:lnTo>
                  <a:lnTo>
                    <a:pt x="1107" y="646"/>
                  </a:lnTo>
                  <a:lnTo>
                    <a:pt x="1070" y="554"/>
                  </a:lnTo>
                  <a:lnTo>
                    <a:pt x="1033" y="480"/>
                  </a:lnTo>
                  <a:lnTo>
                    <a:pt x="923" y="314"/>
                  </a:lnTo>
                  <a:lnTo>
                    <a:pt x="775" y="167"/>
                  </a:lnTo>
                  <a:lnTo>
                    <a:pt x="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9"/>
            <p:cNvSpPr/>
            <p:nvPr/>
          </p:nvSpPr>
          <p:spPr>
            <a:xfrm>
              <a:off x="5312925" y="1579025"/>
              <a:ext cx="29075" cy="31375"/>
            </a:xfrm>
            <a:custGeom>
              <a:avLst/>
              <a:gdLst/>
              <a:ahLst/>
              <a:cxnLst/>
              <a:rect l="l" t="t" r="r" b="b"/>
              <a:pathLst>
                <a:path w="1163" h="1255" extrusionOk="0">
                  <a:moveTo>
                    <a:pt x="720" y="1"/>
                  </a:moveTo>
                  <a:lnTo>
                    <a:pt x="591" y="19"/>
                  </a:lnTo>
                  <a:lnTo>
                    <a:pt x="498" y="56"/>
                  </a:lnTo>
                  <a:lnTo>
                    <a:pt x="406" y="93"/>
                  </a:lnTo>
                  <a:lnTo>
                    <a:pt x="332" y="148"/>
                  </a:lnTo>
                  <a:lnTo>
                    <a:pt x="240" y="222"/>
                  </a:lnTo>
                  <a:lnTo>
                    <a:pt x="167" y="314"/>
                  </a:lnTo>
                  <a:lnTo>
                    <a:pt x="111" y="388"/>
                  </a:lnTo>
                  <a:lnTo>
                    <a:pt x="56" y="480"/>
                  </a:lnTo>
                  <a:lnTo>
                    <a:pt x="19" y="572"/>
                  </a:lnTo>
                  <a:lnTo>
                    <a:pt x="1" y="701"/>
                  </a:lnTo>
                  <a:lnTo>
                    <a:pt x="19" y="812"/>
                  </a:lnTo>
                  <a:lnTo>
                    <a:pt x="74" y="923"/>
                  </a:lnTo>
                  <a:lnTo>
                    <a:pt x="148" y="1015"/>
                  </a:lnTo>
                  <a:lnTo>
                    <a:pt x="259" y="1089"/>
                  </a:lnTo>
                  <a:lnTo>
                    <a:pt x="388" y="1162"/>
                  </a:lnTo>
                  <a:lnTo>
                    <a:pt x="535" y="1218"/>
                  </a:lnTo>
                  <a:lnTo>
                    <a:pt x="720" y="1254"/>
                  </a:lnTo>
                  <a:lnTo>
                    <a:pt x="849" y="1107"/>
                  </a:lnTo>
                  <a:lnTo>
                    <a:pt x="978" y="941"/>
                  </a:lnTo>
                  <a:lnTo>
                    <a:pt x="1088" y="775"/>
                  </a:lnTo>
                  <a:lnTo>
                    <a:pt x="1125" y="683"/>
                  </a:lnTo>
                  <a:lnTo>
                    <a:pt x="1162" y="609"/>
                  </a:lnTo>
                  <a:lnTo>
                    <a:pt x="1162" y="462"/>
                  </a:lnTo>
                  <a:lnTo>
                    <a:pt x="1144" y="351"/>
                  </a:lnTo>
                  <a:lnTo>
                    <a:pt x="1107" y="240"/>
                  </a:lnTo>
                  <a:lnTo>
                    <a:pt x="1033" y="148"/>
                  </a:lnTo>
                  <a:lnTo>
                    <a:pt x="941" y="74"/>
                  </a:lnTo>
                  <a:lnTo>
                    <a:pt x="849" y="19"/>
                  </a:lnTo>
                  <a:lnTo>
                    <a:pt x="7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9"/>
            <p:cNvSpPr/>
            <p:nvPr/>
          </p:nvSpPr>
          <p:spPr>
            <a:xfrm>
              <a:off x="4645475" y="723950"/>
              <a:ext cx="31350" cy="27700"/>
            </a:xfrm>
            <a:custGeom>
              <a:avLst/>
              <a:gdLst/>
              <a:ahLst/>
              <a:cxnLst/>
              <a:rect l="l" t="t" r="r" b="b"/>
              <a:pathLst>
                <a:path w="1254" h="1108" extrusionOk="0">
                  <a:moveTo>
                    <a:pt x="590" y="1"/>
                  </a:moveTo>
                  <a:lnTo>
                    <a:pt x="498" y="19"/>
                  </a:lnTo>
                  <a:lnTo>
                    <a:pt x="406" y="56"/>
                  </a:lnTo>
                  <a:lnTo>
                    <a:pt x="332" y="111"/>
                  </a:lnTo>
                  <a:lnTo>
                    <a:pt x="240" y="185"/>
                  </a:lnTo>
                  <a:lnTo>
                    <a:pt x="166" y="277"/>
                  </a:lnTo>
                  <a:lnTo>
                    <a:pt x="92" y="351"/>
                  </a:lnTo>
                  <a:lnTo>
                    <a:pt x="55" y="443"/>
                  </a:lnTo>
                  <a:lnTo>
                    <a:pt x="19" y="536"/>
                  </a:lnTo>
                  <a:lnTo>
                    <a:pt x="0" y="665"/>
                  </a:lnTo>
                  <a:lnTo>
                    <a:pt x="19" y="775"/>
                  </a:lnTo>
                  <a:lnTo>
                    <a:pt x="74" y="886"/>
                  </a:lnTo>
                  <a:lnTo>
                    <a:pt x="129" y="978"/>
                  </a:lnTo>
                  <a:lnTo>
                    <a:pt x="221" y="1033"/>
                  </a:lnTo>
                  <a:lnTo>
                    <a:pt x="332" y="1089"/>
                  </a:lnTo>
                  <a:lnTo>
                    <a:pt x="461" y="1107"/>
                  </a:lnTo>
                  <a:lnTo>
                    <a:pt x="590" y="1089"/>
                  </a:lnTo>
                  <a:lnTo>
                    <a:pt x="682" y="1070"/>
                  </a:lnTo>
                  <a:lnTo>
                    <a:pt x="775" y="1033"/>
                  </a:lnTo>
                  <a:lnTo>
                    <a:pt x="922" y="923"/>
                  </a:lnTo>
                  <a:lnTo>
                    <a:pt x="1088" y="794"/>
                  </a:lnTo>
                  <a:lnTo>
                    <a:pt x="1254" y="665"/>
                  </a:lnTo>
                  <a:lnTo>
                    <a:pt x="1235" y="388"/>
                  </a:lnTo>
                  <a:lnTo>
                    <a:pt x="1070" y="259"/>
                  </a:lnTo>
                  <a:lnTo>
                    <a:pt x="904" y="130"/>
                  </a:lnTo>
                  <a:lnTo>
                    <a:pt x="830" y="75"/>
                  </a:lnTo>
                  <a:lnTo>
                    <a:pt x="738" y="19"/>
                  </a:lnTo>
                  <a:lnTo>
                    <a:pt x="6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9"/>
            <p:cNvSpPr/>
            <p:nvPr/>
          </p:nvSpPr>
          <p:spPr>
            <a:xfrm>
              <a:off x="5840725" y="1833025"/>
              <a:ext cx="28600" cy="31350"/>
            </a:xfrm>
            <a:custGeom>
              <a:avLst/>
              <a:gdLst/>
              <a:ahLst/>
              <a:cxnLst/>
              <a:rect l="l" t="t" r="r" b="b"/>
              <a:pathLst>
                <a:path w="1144" h="1254" extrusionOk="0">
                  <a:moveTo>
                    <a:pt x="516" y="0"/>
                  </a:moveTo>
                  <a:lnTo>
                    <a:pt x="387" y="166"/>
                  </a:lnTo>
                  <a:lnTo>
                    <a:pt x="240" y="314"/>
                  </a:lnTo>
                  <a:lnTo>
                    <a:pt x="111" y="461"/>
                  </a:lnTo>
                  <a:lnTo>
                    <a:pt x="56" y="535"/>
                  </a:lnTo>
                  <a:lnTo>
                    <a:pt x="37" y="627"/>
                  </a:lnTo>
                  <a:lnTo>
                    <a:pt x="0" y="756"/>
                  </a:lnTo>
                  <a:lnTo>
                    <a:pt x="19" y="885"/>
                  </a:lnTo>
                  <a:lnTo>
                    <a:pt x="56" y="996"/>
                  </a:lnTo>
                  <a:lnTo>
                    <a:pt x="111" y="1088"/>
                  </a:lnTo>
                  <a:lnTo>
                    <a:pt x="185" y="1180"/>
                  </a:lnTo>
                  <a:lnTo>
                    <a:pt x="295" y="1235"/>
                  </a:lnTo>
                  <a:lnTo>
                    <a:pt x="406" y="1254"/>
                  </a:lnTo>
                  <a:lnTo>
                    <a:pt x="535" y="1254"/>
                  </a:lnTo>
                  <a:lnTo>
                    <a:pt x="627" y="1235"/>
                  </a:lnTo>
                  <a:lnTo>
                    <a:pt x="719" y="1199"/>
                  </a:lnTo>
                  <a:lnTo>
                    <a:pt x="830" y="1143"/>
                  </a:lnTo>
                  <a:lnTo>
                    <a:pt x="922" y="1070"/>
                  </a:lnTo>
                  <a:lnTo>
                    <a:pt x="996" y="996"/>
                  </a:lnTo>
                  <a:lnTo>
                    <a:pt x="1070" y="922"/>
                  </a:lnTo>
                  <a:lnTo>
                    <a:pt x="1107" y="848"/>
                  </a:lnTo>
                  <a:lnTo>
                    <a:pt x="1143" y="756"/>
                  </a:lnTo>
                  <a:lnTo>
                    <a:pt x="1143" y="682"/>
                  </a:lnTo>
                  <a:lnTo>
                    <a:pt x="1125" y="590"/>
                  </a:lnTo>
                  <a:lnTo>
                    <a:pt x="1070" y="498"/>
                  </a:lnTo>
                  <a:lnTo>
                    <a:pt x="1033" y="406"/>
                  </a:lnTo>
                  <a:lnTo>
                    <a:pt x="904" y="221"/>
                  </a:lnTo>
                  <a:lnTo>
                    <a:pt x="793" y="37"/>
                  </a:lnTo>
                  <a:lnTo>
                    <a:pt x="5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9"/>
            <p:cNvSpPr/>
            <p:nvPr/>
          </p:nvSpPr>
          <p:spPr>
            <a:xfrm>
              <a:off x="5920475" y="1849600"/>
              <a:ext cx="29975" cy="32775"/>
            </a:xfrm>
            <a:custGeom>
              <a:avLst/>
              <a:gdLst/>
              <a:ahLst/>
              <a:cxnLst/>
              <a:rect l="l" t="t" r="r" b="b"/>
              <a:pathLst>
                <a:path w="1199" h="1311" extrusionOk="0">
                  <a:moveTo>
                    <a:pt x="590" y="1"/>
                  </a:moveTo>
                  <a:lnTo>
                    <a:pt x="443" y="19"/>
                  </a:lnTo>
                  <a:lnTo>
                    <a:pt x="332" y="56"/>
                  </a:lnTo>
                  <a:lnTo>
                    <a:pt x="221" y="93"/>
                  </a:lnTo>
                  <a:lnTo>
                    <a:pt x="129" y="167"/>
                  </a:lnTo>
                  <a:lnTo>
                    <a:pt x="55" y="259"/>
                  </a:lnTo>
                  <a:lnTo>
                    <a:pt x="18" y="370"/>
                  </a:lnTo>
                  <a:lnTo>
                    <a:pt x="0" y="480"/>
                  </a:lnTo>
                  <a:lnTo>
                    <a:pt x="18" y="609"/>
                  </a:lnTo>
                  <a:lnTo>
                    <a:pt x="37" y="702"/>
                  </a:lnTo>
                  <a:lnTo>
                    <a:pt x="92" y="794"/>
                  </a:lnTo>
                  <a:lnTo>
                    <a:pt x="203" y="960"/>
                  </a:lnTo>
                  <a:lnTo>
                    <a:pt x="350" y="1144"/>
                  </a:lnTo>
                  <a:lnTo>
                    <a:pt x="479" y="1310"/>
                  </a:lnTo>
                  <a:lnTo>
                    <a:pt x="756" y="1310"/>
                  </a:lnTo>
                  <a:lnTo>
                    <a:pt x="885" y="1126"/>
                  </a:lnTo>
                  <a:lnTo>
                    <a:pt x="1014" y="960"/>
                  </a:lnTo>
                  <a:lnTo>
                    <a:pt x="1125" y="775"/>
                  </a:lnTo>
                  <a:lnTo>
                    <a:pt x="1162" y="683"/>
                  </a:lnTo>
                  <a:lnTo>
                    <a:pt x="1180" y="591"/>
                  </a:lnTo>
                  <a:lnTo>
                    <a:pt x="1199" y="462"/>
                  </a:lnTo>
                  <a:lnTo>
                    <a:pt x="1162" y="333"/>
                  </a:lnTo>
                  <a:lnTo>
                    <a:pt x="1125" y="241"/>
                  </a:lnTo>
                  <a:lnTo>
                    <a:pt x="1051" y="148"/>
                  </a:lnTo>
                  <a:lnTo>
                    <a:pt x="959" y="93"/>
                  </a:lnTo>
                  <a:lnTo>
                    <a:pt x="848" y="38"/>
                  </a:lnTo>
                  <a:lnTo>
                    <a:pt x="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9"/>
            <p:cNvSpPr/>
            <p:nvPr/>
          </p:nvSpPr>
          <p:spPr>
            <a:xfrm>
              <a:off x="6157400" y="1889725"/>
              <a:ext cx="29975" cy="32750"/>
            </a:xfrm>
            <a:custGeom>
              <a:avLst/>
              <a:gdLst/>
              <a:ahLst/>
              <a:cxnLst/>
              <a:rect l="l" t="t" r="r" b="b"/>
              <a:pathLst>
                <a:path w="1199" h="1310" extrusionOk="0">
                  <a:moveTo>
                    <a:pt x="719" y="0"/>
                  </a:moveTo>
                  <a:lnTo>
                    <a:pt x="461" y="18"/>
                  </a:lnTo>
                  <a:lnTo>
                    <a:pt x="332" y="184"/>
                  </a:lnTo>
                  <a:lnTo>
                    <a:pt x="185" y="350"/>
                  </a:lnTo>
                  <a:lnTo>
                    <a:pt x="74" y="535"/>
                  </a:lnTo>
                  <a:lnTo>
                    <a:pt x="37" y="627"/>
                  </a:lnTo>
                  <a:lnTo>
                    <a:pt x="19" y="719"/>
                  </a:lnTo>
                  <a:lnTo>
                    <a:pt x="0" y="848"/>
                  </a:lnTo>
                  <a:lnTo>
                    <a:pt x="19" y="959"/>
                  </a:lnTo>
                  <a:lnTo>
                    <a:pt x="74" y="1069"/>
                  </a:lnTo>
                  <a:lnTo>
                    <a:pt x="148" y="1162"/>
                  </a:lnTo>
                  <a:lnTo>
                    <a:pt x="221" y="1217"/>
                  </a:lnTo>
                  <a:lnTo>
                    <a:pt x="332" y="1272"/>
                  </a:lnTo>
                  <a:lnTo>
                    <a:pt x="461" y="1309"/>
                  </a:lnTo>
                  <a:lnTo>
                    <a:pt x="738" y="1309"/>
                  </a:lnTo>
                  <a:lnTo>
                    <a:pt x="867" y="1272"/>
                  </a:lnTo>
                  <a:lnTo>
                    <a:pt x="977" y="1217"/>
                  </a:lnTo>
                  <a:lnTo>
                    <a:pt x="1051" y="1143"/>
                  </a:lnTo>
                  <a:lnTo>
                    <a:pt x="1125" y="1069"/>
                  </a:lnTo>
                  <a:lnTo>
                    <a:pt x="1180" y="959"/>
                  </a:lnTo>
                  <a:lnTo>
                    <a:pt x="1199" y="848"/>
                  </a:lnTo>
                  <a:lnTo>
                    <a:pt x="1180" y="719"/>
                  </a:lnTo>
                  <a:lnTo>
                    <a:pt x="1162" y="608"/>
                  </a:lnTo>
                  <a:lnTo>
                    <a:pt x="1125" y="535"/>
                  </a:lnTo>
                  <a:lnTo>
                    <a:pt x="996" y="350"/>
                  </a:lnTo>
                  <a:lnTo>
                    <a:pt x="867" y="184"/>
                  </a:lnTo>
                  <a:lnTo>
                    <a:pt x="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9"/>
            <p:cNvSpPr/>
            <p:nvPr/>
          </p:nvSpPr>
          <p:spPr>
            <a:xfrm>
              <a:off x="6238525" y="1907700"/>
              <a:ext cx="28150" cy="31350"/>
            </a:xfrm>
            <a:custGeom>
              <a:avLst/>
              <a:gdLst/>
              <a:ahLst/>
              <a:cxnLst/>
              <a:rect l="l" t="t" r="r" b="b"/>
              <a:pathLst>
                <a:path w="1126" h="1254" extrusionOk="0">
                  <a:moveTo>
                    <a:pt x="590" y="0"/>
                  </a:moveTo>
                  <a:lnTo>
                    <a:pt x="517" y="19"/>
                  </a:lnTo>
                  <a:lnTo>
                    <a:pt x="406" y="55"/>
                  </a:lnTo>
                  <a:lnTo>
                    <a:pt x="314" y="111"/>
                  </a:lnTo>
                  <a:lnTo>
                    <a:pt x="222" y="185"/>
                  </a:lnTo>
                  <a:lnTo>
                    <a:pt x="148" y="258"/>
                  </a:lnTo>
                  <a:lnTo>
                    <a:pt x="74" y="332"/>
                  </a:lnTo>
                  <a:lnTo>
                    <a:pt x="19" y="424"/>
                  </a:lnTo>
                  <a:lnTo>
                    <a:pt x="0" y="498"/>
                  </a:lnTo>
                  <a:lnTo>
                    <a:pt x="0" y="572"/>
                  </a:lnTo>
                  <a:lnTo>
                    <a:pt x="19" y="664"/>
                  </a:lnTo>
                  <a:lnTo>
                    <a:pt x="56" y="756"/>
                  </a:lnTo>
                  <a:lnTo>
                    <a:pt x="111" y="848"/>
                  </a:lnTo>
                  <a:lnTo>
                    <a:pt x="240" y="1033"/>
                  </a:lnTo>
                  <a:lnTo>
                    <a:pt x="351" y="1235"/>
                  </a:lnTo>
                  <a:lnTo>
                    <a:pt x="627" y="1254"/>
                  </a:lnTo>
                  <a:lnTo>
                    <a:pt x="756" y="1106"/>
                  </a:lnTo>
                  <a:lnTo>
                    <a:pt x="904" y="959"/>
                  </a:lnTo>
                  <a:lnTo>
                    <a:pt x="1033" y="793"/>
                  </a:lnTo>
                  <a:lnTo>
                    <a:pt x="1088" y="719"/>
                  </a:lnTo>
                  <a:lnTo>
                    <a:pt x="1107" y="627"/>
                  </a:lnTo>
                  <a:lnTo>
                    <a:pt x="1125" y="498"/>
                  </a:lnTo>
                  <a:lnTo>
                    <a:pt x="1125" y="369"/>
                  </a:lnTo>
                  <a:lnTo>
                    <a:pt x="1088" y="258"/>
                  </a:lnTo>
                  <a:lnTo>
                    <a:pt x="1033" y="166"/>
                  </a:lnTo>
                  <a:lnTo>
                    <a:pt x="959" y="92"/>
                  </a:lnTo>
                  <a:lnTo>
                    <a:pt x="848" y="37"/>
                  </a:lnTo>
                  <a:lnTo>
                    <a:pt x="73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9"/>
            <p:cNvSpPr/>
            <p:nvPr/>
          </p:nvSpPr>
          <p:spPr>
            <a:xfrm>
              <a:off x="4553725" y="294350"/>
              <a:ext cx="30000" cy="32750"/>
            </a:xfrm>
            <a:custGeom>
              <a:avLst/>
              <a:gdLst/>
              <a:ahLst/>
              <a:cxnLst/>
              <a:rect l="l" t="t" r="r" b="b"/>
              <a:pathLst>
                <a:path w="1200" h="1310" extrusionOk="0">
                  <a:moveTo>
                    <a:pt x="702" y="0"/>
                  </a:moveTo>
                  <a:lnTo>
                    <a:pt x="425" y="19"/>
                  </a:lnTo>
                  <a:lnTo>
                    <a:pt x="296" y="203"/>
                  </a:lnTo>
                  <a:lnTo>
                    <a:pt x="167" y="369"/>
                  </a:lnTo>
                  <a:lnTo>
                    <a:pt x="56" y="554"/>
                  </a:lnTo>
                  <a:lnTo>
                    <a:pt x="19" y="646"/>
                  </a:lnTo>
                  <a:lnTo>
                    <a:pt x="1" y="738"/>
                  </a:lnTo>
                  <a:lnTo>
                    <a:pt x="1" y="867"/>
                  </a:lnTo>
                  <a:lnTo>
                    <a:pt x="19" y="996"/>
                  </a:lnTo>
                  <a:lnTo>
                    <a:pt x="75" y="1088"/>
                  </a:lnTo>
                  <a:lnTo>
                    <a:pt x="148" y="1181"/>
                  </a:lnTo>
                  <a:lnTo>
                    <a:pt x="241" y="1236"/>
                  </a:lnTo>
                  <a:lnTo>
                    <a:pt x="351" y="1291"/>
                  </a:lnTo>
                  <a:lnTo>
                    <a:pt x="480" y="1310"/>
                  </a:lnTo>
                  <a:lnTo>
                    <a:pt x="757" y="1310"/>
                  </a:lnTo>
                  <a:lnTo>
                    <a:pt x="886" y="1273"/>
                  </a:lnTo>
                  <a:lnTo>
                    <a:pt x="978" y="1217"/>
                  </a:lnTo>
                  <a:lnTo>
                    <a:pt x="1070" y="1144"/>
                  </a:lnTo>
                  <a:lnTo>
                    <a:pt x="1126" y="1051"/>
                  </a:lnTo>
                  <a:lnTo>
                    <a:pt x="1181" y="941"/>
                  </a:lnTo>
                  <a:lnTo>
                    <a:pt x="1199" y="830"/>
                  </a:lnTo>
                  <a:lnTo>
                    <a:pt x="1181" y="701"/>
                  </a:lnTo>
                  <a:lnTo>
                    <a:pt x="1144" y="609"/>
                  </a:lnTo>
                  <a:lnTo>
                    <a:pt x="1107" y="517"/>
                  </a:lnTo>
                  <a:lnTo>
                    <a:pt x="978" y="351"/>
                  </a:lnTo>
                  <a:lnTo>
                    <a:pt x="831" y="185"/>
                  </a:lnTo>
                  <a:lnTo>
                    <a:pt x="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9"/>
            <p:cNvSpPr/>
            <p:nvPr/>
          </p:nvSpPr>
          <p:spPr>
            <a:xfrm>
              <a:off x="5168650" y="1471175"/>
              <a:ext cx="26750" cy="29975"/>
            </a:xfrm>
            <a:custGeom>
              <a:avLst/>
              <a:gdLst/>
              <a:ahLst/>
              <a:cxnLst/>
              <a:rect l="l" t="t" r="r" b="b"/>
              <a:pathLst>
                <a:path w="1070" h="1199" extrusionOk="0">
                  <a:moveTo>
                    <a:pt x="425" y="0"/>
                  </a:moveTo>
                  <a:lnTo>
                    <a:pt x="295" y="166"/>
                  </a:lnTo>
                  <a:lnTo>
                    <a:pt x="148" y="332"/>
                  </a:lnTo>
                  <a:lnTo>
                    <a:pt x="93" y="406"/>
                  </a:lnTo>
                  <a:lnTo>
                    <a:pt x="37" y="498"/>
                  </a:lnTo>
                  <a:lnTo>
                    <a:pt x="0" y="572"/>
                  </a:lnTo>
                  <a:lnTo>
                    <a:pt x="0" y="645"/>
                  </a:lnTo>
                  <a:lnTo>
                    <a:pt x="19" y="738"/>
                  </a:lnTo>
                  <a:lnTo>
                    <a:pt x="56" y="830"/>
                  </a:lnTo>
                  <a:lnTo>
                    <a:pt x="129" y="922"/>
                  </a:lnTo>
                  <a:lnTo>
                    <a:pt x="185" y="996"/>
                  </a:lnTo>
                  <a:lnTo>
                    <a:pt x="277" y="1088"/>
                  </a:lnTo>
                  <a:lnTo>
                    <a:pt x="351" y="1143"/>
                  </a:lnTo>
                  <a:lnTo>
                    <a:pt x="443" y="1180"/>
                  </a:lnTo>
                  <a:lnTo>
                    <a:pt x="517" y="1199"/>
                  </a:lnTo>
                  <a:lnTo>
                    <a:pt x="590" y="1199"/>
                  </a:lnTo>
                  <a:lnTo>
                    <a:pt x="683" y="1162"/>
                  </a:lnTo>
                  <a:lnTo>
                    <a:pt x="756" y="1106"/>
                  </a:lnTo>
                  <a:lnTo>
                    <a:pt x="849" y="1033"/>
                  </a:lnTo>
                  <a:lnTo>
                    <a:pt x="922" y="941"/>
                  </a:lnTo>
                  <a:lnTo>
                    <a:pt x="996" y="867"/>
                  </a:lnTo>
                  <a:lnTo>
                    <a:pt x="1051" y="775"/>
                  </a:lnTo>
                  <a:lnTo>
                    <a:pt x="1070" y="682"/>
                  </a:lnTo>
                  <a:lnTo>
                    <a:pt x="1070" y="609"/>
                  </a:lnTo>
                  <a:lnTo>
                    <a:pt x="1051" y="535"/>
                  </a:lnTo>
                  <a:lnTo>
                    <a:pt x="996" y="443"/>
                  </a:lnTo>
                  <a:lnTo>
                    <a:pt x="941" y="369"/>
                  </a:lnTo>
                  <a:lnTo>
                    <a:pt x="812" y="185"/>
                  </a:lnTo>
                  <a:lnTo>
                    <a:pt x="701" y="19"/>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9"/>
            <p:cNvSpPr/>
            <p:nvPr/>
          </p:nvSpPr>
          <p:spPr>
            <a:xfrm>
              <a:off x="4892075" y="1178000"/>
              <a:ext cx="26750" cy="29975"/>
            </a:xfrm>
            <a:custGeom>
              <a:avLst/>
              <a:gdLst/>
              <a:ahLst/>
              <a:cxnLst/>
              <a:rect l="l" t="t" r="r" b="b"/>
              <a:pathLst>
                <a:path w="1070" h="1199" extrusionOk="0">
                  <a:moveTo>
                    <a:pt x="517" y="0"/>
                  </a:moveTo>
                  <a:lnTo>
                    <a:pt x="443" y="19"/>
                  </a:lnTo>
                  <a:lnTo>
                    <a:pt x="351" y="56"/>
                  </a:lnTo>
                  <a:lnTo>
                    <a:pt x="277" y="111"/>
                  </a:lnTo>
                  <a:lnTo>
                    <a:pt x="185" y="185"/>
                  </a:lnTo>
                  <a:lnTo>
                    <a:pt x="111" y="277"/>
                  </a:lnTo>
                  <a:lnTo>
                    <a:pt x="56" y="369"/>
                  </a:lnTo>
                  <a:lnTo>
                    <a:pt x="19" y="461"/>
                  </a:lnTo>
                  <a:lnTo>
                    <a:pt x="1" y="535"/>
                  </a:lnTo>
                  <a:lnTo>
                    <a:pt x="1" y="627"/>
                  </a:lnTo>
                  <a:lnTo>
                    <a:pt x="19" y="701"/>
                  </a:lnTo>
                  <a:lnTo>
                    <a:pt x="74" y="775"/>
                  </a:lnTo>
                  <a:lnTo>
                    <a:pt x="130" y="867"/>
                  </a:lnTo>
                  <a:lnTo>
                    <a:pt x="277" y="1033"/>
                  </a:lnTo>
                  <a:lnTo>
                    <a:pt x="406" y="1199"/>
                  </a:lnTo>
                  <a:lnTo>
                    <a:pt x="664" y="1181"/>
                  </a:lnTo>
                  <a:lnTo>
                    <a:pt x="793" y="1015"/>
                  </a:lnTo>
                  <a:lnTo>
                    <a:pt x="922" y="849"/>
                  </a:lnTo>
                  <a:lnTo>
                    <a:pt x="996" y="756"/>
                  </a:lnTo>
                  <a:lnTo>
                    <a:pt x="1033" y="683"/>
                  </a:lnTo>
                  <a:lnTo>
                    <a:pt x="1052" y="590"/>
                  </a:lnTo>
                  <a:lnTo>
                    <a:pt x="1070" y="517"/>
                  </a:lnTo>
                  <a:lnTo>
                    <a:pt x="1033" y="443"/>
                  </a:lnTo>
                  <a:lnTo>
                    <a:pt x="996" y="351"/>
                  </a:lnTo>
                  <a:lnTo>
                    <a:pt x="922" y="259"/>
                  </a:lnTo>
                  <a:lnTo>
                    <a:pt x="849" y="185"/>
                  </a:lnTo>
                  <a:lnTo>
                    <a:pt x="757" y="111"/>
                  </a:lnTo>
                  <a:lnTo>
                    <a:pt x="683" y="56"/>
                  </a:lnTo>
                  <a:lnTo>
                    <a:pt x="591" y="1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9"/>
            <p:cNvSpPr/>
            <p:nvPr/>
          </p:nvSpPr>
          <p:spPr>
            <a:xfrm>
              <a:off x="4825250" y="1086275"/>
              <a:ext cx="30900" cy="26750"/>
            </a:xfrm>
            <a:custGeom>
              <a:avLst/>
              <a:gdLst/>
              <a:ahLst/>
              <a:cxnLst/>
              <a:rect l="l" t="t" r="r" b="b"/>
              <a:pathLst>
                <a:path w="1236" h="1070" extrusionOk="0">
                  <a:moveTo>
                    <a:pt x="572" y="0"/>
                  </a:moveTo>
                  <a:lnTo>
                    <a:pt x="498" y="37"/>
                  </a:lnTo>
                  <a:lnTo>
                    <a:pt x="424" y="74"/>
                  </a:lnTo>
                  <a:lnTo>
                    <a:pt x="350" y="148"/>
                  </a:lnTo>
                  <a:lnTo>
                    <a:pt x="277" y="222"/>
                  </a:lnTo>
                  <a:lnTo>
                    <a:pt x="148" y="387"/>
                  </a:lnTo>
                  <a:lnTo>
                    <a:pt x="0" y="535"/>
                  </a:lnTo>
                  <a:lnTo>
                    <a:pt x="148" y="701"/>
                  </a:lnTo>
                  <a:lnTo>
                    <a:pt x="277" y="867"/>
                  </a:lnTo>
                  <a:lnTo>
                    <a:pt x="350" y="941"/>
                  </a:lnTo>
                  <a:lnTo>
                    <a:pt x="424" y="1014"/>
                  </a:lnTo>
                  <a:lnTo>
                    <a:pt x="498" y="1051"/>
                  </a:lnTo>
                  <a:lnTo>
                    <a:pt x="572" y="1070"/>
                  </a:lnTo>
                  <a:lnTo>
                    <a:pt x="664" y="1070"/>
                  </a:lnTo>
                  <a:lnTo>
                    <a:pt x="738" y="1051"/>
                  </a:lnTo>
                  <a:lnTo>
                    <a:pt x="811" y="996"/>
                  </a:lnTo>
                  <a:lnTo>
                    <a:pt x="903" y="941"/>
                  </a:lnTo>
                  <a:lnTo>
                    <a:pt x="1069" y="812"/>
                  </a:lnTo>
                  <a:lnTo>
                    <a:pt x="1235" y="682"/>
                  </a:lnTo>
                  <a:lnTo>
                    <a:pt x="1235" y="406"/>
                  </a:lnTo>
                  <a:lnTo>
                    <a:pt x="1069" y="277"/>
                  </a:lnTo>
                  <a:lnTo>
                    <a:pt x="903" y="148"/>
                  </a:lnTo>
                  <a:lnTo>
                    <a:pt x="811" y="92"/>
                  </a:lnTo>
                  <a:lnTo>
                    <a:pt x="738" y="37"/>
                  </a:lnTo>
                  <a:lnTo>
                    <a:pt x="664" y="19"/>
                  </a:lnTo>
                  <a:lnTo>
                    <a:pt x="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9"/>
            <p:cNvSpPr/>
            <p:nvPr/>
          </p:nvSpPr>
          <p:spPr>
            <a:xfrm>
              <a:off x="6318725" y="1919675"/>
              <a:ext cx="26750" cy="29525"/>
            </a:xfrm>
            <a:custGeom>
              <a:avLst/>
              <a:gdLst/>
              <a:ahLst/>
              <a:cxnLst/>
              <a:rect l="l" t="t" r="r" b="b"/>
              <a:pathLst>
                <a:path w="1070" h="1181" extrusionOk="0">
                  <a:moveTo>
                    <a:pt x="443" y="1"/>
                  </a:moveTo>
                  <a:lnTo>
                    <a:pt x="314" y="148"/>
                  </a:lnTo>
                  <a:lnTo>
                    <a:pt x="167" y="314"/>
                  </a:lnTo>
                  <a:lnTo>
                    <a:pt x="111" y="406"/>
                  </a:lnTo>
                  <a:lnTo>
                    <a:pt x="56" y="480"/>
                  </a:lnTo>
                  <a:lnTo>
                    <a:pt x="19" y="554"/>
                  </a:lnTo>
                  <a:lnTo>
                    <a:pt x="1" y="646"/>
                  </a:lnTo>
                  <a:lnTo>
                    <a:pt x="19" y="720"/>
                  </a:lnTo>
                  <a:lnTo>
                    <a:pt x="56" y="812"/>
                  </a:lnTo>
                  <a:lnTo>
                    <a:pt x="111" y="904"/>
                  </a:lnTo>
                  <a:lnTo>
                    <a:pt x="185" y="996"/>
                  </a:lnTo>
                  <a:lnTo>
                    <a:pt x="259" y="1070"/>
                  </a:lnTo>
                  <a:lnTo>
                    <a:pt x="332" y="1125"/>
                  </a:lnTo>
                  <a:lnTo>
                    <a:pt x="406" y="1162"/>
                  </a:lnTo>
                  <a:lnTo>
                    <a:pt x="480" y="1181"/>
                  </a:lnTo>
                  <a:lnTo>
                    <a:pt x="572" y="1162"/>
                  </a:lnTo>
                  <a:lnTo>
                    <a:pt x="664" y="1125"/>
                  </a:lnTo>
                  <a:lnTo>
                    <a:pt x="757" y="1070"/>
                  </a:lnTo>
                  <a:lnTo>
                    <a:pt x="830" y="996"/>
                  </a:lnTo>
                  <a:lnTo>
                    <a:pt x="922" y="922"/>
                  </a:lnTo>
                  <a:lnTo>
                    <a:pt x="978" y="849"/>
                  </a:lnTo>
                  <a:lnTo>
                    <a:pt x="1033" y="775"/>
                  </a:lnTo>
                  <a:lnTo>
                    <a:pt x="1070" y="683"/>
                  </a:lnTo>
                  <a:lnTo>
                    <a:pt x="1070" y="609"/>
                  </a:lnTo>
                  <a:lnTo>
                    <a:pt x="1033" y="535"/>
                  </a:lnTo>
                  <a:lnTo>
                    <a:pt x="996" y="443"/>
                  </a:lnTo>
                  <a:lnTo>
                    <a:pt x="941" y="369"/>
                  </a:lnTo>
                  <a:lnTo>
                    <a:pt x="812" y="185"/>
                  </a:lnTo>
                  <a:lnTo>
                    <a:pt x="7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9"/>
            <p:cNvSpPr/>
            <p:nvPr/>
          </p:nvSpPr>
          <p:spPr>
            <a:xfrm>
              <a:off x="5762825" y="1825175"/>
              <a:ext cx="25825" cy="33675"/>
            </a:xfrm>
            <a:custGeom>
              <a:avLst/>
              <a:gdLst/>
              <a:ahLst/>
              <a:cxnLst/>
              <a:rect l="l" t="t" r="r" b="b"/>
              <a:pathLst>
                <a:path w="1033" h="1347" extrusionOk="0">
                  <a:moveTo>
                    <a:pt x="516" y="1"/>
                  </a:moveTo>
                  <a:lnTo>
                    <a:pt x="369" y="148"/>
                  </a:lnTo>
                  <a:lnTo>
                    <a:pt x="203" y="296"/>
                  </a:lnTo>
                  <a:lnTo>
                    <a:pt x="129" y="369"/>
                  </a:lnTo>
                  <a:lnTo>
                    <a:pt x="55" y="443"/>
                  </a:lnTo>
                  <a:lnTo>
                    <a:pt x="19" y="517"/>
                  </a:lnTo>
                  <a:lnTo>
                    <a:pt x="0" y="591"/>
                  </a:lnTo>
                  <a:lnTo>
                    <a:pt x="0" y="664"/>
                  </a:lnTo>
                  <a:lnTo>
                    <a:pt x="37" y="738"/>
                  </a:lnTo>
                  <a:lnTo>
                    <a:pt x="92" y="812"/>
                  </a:lnTo>
                  <a:lnTo>
                    <a:pt x="166" y="904"/>
                  </a:lnTo>
                  <a:lnTo>
                    <a:pt x="351" y="1107"/>
                  </a:lnTo>
                  <a:lnTo>
                    <a:pt x="553" y="1347"/>
                  </a:lnTo>
                  <a:lnTo>
                    <a:pt x="738" y="1089"/>
                  </a:lnTo>
                  <a:lnTo>
                    <a:pt x="885" y="886"/>
                  </a:lnTo>
                  <a:lnTo>
                    <a:pt x="959" y="794"/>
                  </a:lnTo>
                  <a:lnTo>
                    <a:pt x="996" y="701"/>
                  </a:lnTo>
                  <a:lnTo>
                    <a:pt x="1033" y="628"/>
                  </a:lnTo>
                  <a:lnTo>
                    <a:pt x="1033" y="554"/>
                  </a:lnTo>
                  <a:lnTo>
                    <a:pt x="1014" y="480"/>
                  </a:lnTo>
                  <a:lnTo>
                    <a:pt x="977" y="406"/>
                  </a:lnTo>
                  <a:lnTo>
                    <a:pt x="904" y="333"/>
                  </a:lnTo>
                  <a:lnTo>
                    <a:pt x="830" y="259"/>
                  </a:lnTo>
                  <a:lnTo>
                    <a:pt x="664" y="130"/>
                  </a:lnTo>
                  <a:lnTo>
                    <a:pt x="5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9"/>
            <p:cNvSpPr/>
            <p:nvPr/>
          </p:nvSpPr>
          <p:spPr>
            <a:xfrm>
              <a:off x="4957075" y="1272500"/>
              <a:ext cx="33675" cy="25825"/>
            </a:xfrm>
            <a:custGeom>
              <a:avLst/>
              <a:gdLst/>
              <a:ahLst/>
              <a:cxnLst/>
              <a:rect l="l" t="t" r="r" b="b"/>
              <a:pathLst>
                <a:path w="1347" h="1033" extrusionOk="0">
                  <a:moveTo>
                    <a:pt x="553" y="0"/>
                  </a:moveTo>
                  <a:lnTo>
                    <a:pt x="480" y="19"/>
                  </a:lnTo>
                  <a:lnTo>
                    <a:pt x="406" y="56"/>
                  </a:lnTo>
                  <a:lnTo>
                    <a:pt x="332" y="111"/>
                  </a:lnTo>
                  <a:lnTo>
                    <a:pt x="258" y="185"/>
                  </a:lnTo>
                  <a:lnTo>
                    <a:pt x="129" y="351"/>
                  </a:lnTo>
                  <a:lnTo>
                    <a:pt x="0" y="517"/>
                  </a:lnTo>
                  <a:lnTo>
                    <a:pt x="148" y="664"/>
                  </a:lnTo>
                  <a:lnTo>
                    <a:pt x="295" y="830"/>
                  </a:lnTo>
                  <a:lnTo>
                    <a:pt x="369" y="904"/>
                  </a:lnTo>
                  <a:lnTo>
                    <a:pt x="443" y="959"/>
                  </a:lnTo>
                  <a:lnTo>
                    <a:pt x="517" y="1014"/>
                  </a:lnTo>
                  <a:lnTo>
                    <a:pt x="590" y="1033"/>
                  </a:lnTo>
                  <a:lnTo>
                    <a:pt x="664" y="1033"/>
                  </a:lnTo>
                  <a:lnTo>
                    <a:pt x="738" y="996"/>
                  </a:lnTo>
                  <a:lnTo>
                    <a:pt x="812" y="941"/>
                  </a:lnTo>
                  <a:lnTo>
                    <a:pt x="904" y="867"/>
                  </a:lnTo>
                  <a:lnTo>
                    <a:pt x="1107" y="683"/>
                  </a:lnTo>
                  <a:lnTo>
                    <a:pt x="1346" y="480"/>
                  </a:lnTo>
                  <a:lnTo>
                    <a:pt x="1088" y="295"/>
                  </a:lnTo>
                  <a:lnTo>
                    <a:pt x="885" y="129"/>
                  </a:lnTo>
                  <a:lnTo>
                    <a:pt x="793" y="74"/>
                  </a:lnTo>
                  <a:lnTo>
                    <a:pt x="701" y="19"/>
                  </a:lnTo>
                  <a:lnTo>
                    <a:pt x="6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9"/>
            <p:cNvSpPr/>
            <p:nvPr/>
          </p:nvSpPr>
          <p:spPr>
            <a:xfrm>
              <a:off x="4763000" y="992700"/>
              <a:ext cx="33675" cy="25825"/>
            </a:xfrm>
            <a:custGeom>
              <a:avLst/>
              <a:gdLst/>
              <a:ahLst/>
              <a:cxnLst/>
              <a:rect l="l" t="t" r="r" b="b"/>
              <a:pathLst>
                <a:path w="1347" h="1033" extrusionOk="0">
                  <a:moveTo>
                    <a:pt x="572" y="0"/>
                  </a:moveTo>
                  <a:lnTo>
                    <a:pt x="499" y="19"/>
                  </a:lnTo>
                  <a:lnTo>
                    <a:pt x="425" y="56"/>
                  </a:lnTo>
                  <a:lnTo>
                    <a:pt x="351" y="111"/>
                  </a:lnTo>
                  <a:lnTo>
                    <a:pt x="277" y="185"/>
                  </a:lnTo>
                  <a:lnTo>
                    <a:pt x="130" y="332"/>
                  </a:lnTo>
                  <a:lnTo>
                    <a:pt x="1" y="480"/>
                  </a:lnTo>
                  <a:lnTo>
                    <a:pt x="130" y="646"/>
                  </a:lnTo>
                  <a:lnTo>
                    <a:pt x="277" y="812"/>
                  </a:lnTo>
                  <a:lnTo>
                    <a:pt x="333" y="904"/>
                  </a:lnTo>
                  <a:lnTo>
                    <a:pt x="406" y="959"/>
                  </a:lnTo>
                  <a:lnTo>
                    <a:pt x="499" y="1014"/>
                  </a:lnTo>
                  <a:lnTo>
                    <a:pt x="572" y="1033"/>
                  </a:lnTo>
                  <a:lnTo>
                    <a:pt x="646" y="1033"/>
                  </a:lnTo>
                  <a:lnTo>
                    <a:pt x="720" y="1014"/>
                  </a:lnTo>
                  <a:lnTo>
                    <a:pt x="794" y="959"/>
                  </a:lnTo>
                  <a:lnTo>
                    <a:pt x="886" y="885"/>
                  </a:lnTo>
                  <a:lnTo>
                    <a:pt x="1089" y="719"/>
                  </a:lnTo>
                  <a:lnTo>
                    <a:pt x="1347" y="535"/>
                  </a:lnTo>
                  <a:lnTo>
                    <a:pt x="1107" y="332"/>
                  </a:lnTo>
                  <a:lnTo>
                    <a:pt x="904" y="166"/>
                  </a:lnTo>
                  <a:lnTo>
                    <a:pt x="812" y="93"/>
                  </a:lnTo>
                  <a:lnTo>
                    <a:pt x="720" y="37"/>
                  </a:lnTo>
                  <a:lnTo>
                    <a:pt x="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9"/>
            <p:cNvSpPr/>
            <p:nvPr/>
          </p:nvSpPr>
          <p:spPr>
            <a:xfrm>
              <a:off x="4544050" y="378250"/>
              <a:ext cx="26300" cy="33675"/>
            </a:xfrm>
            <a:custGeom>
              <a:avLst/>
              <a:gdLst/>
              <a:ahLst/>
              <a:cxnLst/>
              <a:rect l="l" t="t" r="r" b="b"/>
              <a:pathLst>
                <a:path w="1052" h="1347" extrusionOk="0">
                  <a:moveTo>
                    <a:pt x="517" y="0"/>
                  </a:moveTo>
                  <a:lnTo>
                    <a:pt x="370" y="148"/>
                  </a:lnTo>
                  <a:lnTo>
                    <a:pt x="204" y="295"/>
                  </a:lnTo>
                  <a:lnTo>
                    <a:pt x="130" y="369"/>
                  </a:lnTo>
                  <a:lnTo>
                    <a:pt x="74" y="443"/>
                  </a:lnTo>
                  <a:lnTo>
                    <a:pt x="19" y="516"/>
                  </a:lnTo>
                  <a:lnTo>
                    <a:pt x="1" y="609"/>
                  </a:lnTo>
                  <a:lnTo>
                    <a:pt x="1" y="664"/>
                  </a:lnTo>
                  <a:lnTo>
                    <a:pt x="38" y="738"/>
                  </a:lnTo>
                  <a:lnTo>
                    <a:pt x="93" y="811"/>
                  </a:lnTo>
                  <a:lnTo>
                    <a:pt x="167" y="904"/>
                  </a:lnTo>
                  <a:lnTo>
                    <a:pt x="351" y="1107"/>
                  </a:lnTo>
                  <a:lnTo>
                    <a:pt x="554" y="1346"/>
                  </a:lnTo>
                  <a:lnTo>
                    <a:pt x="738" y="1088"/>
                  </a:lnTo>
                  <a:lnTo>
                    <a:pt x="904" y="885"/>
                  </a:lnTo>
                  <a:lnTo>
                    <a:pt x="960" y="793"/>
                  </a:lnTo>
                  <a:lnTo>
                    <a:pt x="1015" y="701"/>
                  </a:lnTo>
                  <a:lnTo>
                    <a:pt x="1033" y="627"/>
                  </a:lnTo>
                  <a:lnTo>
                    <a:pt x="1052" y="553"/>
                  </a:lnTo>
                  <a:lnTo>
                    <a:pt x="1015" y="480"/>
                  </a:lnTo>
                  <a:lnTo>
                    <a:pt x="978" y="406"/>
                  </a:lnTo>
                  <a:lnTo>
                    <a:pt x="923" y="332"/>
                  </a:lnTo>
                  <a:lnTo>
                    <a:pt x="849" y="258"/>
                  </a:lnTo>
                  <a:lnTo>
                    <a:pt x="683" y="129"/>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9"/>
            <p:cNvSpPr/>
            <p:nvPr/>
          </p:nvSpPr>
          <p:spPr>
            <a:xfrm>
              <a:off x="5459050" y="1688725"/>
              <a:ext cx="34125" cy="26300"/>
            </a:xfrm>
            <a:custGeom>
              <a:avLst/>
              <a:gdLst/>
              <a:ahLst/>
              <a:cxnLst/>
              <a:rect l="l" t="t" r="r" b="b"/>
              <a:pathLst>
                <a:path w="1365" h="1052" extrusionOk="0">
                  <a:moveTo>
                    <a:pt x="590" y="1"/>
                  </a:moveTo>
                  <a:lnTo>
                    <a:pt x="517" y="19"/>
                  </a:lnTo>
                  <a:lnTo>
                    <a:pt x="443" y="75"/>
                  </a:lnTo>
                  <a:lnTo>
                    <a:pt x="369" y="130"/>
                  </a:lnTo>
                  <a:lnTo>
                    <a:pt x="295" y="185"/>
                  </a:lnTo>
                  <a:lnTo>
                    <a:pt x="148" y="351"/>
                  </a:lnTo>
                  <a:lnTo>
                    <a:pt x="0" y="499"/>
                  </a:lnTo>
                  <a:lnTo>
                    <a:pt x="148" y="665"/>
                  </a:lnTo>
                  <a:lnTo>
                    <a:pt x="277" y="831"/>
                  </a:lnTo>
                  <a:lnTo>
                    <a:pt x="351" y="904"/>
                  </a:lnTo>
                  <a:lnTo>
                    <a:pt x="425" y="978"/>
                  </a:lnTo>
                  <a:lnTo>
                    <a:pt x="498" y="1015"/>
                  </a:lnTo>
                  <a:lnTo>
                    <a:pt x="572" y="1052"/>
                  </a:lnTo>
                  <a:lnTo>
                    <a:pt x="646" y="1052"/>
                  </a:lnTo>
                  <a:lnTo>
                    <a:pt x="720" y="1034"/>
                  </a:lnTo>
                  <a:lnTo>
                    <a:pt x="793" y="978"/>
                  </a:lnTo>
                  <a:lnTo>
                    <a:pt x="885" y="904"/>
                  </a:lnTo>
                  <a:lnTo>
                    <a:pt x="1107" y="739"/>
                  </a:lnTo>
                  <a:lnTo>
                    <a:pt x="1365" y="554"/>
                  </a:lnTo>
                  <a:lnTo>
                    <a:pt x="1107" y="351"/>
                  </a:lnTo>
                  <a:lnTo>
                    <a:pt x="904" y="167"/>
                  </a:lnTo>
                  <a:lnTo>
                    <a:pt x="830" y="112"/>
                  </a:lnTo>
                  <a:lnTo>
                    <a:pt x="738" y="56"/>
                  </a:lnTo>
                  <a:lnTo>
                    <a:pt x="664" y="19"/>
                  </a:lnTo>
                  <a:lnTo>
                    <a:pt x="5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9"/>
            <p:cNvSpPr/>
            <p:nvPr/>
          </p:nvSpPr>
          <p:spPr>
            <a:xfrm>
              <a:off x="4698475" y="899575"/>
              <a:ext cx="30900" cy="24000"/>
            </a:xfrm>
            <a:custGeom>
              <a:avLst/>
              <a:gdLst/>
              <a:ahLst/>
              <a:cxnLst/>
              <a:rect l="l" t="t" r="r" b="b"/>
              <a:pathLst>
                <a:path w="1236" h="960" extrusionOk="0">
                  <a:moveTo>
                    <a:pt x="480" y="1"/>
                  </a:moveTo>
                  <a:lnTo>
                    <a:pt x="406" y="38"/>
                  </a:lnTo>
                  <a:lnTo>
                    <a:pt x="277" y="148"/>
                  </a:lnTo>
                  <a:lnTo>
                    <a:pt x="130" y="296"/>
                  </a:lnTo>
                  <a:lnTo>
                    <a:pt x="1" y="425"/>
                  </a:lnTo>
                  <a:lnTo>
                    <a:pt x="111" y="572"/>
                  </a:lnTo>
                  <a:lnTo>
                    <a:pt x="240" y="738"/>
                  </a:lnTo>
                  <a:lnTo>
                    <a:pt x="369" y="886"/>
                  </a:lnTo>
                  <a:lnTo>
                    <a:pt x="425" y="923"/>
                  </a:lnTo>
                  <a:lnTo>
                    <a:pt x="498" y="960"/>
                  </a:lnTo>
                  <a:lnTo>
                    <a:pt x="572" y="960"/>
                  </a:lnTo>
                  <a:lnTo>
                    <a:pt x="627" y="941"/>
                  </a:lnTo>
                  <a:lnTo>
                    <a:pt x="793" y="831"/>
                  </a:lnTo>
                  <a:lnTo>
                    <a:pt x="996" y="683"/>
                  </a:lnTo>
                  <a:lnTo>
                    <a:pt x="1236" y="517"/>
                  </a:lnTo>
                  <a:lnTo>
                    <a:pt x="1015" y="333"/>
                  </a:lnTo>
                  <a:lnTo>
                    <a:pt x="849" y="167"/>
                  </a:lnTo>
                  <a:lnTo>
                    <a:pt x="683" y="38"/>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9"/>
            <p:cNvSpPr/>
            <p:nvPr/>
          </p:nvSpPr>
          <p:spPr>
            <a:xfrm>
              <a:off x="5684450" y="1813200"/>
              <a:ext cx="29525" cy="23075"/>
            </a:xfrm>
            <a:custGeom>
              <a:avLst/>
              <a:gdLst/>
              <a:ahLst/>
              <a:cxnLst/>
              <a:rect l="l" t="t" r="r" b="b"/>
              <a:pathLst>
                <a:path w="1181" h="923" extrusionOk="0">
                  <a:moveTo>
                    <a:pt x="443" y="0"/>
                  </a:moveTo>
                  <a:lnTo>
                    <a:pt x="369" y="19"/>
                  </a:lnTo>
                  <a:lnTo>
                    <a:pt x="296" y="56"/>
                  </a:lnTo>
                  <a:lnTo>
                    <a:pt x="148" y="166"/>
                  </a:lnTo>
                  <a:lnTo>
                    <a:pt x="74" y="240"/>
                  </a:lnTo>
                  <a:lnTo>
                    <a:pt x="38" y="314"/>
                  </a:lnTo>
                  <a:lnTo>
                    <a:pt x="1" y="369"/>
                  </a:lnTo>
                  <a:lnTo>
                    <a:pt x="1" y="424"/>
                  </a:lnTo>
                  <a:lnTo>
                    <a:pt x="19" y="498"/>
                  </a:lnTo>
                  <a:lnTo>
                    <a:pt x="56" y="590"/>
                  </a:lnTo>
                  <a:lnTo>
                    <a:pt x="167" y="738"/>
                  </a:lnTo>
                  <a:lnTo>
                    <a:pt x="222" y="812"/>
                  </a:lnTo>
                  <a:lnTo>
                    <a:pt x="296" y="867"/>
                  </a:lnTo>
                  <a:lnTo>
                    <a:pt x="369" y="904"/>
                  </a:lnTo>
                  <a:lnTo>
                    <a:pt x="443" y="922"/>
                  </a:lnTo>
                  <a:lnTo>
                    <a:pt x="517" y="922"/>
                  </a:lnTo>
                  <a:lnTo>
                    <a:pt x="572" y="885"/>
                  </a:lnTo>
                  <a:lnTo>
                    <a:pt x="738" y="793"/>
                  </a:lnTo>
                  <a:lnTo>
                    <a:pt x="941" y="627"/>
                  </a:lnTo>
                  <a:lnTo>
                    <a:pt x="1181" y="461"/>
                  </a:lnTo>
                  <a:lnTo>
                    <a:pt x="941" y="295"/>
                  </a:lnTo>
                  <a:lnTo>
                    <a:pt x="738"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9"/>
            <p:cNvSpPr/>
            <p:nvPr/>
          </p:nvSpPr>
          <p:spPr>
            <a:xfrm>
              <a:off x="5024825" y="1367900"/>
              <a:ext cx="30000" cy="23075"/>
            </a:xfrm>
            <a:custGeom>
              <a:avLst/>
              <a:gdLst/>
              <a:ahLst/>
              <a:cxnLst/>
              <a:rect l="l" t="t" r="r" b="b"/>
              <a:pathLst>
                <a:path w="1200" h="923" extrusionOk="0">
                  <a:moveTo>
                    <a:pt x="443" y="1"/>
                  </a:moveTo>
                  <a:lnTo>
                    <a:pt x="369" y="19"/>
                  </a:lnTo>
                  <a:lnTo>
                    <a:pt x="296" y="56"/>
                  </a:lnTo>
                  <a:lnTo>
                    <a:pt x="148" y="185"/>
                  </a:lnTo>
                  <a:lnTo>
                    <a:pt x="93" y="259"/>
                  </a:lnTo>
                  <a:lnTo>
                    <a:pt x="38" y="314"/>
                  </a:lnTo>
                  <a:lnTo>
                    <a:pt x="19" y="388"/>
                  </a:lnTo>
                  <a:lnTo>
                    <a:pt x="1" y="444"/>
                  </a:lnTo>
                  <a:lnTo>
                    <a:pt x="38" y="517"/>
                  </a:lnTo>
                  <a:lnTo>
                    <a:pt x="74" y="591"/>
                  </a:lnTo>
                  <a:lnTo>
                    <a:pt x="185" y="739"/>
                  </a:lnTo>
                  <a:lnTo>
                    <a:pt x="259" y="812"/>
                  </a:lnTo>
                  <a:lnTo>
                    <a:pt x="333" y="868"/>
                  </a:lnTo>
                  <a:lnTo>
                    <a:pt x="406" y="904"/>
                  </a:lnTo>
                  <a:lnTo>
                    <a:pt x="462" y="923"/>
                  </a:lnTo>
                  <a:lnTo>
                    <a:pt x="535" y="923"/>
                  </a:lnTo>
                  <a:lnTo>
                    <a:pt x="609" y="886"/>
                  </a:lnTo>
                  <a:lnTo>
                    <a:pt x="775" y="794"/>
                  </a:lnTo>
                  <a:lnTo>
                    <a:pt x="960" y="628"/>
                  </a:lnTo>
                  <a:lnTo>
                    <a:pt x="1199" y="444"/>
                  </a:lnTo>
                  <a:lnTo>
                    <a:pt x="960" y="278"/>
                  </a:lnTo>
                  <a:lnTo>
                    <a:pt x="757" y="130"/>
                  </a:lnTo>
                  <a:lnTo>
                    <a:pt x="591" y="38"/>
                  </a:lnTo>
                  <a:lnTo>
                    <a:pt x="517" y="19"/>
                  </a:lnTo>
                  <a:lnTo>
                    <a:pt x="4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9"/>
            <p:cNvSpPr/>
            <p:nvPr/>
          </p:nvSpPr>
          <p:spPr>
            <a:xfrm>
              <a:off x="5235950" y="1568425"/>
              <a:ext cx="28600" cy="21700"/>
            </a:xfrm>
            <a:custGeom>
              <a:avLst/>
              <a:gdLst/>
              <a:ahLst/>
              <a:cxnLst/>
              <a:rect l="l" t="t" r="r" b="b"/>
              <a:pathLst>
                <a:path w="1144" h="868" extrusionOk="0">
                  <a:moveTo>
                    <a:pt x="498" y="1"/>
                  </a:moveTo>
                  <a:lnTo>
                    <a:pt x="443" y="19"/>
                  </a:lnTo>
                  <a:lnTo>
                    <a:pt x="369" y="37"/>
                  </a:lnTo>
                  <a:lnTo>
                    <a:pt x="259" y="148"/>
                  </a:lnTo>
                  <a:lnTo>
                    <a:pt x="129" y="277"/>
                  </a:lnTo>
                  <a:lnTo>
                    <a:pt x="0" y="388"/>
                  </a:lnTo>
                  <a:lnTo>
                    <a:pt x="111" y="535"/>
                  </a:lnTo>
                  <a:lnTo>
                    <a:pt x="222" y="683"/>
                  </a:lnTo>
                  <a:lnTo>
                    <a:pt x="351" y="793"/>
                  </a:lnTo>
                  <a:lnTo>
                    <a:pt x="406" y="849"/>
                  </a:lnTo>
                  <a:lnTo>
                    <a:pt x="480" y="867"/>
                  </a:lnTo>
                  <a:lnTo>
                    <a:pt x="535" y="867"/>
                  </a:lnTo>
                  <a:lnTo>
                    <a:pt x="590" y="849"/>
                  </a:lnTo>
                  <a:lnTo>
                    <a:pt x="738" y="757"/>
                  </a:lnTo>
                  <a:lnTo>
                    <a:pt x="922" y="628"/>
                  </a:lnTo>
                  <a:lnTo>
                    <a:pt x="1144" y="462"/>
                  </a:lnTo>
                  <a:lnTo>
                    <a:pt x="941" y="296"/>
                  </a:lnTo>
                  <a:lnTo>
                    <a:pt x="775" y="130"/>
                  </a:lnTo>
                  <a:lnTo>
                    <a:pt x="627" y="37"/>
                  </a:lnTo>
                  <a:lnTo>
                    <a:pt x="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9"/>
            <p:cNvSpPr/>
            <p:nvPr/>
          </p:nvSpPr>
          <p:spPr>
            <a:xfrm>
              <a:off x="5382525" y="1677225"/>
              <a:ext cx="21225" cy="26750"/>
            </a:xfrm>
            <a:custGeom>
              <a:avLst/>
              <a:gdLst/>
              <a:ahLst/>
              <a:cxnLst/>
              <a:rect l="l" t="t" r="r" b="b"/>
              <a:pathLst>
                <a:path w="849" h="1070" extrusionOk="0">
                  <a:moveTo>
                    <a:pt x="369" y="0"/>
                  </a:moveTo>
                  <a:lnTo>
                    <a:pt x="314" y="37"/>
                  </a:lnTo>
                  <a:lnTo>
                    <a:pt x="185" y="129"/>
                  </a:lnTo>
                  <a:lnTo>
                    <a:pt x="56" y="258"/>
                  </a:lnTo>
                  <a:lnTo>
                    <a:pt x="19" y="332"/>
                  </a:lnTo>
                  <a:lnTo>
                    <a:pt x="1" y="387"/>
                  </a:lnTo>
                  <a:lnTo>
                    <a:pt x="19" y="461"/>
                  </a:lnTo>
                  <a:lnTo>
                    <a:pt x="38" y="516"/>
                  </a:lnTo>
                  <a:lnTo>
                    <a:pt x="130" y="682"/>
                  </a:lnTo>
                  <a:lnTo>
                    <a:pt x="259" y="848"/>
                  </a:lnTo>
                  <a:lnTo>
                    <a:pt x="406" y="1069"/>
                  </a:lnTo>
                  <a:lnTo>
                    <a:pt x="572" y="867"/>
                  </a:lnTo>
                  <a:lnTo>
                    <a:pt x="720" y="701"/>
                  </a:lnTo>
                  <a:lnTo>
                    <a:pt x="830" y="572"/>
                  </a:lnTo>
                  <a:lnTo>
                    <a:pt x="849" y="516"/>
                  </a:lnTo>
                  <a:lnTo>
                    <a:pt x="849" y="461"/>
                  </a:lnTo>
                  <a:lnTo>
                    <a:pt x="830" y="387"/>
                  </a:lnTo>
                  <a:lnTo>
                    <a:pt x="794" y="313"/>
                  </a:lnTo>
                  <a:lnTo>
                    <a:pt x="701" y="184"/>
                  </a:lnTo>
                  <a:lnTo>
                    <a:pt x="572" y="74"/>
                  </a:lnTo>
                  <a:lnTo>
                    <a:pt x="499" y="37"/>
                  </a:lnTo>
                  <a:lnTo>
                    <a:pt x="4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9"/>
            <p:cNvSpPr/>
            <p:nvPr/>
          </p:nvSpPr>
          <p:spPr>
            <a:xfrm>
              <a:off x="4635325" y="801400"/>
              <a:ext cx="20300" cy="26300"/>
            </a:xfrm>
            <a:custGeom>
              <a:avLst/>
              <a:gdLst/>
              <a:ahLst/>
              <a:cxnLst/>
              <a:rect l="l" t="t" r="r" b="b"/>
              <a:pathLst>
                <a:path w="812" h="1052" extrusionOk="0">
                  <a:moveTo>
                    <a:pt x="388" y="0"/>
                  </a:moveTo>
                  <a:lnTo>
                    <a:pt x="240" y="203"/>
                  </a:lnTo>
                  <a:lnTo>
                    <a:pt x="111" y="388"/>
                  </a:lnTo>
                  <a:lnTo>
                    <a:pt x="19" y="535"/>
                  </a:lnTo>
                  <a:lnTo>
                    <a:pt x="0" y="590"/>
                  </a:lnTo>
                  <a:lnTo>
                    <a:pt x="0" y="646"/>
                  </a:lnTo>
                  <a:lnTo>
                    <a:pt x="19" y="720"/>
                  </a:lnTo>
                  <a:lnTo>
                    <a:pt x="56" y="775"/>
                  </a:lnTo>
                  <a:lnTo>
                    <a:pt x="166" y="904"/>
                  </a:lnTo>
                  <a:lnTo>
                    <a:pt x="296" y="1015"/>
                  </a:lnTo>
                  <a:lnTo>
                    <a:pt x="369" y="1033"/>
                  </a:lnTo>
                  <a:lnTo>
                    <a:pt x="425" y="1051"/>
                  </a:lnTo>
                  <a:lnTo>
                    <a:pt x="480" y="1033"/>
                  </a:lnTo>
                  <a:lnTo>
                    <a:pt x="554" y="996"/>
                  </a:lnTo>
                  <a:lnTo>
                    <a:pt x="664" y="885"/>
                  </a:lnTo>
                  <a:lnTo>
                    <a:pt x="775" y="756"/>
                  </a:lnTo>
                  <a:lnTo>
                    <a:pt x="812" y="683"/>
                  </a:lnTo>
                  <a:lnTo>
                    <a:pt x="812" y="627"/>
                  </a:lnTo>
                  <a:lnTo>
                    <a:pt x="812" y="554"/>
                  </a:lnTo>
                  <a:lnTo>
                    <a:pt x="793" y="498"/>
                  </a:lnTo>
                  <a:lnTo>
                    <a:pt x="683" y="369"/>
                  </a:lnTo>
                  <a:lnTo>
                    <a:pt x="554" y="203"/>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9"/>
            <p:cNvSpPr/>
            <p:nvPr/>
          </p:nvSpPr>
          <p:spPr>
            <a:xfrm>
              <a:off x="4532075" y="455675"/>
              <a:ext cx="21225" cy="26775"/>
            </a:xfrm>
            <a:custGeom>
              <a:avLst/>
              <a:gdLst/>
              <a:ahLst/>
              <a:cxnLst/>
              <a:rect l="l" t="t" r="r" b="b"/>
              <a:pathLst>
                <a:path w="849" h="1071" extrusionOk="0">
                  <a:moveTo>
                    <a:pt x="461" y="1"/>
                  </a:moveTo>
                  <a:lnTo>
                    <a:pt x="295" y="204"/>
                  </a:lnTo>
                  <a:lnTo>
                    <a:pt x="148" y="351"/>
                  </a:lnTo>
                  <a:lnTo>
                    <a:pt x="37" y="499"/>
                  </a:lnTo>
                  <a:lnTo>
                    <a:pt x="19" y="554"/>
                  </a:lnTo>
                  <a:lnTo>
                    <a:pt x="0" y="609"/>
                  </a:lnTo>
                  <a:lnTo>
                    <a:pt x="19" y="665"/>
                  </a:lnTo>
                  <a:lnTo>
                    <a:pt x="56" y="738"/>
                  </a:lnTo>
                  <a:lnTo>
                    <a:pt x="166" y="886"/>
                  </a:lnTo>
                  <a:lnTo>
                    <a:pt x="277" y="996"/>
                  </a:lnTo>
                  <a:lnTo>
                    <a:pt x="351" y="1052"/>
                  </a:lnTo>
                  <a:lnTo>
                    <a:pt x="424" y="1070"/>
                  </a:lnTo>
                  <a:lnTo>
                    <a:pt x="461" y="1070"/>
                  </a:lnTo>
                  <a:lnTo>
                    <a:pt x="535" y="1052"/>
                  </a:lnTo>
                  <a:lnTo>
                    <a:pt x="664" y="960"/>
                  </a:lnTo>
                  <a:lnTo>
                    <a:pt x="793" y="831"/>
                  </a:lnTo>
                  <a:lnTo>
                    <a:pt x="830" y="757"/>
                  </a:lnTo>
                  <a:lnTo>
                    <a:pt x="849" y="701"/>
                  </a:lnTo>
                  <a:lnTo>
                    <a:pt x="849" y="628"/>
                  </a:lnTo>
                  <a:lnTo>
                    <a:pt x="830" y="554"/>
                  </a:lnTo>
                  <a:lnTo>
                    <a:pt x="738" y="406"/>
                  </a:lnTo>
                  <a:lnTo>
                    <a:pt x="609" y="222"/>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9"/>
            <p:cNvSpPr/>
            <p:nvPr/>
          </p:nvSpPr>
          <p:spPr>
            <a:xfrm>
              <a:off x="5604700" y="1800300"/>
              <a:ext cx="27225" cy="20300"/>
            </a:xfrm>
            <a:custGeom>
              <a:avLst/>
              <a:gdLst/>
              <a:ahLst/>
              <a:cxnLst/>
              <a:rect l="l" t="t" r="r" b="b"/>
              <a:pathLst>
                <a:path w="1089" h="812" extrusionOk="0">
                  <a:moveTo>
                    <a:pt x="462" y="0"/>
                  </a:moveTo>
                  <a:lnTo>
                    <a:pt x="407" y="18"/>
                  </a:lnTo>
                  <a:lnTo>
                    <a:pt x="351" y="37"/>
                  </a:lnTo>
                  <a:lnTo>
                    <a:pt x="222" y="148"/>
                  </a:lnTo>
                  <a:lnTo>
                    <a:pt x="112" y="277"/>
                  </a:lnTo>
                  <a:lnTo>
                    <a:pt x="1" y="387"/>
                  </a:lnTo>
                  <a:lnTo>
                    <a:pt x="112" y="516"/>
                  </a:lnTo>
                  <a:lnTo>
                    <a:pt x="222" y="645"/>
                  </a:lnTo>
                  <a:lnTo>
                    <a:pt x="314" y="756"/>
                  </a:lnTo>
                  <a:lnTo>
                    <a:pt x="370" y="793"/>
                  </a:lnTo>
                  <a:lnTo>
                    <a:pt x="443" y="811"/>
                  </a:lnTo>
                  <a:lnTo>
                    <a:pt x="499" y="811"/>
                  </a:lnTo>
                  <a:lnTo>
                    <a:pt x="554" y="793"/>
                  </a:lnTo>
                  <a:lnTo>
                    <a:pt x="702" y="701"/>
                  </a:lnTo>
                  <a:lnTo>
                    <a:pt x="867" y="572"/>
                  </a:lnTo>
                  <a:lnTo>
                    <a:pt x="1089" y="424"/>
                  </a:lnTo>
                  <a:lnTo>
                    <a:pt x="886" y="258"/>
                  </a:lnTo>
                  <a:lnTo>
                    <a:pt x="720" y="129"/>
                  </a:lnTo>
                  <a:lnTo>
                    <a:pt x="591" y="37"/>
                  </a:lnTo>
                  <a:lnTo>
                    <a:pt x="5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9"/>
            <p:cNvSpPr/>
            <p:nvPr/>
          </p:nvSpPr>
          <p:spPr>
            <a:xfrm>
              <a:off x="4582325" y="635000"/>
              <a:ext cx="28600" cy="22150"/>
            </a:xfrm>
            <a:custGeom>
              <a:avLst/>
              <a:gdLst/>
              <a:ahLst/>
              <a:cxnLst/>
              <a:rect l="l" t="t" r="r" b="b"/>
              <a:pathLst>
                <a:path w="1144" h="886" extrusionOk="0">
                  <a:moveTo>
                    <a:pt x="480" y="0"/>
                  </a:moveTo>
                  <a:lnTo>
                    <a:pt x="406" y="19"/>
                  </a:lnTo>
                  <a:lnTo>
                    <a:pt x="350" y="56"/>
                  </a:lnTo>
                  <a:lnTo>
                    <a:pt x="240" y="166"/>
                  </a:lnTo>
                  <a:lnTo>
                    <a:pt x="129" y="314"/>
                  </a:lnTo>
                  <a:lnTo>
                    <a:pt x="0" y="443"/>
                  </a:lnTo>
                  <a:lnTo>
                    <a:pt x="129" y="572"/>
                  </a:lnTo>
                  <a:lnTo>
                    <a:pt x="258" y="701"/>
                  </a:lnTo>
                  <a:lnTo>
                    <a:pt x="387" y="812"/>
                  </a:lnTo>
                  <a:lnTo>
                    <a:pt x="443" y="867"/>
                  </a:lnTo>
                  <a:lnTo>
                    <a:pt x="516" y="885"/>
                  </a:lnTo>
                  <a:lnTo>
                    <a:pt x="572" y="885"/>
                  </a:lnTo>
                  <a:lnTo>
                    <a:pt x="627" y="848"/>
                  </a:lnTo>
                  <a:lnTo>
                    <a:pt x="775" y="738"/>
                  </a:lnTo>
                  <a:lnTo>
                    <a:pt x="940" y="590"/>
                  </a:lnTo>
                  <a:lnTo>
                    <a:pt x="1143" y="406"/>
                  </a:lnTo>
                  <a:lnTo>
                    <a:pt x="940" y="258"/>
                  </a:lnTo>
                  <a:lnTo>
                    <a:pt x="756" y="129"/>
                  </a:lnTo>
                  <a:lnTo>
                    <a:pt x="609" y="37"/>
                  </a:lnTo>
                  <a:lnTo>
                    <a:pt x="535" y="19"/>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9"/>
            <p:cNvSpPr/>
            <p:nvPr/>
          </p:nvSpPr>
          <p:spPr>
            <a:xfrm>
              <a:off x="5092125" y="1463800"/>
              <a:ext cx="19850" cy="25375"/>
            </a:xfrm>
            <a:custGeom>
              <a:avLst/>
              <a:gdLst/>
              <a:ahLst/>
              <a:cxnLst/>
              <a:rect l="l" t="t" r="r" b="b"/>
              <a:pathLst>
                <a:path w="794" h="1015" extrusionOk="0">
                  <a:moveTo>
                    <a:pt x="425" y="0"/>
                  </a:moveTo>
                  <a:lnTo>
                    <a:pt x="369" y="19"/>
                  </a:lnTo>
                  <a:lnTo>
                    <a:pt x="296" y="55"/>
                  </a:lnTo>
                  <a:lnTo>
                    <a:pt x="167" y="148"/>
                  </a:lnTo>
                  <a:lnTo>
                    <a:pt x="56" y="277"/>
                  </a:lnTo>
                  <a:lnTo>
                    <a:pt x="19" y="332"/>
                  </a:lnTo>
                  <a:lnTo>
                    <a:pt x="1" y="387"/>
                  </a:lnTo>
                  <a:lnTo>
                    <a:pt x="1" y="443"/>
                  </a:lnTo>
                  <a:lnTo>
                    <a:pt x="38" y="516"/>
                  </a:lnTo>
                  <a:lnTo>
                    <a:pt x="130" y="645"/>
                  </a:lnTo>
                  <a:lnTo>
                    <a:pt x="259" y="811"/>
                  </a:lnTo>
                  <a:lnTo>
                    <a:pt x="406" y="1014"/>
                  </a:lnTo>
                  <a:lnTo>
                    <a:pt x="554" y="811"/>
                  </a:lnTo>
                  <a:lnTo>
                    <a:pt x="683" y="645"/>
                  </a:lnTo>
                  <a:lnTo>
                    <a:pt x="775" y="498"/>
                  </a:lnTo>
                  <a:lnTo>
                    <a:pt x="794" y="443"/>
                  </a:lnTo>
                  <a:lnTo>
                    <a:pt x="794" y="369"/>
                  </a:lnTo>
                  <a:lnTo>
                    <a:pt x="794" y="314"/>
                  </a:lnTo>
                  <a:lnTo>
                    <a:pt x="757" y="258"/>
                  </a:lnTo>
                  <a:lnTo>
                    <a:pt x="646" y="129"/>
                  </a:lnTo>
                  <a:lnTo>
                    <a:pt x="535" y="37"/>
                  </a:lnTo>
                  <a:lnTo>
                    <a:pt x="4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9"/>
            <p:cNvSpPr/>
            <p:nvPr/>
          </p:nvSpPr>
          <p:spPr>
            <a:xfrm>
              <a:off x="4885625" y="1258200"/>
              <a:ext cx="16625" cy="21700"/>
            </a:xfrm>
            <a:custGeom>
              <a:avLst/>
              <a:gdLst/>
              <a:ahLst/>
              <a:cxnLst/>
              <a:rect l="l" t="t" r="r" b="b"/>
              <a:pathLst>
                <a:path w="665" h="868" extrusionOk="0">
                  <a:moveTo>
                    <a:pt x="295" y="1"/>
                  </a:moveTo>
                  <a:lnTo>
                    <a:pt x="185" y="185"/>
                  </a:lnTo>
                  <a:lnTo>
                    <a:pt x="74" y="314"/>
                  </a:lnTo>
                  <a:lnTo>
                    <a:pt x="0" y="443"/>
                  </a:lnTo>
                  <a:lnTo>
                    <a:pt x="0" y="499"/>
                  </a:lnTo>
                  <a:lnTo>
                    <a:pt x="0" y="535"/>
                  </a:lnTo>
                  <a:lnTo>
                    <a:pt x="19" y="591"/>
                  </a:lnTo>
                  <a:lnTo>
                    <a:pt x="37" y="628"/>
                  </a:lnTo>
                  <a:lnTo>
                    <a:pt x="129" y="720"/>
                  </a:lnTo>
                  <a:lnTo>
                    <a:pt x="351" y="867"/>
                  </a:lnTo>
                  <a:lnTo>
                    <a:pt x="554" y="683"/>
                  </a:lnTo>
                  <a:lnTo>
                    <a:pt x="627" y="591"/>
                  </a:lnTo>
                  <a:lnTo>
                    <a:pt x="646" y="535"/>
                  </a:lnTo>
                  <a:lnTo>
                    <a:pt x="664" y="480"/>
                  </a:lnTo>
                  <a:lnTo>
                    <a:pt x="646" y="443"/>
                  </a:lnTo>
                  <a:lnTo>
                    <a:pt x="627" y="388"/>
                  </a:lnTo>
                  <a:lnTo>
                    <a:pt x="554" y="277"/>
                  </a:lnTo>
                  <a:lnTo>
                    <a:pt x="424" y="148"/>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9"/>
            <p:cNvSpPr/>
            <p:nvPr/>
          </p:nvSpPr>
          <p:spPr>
            <a:xfrm>
              <a:off x="4754250" y="1072900"/>
              <a:ext cx="16150" cy="20775"/>
            </a:xfrm>
            <a:custGeom>
              <a:avLst/>
              <a:gdLst/>
              <a:ahLst/>
              <a:cxnLst/>
              <a:rect l="l" t="t" r="r" b="b"/>
              <a:pathLst>
                <a:path w="646" h="831" extrusionOk="0">
                  <a:moveTo>
                    <a:pt x="332" y="1"/>
                  </a:moveTo>
                  <a:lnTo>
                    <a:pt x="203" y="167"/>
                  </a:lnTo>
                  <a:lnTo>
                    <a:pt x="111" y="314"/>
                  </a:lnTo>
                  <a:lnTo>
                    <a:pt x="37" y="425"/>
                  </a:lnTo>
                  <a:lnTo>
                    <a:pt x="19" y="480"/>
                  </a:lnTo>
                  <a:lnTo>
                    <a:pt x="1" y="517"/>
                  </a:lnTo>
                  <a:lnTo>
                    <a:pt x="19" y="572"/>
                  </a:lnTo>
                  <a:lnTo>
                    <a:pt x="37" y="627"/>
                  </a:lnTo>
                  <a:lnTo>
                    <a:pt x="130" y="720"/>
                  </a:lnTo>
                  <a:lnTo>
                    <a:pt x="222" y="812"/>
                  </a:lnTo>
                  <a:lnTo>
                    <a:pt x="259" y="830"/>
                  </a:lnTo>
                  <a:lnTo>
                    <a:pt x="296" y="830"/>
                  </a:lnTo>
                  <a:lnTo>
                    <a:pt x="406" y="793"/>
                  </a:lnTo>
                  <a:lnTo>
                    <a:pt x="517" y="701"/>
                  </a:lnTo>
                  <a:lnTo>
                    <a:pt x="609" y="609"/>
                  </a:lnTo>
                  <a:lnTo>
                    <a:pt x="646" y="572"/>
                  </a:lnTo>
                  <a:lnTo>
                    <a:pt x="646" y="517"/>
                  </a:lnTo>
                  <a:lnTo>
                    <a:pt x="646" y="462"/>
                  </a:lnTo>
                  <a:lnTo>
                    <a:pt x="627" y="425"/>
                  </a:lnTo>
                  <a:lnTo>
                    <a:pt x="554" y="314"/>
                  </a:lnTo>
                  <a:lnTo>
                    <a:pt x="443" y="167"/>
                  </a:lnTo>
                  <a:lnTo>
                    <a:pt x="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9"/>
            <p:cNvSpPr/>
            <p:nvPr/>
          </p:nvSpPr>
          <p:spPr>
            <a:xfrm>
              <a:off x="5530950" y="1788300"/>
              <a:ext cx="20325" cy="15700"/>
            </a:xfrm>
            <a:custGeom>
              <a:avLst/>
              <a:gdLst/>
              <a:ahLst/>
              <a:cxnLst/>
              <a:rect l="l" t="t" r="r" b="b"/>
              <a:pathLst>
                <a:path w="813" h="628" extrusionOk="0">
                  <a:moveTo>
                    <a:pt x="240" y="1"/>
                  </a:moveTo>
                  <a:lnTo>
                    <a:pt x="185" y="38"/>
                  </a:lnTo>
                  <a:lnTo>
                    <a:pt x="93" y="130"/>
                  </a:lnTo>
                  <a:lnTo>
                    <a:pt x="19" y="222"/>
                  </a:lnTo>
                  <a:lnTo>
                    <a:pt x="1" y="277"/>
                  </a:lnTo>
                  <a:lnTo>
                    <a:pt x="1" y="314"/>
                  </a:lnTo>
                  <a:lnTo>
                    <a:pt x="38" y="406"/>
                  </a:lnTo>
                  <a:lnTo>
                    <a:pt x="130" y="517"/>
                  </a:lnTo>
                  <a:lnTo>
                    <a:pt x="222" y="591"/>
                  </a:lnTo>
                  <a:lnTo>
                    <a:pt x="277" y="628"/>
                  </a:lnTo>
                  <a:lnTo>
                    <a:pt x="370" y="628"/>
                  </a:lnTo>
                  <a:lnTo>
                    <a:pt x="425" y="609"/>
                  </a:lnTo>
                  <a:lnTo>
                    <a:pt x="536" y="535"/>
                  </a:lnTo>
                  <a:lnTo>
                    <a:pt x="665" y="406"/>
                  </a:lnTo>
                  <a:lnTo>
                    <a:pt x="812" y="277"/>
                  </a:lnTo>
                  <a:lnTo>
                    <a:pt x="646" y="167"/>
                  </a:lnTo>
                  <a:lnTo>
                    <a:pt x="499" y="74"/>
                  </a:lnTo>
                  <a:lnTo>
                    <a:pt x="388" y="19"/>
                  </a:ln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9"/>
            <p:cNvSpPr/>
            <p:nvPr/>
          </p:nvSpPr>
          <p:spPr>
            <a:xfrm>
              <a:off x="4483200" y="289750"/>
              <a:ext cx="16175" cy="20750"/>
            </a:xfrm>
            <a:custGeom>
              <a:avLst/>
              <a:gdLst/>
              <a:ahLst/>
              <a:cxnLst/>
              <a:rect l="l" t="t" r="r" b="b"/>
              <a:pathLst>
                <a:path w="647" h="830" extrusionOk="0">
                  <a:moveTo>
                    <a:pt x="370" y="0"/>
                  </a:moveTo>
                  <a:lnTo>
                    <a:pt x="259" y="37"/>
                  </a:lnTo>
                  <a:lnTo>
                    <a:pt x="148" y="111"/>
                  </a:lnTo>
                  <a:lnTo>
                    <a:pt x="56" y="203"/>
                  </a:lnTo>
                  <a:lnTo>
                    <a:pt x="19" y="258"/>
                  </a:lnTo>
                  <a:lnTo>
                    <a:pt x="1" y="295"/>
                  </a:lnTo>
                  <a:lnTo>
                    <a:pt x="1" y="350"/>
                  </a:lnTo>
                  <a:lnTo>
                    <a:pt x="19" y="406"/>
                  </a:lnTo>
                  <a:lnTo>
                    <a:pt x="93" y="516"/>
                  </a:lnTo>
                  <a:lnTo>
                    <a:pt x="185" y="664"/>
                  </a:lnTo>
                  <a:lnTo>
                    <a:pt x="296" y="830"/>
                  </a:lnTo>
                  <a:lnTo>
                    <a:pt x="425" y="664"/>
                  </a:lnTo>
                  <a:lnTo>
                    <a:pt x="536" y="535"/>
                  </a:lnTo>
                  <a:lnTo>
                    <a:pt x="628" y="424"/>
                  </a:lnTo>
                  <a:lnTo>
                    <a:pt x="646" y="387"/>
                  </a:lnTo>
                  <a:lnTo>
                    <a:pt x="646" y="332"/>
                  </a:lnTo>
                  <a:lnTo>
                    <a:pt x="646" y="277"/>
                  </a:lnTo>
                  <a:lnTo>
                    <a:pt x="628" y="240"/>
                  </a:lnTo>
                  <a:lnTo>
                    <a:pt x="554" y="129"/>
                  </a:lnTo>
                  <a:lnTo>
                    <a:pt x="462" y="37"/>
                  </a:lnTo>
                  <a:lnTo>
                    <a:pt x="407" y="19"/>
                  </a:lnTo>
                  <a:lnTo>
                    <a:pt x="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9"/>
            <p:cNvSpPr/>
            <p:nvPr/>
          </p:nvSpPr>
          <p:spPr>
            <a:xfrm>
              <a:off x="4819250" y="1167400"/>
              <a:ext cx="17525" cy="22150"/>
            </a:xfrm>
            <a:custGeom>
              <a:avLst/>
              <a:gdLst/>
              <a:ahLst/>
              <a:cxnLst/>
              <a:rect l="l" t="t" r="r" b="b"/>
              <a:pathLst>
                <a:path w="701" h="886" extrusionOk="0">
                  <a:moveTo>
                    <a:pt x="388" y="0"/>
                  </a:moveTo>
                  <a:lnTo>
                    <a:pt x="166" y="185"/>
                  </a:lnTo>
                  <a:lnTo>
                    <a:pt x="56" y="295"/>
                  </a:lnTo>
                  <a:lnTo>
                    <a:pt x="37" y="332"/>
                  </a:lnTo>
                  <a:lnTo>
                    <a:pt x="0" y="388"/>
                  </a:lnTo>
                  <a:lnTo>
                    <a:pt x="0" y="443"/>
                  </a:lnTo>
                  <a:lnTo>
                    <a:pt x="19" y="480"/>
                  </a:lnTo>
                  <a:lnTo>
                    <a:pt x="93" y="590"/>
                  </a:lnTo>
                  <a:lnTo>
                    <a:pt x="203" y="738"/>
                  </a:lnTo>
                  <a:lnTo>
                    <a:pt x="332" y="885"/>
                  </a:lnTo>
                  <a:lnTo>
                    <a:pt x="461" y="738"/>
                  </a:lnTo>
                  <a:lnTo>
                    <a:pt x="590" y="627"/>
                  </a:lnTo>
                  <a:lnTo>
                    <a:pt x="683" y="517"/>
                  </a:lnTo>
                  <a:lnTo>
                    <a:pt x="701" y="480"/>
                  </a:lnTo>
                  <a:lnTo>
                    <a:pt x="701" y="443"/>
                  </a:lnTo>
                  <a:lnTo>
                    <a:pt x="683" y="369"/>
                  </a:lnTo>
                  <a:lnTo>
                    <a:pt x="664" y="314"/>
                  </a:lnTo>
                  <a:lnTo>
                    <a:pt x="572" y="222"/>
                  </a:lnTo>
                  <a:lnTo>
                    <a:pt x="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9"/>
            <p:cNvSpPr/>
            <p:nvPr/>
          </p:nvSpPr>
          <p:spPr>
            <a:xfrm>
              <a:off x="6150025" y="1979600"/>
              <a:ext cx="19375" cy="15700"/>
            </a:xfrm>
            <a:custGeom>
              <a:avLst/>
              <a:gdLst/>
              <a:ahLst/>
              <a:cxnLst/>
              <a:rect l="l" t="t" r="r" b="b"/>
              <a:pathLst>
                <a:path w="775" h="628" extrusionOk="0">
                  <a:moveTo>
                    <a:pt x="314" y="0"/>
                  </a:moveTo>
                  <a:lnTo>
                    <a:pt x="277" y="19"/>
                  </a:lnTo>
                  <a:lnTo>
                    <a:pt x="185" y="93"/>
                  </a:lnTo>
                  <a:lnTo>
                    <a:pt x="0" y="259"/>
                  </a:lnTo>
                  <a:lnTo>
                    <a:pt x="148" y="480"/>
                  </a:lnTo>
                  <a:lnTo>
                    <a:pt x="221" y="572"/>
                  </a:lnTo>
                  <a:lnTo>
                    <a:pt x="277" y="590"/>
                  </a:lnTo>
                  <a:lnTo>
                    <a:pt x="314" y="627"/>
                  </a:lnTo>
                  <a:lnTo>
                    <a:pt x="351" y="627"/>
                  </a:lnTo>
                  <a:lnTo>
                    <a:pt x="406" y="609"/>
                  </a:lnTo>
                  <a:lnTo>
                    <a:pt x="498" y="554"/>
                  </a:lnTo>
                  <a:lnTo>
                    <a:pt x="627" y="461"/>
                  </a:lnTo>
                  <a:lnTo>
                    <a:pt x="775" y="351"/>
                  </a:lnTo>
                  <a:lnTo>
                    <a:pt x="646" y="222"/>
                  </a:lnTo>
                  <a:lnTo>
                    <a:pt x="535" y="111"/>
                  </a:lnTo>
                  <a:lnTo>
                    <a:pt x="443" y="37"/>
                  </a:ln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9"/>
            <p:cNvSpPr/>
            <p:nvPr/>
          </p:nvSpPr>
          <p:spPr>
            <a:xfrm>
              <a:off x="5993300" y="1947325"/>
              <a:ext cx="15700" cy="19850"/>
            </a:xfrm>
            <a:custGeom>
              <a:avLst/>
              <a:gdLst/>
              <a:ahLst/>
              <a:cxnLst/>
              <a:rect l="l" t="t" r="r" b="b"/>
              <a:pathLst>
                <a:path w="628" h="794" extrusionOk="0">
                  <a:moveTo>
                    <a:pt x="295" y="1"/>
                  </a:moveTo>
                  <a:lnTo>
                    <a:pt x="185" y="148"/>
                  </a:lnTo>
                  <a:lnTo>
                    <a:pt x="92" y="259"/>
                  </a:lnTo>
                  <a:lnTo>
                    <a:pt x="19" y="370"/>
                  </a:lnTo>
                  <a:lnTo>
                    <a:pt x="0" y="406"/>
                  </a:lnTo>
                  <a:lnTo>
                    <a:pt x="0" y="462"/>
                  </a:lnTo>
                  <a:lnTo>
                    <a:pt x="19" y="499"/>
                  </a:lnTo>
                  <a:lnTo>
                    <a:pt x="37" y="536"/>
                  </a:lnTo>
                  <a:lnTo>
                    <a:pt x="111" y="628"/>
                  </a:lnTo>
                  <a:lnTo>
                    <a:pt x="295" y="794"/>
                  </a:lnTo>
                  <a:lnTo>
                    <a:pt x="498" y="628"/>
                  </a:lnTo>
                  <a:lnTo>
                    <a:pt x="572" y="536"/>
                  </a:lnTo>
                  <a:lnTo>
                    <a:pt x="609" y="480"/>
                  </a:lnTo>
                  <a:lnTo>
                    <a:pt x="627" y="425"/>
                  </a:lnTo>
                  <a:lnTo>
                    <a:pt x="627" y="388"/>
                  </a:lnTo>
                  <a:lnTo>
                    <a:pt x="609" y="351"/>
                  </a:lnTo>
                  <a:lnTo>
                    <a:pt x="535" y="259"/>
                  </a:lnTo>
                  <a:lnTo>
                    <a:pt x="424" y="130"/>
                  </a:lnTo>
                  <a:lnTo>
                    <a:pt x="2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9"/>
            <p:cNvSpPr/>
            <p:nvPr/>
          </p:nvSpPr>
          <p:spPr>
            <a:xfrm>
              <a:off x="6072575" y="1965300"/>
              <a:ext cx="19850" cy="15700"/>
            </a:xfrm>
            <a:custGeom>
              <a:avLst/>
              <a:gdLst/>
              <a:ahLst/>
              <a:cxnLst/>
              <a:rect l="l" t="t" r="r" b="b"/>
              <a:pathLst>
                <a:path w="794" h="628" extrusionOk="0">
                  <a:moveTo>
                    <a:pt x="333" y="1"/>
                  </a:moveTo>
                  <a:lnTo>
                    <a:pt x="296" y="19"/>
                  </a:lnTo>
                  <a:lnTo>
                    <a:pt x="259" y="38"/>
                  </a:lnTo>
                  <a:lnTo>
                    <a:pt x="167" y="112"/>
                  </a:lnTo>
                  <a:lnTo>
                    <a:pt x="1" y="296"/>
                  </a:lnTo>
                  <a:lnTo>
                    <a:pt x="185" y="499"/>
                  </a:lnTo>
                  <a:lnTo>
                    <a:pt x="277" y="572"/>
                  </a:lnTo>
                  <a:lnTo>
                    <a:pt x="314" y="609"/>
                  </a:lnTo>
                  <a:lnTo>
                    <a:pt x="369" y="628"/>
                  </a:lnTo>
                  <a:lnTo>
                    <a:pt x="406" y="628"/>
                  </a:lnTo>
                  <a:lnTo>
                    <a:pt x="443" y="609"/>
                  </a:lnTo>
                  <a:lnTo>
                    <a:pt x="554" y="517"/>
                  </a:lnTo>
                  <a:lnTo>
                    <a:pt x="664" y="407"/>
                  </a:lnTo>
                  <a:lnTo>
                    <a:pt x="793" y="296"/>
                  </a:lnTo>
                  <a:lnTo>
                    <a:pt x="646" y="185"/>
                  </a:lnTo>
                  <a:lnTo>
                    <a:pt x="535" y="93"/>
                  </a:lnTo>
                  <a:lnTo>
                    <a:pt x="425" y="19"/>
                  </a:lnTo>
                  <a:lnTo>
                    <a:pt x="3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91" name="Google Shape;2791;p9"/>
          <p:cNvSpPr/>
          <p:nvPr/>
        </p:nvSpPr>
        <p:spPr>
          <a:xfrm>
            <a:off x="599" y="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9"/>
          <p:cNvSpPr/>
          <p:nvPr/>
        </p:nvSpPr>
        <p:spPr>
          <a:xfrm flipH="1">
            <a:off x="6106799" y="0"/>
            <a:ext cx="3037203" cy="1230623"/>
          </a:xfrm>
          <a:custGeom>
            <a:avLst/>
            <a:gdLst/>
            <a:ahLst/>
            <a:cxnLst/>
            <a:rect l="l" t="t" r="r" b="b"/>
            <a:pathLst>
              <a:path w="54062" h="21905" extrusionOk="0">
                <a:moveTo>
                  <a:pt x="1" y="0"/>
                </a:moveTo>
                <a:lnTo>
                  <a:pt x="1" y="21665"/>
                </a:lnTo>
                <a:lnTo>
                  <a:pt x="554" y="21739"/>
                </a:lnTo>
                <a:lnTo>
                  <a:pt x="1126" y="21794"/>
                </a:lnTo>
                <a:lnTo>
                  <a:pt x="1679" y="21849"/>
                </a:lnTo>
                <a:lnTo>
                  <a:pt x="2250" y="21886"/>
                </a:lnTo>
                <a:lnTo>
                  <a:pt x="2822" y="21905"/>
                </a:lnTo>
                <a:lnTo>
                  <a:pt x="3965" y="21905"/>
                </a:lnTo>
                <a:lnTo>
                  <a:pt x="4537" y="21886"/>
                </a:lnTo>
                <a:lnTo>
                  <a:pt x="5108" y="21849"/>
                </a:lnTo>
                <a:lnTo>
                  <a:pt x="5680" y="21813"/>
                </a:lnTo>
                <a:lnTo>
                  <a:pt x="6233" y="21757"/>
                </a:lnTo>
                <a:lnTo>
                  <a:pt x="6805" y="21684"/>
                </a:lnTo>
                <a:lnTo>
                  <a:pt x="7376" y="21610"/>
                </a:lnTo>
                <a:lnTo>
                  <a:pt x="7929" y="21518"/>
                </a:lnTo>
                <a:lnTo>
                  <a:pt x="8501" y="21407"/>
                </a:lnTo>
                <a:lnTo>
                  <a:pt x="9054" y="21296"/>
                </a:lnTo>
                <a:lnTo>
                  <a:pt x="9976" y="21093"/>
                </a:lnTo>
                <a:lnTo>
                  <a:pt x="10916" y="20854"/>
                </a:lnTo>
                <a:lnTo>
                  <a:pt x="11820" y="20577"/>
                </a:lnTo>
                <a:lnTo>
                  <a:pt x="12742" y="20282"/>
                </a:lnTo>
                <a:lnTo>
                  <a:pt x="13627" y="19969"/>
                </a:lnTo>
                <a:lnTo>
                  <a:pt x="14530" y="19618"/>
                </a:lnTo>
                <a:lnTo>
                  <a:pt x="15415" y="19250"/>
                </a:lnTo>
                <a:lnTo>
                  <a:pt x="16282" y="18862"/>
                </a:lnTo>
                <a:lnTo>
                  <a:pt x="17148" y="18457"/>
                </a:lnTo>
                <a:lnTo>
                  <a:pt x="18015" y="18033"/>
                </a:lnTo>
                <a:lnTo>
                  <a:pt x="18863" y="17590"/>
                </a:lnTo>
                <a:lnTo>
                  <a:pt x="19693" y="17129"/>
                </a:lnTo>
                <a:lnTo>
                  <a:pt x="20541" y="16650"/>
                </a:lnTo>
                <a:lnTo>
                  <a:pt x="21352" y="16152"/>
                </a:lnTo>
                <a:lnTo>
                  <a:pt x="22182" y="15654"/>
                </a:lnTo>
                <a:lnTo>
                  <a:pt x="22975" y="15138"/>
                </a:lnTo>
                <a:lnTo>
                  <a:pt x="24100" y="14400"/>
                </a:lnTo>
                <a:lnTo>
                  <a:pt x="25206" y="13644"/>
                </a:lnTo>
                <a:lnTo>
                  <a:pt x="27400" y="12096"/>
                </a:lnTo>
                <a:lnTo>
                  <a:pt x="29594" y="10565"/>
                </a:lnTo>
                <a:lnTo>
                  <a:pt x="30700" y="9791"/>
                </a:lnTo>
                <a:lnTo>
                  <a:pt x="31807" y="9053"/>
                </a:lnTo>
                <a:lnTo>
                  <a:pt x="32931" y="8334"/>
                </a:lnTo>
                <a:lnTo>
                  <a:pt x="34075" y="7634"/>
                </a:lnTo>
                <a:lnTo>
                  <a:pt x="35218" y="6970"/>
                </a:lnTo>
                <a:lnTo>
                  <a:pt x="35789" y="6656"/>
                </a:lnTo>
                <a:lnTo>
                  <a:pt x="36379" y="6343"/>
                </a:lnTo>
                <a:lnTo>
                  <a:pt x="36969" y="6048"/>
                </a:lnTo>
                <a:lnTo>
                  <a:pt x="37578" y="5771"/>
                </a:lnTo>
                <a:lnTo>
                  <a:pt x="38168" y="5495"/>
                </a:lnTo>
                <a:lnTo>
                  <a:pt x="38776" y="5237"/>
                </a:lnTo>
                <a:lnTo>
                  <a:pt x="39403" y="4997"/>
                </a:lnTo>
                <a:lnTo>
                  <a:pt x="40012" y="4757"/>
                </a:lnTo>
                <a:lnTo>
                  <a:pt x="40639" y="4554"/>
                </a:lnTo>
                <a:lnTo>
                  <a:pt x="41284" y="4352"/>
                </a:lnTo>
                <a:lnTo>
                  <a:pt x="41911" y="4167"/>
                </a:lnTo>
                <a:lnTo>
                  <a:pt x="42538" y="4001"/>
                </a:lnTo>
                <a:lnTo>
                  <a:pt x="43810" y="3706"/>
                </a:lnTo>
                <a:lnTo>
                  <a:pt x="46373" y="3153"/>
                </a:lnTo>
                <a:lnTo>
                  <a:pt x="47645" y="2858"/>
                </a:lnTo>
                <a:lnTo>
                  <a:pt x="48272" y="2711"/>
                </a:lnTo>
                <a:lnTo>
                  <a:pt x="48899" y="2526"/>
                </a:lnTo>
                <a:lnTo>
                  <a:pt x="49526" y="2342"/>
                </a:lnTo>
                <a:lnTo>
                  <a:pt x="50134" y="2139"/>
                </a:lnTo>
                <a:lnTo>
                  <a:pt x="50743" y="1918"/>
                </a:lnTo>
                <a:lnTo>
                  <a:pt x="51351" y="1660"/>
                </a:lnTo>
                <a:lnTo>
                  <a:pt x="51701" y="1494"/>
                </a:lnTo>
                <a:lnTo>
                  <a:pt x="52052" y="1328"/>
                </a:lnTo>
                <a:lnTo>
                  <a:pt x="52402" y="1125"/>
                </a:lnTo>
                <a:lnTo>
                  <a:pt x="52752" y="922"/>
                </a:lnTo>
                <a:lnTo>
                  <a:pt x="53084" y="719"/>
                </a:lnTo>
                <a:lnTo>
                  <a:pt x="53416" y="480"/>
                </a:lnTo>
                <a:lnTo>
                  <a:pt x="53748" y="258"/>
                </a:lnTo>
                <a:lnTo>
                  <a:pt x="54062" y="0"/>
                </a:lnTo>
                <a:close/>
              </a:path>
            </a:pathLst>
          </a:custGeom>
          <a:gradFill>
            <a:gsLst>
              <a:gs pos="0">
                <a:schemeClr val="dk1"/>
              </a:gs>
              <a:gs pos="100000">
                <a:schemeClr val="dk2"/>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3" name="Google Shape;2793;p9"/>
          <p:cNvGrpSpPr/>
          <p:nvPr/>
        </p:nvGrpSpPr>
        <p:grpSpPr>
          <a:xfrm>
            <a:off x="7991750" y="653263"/>
            <a:ext cx="2651830" cy="2216529"/>
            <a:chOff x="8778750" y="1654938"/>
            <a:chExt cx="2651830" cy="2216529"/>
          </a:xfrm>
        </p:grpSpPr>
        <p:sp>
          <p:nvSpPr>
            <p:cNvPr id="2794" name="Google Shape;2794;p9"/>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9"/>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9"/>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9"/>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9"/>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9"/>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9"/>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9"/>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9"/>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3" name="Google Shape;2803;p9"/>
          <p:cNvSpPr/>
          <p:nvPr/>
        </p:nvSpPr>
        <p:spPr>
          <a:xfrm rot="-5400000">
            <a:off x="8742775" y="298210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4" name="Google Shape;2804;p9"/>
          <p:cNvGrpSpPr/>
          <p:nvPr/>
        </p:nvGrpSpPr>
        <p:grpSpPr>
          <a:xfrm>
            <a:off x="-1447525" y="1315425"/>
            <a:ext cx="2651830" cy="2216529"/>
            <a:chOff x="8778750" y="1654938"/>
            <a:chExt cx="2651830" cy="2216529"/>
          </a:xfrm>
        </p:grpSpPr>
        <p:sp>
          <p:nvSpPr>
            <p:cNvPr id="2805" name="Google Shape;2805;p9"/>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9"/>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9"/>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9"/>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9"/>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9"/>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9"/>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9"/>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9"/>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4" name="Google Shape;2814;p9"/>
          <p:cNvSpPr/>
          <p:nvPr/>
        </p:nvSpPr>
        <p:spPr>
          <a:xfrm rot="-5400000">
            <a:off x="865600" y="112472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9"/>
          <p:cNvSpPr/>
          <p:nvPr/>
        </p:nvSpPr>
        <p:spPr>
          <a:xfrm rot="-5400000">
            <a:off x="1094200" y="134950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Google Shape;102;p1" descr="https://lh5.googleusercontent.com/FmDR0MkrTxFEnwnsLpuo1G6SlmfyaQjs9IQBRhe0PVneUzEk5Lc_qrdgbBOkgPlNGkJlO5OxqVNk9pTXrejwb2MmmeIrjAZSjR0vS2FTXZr0Dp-Tjrcoy-Ard1HOBqWhvEI3OEgMhabx6jGsHNmz6w">
            <a:extLst>
              <a:ext uri="{FF2B5EF4-FFF2-40B4-BE49-F238E27FC236}">
                <a16:creationId xmlns:a16="http://schemas.microsoft.com/office/drawing/2014/main" id="{18F60708-FDAD-AF6F-75B7-85E9891BBB28}"/>
              </a:ext>
            </a:extLst>
          </p:cNvPr>
          <p:cNvPicPr preferRelativeResize="0"/>
          <p:nvPr userDrawn="1"/>
        </p:nvPicPr>
        <p:blipFill rotWithShape="1">
          <a:blip r:embed="rId2">
            <a:alphaModFix/>
          </a:blip>
          <a:srcRect/>
          <a:stretch/>
        </p:blipFill>
        <p:spPr>
          <a:xfrm>
            <a:off x="26087" y="4301400"/>
            <a:ext cx="748150" cy="411583"/>
          </a:xfrm>
          <a:prstGeom prst="rect">
            <a:avLst/>
          </a:prstGeom>
          <a:noFill/>
          <a:ln>
            <a:noFill/>
          </a:ln>
        </p:spPr>
      </p:pic>
      <p:sp>
        <p:nvSpPr>
          <p:cNvPr id="3" name="Google Shape;105;p1">
            <a:extLst>
              <a:ext uri="{FF2B5EF4-FFF2-40B4-BE49-F238E27FC236}">
                <a16:creationId xmlns:a16="http://schemas.microsoft.com/office/drawing/2014/main" id="{8E043EEC-CFA4-911D-837A-19C462C5CF1F}"/>
              </a:ext>
            </a:extLst>
          </p:cNvPr>
          <p:cNvSpPr txBox="1"/>
          <p:nvPr userDrawn="1"/>
        </p:nvSpPr>
        <p:spPr>
          <a:xfrm>
            <a:off x="-28932" y="4645020"/>
            <a:ext cx="3047700" cy="3231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s-MX" sz="800" dirty="0">
                <a:solidFill>
                  <a:schemeClr val="bg1"/>
                </a:solidFill>
              </a:rPr>
              <a:t>Derechos de autor </a:t>
            </a:r>
            <a:endParaRPr sz="800" dirty="0">
              <a:solidFill>
                <a:schemeClr val="bg1"/>
              </a:solidFill>
            </a:endParaRPr>
          </a:p>
          <a:p>
            <a:pPr marL="0" lvl="0" indent="0" algn="l" rtl="0">
              <a:lnSpc>
                <a:spcPct val="90000"/>
              </a:lnSpc>
              <a:spcBef>
                <a:spcPts val="0"/>
              </a:spcBef>
              <a:spcAft>
                <a:spcPts val="0"/>
              </a:spcAft>
              <a:buNone/>
            </a:pPr>
            <a:r>
              <a:rPr lang="es-MX" sz="800" dirty="0">
                <a:solidFill>
                  <a:schemeClr val="bg1"/>
                </a:solidFill>
              </a:rPr>
              <a:t>Universidad Nacional Autónoma de México bajo licencia CC-BY-NC 4.0 Internacional</a:t>
            </a:r>
            <a:endParaRPr sz="800" dirty="0">
              <a:solidFill>
                <a:schemeClr val="bg1"/>
              </a:solidFill>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816"/>
        <p:cNvGrpSpPr/>
        <p:nvPr/>
      </p:nvGrpSpPr>
      <p:grpSpPr>
        <a:xfrm>
          <a:off x="0" y="0"/>
          <a:ext cx="0" cy="0"/>
          <a:chOff x="0" y="0"/>
          <a:chExt cx="0" cy="0"/>
        </a:xfrm>
      </p:grpSpPr>
      <p:sp>
        <p:nvSpPr>
          <p:cNvPr id="2817" name="Google Shape;2817;p10"/>
          <p:cNvSpPr txBox="1">
            <a:spLocks noGrp="1"/>
          </p:cNvSpPr>
          <p:nvPr>
            <p:ph type="title"/>
          </p:nvPr>
        </p:nvSpPr>
        <p:spPr>
          <a:xfrm>
            <a:off x="713225" y="554150"/>
            <a:ext cx="4489500" cy="1062000"/>
          </a:xfrm>
          <a:prstGeom prst="rect">
            <a:avLst/>
          </a:prstGeom>
          <a:noFill/>
        </p:spPr>
        <p:txBody>
          <a:bodyPr spcFirstLastPara="1" wrap="square" lIns="91425" tIns="91425" rIns="91425" bIns="91425" anchor="ctr" anchorCtr="0">
            <a:noAutofit/>
          </a:bodyPr>
          <a:lstStyle>
            <a:lvl1pPr lvl="0" algn="l" rtl="0">
              <a:spcBef>
                <a:spcPts val="0"/>
              </a:spcBef>
              <a:spcAft>
                <a:spcPts val="0"/>
              </a:spcAft>
              <a:buSzPts val="3500"/>
              <a:buNone/>
              <a:defRPr sz="3500">
                <a:highlight>
                  <a:schemeClr val="dk1"/>
                </a:highlight>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2818" name="Google Shape;2818;p10"/>
          <p:cNvGrpSpPr/>
          <p:nvPr/>
        </p:nvGrpSpPr>
        <p:grpSpPr>
          <a:xfrm>
            <a:off x="120557" y="76210"/>
            <a:ext cx="855308" cy="653629"/>
            <a:chOff x="4917157" y="4271285"/>
            <a:chExt cx="855308" cy="653629"/>
          </a:xfrm>
        </p:grpSpPr>
        <p:sp>
          <p:nvSpPr>
            <p:cNvPr id="2819" name="Google Shape;2819;p10"/>
            <p:cNvSpPr/>
            <p:nvPr/>
          </p:nvSpPr>
          <p:spPr>
            <a:xfrm>
              <a:off x="4917157" y="4543294"/>
              <a:ext cx="297561" cy="259785"/>
            </a:xfrm>
            <a:custGeom>
              <a:avLst/>
              <a:gdLst/>
              <a:ahLst/>
              <a:cxnLst/>
              <a:rect l="l" t="t" r="r" b="b"/>
              <a:pathLst>
                <a:path w="11855" h="10350" extrusionOk="0">
                  <a:moveTo>
                    <a:pt x="8543" y="641"/>
                  </a:moveTo>
                  <a:lnTo>
                    <a:pt x="11158" y="5175"/>
                  </a:lnTo>
                  <a:lnTo>
                    <a:pt x="8543" y="9710"/>
                  </a:lnTo>
                  <a:lnTo>
                    <a:pt x="3293" y="9710"/>
                  </a:lnTo>
                  <a:lnTo>
                    <a:pt x="678" y="5175"/>
                  </a:lnTo>
                  <a:lnTo>
                    <a:pt x="3293" y="641"/>
                  </a:lnTo>
                  <a:close/>
                  <a:moveTo>
                    <a:pt x="3124" y="1"/>
                  </a:moveTo>
                  <a:lnTo>
                    <a:pt x="3030" y="20"/>
                  </a:ln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20"/>
                  </a:lnTo>
                  <a:lnTo>
                    <a:pt x="87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0"/>
            <p:cNvSpPr/>
            <p:nvPr/>
          </p:nvSpPr>
          <p:spPr>
            <a:xfrm>
              <a:off x="5126391" y="4421459"/>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029" y="0"/>
                  </a:moveTo>
                  <a:lnTo>
                    <a:pt x="2954" y="38"/>
                  </a:lnTo>
                  <a:lnTo>
                    <a:pt x="2898" y="94"/>
                  </a:lnTo>
                  <a:lnTo>
                    <a:pt x="2841" y="151"/>
                  </a:lnTo>
                  <a:lnTo>
                    <a:pt x="38" y="5005"/>
                  </a:lnTo>
                  <a:lnTo>
                    <a:pt x="19" y="5099"/>
                  </a:lnTo>
                  <a:lnTo>
                    <a:pt x="0" y="5175"/>
                  </a:lnTo>
                  <a:lnTo>
                    <a:pt x="19" y="5250"/>
                  </a:lnTo>
                  <a:lnTo>
                    <a:pt x="38" y="5325"/>
                  </a:lnTo>
                  <a:lnTo>
                    <a:pt x="2841" y="10180"/>
                  </a:lnTo>
                  <a:lnTo>
                    <a:pt x="2898" y="10255"/>
                  </a:lnTo>
                  <a:lnTo>
                    <a:pt x="2954" y="10311"/>
                  </a:lnTo>
                  <a:lnTo>
                    <a:pt x="3029" y="10330"/>
                  </a:lnTo>
                  <a:lnTo>
                    <a:pt x="3123" y="10349"/>
                  </a:lnTo>
                  <a:lnTo>
                    <a:pt x="8730" y="10349"/>
                  </a:lnTo>
                  <a:lnTo>
                    <a:pt x="8806" y="10330"/>
                  </a:lnTo>
                  <a:lnTo>
                    <a:pt x="8881" y="10311"/>
                  </a:lnTo>
                  <a:lnTo>
                    <a:pt x="8956" y="10255"/>
                  </a:lnTo>
                  <a:lnTo>
                    <a:pt x="9013" y="10180"/>
                  </a:lnTo>
                  <a:lnTo>
                    <a:pt x="11816" y="5325"/>
                  </a:lnTo>
                  <a:lnTo>
                    <a:pt x="11835" y="5250"/>
                  </a:lnTo>
                  <a:lnTo>
                    <a:pt x="11854" y="5175"/>
                  </a:lnTo>
                  <a:lnTo>
                    <a:pt x="11835" y="5099"/>
                  </a:lnTo>
                  <a:lnTo>
                    <a:pt x="11816" y="5005"/>
                  </a:lnTo>
                  <a:lnTo>
                    <a:pt x="9013" y="151"/>
                  </a:lnTo>
                  <a:lnTo>
                    <a:pt x="8956" y="94"/>
                  </a:lnTo>
                  <a:lnTo>
                    <a:pt x="8881" y="38"/>
                  </a:lnTo>
                  <a:lnTo>
                    <a:pt x="88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0"/>
            <p:cNvSpPr/>
            <p:nvPr/>
          </p:nvSpPr>
          <p:spPr>
            <a:xfrm>
              <a:off x="5341272" y="4299598"/>
              <a:ext cx="297535" cy="259785"/>
            </a:xfrm>
            <a:custGeom>
              <a:avLst/>
              <a:gdLst/>
              <a:ahLst/>
              <a:cxnLst/>
              <a:rect l="l" t="t" r="r" b="b"/>
              <a:pathLst>
                <a:path w="11854" h="10350" extrusionOk="0">
                  <a:moveTo>
                    <a:pt x="8542" y="641"/>
                  </a:moveTo>
                  <a:lnTo>
                    <a:pt x="11177" y="5175"/>
                  </a:lnTo>
                  <a:lnTo>
                    <a:pt x="8542" y="9710"/>
                  </a:lnTo>
                  <a:lnTo>
                    <a:pt x="3312" y="9710"/>
                  </a:lnTo>
                  <a:lnTo>
                    <a:pt x="696" y="5175"/>
                  </a:lnTo>
                  <a:lnTo>
                    <a:pt x="3312" y="641"/>
                  </a:lnTo>
                  <a:close/>
                  <a:moveTo>
                    <a:pt x="3048" y="1"/>
                  </a:moveTo>
                  <a:lnTo>
                    <a:pt x="2973" y="39"/>
                  </a:lnTo>
                  <a:lnTo>
                    <a:pt x="2898" y="95"/>
                  </a:lnTo>
                  <a:lnTo>
                    <a:pt x="2860" y="151"/>
                  </a:lnTo>
                  <a:lnTo>
                    <a:pt x="57" y="5006"/>
                  </a:lnTo>
                  <a:lnTo>
                    <a:pt x="19" y="5081"/>
                  </a:lnTo>
                  <a:lnTo>
                    <a:pt x="0" y="5175"/>
                  </a:lnTo>
                  <a:lnTo>
                    <a:pt x="19" y="5251"/>
                  </a:lnTo>
                  <a:lnTo>
                    <a:pt x="57" y="5326"/>
                  </a:lnTo>
                  <a:lnTo>
                    <a:pt x="2860" y="10180"/>
                  </a:lnTo>
                  <a:lnTo>
                    <a:pt x="2898" y="10255"/>
                  </a:lnTo>
                  <a:lnTo>
                    <a:pt x="2973" y="10312"/>
                  </a:lnTo>
                  <a:lnTo>
                    <a:pt x="3048" y="10331"/>
                  </a:lnTo>
                  <a:lnTo>
                    <a:pt x="3124" y="10350"/>
                  </a:lnTo>
                  <a:lnTo>
                    <a:pt x="8731" y="10350"/>
                  </a:lnTo>
                  <a:lnTo>
                    <a:pt x="8825" y="10331"/>
                  </a:lnTo>
                  <a:lnTo>
                    <a:pt x="8900" y="10312"/>
                  </a:lnTo>
                  <a:lnTo>
                    <a:pt x="8956" y="10255"/>
                  </a:lnTo>
                  <a:lnTo>
                    <a:pt x="9013" y="10180"/>
                  </a:lnTo>
                  <a:lnTo>
                    <a:pt x="11816" y="5326"/>
                  </a:lnTo>
                  <a:lnTo>
                    <a:pt x="11854" y="5251"/>
                  </a:lnTo>
                  <a:lnTo>
                    <a:pt x="11854" y="5175"/>
                  </a:lnTo>
                  <a:lnTo>
                    <a:pt x="11854"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0"/>
            <p:cNvSpPr/>
            <p:nvPr/>
          </p:nvSpPr>
          <p:spPr>
            <a:xfrm>
              <a:off x="5552363" y="4299598"/>
              <a:ext cx="191764" cy="16089"/>
            </a:xfrm>
            <a:custGeom>
              <a:avLst/>
              <a:gdLst/>
              <a:ahLst/>
              <a:cxnLst/>
              <a:rect l="l" t="t" r="r" b="b"/>
              <a:pathLst>
                <a:path w="7640" h="641" extrusionOk="0">
                  <a:moveTo>
                    <a:pt x="264" y="1"/>
                  </a:moveTo>
                  <a:lnTo>
                    <a:pt x="208" y="20"/>
                  </a:lnTo>
                  <a:lnTo>
                    <a:pt x="151" y="57"/>
                  </a:lnTo>
                  <a:lnTo>
                    <a:pt x="95" y="95"/>
                  </a:lnTo>
                  <a:lnTo>
                    <a:pt x="57" y="133"/>
                  </a:lnTo>
                  <a:lnTo>
                    <a:pt x="38" y="189"/>
                  </a:lnTo>
                  <a:lnTo>
                    <a:pt x="20" y="246"/>
                  </a:lnTo>
                  <a:lnTo>
                    <a:pt x="1" y="321"/>
                  </a:lnTo>
                  <a:lnTo>
                    <a:pt x="20" y="377"/>
                  </a:lnTo>
                  <a:lnTo>
                    <a:pt x="38" y="434"/>
                  </a:lnTo>
                  <a:lnTo>
                    <a:pt x="57" y="490"/>
                  </a:lnTo>
                  <a:lnTo>
                    <a:pt x="95" y="547"/>
                  </a:lnTo>
                  <a:lnTo>
                    <a:pt x="151" y="584"/>
                  </a:lnTo>
                  <a:lnTo>
                    <a:pt x="208" y="603"/>
                  </a:lnTo>
                  <a:lnTo>
                    <a:pt x="264" y="622"/>
                  </a:lnTo>
                  <a:lnTo>
                    <a:pt x="321" y="641"/>
                  </a:lnTo>
                  <a:lnTo>
                    <a:pt x="7320" y="641"/>
                  </a:lnTo>
                  <a:lnTo>
                    <a:pt x="7376" y="622"/>
                  </a:lnTo>
                  <a:lnTo>
                    <a:pt x="7452" y="603"/>
                  </a:lnTo>
                  <a:lnTo>
                    <a:pt x="7508" y="584"/>
                  </a:lnTo>
                  <a:lnTo>
                    <a:pt x="7546" y="547"/>
                  </a:lnTo>
                  <a:lnTo>
                    <a:pt x="7583" y="490"/>
                  </a:lnTo>
                  <a:lnTo>
                    <a:pt x="7621" y="434"/>
                  </a:lnTo>
                  <a:lnTo>
                    <a:pt x="7640" y="377"/>
                  </a:lnTo>
                  <a:lnTo>
                    <a:pt x="7640" y="321"/>
                  </a:lnTo>
                  <a:lnTo>
                    <a:pt x="7640" y="246"/>
                  </a:lnTo>
                  <a:lnTo>
                    <a:pt x="7621" y="189"/>
                  </a:lnTo>
                  <a:lnTo>
                    <a:pt x="7583" y="133"/>
                  </a:lnTo>
                  <a:lnTo>
                    <a:pt x="7546" y="95"/>
                  </a:lnTo>
                  <a:lnTo>
                    <a:pt x="7508" y="57"/>
                  </a:lnTo>
                  <a:lnTo>
                    <a:pt x="7452" y="20"/>
                  </a:lnTo>
                  <a:lnTo>
                    <a:pt x="73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0"/>
            <p:cNvSpPr/>
            <p:nvPr/>
          </p:nvSpPr>
          <p:spPr>
            <a:xfrm>
              <a:off x="5126391" y="4665154"/>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123" y="0"/>
                  </a:moveTo>
                  <a:lnTo>
                    <a:pt x="3029" y="19"/>
                  </a:lnTo>
                  <a:lnTo>
                    <a:pt x="2954" y="38"/>
                  </a:lnTo>
                  <a:lnTo>
                    <a:pt x="2898" y="94"/>
                  </a:lnTo>
                  <a:lnTo>
                    <a:pt x="2841" y="151"/>
                  </a:lnTo>
                  <a:lnTo>
                    <a:pt x="38" y="5024"/>
                  </a:lnTo>
                  <a:lnTo>
                    <a:pt x="19" y="5099"/>
                  </a:lnTo>
                  <a:lnTo>
                    <a:pt x="0" y="5175"/>
                  </a:lnTo>
                  <a:lnTo>
                    <a:pt x="19" y="5250"/>
                  </a:lnTo>
                  <a:lnTo>
                    <a:pt x="38" y="5325"/>
                  </a:lnTo>
                  <a:lnTo>
                    <a:pt x="2841" y="10198"/>
                  </a:lnTo>
                  <a:lnTo>
                    <a:pt x="2898" y="10255"/>
                  </a:lnTo>
                  <a:lnTo>
                    <a:pt x="2954" y="10311"/>
                  </a:lnTo>
                  <a:lnTo>
                    <a:pt x="3029" y="10330"/>
                  </a:lnTo>
                  <a:lnTo>
                    <a:pt x="3123" y="10349"/>
                  </a:lnTo>
                  <a:lnTo>
                    <a:pt x="8730" y="10349"/>
                  </a:lnTo>
                  <a:lnTo>
                    <a:pt x="8806" y="10330"/>
                  </a:lnTo>
                  <a:lnTo>
                    <a:pt x="8881" y="10311"/>
                  </a:lnTo>
                  <a:lnTo>
                    <a:pt x="8956" y="10255"/>
                  </a:lnTo>
                  <a:lnTo>
                    <a:pt x="9013" y="10198"/>
                  </a:lnTo>
                  <a:lnTo>
                    <a:pt x="11816" y="5325"/>
                  </a:lnTo>
                  <a:lnTo>
                    <a:pt x="11835" y="5250"/>
                  </a:lnTo>
                  <a:lnTo>
                    <a:pt x="11854" y="5175"/>
                  </a:lnTo>
                  <a:lnTo>
                    <a:pt x="11835" y="5099"/>
                  </a:lnTo>
                  <a:lnTo>
                    <a:pt x="11816" y="5024"/>
                  </a:lnTo>
                  <a:lnTo>
                    <a:pt x="9013" y="151"/>
                  </a:lnTo>
                  <a:lnTo>
                    <a:pt x="8956" y="94"/>
                  </a:lnTo>
                  <a:lnTo>
                    <a:pt x="8881" y="38"/>
                  </a:lnTo>
                  <a:lnTo>
                    <a:pt x="8806" y="19"/>
                  </a:lnTo>
                  <a:lnTo>
                    <a:pt x="8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0"/>
            <p:cNvSpPr/>
            <p:nvPr/>
          </p:nvSpPr>
          <p:spPr>
            <a:xfrm>
              <a:off x="5098053" y="4514956"/>
              <a:ext cx="72740" cy="72765"/>
            </a:xfrm>
            <a:custGeom>
              <a:avLst/>
              <a:gdLst/>
              <a:ahLst/>
              <a:cxnLst/>
              <a:rect l="l" t="t" r="r" b="b"/>
              <a:pathLst>
                <a:path w="2898" h="2899" extrusionOk="0">
                  <a:moveTo>
                    <a:pt x="1355" y="1"/>
                  </a:moveTo>
                  <a:lnTo>
                    <a:pt x="1204" y="20"/>
                  </a:lnTo>
                  <a:lnTo>
                    <a:pt x="1073" y="39"/>
                  </a:lnTo>
                  <a:lnTo>
                    <a:pt x="922" y="95"/>
                  </a:lnTo>
                  <a:lnTo>
                    <a:pt x="790" y="151"/>
                  </a:lnTo>
                  <a:lnTo>
                    <a:pt x="677" y="227"/>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35"/>
                  </a:lnTo>
                  <a:lnTo>
                    <a:pt x="715" y="2710"/>
                  </a:lnTo>
                  <a:lnTo>
                    <a:pt x="847" y="2767"/>
                  </a:lnTo>
                  <a:lnTo>
                    <a:pt x="979" y="2823"/>
                  </a:lnTo>
                  <a:lnTo>
                    <a:pt x="1110" y="2861"/>
                  </a:lnTo>
                  <a:lnTo>
                    <a:pt x="1242" y="2880"/>
                  </a:lnTo>
                  <a:lnTo>
                    <a:pt x="1392"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0"/>
            <p:cNvSpPr/>
            <p:nvPr/>
          </p:nvSpPr>
          <p:spPr>
            <a:xfrm>
              <a:off x="5699725" y="4271285"/>
              <a:ext cx="72740" cy="72740"/>
            </a:xfrm>
            <a:custGeom>
              <a:avLst/>
              <a:gdLst/>
              <a:ahLst/>
              <a:cxnLst/>
              <a:rect l="l" t="t" r="r" b="b"/>
              <a:pathLst>
                <a:path w="2898" h="2898" extrusionOk="0">
                  <a:moveTo>
                    <a:pt x="1355" y="0"/>
                  </a:moveTo>
                  <a:lnTo>
                    <a:pt x="1223" y="19"/>
                  </a:lnTo>
                  <a:lnTo>
                    <a:pt x="1073" y="38"/>
                  </a:lnTo>
                  <a:lnTo>
                    <a:pt x="941" y="94"/>
                  </a:lnTo>
                  <a:lnTo>
                    <a:pt x="809" y="151"/>
                  </a:lnTo>
                  <a:lnTo>
                    <a:pt x="678" y="207"/>
                  </a:lnTo>
                  <a:lnTo>
                    <a:pt x="565" y="301"/>
                  </a:lnTo>
                  <a:lnTo>
                    <a:pt x="452" y="376"/>
                  </a:lnTo>
                  <a:lnTo>
                    <a:pt x="358" y="489"/>
                  </a:lnTo>
                  <a:lnTo>
                    <a:pt x="264" y="602"/>
                  </a:lnTo>
                  <a:lnTo>
                    <a:pt x="188" y="715"/>
                  </a:lnTo>
                  <a:lnTo>
                    <a:pt x="132" y="828"/>
                  </a:lnTo>
                  <a:lnTo>
                    <a:pt x="75" y="960"/>
                  </a:lnTo>
                  <a:lnTo>
                    <a:pt x="38" y="1110"/>
                  </a:lnTo>
                  <a:lnTo>
                    <a:pt x="19" y="1242"/>
                  </a:lnTo>
                  <a:lnTo>
                    <a:pt x="0" y="1392"/>
                  </a:lnTo>
                  <a:lnTo>
                    <a:pt x="0" y="1524"/>
                  </a:lnTo>
                  <a:lnTo>
                    <a:pt x="19" y="1675"/>
                  </a:lnTo>
                  <a:lnTo>
                    <a:pt x="57" y="1825"/>
                  </a:lnTo>
                  <a:lnTo>
                    <a:pt x="94" y="1957"/>
                  </a:lnTo>
                  <a:lnTo>
                    <a:pt x="151" y="2089"/>
                  </a:lnTo>
                  <a:lnTo>
                    <a:pt x="226" y="2220"/>
                  </a:lnTo>
                  <a:lnTo>
                    <a:pt x="301" y="2333"/>
                  </a:lnTo>
                  <a:lnTo>
                    <a:pt x="395" y="2446"/>
                  </a:lnTo>
                  <a:lnTo>
                    <a:pt x="489" y="2540"/>
                  </a:lnTo>
                  <a:lnTo>
                    <a:pt x="602" y="2615"/>
                  </a:lnTo>
                  <a:lnTo>
                    <a:pt x="715" y="2691"/>
                  </a:lnTo>
                  <a:lnTo>
                    <a:pt x="847" y="2766"/>
                  </a:lnTo>
                  <a:lnTo>
                    <a:pt x="979" y="2822"/>
                  </a:lnTo>
                  <a:lnTo>
                    <a:pt x="1110" y="2860"/>
                  </a:lnTo>
                  <a:lnTo>
                    <a:pt x="1242" y="2879"/>
                  </a:lnTo>
                  <a:lnTo>
                    <a:pt x="1393" y="2898"/>
                  </a:lnTo>
                  <a:lnTo>
                    <a:pt x="1543" y="2898"/>
                  </a:lnTo>
                  <a:lnTo>
                    <a:pt x="1694" y="2879"/>
                  </a:lnTo>
                  <a:lnTo>
                    <a:pt x="1825" y="2841"/>
                  </a:lnTo>
                  <a:lnTo>
                    <a:pt x="1976" y="2804"/>
                  </a:lnTo>
                  <a:lnTo>
                    <a:pt x="2108" y="2747"/>
                  </a:lnTo>
                  <a:lnTo>
                    <a:pt x="2220" y="2672"/>
                  </a:lnTo>
                  <a:lnTo>
                    <a:pt x="2333" y="2597"/>
                  </a:lnTo>
                  <a:lnTo>
                    <a:pt x="2446" y="2502"/>
                  </a:lnTo>
                  <a:lnTo>
                    <a:pt x="2540" y="2408"/>
                  </a:lnTo>
                  <a:lnTo>
                    <a:pt x="2634" y="2296"/>
                  </a:lnTo>
                  <a:lnTo>
                    <a:pt x="2710" y="2183"/>
                  </a:lnTo>
                  <a:lnTo>
                    <a:pt x="2766" y="2051"/>
                  </a:lnTo>
                  <a:lnTo>
                    <a:pt x="2823" y="1919"/>
                  </a:lnTo>
                  <a:lnTo>
                    <a:pt x="2860" y="1787"/>
                  </a:lnTo>
                  <a:lnTo>
                    <a:pt x="2898" y="1637"/>
                  </a:lnTo>
                  <a:lnTo>
                    <a:pt x="2898" y="1505"/>
                  </a:lnTo>
                  <a:lnTo>
                    <a:pt x="2898" y="1355"/>
                  </a:lnTo>
                  <a:lnTo>
                    <a:pt x="2879" y="1204"/>
                  </a:lnTo>
                  <a:lnTo>
                    <a:pt x="2860" y="1072"/>
                  </a:lnTo>
                  <a:lnTo>
                    <a:pt x="2804" y="922"/>
                  </a:lnTo>
                  <a:lnTo>
                    <a:pt x="2747" y="790"/>
                  </a:lnTo>
                  <a:lnTo>
                    <a:pt x="2672" y="677"/>
                  </a:lnTo>
                  <a:lnTo>
                    <a:pt x="2597" y="546"/>
                  </a:lnTo>
                  <a:lnTo>
                    <a:pt x="2503" y="452"/>
                  </a:lnTo>
                  <a:lnTo>
                    <a:pt x="2409" y="357"/>
                  </a:lnTo>
                  <a:lnTo>
                    <a:pt x="2296" y="263"/>
                  </a:lnTo>
                  <a:lnTo>
                    <a:pt x="2183" y="188"/>
                  </a:lnTo>
                  <a:lnTo>
                    <a:pt x="2051" y="132"/>
                  </a:lnTo>
                  <a:lnTo>
                    <a:pt x="1919" y="75"/>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0"/>
            <p:cNvSpPr/>
            <p:nvPr/>
          </p:nvSpPr>
          <p:spPr>
            <a:xfrm>
              <a:off x="5379524" y="4520152"/>
              <a:ext cx="72740" cy="72765"/>
            </a:xfrm>
            <a:custGeom>
              <a:avLst/>
              <a:gdLst/>
              <a:ahLst/>
              <a:cxnLst/>
              <a:rect l="l" t="t" r="r" b="b"/>
              <a:pathLst>
                <a:path w="2898" h="2899" extrusionOk="0">
                  <a:moveTo>
                    <a:pt x="1355" y="1"/>
                  </a:moveTo>
                  <a:lnTo>
                    <a:pt x="1204" y="20"/>
                  </a:lnTo>
                  <a:lnTo>
                    <a:pt x="1073" y="38"/>
                  </a:lnTo>
                  <a:lnTo>
                    <a:pt x="922" y="95"/>
                  </a:lnTo>
                  <a:lnTo>
                    <a:pt x="790" y="151"/>
                  </a:lnTo>
                  <a:lnTo>
                    <a:pt x="678" y="208"/>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16"/>
                  </a:lnTo>
                  <a:lnTo>
                    <a:pt x="715" y="2691"/>
                  </a:lnTo>
                  <a:lnTo>
                    <a:pt x="847" y="2767"/>
                  </a:lnTo>
                  <a:lnTo>
                    <a:pt x="979" y="2823"/>
                  </a:lnTo>
                  <a:lnTo>
                    <a:pt x="1110" y="2861"/>
                  </a:lnTo>
                  <a:lnTo>
                    <a:pt x="1242" y="2880"/>
                  </a:lnTo>
                  <a:lnTo>
                    <a:pt x="1393"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3"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8"/>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7" name="Google Shape;2827;p10"/>
          <p:cNvGrpSpPr/>
          <p:nvPr/>
        </p:nvGrpSpPr>
        <p:grpSpPr>
          <a:xfrm rot="5400000">
            <a:off x="7378825" y="3421438"/>
            <a:ext cx="2651830" cy="2216529"/>
            <a:chOff x="8778750" y="1654938"/>
            <a:chExt cx="2651830" cy="2216529"/>
          </a:xfrm>
        </p:grpSpPr>
        <p:sp>
          <p:nvSpPr>
            <p:cNvPr id="2828" name="Google Shape;2828;p10"/>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0"/>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0"/>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0"/>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0"/>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0"/>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0"/>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0"/>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0"/>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37" name="Google Shape;2837;p10"/>
          <p:cNvSpPr/>
          <p:nvPr/>
        </p:nvSpPr>
        <p:spPr>
          <a:xfrm rot="-5400000">
            <a:off x="8658300" y="305242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0"/>
          <p:cNvSpPr/>
          <p:nvPr/>
        </p:nvSpPr>
        <p:spPr>
          <a:xfrm rot="-5400000">
            <a:off x="8886900" y="3256500"/>
            <a:ext cx="130800" cy="1308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0"/>
          <p:cNvSpPr/>
          <p:nvPr/>
        </p:nvSpPr>
        <p:spPr>
          <a:xfrm rot="-5400000">
            <a:off x="189950" y="1073550"/>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0"/>
          <p:cNvSpPr/>
          <p:nvPr/>
        </p:nvSpPr>
        <p:spPr>
          <a:xfrm rot="-5400000">
            <a:off x="418550" y="1277625"/>
            <a:ext cx="130800" cy="1308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Google Shape;102;p1" descr="https://lh5.googleusercontent.com/FmDR0MkrTxFEnwnsLpuo1G6SlmfyaQjs9IQBRhe0PVneUzEk5Lc_qrdgbBOkgPlNGkJlO5OxqVNk9pTXrejwb2MmmeIrjAZSjR0vS2FTXZr0Dp-Tjrcoy-Ard1HOBqWhvEI3OEgMhabx6jGsHNmz6w">
            <a:extLst>
              <a:ext uri="{FF2B5EF4-FFF2-40B4-BE49-F238E27FC236}">
                <a16:creationId xmlns:a16="http://schemas.microsoft.com/office/drawing/2014/main" id="{E93F221F-7965-063E-E1A8-AFB85C8245C2}"/>
              </a:ext>
            </a:extLst>
          </p:cNvPr>
          <p:cNvPicPr preferRelativeResize="0"/>
          <p:nvPr userDrawn="1"/>
        </p:nvPicPr>
        <p:blipFill rotWithShape="1">
          <a:blip r:embed="rId2">
            <a:alphaModFix/>
          </a:blip>
          <a:srcRect/>
          <a:stretch/>
        </p:blipFill>
        <p:spPr>
          <a:xfrm>
            <a:off x="68799" y="4307827"/>
            <a:ext cx="748150" cy="411583"/>
          </a:xfrm>
          <a:prstGeom prst="rect">
            <a:avLst/>
          </a:prstGeom>
          <a:noFill/>
          <a:ln>
            <a:noFill/>
          </a:ln>
        </p:spPr>
      </p:pic>
      <p:sp>
        <p:nvSpPr>
          <p:cNvPr id="3" name="Google Shape;105;p1">
            <a:extLst>
              <a:ext uri="{FF2B5EF4-FFF2-40B4-BE49-F238E27FC236}">
                <a16:creationId xmlns:a16="http://schemas.microsoft.com/office/drawing/2014/main" id="{93E607E6-687D-32AA-B3BA-4545ED24DD5A}"/>
              </a:ext>
            </a:extLst>
          </p:cNvPr>
          <p:cNvSpPr txBox="1"/>
          <p:nvPr userDrawn="1"/>
        </p:nvSpPr>
        <p:spPr>
          <a:xfrm>
            <a:off x="-28932" y="4645020"/>
            <a:ext cx="3047700" cy="3231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None/>
            </a:pPr>
            <a:r>
              <a:rPr lang="es-MX" sz="800" dirty="0">
                <a:solidFill>
                  <a:schemeClr val="bg1"/>
                </a:solidFill>
              </a:rPr>
              <a:t>Derechos de autor </a:t>
            </a:r>
            <a:endParaRPr sz="800" dirty="0">
              <a:solidFill>
                <a:schemeClr val="bg1"/>
              </a:solidFill>
            </a:endParaRPr>
          </a:p>
          <a:p>
            <a:pPr marL="0" lvl="0" indent="0" algn="l" rtl="0">
              <a:lnSpc>
                <a:spcPct val="90000"/>
              </a:lnSpc>
              <a:spcBef>
                <a:spcPts val="0"/>
              </a:spcBef>
              <a:spcAft>
                <a:spcPts val="0"/>
              </a:spcAft>
              <a:buNone/>
            </a:pPr>
            <a:r>
              <a:rPr lang="es-MX" sz="800" dirty="0">
                <a:solidFill>
                  <a:schemeClr val="bg1"/>
                </a:solidFill>
              </a:rPr>
              <a:t>Universidad Nacional Autónoma de México bajo licencia CC-BY-NC 4.0 Internacional</a:t>
            </a:r>
            <a:endParaRPr sz="800" dirty="0">
              <a:solidFill>
                <a:schemeClr val="bg1"/>
              </a:solidFill>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7750" y="539496"/>
            <a:ext cx="7708500" cy="457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accent4"/>
              </a:buClr>
              <a:buSzPts val="3500"/>
              <a:buFont typeface="Lilita One"/>
              <a:buNone/>
              <a:defRPr sz="3500">
                <a:solidFill>
                  <a:schemeClr val="accent4"/>
                </a:solidFill>
                <a:latin typeface="Lilita One"/>
                <a:ea typeface="Lilita One"/>
                <a:cs typeface="Lilita One"/>
                <a:sym typeface="Lilita One"/>
              </a:defRPr>
            </a:lvl1pPr>
            <a:lvl2pPr lvl="1" rtl="0">
              <a:spcBef>
                <a:spcPts val="0"/>
              </a:spcBef>
              <a:spcAft>
                <a:spcPts val="0"/>
              </a:spcAft>
              <a:buClr>
                <a:schemeClr val="accent4"/>
              </a:buClr>
              <a:buSzPts val="3500"/>
              <a:buFont typeface="Bebas Neue"/>
              <a:buNone/>
              <a:defRPr sz="3500">
                <a:solidFill>
                  <a:schemeClr val="accent4"/>
                </a:solidFill>
                <a:latin typeface="Bebas Neue"/>
                <a:ea typeface="Bebas Neue"/>
                <a:cs typeface="Bebas Neue"/>
                <a:sym typeface="Bebas Neue"/>
              </a:defRPr>
            </a:lvl2pPr>
            <a:lvl3pPr lvl="2" rtl="0">
              <a:spcBef>
                <a:spcPts val="0"/>
              </a:spcBef>
              <a:spcAft>
                <a:spcPts val="0"/>
              </a:spcAft>
              <a:buClr>
                <a:schemeClr val="accent4"/>
              </a:buClr>
              <a:buSzPts val="3500"/>
              <a:buFont typeface="Bebas Neue"/>
              <a:buNone/>
              <a:defRPr sz="3500">
                <a:solidFill>
                  <a:schemeClr val="accent4"/>
                </a:solidFill>
                <a:latin typeface="Bebas Neue"/>
                <a:ea typeface="Bebas Neue"/>
                <a:cs typeface="Bebas Neue"/>
                <a:sym typeface="Bebas Neue"/>
              </a:defRPr>
            </a:lvl3pPr>
            <a:lvl4pPr lvl="3" rtl="0">
              <a:spcBef>
                <a:spcPts val="0"/>
              </a:spcBef>
              <a:spcAft>
                <a:spcPts val="0"/>
              </a:spcAft>
              <a:buClr>
                <a:schemeClr val="accent4"/>
              </a:buClr>
              <a:buSzPts val="3500"/>
              <a:buFont typeface="Bebas Neue"/>
              <a:buNone/>
              <a:defRPr sz="3500">
                <a:solidFill>
                  <a:schemeClr val="accent4"/>
                </a:solidFill>
                <a:latin typeface="Bebas Neue"/>
                <a:ea typeface="Bebas Neue"/>
                <a:cs typeface="Bebas Neue"/>
                <a:sym typeface="Bebas Neue"/>
              </a:defRPr>
            </a:lvl4pPr>
            <a:lvl5pPr lvl="4" rtl="0">
              <a:spcBef>
                <a:spcPts val="0"/>
              </a:spcBef>
              <a:spcAft>
                <a:spcPts val="0"/>
              </a:spcAft>
              <a:buClr>
                <a:schemeClr val="accent4"/>
              </a:buClr>
              <a:buSzPts val="3500"/>
              <a:buFont typeface="Bebas Neue"/>
              <a:buNone/>
              <a:defRPr sz="3500">
                <a:solidFill>
                  <a:schemeClr val="accent4"/>
                </a:solidFill>
                <a:latin typeface="Bebas Neue"/>
                <a:ea typeface="Bebas Neue"/>
                <a:cs typeface="Bebas Neue"/>
                <a:sym typeface="Bebas Neue"/>
              </a:defRPr>
            </a:lvl5pPr>
            <a:lvl6pPr lvl="5" rtl="0">
              <a:spcBef>
                <a:spcPts val="0"/>
              </a:spcBef>
              <a:spcAft>
                <a:spcPts val="0"/>
              </a:spcAft>
              <a:buClr>
                <a:schemeClr val="accent4"/>
              </a:buClr>
              <a:buSzPts val="3500"/>
              <a:buFont typeface="Bebas Neue"/>
              <a:buNone/>
              <a:defRPr sz="3500">
                <a:solidFill>
                  <a:schemeClr val="accent4"/>
                </a:solidFill>
                <a:latin typeface="Bebas Neue"/>
                <a:ea typeface="Bebas Neue"/>
                <a:cs typeface="Bebas Neue"/>
                <a:sym typeface="Bebas Neue"/>
              </a:defRPr>
            </a:lvl6pPr>
            <a:lvl7pPr lvl="6" rtl="0">
              <a:spcBef>
                <a:spcPts val="0"/>
              </a:spcBef>
              <a:spcAft>
                <a:spcPts val="0"/>
              </a:spcAft>
              <a:buClr>
                <a:schemeClr val="accent4"/>
              </a:buClr>
              <a:buSzPts val="3500"/>
              <a:buFont typeface="Bebas Neue"/>
              <a:buNone/>
              <a:defRPr sz="3500">
                <a:solidFill>
                  <a:schemeClr val="accent4"/>
                </a:solidFill>
                <a:latin typeface="Bebas Neue"/>
                <a:ea typeface="Bebas Neue"/>
                <a:cs typeface="Bebas Neue"/>
                <a:sym typeface="Bebas Neue"/>
              </a:defRPr>
            </a:lvl7pPr>
            <a:lvl8pPr lvl="7" rtl="0">
              <a:spcBef>
                <a:spcPts val="0"/>
              </a:spcBef>
              <a:spcAft>
                <a:spcPts val="0"/>
              </a:spcAft>
              <a:buClr>
                <a:schemeClr val="accent4"/>
              </a:buClr>
              <a:buSzPts val="3500"/>
              <a:buFont typeface="Bebas Neue"/>
              <a:buNone/>
              <a:defRPr sz="3500">
                <a:solidFill>
                  <a:schemeClr val="accent4"/>
                </a:solidFill>
                <a:latin typeface="Bebas Neue"/>
                <a:ea typeface="Bebas Neue"/>
                <a:cs typeface="Bebas Neue"/>
                <a:sym typeface="Bebas Neue"/>
              </a:defRPr>
            </a:lvl8pPr>
            <a:lvl9pPr lvl="8" rtl="0">
              <a:spcBef>
                <a:spcPts val="0"/>
              </a:spcBef>
              <a:spcAft>
                <a:spcPts val="0"/>
              </a:spcAft>
              <a:buClr>
                <a:schemeClr val="accent4"/>
              </a:buClr>
              <a:buSzPts val="3500"/>
              <a:buFont typeface="Bebas Neue"/>
              <a:buNone/>
              <a:defRPr sz="3500">
                <a:solidFill>
                  <a:schemeClr val="accent4"/>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692700" y="1351875"/>
            <a:ext cx="7711800" cy="3247500"/>
          </a:xfrm>
          <a:prstGeom prst="rect">
            <a:avLst/>
          </a:prstGeom>
          <a:noFill/>
          <a:ln>
            <a:noFill/>
          </a:ln>
        </p:spPr>
        <p:txBody>
          <a:bodyPr spcFirstLastPara="1" wrap="square" lIns="91425" tIns="91425" rIns="91425" bIns="91425" anchor="t" anchorCtr="0">
            <a:noAutofit/>
          </a:bodyPr>
          <a:lstStyle>
            <a:lvl1pPr marL="457200" lvl="0" indent="-323850">
              <a:lnSpc>
                <a:spcPct val="100000"/>
              </a:lnSpc>
              <a:spcBef>
                <a:spcPts val="0"/>
              </a:spcBef>
              <a:spcAft>
                <a:spcPts val="0"/>
              </a:spcAft>
              <a:buClr>
                <a:schemeClr val="lt1"/>
              </a:buClr>
              <a:buSzPts val="1500"/>
              <a:buFont typeface="Hind Siliguri"/>
              <a:buChar char="●"/>
              <a:defRPr sz="1500">
                <a:solidFill>
                  <a:schemeClr val="lt1"/>
                </a:solidFill>
                <a:latin typeface="Hind Siliguri"/>
                <a:ea typeface="Hind Siliguri"/>
                <a:cs typeface="Hind Siliguri"/>
                <a:sym typeface="Hind Siliguri"/>
              </a:defRPr>
            </a:lvl1pPr>
            <a:lvl2pPr marL="914400" lvl="1" indent="-323850">
              <a:lnSpc>
                <a:spcPct val="100000"/>
              </a:lnSpc>
              <a:spcBef>
                <a:spcPts val="0"/>
              </a:spcBef>
              <a:spcAft>
                <a:spcPts val="0"/>
              </a:spcAft>
              <a:buClr>
                <a:schemeClr val="lt1"/>
              </a:buClr>
              <a:buSzPts val="1500"/>
              <a:buFont typeface="Hind Siliguri"/>
              <a:buChar char="○"/>
              <a:defRPr sz="1500">
                <a:solidFill>
                  <a:schemeClr val="lt1"/>
                </a:solidFill>
                <a:latin typeface="Hind Siliguri"/>
                <a:ea typeface="Hind Siliguri"/>
                <a:cs typeface="Hind Siliguri"/>
                <a:sym typeface="Hind Siliguri"/>
              </a:defRPr>
            </a:lvl2pPr>
            <a:lvl3pPr marL="1371600" lvl="2" indent="-323850">
              <a:lnSpc>
                <a:spcPct val="100000"/>
              </a:lnSpc>
              <a:spcBef>
                <a:spcPts val="0"/>
              </a:spcBef>
              <a:spcAft>
                <a:spcPts val="0"/>
              </a:spcAft>
              <a:buClr>
                <a:schemeClr val="lt1"/>
              </a:buClr>
              <a:buSzPts val="1500"/>
              <a:buFont typeface="Hind Siliguri"/>
              <a:buChar char="■"/>
              <a:defRPr sz="1500">
                <a:solidFill>
                  <a:schemeClr val="lt1"/>
                </a:solidFill>
                <a:latin typeface="Hind Siliguri"/>
                <a:ea typeface="Hind Siliguri"/>
                <a:cs typeface="Hind Siliguri"/>
                <a:sym typeface="Hind Siliguri"/>
              </a:defRPr>
            </a:lvl3pPr>
            <a:lvl4pPr marL="1828800" lvl="3" indent="-323850">
              <a:lnSpc>
                <a:spcPct val="100000"/>
              </a:lnSpc>
              <a:spcBef>
                <a:spcPts val="0"/>
              </a:spcBef>
              <a:spcAft>
                <a:spcPts val="0"/>
              </a:spcAft>
              <a:buClr>
                <a:schemeClr val="lt1"/>
              </a:buClr>
              <a:buSzPts val="1500"/>
              <a:buFont typeface="Hind Siliguri"/>
              <a:buChar char="●"/>
              <a:defRPr sz="1500">
                <a:solidFill>
                  <a:schemeClr val="lt1"/>
                </a:solidFill>
                <a:latin typeface="Hind Siliguri"/>
                <a:ea typeface="Hind Siliguri"/>
                <a:cs typeface="Hind Siliguri"/>
                <a:sym typeface="Hind Siliguri"/>
              </a:defRPr>
            </a:lvl4pPr>
            <a:lvl5pPr marL="2286000" lvl="4" indent="-323850">
              <a:lnSpc>
                <a:spcPct val="100000"/>
              </a:lnSpc>
              <a:spcBef>
                <a:spcPts val="0"/>
              </a:spcBef>
              <a:spcAft>
                <a:spcPts val="0"/>
              </a:spcAft>
              <a:buClr>
                <a:schemeClr val="lt1"/>
              </a:buClr>
              <a:buSzPts val="1500"/>
              <a:buFont typeface="Hind Siliguri"/>
              <a:buChar char="○"/>
              <a:defRPr sz="1500">
                <a:solidFill>
                  <a:schemeClr val="lt1"/>
                </a:solidFill>
                <a:latin typeface="Hind Siliguri"/>
                <a:ea typeface="Hind Siliguri"/>
                <a:cs typeface="Hind Siliguri"/>
                <a:sym typeface="Hind Siliguri"/>
              </a:defRPr>
            </a:lvl5pPr>
            <a:lvl6pPr marL="2743200" lvl="5" indent="-323850">
              <a:lnSpc>
                <a:spcPct val="100000"/>
              </a:lnSpc>
              <a:spcBef>
                <a:spcPts val="0"/>
              </a:spcBef>
              <a:spcAft>
                <a:spcPts val="0"/>
              </a:spcAft>
              <a:buClr>
                <a:schemeClr val="lt1"/>
              </a:buClr>
              <a:buSzPts val="1500"/>
              <a:buFont typeface="Hind Siliguri"/>
              <a:buChar char="■"/>
              <a:defRPr sz="1500">
                <a:solidFill>
                  <a:schemeClr val="lt1"/>
                </a:solidFill>
                <a:latin typeface="Hind Siliguri"/>
                <a:ea typeface="Hind Siliguri"/>
                <a:cs typeface="Hind Siliguri"/>
                <a:sym typeface="Hind Siliguri"/>
              </a:defRPr>
            </a:lvl6pPr>
            <a:lvl7pPr marL="3200400" lvl="6" indent="-323850">
              <a:lnSpc>
                <a:spcPct val="100000"/>
              </a:lnSpc>
              <a:spcBef>
                <a:spcPts val="0"/>
              </a:spcBef>
              <a:spcAft>
                <a:spcPts val="0"/>
              </a:spcAft>
              <a:buClr>
                <a:schemeClr val="lt1"/>
              </a:buClr>
              <a:buSzPts val="1500"/>
              <a:buFont typeface="Hind Siliguri"/>
              <a:buChar char="●"/>
              <a:defRPr sz="1500">
                <a:solidFill>
                  <a:schemeClr val="lt1"/>
                </a:solidFill>
                <a:latin typeface="Hind Siliguri"/>
                <a:ea typeface="Hind Siliguri"/>
                <a:cs typeface="Hind Siliguri"/>
                <a:sym typeface="Hind Siliguri"/>
              </a:defRPr>
            </a:lvl7pPr>
            <a:lvl8pPr marL="3657600" lvl="7" indent="-323850">
              <a:lnSpc>
                <a:spcPct val="100000"/>
              </a:lnSpc>
              <a:spcBef>
                <a:spcPts val="0"/>
              </a:spcBef>
              <a:spcAft>
                <a:spcPts val="0"/>
              </a:spcAft>
              <a:buClr>
                <a:schemeClr val="lt1"/>
              </a:buClr>
              <a:buSzPts val="1500"/>
              <a:buFont typeface="Hind Siliguri"/>
              <a:buChar char="○"/>
              <a:defRPr sz="1500">
                <a:solidFill>
                  <a:schemeClr val="lt1"/>
                </a:solidFill>
                <a:latin typeface="Hind Siliguri"/>
                <a:ea typeface="Hind Siliguri"/>
                <a:cs typeface="Hind Siliguri"/>
                <a:sym typeface="Hind Siliguri"/>
              </a:defRPr>
            </a:lvl8pPr>
            <a:lvl9pPr marL="4114800" lvl="8" indent="-323850">
              <a:lnSpc>
                <a:spcPct val="100000"/>
              </a:lnSpc>
              <a:spcBef>
                <a:spcPts val="0"/>
              </a:spcBef>
              <a:spcAft>
                <a:spcPts val="0"/>
              </a:spcAft>
              <a:buClr>
                <a:schemeClr val="lt1"/>
              </a:buClr>
              <a:buSzPts val="1500"/>
              <a:buFont typeface="Hind Siliguri"/>
              <a:buChar char="■"/>
              <a:defRPr sz="1500">
                <a:solidFill>
                  <a:schemeClr val="lt1"/>
                </a:solidFill>
                <a:latin typeface="Hind Siliguri"/>
                <a:ea typeface="Hind Siliguri"/>
                <a:cs typeface="Hind Siliguri"/>
                <a:sym typeface="Hind Siliguri"/>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60" r:id="rId12"/>
    <p:sldLayoutId id="2147483661" r:id="rId13"/>
    <p:sldLayoutId id="2147483662" r:id="rId14"/>
    <p:sldLayoutId id="2147483663" r:id="rId15"/>
    <p:sldLayoutId id="2147483664" r:id="rId16"/>
    <p:sldLayoutId id="2147483666" r:id="rId17"/>
    <p:sldLayoutId id="2147483667" r:id="rId18"/>
    <p:sldLayoutId id="2147483668" r:id="rId19"/>
    <p:sldLayoutId id="2147483669" r:id="rId20"/>
    <p:sldLayoutId id="2147483670" r:id="rId21"/>
    <p:sldLayoutId id="2147483671" r:id="rId22"/>
    <p:sldLayoutId id="2147483672" r:id="rId23"/>
    <p:sldLayoutId id="2147483673" r:id="rId24"/>
    <p:sldLayoutId id="2147483674" r:id="rId25"/>
    <p:sldLayoutId id="2147483675" r:id="rId26"/>
    <p:sldLayoutId id="2147483676" r:id="rId27"/>
    <p:sldLayoutId id="2147483678" r:id="rId28"/>
    <p:sldLayoutId id="2147483679" r:id="rId29"/>
    <p:sldLayoutId id="2147483681" r:id="rId3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3" Type="http://schemas.openxmlformats.org/officeDocument/2006/relationships/hyperlink" Target="https://www.freepik.com/" TargetMode="External"/><Relationship Id="rId2" Type="http://schemas.openxmlformats.org/officeDocument/2006/relationships/notesSlide" Target="../notesSlides/notesSlide10.xml"/><Relationship Id="rId1" Type="http://schemas.openxmlformats.org/officeDocument/2006/relationships/slideLayout" Target="../slideLayouts/slideLayout30.xml"/><Relationship Id="rId4" Type="http://schemas.openxmlformats.org/officeDocument/2006/relationships/image" Target="../media/image6.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0.xml"/></Relationships>
</file>

<file path=ppt/slides/_rels/slide1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hyperlink" Target="file:///D:\Escritorio\2022-2023\Cursos\dgapa\Ru-CAB\act%20final\simulador%20chemcollective%20imagen%20interactiva.html" TargetMode="External"/><Relationship Id="rId2" Type="http://schemas.openxmlformats.org/officeDocument/2006/relationships/notesSlide" Target="../notesSlides/notesSlide13.xml"/><Relationship Id="rId1" Type="http://schemas.openxmlformats.org/officeDocument/2006/relationships/slideLayout" Target="../slideLayouts/slideLayout6.xml"/><Relationship Id="rId4" Type="http://schemas.openxmlformats.org/officeDocument/2006/relationships/image" Target="../media/image8.png"/></Relationships>
</file>

<file path=ppt/slides/_rels/slide1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4.xml"/><Relationship Id="rId1" Type="http://schemas.openxmlformats.org/officeDocument/2006/relationships/slideLayout" Target="../slideLayouts/slideLayout4.xml"/><Relationship Id="rId4" Type="http://schemas.openxmlformats.org/officeDocument/2006/relationships/image" Target="../media/image10.png"/></Relationships>
</file>

<file path=ppt/slides/_rels/slide16.xml.rels><?xml version="1.0" encoding="UTF-8" standalone="yes"?>
<Relationships xmlns="http://schemas.openxmlformats.org/package/2006/relationships"><Relationship Id="rId8" Type="http://schemas.openxmlformats.org/officeDocument/2006/relationships/slide" Target="slide2.xml"/><Relationship Id="rId3" Type="http://schemas.openxmlformats.org/officeDocument/2006/relationships/image" Target="../media/image11.png"/><Relationship Id="rId7" Type="http://schemas.openxmlformats.org/officeDocument/2006/relationships/image" Target="../media/image15.png"/><Relationship Id="rId2" Type="http://schemas.openxmlformats.org/officeDocument/2006/relationships/notesSlide" Target="../notesSlides/notesSlide15.xml"/><Relationship Id="rId1" Type="http://schemas.openxmlformats.org/officeDocument/2006/relationships/slideLayout" Target="../slideLayouts/slideLayout21.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 Id="rId9" Type="http://schemas.openxmlformats.org/officeDocument/2006/relationships/slide" Target="slide1.xml"/></Relationships>
</file>

<file path=ppt/slides/_rels/slide17.xml.rels><?xml version="1.0" encoding="UTF-8" standalone="yes"?>
<Relationships xmlns="http://schemas.openxmlformats.org/package/2006/relationships"><Relationship Id="rId8" Type="http://schemas.openxmlformats.org/officeDocument/2006/relationships/slide" Target="slide1.xml"/><Relationship Id="rId3" Type="http://schemas.openxmlformats.org/officeDocument/2006/relationships/image" Target="../media/image16.png"/><Relationship Id="rId7" Type="http://schemas.openxmlformats.org/officeDocument/2006/relationships/slide" Target="slide2.xml"/><Relationship Id="rId2" Type="http://schemas.openxmlformats.org/officeDocument/2006/relationships/notesSlide" Target="../notesSlides/notesSlide16.xml"/><Relationship Id="rId1" Type="http://schemas.openxmlformats.org/officeDocument/2006/relationships/slideLayout" Target="../slideLayouts/slideLayout16.xml"/><Relationship Id="rId6" Type="http://schemas.openxmlformats.org/officeDocument/2006/relationships/image" Target="../media/image17.png"/><Relationship Id="rId5" Type="http://schemas.openxmlformats.org/officeDocument/2006/relationships/hyperlink" Target="https://chemcollective.org/home" TargetMode="External"/><Relationship Id="rId4" Type="http://schemas.openxmlformats.org/officeDocument/2006/relationships/hyperlink" Target="file:///D:\Escritorio\2022-2023\Cursos\dgapa\Ru-CAB\videos%20interactivos\Simulador%20Chemcollective.html" TargetMode="External"/></Relationships>
</file>

<file path=ppt/slides/_rels/slide18.xml.rels><?xml version="1.0" encoding="UTF-8" standalone="yes"?>
<Relationships xmlns="http://schemas.openxmlformats.org/package/2006/relationships"><Relationship Id="rId3" Type="http://schemas.openxmlformats.org/officeDocument/2006/relationships/hyperlink" Target="file:///D:\Escritorio\2022-2023\Cursos\dgapa\Ru-CAB\act%20final\Pon%20a%20prueba%20tus%20conocimientos.html" TargetMode="External"/><Relationship Id="rId7" Type="http://schemas.openxmlformats.org/officeDocument/2006/relationships/slide" Target="slide1.xml"/><Relationship Id="rId2" Type="http://schemas.openxmlformats.org/officeDocument/2006/relationships/notesSlide" Target="../notesSlides/notesSlide17.xml"/><Relationship Id="rId1" Type="http://schemas.openxmlformats.org/officeDocument/2006/relationships/slideLayout" Target="../slideLayouts/slideLayout14.xml"/><Relationship Id="rId6" Type="http://schemas.openxmlformats.org/officeDocument/2006/relationships/slide" Target="slide2.xml"/><Relationship Id="rId5" Type="http://schemas.openxmlformats.org/officeDocument/2006/relationships/hyperlink" Target="https://pixabay.com/es/" TargetMode="External"/><Relationship Id="rId4" Type="http://schemas.openxmlformats.org/officeDocument/2006/relationships/image" Target="../media/image18.png"/></Relationships>
</file>

<file path=ppt/slides/_rels/slide19.xml.rels><?xml version="1.0" encoding="UTF-8" standalone="yes"?>
<Relationships xmlns="http://schemas.openxmlformats.org/package/2006/relationships"><Relationship Id="rId8" Type="http://schemas.openxmlformats.org/officeDocument/2006/relationships/slide" Target="slide1.xml"/><Relationship Id="rId3" Type="http://schemas.openxmlformats.org/officeDocument/2006/relationships/hyperlink" Target="http://bit.ly/2Tynxth" TargetMode="External"/><Relationship Id="rId7" Type="http://schemas.openxmlformats.org/officeDocument/2006/relationships/slide" Target="slide2.xml"/><Relationship Id="rId2" Type="http://schemas.openxmlformats.org/officeDocument/2006/relationships/notesSlide" Target="../notesSlides/notesSlide18.xml"/><Relationship Id="rId1" Type="http://schemas.openxmlformats.org/officeDocument/2006/relationships/slideLayout" Target="../slideLayouts/slideLayout27.xml"/><Relationship Id="rId6" Type="http://schemas.openxmlformats.org/officeDocument/2006/relationships/hyperlink" Target="https://chemcollective.org/home" TargetMode="Externa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s/_rels/slide2.xml.rels><?xml version="1.0" encoding="UTF-8" standalone="yes"?>
<Relationships xmlns="http://schemas.openxmlformats.org/package/2006/relationships"><Relationship Id="rId8" Type="http://schemas.openxmlformats.org/officeDocument/2006/relationships/slide" Target="slide17.xml"/><Relationship Id="rId3" Type="http://schemas.openxmlformats.org/officeDocument/2006/relationships/slide" Target="slide3.xml"/><Relationship Id="rId7" Type="http://schemas.openxmlformats.org/officeDocument/2006/relationships/slide" Target="slide10.xml"/><Relationship Id="rId2" Type="http://schemas.openxmlformats.org/officeDocument/2006/relationships/notesSlide" Target="../notesSlides/notesSlide2.xml"/><Relationship Id="rId1" Type="http://schemas.openxmlformats.org/officeDocument/2006/relationships/slideLayout" Target="../slideLayouts/slideLayout3.xml"/><Relationship Id="rId6" Type="http://schemas.openxmlformats.org/officeDocument/2006/relationships/slide" Target="slide8.xml"/><Relationship Id="rId11" Type="http://schemas.openxmlformats.org/officeDocument/2006/relationships/slide" Target="slide20.xml"/><Relationship Id="rId5" Type="http://schemas.openxmlformats.org/officeDocument/2006/relationships/slide" Target="slide6.xml"/><Relationship Id="rId10" Type="http://schemas.openxmlformats.org/officeDocument/2006/relationships/slide" Target="slide19.xml"/><Relationship Id="rId4" Type="http://schemas.openxmlformats.org/officeDocument/2006/relationships/slide" Target="slide4.xml"/><Relationship Id="rId9" Type="http://schemas.openxmlformats.org/officeDocument/2006/relationships/slide" Target="slide18.xml"/></Relationships>
</file>

<file path=ppt/slides/_rels/slide20.xml.rels><?xml version="1.0" encoding="UTF-8" standalone="yes"?>
<Relationships xmlns="http://schemas.openxmlformats.org/package/2006/relationships"><Relationship Id="rId3" Type="http://schemas.openxmlformats.org/officeDocument/2006/relationships/hyperlink" Target="https://creativecommons.org/licenses/by-nc/4.0/legalcode.es" TargetMode="External"/><Relationship Id="rId2" Type="http://schemas.openxmlformats.org/officeDocument/2006/relationships/notesSlide" Target="../notesSlides/notesSlide19.xml"/><Relationship Id="rId1" Type="http://schemas.openxmlformats.org/officeDocument/2006/relationships/slideLayout" Target="../slideLayouts/slideLayout18.xml"/><Relationship Id="rId6" Type="http://schemas.openxmlformats.org/officeDocument/2006/relationships/image" Target="../media/image19.jpeg"/><Relationship Id="rId5" Type="http://schemas.openxmlformats.org/officeDocument/2006/relationships/slide" Target="slide1.xml"/><Relationship Id="rId4" Type="http://schemas.openxmlformats.org/officeDocument/2006/relationships/slide" Target="slide2.xml"/></Relationships>
</file>

<file path=ppt/slides/_rels/slide3.xml.rels><?xml version="1.0" encoding="UTF-8" standalone="yes"?>
<Relationships xmlns="http://schemas.openxmlformats.org/package/2006/relationships"><Relationship Id="rId3" Type="http://schemas.openxmlformats.org/officeDocument/2006/relationships/hyperlink" Target="mailto:help@chemcollective.org" TargetMode="External"/><Relationship Id="rId2" Type="http://schemas.openxmlformats.org/officeDocument/2006/relationships/notesSlide" Target="../notesSlides/notesSlide3.xml"/><Relationship Id="rId1" Type="http://schemas.openxmlformats.org/officeDocument/2006/relationships/slideLayout" Target="../slideLayouts/slideLayout22.xml"/><Relationship Id="rId5" Type="http://schemas.openxmlformats.org/officeDocument/2006/relationships/slide" Target="slide1.xml"/><Relationship Id="rId4" Type="http://schemas.openxmlformats.org/officeDocument/2006/relationships/slide" Target="slide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2.xml"/></Relationships>
</file>

<file path=ppt/slides/_rels/slide5.xml.rels><?xml version="1.0" encoding="UTF-8" standalone="yes"?>
<Relationships xmlns="http://schemas.openxmlformats.org/package/2006/relationships"><Relationship Id="rId3" Type="http://schemas.openxmlformats.org/officeDocument/2006/relationships/slide" Target="slide2.xml"/><Relationship Id="rId2" Type="http://schemas.openxmlformats.org/officeDocument/2006/relationships/notesSlide" Target="../notesSlides/notesSlide5.xml"/><Relationship Id="rId1" Type="http://schemas.openxmlformats.org/officeDocument/2006/relationships/slideLayout" Target="../slideLayouts/slideLayout22.xml"/><Relationship Id="rId4" Type="http://schemas.openxmlformats.org/officeDocument/2006/relationships/slide" Target="slide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2.xml"/></Relationships>
</file>

<file path=ppt/slides/_rels/slide7.xml.rels><?xml version="1.0" encoding="UTF-8" standalone="yes"?>
<Relationships xmlns="http://schemas.openxmlformats.org/package/2006/relationships"><Relationship Id="rId3" Type="http://schemas.openxmlformats.org/officeDocument/2006/relationships/slide" Target="slide1.xml"/><Relationship Id="rId2" Type="http://schemas.openxmlformats.org/officeDocument/2006/relationships/slide" Target="slide2.xml"/><Relationship Id="rId1" Type="http://schemas.openxmlformats.org/officeDocument/2006/relationships/slideLayout" Target="../slideLayouts/slideLayout2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8.xml"/></Relationships>
</file>

<file path=ppt/slides/_rels/slide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3.xml"/><Relationship Id="rId6" Type="http://schemas.openxmlformats.org/officeDocument/2006/relationships/slide" Target="slide1.xml"/><Relationship Id="rId5" Type="http://schemas.openxmlformats.org/officeDocument/2006/relationships/slide" Target="slide2.xml"/><Relationship Id="rId4" Type="http://schemas.openxmlformats.org/officeDocument/2006/relationships/hyperlink" Target="file:///D:\Escritorio\2022-2023\Cursos\dgapa\Ru-CAB\videos%20interactivos\Introducci&#243;n%20a%20Diluciones.html" TargetMode="Externa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8033"/>
        <p:cNvGrpSpPr/>
        <p:nvPr/>
      </p:nvGrpSpPr>
      <p:grpSpPr>
        <a:xfrm>
          <a:off x="0" y="0"/>
          <a:ext cx="0" cy="0"/>
          <a:chOff x="0" y="0"/>
          <a:chExt cx="0" cy="0"/>
        </a:xfrm>
      </p:grpSpPr>
      <p:sp>
        <p:nvSpPr>
          <p:cNvPr id="8034" name="Google Shape;8034;p34"/>
          <p:cNvSpPr txBox="1">
            <a:spLocks noGrp="1"/>
          </p:cNvSpPr>
          <p:nvPr>
            <p:ph type="ctrTitle"/>
          </p:nvPr>
        </p:nvSpPr>
        <p:spPr>
          <a:xfrm>
            <a:off x="1855400" y="1004342"/>
            <a:ext cx="5284248" cy="1252355"/>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dirty="0"/>
              <a:t>Preparación de diluciones usando un simulador</a:t>
            </a:r>
            <a:endParaRPr sz="3000" dirty="0">
              <a:solidFill>
                <a:schemeClr val="accent1"/>
              </a:solidFill>
            </a:endParaRPr>
          </a:p>
        </p:txBody>
      </p:sp>
      <p:grpSp>
        <p:nvGrpSpPr>
          <p:cNvPr id="8037" name="Google Shape;8037;p34"/>
          <p:cNvGrpSpPr/>
          <p:nvPr/>
        </p:nvGrpSpPr>
        <p:grpSpPr>
          <a:xfrm>
            <a:off x="765088" y="2937093"/>
            <a:ext cx="1709600" cy="1703582"/>
            <a:chOff x="398950" y="1004625"/>
            <a:chExt cx="3620681" cy="4139068"/>
          </a:xfrm>
        </p:grpSpPr>
        <p:sp>
          <p:nvSpPr>
            <p:cNvPr id="8038" name="Google Shape;8038;p34"/>
            <p:cNvSpPr/>
            <p:nvPr/>
          </p:nvSpPr>
          <p:spPr>
            <a:xfrm>
              <a:off x="1661059" y="1119919"/>
              <a:ext cx="1086438" cy="992972"/>
            </a:xfrm>
            <a:custGeom>
              <a:avLst/>
              <a:gdLst/>
              <a:ahLst/>
              <a:cxnLst/>
              <a:rect l="l" t="t" r="r" b="b"/>
              <a:pathLst>
                <a:path w="36522" h="33380" extrusionOk="0">
                  <a:moveTo>
                    <a:pt x="16934" y="0"/>
                  </a:moveTo>
                  <a:lnTo>
                    <a:pt x="16501" y="19"/>
                  </a:lnTo>
                  <a:lnTo>
                    <a:pt x="16087" y="38"/>
                  </a:lnTo>
                  <a:lnTo>
                    <a:pt x="15673" y="94"/>
                  </a:lnTo>
                  <a:lnTo>
                    <a:pt x="15260" y="170"/>
                  </a:lnTo>
                  <a:lnTo>
                    <a:pt x="14864" y="264"/>
                  </a:lnTo>
                  <a:lnTo>
                    <a:pt x="14469" y="395"/>
                  </a:lnTo>
                  <a:lnTo>
                    <a:pt x="14093" y="527"/>
                  </a:lnTo>
                  <a:lnTo>
                    <a:pt x="13735" y="678"/>
                  </a:lnTo>
                  <a:lnTo>
                    <a:pt x="13378" y="866"/>
                  </a:lnTo>
                  <a:lnTo>
                    <a:pt x="13020" y="1054"/>
                  </a:lnTo>
                  <a:lnTo>
                    <a:pt x="12682" y="1261"/>
                  </a:lnTo>
                  <a:lnTo>
                    <a:pt x="12362" y="1487"/>
                  </a:lnTo>
                  <a:lnTo>
                    <a:pt x="12042" y="1731"/>
                  </a:lnTo>
                  <a:lnTo>
                    <a:pt x="11741" y="1995"/>
                  </a:lnTo>
                  <a:lnTo>
                    <a:pt x="11440" y="2258"/>
                  </a:lnTo>
                  <a:lnTo>
                    <a:pt x="11158" y="2540"/>
                  </a:lnTo>
                  <a:lnTo>
                    <a:pt x="10875" y="2841"/>
                  </a:lnTo>
                  <a:lnTo>
                    <a:pt x="10612" y="3142"/>
                  </a:lnTo>
                  <a:lnTo>
                    <a:pt x="10349" y="3462"/>
                  </a:lnTo>
                  <a:lnTo>
                    <a:pt x="10104" y="3782"/>
                  </a:lnTo>
                  <a:lnTo>
                    <a:pt x="9878" y="4121"/>
                  </a:lnTo>
                  <a:lnTo>
                    <a:pt x="9652" y="4460"/>
                  </a:lnTo>
                  <a:lnTo>
                    <a:pt x="9427" y="4817"/>
                  </a:lnTo>
                  <a:lnTo>
                    <a:pt x="9220" y="5175"/>
                  </a:lnTo>
                  <a:lnTo>
                    <a:pt x="9032" y="5532"/>
                  </a:lnTo>
                  <a:lnTo>
                    <a:pt x="8862" y="5908"/>
                  </a:lnTo>
                  <a:lnTo>
                    <a:pt x="8693" y="6285"/>
                  </a:lnTo>
                  <a:lnTo>
                    <a:pt x="8373" y="7018"/>
                  </a:lnTo>
                  <a:lnTo>
                    <a:pt x="8110" y="7790"/>
                  </a:lnTo>
                  <a:lnTo>
                    <a:pt x="7903" y="8543"/>
                  </a:lnTo>
                  <a:lnTo>
                    <a:pt x="7526" y="10010"/>
                  </a:lnTo>
                  <a:lnTo>
                    <a:pt x="7188" y="11403"/>
                  </a:lnTo>
                  <a:lnTo>
                    <a:pt x="6868" y="12720"/>
                  </a:lnTo>
                  <a:lnTo>
                    <a:pt x="6698" y="13341"/>
                  </a:lnTo>
                  <a:lnTo>
                    <a:pt x="6510" y="13924"/>
                  </a:lnTo>
                  <a:lnTo>
                    <a:pt x="6341" y="14488"/>
                  </a:lnTo>
                  <a:lnTo>
                    <a:pt x="6153" y="15034"/>
                  </a:lnTo>
                  <a:lnTo>
                    <a:pt x="5946" y="15542"/>
                  </a:lnTo>
                  <a:lnTo>
                    <a:pt x="5720" y="16031"/>
                  </a:lnTo>
                  <a:lnTo>
                    <a:pt x="5494" y="16483"/>
                  </a:lnTo>
                  <a:lnTo>
                    <a:pt x="5250" y="16897"/>
                  </a:lnTo>
                  <a:lnTo>
                    <a:pt x="4967" y="17273"/>
                  </a:lnTo>
                  <a:lnTo>
                    <a:pt x="4666" y="17631"/>
                  </a:lnTo>
                  <a:lnTo>
                    <a:pt x="4384" y="17950"/>
                  </a:lnTo>
                  <a:lnTo>
                    <a:pt x="4121" y="18270"/>
                  </a:lnTo>
                  <a:lnTo>
                    <a:pt x="3914" y="18590"/>
                  </a:lnTo>
                  <a:lnTo>
                    <a:pt x="3707" y="18910"/>
                  </a:lnTo>
                  <a:lnTo>
                    <a:pt x="3556" y="19230"/>
                  </a:lnTo>
                  <a:lnTo>
                    <a:pt x="3406" y="19531"/>
                  </a:lnTo>
                  <a:lnTo>
                    <a:pt x="3293" y="19851"/>
                  </a:lnTo>
                  <a:lnTo>
                    <a:pt x="3199" y="20171"/>
                  </a:lnTo>
                  <a:lnTo>
                    <a:pt x="3123" y="20509"/>
                  </a:lnTo>
                  <a:lnTo>
                    <a:pt x="3067" y="20829"/>
                  </a:lnTo>
                  <a:lnTo>
                    <a:pt x="3029" y="21168"/>
                  </a:lnTo>
                  <a:lnTo>
                    <a:pt x="3011" y="21507"/>
                  </a:lnTo>
                  <a:lnTo>
                    <a:pt x="2973" y="22222"/>
                  </a:lnTo>
                  <a:lnTo>
                    <a:pt x="2973" y="22974"/>
                  </a:lnTo>
                  <a:lnTo>
                    <a:pt x="2954" y="23350"/>
                  </a:lnTo>
                  <a:lnTo>
                    <a:pt x="2935" y="23708"/>
                  </a:lnTo>
                  <a:lnTo>
                    <a:pt x="2898" y="24065"/>
                  </a:lnTo>
                  <a:lnTo>
                    <a:pt x="2860" y="24385"/>
                  </a:lnTo>
                  <a:lnTo>
                    <a:pt x="2785" y="24705"/>
                  </a:lnTo>
                  <a:lnTo>
                    <a:pt x="2710" y="25025"/>
                  </a:lnTo>
                  <a:lnTo>
                    <a:pt x="2615" y="25326"/>
                  </a:lnTo>
                  <a:lnTo>
                    <a:pt x="2521" y="25627"/>
                  </a:lnTo>
                  <a:lnTo>
                    <a:pt x="2390" y="25909"/>
                  </a:lnTo>
                  <a:lnTo>
                    <a:pt x="2258" y="26192"/>
                  </a:lnTo>
                  <a:lnTo>
                    <a:pt x="2107" y="26474"/>
                  </a:lnTo>
                  <a:lnTo>
                    <a:pt x="1938" y="26756"/>
                  </a:lnTo>
                  <a:lnTo>
                    <a:pt x="1769" y="27020"/>
                  </a:lnTo>
                  <a:lnTo>
                    <a:pt x="1562" y="27302"/>
                  </a:lnTo>
                  <a:lnTo>
                    <a:pt x="1148" y="27885"/>
                  </a:lnTo>
                  <a:lnTo>
                    <a:pt x="922" y="28167"/>
                  </a:lnTo>
                  <a:lnTo>
                    <a:pt x="734" y="28468"/>
                  </a:lnTo>
                  <a:lnTo>
                    <a:pt x="583" y="28788"/>
                  </a:lnTo>
                  <a:lnTo>
                    <a:pt x="433" y="29108"/>
                  </a:lnTo>
                  <a:lnTo>
                    <a:pt x="320" y="29447"/>
                  </a:lnTo>
                  <a:lnTo>
                    <a:pt x="226" y="29785"/>
                  </a:lnTo>
                  <a:lnTo>
                    <a:pt x="151" y="30124"/>
                  </a:lnTo>
                  <a:lnTo>
                    <a:pt x="94" y="30482"/>
                  </a:lnTo>
                  <a:lnTo>
                    <a:pt x="57" y="30839"/>
                  </a:lnTo>
                  <a:lnTo>
                    <a:pt x="19" y="31197"/>
                  </a:lnTo>
                  <a:lnTo>
                    <a:pt x="0" y="31554"/>
                  </a:lnTo>
                  <a:lnTo>
                    <a:pt x="0" y="31912"/>
                  </a:lnTo>
                  <a:lnTo>
                    <a:pt x="0" y="32645"/>
                  </a:lnTo>
                  <a:lnTo>
                    <a:pt x="38" y="33379"/>
                  </a:lnTo>
                  <a:lnTo>
                    <a:pt x="36484" y="33379"/>
                  </a:lnTo>
                  <a:lnTo>
                    <a:pt x="36521" y="32645"/>
                  </a:lnTo>
                  <a:lnTo>
                    <a:pt x="36521" y="31912"/>
                  </a:lnTo>
                  <a:lnTo>
                    <a:pt x="36521" y="31554"/>
                  </a:lnTo>
                  <a:lnTo>
                    <a:pt x="36502" y="31197"/>
                  </a:lnTo>
                  <a:lnTo>
                    <a:pt x="36465" y="30839"/>
                  </a:lnTo>
                  <a:lnTo>
                    <a:pt x="36427" y="30482"/>
                  </a:lnTo>
                  <a:lnTo>
                    <a:pt x="36371" y="30124"/>
                  </a:lnTo>
                  <a:lnTo>
                    <a:pt x="36295" y="29785"/>
                  </a:lnTo>
                  <a:lnTo>
                    <a:pt x="36201" y="29447"/>
                  </a:lnTo>
                  <a:lnTo>
                    <a:pt x="36088" y="29108"/>
                  </a:lnTo>
                  <a:lnTo>
                    <a:pt x="35938" y="28788"/>
                  </a:lnTo>
                  <a:lnTo>
                    <a:pt x="35787" y="28468"/>
                  </a:lnTo>
                  <a:lnTo>
                    <a:pt x="35599" y="28167"/>
                  </a:lnTo>
                  <a:lnTo>
                    <a:pt x="35373" y="27885"/>
                  </a:lnTo>
                  <a:lnTo>
                    <a:pt x="34959" y="27302"/>
                  </a:lnTo>
                  <a:lnTo>
                    <a:pt x="34752" y="27020"/>
                  </a:lnTo>
                  <a:lnTo>
                    <a:pt x="34583" y="26756"/>
                  </a:lnTo>
                  <a:lnTo>
                    <a:pt x="34414" y="26474"/>
                  </a:lnTo>
                  <a:lnTo>
                    <a:pt x="34263" y="26192"/>
                  </a:lnTo>
                  <a:lnTo>
                    <a:pt x="34132" y="25909"/>
                  </a:lnTo>
                  <a:lnTo>
                    <a:pt x="34019" y="25627"/>
                  </a:lnTo>
                  <a:lnTo>
                    <a:pt x="33906" y="25326"/>
                  </a:lnTo>
                  <a:lnTo>
                    <a:pt x="33812" y="25025"/>
                  </a:lnTo>
                  <a:lnTo>
                    <a:pt x="33736" y="24705"/>
                  </a:lnTo>
                  <a:lnTo>
                    <a:pt x="33661" y="24385"/>
                  </a:lnTo>
                  <a:lnTo>
                    <a:pt x="33624" y="24065"/>
                  </a:lnTo>
                  <a:lnTo>
                    <a:pt x="33586" y="23708"/>
                  </a:lnTo>
                  <a:lnTo>
                    <a:pt x="33567" y="23350"/>
                  </a:lnTo>
                  <a:lnTo>
                    <a:pt x="33548" y="22974"/>
                  </a:lnTo>
                  <a:lnTo>
                    <a:pt x="33548" y="22222"/>
                  </a:lnTo>
                  <a:lnTo>
                    <a:pt x="33511" y="21507"/>
                  </a:lnTo>
                  <a:lnTo>
                    <a:pt x="33492" y="21168"/>
                  </a:lnTo>
                  <a:lnTo>
                    <a:pt x="33454" y="20829"/>
                  </a:lnTo>
                  <a:lnTo>
                    <a:pt x="33398" y="20509"/>
                  </a:lnTo>
                  <a:lnTo>
                    <a:pt x="33322" y="20171"/>
                  </a:lnTo>
                  <a:lnTo>
                    <a:pt x="33228" y="19851"/>
                  </a:lnTo>
                  <a:lnTo>
                    <a:pt x="33116" y="19531"/>
                  </a:lnTo>
                  <a:lnTo>
                    <a:pt x="32965" y="19230"/>
                  </a:lnTo>
                  <a:lnTo>
                    <a:pt x="32814" y="18910"/>
                  </a:lnTo>
                  <a:lnTo>
                    <a:pt x="32608" y="18590"/>
                  </a:lnTo>
                  <a:lnTo>
                    <a:pt x="32401" y="18270"/>
                  </a:lnTo>
                  <a:lnTo>
                    <a:pt x="32137" y="17950"/>
                  </a:lnTo>
                  <a:lnTo>
                    <a:pt x="31855" y="17631"/>
                  </a:lnTo>
                  <a:lnTo>
                    <a:pt x="31704" y="17461"/>
                  </a:lnTo>
                  <a:lnTo>
                    <a:pt x="31554" y="17273"/>
                  </a:lnTo>
                  <a:lnTo>
                    <a:pt x="31290" y="16897"/>
                  </a:lnTo>
                  <a:lnTo>
                    <a:pt x="31046" y="16464"/>
                  </a:lnTo>
                  <a:lnTo>
                    <a:pt x="30820" y="16012"/>
                  </a:lnTo>
                  <a:lnTo>
                    <a:pt x="30613" y="15542"/>
                  </a:lnTo>
                  <a:lnTo>
                    <a:pt x="30425" y="15015"/>
                  </a:lnTo>
                  <a:lnTo>
                    <a:pt x="30237" y="14488"/>
                  </a:lnTo>
                  <a:lnTo>
                    <a:pt x="30067" y="13905"/>
                  </a:lnTo>
                  <a:lnTo>
                    <a:pt x="29729" y="12701"/>
                  </a:lnTo>
                  <a:lnTo>
                    <a:pt x="29409" y="11384"/>
                  </a:lnTo>
                  <a:lnTo>
                    <a:pt x="29033" y="9991"/>
                  </a:lnTo>
                  <a:lnTo>
                    <a:pt x="28844" y="9276"/>
                  </a:lnTo>
                  <a:lnTo>
                    <a:pt x="28619" y="8543"/>
                  </a:lnTo>
                  <a:lnTo>
                    <a:pt x="28430" y="7940"/>
                  </a:lnTo>
                  <a:lnTo>
                    <a:pt x="28223" y="7376"/>
                  </a:lnTo>
                  <a:lnTo>
                    <a:pt x="28017" y="6849"/>
                  </a:lnTo>
                  <a:lnTo>
                    <a:pt x="27810" y="6379"/>
                  </a:lnTo>
                  <a:lnTo>
                    <a:pt x="27584" y="5927"/>
                  </a:lnTo>
                  <a:lnTo>
                    <a:pt x="27358" y="5532"/>
                  </a:lnTo>
                  <a:lnTo>
                    <a:pt x="27132" y="5156"/>
                  </a:lnTo>
                  <a:lnTo>
                    <a:pt x="26906" y="4798"/>
                  </a:lnTo>
                  <a:lnTo>
                    <a:pt x="26681" y="4497"/>
                  </a:lnTo>
                  <a:lnTo>
                    <a:pt x="26436" y="4215"/>
                  </a:lnTo>
                  <a:lnTo>
                    <a:pt x="26210" y="3952"/>
                  </a:lnTo>
                  <a:lnTo>
                    <a:pt x="25984" y="3726"/>
                  </a:lnTo>
                  <a:lnTo>
                    <a:pt x="25740" y="3538"/>
                  </a:lnTo>
                  <a:lnTo>
                    <a:pt x="25514" y="3349"/>
                  </a:lnTo>
                  <a:lnTo>
                    <a:pt x="25307" y="3199"/>
                  </a:lnTo>
                  <a:lnTo>
                    <a:pt x="25081" y="3067"/>
                  </a:lnTo>
                  <a:lnTo>
                    <a:pt x="24874" y="2954"/>
                  </a:lnTo>
                  <a:lnTo>
                    <a:pt x="24667" y="2860"/>
                  </a:lnTo>
                  <a:lnTo>
                    <a:pt x="24460" y="2766"/>
                  </a:lnTo>
                  <a:lnTo>
                    <a:pt x="24272" y="2710"/>
                  </a:lnTo>
                  <a:lnTo>
                    <a:pt x="23934" y="2616"/>
                  </a:lnTo>
                  <a:lnTo>
                    <a:pt x="23632" y="2578"/>
                  </a:lnTo>
                  <a:lnTo>
                    <a:pt x="23388" y="2559"/>
                  </a:lnTo>
                  <a:lnTo>
                    <a:pt x="23200" y="2559"/>
                  </a:lnTo>
                  <a:lnTo>
                    <a:pt x="23049" y="2578"/>
                  </a:lnTo>
                  <a:lnTo>
                    <a:pt x="22955" y="2446"/>
                  </a:lnTo>
                  <a:lnTo>
                    <a:pt x="22842" y="2315"/>
                  </a:lnTo>
                  <a:lnTo>
                    <a:pt x="22673" y="2145"/>
                  </a:lnTo>
                  <a:lnTo>
                    <a:pt x="22447" y="1938"/>
                  </a:lnTo>
                  <a:lnTo>
                    <a:pt x="22184" y="1712"/>
                  </a:lnTo>
                  <a:lnTo>
                    <a:pt x="21864" y="1468"/>
                  </a:lnTo>
                  <a:lnTo>
                    <a:pt x="21506" y="1223"/>
                  </a:lnTo>
                  <a:lnTo>
                    <a:pt x="21074" y="979"/>
                  </a:lnTo>
                  <a:lnTo>
                    <a:pt x="20603" y="753"/>
                  </a:lnTo>
                  <a:lnTo>
                    <a:pt x="20058" y="527"/>
                  </a:lnTo>
                  <a:lnTo>
                    <a:pt x="19775" y="433"/>
                  </a:lnTo>
                  <a:lnTo>
                    <a:pt x="19474" y="339"/>
                  </a:lnTo>
                  <a:lnTo>
                    <a:pt x="19154" y="264"/>
                  </a:lnTo>
                  <a:lnTo>
                    <a:pt x="18816" y="188"/>
                  </a:lnTo>
                  <a:lnTo>
                    <a:pt x="18477" y="113"/>
                  </a:lnTo>
                  <a:lnTo>
                    <a:pt x="18101" y="75"/>
                  </a:lnTo>
                  <a:lnTo>
                    <a:pt x="17724" y="38"/>
                  </a:lnTo>
                  <a:lnTo>
                    <a:pt x="17348" y="19"/>
                  </a:lnTo>
                  <a:lnTo>
                    <a:pt x="169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4"/>
            <p:cNvSpPr/>
            <p:nvPr/>
          </p:nvSpPr>
          <p:spPr>
            <a:xfrm>
              <a:off x="1916812" y="1530171"/>
              <a:ext cx="108638" cy="135470"/>
            </a:xfrm>
            <a:custGeom>
              <a:avLst/>
              <a:gdLst/>
              <a:ahLst/>
              <a:cxnLst/>
              <a:rect l="l" t="t" r="r" b="b"/>
              <a:pathLst>
                <a:path w="3652" h="4554" extrusionOk="0">
                  <a:moveTo>
                    <a:pt x="1224" y="0"/>
                  </a:moveTo>
                  <a:lnTo>
                    <a:pt x="1017" y="38"/>
                  </a:lnTo>
                  <a:lnTo>
                    <a:pt x="810" y="113"/>
                  </a:lnTo>
                  <a:lnTo>
                    <a:pt x="716" y="151"/>
                  </a:lnTo>
                  <a:lnTo>
                    <a:pt x="603" y="226"/>
                  </a:lnTo>
                  <a:lnTo>
                    <a:pt x="509" y="301"/>
                  </a:lnTo>
                  <a:lnTo>
                    <a:pt x="415" y="395"/>
                  </a:lnTo>
                  <a:lnTo>
                    <a:pt x="321" y="489"/>
                  </a:lnTo>
                  <a:lnTo>
                    <a:pt x="245" y="621"/>
                  </a:lnTo>
                  <a:lnTo>
                    <a:pt x="170" y="753"/>
                  </a:lnTo>
                  <a:lnTo>
                    <a:pt x="114" y="903"/>
                  </a:lnTo>
                  <a:lnTo>
                    <a:pt x="57" y="1054"/>
                  </a:lnTo>
                  <a:lnTo>
                    <a:pt x="20" y="1242"/>
                  </a:lnTo>
                  <a:lnTo>
                    <a:pt x="1" y="1449"/>
                  </a:lnTo>
                  <a:lnTo>
                    <a:pt x="1" y="1656"/>
                  </a:lnTo>
                  <a:lnTo>
                    <a:pt x="38" y="1900"/>
                  </a:lnTo>
                  <a:lnTo>
                    <a:pt x="76" y="2145"/>
                  </a:lnTo>
                  <a:lnTo>
                    <a:pt x="133" y="2409"/>
                  </a:lnTo>
                  <a:lnTo>
                    <a:pt x="208" y="2653"/>
                  </a:lnTo>
                  <a:lnTo>
                    <a:pt x="302" y="2860"/>
                  </a:lnTo>
                  <a:lnTo>
                    <a:pt x="415" y="3086"/>
                  </a:lnTo>
                  <a:lnTo>
                    <a:pt x="546" y="3274"/>
                  </a:lnTo>
                  <a:lnTo>
                    <a:pt x="678" y="3443"/>
                  </a:lnTo>
                  <a:lnTo>
                    <a:pt x="810" y="3613"/>
                  </a:lnTo>
                  <a:lnTo>
                    <a:pt x="960" y="3763"/>
                  </a:lnTo>
                  <a:lnTo>
                    <a:pt x="1130" y="3895"/>
                  </a:lnTo>
                  <a:lnTo>
                    <a:pt x="1280" y="4027"/>
                  </a:lnTo>
                  <a:lnTo>
                    <a:pt x="1450" y="4140"/>
                  </a:lnTo>
                  <a:lnTo>
                    <a:pt x="1619" y="4234"/>
                  </a:lnTo>
                  <a:lnTo>
                    <a:pt x="1807" y="4328"/>
                  </a:lnTo>
                  <a:lnTo>
                    <a:pt x="1976" y="4384"/>
                  </a:lnTo>
                  <a:lnTo>
                    <a:pt x="2315" y="4497"/>
                  </a:lnTo>
                  <a:lnTo>
                    <a:pt x="2466" y="4535"/>
                  </a:lnTo>
                  <a:lnTo>
                    <a:pt x="2616" y="4553"/>
                  </a:lnTo>
                  <a:lnTo>
                    <a:pt x="2898" y="4553"/>
                  </a:lnTo>
                  <a:lnTo>
                    <a:pt x="3124" y="4516"/>
                  </a:lnTo>
                  <a:lnTo>
                    <a:pt x="3312" y="4459"/>
                  </a:lnTo>
                  <a:lnTo>
                    <a:pt x="3463" y="4384"/>
                  </a:lnTo>
                  <a:lnTo>
                    <a:pt x="3576" y="4309"/>
                  </a:lnTo>
                  <a:lnTo>
                    <a:pt x="3651" y="4252"/>
                  </a:lnTo>
                  <a:lnTo>
                    <a:pt x="2992" y="1035"/>
                  </a:lnTo>
                  <a:lnTo>
                    <a:pt x="2842" y="828"/>
                  </a:lnTo>
                  <a:lnTo>
                    <a:pt x="2673" y="640"/>
                  </a:lnTo>
                  <a:lnTo>
                    <a:pt x="2428" y="414"/>
                  </a:lnTo>
                  <a:lnTo>
                    <a:pt x="2296" y="320"/>
                  </a:lnTo>
                  <a:lnTo>
                    <a:pt x="2146" y="226"/>
                  </a:lnTo>
                  <a:lnTo>
                    <a:pt x="1976" y="132"/>
                  </a:lnTo>
                  <a:lnTo>
                    <a:pt x="1807" y="57"/>
                  </a:lnTo>
                  <a:lnTo>
                    <a:pt x="1619" y="19"/>
                  </a:lnTo>
                  <a:lnTo>
                    <a:pt x="1431" y="0"/>
                  </a:lnTo>
                  <a:close/>
                </a:path>
              </a:pathLst>
            </a:custGeom>
            <a:solidFill>
              <a:srgbClr val="FFB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4"/>
            <p:cNvSpPr/>
            <p:nvPr/>
          </p:nvSpPr>
          <p:spPr>
            <a:xfrm>
              <a:off x="1929692" y="1553670"/>
              <a:ext cx="80080" cy="44800"/>
            </a:xfrm>
            <a:custGeom>
              <a:avLst/>
              <a:gdLst/>
              <a:ahLst/>
              <a:cxnLst/>
              <a:rect l="l" t="t" r="r" b="b"/>
              <a:pathLst>
                <a:path w="2692" h="1506" extrusionOk="0">
                  <a:moveTo>
                    <a:pt x="772" y="0"/>
                  </a:moveTo>
                  <a:lnTo>
                    <a:pt x="640" y="19"/>
                  </a:lnTo>
                  <a:lnTo>
                    <a:pt x="490" y="57"/>
                  </a:lnTo>
                  <a:lnTo>
                    <a:pt x="377" y="94"/>
                  </a:lnTo>
                  <a:lnTo>
                    <a:pt x="264" y="170"/>
                  </a:lnTo>
                  <a:lnTo>
                    <a:pt x="170" y="264"/>
                  </a:lnTo>
                  <a:lnTo>
                    <a:pt x="95" y="377"/>
                  </a:lnTo>
                  <a:lnTo>
                    <a:pt x="38" y="508"/>
                  </a:lnTo>
                  <a:lnTo>
                    <a:pt x="1" y="659"/>
                  </a:lnTo>
                  <a:lnTo>
                    <a:pt x="1" y="809"/>
                  </a:lnTo>
                  <a:lnTo>
                    <a:pt x="151" y="809"/>
                  </a:lnTo>
                  <a:lnTo>
                    <a:pt x="151" y="678"/>
                  </a:lnTo>
                  <a:lnTo>
                    <a:pt x="189" y="565"/>
                  </a:lnTo>
                  <a:lnTo>
                    <a:pt x="226" y="452"/>
                  </a:lnTo>
                  <a:lnTo>
                    <a:pt x="283" y="377"/>
                  </a:lnTo>
                  <a:lnTo>
                    <a:pt x="358" y="301"/>
                  </a:lnTo>
                  <a:lnTo>
                    <a:pt x="452" y="245"/>
                  </a:lnTo>
                  <a:lnTo>
                    <a:pt x="546" y="189"/>
                  </a:lnTo>
                  <a:lnTo>
                    <a:pt x="659" y="170"/>
                  </a:lnTo>
                  <a:lnTo>
                    <a:pt x="772" y="151"/>
                  </a:lnTo>
                  <a:lnTo>
                    <a:pt x="904" y="170"/>
                  </a:lnTo>
                  <a:lnTo>
                    <a:pt x="1035" y="189"/>
                  </a:lnTo>
                  <a:lnTo>
                    <a:pt x="1167" y="207"/>
                  </a:lnTo>
                  <a:lnTo>
                    <a:pt x="1318" y="264"/>
                  </a:lnTo>
                  <a:lnTo>
                    <a:pt x="1449" y="320"/>
                  </a:lnTo>
                  <a:lnTo>
                    <a:pt x="1581" y="395"/>
                  </a:lnTo>
                  <a:lnTo>
                    <a:pt x="1713" y="471"/>
                  </a:lnTo>
                  <a:lnTo>
                    <a:pt x="1844" y="565"/>
                  </a:lnTo>
                  <a:lnTo>
                    <a:pt x="1976" y="678"/>
                  </a:lnTo>
                  <a:lnTo>
                    <a:pt x="2089" y="791"/>
                  </a:lnTo>
                  <a:lnTo>
                    <a:pt x="2202" y="922"/>
                  </a:lnTo>
                  <a:lnTo>
                    <a:pt x="2296" y="1054"/>
                  </a:lnTo>
                  <a:lnTo>
                    <a:pt x="2390" y="1205"/>
                  </a:lnTo>
                  <a:lnTo>
                    <a:pt x="2465" y="1355"/>
                  </a:lnTo>
                  <a:lnTo>
                    <a:pt x="2541" y="1506"/>
                  </a:lnTo>
                  <a:lnTo>
                    <a:pt x="2691" y="1468"/>
                  </a:lnTo>
                  <a:lnTo>
                    <a:pt x="2616" y="1280"/>
                  </a:lnTo>
                  <a:lnTo>
                    <a:pt x="2522" y="1129"/>
                  </a:lnTo>
                  <a:lnTo>
                    <a:pt x="2428" y="979"/>
                  </a:lnTo>
                  <a:lnTo>
                    <a:pt x="2315" y="828"/>
                  </a:lnTo>
                  <a:lnTo>
                    <a:pt x="2202" y="697"/>
                  </a:lnTo>
                  <a:lnTo>
                    <a:pt x="2070" y="565"/>
                  </a:lnTo>
                  <a:lnTo>
                    <a:pt x="1939" y="452"/>
                  </a:lnTo>
                  <a:lnTo>
                    <a:pt x="1788" y="339"/>
                  </a:lnTo>
                  <a:lnTo>
                    <a:pt x="1638" y="264"/>
                  </a:lnTo>
                  <a:lnTo>
                    <a:pt x="1487" y="189"/>
                  </a:lnTo>
                  <a:lnTo>
                    <a:pt x="1336" y="113"/>
                  </a:lnTo>
                  <a:lnTo>
                    <a:pt x="1186" y="57"/>
                  </a:lnTo>
                  <a:lnTo>
                    <a:pt x="1054" y="38"/>
                  </a:lnTo>
                  <a:lnTo>
                    <a:pt x="90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4"/>
            <p:cNvSpPr/>
            <p:nvPr/>
          </p:nvSpPr>
          <p:spPr>
            <a:xfrm>
              <a:off x="2396461" y="1530171"/>
              <a:ext cx="108608" cy="135470"/>
            </a:xfrm>
            <a:custGeom>
              <a:avLst/>
              <a:gdLst/>
              <a:ahLst/>
              <a:cxnLst/>
              <a:rect l="l" t="t" r="r" b="b"/>
              <a:pathLst>
                <a:path w="3651" h="4554" extrusionOk="0">
                  <a:moveTo>
                    <a:pt x="2240" y="0"/>
                  </a:moveTo>
                  <a:lnTo>
                    <a:pt x="2052" y="19"/>
                  </a:lnTo>
                  <a:lnTo>
                    <a:pt x="1864" y="57"/>
                  </a:lnTo>
                  <a:lnTo>
                    <a:pt x="1675" y="132"/>
                  </a:lnTo>
                  <a:lnTo>
                    <a:pt x="1525" y="226"/>
                  </a:lnTo>
                  <a:lnTo>
                    <a:pt x="1374" y="320"/>
                  </a:lnTo>
                  <a:lnTo>
                    <a:pt x="1224" y="414"/>
                  </a:lnTo>
                  <a:lnTo>
                    <a:pt x="998" y="640"/>
                  </a:lnTo>
                  <a:lnTo>
                    <a:pt x="810" y="828"/>
                  </a:lnTo>
                  <a:lnTo>
                    <a:pt x="659" y="1035"/>
                  </a:lnTo>
                  <a:lnTo>
                    <a:pt x="1" y="4252"/>
                  </a:lnTo>
                  <a:lnTo>
                    <a:pt x="95" y="4309"/>
                  </a:lnTo>
                  <a:lnTo>
                    <a:pt x="189" y="4384"/>
                  </a:lnTo>
                  <a:lnTo>
                    <a:pt x="339" y="4459"/>
                  </a:lnTo>
                  <a:lnTo>
                    <a:pt x="528" y="4516"/>
                  </a:lnTo>
                  <a:lnTo>
                    <a:pt x="772" y="4553"/>
                  </a:lnTo>
                  <a:lnTo>
                    <a:pt x="1036" y="4553"/>
                  </a:lnTo>
                  <a:lnTo>
                    <a:pt x="1186" y="4535"/>
                  </a:lnTo>
                  <a:lnTo>
                    <a:pt x="1355" y="4497"/>
                  </a:lnTo>
                  <a:lnTo>
                    <a:pt x="1694" y="4384"/>
                  </a:lnTo>
                  <a:lnTo>
                    <a:pt x="1864" y="4328"/>
                  </a:lnTo>
                  <a:lnTo>
                    <a:pt x="2033" y="4234"/>
                  </a:lnTo>
                  <a:lnTo>
                    <a:pt x="2202" y="4140"/>
                  </a:lnTo>
                  <a:lnTo>
                    <a:pt x="2372" y="4027"/>
                  </a:lnTo>
                  <a:lnTo>
                    <a:pt x="2541" y="3895"/>
                  </a:lnTo>
                  <a:lnTo>
                    <a:pt x="2691" y="3763"/>
                  </a:lnTo>
                  <a:lnTo>
                    <a:pt x="2842" y="3613"/>
                  </a:lnTo>
                  <a:lnTo>
                    <a:pt x="2992" y="3443"/>
                  </a:lnTo>
                  <a:lnTo>
                    <a:pt x="3124" y="3274"/>
                  </a:lnTo>
                  <a:lnTo>
                    <a:pt x="3256" y="3086"/>
                  </a:lnTo>
                  <a:lnTo>
                    <a:pt x="3350" y="2860"/>
                  </a:lnTo>
                  <a:lnTo>
                    <a:pt x="3444" y="2653"/>
                  </a:lnTo>
                  <a:lnTo>
                    <a:pt x="3538" y="2409"/>
                  </a:lnTo>
                  <a:lnTo>
                    <a:pt x="3595" y="2145"/>
                  </a:lnTo>
                  <a:lnTo>
                    <a:pt x="3632" y="1900"/>
                  </a:lnTo>
                  <a:lnTo>
                    <a:pt x="3651" y="1656"/>
                  </a:lnTo>
                  <a:lnTo>
                    <a:pt x="3651" y="1449"/>
                  </a:lnTo>
                  <a:lnTo>
                    <a:pt x="3632" y="1242"/>
                  </a:lnTo>
                  <a:lnTo>
                    <a:pt x="3613" y="1054"/>
                  </a:lnTo>
                  <a:lnTo>
                    <a:pt x="3557" y="903"/>
                  </a:lnTo>
                  <a:lnTo>
                    <a:pt x="3500" y="753"/>
                  </a:lnTo>
                  <a:lnTo>
                    <a:pt x="3425" y="621"/>
                  </a:lnTo>
                  <a:lnTo>
                    <a:pt x="3350" y="489"/>
                  </a:lnTo>
                  <a:lnTo>
                    <a:pt x="3256" y="395"/>
                  </a:lnTo>
                  <a:lnTo>
                    <a:pt x="3162" y="301"/>
                  </a:lnTo>
                  <a:lnTo>
                    <a:pt x="3068" y="226"/>
                  </a:lnTo>
                  <a:lnTo>
                    <a:pt x="2955" y="151"/>
                  </a:lnTo>
                  <a:lnTo>
                    <a:pt x="2861" y="113"/>
                  </a:lnTo>
                  <a:lnTo>
                    <a:pt x="2654" y="38"/>
                  </a:lnTo>
                  <a:lnTo>
                    <a:pt x="2447" y="0"/>
                  </a:lnTo>
                  <a:close/>
                </a:path>
              </a:pathLst>
            </a:custGeom>
            <a:solidFill>
              <a:srgbClr val="FFB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4"/>
            <p:cNvSpPr/>
            <p:nvPr/>
          </p:nvSpPr>
          <p:spPr>
            <a:xfrm>
              <a:off x="2412702" y="1553670"/>
              <a:ext cx="80080" cy="44800"/>
            </a:xfrm>
            <a:custGeom>
              <a:avLst/>
              <a:gdLst/>
              <a:ahLst/>
              <a:cxnLst/>
              <a:rect l="l" t="t" r="r" b="b"/>
              <a:pathLst>
                <a:path w="2692" h="1506" extrusionOk="0">
                  <a:moveTo>
                    <a:pt x="1788" y="0"/>
                  </a:moveTo>
                  <a:lnTo>
                    <a:pt x="1637" y="38"/>
                  </a:lnTo>
                  <a:lnTo>
                    <a:pt x="1487" y="57"/>
                  </a:lnTo>
                  <a:lnTo>
                    <a:pt x="1336" y="113"/>
                  </a:lnTo>
                  <a:lnTo>
                    <a:pt x="1186" y="189"/>
                  </a:lnTo>
                  <a:lnTo>
                    <a:pt x="1035" y="264"/>
                  </a:lnTo>
                  <a:lnTo>
                    <a:pt x="904" y="339"/>
                  </a:lnTo>
                  <a:lnTo>
                    <a:pt x="753" y="452"/>
                  </a:lnTo>
                  <a:lnTo>
                    <a:pt x="621" y="565"/>
                  </a:lnTo>
                  <a:lnTo>
                    <a:pt x="490" y="697"/>
                  </a:lnTo>
                  <a:lnTo>
                    <a:pt x="377" y="828"/>
                  </a:lnTo>
                  <a:lnTo>
                    <a:pt x="264" y="979"/>
                  </a:lnTo>
                  <a:lnTo>
                    <a:pt x="151" y="1129"/>
                  </a:lnTo>
                  <a:lnTo>
                    <a:pt x="76" y="1280"/>
                  </a:lnTo>
                  <a:lnTo>
                    <a:pt x="0" y="1468"/>
                  </a:lnTo>
                  <a:lnTo>
                    <a:pt x="151" y="1506"/>
                  </a:lnTo>
                  <a:lnTo>
                    <a:pt x="207" y="1355"/>
                  </a:lnTo>
                  <a:lnTo>
                    <a:pt x="283" y="1205"/>
                  </a:lnTo>
                  <a:lnTo>
                    <a:pt x="377" y="1054"/>
                  </a:lnTo>
                  <a:lnTo>
                    <a:pt x="490" y="922"/>
                  </a:lnTo>
                  <a:lnTo>
                    <a:pt x="603" y="791"/>
                  </a:lnTo>
                  <a:lnTo>
                    <a:pt x="715" y="678"/>
                  </a:lnTo>
                  <a:lnTo>
                    <a:pt x="847" y="565"/>
                  </a:lnTo>
                  <a:lnTo>
                    <a:pt x="979" y="471"/>
                  </a:lnTo>
                  <a:lnTo>
                    <a:pt x="1111" y="395"/>
                  </a:lnTo>
                  <a:lnTo>
                    <a:pt x="1242" y="320"/>
                  </a:lnTo>
                  <a:lnTo>
                    <a:pt x="1374" y="264"/>
                  </a:lnTo>
                  <a:lnTo>
                    <a:pt x="1506" y="207"/>
                  </a:lnTo>
                  <a:lnTo>
                    <a:pt x="1656" y="189"/>
                  </a:lnTo>
                  <a:lnTo>
                    <a:pt x="1788" y="170"/>
                  </a:lnTo>
                  <a:lnTo>
                    <a:pt x="1901" y="151"/>
                  </a:lnTo>
                  <a:lnTo>
                    <a:pt x="2033" y="170"/>
                  </a:lnTo>
                  <a:lnTo>
                    <a:pt x="2145" y="189"/>
                  </a:lnTo>
                  <a:lnTo>
                    <a:pt x="2239" y="245"/>
                  </a:lnTo>
                  <a:lnTo>
                    <a:pt x="2334" y="301"/>
                  </a:lnTo>
                  <a:lnTo>
                    <a:pt x="2409" y="377"/>
                  </a:lnTo>
                  <a:lnTo>
                    <a:pt x="2465" y="452"/>
                  </a:lnTo>
                  <a:lnTo>
                    <a:pt x="2503" y="565"/>
                  </a:lnTo>
                  <a:lnTo>
                    <a:pt x="2522" y="678"/>
                  </a:lnTo>
                  <a:lnTo>
                    <a:pt x="2541" y="809"/>
                  </a:lnTo>
                  <a:lnTo>
                    <a:pt x="2691" y="809"/>
                  </a:lnTo>
                  <a:lnTo>
                    <a:pt x="2672" y="659"/>
                  </a:lnTo>
                  <a:lnTo>
                    <a:pt x="2635" y="508"/>
                  </a:lnTo>
                  <a:lnTo>
                    <a:pt x="2578" y="377"/>
                  </a:lnTo>
                  <a:lnTo>
                    <a:pt x="2522" y="264"/>
                  </a:lnTo>
                  <a:lnTo>
                    <a:pt x="2428" y="170"/>
                  </a:lnTo>
                  <a:lnTo>
                    <a:pt x="2315" y="94"/>
                  </a:lnTo>
                  <a:lnTo>
                    <a:pt x="2183" y="57"/>
                  </a:lnTo>
                  <a:lnTo>
                    <a:pt x="2051" y="19"/>
                  </a:lnTo>
                  <a:lnTo>
                    <a:pt x="192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4"/>
            <p:cNvSpPr/>
            <p:nvPr/>
          </p:nvSpPr>
          <p:spPr>
            <a:xfrm>
              <a:off x="1902266" y="1988551"/>
              <a:ext cx="558628" cy="1727884"/>
            </a:xfrm>
            <a:custGeom>
              <a:avLst/>
              <a:gdLst/>
              <a:ahLst/>
              <a:cxnLst/>
              <a:rect l="l" t="t" r="r" b="b"/>
              <a:pathLst>
                <a:path w="18779" h="58085" extrusionOk="0">
                  <a:moveTo>
                    <a:pt x="1" y="0"/>
                  </a:moveTo>
                  <a:lnTo>
                    <a:pt x="1" y="58084"/>
                  </a:lnTo>
                  <a:lnTo>
                    <a:pt x="18779" y="58084"/>
                  </a:lnTo>
                  <a:lnTo>
                    <a:pt x="18779" y="866"/>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4"/>
            <p:cNvSpPr/>
            <p:nvPr/>
          </p:nvSpPr>
          <p:spPr>
            <a:xfrm>
              <a:off x="2032106" y="1726611"/>
              <a:ext cx="359380" cy="476912"/>
            </a:xfrm>
            <a:custGeom>
              <a:avLst/>
              <a:gdLst/>
              <a:ahLst/>
              <a:cxnLst/>
              <a:rect l="l" t="t" r="r" b="b"/>
              <a:pathLst>
                <a:path w="12081" h="16032" extrusionOk="0">
                  <a:moveTo>
                    <a:pt x="1675" y="0"/>
                  </a:moveTo>
                  <a:lnTo>
                    <a:pt x="1675" y="7997"/>
                  </a:lnTo>
                  <a:lnTo>
                    <a:pt x="1657" y="8185"/>
                  </a:lnTo>
                  <a:lnTo>
                    <a:pt x="1619" y="8373"/>
                  </a:lnTo>
                  <a:lnTo>
                    <a:pt x="1525" y="8543"/>
                  </a:lnTo>
                  <a:lnTo>
                    <a:pt x="1431" y="8693"/>
                  </a:lnTo>
                  <a:lnTo>
                    <a:pt x="1299" y="8825"/>
                  </a:lnTo>
                  <a:lnTo>
                    <a:pt x="1149" y="8938"/>
                  </a:lnTo>
                  <a:lnTo>
                    <a:pt x="979" y="9013"/>
                  </a:lnTo>
                  <a:lnTo>
                    <a:pt x="791" y="9070"/>
                  </a:lnTo>
                  <a:lnTo>
                    <a:pt x="1" y="9201"/>
                  </a:lnTo>
                  <a:lnTo>
                    <a:pt x="6022" y="16031"/>
                  </a:lnTo>
                  <a:lnTo>
                    <a:pt x="12080" y="9916"/>
                  </a:lnTo>
                  <a:lnTo>
                    <a:pt x="11685" y="9841"/>
                  </a:lnTo>
                  <a:lnTo>
                    <a:pt x="11554" y="9803"/>
                  </a:lnTo>
                  <a:lnTo>
                    <a:pt x="11422" y="9766"/>
                  </a:lnTo>
                  <a:lnTo>
                    <a:pt x="11290" y="9709"/>
                  </a:lnTo>
                  <a:lnTo>
                    <a:pt x="11177" y="9653"/>
                  </a:lnTo>
                  <a:lnTo>
                    <a:pt x="11046" y="9578"/>
                  </a:lnTo>
                  <a:lnTo>
                    <a:pt x="10951" y="9483"/>
                  </a:lnTo>
                  <a:lnTo>
                    <a:pt x="10839" y="9389"/>
                  </a:lnTo>
                  <a:lnTo>
                    <a:pt x="10763" y="9295"/>
                  </a:lnTo>
                  <a:lnTo>
                    <a:pt x="10669" y="9182"/>
                  </a:lnTo>
                  <a:lnTo>
                    <a:pt x="10594" y="9070"/>
                  </a:lnTo>
                  <a:lnTo>
                    <a:pt x="10538" y="8957"/>
                  </a:lnTo>
                  <a:lnTo>
                    <a:pt x="10481" y="8825"/>
                  </a:lnTo>
                  <a:lnTo>
                    <a:pt x="10443" y="8693"/>
                  </a:lnTo>
                  <a:lnTo>
                    <a:pt x="10406" y="8562"/>
                  </a:lnTo>
                  <a:lnTo>
                    <a:pt x="10387" y="8430"/>
                  </a:lnTo>
                  <a:lnTo>
                    <a:pt x="10387" y="8279"/>
                  </a:lnTo>
                  <a:lnTo>
                    <a:pt x="10349" y="0"/>
                  </a:lnTo>
                  <a:close/>
                </a:path>
              </a:pathLst>
            </a:custGeom>
            <a:solidFill>
              <a:srgbClr val="FFB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4"/>
            <p:cNvSpPr/>
            <p:nvPr/>
          </p:nvSpPr>
          <p:spPr>
            <a:xfrm>
              <a:off x="2081930" y="1726611"/>
              <a:ext cx="258060" cy="176343"/>
            </a:xfrm>
            <a:custGeom>
              <a:avLst/>
              <a:gdLst/>
              <a:ahLst/>
              <a:cxnLst/>
              <a:rect l="l" t="t" r="r" b="b"/>
              <a:pathLst>
                <a:path w="8675" h="5928" extrusionOk="0">
                  <a:moveTo>
                    <a:pt x="0" y="0"/>
                  </a:moveTo>
                  <a:lnTo>
                    <a:pt x="0" y="3256"/>
                  </a:lnTo>
                  <a:lnTo>
                    <a:pt x="320" y="3575"/>
                  </a:lnTo>
                  <a:lnTo>
                    <a:pt x="640" y="3914"/>
                  </a:lnTo>
                  <a:lnTo>
                    <a:pt x="1016" y="4234"/>
                  </a:lnTo>
                  <a:lnTo>
                    <a:pt x="1393" y="4535"/>
                  </a:lnTo>
                  <a:lnTo>
                    <a:pt x="1826" y="4817"/>
                  </a:lnTo>
                  <a:lnTo>
                    <a:pt x="2277" y="5081"/>
                  </a:lnTo>
                  <a:lnTo>
                    <a:pt x="2766" y="5325"/>
                  </a:lnTo>
                  <a:lnTo>
                    <a:pt x="3274" y="5513"/>
                  </a:lnTo>
                  <a:lnTo>
                    <a:pt x="3557" y="5607"/>
                  </a:lnTo>
                  <a:lnTo>
                    <a:pt x="3820" y="5683"/>
                  </a:lnTo>
                  <a:lnTo>
                    <a:pt x="4121" y="5758"/>
                  </a:lnTo>
                  <a:lnTo>
                    <a:pt x="4422" y="5814"/>
                  </a:lnTo>
                  <a:lnTo>
                    <a:pt x="4723" y="5871"/>
                  </a:lnTo>
                  <a:lnTo>
                    <a:pt x="5024" y="5890"/>
                  </a:lnTo>
                  <a:lnTo>
                    <a:pt x="5363" y="5927"/>
                  </a:lnTo>
                  <a:lnTo>
                    <a:pt x="6021" y="5927"/>
                  </a:lnTo>
                  <a:lnTo>
                    <a:pt x="6379" y="5909"/>
                  </a:lnTo>
                  <a:lnTo>
                    <a:pt x="6736" y="5871"/>
                  </a:lnTo>
                  <a:lnTo>
                    <a:pt x="7113" y="5814"/>
                  </a:lnTo>
                  <a:lnTo>
                    <a:pt x="7489" y="5758"/>
                  </a:lnTo>
                  <a:lnTo>
                    <a:pt x="7884" y="5664"/>
                  </a:lnTo>
                  <a:lnTo>
                    <a:pt x="8279" y="5570"/>
                  </a:lnTo>
                  <a:lnTo>
                    <a:pt x="8674" y="5457"/>
                  </a:lnTo>
                  <a:lnTo>
                    <a:pt x="867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4"/>
            <p:cNvSpPr/>
            <p:nvPr/>
          </p:nvSpPr>
          <p:spPr>
            <a:xfrm>
              <a:off x="1902266" y="2082012"/>
              <a:ext cx="179705" cy="1634417"/>
            </a:xfrm>
            <a:custGeom>
              <a:avLst/>
              <a:gdLst/>
              <a:ahLst/>
              <a:cxnLst/>
              <a:rect l="l" t="t" r="r" b="b"/>
              <a:pathLst>
                <a:path w="6041" h="54943" extrusionOk="0">
                  <a:moveTo>
                    <a:pt x="2315" y="0"/>
                  </a:moveTo>
                  <a:lnTo>
                    <a:pt x="1" y="19644"/>
                  </a:lnTo>
                  <a:lnTo>
                    <a:pt x="1" y="54942"/>
                  </a:lnTo>
                  <a:lnTo>
                    <a:pt x="6040" y="54942"/>
                  </a:lnTo>
                  <a:lnTo>
                    <a:pt x="2315"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4"/>
            <p:cNvSpPr/>
            <p:nvPr/>
          </p:nvSpPr>
          <p:spPr>
            <a:xfrm>
              <a:off x="411265" y="1916329"/>
              <a:ext cx="397992" cy="341472"/>
            </a:xfrm>
            <a:custGeom>
              <a:avLst/>
              <a:gdLst/>
              <a:ahLst/>
              <a:cxnLst/>
              <a:rect l="l" t="t" r="r" b="b"/>
              <a:pathLst>
                <a:path w="13379" h="11479" extrusionOk="0">
                  <a:moveTo>
                    <a:pt x="11460" y="1"/>
                  </a:moveTo>
                  <a:lnTo>
                    <a:pt x="10933" y="39"/>
                  </a:lnTo>
                  <a:lnTo>
                    <a:pt x="10406" y="114"/>
                  </a:lnTo>
                  <a:lnTo>
                    <a:pt x="9898" y="227"/>
                  </a:lnTo>
                  <a:lnTo>
                    <a:pt x="9390" y="340"/>
                  </a:lnTo>
                  <a:lnTo>
                    <a:pt x="8901" y="509"/>
                  </a:lnTo>
                  <a:lnTo>
                    <a:pt x="8393" y="678"/>
                  </a:lnTo>
                  <a:lnTo>
                    <a:pt x="7922" y="866"/>
                  </a:lnTo>
                  <a:lnTo>
                    <a:pt x="7433" y="1092"/>
                  </a:lnTo>
                  <a:lnTo>
                    <a:pt x="6963" y="1318"/>
                  </a:lnTo>
                  <a:lnTo>
                    <a:pt x="6511" y="1581"/>
                  </a:lnTo>
                  <a:lnTo>
                    <a:pt x="6059" y="1845"/>
                  </a:lnTo>
                  <a:lnTo>
                    <a:pt x="5608" y="2127"/>
                  </a:lnTo>
                  <a:lnTo>
                    <a:pt x="5194" y="2428"/>
                  </a:lnTo>
                  <a:lnTo>
                    <a:pt x="4761" y="2729"/>
                  </a:lnTo>
                  <a:lnTo>
                    <a:pt x="4366" y="3049"/>
                  </a:lnTo>
                  <a:lnTo>
                    <a:pt x="3971" y="3369"/>
                  </a:lnTo>
                  <a:lnTo>
                    <a:pt x="3595" y="3708"/>
                  </a:lnTo>
                  <a:lnTo>
                    <a:pt x="3237" y="4046"/>
                  </a:lnTo>
                  <a:lnTo>
                    <a:pt x="2880" y="4385"/>
                  </a:lnTo>
                  <a:lnTo>
                    <a:pt x="2541" y="4724"/>
                  </a:lnTo>
                  <a:lnTo>
                    <a:pt x="2240" y="5081"/>
                  </a:lnTo>
                  <a:lnTo>
                    <a:pt x="1939" y="5420"/>
                  </a:lnTo>
                  <a:lnTo>
                    <a:pt x="1657" y="5759"/>
                  </a:lnTo>
                  <a:lnTo>
                    <a:pt x="1374" y="6097"/>
                  </a:lnTo>
                  <a:lnTo>
                    <a:pt x="1130" y="6436"/>
                  </a:lnTo>
                  <a:lnTo>
                    <a:pt x="904" y="6775"/>
                  </a:lnTo>
                  <a:lnTo>
                    <a:pt x="697" y="7094"/>
                  </a:lnTo>
                  <a:lnTo>
                    <a:pt x="528" y="7395"/>
                  </a:lnTo>
                  <a:lnTo>
                    <a:pt x="358" y="7697"/>
                  </a:lnTo>
                  <a:lnTo>
                    <a:pt x="208" y="7979"/>
                  </a:lnTo>
                  <a:lnTo>
                    <a:pt x="95" y="8261"/>
                  </a:lnTo>
                  <a:lnTo>
                    <a:pt x="1" y="8524"/>
                  </a:lnTo>
                  <a:lnTo>
                    <a:pt x="396" y="10970"/>
                  </a:lnTo>
                  <a:lnTo>
                    <a:pt x="5175" y="11478"/>
                  </a:lnTo>
                  <a:lnTo>
                    <a:pt x="13379" y="5608"/>
                  </a:lnTo>
                  <a:lnTo>
                    <a:pt x="114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4"/>
            <p:cNvSpPr/>
            <p:nvPr/>
          </p:nvSpPr>
          <p:spPr>
            <a:xfrm>
              <a:off x="548392" y="1448995"/>
              <a:ext cx="316841" cy="729914"/>
            </a:xfrm>
            <a:custGeom>
              <a:avLst/>
              <a:gdLst/>
              <a:ahLst/>
              <a:cxnLst/>
              <a:rect l="l" t="t" r="r" b="b"/>
              <a:pathLst>
                <a:path w="10651" h="24537" extrusionOk="0">
                  <a:moveTo>
                    <a:pt x="5250" y="1"/>
                  </a:moveTo>
                  <a:lnTo>
                    <a:pt x="4817" y="151"/>
                  </a:lnTo>
                  <a:lnTo>
                    <a:pt x="3801" y="565"/>
                  </a:lnTo>
                  <a:lnTo>
                    <a:pt x="3181" y="810"/>
                  </a:lnTo>
                  <a:lnTo>
                    <a:pt x="2541" y="1092"/>
                  </a:lnTo>
                  <a:lnTo>
                    <a:pt x="1957" y="1374"/>
                  </a:lnTo>
                  <a:lnTo>
                    <a:pt x="1449" y="1638"/>
                  </a:lnTo>
                  <a:lnTo>
                    <a:pt x="1017" y="1901"/>
                  </a:lnTo>
                  <a:lnTo>
                    <a:pt x="678" y="2127"/>
                  </a:lnTo>
                  <a:lnTo>
                    <a:pt x="396" y="2353"/>
                  </a:lnTo>
                  <a:lnTo>
                    <a:pt x="283" y="2466"/>
                  </a:lnTo>
                  <a:lnTo>
                    <a:pt x="189" y="2560"/>
                  </a:lnTo>
                  <a:lnTo>
                    <a:pt x="114" y="2673"/>
                  </a:lnTo>
                  <a:lnTo>
                    <a:pt x="57" y="2767"/>
                  </a:lnTo>
                  <a:lnTo>
                    <a:pt x="19" y="2880"/>
                  </a:lnTo>
                  <a:lnTo>
                    <a:pt x="1" y="2974"/>
                  </a:lnTo>
                  <a:lnTo>
                    <a:pt x="1" y="3087"/>
                  </a:lnTo>
                  <a:lnTo>
                    <a:pt x="19" y="3181"/>
                  </a:lnTo>
                  <a:lnTo>
                    <a:pt x="38" y="3294"/>
                  </a:lnTo>
                  <a:lnTo>
                    <a:pt x="95" y="3406"/>
                  </a:lnTo>
                  <a:lnTo>
                    <a:pt x="245" y="3632"/>
                  </a:lnTo>
                  <a:lnTo>
                    <a:pt x="396" y="3820"/>
                  </a:lnTo>
                  <a:lnTo>
                    <a:pt x="565" y="4009"/>
                  </a:lnTo>
                  <a:lnTo>
                    <a:pt x="716" y="4159"/>
                  </a:lnTo>
                  <a:lnTo>
                    <a:pt x="979" y="4366"/>
                  </a:lnTo>
                  <a:lnTo>
                    <a:pt x="1073" y="4441"/>
                  </a:lnTo>
                  <a:lnTo>
                    <a:pt x="1036" y="4498"/>
                  </a:lnTo>
                  <a:lnTo>
                    <a:pt x="904" y="4667"/>
                  </a:lnTo>
                  <a:lnTo>
                    <a:pt x="753" y="4912"/>
                  </a:lnTo>
                  <a:lnTo>
                    <a:pt x="678" y="5043"/>
                  </a:lnTo>
                  <a:lnTo>
                    <a:pt x="603" y="5194"/>
                  </a:lnTo>
                  <a:lnTo>
                    <a:pt x="546" y="5363"/>
                  </a:lnTo>
                  <a:lnTo>
                    <a:pt x="490" y="5533"/>
                  </a:lnTo>
                  <a:lnTo>
                    <a:pt x="471" y="5721"/>
                  </a:lnTo>
                  <a:lnTo>
                    <a:pt x="471" y="5890"/>
                  </a:lnTo>
                  <a:lnTo>
                    <a:pt x="509" y="6078"/>
                  </a:lnTo>
                  <a:lnTo>
                    <a:pt x="565" y="6248"/>
                  </a:lnTo>
                  <a:lnTo>
                    <a:pt x="678" y="6417"/>
                  </a:lnTo>
                  <a:lnTo>
                    <a:pt x="829" y="6568"/>
                  </a:lnTo>
                  <a:lnTo>
                    <a:pt x="772" y="6718"/>
                  </a:lnTo>
                  <a:lnTo>
                    <a:pt x="734" y="6850"/>
                  </a:lnTo>
                  <a:lnTo>
                    <a:pt x="716" y="6981"/>
                  </a:lnTo>
                  <a:lnTo>
                    <a:pt x="697" y="7094"/>
                  </a:lnTo>
                  <a:lnTo>
                    <a:pt x="697" y="7226"/>
                  </a:lnTo>
                  <a:lnTo>
                    <a:pt x="697" y="7339"/>
                  </a:lnTo>
                  <a:lnTo>
                    <a:pt x="734" y="7452"/>
                  </a:lnTo>
                  <a:lnTo>
                    <a:pt x="772" y="7546"/>
                  </a:lnTo>
                  <a:lnTo>
                    <a:pt x="810" y="7659"/>
                  </a:lnTo>
                  <a:lnTo>
                    <a:pt x="885" y="7753"/>
                  </a:lnTo>
                  <a:lnTo>
                    <a:pt x="960" y="7847"/>
                  </a:lnTo>
                  <a:lnTo>
                    <a:pt x="1036" y="7922"/>
                  </a:lnTo>
                  <a:lnTo>
                    <a:pt x="1148" y="7997"/>
                  </a:lnTo>
                  <a:lnTo>
                    <a:pt x="1242" y="8073"/>
                  </a:lnTo>
                  <a:lnTo>
                    <a:pt x="1374" y="8129"/>
                  </a:lnTo>
                  <a:lnTo>
                    <a:pt x="1506" y="8186"/>
                  </a:lnTo>
                  <a:lnTo>
                    <a:pt x="1487" y="8355"/>
                  </a:lnTo>
                  <a:lnTo>
                    <a:pt x="1506" y="8524"/>
                  </a:lnTo>
                  <a:lnTo>
                    <a:pt x="1525" y="8694"/>
                  </a:lnTo>
                  <a:lnTo>
                    <a:pt x="1562" y="8882"/>
                  </a:lnTo>
                  <a:lnTo>
                    <a:pt x="1619" y="9051"/>
                  </a:lnTo>
                  <a:lnTo>
                    <a:pt x="1694" y="9239"/>
                  </a:lnTo>
                  <a:lnTo>
                    <a:pt x="1788" y="9427"/>
                  </a:lnTo>
                  <a:lnTo>
                    <a:pt x="1901" y="9597"/>
                  </a:lnTo>
                  <a:lnTo>
                    <a:pt x="2052" y="9785"/>
                  </a:lnTo>
                  <a:lnTo>
                    <a:pt x="2221" y="9954"/>
                  </a:lnTo>
                  <a:lnTo>
                    <a:pt x="2409" y="10124"/>
                  </a:lnTo>
                  <a:lnTo>
                    <a:pt x="2616" y="10293"/>
                  </a:lnTo>
                  <a:lnTo>
                    <a:pt x="2861" y="10444"/>
                  </a:lnTo>
                  <a:lnTo>
                    <a:pt x="3124" y="10575"/>
                  </a:lnTo>
                  <a:lnTo>
                    <a:pt x="3425" y="10726"/>
                  </a:lnTo>
                  <a:lnTo>
                    <a:pt x="3745" y="10839"/>
                  </a:lnTo>
                  <a:lnTo>
                    <a:pt x="3275" y="24536"/>
                  </a:lnTo>
                  <a:lnTo>
                    <a:pt x="9540" y="17085"/>
                  </a:lnTo>
                  <a:lnTo>
                    <a:pt x="8806" y="9860"/>
                  </a:lnTo>
                  <a:lnTo>
                    <a:pt x="9070" y="9164"/>
                  </a:lnTo>
                  <a:lnTo>
                    <a:pt x="9653" y="7508"/>
                  </a:lnTo>
                  <a:lnTo>
                    <a:pt x="9973" y="6549"/>
                  </a:lnTo>
                  <a:lnTo>
                    <a:pt x="10274" y="5589"/>
                  </a:lnTo>
                  <a:lnTo>
                    <a:pt x="10406" y="5138"/>
                  </a:lnTo>
                  <a:lnTo>
                    <a:pt x="10500" y="4724"/>
                  </a:lnTo>
                  <a:lnTo>
                    <a:pt x="10575" y="4366"/>
                  </a:lnTo>
                  <a:lnTo>
                    <a:pt x="10631" y="4046"/>
                  </a:lnTo>
                  <a:lnTo>
                    <a:pt x="10650" y="3914"/>
                  </a:lnTo>
                  <a:lnTo>
                    <a:pt x="10650" y="3764"/>
                  </a:lnTo>
                  <a:lnTo>
                    <a:pt x="10613" y="3463"/>
                  </a:lnTo>
                  <a:lnTo>
                    <a:pt x="10537" y="3162"/>
                  </a:lnTo>
                  <a:lnTo>
                    <a:pt x="10425" y="2861"/>
                  </a:lnTo>
                  <a:lnTo>
                    <a:pt x="10293" y="2560"/>
                  </a:lnTo>
                  <a:lnTo>
                    <a:pt x="10142" y="2259"/>
                  </a:lnTo>
                  <a:lnTo>
                    <a:pt x="9973" y="1976"/>
                  </a:lnTo>
                  <a:lnTo>
                    <a:pt x="9785" y="1713"/>
                  </a:lnTo>
                  <a:lnTo>
                    <a:pt x="9427" y="1224"/>
                  </a:lnTo>
                  <a:lnTo>
                    <a:pt x="9126" y="829"/>
                  </a:lnTo>
                  <a:lnTo>
                    <a:pt x="8806" y="490"/>
                  </a:lnTo>
                  <a:lnTo>
                    <a:pt x="8788" y="509"/>
                  </a:lnTo>
                  <a:lnTo>
                    <a:pt x="8731" y="546"/>
                  </a:lnTo>
                  <a:lnTo>
                    <a:pt x="8675" y="659"/>
                  </a:lnTo>
                  <a:lnTo>
                    <a:pt x="8618" y="810"/>
                  </a:lnTo>
                  <a:lnTo>
                    <a:pt x="8599" y="1036"/>
                  </a:lnTo>
                  <a:lnTo>
                    <a:pt x="8599" y="1167"/>
                  </a:lnTo>
                  <a:lnTo>
                    <a:pt x="8599" y="1337"/>
                  </a:lnTo>
                  <a:lnTo>
                    <a:pt x="8618" y="1525"/>
                  </a:lnTo>
                  <a:lnTo>
                    <a:pt x="8675" y="1732"/>
                  </a:lnTo>
                  <a:lnTo>
                    <a:pt x="8731" y="1958"/>
                  </a:lnTo>
                  <a:lnTo>
                    <a:pt x="8806" y="2221"/>
                  </a:lnTo>
                  <a:lnTo>
                    <a:pt x="9201" y="3425"/>
                  </a:lnTo>
                  <a:lnTo>
                    <a:pt x="9239" y="3538"/>
                  </a:lnTo>
                  <a:lnTo>
                    <a:pt x="7075" y="5533"/>
                  </a:lnTo>
                  <a:lnTo>
                    <a:pt x="2879" y="2823"/>
                  </a:lnTo>
                  <a:lnTo>
                    <a:pt x="4460" y="1826"/>
                  </a:lnTo>
                  <a:lnTo>
                    <a:pt x="4610" y="1694"/>
                  </a:lnTo>
                  <a:lnTo>
                    <a:pt x="4761" y="1544"/>
                  </a:lnTo>
                  <a:lnTo>
                    <a:pt x="4912" y="1337"/>
                  </a:lnTo>
                  <a:lnTo>
                    <a:pt x="5006" y="1205"/>
                  </a:lnTo>
                  <a:lnTo>
                    <a:pt x="5081" y="1073"/>
                  </a:lnTo>
                  <a:lnTo>
                    <a:pt x="5137" y="923"/>
                  </a:lnTo>
                  <a:lnTo>
                    <a:pt x="5194" y="753"/>
                  </a:lnTo>
                  <a:lnTo>
                    <a:pt x="5231" y="584"/>
                  </a:lnTo>
                  <a:lnTo>
                    <a:pt x="5269" y="396"/>
                  </a:lnTo>
                  <a:lnTo>
                    <a:pt x="5269" y="208"/>
                  </a:lnTo>
                  <a:lnTo>
                    <a:pt x="5250" y="1"/>
                  </a:lnTo>
                  <a:close/>
                </a:path>
              </a:pathLst>
            </a:custGeom>
            <a:solidFill>
              <a:srgbClr val="FFB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4"/>
            <p:cNvSpPr/>
            <p:nvPr/>
          </p:nvSpPr>
          <p:spPr>
            <a:xfrm>
              <a:off x="1806575" y="4062179"/>
              <a:ext cx="855270" cy="1081381"/>
            </a:xfrm>
            <a:custGeom>
              <a:avLst/>
              <a:gdLst/>
              <a:ahLst/>
              <a:cxnLst/>
              <a:rect l="l" t="t" r="r" b="b"/>
              <a:pathLst>
                <a:path w="28751" h="36352" extrusionOk="0">
                  <a:moveTo>
                    <a:pt x="0" y="0"/>
                  </a:moveTo>
                  <a:lnTo>
                    <a:pt x="0" y="36352"/>
                  </a:lnTo>
                  <a:lnTo>
                    <a:pt x="28750" y="36352"/>
                  </a:lnTo>
                  <a:lnTo>
                    <a:pt x="28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4"/>
            <p:cNvSpPr/>
            <p:nvPr/>
          </p:nvSpPr>
          <p:spPr>
            <a:xfrm>
              <a:off x="1987339" y="1312998"/>
              <a:ext cx="447254" cy="527840"/>
            </a:xfrm>
            <a:custGeom>
              <a:avLst/>
              <a:gdLst/>
              <a:ahLst/>
              <a:cxnLst/>
              <a:rect l="l" t="t" r="r" b="b"/>
              <a:pathLst>
                <a:path w="15035" h="17744" extrusionOk="0">
                  <a:moveTo>
                    <a:pt x="11610" y="1"/>
                  </a:moveTo>
                  <a:lnTo>
                    <a:pt x="11309" y="377"/>
                  </a:lnTo>
                  <a:lnTo>
                    <a:pt x="10970" y="734"/>
                  </a:lnTo>
                  <a:lnTo>
                    <a:pt x="10594" y="1092"/>
                  </a:lnTo>
                  <a:lnTo>
                    <a:pt x="10180" y="1431"/>
                  </a:lnTo>
                  <a:lnTo>
                    <a:pt x="9747" y="1750"/>
                  </a:lnTo>
                  <a:lnTo>
                    <a:pt x="9277" y="2052"/>
                  </a:lnTo>
                  <a:lnTo>
                    <a:pt x="8787" y="2353"/>
                  </a:lnTo>
                  <a:lnTo>
                    <a:pt x="8261" y="2616"/>
                  </a:lnTo>
                  <a:lnTo>
                    <a:pt x="7715" y="2879"/>
                  </a:lnTo>
                  <a:lnTo>
                    <a:pt x="7150" y="3124"/>
                  </a:lnTo>
                  <a:lnTo>
                    <a:pt x="6567" y="3350"/>
                  </a:lnTo>
                  <a:lnTo>
                    <a:pt x="5984" y="3557"/>
                  </a:lnTo>
                  <a:lnTo>
                    <a:pt x="5363" y="3745"/>
                  </a:lnTo>
                  <a:lnTo>
                    <a:pt x="4742" y="3914"/>
                  </a:lnTo>
                  <a:lnTo>
                    <a:pt x="4121" y="4065"/>
                  </a:lnTo>
                  <a:lnTo>
                    <a:pt x="3481" y="4197"/>
                  </a:lnTo>
                  <a:lnTo>
                    <a:pt x="2936" y="4309"/>
                  </a:lnTo>
                  <a:lnTo>
                    <a:pt x="2447" y="4441"/>
                  </a:lnTo>
                  <a:lnTo>
                    <a:pt x="1976" y="4592"/>
                  </a:lnTo>
                  <a:lnTo>
                    <a:pt x="1562" y="4761"/>
                  </a:lnTo>
                  <a:lnTo>
                    <a:pt x="1374" y="4855"/>
                  </a:lnTo>
                  <a:lnTo>
                    <a:pt x="1205" y="4968"/>
                  </a:lnTo>
                  <a:lnTo>
                    <a:pt x="1035" y="5081"/>
                  </a:lnTo>
                  <a:lnTo>
                    <a:pt x="885" y="5213"/>
                  </a:lnTo>
                  <a:lnTo>
                    <a:pt x="734" y="5344"/>
                  </a:lnTo>
                  <a:lnTo>
                    <a:pt x="603" y="5495"/>
                  </a:lnTo>
                  <a:lnTo>
                    <a:pt x="471" y="5664"/>
                  </a:lnTo>
                  <a:lnTo>
                    <a:pt x="377" y="5833"/>
                  </a:lnTo>
                  <a:lnTo>
                    <a:pt x="283" y="6003"/>
                  </a:lnTo>
                  <a:lnTo>
                    <a:pt x="189" y="6191"/>
                  </a:lnTo>
                  <a:lnTo>
                    <a:pt x="132" y="6379"/>
                  </a:lnTo>
                  <a:lnTo>
                    <a:pt x="76" y="6586"/>
                  </a:lnTo>
                  <a:lnTo>
                    <a:pt x="38" y="6774"/>
                  </a:lnTo>
                  <a:lnTo>
                    <a:pt x="19" y="6981"/>
                  </a:lnTo>
                  <a:lnTo>
                    <a:pt x="1" y="7188"/>
                  </a:lnTo>
                  <a:lnTo>
                    <a:pt x="19" y="7395"/>
                  </a:lnTo>
                  <a:lnTo>
                    <a:pt x="76" y="8091"/>
                  </a:lnTo>
                  <a:lnTo>
                    <a:pt x="151" y="8750"/>
                  </a:lnTo>
                  <a:lnTo>
                    <a:pt x="245" y="9390"/>
                  </a:lnTo>
                  <a:lnTo>
                    <a:pt x="358" y="9992"/>
                  </a:lnTo>
                  <a:lnTo>
                    <a:pt x="490" y="10575"/>
                  </a:lnTo>
                  <a:lnTo>
                    <a:pt x="640" y="11140"/>
                  </a:lnTo>
                  <a:lnTo>
                    <a:pt x="791" y="11685"/>
                  </a:lnTo>
                  <a:lnTo>
                    <a:pt x="979" y="12193"/>
                  </a:lnTo>
                  <a:lnTo>
                    <a:pt x="1148" y="12664"/>
                  </a:lnTo>
                  <a:lnTo>
                    <a:pt x="1355" y="13134"/>
                  </a:lnTo>
                  <a:lnTo>
                    <a:pt x="1562" y="13567"/>
                  </a:lnTo>
                  <a:lnTo>
                    <a:pt x="1788" y="13981"/>
                  </a:lnTo>
                  <a:lnTo>
                    <a:pt x="2014" y="14357"/>
                  </a:lnTo>
                  <a:lnTo>
                    <a:pt x="2258" y="14733"/>
                  </a:lnTo>
                  <a:lnTo>
                    <a:pt x="2503" y="15072"/>
                  </a:lnTo>
                  <a:lnTo>
                    <a:pt x="2766" y="15392"/>
                  </a:lnTo>
                  <a:lnTo>
                    <a:pt x="3030" y="15693"/>
                  </a:lnTo>
                  <a:lnTo>
                    <a:pt x="3293" y="15956"/>
                  </a:lnTo>
                  <a:lnTo>
                    <a:pt x="3576" y="16220"/>
                  </a:lnTo>
                  <a:lnTo>
                    <a:pt x="3858" y="16446"/>
                  </a:lnTo>
                  <a:lnTo>
                    <a:pt x="4159" y="16671"/>
                  </a:lnTo>
                  <a:lnTo>
                    <a:pt x="4460" y="16859"/>
                  </a:lnTo>
                  <a:lnTo>
                    <a:pt x="4742" y="17029"/>
                  </a:lnTo>
                  <a:lnTo>
                    <a:pt x="5062" y="17179"/>
                  </a:lnTo>
                  <a:lnTo>
                    <a:pt x="5363" y="17311"/>
                  </a:lnTo>
                  <a:lnTo>
                    <a:pt x="5664" y="17424"/>
                  </a:lnTo>
                  <a:lnTo>
                    <a:pt x="5984" y="17518"/>
                  </a:lnTo>
                  <a:lnTo>
                    <a:pt x="6304" y="17612"/>
                  </a:lnTo>
                  <a:lnTo>
                    <a:pt x="6605" y="17669"/>
                  </a:lnTo>
                  <a:lnTo>
                    <a:pt x="6925" y="17706"/>
                  </a:lnTo>
                  <a:lnTo>
                    <a:pt x="7226" y="17725"/>
                  </a:lnTo>
                  <a:lnTo>
                    <a:pt x="7546" y="17744"/>
                  </a:lnTo>
                  <a:lnTo>
                    <a:pt x="7847" y="17725"/>
                  </a:lnTo>
                  <a:lnTo>
                    <a:pt x="8148" y="17706"/>
                  </a:lnTo>
                  <a:lnTo>
                    <a:pt x="8449" y="17669"/>
                  </a:lnTo>
                  <a:lnTo>
                    <a:pt x="8769" y="17612"/>
                  </a:lnTo>
                  <a:lnTo>
                    <a:pt x="9070" y="17537"/>
                  </a:lnTo>
                  <a:lnTo>
                    <a:pt x="9371" y="17443"/>
                  </a:lnTo>
                  <a:lnTo>
                    <a:pt x="9672" y="17330"/>
                  </a:lnTo>
                  <a:lnTo>
                    <a:pt x="9992" y="17198"/>
                  </a:lnTo>
                  <a:lnTo>
                    <a:pt x="10274" y="17048"/>
                  </a:lnTo>
                  <a:lnTo>
                    <a:pt x="10575" y="16878"/>
                  </a:lnTo>
                  <a:lnTo>
                    <a:pt x="10876" y="16709"/>
                  </a:lnTo>
                  <a:lnTo>
                    <a:pt x="11158" y="16502"/>
                  </a:lnTo>
                  <a:lnTo>
                    <a:pt x="11440" y="16276"/>
                  </a:lnTo>
                  <a:lnTo>
                    <a:pt x="11723" y="16032"/>
                  </a:lnTo>
                  <a:lnTo>
                    <a:pt x="11986" y="15768"/>
                  </a:lnTo>
                  <a:lnTo>
                    <a:pt x="12250" y="15467"/>
                  </a:lnTo>
                  <a:lnTo>
                    <a:pt x="12513" y="15166"/>
                  </a:lnTo>
                  <a:lnTo>
                    <a:pt x="12758" y="14846"/>
                  </a:lnTo>
                  <a:lnTo>
                    <a:pt x="12983" y="14489"/>
                  </a:lnTo>
                  <a:lnTo>
                    <a:pt x="13228" y="14112"/>
                  </a:lnTo>
                  <a:lnTo>
                    <a:pt x="13435" y="13717"/>
                  </a:lnTo>
                  <a:lnTo>
                    <a:pt x="13642" y="13303"/>
                  </a:lnTo>
                  <a:lnTo>
                    <a:pt x="13849" y="12871"/>
                  </a:lnTo>
                  <a:lnTo>
                    <a:pt x="14037" y="12400"/>
                  </a:lnTo>
                  <a:lnTo>
                    <a:pt x="14206" y="11911"/>
                  </a:lnTo>
                  <a:lnTo>
                    <a:pt x="14376" y="11403"/>
                  </a:lnTo>
                  <a:lnTo>
                    <a:pt x="14526" y="10857"/>
                  </a:lnTo>
                  <a:lnTo>
                    <a:pt x="14658" y="10293"/>
                  </a:lnTo>
                  <a:lnTo>
                    <a:pt x="14771" y="9710"/>
                  </a:lnTo>
                  <a:lnTo>
                    <a:pt x="14884" y="9107"/>
                  </a:lnTo>
                  <a:lnTo>
                    <a:pt x="14959" y="8468"/>
                  </a:lnTo>
                  <a:lnTo>
                    <a:pt x="15034" y="7790"/>
                  </a:lnTo>
                  <a:lnTo>
                    <a:pt x="15034" y="7583"/>
                  </a:lnTo>
                  <a:lnTo>
                    <a:pt x="15015" y="7376"/>
                  </a:lnTo>
                  <a:lnTo>
                    <a:pt x="14978" y="7169"/>
                  </a:lnTo>
                  <a:lnTo>
                    <a:pt x="14921" y="6981"/>
                  </a:lnTo>
                  <a:lnTo>
                    <a:pt x="14827" y="6793"/>
                  </a:lnTo>
                  <a:lnTo>
                    <a:pt x="14714" y="6624"/>
                  </a:lnTo>
                  <a:lnTo>
                    <a:pt x="14601" y="6454"/>
                  </a:lnTo>
                  <a:lnTo>
                    <a:pt x="14451" y="6285"/>
                  </a:lnTo>
                  <a:lnTo>
                    <a:pt x="14263" y="6097"/>
                  </a:lnTo>
                  <a:lnTo>
                    <a:pt x="14093" y="5909"/>
                  </a:lnTo>
                  <a:lnTo>
                    <a:pt x="13924" y="5683"/>
                  </a:lnTo>
                  <a:lnTo>
                    <a:pt x="13755" y="5457"/>
                  </a:lnTo>
                  <a:lnTo>
                    <a:pt x="13454" y="4987"/>
                  </a:lnTo>
                  <a:lnTo>
                    <a:pt x="13171" y="4479"/>
                  </a:lnTo>
                  <a:lnTo>
                    <a:pt x="12908" y="3971"/>
                  </a:lnTo>
                  <a:lnTo>
                    <a:pt x="12682" y="3444"/>
                  </a:lnTo>
                  <a:lnTo>
                    <a:pt x="12475" y="2917"/>
                  </a:lnTo>
                  <a:lnTo>
                    <a:pt x="12287" y="2409"/>
                  </a:lnTo>
                  <a:lnTo>
                    <a:pt x="12118" y="1920"/>
                  </a:lnTo>
                  <a:lnTo>
                    <a:pt x="11986" y="1468"/>
                  </a:lnTo>
                  <a:lnTo>
                    <a:pt x="11760" y="697"/>
                  </a:lnTo>
                  <a:lnTo>
                    <a:pt x="11647" y="189"/>
                  </a:lnTo>
                  <a:lnTo>
                    <a:pt x="11610" y="1"/>
                  </a:lnTo>
                  <a:close/>
                </a:path>
              </a:pathLst>
            </a:custGeom>
            <a:solidFill>
              <a:srgbClr val="FFB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4"/>
            <p:cNvSpPr/>
            <p:nvPr/>
          </p:nvSpPr>
          <p:spPr>
            <a:xfrm>
              <a:off x="2183244" y="1525114"/>
              <a:ext cx="55985" cy="89599"/>
            </a:xfrm>
            <a:custGeom>
              <a:avLst/>
              <a:gdLst/>
              <a:ahLst/>
              <a:cxnLst/>
              <a:rect l="l" t="t" r="r" b="b"/>
              <a:pathLst>
                <a:path w="1882" h="3012" extrusionOk="0">
                  <a:moveTo>
                    <a:pt x="809" y="1"/>
                  </a:moveTo>
                  <a:lnTo>
                    <a:pt x="753" y="20"/>
                  </a:lnTo>
                  <a:lnTo>
                    <a:pt x="696" y="76"/>
                  </a:lnTo>
                  <a:lnTo>
                    <a:pt x="677" y="132"/>
                  </a:lnTo>
                  <a:lnTo>
                    <a:pt x="414" y="1901"/>
                  </a:lnTo>
                  <a:lnTo>
                    <a:pt x="19" y="2785"/>
                  </a:lnTo>
                  <a:lnTo>
                    <a:pt x="0" y="2861"/>
                  </a:lnTo>
                  <a:lnTo>
                    <a:pt x="19" y="2936"/>
                  </a:lnTo>
                  <a:lnTo>
                    <a:pt x="75" y="2992"/>
                  </a:lnTo>
                  <a:lnTo>
                    <a:pt x="169" y="3011"/>
                  </a:lnTo>
                  <a:lnTo>
                    <a:pt x="1712" y="3011"/>
                  </a:lnTo>
                  <a:lnTo>
                    <a:pt x="1769" y="2992"/>
                  </a:lnTo>
                  <a:lnTo>
                    <a:pt x="1825" y="2955"/>
                  </a:lnTo>
                  <a:lnTo>
                    <a:pt x="1863" y="2917"/>
                  </a:lnTo>
                  <a:lnTo>
                    <a:pt x="1882" y="2842"/>
                  </a:lnTo>
                  <a:lnTo>
                    <a:pt x="1863" y="2785"/>
                  </a:lnTo>
                  <a:lnTo>
                    <a:pt x="1825" y="2729"/>
                  </a:lnTo>
                  <a:lnTo>
                    <a:pt x="1769" y="2691"/>
                  </a:lnTo>
                  <a:lnTo>
                    <a:pt x="414" y="2691"/>
                  </a:lnTo>
                  <a:lnTo>
                    <a:pt x="715" y="2014"/>
                  </a:lnTo>
                  <a:lnTo>
                    <a:pt x="734" y="1976"/>
                  </a:lnTo>
                  <a:lnTo>
                    <a:pt x="997" y="189"/>
                  </a:lnTo>
                  <a:lnTo>
                    <a:pt x="997" y="114"/>
                  </a:lnTo>
                  <a:lnTo>
                    <a:pt x="978" y="57"/>
                  </a:lnTo>
                  <a:lnTo>
                    <a:pt x="922" y="20"/>
                  </a:lnTo>
                  <a:lnTo>
                    <a:pt x="866"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4"/>
            <p:cNvSpPr/>
            <p:nvPr/>
          </p:nvSpPr>
          <p:spPr>
            <a:xfrm>
              <a:off x="2116078" y="1507207"/>
              <a:ext cx="35846" cy="54884"/>
            </a:xfrm>
            <a:custGeom>
              <a:avLst/>
              <a:gdLst/>
              <a:ahLst/>
              <a:cxnLst/>
              <a:rect l="l" t="t" r="r" b="b"/>
              <a:pathLst>
                <a:path w="1205" h="1845" extrusionOk="0">
                  <a:moveTo>
                    <a:pt x="602" y="1"/>
                  </a:moveTo>
                  <a:lnTo>
                    <a:pt x="489" y="19"/>
                  </a:lnTo>
                  <a:lnTo>
                    <a:pt x="376" y="76"/>
                  </a:lnTo>
                  <a:lnTo>
                    <a:pt x="264" y="151"/>
                  </a:lnTo>
                  <a:lnTo>
                    <a:pt x="169" y="264"/>
                  </a:lnTo>
                  <a:lnTo>
                    <a:pt x="94" y="415"/>
                  </a:lnTo>
                  <a:lnTo>
                    <a:pt x="38" y="565"/>
                  </a:lnTo>
                  <a:lnTo>
                    <a:pt x="0" y="734"/>
                  </a:lnTo>
                  <a:lnTo>
                    <a:pt x="0" y="923"/>
                  </a:lnTo>
                  <a:lnTo>
                    <a:pt x="0" y="1111"/>
                  </a:lnTo>
                  <a:lnTo>
                    <a:pt x="38" y="1280"/>
                  </a:lnTo>
                  <a:lnTo>
                    <a:pt x="94" y="1431"/>
                  </a:lnTo>
                  <a:lnTo>
                    <a:pt x="169" y="1562"/>
                  </a:lnTo>
                  <a:lnTo>
                    <a:pt x="264" y="1675"/>
                  </a:lnTo>
                  <a:lnTo>
                    <a:pt x="376" y="1769"/>
                  </a:lnTo>
                  <a:lnTo>
                    <a:pt x="489" y="1826"/>
                  </a:lnTo>
                  <a:lnTo>
                    <a:pt x="602" y="1845"/>
                  </a:lnTo>
                  <a:lnTo>
                    <a:pt x="734" y="1826"/>
                  </a:lnTo>
                  <a:lnTo>
                    <a:pt x="847" y="1769"/>
                  </a:lnTo>
                  <a:lnTo>
                    <a:pt x="941" y="1675"/>
                  </a:lnTo>
                  <a:lnTo>
                    <a:pt x="1035" y="1562"/>
                  </a:lnTo>
                  <a:lnTo>
                    <a:pt x="1110" y="1431"/>
                  </a:lnTo>
                  <a:lnTo>
                    <a:pt x="1167" y="1280"/>
                  </a:lnTo>
                  <a:lnTo>
                    <a:pt x="1204" y="1111"/>
                  </a:lnTo>
                  <a:lnTo>
                    <a:pt x="1204" y="923"/>
                  </a:lnTo>
                  <a:lnTo>
                    <a:pt x="1204" y="734"/>
                  </a:lnTo>
                  <a:lnTo>
                    <a:pt x="1167" y="565"/>
                  </a:lnTo>
                  <a:lnTo>
                    <a:pt x="1110" y="415"/>
                  </a:lnTo>
                  <a:lnTo>
                    <a:pt x="1035" y="264"/>
                  </a:lnTo>
                  <a:lnTo>
                    <a:pt x="941" y="151"/>
                  </a:lnTo>
                  <a:lnTo>
                    <a:pt x="847" y="76"/>
                  </a:lnTo>
                  <a:lnTo>
                    <a:pt x="734" y="19"/>
                  </a:lnTo>
                  <a:lnTo>
                    <a:pt x="6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4"/>
            <p:cNvSpPr/>
            <p:nvPr/>
          </p:nvSpPr>
          <p:spPr>
            <a:xfrm>
              <a:off x="2269982" y="1507207"/>
              <a:ext cx="36411" cy="54884"/>
            </a:xfrm>
            <a:custGeom>
              <a:avLst/>
              <a:gdLst/>
              <a:ahLst/>
              <a:cxnLst/>
              <a:rect l="l" t="t" r="r" b="b"/>
              <a:pathLst>
                <a:path w="1224" h="1845" extrusionOk="0">
                  <a:moveTo>
                    <a:pt x="621" y="1"/>
                  </a:moveTo>
                  <a:lnTo>
                    <a:pt x="490" y="19"/>
                  </a:lnTo>
                  <a:lnTo>
                    <a:pt x="377" y="76"/>
                  </a:lnTo>
                  <a:lnTo>
                    <a:pt x="283" y="151"/>
                  </a:lnTo>
                  <a:lnTo>
                    <a:pt x="189" y="264"/>
                  </a:lnTo>
                  <a:lnTo>
                    <a:pt x="113" y="415"/>
                  </a:lnTo>
                  <a:lnTo>
                    <a:pt x="57" y="565"/>
                  </a:lnTo>
                  <a:lnTo>
                    <a:pt x="19" y="734"/>
                  </a:lnTo>
                  <a:lnTo>
                    <a:pt x="0" y="923"/>
                  </a:lnTo>
                  <a:lnTo>
                    <a:pt x="19" y="1111"/>
                  </a:lnTo>
                  <a:lnTo>
                    <a:pt x="57" y="1280"/>
                  </a:lnTo>
                  <a:lnTo>
                    <a:pt x="113" y="1431"/>
                  </a:lnTo>
                  <a:lnTo>
                    <a:pt x="189" y="1562"/>
                  </a:lnTo>
                  <a:lnTo>
                    <a:pt x="283" y="1675"/>
                  </a:lnTo>
                  <a:lnTo>
                    <a:pt x="377" y="1769"/>
                  </a:lnTo>
                  <a:lnTo>
                    <a:pt x="490" y="1826"/>
                  </a:lnTo>
                  <a:lnTo>
                    <a:pt x="621" y="1845"/>
                  </a:lnTo>
                  <a:lnTo>
                    <a:pt x="734" y="1826"/>
                  </a:lnTo>
                  <a:lnTo>
                    <a:pt x="847" y="1769"/>
                  </a:lnTo>
                  <a:lnTo>
                    <a:pt x="960" y="1675"/>
                  </a:lnTo>
                  <a:lnTo>
                    <a:pt x="1054" y="1562"/>
                  </a:lnTo>
                  <a:lnTo>
                    <a:pt x="1111" y="1431"/>
                  </a:lnTo>
                  <a:lnTo>
                    <a:pt x="1167" y="1280"/>
                  </a:lnTo>
                  <a:lnTo>
                    <a:pt x="1205" y="1111"/>
                  </a:lnTo>
                  <a:lnTo>
                    <a:pt x="1223" y="923"/>
                  </a:lnTo>
                  <a:lnTo>
                    <a:pt x="1205" y="734"/>
                  </a:lnTo>
                  <a:lnTo>
                    <a:pt x="1167" y="565"/>
                  </a:lnTo>
                  <a:lnTo>
                    <a:pt x="1111" y="415"/>
                  </a:lnTo>
                  <a:lnTo>
                    <a:pt x="1054" y="264"/>
                  </a:lnTo>
                  <a:lnTo>
                    <a:pt x="960" y="151"/>
                  </a:lnTo>
                  <a:lnTo>
                    <a:pt x="847" y="76"/>
                  </a:lnTo>
                  <a:lnTo>
                    <a:pt x="734" y="19"/>
                  </a:lnTo>
                  <a:lnTo>
                    <a:pt x="6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4"/>
            <p:cNvSpPr/>
            <p:nvPr/>
          </p:nvSpPr>
          <p:spPr>
            <a:xfrm>
              <a:off x="2132855" y="1640408"/>
              <a:ext cx="186428" cy="39207"/>
            </a:xfrm>
            <a:custGeom>
              <a:avLst/>
              <a:gdLst/>
              <a:ahLst/>
              <a:cxnLst/>
              <a:rect l="l" t="t" r="r" b="b"/>
              <a:pathLst>
                <a:path w="6267" h="1318" extrusionOk="0">
                  <a:moveTo>
                    <a:pt x="6078" y="1"/>
                  </a:moveTo>
                  <a:lnTo>
                    <a:pt x="6022" y="20"/>
                  </a:lnTo>
                  <a:lnTo>
                    <a:pt x="5758" y="170"/>
                  </a:lnTo>
                  <a:lnTo>
                    <a:pt x="5495" y="302"/>
                  </a:lnTo>
                  <a:lnTo>
                    <a:pt x="5231" y="415"/>
                  </a:lnTo>
                  <a:lnTo>
                    <a:pt x="4968" y="528"/>
                  </a:lnTo>
                  <a:lnTo>
                    <a:pt x="4460" y="697"/>
                  </a:lnTo>
                  <a:lnTo>
                    <a:pt x="3952" y="829"/>
                  </a:lnTo>
                  <a:lnTo>
                    <a:pt x="3444" y="904"/>
                  </a:lnTo>
                  <a:lnTo>
                    <a:pt x="2973" y="960"/>
                  </a:lnTo>
                  <a:lnTo>
                    <a:pt x="2522" y="979"/>
                  </a:lnTo>
                  <a:lnTo>
                    <a:pt x="2089" y="979"/>
                  </a:lnTo>
                  <a:lnTo>
                    <a:pt x="1694" y="960"/>
                  </a:lnTo>
                  <a:lnTo>
                    <a:pt x="1337" y="923"/>
                  </a:lnTo>
                  <a:lnTo>
                    <a:pt x="1017" y="885"/>
                  </a:lnTo>
                  <a:lnTo>
                    <a:pt x="734" y="829"/>
                  </a:lnTo>
                  <a:lnTo>
                    <a:pt x="358" y="735"/>
                  </a:lnTo>
                  <a:lnTo>
                    <a:pt x="208" y="697"/>
                  </a:lnTo>
                  <a:lnTo>
                    <a:pt x="151" y="697"/>
                  </a:lnTo>
                  <a:lnTo>
                    <a:pt x="95" y="716"/>
                  </a:lnTo>
                  <a:lnTo>
                    <a:pt x="38" y="753"/>
                  </a:lnTo>
                  <a:lnTo>
                    <a:pt x="1" y="810"/>
                  </a:lnTo>
                  <a:lnTo>
                    <a:pt x="1" y="866"/>
                  </a:lnTo>
                  <a:lnTo>
                    <a:pt x="19" y="923"/>
                  </a:lnTo>
                  <a:lnTo>
                    <a:pt x="57" y="979"/>
                  </a:lnTo>
                  <a:lnTo>
                    <a:pt x="114" y="1017"/>
                  </a:lnTo>
                  <a:lnTo>
                    <a:pt x="302" y="1073"/>
                  </a:lnTo>
                  <a:lnTo>
                    <a:pt x="772" y="1167"/>
                  </a:lnTo>
                  <a:lnTo>
                    <a:pt x="1092" y="1224"/>
                  </a:lnTo>
                  <a:lnTo>
                    <a:pt x="1468" y="1280"/>
                  </a:lnTo>
                  <a:lnTo>
                    <a:pt x="1882" y="1299"/>
                  </a:lnTo>
                  <a:lnTo>
                    <a:pt x="2353" y="1318"/>
                  </a:lnTo>
                  <a:lnTo>
                    <a:pt x="2767" y="1299"/>
                  </a:lnTo>
                  <a:lnTo>
                    <a:pt x="3218" y="1261"/>
                  </a:lnTo>
                  <a:lnTo>
                    <a:pt x="3688" y="1205"/>
                  </a:lnTo>
                  <a:lnTo>
                    <a:pt x="4178" y="1111"/>
                  </a:lnTo>
                  <a:lnTo>
                    <a:pt x="4667" y="979"/>
                  </a:lnTo>
                  <a:lnTo>
                    <a:pt x="5175" y="791"/>
                  </a:lnTo>
                  <a:lnTo>
                    <a:pt x="5683" y="584"/>
                  </a:lnTo>
                  <a:lnTo>
                    <a:pt x="5928" y="452"/>
                  </a:lnTo>
                  <a:lnTo>
                    <a:pt x="6191" y="302"/>
                  </a:lnTo>
                  <a:lnTo>
                    <a:pt x="6229" y="264"/>
                  </a:lnTo>
                  <a:lnTo>
                    <a:pt x="6266" y="208"/>
                  </a:lnTo>
                  <a:lnTo>
                    <a:pt x="6266" y="151"/>
                  </a:lnTo>
                  <a:lnTo>
                    <a:pt x="6247" y="76"/>
                  </a:lnTo>
                  <a:lnTo>
                    <a:pt x="6191" y="38"/>
                  </a:lnTo>
                  <a:lnTo>
                    <a:pt x="6135"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4"/>
            <p:cNvSpPr/>
            <p:nvPr/>
          </p:nvSpPr>
          <p:spPr>
            <a:xfrm>
              <a:off x="2252075" y="1448995"/>
              <a:ext cx="100785" cy="30818"/>
            </a:xfrm>
            <a:custGeom>
              <a:avLst/>
              <a:gdLst/>
              <a:ahLst/>
              <a:cxnLst/>
              <a:rect l="l" t="t" r="r" b="b"/>
              <a:pathLst>
                <a:path w="3388" h="1036" extrusionOk="0">
                  <a:moveTo>
                    <a:pt x="1637" y="1"/>
                  </a:moveTo>
                  <a:lnTo>
                    <a:pt x="1393" y="20"/>
                  </a:lnTo>
                  <a:lnTo>
                    <a:pt x="1167" y="38"/>
                  </a:lnTo>
                  <a:lnTo>
                    <a:pt x="922" y="57"/>
                  </a:lnTo>
                  <a:lnTo>
                    <a:pt x="678" y="114"/>
                  </a:lnTo>
                  <a:lnTo>
                    <a:pt x="452" y="170"/>
                  </a:lnTo>
                  <a:lnTo>
                    <a:pt x="226" y="245"/>
                  </a:lnTo>
                  <a:lnTo>
                    <a:pt x="0" y="321"/>
                  </a:lnTo>
                  <a:lnTo>
                    <a:pt x="245" y="923"/>
                  </a:lnTo>
                  <a:lnTo>
                    <a:pt x="433" y="848"/>
                  </a:lnTo>
                  <a:lnTo>
                    <a:pt x="602" y="791"/>
                  </a:lnTo>
                  <a:lnTo>
                    <a:pt x="998" y="716"/>
                  </a:lnTo>
                  <a:lnTo>
                    <a:pt x="1374" y="659"/>
                  </a:lnTo>
                  <a:lnTo>
                    <a:pt x="1769" y="659"/>
                  </a:lnTo>
                  <a:lnTo>
                    <a:pt x="2127" y="697"/>
                  </a:lnTo>
                  <a:lnTo>
                    <a:pt x="2296" y="716"/>
                  </a:lnTo>
                  <a:lnTo>
                    <a:pt x="2446" y="772"/>
                  </a:lnTo>
                  <a:lnTo>
                    <a:pt x="2597" y="810"/>
                  </a:lnTo>
                  <a:lnTo>
                    <a:pt x="2729" y="885"/>
                  </a:lnTo>
                  <a:lnTo>
                    <a:pt x="2860" y="942"/>
                  </a:lnTo>
                  <a:lnTo>
                    <a:pt x="2954" y="1036"/>
                  </a:lnTo>
                  <a:lnTo>
                    <a:pt x="3387" y="546"/>
                  </a:lnTo>
                  <a:lnTo>
                    <a:pt x="3255" y="434"/>
                  </a:lnTo>
                  <a:lnTo>
                    <a:pt x="3086" y="340"/>
                  </a:lnTo>
                  <a:lnTo>
                    <a:pt x="2917" y="245"/>
                  </a:lnTo>
                  <a:lnTo>
                    <a:pt x="2729" y="170"/>
                  </a:lnTo>
                  <a:lnTo>
                    <a:pt x="2522" y="114"/>
                  </a:lnTo>
                  <a:lnTo>
                    <a:pt x="2315" y="76"/>
                  </a:lnTo>
                  <a:lnTo>
                    <a:pt x="2108" y="38"/>
                  </a:lnTo>
                  <a:lnTo>
                    <a:pt x="1863" y="20"/>
                  </a:lnTo>
                  <a:lnTo>
                    <a:pt x="16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4"/>
            <p:cNvSpPr/>
            <p:nvPr/>
          </p:nvSpPr>
          <p:spPr>
            <a:xfrm>
              <a:off x="2069616" y="1448995"/>
              <a:ext cx="100785" cy="30818"/>
            </a:xfrm>
            <a:custGeom>
              <a:avLst/>
              <a:gdLst/>
              <a:ahLst/>
              <a:cxnLst/>
              <a:rect l="l" t="t" r="r" b="b"/>
              <a:pathLst>
                <a:path w="3388" h="1036" extrusionOk="0">
                  <a:moveTo>
                    <a:pt x="1750" y="1"/>
                  </a:moveTo>
                  <a:lnTo>
                    <a:pt x="1506" y="20"/>
                  </a:lnTo>
                  <a:lnTo>
                    <a:pt x="1280" y="38"/>
                  </a:lnTo>
                  <a:lnTo>
                    <a:pt x="1073" y="76"/>
                  </a:lnTo>
                  <a:lnTo>
                    <a:pt x="847" y="114"/>
                  </a:lnTo>
                  <a:lnTo>
                    <a:pt x="659" y="170"/>
                  </a:lnTo>
                  <a:lnTo>
                    <a:pt x="471" y="245"/>
                  </a:lnTo>
                  <a:lnTo>
                    <a:pt x="283" y="340"/>
                  </a:lnTo>
                  <a:lnTo>
                    <a:pt x="132" y="434"/>
                  </a:lnTo>
                  <a:lnTo>
                    <a:pt x="0" y="546"/>
                  </a:lnTo>
                  <a:lnTo>
                    <a:pt x="414" y="1036"/>
                  </a:lnTo>
                  <a:lnTo>
                    <a:pt x="527" y="942"/>
                  </a:lnTo>
                  <a:lnTo>
                    <a:pt x="640" y="885"/>
                  </a:lnTo>
                  <a:lnTo>
                    <a:pt x="791" y="810"/>
                  </a:lnTo>
                  <a:lnTo>
                    <a:pt x="922" y="772"/>
                  </a:lnTo>
                  <a:lnTo>
                    <a:pt x="1092" y="716"/>
                  </a:lnTo>
                  <a:lnTo>
                    <a:pt x="1261" y="697"/>
                  </a:lnTo>
                  <a:lnTo>
                    <a:pt x="1619" y="659"/>
                  </a:lnTo>
                  <a:lnTo>
                    <a:pt x="1995" y="659"/>
                  </a:lnTo>
                  <a:lnTo>
                    <a:pt x="2390" y="716"/>
                  </a:lnTo>
                  <a:lnTo>
                    <a:pt x="2766" y="791"/>
                  </a:lnTo>
                  <a:lnTo>
                    <a:pt x="2955" y="848"/>
                  </a:lnTo>
                  <a:lnTo>
                    <a:pt x="3143" y="923"/>
                  </a:lnTo>
                  <a:lnTo>
                    <a:pt x="3387" y="321"/>
                  </a:lnTo>
                  <a:lnTo>
                    <a:pt x="3161" y="245"/>
                  </a:lnTo>
                  <a:lnTo>
                    <a:pt x="2936" y="170"/>
                  </a:lnTo>
                  <a:lnTo>
                    <a:pt x="2691" y="114"/>
                  </a:lnTo>
                  <a:lnTo>
                    <a:pt x="2465" y="57"/>
                  </a:lnTo>
                  <a:lnTo>
                    <a:pt x="2221" y="38"/>
                  </a:lnTo>
                  <a:lnTo>
                    <a:pt x="1976" y="20"/>
                  </a:lnTo>
                  <a:lnTo>
                    <a:pt x="17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4"/>
            <p:cNvSpPr/>
            <p:nvPr/>
          </p:nvSpPr>
          <p:spPr>
            <a:xfrm>
              <a:off x="1749463" y="1690797"/>
              <a:ext cx="95192" cy="422058"/>
            </a:xfrm>
            <a:custGeom>
              <a:avLst/>
              <a:gdLst/>
              <a:ahLst/>
              <a:cxnLst/>
              <a:rect l="l" t="t" r="r" b="b"/>
              <a:pathLst>
                <a:path w="3200" h="14188" extrusionOk="0">
                  <a:moveTo>
                    <a:pt x="3049" y="0"/>
                  </a:moveTo>
                  <a:lnTo>
                    <a:pt x="2880" y="414"/>
                  </a:lnTo>
                  <a:lnTo>
                    <a:pt x="2748" y="828"/>
                  </a:lnTo>
                  <a:lnTo>
                    <a:pt x="2654" y="1242"/>
                  </a:lnTo>
                  <a:lnTo>
                    <a:pt x="2597" y="1656"/>
                  </a:lnTo>
                  <a:lnTo>
                    <a:pt x="2579" y="2070"/>
                  </a:lnTo>
                  <a:lnTo>
                    <a:pt x="2560" y="2484"/>
                  </a:lnTo>
                  <a:lnTo>
                    <a:pt x="2597" y="3349"/>
                  </a:lnTo>
                  <a:lnTo>
                    <a:pt x="2616" y="3895"/>
                  </a:lnTo>
                  <a:lnTo>
                    <a:pt x="2616" y="4478"/>
                  </a:lnTo>
                  <a:lnTo>
                    <a:pt x="2597" y="5080"/>
                  </a:lnTo>
                  <a:lnTo>
                    <a:pt x="2560" y="5720"/>
                  </a:lnTo>
                  <a:lnTo>
                    <a:pt x="2503" y="6059"/>
                  </a:lnTo>
                  <a:lnTo>
                    <a:pt x="2428" y="6416"/>
                  </a:lnTo>
                  <a:lnTo>
                    <a:pt x="2315" y="6755"/>
                  </a:lnTo>
                  <a:lnTo>
                    <a:pt x="2202" y="7113"/>
                  </a:lnTo>
                  <a:lnTo>
                    <a:pt x="2052" y="7451"/>
                  </a:lnTo>
                  <a:lnTo>
                    <a:pt x="1901" y="7809"/>
                  </a:lnTo>
                  <a:lnTo>
                    <a:pt x="1563" y="8543"/>
                  </a:lnTo>
                  <a:lnTo>
                    <a:pt x="1280" y="9107"/>
                  </a:lnTo>
                  <a:lnTo>
                    <a:pt x="1017" y="9709"/>
                  </a:lnTo>
                  <a:lnTo>
                    <a:pt x="754" y="10330"/>
                  </a:lnTo>
                  <a:lnTo>
                    <a:pt x="528" y="10989"/>
                  </a:lnTo>
                  <a:lnTo>
                    <a:pt x="415" y="11346"/>
                  </a:lnTo>
                  <a:lnTo>
                    <a:pt x="321" y="11704"/>
                  </a:lnTo>
                  <a:lnTo>
                    <a:pt x="227" y="12080"/>
                  </a:lnTo>
                  <a:lnTo>
                    <a:pt x="151" y="12475"/>
                  </a:lnTo>
                  <a:lnTo>
                    <a:pt x="95" y="12870"/>
                  </a:lnTo>
                  <a:lnTo>
                    <a:pt x="39" y="13284"/>
                  </a:lnTo>
                  <a:lnTo>
                    <a:pt x="20" y="13736"/>
                  </a:lnTo>
                  <a:lnTo>
                    <a:pt x="1" y="14187"/>
                  </a:lnTo>
                  <a:lnTo>
                    <a:pt x="151" y="14187"/>
                  </a:lnTo>
                  <a:lnTo>
                    <a:pt x="170" y="13736"/>
                  </a:lnTo>
                  <a:lnTo>
                    <a:pt x="208" y="13303"/>
                  </a:lnTo>
                  <a:lnTo>
                    <a:pt x="264" y="12889"/>
                  </a:lnTo>
                  <a:lnTo>
                    <a:pt x="321" y="12494"/>
                  </a:lnTo>
                  <a:lnTo>
                    <a:pt x="396" y="12117"/>
                  </a:lnTo>
                  <a:lnTo>
                    <a:pt x="471" y="11741"/>
                  </a:lnTo>
                  <a:lnTo>
                    <a:pt x="565" y="11384"/>
                  </a:lnTo>
                  <a:lnTo>
                    <a:pt x="678" y="11026"/>
                  </a:lnTo>
                  <a:lnTo>
                    <a:pt x="904" y="10386"/>
                  </a:lnTo>
                  <a:lnTo>
                    <a:pt x="1168" y="9766"/>
                  </a:lnTo>
                  <a:lnTo>
                    <a:pt x="1431" y="9182"/>
                  </a:lnTo>
                  <a:lnTo>
                    <a:pt x="1694" y="8618"/>
                  </a:lnTo>
                  <a:lnTo>
                    <a:pt x="2052" y="7865"/>
                  </a:lnTo>
                  <a:lnTo>
                    <a:pt x="2221" y="7508"/>
                  </a:lnTo>
                  <a:lnTo>
                    <a:pt x="2353" y="7150"/>
                  </a:lnTo>
                  <a:lnTo>
                    <a:pt x="2485" y="6811"/>
                  </a:lnTo>
                  <a:lnTo>
                    <a:pt x="2579" y="6454"/>
                  </a:lnTo>
                  <a:lnTo>
                    <a:pt x="2673" y="6096"/>
                  </a:lnTo>
                  <a:lnTo>
                    <a:pt x="2710" y="5720"/>
                  </a:lnTo>
                  <a:lnTo>
                    <a:pt x="2767" y="5080"/>
                  </a:lnTo>
                  <a:lnTo>
                    <a:pt x="2786" y="4460"/>
                  </a:lnTo>
                  <a:lnTo>
                    <a:pt x="2767" y="3876"/>
                  </a:lnTo>
                  <a:lnTo>
                    <a:pt x="2748" y="3349"/>
                  </a:lnTo>
                  <a:lnTo>
                    <a:pt x="2729" y="2503"/>
                  </a:lnTo>
                  <a:lnTo>
                    <a:pt x="2729" y="2089"/>
                  </a:lnTo>
                  <a:lnTo>
                    <a:pt x="2767" y="1675"/>
                  </a:lnTo>
                  <a:lnTo>
                    <a:pt x="2823" y="1280"/>
                  </a:lnTo>
                  <a:lnTo>
                    <a:pt x="2899" y="885"/>
                  </a:lnTo>
                  <a:lnTo>
                    <a:pt x="3030" y="471"/>
                  </a:lnTo>
                  <a:lnTo>
                    <a:pt x="3200" y="57"/>
                  </a:lnTo>
                  <a:lnTo>
                    <a:pt x="3049"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4"/>
            <p:cNvSpPr/>
            <p:nvPr/>
          </p:nvSpPr>
          <p:spPr>
            <a:xfrm>
              <a:off x="1824481" y="1690797"/>
              <a:ext cx="95162" cy="422058"/>
            </a:xfrm>
            <a:custGeom>
              <a:avLst/>
              <a:gdLst/>
              <a:ahLst/>
              <a:cxnLst/>
              <a:rect l="l" t="t" r="r" b="b"/>
              <a:pathLst>
                <a:path w="3199" h="14188" extrusionOk="0">
                  <a:moveTo>
                    <a:pt x="3067" y="0"/>
                  </a:moveTo>
                  <a:lnTo>
                    <a:pt x="2879" y="414"/>
                  </a:lnTo>
                  <a:lnTo>
                    <a:pt x="2747" y="828"/>
                  </a:lnTo>
                  <a:lnTo>
                    <a:pt x="2672" y="1242"/>
                  </a:lnTo>
                  <a:lnTo>
                    <a:pt x="2616" y="1656"/>
                  </a:lnTo>
                  <a:lnTo>
                    <a:pt x="2578" y="2070"/>
                  </a:lnTo>
                  <a:lnTo>
                    <a:pt x="2578" y="2484"/>
                  </a:lnTo>
                  <a:lnTo>
                    <a:pt x="2597" y="3349"/>
                  </a:lnTo>
                  <a:lnTo>
                    <a:pt x="2616" y="3895"/>
                  </a:lnTo>
                  <a:lnTo>
                    <a:pt x="2634" y="4478"/>
                  </a:lnTo>
                  <a:lnTo>
                    <a:pt x="2616" y="5080"/>
                  </a:lnTo>
                  <a:lnTo>
                    <a:pt x="2559" y="5720"/>
                  </a:lnTo>
                  <a:lnTo>
                    <a:pt x="2522" y="6059"/>
                  </a:lnTo>
                  <a:lnTo>
                    <a:pt x="2427" y="6416"/>
                  </a:lnTo>
                  <a:lnTo>
                    <a:pt x="2333" y="6755"/>
                  </a:lnTo>
                  <a:lnTo>
                    <a:pt x="2202" y="7113"/>
                  </a:lnTo>
                  <a:lnTo>
                    <a:pt x="2070" y="7451"/>
                  </a:lnTo>
                  <a:lnTo>
                    <a:pt x="1919" y="7809"/>
                  </a:lnTo>
                  <a:lnTo>
                    <a:pt x="1562" y="8543"/>
                  </a:lnTo>
                  <a:lnTo>
                    <a:pt x="1299" y="9107"/>
                  </a:lnTo>
                  <a:lnTo>
                    <a:pt x="1016" y="9709"/>
                  </a:lnTo>
                  <a:lnTo>
                    <a:pt x="772" y="10330"/>
                  </a:lnTo>
                  <a:lnTo>
                    <a:pt x="527" y="10989"/>
                  </a:lnTo>
                  <a:lnTo>
                    <a:pt x="433" y="11346"/>
                  </a:lnTo>
                  <a:lnTo>
                    <a:pt x="320" y="11704"/>
                  </a:lnTo>
                  <a:lnTo>
                    <a:pt x="245" y="12080"/>
                  </a:lnTo>
                  <a:lnTo>
                    <a:pt x="170" y="12475"/>
                  </a:lnTo>
                  <a:lnTo>
                    <a:pt x="94" y="12870"/>
                  </a:lnTo>
                  <a:lnTo>
                    <a:pt x="57" y="13284"/>
                  </a:lnTo>
                  <a:lnTo>
                    <a:pt x="19" y="13736"/>
                  </a:lnTo>
                  <a:lnTo>
                    <a:pt x="0" y="14187"/>
                  </a:lnTo>
                  <a:lnTo>
                    <a:pt x="170" y="14187"/>
                  </a:lnTo>
                  <a:lnTo>
                    <a:pt x="188" y="13736"/>
                  </a:lnTo>
                  <a:lnTo>
                    <a:pt x="207" y="13303"/>
                  </a:lnTo>
                  <a:lnTo>
                    <a:pt x="264" y="12889"/>
                  </a:lnTo>
                  <a:lnTo>
                    <a:pt x="320" y="12494"/>
                  </a:lnTo>
                  <a:lnTo>
                    <a:pt x="395" y="12117"/>
                  </a:lnTo>
                  <a:lnTo>
                    <a:pt x="489" y="11741"/>
                  </a:lnTo>
                  <a:lnTo>
                    <a:pt x="584" y="11384"/>
                  </a:lnTo>
                  <a:lnTo>
                    <a:pt x="696" y="11026"/>
                  </a:lnTo>
                  <a:lnTo>
                    <a:pt x="922" y="10386"/>
                  </a:lnTo>
                  <a:lnTo>
                    <a:pt x="1186" y="9766"/>
                  </a:lnTo>
                  <a:lnTo>
                    <a:pt x="1449" y="9182"/>
                  </a:lnTo>
                  <a:lnTo>
                    <a:pt x="1712" y="8618"/>
                  </a:lnTo>
                  <a:lnTo>
                    <a:pt x="2070" y="7865"/>
                  </a:lnTo>
                  <a:lnTo>
                    <a:pt x="2220" y="7508"/>
                  </a:lnTo>
                  <a:lnTo>
                    <a:pt x="2371" y="7150"/>
                  </a:lnTo>
                  <a:lnTo>
                    <a:pt x="2484" y="6811"/>
                  </a:lnTo>
                  <a:lnTo>
                    <a:pt x="2597" y="6454"/>
                  </a:lnTo>
                  <a:lnTo>
                    <a:pt x="2672" y="6096"/>
                  </a:lnTo>
                  <a:lnTo>
                    <a:pt x="2728" y="5720"/>
                  </a:lnTo>
                  <a:lnTo>
                    <a:pt x="2766" y="5080"/>
                  </a:lnTo>
                  <a:lnTo>
                    <a:pt x="2785" y="4460"/>
                  </a:lnTo>
                  <a:lnTo>
                    <a:pt x="2785" y="3876"/>
                  </a:lnTo>
                  <a:lnTo>
                    <a:pt x="2766" y="3349"/>
                  </a:lnTo>
                  <a:lnTo>
                    <a:pt x="2747" y="2503"/>
                  </a:lnTo>
                  <a:lnTo>
                    <a:pt x="2747" y="2089"/>
                  </a:lnTo>
                  <a:lnTo>
                    <a:pt x="2766" y="1675"/>
                  </a:lnTo>
                  <a:lnTo>
                    <a:pt x="2823" y="1280"/>
                  </a:lnTo>
                  <a:lnTo>
                    <a:pt x="2917" y="885"/>
                  </a:lnTo>
                  <a:lnTo>
                    <a:pt x="3030" y="471"/>
                  </a:lnTo>
                  <a:lnTo>
                    <a:pt x="3199" y="57"/>
                  </a:lnTo>
                  <a:lnTo>
                    <a:pt x="3067"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4"/>
            <p:cNvSpPr/>
            <p:nvPr/>
          </p:nvSpPr>
          <p:spPr>
            <a:xfrm>
              <a:off x="1900035" y="1690797"/>
              <a:ext cx="95162" cy="422058"/>
            </a:xfrm>
            <a:custGeom>
              <a:avLst/>
              <a:gdLst/>
              <a:ahLst/>
              <a:cxnLst/>
              <a:rect l="l" t="t" r="r" b="b"/>
              <a:pathLst>
                <a:path w="3199" h="14188" extrusionOk="0">
                  <a:moveTo>
                    <a:pt x="3048" y="0"/>
                  </a:moveTo>
                  <a:lnTo>
                    <a:pt x="2879" y="414"/>
                  </a:lnTo>
                  <a:lnTo>
                    <a:pt x="2747" y="828"/>
                  </a:lnTo>
                  <a:lnTo>
                    <a:pt x="2653" y="1242"/>
                  </a:lnTo>
                  <a:lnTo>
                    <a:pt x="2597" y="1656"/>
                  </a:lnTo>
                  <a:lnTo>
                    <a:pt x="2578" y="2070"/>
                  </a:lnTo>
                  <a:lnTo>
                    <a:pt x="2559" y="2484"/>
                  </a:lnTo>
                  <a:lnTo>
                    <a:pt x="2597" y="3349"/>
                  </a:lnTo>
                  <a:lnTo>
                    <a:pt x="2616" y="3895"/>
                  </a:lnTo>
                  <a:lnTo>
                    <a:pt x="2616" y="4478"/>
                  </a:lnTo>
                  <a:lnTo>
                    <a:pt x="2597" y="5080"/>
                  </a:lnTo>
                  <a:lnTo>
                    <a:pt x="2559" y="5720"/>
                  </a:lnTo>
                  <a:lnTo>
                    <a:pt x="2503" y="6059"/>
                  </a:lnTo>
                  <a:lnTo>
                    <a:pt x="2428" y="6416"/>
                  </a:lnTo>
                  <a:lnTo>
                    <a:pt x="2315" y="6755"/>
                  </a:lnTo>
                  <a:lnTo>
                    <a:pt x="2202" y="7113"/>
                  </a:lnTo>
                  <a:lnTo>
                    <a:pt x="2051" y="7451"/>
                  </a:lnTo>
                  <a:lnTo>
                    <a:pt x="1901" y="7809"/>
                  </a:lnTo>
                  <a:lnTo>
                    <a:pt x="1562" y="8543"/>
                  </a:lnTo>
                  <a:lnTo>
                    <a:pt x="1280" y="9107"/>
                  </a:lnTo>
                  <a:lnTo>
                    <a:pt x="1016" y="9709"/>
                  </a:lnTo>
                  <a:lnTo>
                    <a:pt x="753" y="10330"/>
                  </a:lnTo>
                  <a:lnTo>
                    <a:pt x="527" y="10989"/>
                  </a:lnTo>
                  <a:lnTo>
                    <a:pt x="414" y="11346"/>
                  </a:lnTo>
                  <a:lnTo>
                    <a:pt x="320" y="11704"/>
                  </a:lnTo>
                  <a:lnTo>
                    <a:pt x="226" y="12080"/>
                  </a:lnTo>
                  <a:lnTo>
                    <a:pt x="151" y="12475"/>
                  </a:lnTo>
                  <a:lnTo>
                    <a:pt x="94" y="12870"/>
                  </a:lnTo>
                  <a:lnTo>
                    <a:pt x="38" y="13284"/>
                  </a:lnTo>
                  <a:lnTo>
                    <a:pt x="19" y="13736"/>
                  </a:lnTo>
                  <a:lnTo>
                    <a:pt x="0" y="14187"/>
                  </a:lnTo>
                  <a:lnTo>
                    <a:pt x="151" y="14187"/>
                  </a:lnTo>
                  <a:lnTo>
                    <a:pt x="170" y="13736"/>
                  </a:lnTo>
                  <a:lnTo>
                    <a:pt x="207" y="13303"/>
                  </a:lnTo>
                  <a:lnTo>
                    <a:pt x="245" y="12889"/>
                  </a:lnTo>
                  <a:lnTo>
                    <a:pt x="320" y="12494"/>
                  </a:lnTo>
                  <a:lnTo>
                    <a:pt x="395" y="12117"/>
                  </a:lnTo>
                  <a:lnTo>
                    <a:pt x="471" y="11741"/>
                  </a:lnTo>
                  <a:lnTo>
                    <a:pt x="565" y="11384"/>
                  </a:lnTo>
                  <a:lnTo>
                    <a:pt x="678" y="11026"/>
                  </a:lnTo>
                  <a:lnTo>
                    <a:pt x="903" y="10386"/>
                  </a:lnTo>
                  <a:lnTo>
                    <a:pt x="1167" y="9766"/>
                  </a:lnTo>
                  <a:lnTo>
                    <a:pt x="1430" y="9182"/>
                  </a:lnTo>
                  <a:lnTo>
                    <a:pt x="1694" y="8618"/>
                  </a:lnTo>
                  <a:lnTo>
                    <a:pt x="2051" y="7865"/>
                  </a:lnTo>
                  <a:lnTo>
                    <a:pt x="2202" y="7508"/>
                  </a:lnTo>
                  <a:lnTo>
                    <a:pt x="2352" y="7150"/>
                  </a:lnTo>
                  <a:lnTo>
                    <a:pt x="2484" y="6811"/>
                  </a:lnTo>
                  <a:lnTo>
                    <a:pt x="2578" y="6454"/>
                  </a:lnTo>
                  <a:lnTo>
                    <a:pt x="2672" y="6096"/>
                  </a:lnTo>
                  <a:lnTo>
                    <a:pt x="2710" y="5720"/>
                  </a:lnTo>
                  <a:lnTo>
                    <a:pt x="2766" y="5080"/>
                  </a:lnTo>
                  <a:lnTo>
                    <a:pt x="2785" y="4460"/>
                  </a:lnTo>
                  <a:lnTo>
                    <a:pt x="2766" y="3876"/>
                  </a:lnTo>
                  <a:lnTo>
                    <a:pt x="2747" y="3349"/>
                  </a:lnTo>
                  <a:lnTo>
                    <a:pt x="2729" y="2503"/>
                  </a:lnTo>
                  <a:lnTo>
                    <a:pt x="2729" y="2089"/>
                  </a:lnTo>
                  <a:lnTo>
                    <a:pt x="2766" y="1675"/>
                  </a:lnTo>
                  <a:lnTo>
                    <a:pt x="2804" y="1280"/>
                  </a:lnTo>
                  <a:lnTo>
                    <a:pt x="2898" y="885"/>
                  </a:lnTo>
                  <a:lnTo>
                    <a:pt x="3030" y="471"/>
                  </a:lnTo>
                  <a:lnTo>
                    <a:pt x="3199" y="57"/>
                  </a:lnTo>
                  <a:lnTo>
                    <a:pt x="3048"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4"/>
            <p:cNvSpPr/>
            <p:nvPr/>
          </p:nvSpPr>
          <p:spPr>
            <a:xfrm>
              <a:off x="2563810" y="1690797"/>
              <a:ext cx="95192" cy="422058"/>
            </a:xfrm>
            <a:custGeom>
              <a:avLst/>
              <a:gdLst/>
              <a:ahLst/>
              <a:cxnLst/>
              <a:rect l="l" t="t" r="r" b="b"/>
              <a:pathLst>
                <a:path w="3200" h="14188" extrusionOk="0">
                  <a:moveTo>
                    <a:pt x="151" y="0"/>
                  </a:moveTo>
                  <a:lnTo>
                    <a:pt x="1" y="57"/>
                  </a:lnTo>
                  <a:lnTo>
                    <a:pt x="170" y="471"/>
                  </a:lnTo>
                  <a:lnTo>
                    <a:pt x="302" y="885"/>
                  </a:lnTo>
                  <a:lnTo>
                    <a:pt x="396" y="1280"/>
                  </a:lnTo>
                  <a:lnTo>
                    <a:pt x="433" y="1675"/>
                  </a:lnTo>
                  <a:lnTo>
                    <a:pt x="471" y="2089"/>
                  </a:lnTo>
                  <a:lnTo>
                    <a:pt x="471" y="2503"/>
                  </a:lnTo>
                  <a:lnTo>
                    <a:pt x="452" y="3349"/>
                  </a:lnTo>
                  <a:lnTo>
                    <a:pt x="433" y="3876"/>
                  </a:lnTo>
                  <a:lnTo>
                    <a:pt x="415" y="4460"/>
                  </a:lnTo>
                  <a:lnTo>
                    <a:pt x="433" y="5080"/>
                  </a:lnTo>
                  <a:lnTo>
                    <a:pt x="490" y="5720"/>
                  </a:lnTo>
                  <a:lnTo>
                    <a:pt x="527" y="6096"/>
                  </a:lnTo>
                  <a:lnTo>
                    <a:pt x="622" y="6454"/>
                  </a:lnTo>
                  <a:lnTo>
                    <a:pt x="716" y="6811"/>
                  </a:lnTo>
                  <a:lnTo>
                    <a:pt x="847" y="7150"/>
                  </a:lnTo>
                  <a:lnTo>
                    <a:pt x="998" y="7508"/>
                  </a:lnTo>
                  <a:lnTo>
                    <a:pt x="1148" y="7865"/>
                  </a:lnTo>
                  <a:lnTo>
                    <a:pt x="1506" y="8618"/>
                  </a:lnTo>
                  <a:lnTo>
                    <a:pt x="1769" y="9182"/>
                  </a:lnTo>
                  <a:lnTo>
                    <a:pt x="2033" y="9766"/>
                  </a:lnTo>
                  <a:lnTo>
                    <a:pt x="2296" y="10386"/>
                  </a:lnTo>
                  <a:lnTo>
                    <a:pt x="2522" y="11026"/>
                  </a:lnTo>
                  <a:lnTo>
                    <a:pt x="2635" y="11384"/>
                  </a:lnTo>
                  <a:lnTo>
                    <a:pt x="2729" y="11741"/>
                  </a:lnTo>
                  <a:lnTo>
                    <a:pt x="2804" y="12117"/>
                  </a:lnTo>
                  <a:lnTo>
                    <a:pt x="2879" y="12494"/>
                  </a:lnTo>
                  <a:lnTo>
                    <a:pt x="2955" y="12889"/>
                  </a:lnTo>
                  <a:lnTo>
                    <a:pt x="2992" y="13303"/>
                  </a:lnTo>
                  <a:lnTo>
                    <a:pt x="3030" y="13736"/>
                  </a:lnTo>
                  <a:lnTo>
                    <a:pt x="3049" y="14187"/>
                  </a:lnTo>
                  <a:lnTo>
                    <a:pt x="3199" y="14187"/>
                  </a:lnTo>
                  <a:lnTo>
                    <a:pt x="3180" y="13736"/>
                  </a:lnTo>
                  <a:lnTo>
                    <a:pt x="3162" y="13284"/>
                  </a:lnTo>
                  <a:lnTo>
                    <a:pt x="3105" y="12870"/>
                  </a:lnTo>
                  <a:lnTo>
                    <a:pt x="3049" y="12475"/>
                  </a:lnTo>
                  <a:lnTo>
                    <a:pt x="2973" y="12080"/>
                  </a:lnTo>
                  <a:lnTo>
                    <a:pt x="2879" y="11704"/>
                  </a:lnTo>
                  <a:lnTo>
                    <a:pt x="2785" y="11346"/>
                  </a:lnTo>
                  <a:lnTo>
                    <a:pt x="2672" y="10989"/>
                  </a:lnTo>
                  <a:lnTo>
                    <a:pt x="2447" y="10330"/>
                  </a:lnTo>
                  <a:lnTo>
                    <a:pt x="2183" y="9709"/>
                  </a:lnTo>
                  <a:lnTo>
                    <a:pt x="1920" y="9107"/>
                  </a:lnTo>
                  <a:lnTo>
                    <a:pt x="1638" y="8543"/>
                  </a:lnTo>
                  <a:lnTo>
                    <a:pt x="1299" y="7809"/>
                  </a:lnTo>
                  <a:lnTo>
                    <a:pt x="1148" y="7451"/>
                  </a:lnTo>
                  <a:lnTo>
                    <a:pt x="998" y="7113"/>
                  </a:lnTo>
                  <a:lnTo>
                    <a:pt x="885" y="6755"/>
                  </a:lnTo>
                  <a:lnTo>
                    <a:pt x="772" y="6416"/>
                  </a:lnTo>
                  <a:lnTo>
                    <a:pt x="697" y="6059"/>
                  </a:lnTo>
                  <a:lnTo>
                    <a:pt x="640" y="5720"/>
                  </a:lnTo>
                  <a:lnTo>
                    <a:pt x="603" y="5080"/>
                  </a:lnTo>
                  <a:lnTo>
                    <a:pt x="584" y="4478"/>
                  </a:lnTo>
                  <a:lnTo>
                    <a:pt x="584" y="3895"/>
                  </a:lnTo>
                  <a:lnTo>
                    <a:pt x="603" y="3349"/>
                  </a:lnTo>
                  <a:lnTo>
                    <a:pt x="640" y="2484"/>
                  </a:lnTo>
                  <a:lnTo>
                    <a:pt x="622" y="2070"/>
                  </a:lnTo>
                  <a:lnTo>
                    <a:pt x="603" y="1656"/>
                  </a:lnTo>
                  <a:lnTo>
                    <a:pt x="546" y="1242"/>
                  </a:lnTo>
                  <a:lnTo>
                    <a:pt x="452" y="828"/>
                  </a:lnTo>
                  <a:lnTo>
                    <a:pt x="321" y="414"/>
                  </a:lnTo>
                  <a:lnTo>
                    <a:pt x="151"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4"/>
            <p:cNvSpPr/>
            <p:nvPr/>
          </p:nvSpPr>
          <p:spPr>
            <a:xfrm>
              <a:off x="2488821" y="1690797"/>
              <a:ext cx="95162" cy="422058"/>
            </a:xfrm>
            <a:custGeom>
              <a:avLst/>
              <a:gdLst/>
              <a:ahLst/>
              <a:cxnLst/>
              <a:rect l="l" t="t" r="r" b="b"/>
              <a:pathLst>
                <a:path w="3199" h="14188" extrusionOk="0">
                  <a:moveTo>
                    <a:pt x="151" y="0"/>
                  </a:moveTo>
                  <a:lnTo>
                    <a:pt x="0" y="57"/>
                  </a:lnTo>
                  <a:lnTo>
                    <a:pt x="170" y="471"/>
                  </a:lnTo>
                  <a:lnTo>
                    <a:pt x="283" y="885"/>
                  </a:lnTo>
                  <a:lnTo>
                    <a:pt x="377" y="1280"/>
                  </a:lnTo>
                  <a:lnTo>
                    <a:pt x="433" y="1675"/>
                  </a:lnTo>
                  <a:lnTo>
                    <a:pt x="452" y="2089"/>
                  </a:lnTo>
                  <a:lnTo>
                    <a:pt x="471" y="2503"/>
                  </a:lnTo>
                  <a:lnTo>
                    <a:pt x="433" y="3349"/>
                  </a:lnTo>
                  <a:lnTo>
                    <a:pt x="414" y="3876"/>
                  </a:lnTo>
                  <a:lnTo>
                    <a:pt x="414" y="4460"/>
                  </a:lnTo>
                  <a:lnTo>
                    <a:pt x="433" y="5080"/>
                  </a:lnTo>
                  <a:lnTo>
                    <a:pt x="471" y="5720"/>
                  </a:lnTo>
                  <a:lnTo>
                    <a:pt x="527" y="6096"/>
                  </a:lnTo>
                  <a:lnTo>
                    <a:pt x="602" y="6454"/>
                  </a:lnTo>
                  <a:lnTo>
                    <a:pt x="715" y="6811"/>
                  </a:lnTo>
                  <a:lnTo>
                    <a:pt x="828" y="7150"/>
                  </a:lnTo>
                  <a:lnTo>
                    <a:pt x="979" y="7508"/>
                  </a:lnTo>
                  <a:lnTo>
                    <a:pt x="1148" y="7865"/>
                  </a:lnTo>
                  <a:lnTo>
                    <a:pt x="1487" y="8618"/>
                  </a:lnTo>
                  <a:lnTo>
                    <a:pt x="1750" y="9182"/>
                  </a:lnTo>
                  <a:lnTo>
                    <a:pt x="2032" y="9766"/>
                  </a:lnTo>
                  <a:lnTo>
                    <a:pt x="2277" y="10386"/>
                  </a:lnTo>
                  <a:lnTo>
                    <a:pt x="2522" y="11026"/>
                  </a:lnTo>
                  <a:lnTo>
                    <a:pt x="2616" y="11384"/>
                  </a:lnTo>
                  <a:lnTo>
                    <a:pt x="2710" y="11741"/>
                  </a:lnTo>
                  <a:lnTo>
                    <a:pt x="2804" y="12117"/>
                  </a:lnTo>
                  <a:lnTo>
                    <a:pt x="2879" y="12494"/>
                  </a:lnTo>
                  <a:lnTo>
                    <a:pt x="2936" y="12889"/>
                  </a:lnTo>
                  <a:lnTo>
                    <a:pt x="2992" y="13303"/>
                  </a:lnTo>
                  <a:lnTo>
                    <a:pt x="3011" y="13736"/>
                  </a:lnTo>
                  <a:lnTo>
                    <a:pt x="3030" y="14187"/>
                  </a:lnTo>
                  <a:lnTo>
                    <a:pt x="3199" y="14187"/>
                  </a:lnTo>
                  <a:lnTo>
                    <a:pt x="3180" y="13736"/>
                  </a:lnTo>
                  <a:lnTo>
                    <a:pt x="3143" y="13284"/>
                  </a:lnTo>
                  <a:lnTo>
                    <a:pt x="3105" y="12870"/>
                  </a:lnTo>
                  <a:lnTo>
                    <a:pt x="3030" y="12475"/>
                  </a:lnTo>
                  <a:lnTo>
                    <a:pt x="2954" y="12080"/>
                  </a:lnTo>
                  <a:lnTo>
                    <a:pt x="2879" y="11704"/>
                  </a:lnTo>
                  <a:lnTo>
                    <a:pt x="2785" y="11346"/>
                  </a:lnTo>
                  <a:lnTo>
                    <a:pt x="2672" y="10989"/>
                  </a:lnTo>
                  <a:lnTo>
                    <a:pt x="2428" y="10330"/>
                  </a:lnTo>
                  <a:lnTo>
                    <a:pt x="2183" y="9709"/>
                  </a:lnTo>
                  <a:lnTo>
                    <a:pt x="1901" y="9107"/>
                  </a:lnTo>
                  <a:lnTo>
                    <a:pt x="1637" y="8543"/>
                  </a:lnTo>
                  <a:lnTo>
                    <a:pt x="1299" y="7809"/>
                  </a:lnTo>
                  <a:lnTo>
                    <a:pt x="1129" y="7451"/>
                  </a:lnTo>
                  <a:lnTo>
                    <a:pt x="998" y="7113"/>
                  </a:lnTo>
                  <a:lnTo>
                    <a:pt x="866" y="6755"/>
                  </a:lnTo>
                  <a:lnTo>
                    <a:pt x="772" y="6416"/>
                  </a:lnTo>
                  <a:lnTo>
                    <a:pt x="697" y="6059"/>
                  </a:lnTo>
                  <a:lnTo>
                    <a:pt x="640" y="5720"/>
                  </a:lnTo>
                  <a:lnTo>
                    <a:pt x="584" y="5080"/>
                  </a:lnTo>
                  <a:lnTo>
                    <a:pt x="584" y="4478"/>
                  </a:lnTo>
                  <a:lnTo>
                    <a:pt x="584" y="3895"/>
                  </a:lnTo>
                  <a:lnTo>
                    <a:pt x="602" y="3349"/>
                  </a:lnTo>
                  <a:lnTo>
                    <a:pt x="621" y="2484"/>
                  </a:lnTo>
                  <a:lnTo>
                    <a:pt x="621" y="2070"/>
                  </a:lnTo>
                  <a:lnTo>
                    <a:pt x="584" y="1656"/>
                  </a:lnTo>
                  <a:lnTo>
                    <a:pt x="546" y="1242"/>
                  </a:lnTo>
                  <a:lnTo>
                    <a:pt x="452" y="828"/>
                  </a:lnTo>
                  <a:lnTo>
                    <a:pt x="320" y="414"/>
                  </a:lnTo>
                  <a:lnTo>
                    <a:pt x="151"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4"/>
            <p:cNvSpPr/>
            <p:nvPr/>
          </p:nvSpPr>
          <p:spPr>
            <a:xfrm>
              <a:off x="2413267" y="1690797"/>
              <a:ext cx="95162" cy="422058"/>
            </a:xfrm>
            <a:custGeom>
              <a:avLst/>
              <a:gdLst/>
              <a:ahLst/>
              <a:cxnLst/>
              <a:rect l="l" t="t" r="r" b="b"/>
              <a:pathLst>
                <a:path w="3199" h="14188" extrusionOk="0">
                  <a:moveTo>
                    <a:pt x="151" y="0"/>
                  </a:moveTo>
                  <a:lnTo>
                    <a:pt x="0" y="57"/>
                  </a:lnTo>
                  <a:lnTo>
                    <a:pt x="170" y="471"/>
                  </a:lnTo>
                  <a:lnTo>
                    <a:pt x="301" y="885"/>
                  </a:lnTo>
                  <a:lnTo>
                    <a:pt x="395" y="1280"/>
                  </a:lnTo>
                  <a:lnTo>
                    <a:pt x="433" y="1675"/>
                  </a:lnTo>
                  <a:lnTo>
                    <a:pt x="471" y="2089"/>
                  </a:lnTo>
                  <a:lnTo>
                    <a:pt x="471" y="2503"/>
                  </a:lnTo>
                  <a:lnTo>
                    <a:pt x="452" y="3349"/>
                  </a:lnTo>
                  <a:lnTo>
                    <a:pt x="433" y="3876"/>
                  </a:lnTo>
                  <a:lnTo>
                    <a:pt x="414" y="4460"/>
                  </a:lnTo>
                  <a:lnTo>
                    <a:pt x="433" y="5080"/>
                  </a:lnTo>
                  <a:lnTo>
                    <a:pt x="489" y="5720"/>
                  </a:lnTo>
                  <a:lnTo>
                    <a:pt x="546" y="6096"/>
                  </a:lnTo>
                  <a:lnTo>
                    <a:pt x="621" y="6454"/>
                  </a:lnTo>
                  <a:lnTo>
                    <a:pt x="715" y="6811"/>
                  </a:lnTo>
                  <a:lnTo>
                    <a:pt x="847" y="7150"/>
                  </a:lnTo>
                  <a:lnTo>
                    <a:pt x="997" y="7508"/>
                  </a:lnTo>
                  <a:lnTo>
                    <a:pt x="1148" y="7865"/>
                  </a:lnTo>
                  <a:lnTo>
                    <a:pt x="1505" y="8618"/>
                  </a:lnTo>
                  <a:lnTo>
                    <a:pt x="1769" y="9182"/>
                  </a:lnTo>
                  <a:lnTo>
                    <a:pt x="2032" y="9766"/>
                  </a:lnTo>
                  <a:lnTo>
                    <a:pt x="2296" y="10386"/>
                  </a:lnTo>
                  <a:lnTo>
                    <a:pt x="2522" y="11026"/>
                  </a:lnTo>
                  <a:lnTo>
                    <a:pt x="2634" y="11384"/>
                  </a:lnTo>
                  <a:lnTo>
                    <a:pt x="2729" y="11741"/>
                  </a:lnTo>
                  <a:lnTo>
                    <a:pt x="2804" y="12117"/>
                  </a:lnTo>
                  <a:lnTo>
                    <a:pt x="2879" y="12494"/>
                  </a:lnTo>
                  <a:lnTo>
                    <a:pt x="2954" y="12889"/>
                  </a:lnTo>
                  <a:lnTo>
                    <a:pt x="2992" y="13303"/>
                  </a:lnTo>
                  <a:lnTo>
                    <a:pt x="3030" y="13736"/>
                  </a:lnTo>
                  <a:lnTo>
                    <a:pt x="3048" y="14187"/>
                  </a:lnTo>
                  <a:lnTo>
                    <a:pt x="3199" y="14187"/>
                  </a:lnTo>
                  <a:lnTo>
                    <a:pt x="3180" y="13736"/>
                  </a:lnTo>
                  <a:lnTo>
                    <a:pt x="3161" y="13284"/>
                  </a:lnTo>
                  <a:lnTo>
                    <a:pt x="3105" y="12870"/>
                  </a:lnTo>
                  <a:lnTo>
                    <a:pt x="3048" y="12475"/>
                  </a:lnTo>
                  <a:lnTo>
                    <a:pt x="2973" y="12080"/>
                  </a:lnTo>
                  <a:lnTo>
                    <a:pt x="2879" y="11704"/>
                  </a:lnTo>
                  <a:lnTo>
                    <a:pt x="2785" y="11346"/>
                  </a:lnTo>
                  <a:lnTo>
                    <a:pt x="2672" y="10989"/>
                  </a:lnTo>
                  <a:lnTo>
                    <a:pt x="2446" y="10330"/>
                  </a:lnTo>
                  <a:lnTo>
                    <a:pt x="2183" y="9709"/>
                  </a:lnTo>
                  <a:lnTo>
                    <a:pt x="1919" y="9107"/>
                  </a:lnTo>
                  <a:lnTo>
                    <a:pt x="1656" y="8543"/>
                  </a:lnTo>
                  <a:lnTo>
                    <a:pt x="1299" y="7809"/>
                  </a:lnTo>
                  <a:lnTo>
                    <a:pt x="1148" y="7451"/>
                  </a:lnTo>
                  <a:lnTo>
                    <a:pt x="997" y="7113"/>
                  </a:lnTo>
                  <a:lnTo>
                    <a:pt x="885" y="6755"/>
                  </a:lnTo>
                  <a:lnTo>
                    <a:pt x="772" y="6416"/>
                  </a:lnTo>
                  <a:lnTo>
                    <a:pt x="696" y="6059"/>
                  </a:lnTo>
                  <a:lnTo>
                    <a:pt x="640" y="5720"/>
                  </a:lnTo>
                  <a:lnTo>
                    <a:pt x="602" y="5080"/>
                  </a:lnTo>
                  <a:lnTo>
                    <a:pt x="584" y="4478"/>
                  </a:lnTo>
                  <a:lnTo>
                    <a:pt x="584" y="3895"/>
                  </a:lnTo>
                  <a:lnTo>
                    <a:pt x="602" y="3349"/>
                  </a:lnTo>
                  <a:lnTo>
                    <a:pt x="640" y="2484"/>
                  </a:lnTo>
                  <a:lnTo>
                    <a:pt x="621" y="2070"/>
                  </a:lnTo>
                  <a:lnTo>
                    <a:pt x="602" y="1656"/>
                  </a:lnTo>
                  <a:lnTo>
                    <a:pt x="546" y="1242"/>
                  </a:lnTo>
                  <a:lnTo>
                    <a:pt x="452" y="828"/>
                  </a:lnTo>
                  <a:lnTo>
                    <a:pt x="320" y="414"/>
                  </a:lnTo>
                  <a:lnTo>
                    <a:pt x="151"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4"/>
            <p:cNvSpPr/>
            <p:nvPr/>
          </p:nvSpPr>
          <p:spPr>
            <a:xfrm>
              <a:off x="2178752" y="2243203"/>
              <a:ext cx="28022" cy="1473215"/>
            </a:xfrm>
            <a:custGeom>
              <a:avLst/>
              <a:gdLst/>
              <a:ahLst/>
              <a:cxnLst/>
              <a:rect l="l" t="t" r="r" b="b"/>
              <a:pathLst>
                <a:path w="942" h="49524" extrusionOk="0">
                  <a:moveTo>
                    <a:pt x="772" y="0"/>
                  </a:moveTo>
                  <a:lnTo>
                    <a:pt x="734" y="132"/>
                  </a:lnTo>
                  <a:lnTo>
                    <a:pt x="659" y="471"/>
                  </a:lnTo>
                  <a:lnTo>
                    <a:pt x="527" y="1073"/>
                  </a:lnTo>
                  <a:lnTo>
                    <a:pt x="396" y="1901"/>
                  </a:lnTo>
                  <a:lnTo>
                    <a:pt x="245" y="2973"/>
                  </a:lnTo>
                  <a:lnTo>
                    <a:pt x="189" y="3594"/>
                  </a:lnTo>
                  <a:lnTo>
                    <a:pt x="132" y="4290"/>
                  </a:lnTo>
                  <a:lnTo>
                    <a:pt x="76" y="5043"/>
                  </a:lnTo>
                  <a:lnTo>
                    <a:pt x="38" y="5871"/>
                  </a:lnTo>
                  <a:lnTo>
                    <a:pt x="19" y="6755"/>
                  </a:lnTo>
                  <a:lnTo>
                    <a:pt x="19" y="7696"/>
                  </a:lnTo>
                  <a:lnTo>
                    <a:pt x="38" y="9634"/>
                  </a:lnTo>
                  <a:lnTo>
                    <a:pt x="76" y="11308"/>
                  </a:lnTo>
                  <a:lnTo>
                    <a:pt x="151" y="12795"/>
                  </a:lnTo>
                  <a:lnTo>
                    <a:pt x="226" y="14168"/>
                  </a:lnTo>
                  <a:lnTo>
                    <a:pt x="283" y="15335"/>
                  </a:lnTo>
                  <a:lnTo>
                    <a:pt x="339" y="16539"/>
                  </a:lnTo>
                  <a:lnTo>
                    <a:pt x="377" y="17800"/>
                  </a:lnTo>
                  <a:lnTo>
                    <a:pt x="396" y="19211"/>
                  </a:lnTo>
                  <a:lnTo>
                    <a:pt x="377" y="20773"/>
                  </a:lnTo>
                  <a:lnTo>
                    <a:pt x="339" y="22259"/>
                  </a:lnTo>
                  <a:lnTo>
                    <a:pt x="264" y="23689"/>
                  </a:lnTo>
                  <a:lnTo>
                    <a:pt x="189" y="25082"/>
                  </a:lnTo>
                  <a:lnTo>
                    <a:pt x="113" y="26455"/>
                  </a:lnTo>
                  <a:lnTo>
                    <a:pt x="57" y="27810"/>
                  </a:lnTo>
                  <a:lnTo>
                    <a:pt x="19" y="29202"/>
                  </a:lnTo>
                  <a:lnTo>
                    <a:pt x="1" y="30613"/>
                  </a:lnTo>
                  <a:lnTo>
                    <a:pt x="19" y="31385"/>
                  </a:lnTo>
                  <a:lnTo>
                    <a:pt x="38" y="32137"/>
                  </a:lnTo>
                  <a:lnTo>
                    <a:pt x="132" y="33643"/>
                  </a:lnTo>
                  <a:lnTo>
                    <a:pt x="207" y="34696"/>
                  </a:lnTo>
                  <a:lnTo>
                    <a:pt x="264" y="35901"/>
                  </a:lnTo>
                  <a:lnTo>
                    <a:pt x="320" y="37312"/>
                  </a:lnTo>
                  <a:lnTo>
                    <a:pt x="339" y="38986"/>
                  </a:lnTo>
                  <a:lnTo>
                    <a:pt x="339" y="40981"/>
                  </a:lnTo>
                  <a:lnTo>
                    <a:pt x="283" y="43370"/>
                  </a:lnTo>
                  <a:lnTo>
                    <a:pt x="189" y="46193"/>
                  </a:lnTo>
                  <a:lnTo>
                    <a:pt x="19" y="49523"/>
                  </a:lnTo>
                  <a:lnTo>
                    <a:pt x="189" y="49523"/>
                  </a:lnTo>
                  <a:lnTo>
                    <a:pt x="358" y="46212"/>
                  </a:lnTo>
                  <a:lnTo>
                    <a:pt x="452" y="43370"/>
                  </a:lnTo>
                  <a:lnTo>
                    <a:pt x="509" y="40981"/>
                  </a:lnTo>
                  <a:lnTo>
                    <a:pt x="509" y="38986"/>
                  </a:lnTo>
                  <a:lnTo>
                    <a:pt x="490" y="37293"/>
                  </a:lnTo>
                  <a:lnTo>
                    <a:pt x="433" y="35882"/>
                  </a:lnTo>
                  <a:lnTo>
                    <a:pt x="377" y="34678"/>
                  </a:lnTo>
                  <a:lnTo>
                    <a:pt x="302" y="33624"/>
                  </a:lnTo>
                  <a:lnTo>
                    <a:pt x="207" y="32119"/>
                  </a:lnTo>
                  <a:lnTo>
                    <a:pt x="189" y="31385"/>
                  </a:lnTo>
                  <a:lnTo>
                    <a:pt x="170" y="30613"/>
                  </a:lnTo>
                  <a:lnTo>
                    <a:pt x="189" y="29202"/>
                  </a:lnTo>
                  <a:lnTo>
                    <a:pt x="226" y="27829"/>
                  </a:lnTo>
                  <a:lnTo>
                    <a:pt x="283" y="26455"/>
                  </a:lnTo>
                  <a:lnTo>
                    <a:pt x="358" y="25100"/>
                  </a:lnTo>
                  <a:lnTo>
                    <a:pt x="433" y="23689"/>
                  </a:lnTo>
                  <a:lnTo>
                    <a:pt x="490" y="22259"/>
                  </a:lnTo>
                  <a:lnTo>
                    <a:pt x="546" y="20773"/>
                  </a:lnTo>
                  <a:lnTo>
                    <a:pt x="565" y="19211"/>
                  </a:lnTo>
                  <a:lnTo>
                    <a:pt x="546" y="17800"/>
                  </a:lnTo>
                  <a:lnTo>
                    <a:pt x="509" y="16520"/>
                  </a:lnTo>
                  <a:lnTo>
                    <a:pt x="452" y="15335"/>
                  </a:lnTo>
                  <a:lnTo>
                    <a:pt x="377" y="14150"/>
                  </a:lnTo>
                  <a:lnTo>
                    <a:pt x="302" y="12776"/>
                  </a:lnTo>
                  <a:lnTo>
                    <a:pt x="245" y="11308"/>
                  </a:lnTo>
                  <a:lnTo>
                    <a:pt x="189" y="9634"/>
                  </a:lnTo>
                  <a:lnTo>
                    <a:pt x="189" y="7696"/>
                  </a:lnTo>
                  <a:lnTo>
                    <a:pt x="189" y="6755"/>
                  </a:lnTo>
                  <a:lnTo>
                    <a:pt x="207" y="5871"/>
                  </a:lnTo>
                  <a:lnTo>
                    <a:pt x="245" y="5062"/>
                  </a:lnTo>
                  <a:lnTo>
                    <a:pt x="302" y="4309"/>
                  </a:lnTo>
                  <a:lnTo>
                    <a:pt x="358" y="3613"/>
                  </a:lnTo>
                  <a:lnTo>
                    <a:pt x="414" y="2992"/>
                  </a:lnTo>
                  <a:lnTo>
                    <a:pt x="546" y="1938"/>
                  </a:lnTo>
                  <a:lnTo>
                    <a:pt x="697" y="1110"/>
                  </a:lnTo>
                  <a:lnTo>
                    <a:pt x="810" y="527"/>
                  </a:lnTo>
                  <a:lnTo>
                    <a:pt x="904" y="170"/>
                  </a:lnTo>
                  <a:lnTo>
                    <a:pt x="941" y="57"/>
                  </a:lnTo>
                  <a:lnTo>
                    <a:pt x="772"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4"/>
            <p:cNvSpPr/>
            <p:nvPr/>
          </p:nvSpPr>
          <p:spPr>
            <a:xfrm>
              <a:off x="1996858" y="2003662"/>
              <a:ext cx="434373" cy="301699"/>
            </a:xfrm>
            <a:custGeom>
              <a:avLst/>
              <a:gdLst/>
              <a:ahLst/>
              <a:cxnLst/>
              <a:rect l="l" t="t" r="r" b="b"/>
              <a:pathLst>
                <a:path w="14602" h="10142" extrusionOk="0">
                  <a:moveTo>
                    <a:pt x="170" y="0"/>
                  </a:moveTo>
                  <a:lnTo>
                    <a:pt x="0" y="38"/>
                  </a:lnTo>
                  <a:lnTo>
                    <a:pt x="95" y="508"/>
                  </a:lnTo>
                  <a:lnTo>
                    <a:pt x="301" y="1543"/>
                  </a:lnTo>
                  <a:lnTo>
                    <a:pt x="621" y="2973"/>
                  </a:lnTo>
                  <a:lnTo>
                    <a:pt x="828" y="3782"/>
                  </a:lnTo>
                  <a:lnTo>
                    <a:pt x="1035" y="4610"/>
                  </a:lnTo>
                  <a:lnTo>
                    <a:pt x="1261" y="5476"/>
                  </a:lnTo>
                  <a:lnTo>
                    <a:pt x="1524" y="6303"/>
                  </a:lnTo>
                  <a:lnTo>
                    <a:pt x="1769" y="7112"/>
                  </a:lnTo>
                  <a:lnTo>
                    <a:pt x="2051" y="7865"/>
                  </a:lnTo>
                  <a:lnTo>
                    <a:pt x="2334" y="8542"/>
                  </a:lnTo>
                  <a:lnTo>
                    <a:pt x="2465" y="8844"/>
                  </a:lnTo>
                  <a:lnTo>
                    <a:pt x="2616" y="9107"/>
                  </a:lnTo>
                  <a:lnTo>
                    <a:pt x="2766" y="9352"/>
                  </a:lnTo>
                  <a:lnTo>
                    <a:pt x="2898" y="9577"/>
                  </a:lnTo>
                  <a:lnTo>
                    <a:pt x="3049" y="9747"/>
                  </a:lnTo>
                  <a:lnTo>
                    <a:pt x="3199" y="9878"/>
                  </a:lnTo>
                  <a:lnTo>
                    <a:pt x="3312" y="9954"/>
                  </a:lnTo>
                  <a:lnTo>
                    <a:pt x="3406" y="10029"/>
                  </a:lnTo>
                  <a:lnTo>
                    <a:pt x="3538" y="10067"/>
                  </a:lnTo>
                  <a:lnTo>
                    <a:pt x="3651" y="10104"/>
                  </a:lnTo>
                  <a:lnTo>
                    <a:pt x="3764" y="10142"/>
                  </a:lnTo>
                  <a:lnTo>
                    <a:pt x="4027" y="10142"/>
                  </a:lnTo>
                  <a:lnTo>
                    <a:pt x="4159" y="10123"/>
                  </a:lnTo>
                  <a:lnTo>
                    <a:pt x="4403" y="10067"/>
                  </a:lnTo>
                  <a:lnTo>
                    <a:pt x="4648" y="9972"/>
                  </a:lnTo>
                  <a:lnTo>
                    <a:pt x="4892" y="9841"/>
                  </a:lnTo>
                  <a:lnTo>
                    <a:pt x="5137" y="9671"/>
                  </a:lnTo>
                  <a:lnTo>
                    <a:pt x="5382" y="9483"/>
                  </a:lnTo>
                  <a:lnTo>
                    <a:pt x="5607" y="9295"/>
                  </a:lnTo>
                  <a:lnTo>
                    <a:pt x="5833" y="9069"/>
                  </a:lnTo>
                  <a:lnTo>
                    <a:pt x="6059" y="8844"/>
                  </a:lnTo>
                  <a:lnTo>
                    <a:pt x="6454" y="8392"/>
                  </a:lnTo>
                  <a:lnTo>
                    <a:pt x="6793" y="7978"/>
                  </a:lnTo>
                  <a:lnTo>
                    <a:pt x="7056" y="7602"/>
                  </a:lnTo>
                  <a:lnTo>
                    <a:pt x="7226" y="7357"/>
                  </a:lnTo>
                  <a:lnTo>
                    <a:pt x="7395" y="7602"/>
                  </a:lnTo>
                  <a:lnTo>
                    <a:pt x="7640" y="7978"/>
                  </a:lnTo>
                  <a:lnTo>
                    <a:pt x="7978" y="8392"/>
                  </a:lnTo>
                  <a:lnTo>
                    <a:pt x="8373" y="8844"/>
                  </a:lnTo>
                  <a:lnTo>
                    <a:pt x="8580" y="9069"/>
                  </a:lnTo>
                  <a:lnTo>
                    <a:pt x="8806" y="9276"/>
                  </a:lnTo>
                  <a:lnTo>
                    <a:pt x="9032" y="9483"/>
                  </a:lnTo>
                  <a:lnTo>
                    <a:pt x="9258" y="9671"/>
                  </a:lnTo>
                  <a:lnTo>
                    <a:pt x="9502" y="9841"/>
                  </a:lnTo>
                  <a:lnTo>
                    <a:pt x="9747" y="9972"/>
                  </a:lnTo>
                  <a:lnTo>
                    <a:pt x="9992" y="10067"/>
                  </a:lnTo>
                  <a:lnTo>
                    <a:pt x="10236" y="10123"/>
                  </a:lnTo>
                  <a:lnTo>
                    <a:pt x="10462" y="10142"/>
                  </a:lnTo>
                  <a:lnTo>
                    <a:pt x="10669" y="10123"/>
                  </a:lnTo>
                  <a:lnTo>
                    <a:pt x="10857" y="10085"/>
                  </a:lnTo>
                  <a:lnTo>
                    <a:pt x="11026" y="9991"/>
                  </a:lnTo>
                  <a:lnTo>
                    <a:pt x="11196" y="9878"/>
                  </a:lnTo>
                  <a:lnTo>
                    <a:pt x="11346" y="9747"/>
                  </a:lnTo>
                  <a:lnTo>
                    <a:pt x="11497" y="9577"/>
                  </a:lnTo>
                  <a:lnTo>
                    <a:pt x="11647" y="9370"/>
                  </a:lnTo>
                  <a:lnTo>
                    <a:pt x="11798" y="9145"/>
                  </a:lnTo>
                  <a:lnTo>
                    <a:pt x="11930" y="8881"/>
                  </a:lnTo>
                  <a:lnTo>
                    <a:pt x="12080" y="8599"/>
                  </a:lnTo>
                  <a:lnTo>
                    <a:pt x="12381" y="7959"/>
                  </a:lnTo>
                  <a:lnTo>
                    <a:pt x="12663" y="7263"/>
                  </a:lnTo>
                  <a:lnTo>
                    <a:pt x="12946" y="6510"/>
                  </a:lnTo>
                  <a:lnTo>
                    <a:pt x="13209" y="5739"/>
                  </a:lnTo>
                  <a:lnTo>
                    <a:pt x="13454" y="4949"/>
                  </a:lnTo>
                  <a:lnTo>
                    <a:pt x="13679" y="4177"/>
                  </a:lnTo>
                  <a:lnTo>
                    <a:pt x="13905" y="3425"/>
                  </a:lnTo>
                  <a:lnTo>
                    <a:pt x="14263" y="2108"/>
                  </a:lnTo>
                  <a:lnTo>
                    <a:pt x="14488" y="1148"/>
                  </a:lnTo>
                  <a:lnTo>
                    <a:pt x="14601" y="715"/>
                  </a:lnTo>
                  <a:lnTo>
                    <a:pt x="14432" y="678"/>
                  </a:lnTo>
                  <a:lnTo>
                    <a:pt x="14357" y="1035"/>
                  </a:lnTo>
                  <a:lnTo>
                    <a:pt x="14112" y="1957"/>
                  </a:lnTo>
                  <a:lnTo>
                    <a:pt x="13773" y="3255"/>
                  </a:lnTo>
                  <a:lnTo>
                    <a:pt x="13322" y="4779"/>
                  </a:lnTo>
                  <a:lnTo>
                    <a:pt x="13077" y="5588"/>
                  </a:lnTo>
                  <a:lnTo>
                    <a:pt x="12814" y="6360"/>
                  </a:lnTo>
                  <a:lnTo>
                    <a:pt x="12532" y="7131"/>
                  </a:lnTo>
                  <a:lnTo>
                    <a:pt x="12249" y="7827"/>
                  </a:lnTo>
                  <a:lnTo>
                    <a:pt x="11967" y="8467"/>
                  </a:lnTo>
                  <a:lnTo>
                    <a:pt x="11817" y="8749"/>
                  </a:lnTo>
                  <a:lnTo>
                    <a:pt x="11666" y="9013"/>
                  </a:lnTo>
                  <a:lnTo>
                    <a:pt x="11534" y="9257"/>
                  </a:lnTo>
                  <a:lnTo>
                    <a:pt x="11384" y="9446"/>
                  </a:lnTo>
                  <a:lnTo>
                    <a:pt x="11233" y="9615"/>
                  </a:lnTo>
                  <a:lnTo>
                    <a:pt x="11102" y="9747"/>
                  </a:lnTo>
                  <a:lnTo>
                    <a:pt x="11008" y="9822"/>
                  </a:lnTo>
                  <a:lnTo>
                    <a:pt x="10913" y="9878"/>
                  </a:lnTo>
                  <a:lnTo>
                    <a:pt x="10801" y="9916"/>
                  </a:lnTo>
                  <a:lnTo>
                    <a:pt x="10707" y="9954"/>
                  </a:lnTo>
                  <a:lnTo>
                    <a:pt x="10594" y="9972"/>
                  </a:lnTo>
                  <a:lnTo>
                    <a:pt x="10500" y="9991"/>
                  </a:lnTo>
                  <a:lnTo>
                    <a:pt x="10387" y="9972"/>
                  </a:lnTo>
                  <a:lnTo>
                    <a:pt x="10255" y="9972"/>
                  </a:lnTo>
                  <a:lnTo>
                    <a:pt x="10123" y="9935"/>
                  </a:lnTo>
                  <a:lnTo>
                    <a:pt x="10010" y="9897"/>
                  </a:lnTo>
                  <a:lnTo>
                    <a:pt x="9747" y="9784"/>
                  </a:lnTo>
                  <a:lnTo>
                    <a:pt x="9483" y="9615"/>
                  </a:lnTo>
                  <a:lnTo>
                    <a:pt x="9220" y="9427"/>
                  </a:lnTo>
                  <a:lnTo>
                    <a:pt x="8975" y="9220"/>
                  </a:lnTo>
                  <a:lnTo>
                    <a:pt x="8731" y="8975"/>
                  </a:lnTo>
                  <a:lnTo>
                    <a:pt x="8486" y="8731"/>
                  </a:lnTo>
                  <a:lnTo>
                    <a:pt x="8260" y="8486"/>
                  </a:lnTo>
                  <a:lnTo>
                    <a:pt x="7884" y="7997"/>
                  </a:lnTo>
                  <a:lnTo>
                    <a:pt x="7564" y="7564"/>
                  </a:lnTo>
                  <a:lnTo>
                    <a:pt x="7301" y="7150"/>
                  </a:lnTo>
                  <a:lnTo>
                    <a:pt x="7226" y="7037"/>
                  </a:lnTo>
                  <a:lnTo>
                    <a:pt x="7150" y="7150"/>
                  </a:lnTo>
                  <a:lnTo>
                    <a:pt x="6868" y="7564"/>
                  </a:lnTo>
                  <a:lnTo>
                    <a:pt x="6548" y="7997"/>
                  </a:lnTo>
                  <a:lnTo>
                    <a:pt x="6153" y="8486"/>
                  </a:lnTo>
                  <a:lnTo>
                    <a:pt x="5927" y="8731"/>
                  </a:lnTo>
                  <a:lnTo>
                    <a:pt x="5702" y="8975"/>
                  </a:lnTo>
                  <a:lnTo>
                    <a:pt x="5438" y="9220"/>
                  </a:lnTo>
                  <a:lnTo>
                    <a:pt x="5194" y="9427"/>
                  </a:lnTo>
                  <a:lnTo>
                    <a:pt x="4930" y="9615"/>
                  </a:lnTo>
                  <a:lnTo>
                    <a:pt x="4667" y="9784"/>
                  </a:lnTo>
                  <a:lnTo>
                    <a:pt x="4403" y="9897"/>
                  </a:lnTo>
                  <a:lnTo>
                    <a:pt x="4272" y="9935"/>
                  </a:lnTo>
                  <a:lnTo>
                    <a:pt x="4140" y="9972"/>
                  </a:lnTo>
                  <a:lnTo>
                    <a:pt x="4008" y="9972"/>
                  </a:lnTo>
                  <a:lnTo>
                    <a:pt x="3914" y="9991"/>
                  </a:lnTo>
                  <a:lnTo>
                    <a:pt x="3801" y="9972"/>
                  </a:lnTo>
                  <a:lnTo>
                    <a:pt x="3688" y="9954"/>
                  </a:lnTo>
                  <a:lnTo>
                    <a:pt x="3594" y="9916"/>
                  </a:lnTo>
                  <a:lnTo>
                    <a:pt x="3481" y="9878"/>
                  </a:lnTo>
                  <a:lnTo>
                    <a:pt x="3387" y="9822"/>
                  </a:lnTo>
                  <a:lnTo>
                    <a:pt x="3293" y="9747"/>
                  </a:lnTo>
                  <a:lnTo>
                    <a:pt x="3161" y="9615"/>
                  </a:lnTo>
                  <a:lnTo>
                    <a:pt x="3011" y="9446"/>
                  </a:lnTo>
                  <a:lnTo>
                    <a:pt x="2879" y="9239"/>
                  </a:lnTo>
                  <a:lnTo>
                    <a:pt x="2729" y="8994"/>
                  </a:lnTo>
                  <a:lnTo>
                    <a:pt x="2597" y="8712"/>
                  </a:lnTo>
                  <a:lnTo>
                    <a:pt x="2446" y="8411"/>
                  </a:lnTo>
                  <a:lnTo>
                    <a:pt x="2183" y="7733"/>
                  </a:lnTo>
                  <a:lnTo>
                    <a:pt x="1901" y="6962"/>
                  </a:lnTo>
                  <a:lnTo>
                    <a:pt x="1656" y="6153"/>
                  </a:lnTo>
                  <a:lnTo>
                    <a:pt x="1412" y="5306"/>
                  </a:lnTo>
                  <a:lnTo>
                    <a:pt x="1167" y="4459"/>
                  </a:lnTo>
                  <a:lnTo>
                    <a:pt x="960" y="3613"/>
                  </a:lnTo>
                  <a:lnTo>
                    <a:pt x="772" y="2804"/>
                  </a:lnTo>
                  <a:lnTo>
                    <a:pt x="452" y="1393"/>
                  </a:lnTo>
                  <a:lnTo>
                    <a:pt x="245" y="395"/>
                  </a:lnTo>
                  <a:lnTo>
                    <a:pt x="17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4"/>
            <p:cNvSpPr/>
            <p:nvPr/>
          </p:nvSpPr>
          <p:spPr>
            <a:xfrm>
              <a:off x="2121105" y="2418941"/>
              <a:ext cx="43699" cy="60477"/>
            </a:xfrm>
            <a:custGeom>
              <a:avLst/>
              <a:gdLst/>
              <a:ahLst/>
              <a:cxnLst/>
              <a:rect l="l" t="t" r="r" b="b"/>
              <a:pathLst>
                <a:path w="1469" h="2033" extrusionOk="0">
                  <a:moveTo>
                    <a:pt x="734" y="0"/>
                  </a:moveTo>
                  <a:lnTo>
                    <a:pt x="584" y="19"/>
                  </a:lnTo>
                  <a:lnTo>
                    <a:pt x="452" y="94"/>
                  </a:lnTo>
                  <a:lnTo>
                    <a:pt x="320" y="189"/>
                  </a:lnTo>
                  <a:lnTo>
                    <a:pt x="226" y="301"/>
                  </a:lnTo>
                  <a:lnTo>
                    <a:pt x="132" y="452"/>
                  </a:lnTo>
                  <a:lnTo>
                    <a:pt x="57" y="621"/>
                  </a:lnTo>
                  <a:lnTo>
                    <a:pt x="19" y="809"/>
                  </a:lnTo>
                  <a:lnTo>
                    <a:pt x="0" y="1016"/>
                  </a:lnTo>
                  <a:lnTo>
                    <a:pt x="19" y="1223"/>
                  </a:lnTo>
                  <a:lnTo>
                    <a:pt x="57" y="1412"/>
                  </a:lnTo>
                  <a:lnTo>
                    <a:pt x="132" y="1581"/>
                  </a:lnTo>
                  <a:lnTo>
                    <a:pt x="226" y="1731"/>
                  </a:lnTo>
                  <a:lnTo>
                    <a:pt x="320" y="1844"/>
                  </a:lnTo>
                  <a:lnTo>
                    <a:pt x="452" y="1938"/>
                  </a:lnTo>
                  <a:lnTo>
                    <a:pt x="584" y="1995"/>
                  </a:lnTo>
                  <a:lnTo>
                    <a:pt x="734" y="2032"/>
                  </a:lnTo>
                  <a:lnTo>
                    <a:pt x="885" y="1995"/>
                  </a:lnTo>
                  <a:lnTo>
                    <a:pt x="1017" y="1938"/>
                  </a:lnTo>
                  <a:lnTo>
                    <a:pt x="1148" y="1844"/>
                  </a:lnTo>
                  <a:lnTo>
                    <a:pt x="1261" y="1731"/>
                  </a:lnTo>
                  <a:lnTo>
                    <a:pt x="1336" y="1581"/>
                  </a:lnTo>
                  <a:lnTo>
                    <a:pt x="1412" y="1412"/>
                  </a:lnTo>
                  <a:lnTo>
                    <a:pt x="1449" y="1223"/>
                  </a:lnTo>
                  <a:lnTo>
                    <a:pt x="1468" y="1016"/>
                  </a:lnTo>
                  <a:lnTo>
                    <a:pt x="1449" y="809"/>
                  </a:lnTo>
                  <a:lnTo>
                    <a:pt x="1412" y="621"/>
                  </a:lnTo>
                  <a:lnTo>
                    <a:pt x="1336" y="452"/>
                  </a:lnTo>
                  <a:lnTo>
                    <a:pt x="1261" y="301"/>
                  </a:lnTo>
                  <a:lnTo>
                    <a:pt x="1148" y="189"/>
                  </a:lnTo>
                  <a:lnTo>
                    <a:pt x="1017" y="94"/>
                  </a:lnTo>
                  <a:lnTo>
                    <a:pt x="885" y="19"/>
                  </a:lnTo>
                  <a:lnTo>
                    <a:pt x="73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4"/>
            <p:cNvSpPr/>
            <p:nvPr/>
          </p:nvSpPr>
          <p:spPr>
            <a:xfrm>
              <a:off x="2121105" y="2712768"/>
              <a:ext cx="43699" cy="59911"/>
            </a:xfrm>
            <a:custGeom>
              <a:avLst/>
              <a:gdLst/>
              <a:ahLst/>
              <a:cxnLst/>
              <a:rect l="l" t="t" r="r" b="b"/>
              <a:pathLst>
                <a:path w="1469" h="2014" extrusionOk="0">
                  <a:moveTo>
                    <a:pt x="734" y="1"/>
                  </a:moveTo>
                  <a:lnTo>
                    <a:pt x="584" y="19"/>
                  </a:lnTo>
                  <a:lnTo>
                    <a:pt x="452" y="76"/>
                  </a:lnTo>
                  <a:lnTo>
                    <a:pt x="320" y="170"/>
                  </a:lnTo>
                  <a:lnTo>
                    <a:pt x="226" y="302"/>
                  </a:lnTo>
                  <a:lnTo>
                    <a:pt x="132" y="452"/>
                  </a:lnTo>
                  <a:lnTo>
                    <a:pt x="57" y="622"/>
                  </a:lnTo>
                  <a:lnTo>
                    <a:pt x="19" y="810"/>
                  </a:lnTo>
                  <a:lnTo>
                    <a:pt x="0" y="1017"/>
                  </a:lnTo>
                  <a:lnTo>
                    <a:pt x="19" y="1224"/>
                  </a:lnTo>
                  <a:lnTo>
                    <a:pt x="57" y="1412"/>
                  </a:lnTo>
                  <a:lnTo>
                    <a:pt x="132" y="1581"/>
                  </a:lnTo>
                  <a:lnTo>
                    <a:pt x="226" y="1732"/>
                  </a:lnTo>
                  <a:lnTo>
                    <a:pt x="320" y="1845"/>
                  </a:lnTo>
                  <a:lnTo>
                    <a:pt x="452" y="1939"/>
                  </a:lnTo>
                  <a:lnTo>
                    <a:pt x="584" y="1995"/>
                  </a:lnTo>
                  <a:lnTo>
                    <a:pt x="734" y="2014"/>
                  </a:lnTo>
                  <a:lnTo>
                    <a:pt x="885" y="1995"/>
                  </a:lnTo>
                  <a:lnTo>
                    <a:pt x="1017" y="1939"/>
                  </a:lnTo>
                  <a:lnTo>
                    <a:pt x="1148" y="1845"/>
                  </a:lnTo>
                  <a:lnTo>
                    <a:pt x="1261" y="1732"/>
                  </a:lnTo>
                  <a:lnTo>
                    <a:pt x="1336" y="1581"/>
                  </a:lnTo>
                  <a:lnTo>
                    <a:pt x="1412" y="1412"/>
                  </a:lnTo>
                  <a:lnTo>
                    <a:pt x="1449" y="1224"/>
                  </a:lnTo>
                  <a:lnTo>
                    <a:pt x="1468" y="1017"/>
                  </a:lnTo>
                  <a:lnTo>
                    <a:pt x="1449" y="810"/>
                  </a:lnTo>
                  <a:lnTo>
                    <a:pt x="1412" y="622"/>
                  </a:lnTo>
                  <a:lnTo>
                    <a:pt x="1336" y="452"/>
                  </a:lnTo>
                  <a:lnTo>
                    <a:pt x="1261" y="302"/>
                  </a:lnTo>
                  <a:lnTo>
                    <a:pt x="1148" y="170"/>
                  </a:lnTo>
                  <a:lnTo>
                    <a:pt x="1017" y="76"/>
                  </a:lnTo>
                  <a:lnTo>
                    <a:pt x="885" y="19"/>
                  </a:lnTo>
                  <a:lnTo>
                    <a:pt x="734"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4"/>
            <p:cNvSpPr/>
            <p:nvPr/>
          </p:nvSpPr>
          <p:spPr>
            <a:xfrm>
              <a:off x="2121105" y="3006595"/>
              <a:ext cx="43699" cy="59941"/>
            </a:xfrm>
            <a:custGeom>
              <a:avLst/>
              <a:gdLst/>
              <a:ahLst/>
              <a:cxnLst/>
              <a:rect l="l" t="t" r="r" b="b"/>
              <a:pathLst>
                <a:path w="1469" h="2015" extrusionOk="0">
                  <a:moveTo>
                    <a:pt x="734" y="1"/>
                  </a:moveTo>
                  <a:lnTo>
                    <a:pt x="584" y="20"/>
                  </a:lnTo>
                  <a:lnTo>
                    <a:pt x="452" y="76"/>
                  </a:lnTo>
                  <a:lnTo>
                    <a:pt x="320" y="170"/>
                  </a:lnTo>
                  <a:lnTo>
                    <a:pt x="226" y="302"/>
                  </a:lnTo>
                  <a:lnTo>
                    <a:pt x="132" y="452"/>
                  </a:lnTo>
                  <a:lnTo>
                    <a:pt x="57" y="622"/>
                  </a:lnTo>
                  <a:lnTo>
                    <a:pt x="19" y="810"/>
                  </a:lnTo>
                  <a:lnTo>
                    <a:pt x="0" y="998"/>
                  </a:lnTo>
                  <a:lnTo>
                    <a:pt x="19" y="1205"/>
                  </a:lnTo>
                  <a:lnTo>
                    <a:pt x="57" y="1393"/>
                  </a:lnTo>
                  <a:lnTo>
                    <a:pt x="132" y="1563"/>
                  </a:lnTo>
                  <a:lnTo>
                    <a:pt x="226" y="1713"/>
                  </a:lnTo>
                  <a:lnTo>
                    <a:pt x="320" y="1845"/>
                  </a:lnTo>
                  <a:lnTo>
                    <a:pt x="452" y="1939"/>
                  </a:lnTo>
                  <a:lnTo>
                    <a:pt x="584" y="1995"/>
                  </a:lnTo>
                  <a:lnTo>
                    <a:pt x="734" y="2014"/>
                  </a:lnTo>
                  <a:lnTo>
                    <a:pt x="885" y="1995"/>
                  </a:lnTo>
                  <a:lnTo>
                    <a:pt x="1017" y="1939"/>
                  </a:lnTo>
                  <a:lnTo>
                    <a:pt x="1148" y="1845"/>
                  </a:lnTo>
                  <a:lnTo>
                    <a:pt x="1261" y="1713"/>
                  </a:lnTo>
                  <a:lnTo>
                    <a:pt x="1336" y="1563"/>
                  </a:lnTo>
                  <a:lnTo>
                    <a:pt x="1412" y="1393"/>
                  </a:lnTo>
                  <a:lnTo>
                    <a:pt x="1449" y="1205"/>
                  </a:lnTo>
                  <a:lnTo>
                    <a:pt x="1468" y="998"/>
                  </a:lnTo>
                  <a:lnTo>
                    <a:pt x="1449" y="810"/>
                  </a:lnTo>
                  <a:lnTo>
                    <a:pt x="1412" y="622"/>
                  </a:lnTo>
                  <a:lnTo>
                    <a:pt x="1336" y="452"/>
                  </a:lnTo>
                  <a:lnTo>
                    <a:pt x="1261" y="302"/>
                  </a:lnTo>
                  <a:lnTo>
                    <a:pt x="1148" y="170"/>
                  </a:lnTo>
                  <a:lnTo>
                    <a:pt x="1017" y="76"/>
                  </a:lnTo>
                  <a:lnTo>
                    <a:pt x="885" y="20"/>
                  </a:lnTo>
                  <a:lnTo>
                    <a:pt x="734"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4"/>
            <p:cNvSpPr/>
            <p:nvPr/>
          </p:nvSpPr>
          <p:spPr>
            <a:xfrm>
              <a:off x="2121105" y="3300453"/>
              <a:ext cx="43699" cy="59911"/>
            </a:xfrm>
            <a:custGeom>
              <a:avLst/>
              <a:gdLst/>
              <a:ahLst/>
              <a:cxnLst/>
              <a:rect l="l" t="t" r="r" b="b"/>
              <a:pathLst>
                <a:path w="1469" h="2014" extrusionOk="0">
                  <a:moveTo>
                    <a:pt x="734" y="0"/>
                  </a:moveTo>
                  <a:lnTo>
                    <a:pt x="584" y="19"/>
                  </a:lnTo>
                  <a:lnTo>
                    <a:pt x="452" y="75"/>
                  </a:lnTo>
                  <a:lnTo>
                    <a:pt x="320" y="169"/>
                  </a:lnTo>
                  <a:lnTo>
                    <a:pt x="226" y="282"/>
                  </a:lnTo>
                  <a:lnTo>
                    <a:pt x="132" y="433"/>
                  </a:lnTo>
                  <a:lnTo>
                    <a:pt x="57" y="602"/>
                  </a:lnTo>
                  <a:lnTo>
                    <a:pt x="19" y="790"/>
                  </a:lnTo>
                  <a:lnTo>
                    <a:pt x="0" y="997"/>
                  </a:lnTo>
                  <a:lnTo>
                    <a:pt x="19" y="1204"/>
                  </a:lnTo>
                  <a:lnTo>
                    <a:pt x="57" y="1392"/>
                  </a:lnTo>
                  <a:lnTo>
                    <a:pt x="132" y="1562"/>
                  </a:lnTo>
                  <a:lnTo>
                    <a:pt x="226" y="1712"/>
                  </a:lnTo>
                  <a:lnTo>
                    <a:pt x="320" y="1844"/>
                  </a:lnTo>
                  <a:lnTo>
                    <a:pt x="452" y="1938"/>
                  </a:lnTo>
                  <a:lnTo>
                    <a:pt x="584" y="1995"/>
                  </a:lnTo>
                  <a:lnTo>
                    <a:pt x="734" y="2013"/>
                  </a:lnTo>
                  <a:lnTo>
                    <a:pt x="885" y="1995"/>
                  </a:lnTo>
                  <a:lnTo>
                    <a:pt x="1017" y="1938"/>
                  </a:lnTo>
                  <a:lnTo>
                    <a:pt x="1148" y="1844"/>
                  </a:lnTo>
                  <a:lnTo>
                    <a:pt x="1261" y="1712"/>
                  </a:lnTo>
                  <a:lnTo>
                    <a:pt x="1336" y="1562"/>
                  </a:lnTo>
                  <a:lnTo>
                    <a:pt x="1412" y="1392"/>
                  </a:lnTo>
                  <a:lnTo>
                    <a:pt x="1449" y="1204"/>
                  </a:lnTo>
                  <a:lnTo>
                    <a:pt x="1468" y="997"/>
                  </a:lnTo>
                  <a:lnTo>
                    <a:pt x="1449" y="790"/>
                  </a:lnTo>
                  <a:lnTo>
                    <a:pt x="1412" y="602"/>
                  </a:lnTo>
                  <a:lnTo>
                    <a:pt x="1336" y="433"/>
                  </a:lnTo>
                  <a:lnTo>
                    <a:pt x="1261" y="282"/>
                  </a:lnTo>
                  <a:lnTo>
                    <a:pt x="1148" y="169"/>
                  </a:lnTo>
                  <a:lnTo>
                    <a:pt x="1017" y="75"/>
                  </a:lnTo>
                  <a:lnTo>
                    <a:pt x="885" y="19"/>
                  </a:lnTo>
                  <a:lnTo>
                    <a:pt x="73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4"/>
            <p:cNvSpPr/>
            <p:nvPr/>
          </p:nvSpPr>
          <p:spPr>
            <a:xfrm>
              <a:off x="2121105" y="3593715"/>
              <a:ext cx="43699" cy="60477"/>
            </a:xfrm>
            <a:custGeom>
              <a:avLst/>
              <a:gdLst/>
              <a:ahLst/>
              <a:cxnLst/>
              <a:rect l="l" t="t" r="r" b="b"/>
              <a:pathLst>
                <a:path w="1469" h="2033" extrusionOk="0">
                  <a:moveTo>
                    <a:pt x="734" y="0"/>
                  </a:moveTo>
                  <a:lnTo>
                    <a:pt x="584" y="19"/>
                  </a:lnTo>
                  <a:lnTo>
                    <a:pt x="452" y="95"/>
                  </a:lnTo>
                  <a:lnTo>
                    <a:pt x="320" y="189"/>
                  </a:lnTo>
                  <a:lnTo>
                    <a:pt x="226" y="301"/>
                  </a:lnTo>
                  <a:lnTo>
                    <a:pt x="132" y="452"/>
                  </a:lnTo>
                  <a:lnTo>
                    <a:pt x="57" y="621"/>
                  </a:lnTo>
                  <a:lnTo>
                    <a:pt x="19" y="810"/>
                  </a:lnTo>
                  <a:lnTo>
                    <a:pt x="0" y="1016"/>
                  </a:lnTo>
                  <a:lnTo>
                    <a:pt x="19" y="1223"/>
                  </a:lnTo>
                  <a:lnTo>
                    <a:pt x="57" y="1412"/>
                  </a:lnTo>
                  <a:lnTo>
                    <a:pt x="132" y="1581"/>
                  </a:lnTo>
                  <a:lnTo>
                    <a:pt x="226" y="1731"/>
                  </a:lnTo>
                  <a:lnTo>
                    <a:pt x="320" y="1844"/>
                  </a:lnTo>
                  <a:lnTo>
                    <a:pt x="452" y="1938"/>
                  </a:lnTo>
                  <a:lnTo>
                    <a:pt x="584" y="1995"/>
                  </a:lnTo>
                  <a:lnTo>
                    <a:pt x="734" y="2033"/>
                  </a:lnTo>
                  <a:lnTo>
                    <a:pt x="885" y="1995"/>
                  </a:lnTo>
                  <a:lnTo>
                    <a:pt x="1017" y="1938"/>
                  </a:lnTo>
                  <a:lnTo>
                    <a:pt x="1148" y="1844"/>
                  </a:lnTo>
                  <a:lnTo>
                    <a:pt x="1261" y="1731"/>
                  </a:lnTo>
                  <a:lnTo>
                    <a:pt x="1336" y="1581"/>
                  </a:lnTo>
                  <a:lnTo>
                    <a:pt x="1412" y="1412"/>
                  </a:lnTo>
                  <a:lnTo>
                    <a:pt x="1449" y="1223"/>
                  </a:lnTo>
                  <a:lnTo>
                    <a:pt x="1468" y="1016"/>
                  </a:lnTo>
                  <a:lnTo>
                    <a:pt x="1449" y="810"/>
                  </a:lnTo>
                  <a:lnTo>
                    <a:pt x="1412" y="621"/>
                  </a:lnTo>
                  <a:lnTo>
                    <a:pt x="1336" y="452"/>
                  </a:lnTo>
                  <a:lnTo>
                    <a:pt x="1261" y="301"/>
                  </a:lnTo>
                  <a:lnTo>
                    <a:pt x="1148" y="189"/>
                  </a:lnTo>
                  <a:lnTo>
                    <a:pt x="1017" y="95"/>
                  </a:lnTo>
                  <a:lnTo>
                    <a:pt x="885" y="19"/>
                  </a:lnTo>
                  <a:lnTo>
                    <a:pt x="73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4"/>
            <p:cNvSpPr/>
            <p:nvPr/>
          </p:nvSpPr>
          <p:spPr>
            <a:xfrm>
              <a:off x="1381777" y="3701721"/>
              <a:ext cx="1626564" cy="1441861"/>
            </a:xfrm>
            <a:custGeom>
              <a:avLst/>
              <a:gdLst/>
              <a:ahLst/>
              <a:cxnLst/>
              <a:rect l="l" t="t" r="r" b="b"/>
              <a:pathLst>
                <a:path w="54679" h="48470" extrusionOk="0">
                  <a:moveTo>
                    <a:pt x="11327" y="1"/>
                  </a:moveTo>
                  <a:lnTo>
                    <a:pt x="0" y="48470"/>
                  </a:lnTo>
                  <a:lnTo>
                    <a:pt x="22899" y="48470"/>
                  </a:lnTo>
                  <a:lnTo>
                    <a:pt x="25589" y="24612"/>
                  </a:lnTo>
                  <a:lnTo>
                    <a:pt x="27659" y="23991"/>
                  </a:lnTo>
                  <a:lnTo>
                    <a:pt x="29955" y="48470"/>
                  </a:lnTo>
                  <a:lnTo>
                    <a:pt x="54678" y="48470"/>
                  </a:lnTo>
                  <a:lnTo>
                    <a:pt x="4591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4"/>
            <p:cNvSpPr/>
            <p:nvPr/>
          </p:nvSpPr>
          <p:spPr>
            <a:xfrm>
              <a:off x="1381777" y="3701721"/>
              <a:ext cx="1379719" cy="1441861"/>
            </a:xfrm>
            <a:custGeom>
              <a:avLst/>
              <a:gdLst/>
              <a:ahLst/>
              <a:cxnLst/>
              <a:rect l="l" t="t" r="r" b="b"/>
              <a:pathLst>
                <a:path w="46381" h="48470" extrusionOk="0">
                  <a:moveTo>
                    <a:pt x="11327" y="1"/>
                  </a:moveTo>
                  <a:lnTo>
                    <a:pt x="0" y="48470"/>
                  </a:lnTo>
                  <a:lnTo>
                    <a:pt x="15335" y="48470"/>
                  </a:lnTo>
                  <a:lnTo>
                    <a:pt x="22692" y="5439"/>
                  </a:lnTo>
                  <a:lnTo>
                    <a:pt x="46381" y="2597"/>
                  </a:lnTo>
                  <a:lnTo>
                    <a:pt x="45910"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4"/>
            <p:cNvSpPr/>
            <p:nvPr/>
          </p:nvSpPr>
          <p:spPr>
            <a:xfrm>
              <a:off x="2177087" y="3701721"/>
              <a:ext cx="5057" cy="720960"/>
            </a:xfrm>
            <a:custGeom>
              <a:avLst/>
              <a:gdLst/>
              <a:ahLst/>
              <a:cxnLst/>
              <a:rect l="l" t="t" r="r" b="b"/>
              <a:pathLst>
                <a:path w="170" h="24236" extrusionOk="0">
                  <a:moveTo>
                    <a:pt x="0" y="1"/>
                  </a:moveTo>
                  <a:lnTo>
                    <a:pt x="0" y="24235"/>
                  </a:lnTo>
                  <a:lnTo>
                    <a:pt x="169" y="24235"/>
                  </a:lnTo>
                  <a:lnTo>
                    <a:pt x="169"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4"/>
            <p:cNvSpPr/>
            <p:nvPr/>
          </p:nvSpPr>
          <p:spPr>
            <a:xfrm>
              <a:off x="2118874" y="3716297"/>
              <a:ext cx="62708" cy="409742"/>
            </a:xfrm>
            <a:custGeom>
              <a:avLst/>
              <a:gdLst/>
              <a:ahLst/>
              <a:cxnLst/>
              <a:rect l="l" t="t" r="r" b="b"/>
              <a:pathLst>
                <a:path w="2108" h="13774" extrusionOk="0">
                  <a:moveTo>
                    <a:pt x="0" y="0"/>
                  </a:moveTo>
                  <a:lnTo>
                    <a:pt x="0" y="8994"/>
                  </a:lnTo>
                  <a:lnTo>
                    <a:pt x="0" y="9276"/>
                  </a:lnTo>
                  <a:lnTo>
                    <a:pt x="19" y="9558"/>
                  </a:lnTo>
                  <a:lnTo>
                    <a:pt x="94" y="10085"/>
                  </a:lnTo>
                  <a:lnTo>
                    <a:pt x="188" y="10574"/>
                  </a:lnTo>
                  <a:lnTo>
                    <a:pt x="320" y="11026"/>
                  </a:lnTo>
                  <a:lnTo>
                    <a:pt x="452" y="11459"/>
                  </a:lnTo>
                  <a:lnTo>
                    <a:pt x="621" y="11854"/>
                  </a:lnTo>
                  <a:lnTo>
                    <a:pt x="809" y="12211"/>
                  </a:lnTo>
                  <a:lnTo>
                    <a:pt x="997" y="12531"/>
                  </a:lnTo>
                  <a:lnTo>
                    <a:pt x="1167" y="12814"/>
                  </a:lnTo>
                  <a:lnTo>
                    <a:pt x="1355" y="13058"/>
                  </a:lnTo>
                  <a:lnTo>
                    <a:pt x="1524" y="13265"/>
                  </a:lnTo>
                  <a:lnTo>
                    <a:pt x="1675" y="13453"/>
                  </a:lnTo>
                  <a:lnTo>
                    <a:pt x="1901" y="13679"/>
                  </a:lnTo>
                  <a:lnTo>
                    <a:pt x="1995" y="13773"/>
                  </a:lnTo>
                  <a:lnTo>
                    <a:pt x="2108" y="13641"/>
                  </a:lnTo>
                  <a:lnTo>
                    <a:pt x="2014" y="13566"/>
                  </a:lnTo>
                  <a:lnTo>
                    <a:pt x="1788" y="13322"/>
                  </a:lnTo>
                  <a:lnTo>
                    <a:pt x="1637" y="13152"/>
                  </a:lnTo>
                  <a:lnTo>
                    <a:pt x="1487" y="12945"/>
                  </a:lnTo>
                  <a:lnTo>
                    <a:pt x="1299" y="12719"/>
                  </a:lnTo>
                  <a:lnTo>
                    <a:pt x="1129" y="12437"/>
                  </a:lnTo>
                  <a:lnTo>
                    <a:pt x="941" y="12117"/>
                  </a:lnTo>
                  <a:lnTo>
                    <a:pt x="772" y="11779"/>
                  </a:lnTo>
                  <a:lnTo>
                    <a:pt x="602" y="11402"/>
                  </a:lnTo>
                  <a:lnTo>
                    <a:pt x="471" y="10988"/>
                  </a:lnTo>
                  <a:lnTo>
                    <a:pt x="339" y="10537"/>
                  </a:lnTo>
                  <a:lnTo>
                    <a:pt x="245" y="10048"/>
                  </a:lnTo>
                  <a:lnTo>
                    <a:pt x="188" y="9540"/>
                  </a:lnTo>
                  <a:lnTo>
                    <a:pt x="170" y="8994"/>
                  </a:lnTo>
                  <a:lnTo>
                    <a:pt x="17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4"/>
            <p:cNvSpPr/>
            <p:nvPr/>
          </p:nvSpPr>
          <p:spPr>
            <a:xfrm>
              <a:off x="2032671" y="4186992"/>
              <a:ext cx="338675" cy="123720"/>
            </a:xfrm>
            <a:custGeom>
              <a:avLst/>
              <a:gdLst/>
              <a:ahLst/>
              <a:cxnLst/>
              <a:rect l="l" t="t" r="r" b="b"/>
              <a:pathLst>
                <a:path w="11385" h="4159" extrusionOk="0">
                  <a:moveTo>
                    <a:pt x="11328" y="0"/>
                  </a:moveTo>
                  <a:lnTo>
                    <a:pt x="1" y="4008"/>
                  </a:lnTo>
                  <a:lnTo>
                    <a:pt x="57" y="4158"/>
                  </a:lnTo>
                  <a:lnTo>
                    <a:pt x="11384" y="151"/>
                  </a:lnTo>
                  <a:lnTo>
                    <a:pt x="11328"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4"/>
            <p:cNvSpPr/>
            <p:nvPr/>
          </p:nvSpPr>
          <p:spPr>
            <a:xfrm>
              <a:off x="2040524" y="4297229"/>
              <a:ext cx="344803" cy="57115"/>
            </a:xfrm>
            <a:custGeom>
              <a:avLst/>
              <a:gdLst/>
              <a:ahLst/>
              <a:cxnLst/>
              <a:rect l="l" t="t" r="r" b="b"/>
              <a:pathLst>
                <a:path w="11591" h="1920" extrusionOk="0">
                  <a:moveTo>
                    <a:pt x="11572" y="1"/>
                  </a:moveTo>
                  <a:lnTo>
                    <a:pt x="0" y="1769"/>
                  </a:lnTo>
                  <a:lnTo>
                    <a:pt x="19" y="1920"/>
                  </a:lnTo>
                  <a:lnTo>
                    <a:pt x="11590" y="151"/>
                  </a:lnTo>
                  <a:lnTo>
                    <a:pt x="11572"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4"/>
            <p:cNvSpPr/>
            <p:nvPr/>
          </p:nvSpPr>
          <p:spPr>
            <a:xfrm>
              <a:off x="398950" y="1934265"/>
              <a:ext cx="1601962" cy="3209428"/>
            </a:xfrm>
            <a:custGeom>
              <a:avLst/>
              <a:gdLst/>
              <a:ahLst/>
              <a:cxnLst/>
              <a:rect l="l" t="t" r="r" b="b"/>
              <a:pathLst>
                <a:path w="53852" h="107889" extrusionOk="0">
                  <a:moveTo>
                    <a:pt x="14715" y="0"/>
                  </a:moveTo>
                  <a:lnTo>
                    <a:pt x="14545" y="207"/>
                  </a:lnTo>
                  <a:lnTo>
                    <a:pt x="14094" y="790"/>
                  </a:lnTo>
                  <a:lnTo>
                    <a:pt x="13379" y="1656"/>
                  </a:lnTo>
                  <a:lnTo>
                    <a:pt x="12927" y="2164"/>
                  </a:lnTo>
                  <a:lnTo>
                    <a:pt x="12438" y="2709"/>
                  </a:lnTo>
                  <a:lnTo>
                    <a:pt x="11892" y="3293"/>
                  </a:lnTo>
                  <a:lnTo>
                    <a:pt x="11309" y="3895"/>
                  </a:lnTo>
                  <a:lnTo>
                    <a:pt x="10669" y="4516"/>
                  </a:lnTo>
                  <a:lnTo>
                    <a:pt x="10011" y="5137"/>
                  </a:lnTo>
                  <a:lnTo>
                    <a:pt x="9315" y="5758"/>
                  </a:lnTo>
                  <a:lnTo>
                    <a:pt x="8600" y="6341"/>
                  </a:lnTo>
                  <a:lnTo>
                    <a:pt x="7866" y="6905"/>
                  </a:lnTo>
                  <a:lnTo>
                    <a:pt x="7490" y="7169"/>
                  </a:lnTo>
                  <a:lnTo>
                    <a:pt x="7113" y="7432"/>
                  </a:lnTo>
                  <a:lnTo>
                    <a:pt x="6361" y="7903"/>
                  </a:lnTo>
                  <a:lnTo>
                    <a:pt x="5646" y="8298"/>
                  </a:lnTo>
                  <a:lnTo>
                    <a:pt x="4987" y="8636"/>
                  </a:lnTo>
                  <a:lnTo>
                    <a:pt x="4347" y="8900"/>
                  </a:lnTo>
                  <a:lnTo>
                    <a:pt x="3764" y="9107"/>
                  </a:lnTo>
                  <a:lnTo>
                    <a:pt x="3482" y="9201"/>
                  </a:lnTo>
                  <a:lnTo>
                    <a:pt x="3218" y="9257"/>
                  </a:lnTo>
                  <a:lnTo>
                    <a:pt x="2974" y="9314"/>
                  </a:lnTo>
                  <a:lnTo>
                    <a:pt x="2729" y="9351"/>
                  </a:lnTo>
                  <a:lnTo>
                    <a:pt x="2485" y="9370"/>
                  </a:lnTo>
                  <a:lnTo>
                    <a:pt x="2278" y="9389"/>
                  </a:lnTo>
                  <a:lnTo>
                    <a:pt x="2071" y="9389"/>
                  </a:lnTo>
                  <a:lnTo>
                    <a:pt x="1864" y="9370"/>
                  </a:lnTo>
                  <a:lnTo>
                    <a:pt x="1675" y="9333"/>
                  </a:lnTo>
                  <a:lnTo>
                    <a:pt x="1506" y="9295"/>
                  </a:lnTo>
                  <a:lnTo>
                    <a:pt x="1337" y="9239"/>
                  </a:lnTo>
                  <a:lnTo>
                    <a:pt x="1186" y="9182"/>
                  </a:lnTo>
                  <a:lnTo>
                    <a:pt x="1055" y="9107"/>
                  </a:lnTo>
                  <a:lnTo>
                    <a:pt x="923" y="9013"/>
                  </a:lnTo>
                  <a:lnTo>
                    <a:pt x="810" y="8919"/>
                  </a:lnTo>
                  <a:lnTo>
                    <a:pt x="716" y="8806"/>
                  </a:lnTo>
                  <a:lnTo>
                    <a:pt x="641" y="8674"/>
                  </a:lnTo>
                  <a:lnTo>
                    <a:pt x="565" y="8542"/>
                  </a:lnTo>
                  <a:lnTo>
                    <a:pt x="509" y="8411"/>
                  </a:lnTo>
                  <a:lnTo>
                    <a:pt x="452" y="8260"/>
                  </a:lnTo>
                  <a:lnTo>
                    <a:pt x="434" y="8091"/>
                  </a:lnTo>
                  <a:lnTo>
                    <a:pt x="415" y="7921"/>
                  </a:lnTo>
                  <a:lnTo>
                    <a:pt x="377" y="7997"/>
                  </a:lnTo>
                  <a:lnTo>
                    <a:pt x="283" y="8241"/>
                  </a:lnTo>
                  <a:lnTo>
                    <a:pt x="170" y="8599"/>
                  </a:lnTo>
                  <a:lnTo>
                    <a:pt x="114" y="8825"/>
                  </a:lnTo>
                  <a:lnTo>
                    <a:pt x="57" y="9050"/>
                  </a:lnTo>
                  <a:lnTo>
                    <a:pt x="20" y="9314"/>
                  </a:lnTo>
                  <a:lnTo>
                    <a:pt x="1" y="9577"/>
                  </a:lnTo>
                  <a:lnTo>
                    <a:pt x="1" y="9841"/>
                  </a:lnTo>
                  <a:lnTo>
                    <a:pt x="20" y="10123"/>
                  </a:lnTo>
                  <a:lnTo>
                    <a:pt x="57" y="10405"/>
                  </a:lnTo>
                  <a:lnTo>
                    <a:pt x="151" y="10668"/>
                  </a:lnTo>
                  <a:lnTo>
                    <a:pt x="264" y="10951"/>
                  </a:lnTo>
                  <a:lnTo>
                    <a:pt x="415" y="11214"/>
                  </a:lnTo>
                  <a:lnTo>
                    <a:pt x="509" y="11402"/>
                  </a:lnTo>
                  <a:lnTo>
                    <a:pt x="603" y="11609"/>
                  </a:lnTo>
                  <a:lnTo>
                    <a:pt x="659" y="11816"/>
                  </a:lnTo>
                  <a:lnTo>
                    <a:pt x="697" y="12042"/>
                  </a:lnTo>
                  <a:lnTo>
                    <a:pt x="697" y="12268"/>
                  </a:lnTo>
                  <a:lnTo>
                    <a:pt x="697" y="12512"/>
                  </a:lnTo>
                  <a:lnTo>
                    <a:pt x="678" y="12757"/>
                  </a:lnTo>
                  <a:lnTo>
                    <a:pt x="659" y="13020"/>
                  </a:lnTo>
                  <a:lnTo>
                    <a:pt x="565" y="13547"/>
                  </a:lnTo>
                  <a:lnTo>
                    <a:pt x="452" y="14112"/>
                  </a:lnTo>
                  <a:lnTo>
                    <a:pt x="340" y="14676"/>
                  </a:lnTo>
                  <a:lnTo>
                    <a:pt x="245" y="15260"/>
                  </a:lnTo>
                  <a:lnTo>
                    <a:pt x="227" y="15542"/>
                  </a:lnTo>
                  <a:lnTo>
                    <a:pt x="227" y="15805"/>
                  </a:lnTo>
                  <a:lnTo>
                    <a:pt x="227" y="16050"/>
                  </a:lnTo>
                  <a:lnTo>
                    <a:pt x="245" y="16294"/>
                  </a:lnTo>
                  <a:lnTo>
                    <a:pt x="283" y="16520"/>
                  </a:lnTo>
                  <a:lnTo>
                    <a:pt x="340" y="16746"/>
                  </a:lnTo>
                  <a:lnTo>
                    <a:pt x="396" y="16953"/>
                  </a:lnTo>
                  <a:lnTo>
                    <a:pt x="471" y="17141"/>
                  </a:lnTo>
                  <a:lnTo>
                    <a:pt x="641" y="17517"/>
                  </a:lnTo>
                  <a:lnTo>
                    <a:pt x="829" y="17875"/>
                  </a:lnTo>
                  <a:lnTo>
                    <a:pt x="1262" y="18590"/>
                  </a:lnTo>
                  <a:lnTo>
                    <a:pt x="1356" y="18778"/>
                  </a:lnTo>
                  <a:lnTo>
                    <a:pt x="1450" y="18966"/>
                  </a:lnTo>
                  <a:lnTo>
                    <a:pt x="1525" y="19173"/>
                  </a:lnTo>
                  <a:lnTo>
                    <a:pt x="1581" y="19380"/>
                  </a:lnTo>
                  <a:lnTo>
                    <a:pt x="1619" y="19606"/>
                  </a:lnTo>
                  <a:lnTo>
                    <a:pt x="1657" y="19832"/>
                  </a:lnTo>
                  <a:lnTo>
                    <a:pt x="1657" y="20058"/>
                  </a:lnTo>
                  <a:lnTo>
                    <a:pt x="1675" y="20302"/>
                  </a:lnTo>
                  <a:lnTo>
                    <a:pt x="1657" y="20791"/>
                  </a:lnTo>
                  <a:lnTo>
                    <a:pt x="1600" y="21281"/>
                  </a:lnTo>
                  <a:lnTo>
                    <a:pt x="1506" y="21789"/>
                  </a:lnTo>
                  <a:lnTo>
                    <a:pt x="1393" y="22278"/>
                  </a:lnTo>
                  <a:lnTo>
                    <a:pt x="1280" y="22805"/>
                  </a:lnTo>
                  <a:lnTo>
                    <a:pt x="1243" y="23106"/>
                  </a:lnTo>
                  <a:lnTo>
                    <a:pt x="1224" y="23388"/>
                  </a:lnTo>
                  <a:lnTo>
                    <a:pt x="1186" y="23689"/>
                  </a:lnTo>
                  <a:lnTo>
                    <a:pt x="1186" y="24009"/>
                  </a:lnTo>
                  <a:lnTo>
                    <a:pt x="1186" y="24329"/>
                  </a:lnTo>
                  <a:lnTo>
                    <a:pt x="1224" y="24649"/>
                  </a:lnTo>
                  <a:lnTo>
                    <a:pt x="1262" y="24968"/>
                  </a:lnTo>
                  <a:lnTo>
                    <a:pt x="1318" y="25307"/>
                  </a:lnTo>
                  <a:lnTo>
                    <a:pt x="1393" y="25627"/>
                  </a:lnTo>
                  <a:lnTo>
                    <a:pt x="1506" y="25966"/>
                  </a:lnTo>
                  <a:lnTo>
                    <a:pt x="1638" y="26285"/>
                  </a:lnTo>
                  <a:lnTo>
                    <a:pt x="1788" y="26605"/>
                  </a:lnTo>
                  <a:lnTo>
                    <a:pt x="1958" y="26906"/>
                  </a:lnTo>
                  <a:lnTo>
                    <a:pt x="2165" y="27226"/>
                  </a:lnTo>
                  <a:lnTo>
                    <a:pt x="2372" y="27527"/>
                  </a:lnTo>
                  <a:lnTo>
                    <a:pt x="2560" y="27828"/>
                  </a:lnTo>
                  <a:lnTo>
                    <a:pt x="2710" y="28148"/>
                  </a:lnTo>
                  <a:lnTo>
                    <a:pt x="2823" y="28449"/>
                  </a:lnTo>
                  <a:lnTo>
                    <a:pt x="2917" y="28769"/>
                  </a:lnTo>
                  <a:lnTo>
                    <a:pt x="3011" y="29108"/>
                  </a:lnTo>
                  <a:lnTo>
                    <a:pt x="3068" y="29428"/>
                  </a:lnTo>
                  <a:lnTo>
                    <a:pt x="3105" y="29766"/>
                  </a:lnTo>
                  <a:lnTo>
                    <a:pt x="3124" y="30105"/>
                  </a:lnTo>
                  <a:lnTo>
                    <a:pt x="3124" y="30444"/>
                  </a:lnTo>
                  <a:lnTo>
                    <a:pt x="3105" y="31121"/>
                  </a:lnTo>
                  <a:lnTo>
                    <a:pt x="3068" y="31817"/>
                  </a:lnTo>
                  <a:lnTo>
                    <a:pt x="2993" y="32513"/>
                  </a:lnTo>
                  <a:lnTo>
                    <a:pt x="2955" y="33191"/>
                  </a:lnTo>
                  <a:lnTo>
                    <a:pt x="2936" y="33511"/>
                  </a:lnTo>
                  <a:lnTo>
                    <a:pt x="2955" y="33831"/>
                  </a:lnTo>
                  <a:lnTo>
                    <a:pt x="2955" y="34132"/>
                  </a:lnTo>
                  <a:lnTo>
                    <a:pt x="2993" y="34451"/>
                  </a:lnTo>
                  <a:lnTo>
                    <a:pt x="3030" y="34734"/>
                  </a:lnTo>
                  <a:lnTo>
                    <a:pt x="3087" y="35035"/>
                  </a:lnTo>
                  <a:lnTo>
                    <a:pt x="3143" y="35336"/>
                  </a:lnTo>
                  <a:lnTo>
                    <a:pt x="3237" y="35637"/>
                  </a:lnTo>
                  <a:lnTo>
                    <a:pt x="3331" y="35919"/>
                  </a:lnTo>
                  <a:lnTo>
                    <a:pt x="3425" y="36220"/>
                  </a:lnTo>
                  <a:lnTo>
                    <a:pt x="3689" y="36841"/>
                  </a:lnTo>
                  <a:lnTo>
                    <a:pt x="3990" y="37500"/>
                  </a:lnTo>
                  <a:lnTo>
                    <a:pt x="4159" y="37819"/>
                  </a:lnTo>
                  <a:lnTo>
                    <a:pt x="4291" y="38158"/>
                  </a:lnTo>
                  <a:lnTo>
                    <a:pt x="4404" y="38497"/>
                  </a:lnTo>
                  <a:lnTo>
                    <a:pt x="4517" y="38854"/>
                  </a:lnTo>
                  <a:lnTo>
                    <a:pt x="4592" y="39231"/>
                  </a:lnTo>
                  <a:lnTo>
                    <a:pt x="4686" y="39607"/>
                  </a:lnTo>
                  <a:lnTo>
                    <a:pt x="4818" y="40472"/>
                  </a:lnTo>
                  <a:lnTo>
                    <a:pt x="4987" y="41451"/>
                  </a:lnTo>
                  <a:lnTo>
                    <a:pt x="5194" y="42599"/>
                  </a:lnTo>
                  <a:lnTo>
                    <a:pt x="5457" y="43953"/>
                  </a:lnTo>
                  <a:lnTo>
                    <a:pt x="5627" y="44706"/>
                  </a:lnTo>
                  <a:lnTo>
                    <a:pt x="5834" y="45534"/>
                  </a:lnTo>
                  <a:lnTo>
                    <a:pt x="5947" y="45967"/>
                  </a:lnTo>
                  <a:lnTo>
                    <a:pt x="6078" y="46381"/>
                  </a:lnTo>
                  <a:lnTo>
                    <a:pt x="6210" y="46813"/>
                  </a:lnTo>
                  <a:lnTo>
                    <a:pt x="6379" y="47227"/>
                  </a:lnTo>
                  <a:lnTo>
                    <a:pt x="6549" y="47660"/>
                  </a:lnTo>
                  <a:lnTo>
                    <a:pt x="6756" y="48074"/>
                  </a:lnTo>
                  <a:lnTo>
                    <a:pt x="6963" y="48488"/>
                  </a:lnTo>
                  <a:lnTo>
                    <a:pt x="7188" y="48902"/>
                  </a:lnTo>
                  <a:lnTo>
                    <a:pt x="7414" y="49297"/>
                  </a:lnTo>
                  <a:lnTo>
                    <a:pt x="7678" y="49692"/>
                  </a:lnTo>
                  <a:lnTo>
                    <a:pt x="7941" y="50068"/>
                  </a:lnTo>
                  <a:lnTo>
                    <a:pt x="8223" y="50464"/>
                  </a:lnTo>
                  <a:lnTo>
                    <a:pt x="8524" y="50821"/>
                  </a:lnTo>
                  <a:lnTo>
                    <a:pt x="8844" y="51179"/>
                  </a:lnTo>
                  <a:lnTo>
                    <a:pt x="9164" y="51517"/>
                  </a:lnTo>
                  <a:lnTo>
                    <a:pt x="9522" y="51856"/>
                  </a:lnTo>
                  <a:lnTo>
                    <a:pt x="9879" y="52176"/>
                  </a:lnTo>
                  <a:lnTo>
                    <a:pt x="10237" y="52477"/>
                  </a:lnTo>
                  <a:lnTo>
                    <a:pt x="10632" y="52759"/>
                  </a:lnTo>
                  <a:lnTo>
                    <a:pt x="11027" y="53041"/>
                  </a:lnTo>
                  <a:lnTo>
                    <a:pt x="11460" y="53286"/>
                  </a:lnTo>
                  <a:lnTo>
                    <a:pt x="11874" y="53531"/>
                  </a:lnTo>
                  <a:lnTo>
                    <a:pt x="12325" y="53756"/>
                  </a:lnTo>
                  <a:lnTo>
                    <a:pt x="12777" y="53963"/>
                  </a:lnTo>
                  <a:lnTo>
                    <a:pt x="13266" y="54133"/>
                  </a:lnTo>
                  <a:lnTo>
                    <a:pt x="13755" y="54302"/>
                  </a:lnTo>
                  <a:lnTo>
                    <a:pt x="14244" y="54434"/>
                  </a:lnTo>
                  <a:lnTo>
                    <a:pt x="14771" y="54547"/>
                  </a:lnTo>
                  <a:lnTo>
                    <a:pt x="15298" y="54641"/>
                  </a:lnTo>
                  <a:lnTo>
                    <a:pt x="15844" y="54697"/>
                  </a:lnTo>
                  <a:lnTo>
                    <a:pt x="16389" y="54735"/>
                  </a:lnTo>
                  <a:lnTo>
                    <a:pt x="16973" y="54754"/>
                  </a:lnTo>
                  <a:lnTo>
                    <a:pt x="17537" y="54735"/>
                  </a:lnTo>
                  <a:lnTo>
                    <a:pt x="18102" y="54716"/>
                  </a:lnTo>
                  <a:lnTo>
                    <a:pt x="18666" y="54678"/>
                  </a:lnTo>
                  <a:lnTo>
                    <a:pt x="19212" y="54603"/>
                  </a:lnTo>
                  <a:lnTo>
                    <a:pt x="19757" y="54528"/>
                  </a:lnTo>
                  <a:lnTo>
                    <a:pt x="20284" y="54434"/>
                  </a:lnTo>
                  <a:lnTo>
                    <a:pt x="20811" y="54302"/>
                  </a:lnTo>
                  <a:lnTo>
                    <a:pt x="21319" y="54170"/>
                  </a:lnTo>
                  <a:lnTo>
                    <a:pt x="21827" y="54020"/>
                  </a:lnTo>
                  <a:lnTo>
                    <a:pt x="22316" y="53850"/>
                  </a:lnTo>
                  <a:lnTo>
                    <a:pt x="22805" y="53662"/>
                  </a:lnTo>
                  <a:lnTo>
                    <a:pt x="23276" y="53474"/>
                  </a:lnTo>
                  <a:lnTo>
                    <a:pt x="23746" y="53248"/>
                  </a:lnTo>
                  <a:lnTo>
                    <a:pt x="24198" y="53004"/>
                  </a:lnTo>
                  <a:lnTo>
                    <a:pt x="24631" y="52759"/>
                  </a:lnTo>
                  <a:lnTo>
                    <a:pt x="25063" y="52496"/>
                  </a:lnTo>
                  <a:lnTo>
                    <a:pt x="25477" y="52213"/>
                  </a:lnTo>
                  <a:lnTo>
                    <a:pt x="25891" y="51912"/>
                  </a:lnTo>
                  <a:lnTo>
                    <a:pt x="26286" y="51593"/>
                  </a:lnTo>
                  <a:lnTo>
                    <a:pt x="26663" y="51254"/>
                  </a:lnTo>
                  <a:lnTo>
                    <a:pt x="27039" y="50915"/>
                  </a:lnTo>
                  <a:lnTo>
                    <a:pt x="27396" y="50558"/>
                  </a:lnTo>
                  <a:lnTo>
                    <a:pt x="27735" y="50181"/>
                  </a:lnTo>
                  <a:lnTo>
                    <a:pt x="28055" y="49786"/>
                  </a:lnTo>
                  <a:lnTo>
                    <a:pt x="28375" y="49372"/>
                  </a:lnTo>
                  <a:lnTo>
                    <a:pt x="28676" y="48958"/>
                  </a:lnTo>
                  <a:lnTo>
                    <a:pt x="28977" y="48526"/>
                  </a:lnTo>
                  <a:lnTo>
                    <a:pt x="29259" y="48074"/>
                  </a:lnTo>
                  <a:lnTo>
                    <a:pt x="29504" y="47604"/>
                  </a:lnTo>
                  <a:lnTo>
                    <a:pt x="29767" y="47114"/>
                  </a:lnTo>
                  <a:lnTo>
                    <a:pt x="29993" y="46625"/>
                  </a:lnTo>
                  <a:lnTo>
                    <a:pt x="30200" y="46117"/>
                  </a:lnTo>
                  <a:lnTo>
                    <a:pt x="31047" y="44010"/>
                  </a:lnTo>
                  <a:lnTo>
                    <a:pt x="31893" y="41865"/>
                  </a:lnTo>
                  <a:lnTo>
                    <a:pt x="32684" y="39776"/>
                  </a:lnTo>
                  <a:lnTo>
                    <a:pt x="33399" y="37857"/>
                  </a:lnTo>
                  <a:lnTo>
                    <a:pt x="34490" y="34865"/>
                  </a:lnTo>
                  <a:lnTo>
                    <a:pt x="34904" y="33699"/>
                  </a:lnTo>
                  <a:lnTo>
                    <a:pt x="33907" y="56127"/>
                  </a:lnTo>
                  <a:lnTo>
                    <a:pt x="33831" y="56372"/>
                  </a:lnTo>
                  <a:lnTo>
                    <a:pt x="33737" y="56654"/>
                  </a:lnTo>
                  <a:lnTo>
                    <a:pt x="33643" y="57049"/>
                  </a:lnTo>
                  <a:lnTo>
                    <a:pt x="33549" y="57519"/>
                  </a:lnTo>
                  <a:lnTo>
                    <a:pt x="33493" y="58084"/>
                  </a:lnTo>
                  <a:lnTo>
                    <a:pt x="33455" y="58404"/>
                  </a:lnTo>
                  <a:lnTo>
                    <a:pt x="33436" y="58724"/>
                  </a:lnTo>
                  <a:lnTo>
                    <a:pt x="33436" y="59062"/>
                  </a:lnTo>
                  <a:lnTo>
                    <a:pt x="33455" y="59420"/>
                  </a:lnTo>
                  <a:lnTo>
                    <a:pt x="33455" y="59608"/>
                  </a:lnTo>
                  <a:lnTo>
                    <a:pt x="33436" y="59815"/>
                  </a:lnTo>
                  <a:lnTo>
                    <a:pt x="33399" y="60229"/>
                  </a:lnTo>
                  <a:lnTo>
                    <a:pt x="33305" y="60662"/>
                  </a:lnTo>
                  <a:lnTo>
                    <a:pt x="33192" y="61132"/>
                  </a:lnTo>
                  <a:lnTo>
                    <a:pt x="33060" y="61621"/>
                  </a:lnTo>
                  <a:lnTo>
                    <a:pt x="32891" y="62129"/>
                  </a:lnTo>
                  <a:lnTo>
                    <a:pt x="32533" y="63183"/>
                  </a:lnTo>
                  <a:lnTo>
                    <a:pt x="32176" y="64293"/>
                  </a:lnTo>
                  <a:lnTo>
                    <a:pt x="32006" y="64858"/>
                  </a:lnTo>
                  <a:lnTo>
                    <a:pt x="31837" y="65403"/>
                  </a:lnTo>
                  <a:lnTo>
                    <a:pt x="31705" y="65968"/>
                  </a:lnTo>
                  <a:lnTo>
                    <a:pt x="31611" y="66513"/>
                  </a:lnTo>
                  <a:lnTo>
                    <a:pt x="31517" y="67059"/>
                  </a:lnTo>
                  <a:lnTo>
                    <a:pt x="31479" y="67586"/>
                  </a:lnTo>
                  <a:lnTo>
                    <a:pt x="31442" y="68132"/>
                  </a:lnTo>
                  <a:lnTo>
                    <a:pt x="31367" y="68752"/>
                  </a:lnTo>
                  <a:lnTo>
                    <a:pt x="31235" y="69430"/>
                  </a:lnTo>
                  <a:lnTo>
                    <a:pt x="31065" y="70145"/>
                  </a:lnTo>
                  <a:lnTo>
                    <a:pt x="30877" y="70897"/>
                  </a:lnTo>
                  <a:lnTo>
                    <a:pt x="30670" y="71688"/>
                  </a:lnTo>
                  <a:lnTo>
                    <a:pt x="30238" y="73306"/>
                  </a:lnTo>
                  <a:lnTo>
                    <a:pt x="29786" y="74980"/>
                  </a:lnTo>
                  <a:lnTo>
                    <a:pt x="29579" y="75789"/>
                  </a:lnTo>
                  <a:lnTo>
                    <a:pt x="29391" y="76599"/>
                  </a:lnTo>
                  <a:lnTo>
                    <a:pt x="29240" y="77389"/>
                  </a:lnTo>
                  <a:lnTo>
                    <a:pt x="29109" y="78160"/>
                  </a:lnTo>
                  <a:lnTo>
                    <a:pt x="29015" y="78875"/>
                  </a:lnTo>
                  <a:lnTo>
                    <a:pt x="28996" y="79214"/>
                  </a:lnTo>
                  <a:lnTo>
                    <a:pt x="28977" y="79553"/>
                  </a:lnTo>
                  <a:lnTo>
                    <a:pt x="28939" y="79929"/>
                  </a:lnTo>
                  <a:lnTo>
                    <a:pt x="28883" y="80437"/>
                  </a:lnTo>
                  <a:lnTo>
                    <a:pt x="28789" y="81058"/>
                  </a:lnTo>
                  <a:lnTo>
                    <a:pt x="28657" y="81754"/>
                  </a:lnTo>
                  <a:lnTo>
                    <a:pt x="28300" y="83447"/>
                  </a:lnTo>
                  <a:lnTo>
                    <a:pt x="27848" y="85442"/>
                  </a:lnTo>
                  <a:lnTo>
                    <a:pt x="27321" y="87662"/>
                  </a:lnTo>
                  <a:lnTo>
                    <a:pt x="26738" y="90033"/>
                  </a:lnTo>
                  <a:lnTo>
                    <a:pt x="26117" y="92517"/>
                  </a:lnTo>
                  <a:lnTo>
                    <a:pt x="25477" y="95019"/>
                  </a:lnTo>
                  <a:lnTo>
                    <a:pt x="24217" y="99836"/>
                  </a:lnTo>
                  <a:lnTo>
                    <a:pt x="23106" y="103957"/>
                  </a:lnTo>
                  <a:lnTo>
                    <a:pt x="22034" y="107889"/>
                  </a:lnTo>
                  <a:lnTo>
                    <a:pt x="44556" y="107889"/>
                  </a:lnTo>
                  <a:lnTo>
                    <a:pt x="53851" y="61565"/>
                  </a:lnTo>
                  <a:lnTo>
                    <a:pt x="52797" y="1562"/>
                  </a:lnTo>
                  <a:lnTo>
                    <a:pt x="51781" y="1524"/>
                  </a:lnTo>
                  <a:lnTo>
                    <a:pt x="50690" y="1486"/>
                  </a:lnTo>
                  <a:lnTo>
                    <a:pt x="49580" y="1486"/>
                  </a:lnTo>
                  <a:lnTo>
                    <a:pt x="48413" y="1505"/>
                  </a:lnTo>
                  <a:lnTo>
                    <a:pt x="47228" y="1562"/>
                  </a:lnTo>
                  <a:lnTo>
                    <a:pt x="46626" y="1618"/>
                  </a:lnTo>
                  <a:lnTo>
                    <a:pt x="46024" y="1675"/>
                  </a:lnTo>
                  <a:lnTo>
                    <a:pt x="45422" y="1769"/>
                  </a:lnTo>
                  <a:lnTo>
                    <a:pt x="44801" y="1863"/>
                  </a:lnTo>
                  <a:lnTo>
                    <a:pt x="44199" y="1957"/>
                  </a:lnTo>
                  <a:lnTo>
                    <a:pt x="43578" y="2089"/>
                  </a:lnTo>
                  <a:lnTo>
                    <a:pt x="42976" y="2239"/>
                  </a:lnTo>
                  <a:lnTo>
                    <a:pt x="42355" y="2408"/>
                  </a:lnTo>
                  <a:lnTo>
                    <a:pt x="41753" y="2578"/>
                  </a:lnTo>
                  <a:lnTo>
                    <a:pt x="41151" y="2785"/>
                  </a:lnTo>
                  <a:lnTo>
                    <a:pt x="40549" y="3029"/>
                  </a:lnTo>
                  <a:lnTo>
                    <a:pt x="39946" y="3274"/>
                  </a:lnTo>
                  <a:lnTo>
                    <a:pt x="39344" y="3556"/>
                  </a:lnTo>
                  <a:lnTo>
                    <a:pt x="38761" y="3857"/>
                  </a:lnTo>
                  <a:lnTo>
                    <a:pt x="38197" y="4196"/>
                  </a:lnTo>
                  <a:lnTo>
                    <a:pt x="37613" y="4553"/>
                  </a:lnTo>
                  <a:lnTo>
                    <a:pt x="37068" y="4949"/>
                  </a:lnTo>
                  <a:lnTo>
                    <a:pt x="36522" y="5362"/>
                  </a:lnTo>
                  <a:lnTo>
                    <a:pt x="35976" y="5814"/>
                  </a:lnTo>
                  <a:lnTo>
                    <a:pt x="35449" y="6303"/>
                  </a:lnTo>
                  <a:lnTo>
                    <a:pt x="34941" y="6811"/>
                  </a:lnTo>
                  <a:lnTo>
                    <a:pt x="34433" y="7376"/>
                  </a:lnTo>
                  <a:lnTo>
                    <a:pt x="32364" y="9822"/>
                  </a:lnTo>
                  <a:lnTo>
                    <a:pt x="30162" y="12456"/>
                  </a:lnTo>
                  <a:lnTo>
                    <a:pt x="27942" y="15147"/>
                  </a:lnTo>
                  <a:lnTo>
                    <a:pt x="25835" y="17724"/>
                  </a:lnTo>
                  <a:lnTo>
                    <a:pt x="22504" y="21845"/>
                  </a:lnTo>
                  <a:lnTo>
                    <a:pt x="21168" y="23501"/>
                  </a:lnTo>
                  <a:lnTo>
                    <a:pt x="1471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4"/>
            <p:cNvSpPr/>
            <p:nvPr/>
          </p:nvSpPr>
          <p:spPr>
            <a:xfrm>
              <a:off x="1648179" y="1980698"/>
              <a:ext cx="352657" cy="1784969"/>
            </a:xfrm>
            <a:custGeom>
              <a:avLst/>
              <a:gdLst/>
              <a:ahLst/>
              <a:cxnLst/>
              <a:rect l="l" t="t" r="r" b="b"/>
              <a:pathLst>
                <a:path w="11855" h="60004" extrusionOk="0">
                  <a:moveTo>
                    <a:pt x="10800" y="1"/>
                  </a:moveTo>
                  <a:lnTo>
                    <a:pt x="0" y="19155"/>
                  </a:lnTo>
                  <a:lnTo>
                    <a:pt x="8016" y="33907"/>
                  </a:lnTo>
                  <a:lnTo>
                    <a:pt x="1882" y="46381"/>
                  </a:lnTo>
                  <a:lnTo>
                    <a:pt x="11854" y="60004"/>
                  </a:lnTo>
                  <a:lnTo>
                    <a:pt x="10800"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4"/>
            <p:cNvSpPr/>
            <p:nvPr/>
          </p:nvSpPr>
          <p:spPr>
            <a:xfrm>
              <a:off x="607735" y="2154770"/>
              <a:ext cx="82847" cy="414204"/>
            </a:xfrm>
            <a:custGeom>
              <a:avLst/>
              <a:gdLst/>
              <a:ahLst/>
              <a:cxnLst/>
              <a:rect l="l" t="t" r="r" b="b"/>
              <a:pathLst>
                <a:path w="2785" h="13924" extrusionOk="0">
                  <a:moveTo>
                    <a:pt x="169" y="0"/>
                  </a:moveTo>
                  <a:lnTo>
                    <a:pt x="0" y="38"/>
                  </a:lnTo>
                  <a:lnTo>
                    <a:pt x="2615" y="13924"/>
                  </a:lnTo>
                  <a:lnTo>
                    <a:pt x="2785" y="13886"/>
                  </a:lnTo>
                  <a:lnTo>
                    <a:pt x="169"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4"/>
            <p:cNvSpPr/>
            <p:nvPr/>
          </p:nvSpPr>
          <p:spPr>
            <a:xfrm>
              <a:off x="659225" y="2211286"/>
              <a:ext cx="45930" cy="46495"/>
            </a:xfrm>
            <a:custGeom>
              <a:avLst/>
              <a:gdLst/>
              <a:ahLst/>
              <a:cxnLst/>
              <a:rect l="l" t="t" r="r" b="b"/>
              <a:pathLst>
                <a:path w="1544" h="1563" extrusionOk="0">
                  <a:moveTo>
                    <a:pt x="772" y="1"/>
                  </a:moveTo>
                  <a:lnTo>
                    <a:pt x="621" y="20"/>
                  </a:lnTo>
                  <a:lnTo>
                    <a:pt x="471" y="76"/>
                  </a:lnTo>
                  <a:lnTo>
                    <a:pt x="339" y="132"/>
                  </a:lnTo>
                  <a:lnTo>
                    <a:pt x="226" y="227"/>
                  </a:lnTo>
                  <a:lnTo>
                    <a:pt x="132" y="339"/>
                  </a:lnTo>
                  <a:lnTo>
                    <a:pt x="57" y="471"/>
                  </a:lnTo>
                  <a:lnTo>
                    <a:pt x="19" y="622"/>
                  </a:lnTo>
                  <a:lnTo>
                    <a:pt x="0" y="791"/>
                  </a:lnTo>
                  <a:lnTo>
                    <a:pt x="19" y="942"/>
                  </a:lnTo>
                  <a:lnTo>
                    <a:pt x="57" y="1092"/>
                  </a:lnTo>
                  <a:lnTo>
                    <a:pt x="132" y="1224"/>
                  </a:lnTo>
                  <a:lnTo>
                    <a:pt x="226" y="1337"/>
                  </a:lnTo>
                  <a:lnTo>
                    <a:pt x="339" y="1431"/>
                  </a:lnTo>
                  <a:lnTo>
                    <a:pt x="471" y="1506"/>
                  </a:lnTo>
                  <a:lnTo>
                    <a:pt x="621" y="1544"/>
                  </a:lnTo>
                  <a:lnTo>
                    <a:pt x="772" y="1562"/>
                  </a:lnTo>
                  <a:lnTo>
                    <a:pt x="922" y="1544"/>
                  </a:lnTo>
                  <a:lnTo>
                    <a:pt x="1073" y="1506"/>
                  </a:lnTo>
                  <a:lnTo>
                    <a:pt x="1204" y="1431"/>
                  </a:lnTo>
                  <a:lnTo>
                    <a:pt x="1317" y="1337"/>
                  </a:lnTo>
                  <a:lnTo>
                    <a:pt x="1411" y="1224"/>
                  </a:lnTo>
                  <a:lnTo>
                    <a:pt x="1487" y="1092"/>
                  </a:lnTo>
                  <a:lnTo>
                    <a:pt x="1543" y="942"/>
                  </a:lnTo>
                  <a:lnTo>
                    <a:pt x="1543" y="791"/>
                  </a:lnTo>
                  <a:lnTo>
                    <a:pt x="1543" y="622"/>
                  </a:lnTo>
                  <a:lnTo>
                    <a:pt x="1487" y="471"/>
                  </a:lnTo>
                  <a:lnTo>
                    <a:pt x="1411" y="339"/>
                  </a:lnTo>
                  <a:lnTo>
                    <a:pt x="1317" y="227"/>
                  </a:lnTo>
                  <a:lnTo>
                    <a:pt x="1204" y="132"/>
                  </a:lnTo>
                  <a:lnTo>
                    <a:pt x="1073" y="76"/>
                  </a:lnTo>
                  <a:lnTo>
                    <a:pt x="922" y="20"/>
                  </a:lnTo>
                  <a:lnTo>
                    <a:pt x="7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4"/>
            <p:cNvSpPr/>
            <p:nvPr/>
          </p:nvSpPr>
          <p:spPr>
            <a:xfrm>
              <a:off x="705122" y="2384793"/>
              <a:ext cx="46466" cy="45930"/>
            </a:xfrm>
            <a:custGeom>
              <a:avLst/>
              <a:gdLst/>
              <a:ahLst/>
              <a:cxnLst/>
              <a:rect l="l" t="t" r="r" b="b"/>
              <a:pathLst>
                <a:path w="1562" h="1544" extrusionOk="0">
                  <a:moveTo>
                    <a:pt x="790" y="1"/>
                  </a:moveTo>
                  <a:lnTo>
                    <a:pt x="621" y="19"/>
                  </a:lnTo>
                  <a:lnTo>
                    <a:pt x="489" y="57"/>
                  </a:lnTo>
                  <a:lnTo>
                    <a:pt x="358" y="132"/>
                  </a:lnTo>
                  <a:lnTo>
                    <a:pt x="226" y="226"/>
                  </a:lnTo>
                  <a:lnTo>
                    <a:pt x="132" y="339"/>
                  </a:lnTo>
                  <a:lnTo>
                    <a:pt x="75" y="471"/>
                  </a:lnTo>
                  <a:lnTo>
                    <a:pt x="19" y="622"/>
                  </a:lnTo>
                  <a:lnTo>
                    <a:pt x="0" y="772"/>
                  </a:lnTo>
                  <a:lnTo>
                    <a:pt x="19" y="923"/>
                  </a:lnTo>
                  <a:lnTo>
                    <a:pt x="75" y="1073"/>
                  </a:lnTo>
                  <a:lnTo>
                    <a:pt x="132" y="1205"/>
                  </a:lnTo>
                  <a:lnTo>
                    <a:pt x="226" y="1318"/>
                  </a:lnTo>
                  <a:lnTo>
                    <a:pt x="358" y="1412"/>
                  </a:lnTo>
                  <a:lnTo>
                    <a:pt x="489" y="1487"/>
                  </a:lnTo>
                  <a:lnTo>
                    <a:pt x="621" y="1525"/>
                  </a:lnTo>
                  <a:lnTo>
                    <a:pt x="790" y="1544"/>
                  </a:lnTo>
                  <a:lnTo>
                    <a:pt x="941" y="1525"/>
                  </a:lnTo>
                  <a:lnTo>
                    <a:pt x="1091" y="1487"/>
                  </a:lnTo>
                  <a:lnTo>
                    <a:pt x="1223" y="1412"/>
                  </a:lnTo>
                  <a:lnTo>
                    <a:pt x="1336" y="1318"/>
                  </a:lnTo>
                  <a:lnTo>
                    <a:pt x="1430" y="1205"/>
                  </a:lnTo>
                  <a:lnTo>
                    <a:pt x="1505" y="1073"/>
                  </a:lnTo>
                  <a:lnTo>
                    <a:pt x="1543" y="923"/>
                  </a:lnTo>
                  <a:lnTo>
                    <a:pt x="1562" y="772"/>
                  </a:lnTo>
                  <a:lnTo>
                    <a:pt x="1543" y="622"/>
                  </a:lnTo>
                  <a:lnTo>
                    <a:pt x="1505" y="471"/>
                  </a:lnTo>
                  <a:lnTo>
                    <a:pt x="1430" y="339"/>
                  </a:lnTo>
                  <a:lnTo>
                    <a:pt x="1336" y="226"/>
                  </a:lnTo>
                  <a:lnTo>
                    <a:pt x="1223" y="132"/>
                  </a:lnTo>
                  <a:lnTo>
                    <a:pt x="1091" y="57"/>
                  </a:lnTo>
                  <a:lnTo>
                    <a:pt x="941" y="19"/>
                  </a:lnTo>
                  <a:lnTo>
                    <a:pt x="7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4"/>
            <p:cNvSpPr/>
            <p:nvPr/>
          </p:nvSpPr>
          <p:spPr>
            <a:xfrm>
              <a:off x="1417590" y="2649529"/>
              <a:ext cx="141063" cy="728219"/>
            </a:xfrm>
            <a:custGeom>
              <a:avLst/>
              <a:gdLst/>
              <a:ahLst/>
              <a:cxnLst/>
              <a:rect l="l" t="t" r="r" b="b"/>
              <a:pathLst>
                <a:path w="4742" h="24480" extrusionOk="0">
                  <a:moveTo>
                    <a:pt x="4685" y="0"/>
                  </a:moveTo>
                  <a:lnTo>
                    <a:pt x="659" y="9653"/>
                  </a:lnTo>
                  <a:lnTo>
                    <a:pt x="0" y="24480"/>
                  </a:lnTo>
                  <a:lnTo>
                    <a:pt x="188" y="24235"/>
                  </a:lnTo>
                  <a:lnTo>
                    <a:pt x="358" y="23953"/>
                  </a:lnTo>
                  <a:lnTo>
                    <a:pt x="508" y="23633"/>
                  </a:lnTo>
                  <a:lnTo>
                    <a:pt x="659" y="23257"/>
                  </a:lnTo>
                  <a:lnTo>
                    <a:pt x="791" y="22824"/>
                  </a:lnTo>
                  <a:lnTo>
                    <a:pt x="903" y="22335"/>
                  </a:lnTo>
                  <a:lnTo>
                    <a:pt x="1016" y="21808"/>
                  </a:lnTo>
                  <a:lnTo>
                    <a:pt x="1110" y="21187"/>
                  </a:lnTo>
                  <a:lnTo>
                    <a:pt x="1223" y="20434"/>
                  </a:lnTo>
                  <a:lnTo>
                    <a:pt x="1336" y="19795"/>
                  </a:lnTo>
                  <a:lnTo>
                    <a:pt x="1468" y="19230"/>
                  </a:lnTo>
                  <a:lnTo>
                    <a:pt x="1637" y="18684"/>
                  </a:lnTo>
                  <a:lnTo>
                    <a:pt x="1844" y="18082"/>
                  </a:lnTo>
                  <a:lnTo>
                    <a:pt x="2089" y="17405"/>
                  </a:lnTo>
                  <a:lnTo>
                    <a:pt x="2785" y="15523"/>
                  </a:lnTo>
                  <a:lnTo>
                    <a:pt x="3011" y="14902"/>
                  </a:lnTo>
                  <a:lnTo>
                    <a:pt x="3218" y="14263"/>
                  </a:lnTo>
                  <a:lnTo>
                    <a:pt x="3406" y="13604"/>
                  </a:lnTo>
                  <a:lnTo>
                    <a:pt x="3575" y="12946"/>
                  </a:lnTo>
                  <a:lnTo>
                    <a:pt x="3745" y="12287"/>
                  </a:lnTo>
                  <a:lnTo>
                    <a:pt x="3876" y="11610"/>
                  </a:lnTo>
                  <a:lnTo>
                    <a:pt x="4008" y="10951"/>
                  </a:lnTo>
                  <a:lnTo>
                    <a:pt x="4140" y="10274"/>
                  </a:lnTo>
                  <a:lnTo>
                    <a:pt x="4328" y="8957"/>
                  </a:lnTo>
                  <a:lnTo>
                    <a:pt x="4478" y="7677"/>
                  </a:lnTo>
                  <a:lnTo>
                    <a:pt x="4591" y="6435"/>
                  </a:lnTo>
                  <a:lnTo>
                    <a:pt x="4667" y="5250"/>
                  </a:lnTo>
                  <a:lnTo>
                    <a:pt x="4723" y="4159"/>
                  </a:lnTo>
                  <a:lnTo>
                    <a:pt x="4742" y="3143"/>
                  </a:lnTo>
                  <a:lnTo>
                    <a:pt x="4742" y="2258"/>
                  </a:lnTo>
                  <a:lnTo>
                    <a:pt x="4742" y="1487"/>
                  </a:lnTo>
                  <a:lnTo>
                    <a:pt x="4704" y="396"/>
                  </a:lnTo>
                  <a:lnTo>
                    <a:pt x="4685"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4"/>
            <p:cNvSpPr/>
            <p:nvPr/>
          </p:nvSpPr>
          <p:spPr>
            <a:xfrm>
              <a:off x="1390730" y="3857886"/>
              <a:ext cx="452816" cy="504904"/>
            </a:xfrm>
            <a:custGeom>
              <a:avLst/>
              <a:gdLst/>
              <a:ahLst/>
              <a:cxnLst/>
              <a:rect l="l" t="t" r="r" b="b"/>
              <a:pathLst>
                <a:path w="15222" h="16973" extrusionOk="0">
                  <a:moveTo>
                    <a:pt x="15222" y="0"/>
                  </a:moveTo>
                  <a:lnTo>
                    <a:pt x="1562" y="1092"/>
                  </a:lnTo>
                  <a:lnTo>
                    <a:pt x="1374" y="1769"/>
                  </a:lnTo>
                  <a:lnTo>
                    <a:pt x="1186" y="2559"/>
                  </a:lnTo>
                  <a:lnTo>
                    <a:pt x="941" y="3575"/>
                  </a:lnTo>
                  <a:lnTo>
                    <a:pt x="696" y="4780"/>
                  </a:lnTo>
                  <a:lnTo>
                    <a:pt x="433" y="6116"/>
                  </a:lnTo>
                  <a:lnTo>
                    <a:pt x="339" y="6831"/>
                  </a:lnTo>
                  <a:lnTo>
                    <a:pt x="226" y="7546"/>
                  </a:lnTo>
                  <a:lnTo>
                    <a:pt x="151" y="8298"/>
                  </a:lnTo>
                  <a:lnTo>
                    <a:pt x="75" y="9032"/>
                  </a:lnTo>
                  <a:lnTo>
                    <a:pt x="19" y="9785"/>
                  </a:lnTo>
                  <a:lnTo>
                    <a:pt x="0" y="10518"/>
                  </a:lnTo>
                  <a:lnTo>
                    <a:pt x="0" y="11233"/>
                  </a:lnTo>
                  <a:lnTo>
                    <a:pt x="19" y="11948"/>
                  </a:lnTo>
                  <a:lnTo>
                    <a:pt x="75" y="12645"/>
                  </a:lnTo>
                  <a:lnTo>
                    <a:pt x="169" y="13303"/>
                  </a:lnTo>
                  <a:lnTo>
                    <a:pt x="245" y="13604"/>
                  </a:lnTo>
                  <a:lnTo>
                    <a:pt x="301" y="13924"/>
                  </a:lnTo>
                  <a:lnTo>
                    <a:pt x="395" y="14206"/>
                  </a:lnTo>
                  <a:lnTo>
                    <a:pt x="489" y="14488"/>
                  </a:lnTo>
                  <a:lnTo>
                    <a:pt x="583" y="14771"/>
                  </a:lnTo>
                  <a:lnTo>
                    <a:pt x="696" y="15034"/>
                  </a:lnTo>
                  <a:lnTo>
                    <a:pt x="828" y="15279"/>
                  </a:lnTo>
                  <a:lnTo>
                    <a:pt x="960" y="15505"/>
                  </a:lnTo>
                  <a:lnTo>
                    <a:pt x="1110" y="15730"/>
                  </a:lnTo>
                  <a:lnTo>
                    <a:pt x="1280" y="15937"/>
                  </a:lnTo>
                  <a:lnTo>
                    <a:pt x="1449" y="16125"/>
                  </a:lnTo>
                  <a:lnTo>
                    <a:pt x="1637" y="16295"/>
                  </a:lnTo>
                  <a:lnTo>
                    <a:pt x="1844" y="16445"/>
                  </a:lnTo>
                  <a:lnTo>
                    <a:pt x="2070" y="16577"/>
                  </a:lnTo>
                  <a:lnTo>
                    <a:pt x="2296" y="16709"/>
                  </a:lnTo>
                  <a:lnTo>
                    <a:pt x="2540" y="16803"/>
                  </a:lnTo>
                  <a:lnTo>
                    <a:pt x="2804" y="16878"/>
                  </a:lnTo>
                  <a:lnTo>
                    <a:pt x="3086" y="16935"/>
                  </a:lnTo>
                  <a:lnTo>
                    <a:pt x="3387" y="16972"/>
                  </a:lnTo>
                  <a:lnTo>
                    <a:pt x="4177" y="16972"/>
                  </a:lnTo>
                  <a:lnTo>
                    <a:pt x="4666" y="16935"/>
                  </a:lnTo>
                  <a:lnTo>
                    <a:pt x="5118" y="16878"/>
                  </a:lnTo>
                  <a:lnTo>
                    <a:pt x="5570" y="16784"/>
                  </a:lnTo>
                  <a:lnTo>
                    <a:pt x="6002" y="16690"/>
                  </a:lnTo>
                  <a:lnTo>
                    <a:pt x="6435" y="16558"/>
                  </a:lnTo>
                  <a:lnTo>
                    <a:pt x="6849" y="16408"/>
                  </a:lnTo>
                  <a:lnTo>
                    <a:pt x="7244" y="16257"/>
                  </a:lnTo>
                  <a:lnTo>
                    <a:pt x="7620" y="16069"/>
                  </a:lnTo>
                  <a:lnTo>
                    <a:pt x="7997" y="15862"/>
                  </a:lnTo>
                  <a:lnTo>
                    <a:pt x="8354" y="15655"/>
                  </a:lnTo>
                  <a:lnTo>
                    <a:pt x="8693" y="15410"/>
                  </a:lnTo>
                  <a:lnTo>
                    <a:pt x="9032" y="15166"/>
                  </a:lnTo>
                  <a:lnTo>
                    <a:pt x="9351" y="14902"/>
                  </a:lnTo>
                  <a:lnTo>
                    <a:pt x="9671" y="14620"/>
                  </a:lnTo>
                  <a:lnTo>
                    <a:pt x="9972" y="14319"/>
                  </a:lnTo>
                  <a:lnTo>
                    <a:pt x="10273" y="14018"/>
                  </a:lnTo>
                  <a:lnTo>
                    <a:pt x="10537" y="13698"/>
                  </a:lnTo>
                  <a:lnTo>
                    <a:pt x="10819" y="13378"/>
                  </a:lnTo>
                  <a:lnTo>
                    <a:pt x="11064" y="13040"/>
                  </a:lnTo>
                  <a:lnTo>
                    <a:pt x="11327" y="12701"/>
                  </a:lnTo>
                  <a:lnTo>
                    <a:pt x="11553" y="12344"/>
                  </a:lnTo>
                  <a:lnTo>
                    <a:pt x="11779" y="11967"/>
                  </a:lnTo>
                  <a:lnTo>
                    <a:pt x="12004" y="11610"/>
                  </a:lnTo>
                  <a:lnTo>
                    <a:pt x="12418" y="10838"/>
                  </a:lnTo>
                  <a:lnTo>
                    <a:pt x="12795" y="10067"/>
                  </a:lnTo>
                  <a:lnTo>
                    <a:pt x="13133" y="9277"/>
                  </a:lnTo>
                  <a:lnTo>
                    <a:pt x="13434" y="8486"/>
                  </a:lnTo>
                  <a:lnTo>
                    <a:pt x="13717" y="7696"/>
                  </a:lnTo>
                  <a:lnTo>
                    <a:pt x="13961" y="6906"/>
                  </a:lnTo>
                  <a:lnTo>
                    <a:pt x="14187" y="6134"/>
                  </a:lnTo>
                  <a:lnTo>
                    <a:pt x="14375" y="5363"/>
                  </a:lnTo>
                  <a:lnTo>
                    <a:pt x="14545" y="4629"/>
                  </a:lnTo>
                  <a:lnTo>
                    <a:pt x="14695" y="3933"/>
                  </a:lnTo>
                  <a:lnTo>
                    <a:pt x="14808" y="3274"/>
                  </a:lnTo>
                  <a:lnTo>
                    <a:pt x="14921" y="2653"/>
                  </a:lnTo>
                  <a:lnTo>
                    <a:pt x="15071" y="1562"/>
                  </a:lnTo>
                  <a:lnTo>
                    <a:pt x="15166" y="715"/>
                  </a:lnTo>
                  <a:lnTo>
                    <a:pt x="15222"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4"/>
            <p:cNvSpPr/>
            <p:nvPr/>
          </p:nvSpPr>
          <p:spPr>
            <a:xfrm>
              <a:off x="2385277" y="2001966"/>
              <a:ext cx="1520216" cy="3141723"/>
            </a:xfrm>
            <a:custGeom>
              <a:avLst/>
              <a:gdLst/>
              <a:ahLst/>
              <a:cxnLst/>
              <a:rect l="l" t="t" r="r" b="b"/>
              <a:pathLst>
                <a:path w="51104" h="105613" extrusionOk="0">
                  <a:moveTo>
                    <a:pt x="1054" y="1"/>
                  </a:moveTo>
                  <a:lnTo>
                    <a:pt x="0" y="59289"/>
                  </a:lnTo>
                  <a:lnTo>
                    <a:pt x="9295" y="105613"/>
                  </a:lnTo>
                  <a:lnTo>
                    <a:pt x="31818" y="105613"/>
                  </a:lnTo>
                  <a:lnTo>
                    <a:pt x="30745" y="101681"/>
                  </a:lnTo>
                  <a:lnTo>
                    <a:pt x="29635" y="97560"/>
                  </a:lnTo>
                  <a:lnTo>
                    <a:pt x="28374" y="92743"/>
                  </a:lnTo>
                  <a:lnTo>
                    <a:pt x="27735" y="90241"/>
                  </a:lnTo>
                  <a:lnTo>
                    <a:pt x="27114" y="87757"/>
                  </a:lnTo>
                  <a:lnTo>
                    <a:pt x="26530" y="85386"/>
                  </a:lnTo>
                  <a:lnTo>
                    <a:pt x="26004" y="83166"/>
                  </a:lnTo>
                  <a:lnTo>
                    <a:pt x="25552" y="81171"/>
                  </a:lnTo>
                  <a:lnTo>
                    <a:pt x="25195" y="79478"/>
                  </a:lnTo>
                  <a:lnTo>
                    <a:pt x="25063" y="78782"/>
                  </a:lnTo>
                  <a:lnTo>
                    <a:pt x="24969" y="78161"/>
                  </a:lnTo>
                  <a:lnTo>
                    <a:pt x="24912" y="77653"/>
                  </a:lnTo>
                  <a:lnTo>
                    <a:pt x="24875" y="77277"/>
                  </a:lnTo>
                  <a:lnTo>
                    <a:pt x="24856" y="76938"/>
                  </a:lnTo>
                  <a:lnTo>
                    <a:pt x="24837" y="76599"/>
                  </a:lnTo>
                  <a:lnTo>
                    <a:pt x="24743" y="75884"/>
                  </a:lnTo>
                  <a:lnTo>
                    <a:pt x="24611" y="75113"/>
                  </a:lnTo>
                  <a:lnTo>
                    <a:pt x="24461" y="74323"/>
                  </a:lnTo>
                  <a:lnTo>
                    <a:pt x="24273" y="73513"/>
                  </a:lnTo>
                  <a:lnTo>
                    <a:pt x="24066" y="72704"/>
                  </a:lnTo>
                  <a:lnTo>
                    <a:pt x="23614" y="71030"/>
                  </a:lnTo>
                  <a:lnTo>
                    <a:pt x="23181" y="69412"/>
                  </a:lnTo>
                  <a:lnTo>
                    <a:pt x="22974" y="68621"/>
                  </a:lnTo>
                  <a:lnTo>
                    <a:pt x="22786" y="67869"/>
                  </a:lnTo>
                  <a:lnTo>
                    <a:pt x="22617" y="67154"/>
                  </a:lnTo>
                  <a:lnTo>
                    <a:pt x="22485" y="66476"/>
                  </a:lnTo>
                  <a:lnTo>
                    <a:pt x="22410" y="65856"/>
                  </a:lnTo>
                  <a:lnTo>
                    <a:pt x="22372" y="65310"/>
                  </a:lnTo>
                  <a:lnTo>
                    <a:pt x="22335" y="64783"/>
                  </a:lnTo>
                  <a:lnTo>
                    <a:pt x="22240" y="64237"/>
                  </a:lnTo>
                  <a:lnTo>
                    <a:pt x="22146" y="63692"/>
                  </a:lnTo>
                  <a:lnTo>
                    <a:pt x="22015" y="63127"/>
                  </a:lnTo>
                  <a:lnTo>
                    <a:pt x="21845" y="62582"/>
                  </a:lnTo>
                  <a:lnTo>
                    <a:pt x="21676" y="62017"/>
                  </a:lnTo>
                  <a:lnTo>
                    <a:pt x="21319" y="60907"/>
                  </a:lnTo>
                  <a:lnTo>
                    <a:pt x="20961" y="59853"/>
                  </a:lnTo>
                  <a:lnTo>
                    <a:pt x="20792" y="59345"/>
                  </a:lnTo>
                  <a:lnTo>
                    <a:pt x="20660" y="58856"/>
                  </a:lnTo>
                  <a:lnTo>
                    <a:pt x="20547" y="58386"/>
                  </a:lnTo>
                  <a:lnTo>
                    <a:pt x="20453" y="57953"/>
                  </a:lnTo>
                  <a:lnTo>
                    <a:pt x="20415" y="57539"/>
                  </a:lnTo>
                  <a:lnTo>
                    <a:pt x="20397" y="57332"/>
                  </a:lnTo>
                  <a:lnTo>
                    <a:pt x="20397" y="57144"/>
                  </a:lnTo>
                  <a:lnTo>
                    <a:pt x="20415" y="56786"/>
                  </a:lnTo>
                  <a:lnTo>
                    <a:pt x="20415" y="56448"/>
                  </a:lnTo>
                  <a:lnTo>
                    <a:pt x="20397" y="56128"/>
                  </a:lnTo>
                  <a:lnTo>
                    <a:pt x="20359" y="55808"/>
                  </a:lnTo>
                  <a:lnTo>
                    <a:pt x="20302" y="55243"/>
                  </a:lnTo>
                  <a:lnTo>
                    <a:pt x="20208" y="54773"/>
                  </a:lnTo>
                  <a:lnTo>
                    <a:pt x="20114" y="54378"/>
                  </a:lnTo>
                  <a:lnTo>
                    <a:pt x="20020" y="54096"/>
                  </a:lnTo>
                  <a:lnTo>
                    <a:pt x="19945" y="53851"/>
                  </a:lnTo>
                  <a:lnTo>
                    <a:pt x="18948" y="43653"/>
                  </a:lnTo>
                  <a:lnTo>
                    <a:pt x="51104" y="42938"/>
                  </a:lnTo>
                  <a:lnTo>
                    <a:pt x="49015" y="40323"/>
                  </a:lnTo>
                  <a:lnTo>
                    <a:pt x="44198" y="34283"/>
                  </a:lnTo>
                  <a:lnTo>
                    <a:pt x="41414" y="30783"/>
                  </a:lnTo>
                  <a:lnTo>
                    <a:pt x="38761" y="27415"/>
                  </a:lnTo>
                  <a:lnTo>
                    <a:pt x="36484" y="24518"/>
                  </a:lnTo>
                  <a:lnTo>
                    <a:pt x="34847" y="22391"/>
                  </a:lnTo>
                  <a:lnTo>
                    <a:pt x="34264" y="21620"/>
                  </a:lnTo>
                  <a:lnTo>
                    <a:pt x="33643" y="20830"/>
                  </a:lnTo>
                  <a:lnTo>
                    <a:pt x="32984" y="20021"/>
                  </a:lnTo>
                  <a:lnTo>
                    <a:pt x="32288" y="19193"/>
                  </a:lnTo>
                  <a:lnTo>
                    <a:pt x="31573" y="18346"/>
                  </a:lnTo>
                  <a:lnTo>
                    <a:pt x="30820" y="17480"/>
                  </a:lnTo>
                  <a:lnTo>
                    <a:pt x="29202" y="15655"/>
                  </a:lnTo>
                  <a:lnTo>
                    <a:pt x="27452" y="13736"/>
                  </a:lnTo>
                  <a:lnTo>
                    <a:pt x="25533" y="11723"/>
                  </a:lnTo>
                  <a:lnTo>
                    <a:pt x="23501" y="9578"/>
                  </a:lnTo>
                  <a:lnTo>
                    <a:pt x="21300" y="7320"/>
                  </a:lnTo>
                  <a:lnTo>
                    <a:pt x="20754" y="6793"/>
                  </a:lnTo>
                  <a:lnTo>
                    <a:pt x="20227" y="6285"/>
                  </a:lnTo>
                  <a:lnTo>
                    <a:pt x="19663" y="5815"/>
                  </a:lnTo>
                  <a:lnTo>
                    <a:pt x="19098" y="5363"/>
                  </a:lnTo>
                  <a:lnTo>
                    <a:pt x="18534" y="4930"/>
                  </a:lnTo>
                  <a:lnTo>
                    <a:pt x="17951" y="4535"/>
                  </a:lnTo>
                  <a:lnTo>
                    <a:pt x="17367" y="4159"/>
                  </a:lnTo>
                  <a:lnTo>
                    <a:pt x="16765" y="3783"/>
                  </a:lnTo>
                  <a:lnTo>
                    <a:pt x="16144" y="3444"/>
                  </a:lnTo>
                  <a:lnTo>
                    <a:pt x="15542" y="3143"/>
                  </a:lnTo>
                  <a:lnTo>
                    <a:pt x="14921" y="2842"/>
                  </a:lnTo>
                  <a:lnTo>
                    <a:pt x="14281" y="2560"/>
                  </a:lnTo>
                  <a:lnTo>
                    <a:pt x="13661" y="2296"/>
                  </a:lnTo>
                  <a:lnTo>
                    <a:pt x="13021" y="2052"/>
                  </a:lnTo>
                  <a:lnTo>
                    <a:pt x="12362" y="1826"/>
                  </a:lnTo>
                  <a:lnTo>
                    <a:pt x="11723" y="1619"/>
                  </a:lnTo>
                  <a:lnTo>
                    <a:pt x="11064" y="1431"/>
                  </a:lnTo>
                  <a:lnTo>
                    <a:pt x="10405" y="1261"/>
                  </a:lnTo>
                  <a:lnTo>
                    <a:pt x="9747" y="1092"/>
                  </a:lnTo>
                  <a:lnTo>
                    <a:pt x="9088" y="941"/>
                  </a:lnTo>
                  <a:lnTo>
                    <a:pt x="8411" y="810"/>
                  </a:lnTo>
                  <a:lnTo>
                    <a:pt x="7752" y="678"/>
                  </a:lnTo>
                  <a:lnTo>
                    <a:pt x="7075" y="565"/>
                  </a:lnTo>
                  <a:lnTo>
                    <a:pt x="6398" y="471"/>
                  </a:lnTo>
                  <a:lnTo>
                    <a:pt x="5062" y="302"/>
                  </a:lnTo>
                  <a:lnTo>
                    <a:pt x="3726" y="170"/>
                  </a:lnTo>
                  <a:lnTo>
                    <a:pt x="2371" y="76"/>
                  </a:lnTo>
                  <a:lnTo>
                    <a:pt x="10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4"/>
            <p:cNvSpPr/>
            <p:nvPr/>
          </p:nvSpPr>
          <p:spPr>
            <a:xfrm>
              <a:off x="2385277" y="2001966"/>
              <a:ext cx="334749" cy="1763700"/>
            </a:xfrm>
            <a:custGeom>
              <a:avLst/>
              <a:gdLst/>
              <a:ahLst/>
              <a:cxnLst/>
              <a:rect l="l" t="t" r="r" b="b"/>
              <a:pathLst>
                <a:path w="11253" h="59289" extrusionOk="0">
                  <a:moveTo>
                    <a:pt x="1054" y="1"/>
                  </a:moveTo>
                  <a:lnTo>
                    <a:pt x="0" y="59270"/>
                  </a:lnTo>
                  <a:lnTo>
                    <a:pt x="0" y="59289"/>
                  </a:lnTo>
                  <a:lnTo>
                    <a:pt x="10123" y="44650"/>
                  </a:lnTo>
                  <a:lnTo>
                    <a:pt x="3839" y="33192"/>
                  </a:lnTo>
                  <a:lnTo>
                    <a:pt x="11252" y="16897"/>
                  </a:lnTo>
                  <a:lnTo>
                    <a:pt x="1054"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4"/>
            <p:cNvSpPr/>
            <p:nvPr/>
          </p:nvSpPr>
          <p:spPr>
            <a:xfrm>
              <a:off x="2473710" y="2504578"/>
              <a:ext cx="550240" cy="1235324"/>
            </a:xfrm>
            <a:custGeom>
              <a:avLst/>
              <a:gdLst/>
              <a:ahLst/>
              <a:cxnLst/>
              <a:rect l="l" t="t" r="r" b="b"/>
              <a:pathLst>
                <a:path w="18497" h="41527" extrusionOk="0">
                  <a:moveTo>
                    <a:pt x="11515" y="0"/>
                  </a:moveTo>
                  <a:lnTo>
                    <a:pt x="8129" y="14526"/>
                  </a:lnTo>
                  <a:lnTo>
                    <a:pt x="0" y="31874"/>
                  </a:lnTo>
                  <a:lnTo>
                    <a:pt x="17574" y="41526"/>
                  </a:lnTo>
                  <a:lnTo>
                    <a:pt x="17499" y="41188"/>
                  </a:lnTo>
                  <a:lnTo>
                    <a:pt x="17461" y="40849"/>
                  </a:lnTo>
                  <a:lnTo>
                    <a:pt x="17424" y="40548"/>
                  </a:lnTo>
                  <a:lnTo>
                    <a:pt x="17424" y="40247"/>
                  </a:lnTo>
                  <a:lnTo>
                    <a:pt x="17442" y="39889"/>
                  </a:lnTo>
                  <a:lnTo>
                    <a:pt x="17442" y="39551"/>
                  </a:lnTo>
                  <a:lnTo>
                    <a:pt x="17424" y="39231"/>
                  </a:lnTo>
                  <a:lnTo>
                    <a:pt x="17386" y="38911"/>
                  </a:lnTo>
                  <a:lnTo>
                    <a:pt x="17329" y="38346"/>
                  </a:lnTo>
                  <a:lnTo>
                    <a:pt x="17235" y="37876"/>
                  </a:lnTo>
                  <a:lnTo>
                    <a:pt x="17141" y="37481"/>
                  </a:lnTo>
                  <a:lnTo>
                    <a:pt x="17047" y="37199"/>
                  </a:lnTo>
                  <a:lnTo>
                    <a:pt x="16972" y="36954"/>
                  </a:lnTo>
                  <a:lnTo>
                    <a:pt x="15975" y="26756"/>
                  </a:lnTo>
                  <a:lnTo>
                    <a:pt x="18496" y="26700"/>
                  </a:lnTo>
                  <a:lnTo>
                    <a:pt x="16897" y="13246"/>
                  </a:lnTo>
                  <a:lnTo>
                    <a:pt x="16445" y="12701"/>
                  </a:lnTo>
                  <a:lnTo>
                    <a:pt x="16012" y="12155"/>
                  </a:lnTo>
                  <a:lnTo>
                    <a:pt x="15598" y="11591"/>
                  </a:lnTo>
                  <a:lnTo>
                    <a:pt x="15222" y="11026"/>
                  </a:lnTo>
                  <a:lnTo>
                    <a:pt x="14865" y="10462"/>
                  </a:lnTo>
                  <a:lnTo>
                    <a:pt x="14526" y="9897"/>
                  </a:lnTo>
                  <a:lnTo>
                    <a:pt x="14225" y="9314"/>
                  </a:lnTo>
                  <a:lnTo>
                    <a:pt x="13943" y="8749"/>
                  </a:lnTo>
                  <a:lnTo>
                    <a:pt x="13660" y="8185"/>
                  </a:lnTo>
                  <a:lnTo>
                    <a:pt x="13416" y="7639"/>
                  </a:lnTo>
                  <a:lnTo>
                    <a:pt x="13190" y="7075"/>
                  </a:lnTo>
                  <a:lnTo>
                    <a:pt x="12983" y="6529"/>
                  </a:lnTo>
                  <a:lnTo>
                    <a:pt x="12795" y="6002"/>
                  </a:lnTo>
                  <a:lnTo>
                    <a:pt x="12626" y="5476"/>
                  </a:lnTo>
                  <a:lnTo>
                    <a:pt x="12325" y="4478"/>
                  </a:lnTo>
                  <a:lnTo>
                    <a:pt x="12080" y="3538"/>
                  </a:lnTo>
                  <a:lnTo>
                    <a:pt x="11892" y="2691"/>
                  </a:lnTo>
                  <a:lnTo>
                    <a:pt x="11741" y="1919"/>
                  </a:lnTo>
                  <a:lnTo>
                    <a:pt x="11647" y="1261"/>
                  </a:lnTo>
                  <a:lnTo>
                    <a:pt x="11572" y="734"/>
                  </a:lnTo>
                  <a:lnTo>
                    <a:pt x="11534" y="339"/>
                  </a:lnTo>
                  <a:lnTo>
                    <a:pt x="11515"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4"/>
            <p:cNvSpPr/>
            <p:nvPr/>
          </p:nvSpPr>
          <p:spPr>
            <a:xfrm>
              <a:off x="2542542" y="3857886"/>
              <a:ext cx="452846" cy="504904"/>
            </a:xfrm>
            <a:custGeom>
              <a:avLst/>
              <a:gdLst/>
              <a:ahLst/>
              <a:cxnLst/>
              <a:rect l="l" t="t" r="r" b="b"/>
              <a:pathLst>
                <a:path w="15223" h="16973" extrusionOk="0">
                  <a:moveTo>
                    <a:pt x="1" y="0"/>
                  </a:moveTo>
                  <a:lnTo>
                    <a:pt x="57" y="715"/>
                  </a:lnTo>
                  <a:lnTo>
                    <a:pt x="151" y="1562"/>
                  </a:lnTo>
                  <a:lnTo>
                    <a:pt x="302" y="2653"/>
                  </a:lnTo>
                  <a:lnTo>
                    <a:pt x="415" y="3274"/>
                  </a:lnTo>
                  <a:lnTo>
                    <a:pt x="527" y="3933"/>
                  </a:lnTo>
                  <a:lnTo>
                    <a:pt x="678" y="4629"/>
                  </a:lnTo>
                  <a:lnTo>
                    <a:pt x="847" y="5363"/>
                  </a:lnTo>
                  <a:lnTo>
                    <a:pt x="1036" y="6134"/>
                  </a:lnTo>
                  <a:lnTo>
                    <a:pt x="1261" y="6906"/>
                  </a:lnTo>
                  <a:lnTo>
                    <a:pt x="1506" y="7696"/>
                  </a:lnTo>
                  <a:lnTo>
                    <a:pt x="1788" y="8486"/>
                  </a:lnTo>
                  <a:lnTo>
                    <a:pt x="2089" y="9277"/>
                  </a:lnTo>
                  <a:lnTo>
                    <a:pt x="2428" y="10067"/>
                  </a:lnTo>
                  <a:lnTo>
                    <a:pt x="2804" y="10838"/>
                  </a:lnTo>
                  <a:lnTo>
                    <a:pt x="3218" y="11610"/>
                  </a:lnTo>
                  <a:lnTo>
                    <a:pt x="3444" y="11967"/>
                  </a:lnTo>
                  <a:lnTo>
                    <a:pt x="3670" y="12344"/>
                  </a:lnTo>
                  <a:lnTo>
                    <a:pt x="3895" y="12701"/>
                  </a:lnTo>
                  <a:lnTo>
                    <a:pt x="4159" y="13040"/>
                  </a:lnTo>
                  <a:lnTo>
                    <a:pt x="4403" y="13378"/>
                  </a:lnTo>
                  <a:lnTo>
                    <a:pt x="4686" y="13698"/>
                  </a:lnTo>
                  <a:lnTo>
                    <a:pt x="4949" y="14018"/>
                  </a:lnTo>
                  <a:lnTo>
                    <a:pt x="5250" y="14319"/>
                  </a:lnTo>
                  <a:lnTo>
                    <a:pt x="5551" y="14620"/>
                  </a:lnTo>
                  <a:lnTo>
                    <a:pt x="5871" y="14902"/>
                  </a:lnTo>
                  <a:lnTo>
                    <a:pt x="6191" y="15166"/>
                  </a:lnTo>
                  <a:lnTo>
                    <a:pt x="6530" y="15410"/>
                  </a:lnTo>
                  <a:lnTo>
                    <a:pt x="6868" y="15655"/>
                  </a:lnTo>
                  <a:lnTo>
                    <a:pt x="7226" y="15862"/>
                  </a:lnTo>
                  <a:lnTo>
                    <a:pt x="7602" y="16069"/>
                  </a:lnTo>
                  <a:lnTo>
                    <a:pt x="7978" y="16257"/>
                  </a:lnTo>
                  <a:lnTo>
                    <a:pt x="8374" y="16408"/>
                  </a:lnTo>
                  <a:lnTo>
                    <a:pt x="8788" y="16558"/>
                  </a:lnTo>
                  <a:lnTo>
                    <a:pt x="9220" y="16690"/>
                  </a:lnTo>
                  <a:lnTo>
                    <a:pt x="9653" y="16784"/>
                  </a:lnTo>
                  <a:lnTo>
                    <a:pt x="10105" y="16878"/>
                  </a:lnTo>
                  <a:lnTo>
                    <a:pt x="10556" y="16935"/>
                  </a:lnTo>
                  <a:lnTo>
                    <a:pt x="11045" y="16972"/>
                  </a:lnTo>
                  <a:lnTo>
                    <a:pt x="11836" y="16972"/>
                  </a:lnTo>
                  <a:lnTo>
                    <a:pt x="12137" y="16935"/>
                  </a:lnTo>
                  <a:lnTo>
                    <a:pt x="12419" y="16878"/>
                  </a:lnTo>
                  <a:lnTo>
                    <a:pt x="12682" y="16803"/>
                  </a:lnTo>
                  <a:lnTo>
                    <a:pt x="12927" y="16709"/>
                  </a:lnTo>
                  <a:lnTo>
                    <a:pt x="13153" y="16577"/>
                  </a:lnTo>
                  <a:lnTo>
                    <a:pt x="13379" y="16445"/>
                  </a:lnTo>
                  <a:lnTo>
                    <a:pt x="13586" y="16295"/>
                  </a:lnTo>
                  <a:lnTo>
                    <a:pt x="13774" y="16125"/>
                  </a:lnTo>
                  <a:lnTo>
                    <a:pt x="13943" y="15937"/>
                  </a:lnTo>
                  <a:lnTo>
                    <a:pt x="14112" y="15730"/>
                  </a:lnTo>
                  <a:lnTo>
                    <a:pt x="14263" y="15505"/>
                  </a:lnTo>
                  <a:lnTo>
                    <a:pt x="14395" y="15279"/>
                  </a:lnTo>
                  <a:lnTo>
                    <a:pt x="14526" y="15034"/>
                  </a:lnTo>
                  <a:lnTo>
                    <a:pt x="14639" y="14771"/>
                  </a:lnTo>
                  <a:lnTo>
                    <a:pt x="14733" y="14488"/>
                  </a:lnTo>
                  <a:lnTo>
                    <a:pt x="14827" y="14206"/>
                  </a:lnTo>
                  <a:lnTo>
                    <a:pt x="14921" y="13924"/>
                  </a:lnTo>
                  <a:lnTo>
                    <a:pt x="14978" y="13604"/>
                  </a:lnTo>
                  <a:lnTo>
                    <a:pt x="15053" y="13303"/>
                  </a:lnTo>
                  <a:lnTo>
                    <a:pt x="15147" y="12645"/>
                  </a:lnTo>
                  <a:lnTo>
                    <a:pt x="15204" y="11948"/>
                  </a:lnTo>
                  <a:lnTo>
                    <a:pt x="15222" y="11233"/>
                  </a:lnTo>
                  <a:lnTo>
                    <a:pt x="15222" y="10518"/>
                  </a:lnTo>
                  <a:lnTo>
                    <a:pt x="15204" y="9785"/>
                  </a:lnTo>
                  <a:lnTo>
                    <a:pt x="15147" y="9032"/>
                  </a:lnTo>
                  <a:lnTo>
                    <a:pt x="15072" y="8298"/>
                  </a:lnTo>
                  <a:lnTo>
                    <a:pt x="14997" y="7546"/>
                  </a:lnTo>
                  <a:lnTo>
                    <a:pt x="14884" y="6831"/>
                  </a:lnTo>
                  <a:lnTo>
                    <a:pt x="14790" y="6116"/>
                  </a:lnTo>
                  <a:lnTo>
                    <a:pt x="14526" y="4780"/>
                  </a:lnTo>
                  <a:lnTo>
                    <a:pt x="14282" y="3575"/>
                  </a:lnTo>
                  <a:lnTo>
                    <a:pt x="14037" y="2559"/>
                  </a:lnTo>
                  <a:lnTo>
                    <a:pt x="13849" y="1769"/>
                  </a:lnTo>
                  <a:lnTo>
                    <a:pt x="13661" y="1092"/>
                  </a:lnTo>
                  <a:lnTo>
                    <a:pt x="1"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4"/>
            <p:cNvSpPr/>
            <p:nvPr/>
          </p:nvSpPr>
          <p:spPr>
            <a:xfrm>
              <a:off x="2923138" y="2898589"/>
              <a:ext cx="1096493" cy="1009214"/>
            </a:xfrm>
            <a:custGeom>
              <a:avLst/>
              <a:gdLst/>
              <a:ahLst/>
              <a:cxnLst/>
              <a:rect l="l" t="t" r="r" b="b"/>
              <a:pathLst>
                <a:path w="36860" h="33926" extrusionOk="0">
                  <a:moveTo>
                    <a:pt x="1788" y="0"/>
                  </a:moveTo>
                  <a:lnTo>
                    <a:pt x="0" y="13303"/>
                  </a:lnTo>
                  <a:lnTo>
                    <a:pt x="226" y="13886"/>
                  </a:lnTo>
                  <a:lnTo>
                    <a:pt x="471" y="14413"/>
                  </a:lnTo>
                  <a:lnTo>
                    <a:pt x="753" y="14884"/>
                  </a:lnTo>
                  <a:lnTo>
                    <a:pt x="1035" y="15316"/>
                  </a:lnTo>
                  <a:lnTo>
                    <a:pt x="1336" y="15693"/>
                  </a:lnTo>
                  <a:lnTo>
                    <a:pt x="1675" y="16050"/>
                  </a:lnTo>
                  <a:lnTo>
                    <a:pt x="2014" y="16370"/>
                  </a:lnTo>
                  <a:lnTo>
                    <a:pt x="2390" y="16671"/>
                  </a:lnTo>
                  <a:lnTo>
                    <a:pt x="2766" y="16934"/>
                  </a:lnTo>
                  <a:lnTo>
                    <a:pt x="3161" y="17217"/>
                  </a:lnTo>
                  <a:lnTo>
                    <a:pt x="4027" y="17725"/>
                  </a:lnTo>
                  <a:lnTo>
                    <a:pt x="4930" y="18252"/>
                  </a:lnTo>
                  <a:lnTo>
                    <a:pt x="5400" y="18534"/>
                  </a:lnTo>
                  <a:lnTo>
                    <a:pt x="5890" y="18854"/>
                  </a:lnTo>
                  <a:lnTo>
                    <a:pt x="6097" y="18985"/>
                  </a:lnTo>
                  <a:lnTo>
                    <a:pt x="6266" y="19136"/>
                  </a:lnTo>
                  <a:lnTo>
                    <a:pt x="6435" y="19286"/>
                  </a:lnTo>
                  <a:lnTo>
                    <a:pt x="6605" y="19437"/>
                  </a:lnTo>
                  <a:lnTo>
                    <a:pt x="6755" y="19625"/>
                  </a:lnTo>
                  <a:lnTo>
                    <a:pt x="6887" y="19794"/>
                  </a:lnTo>
                  <a:lnTo>
                    <a:pt x="7150" y="20171"/>
                  </a:lnTo>
                  <a:lnTo>
                    <a:pt x="7395" y="20566"/>
                  </a:lnTo>
                  <a:lnTo>
                    <a:pt x="7639" y="20999"/>
                  </a:lnTo>
                  <a:lnTo>
                    <a:pt x="8091" y="21845"/>
                  </a:lnTo>
                  <a:lnTo>
                    <a:pt x="8336" y="22278"/>
                  </a:lnTo>
                  <a:lnTo>
                    <a:pt x="8618" y="22711"/>
                  </a:lnTo>
                  <a:lnTo>
                    <a:pt x="8919" y="23125"/>
                  </a:lnTo>
                  <a:lnTo>
                    <a:pt x="9088" y="23313"/>
                  </a:lnTo>
                  <a:lnTo>
                    <a:pt x="9258" y="23520"/>
                  </a:lnTo>
                  <a:lnTo>
                    <a:pt x="9446" y="23708"/>
                  </a:lnTo>
                  <a:lnTo>
                    <a:pt x="9653" y="23896"/>
                  </a:lnTo>
                  <a:lnTo>
                    <a:pt x="9860" y="24066"/>
                  </a:lnTo>
                  <a:lnTo>
                    <a:pt x="10104" y="24235"/>
                  </a:lnTo>
                  <a:lnTo>
                    <a:pt x="10349" y="24385"/>
                  </a:lnTo>
                  <a:lnTo>
                    <a:pt x="10612" y="24536"/>
                  </a:lnTo>
                  <a:lnTo>
                    <a:pt x="10894" y="24687"/>
                  </a:lnTo>
                  <a:lnTo>
                    <a:pt x="11196" y="24818"/>
                  </a:lnTo>
                  <a:lnTo>
                    <a:pt x="11854" y="25100"/>
                  </a:lnTo>
                  <a:lnTo>
                    <a:pt x="12456" y="25383"/>
                  </a:lnTo>
                  <a:lnTo>
                    <a:pt x="13021" y="25684"/>
                  </a:lnTo>
                  <a:lnTo>
                    <a:pt x="13510" y="25985"/>
                  </a:lnTo>
                  <a:lnTo>
                    <a:pt x="13980" y="26305"/>
                  </a:lnTo>
                  <a:lnTo>
                    <a:pt x="14413" y="26643"/>
                  </a:lnTo>
                  <a:lnTo>
                    <a:pt x="14827" y="27001"/>
                  </a:lnTo>
                  <a:lnTo>
                    <a:pt x="15222" y="27377"/>
                  </a:lnTo>
                  <a:lnTo>
                    <a:pt x="15617" y="27772"/>
                  </a:lnTo>
                  <a:lnTo>
                    <a:pt x="16031" y="28205"/>
                  </a:lnTo>
                  <a:lnTo>
                    <a:pt x="16878" y="29127"/>
                  </a:lnTo>
                  <a:lnTo>
                    <a:pt x="17875" y="30200"/>
                  </a:lnTo>
                  <a:lnTo>
                    <a:pt x="18421" y="30783"/>
                  </a:lnTo>
                  <a:lnTo>
                    <a:pt x="19042" y="31423"/>
                  </a:lnTo>
                  <a:lnTo>
                    <a:pt x="19380" y="31742"/>
                  </a:lnTo>
                  <a:lnTo>
                    <a:pt x="19719" y="32025"/>
                  </a:lnTo>
                  <a:lnTo>
                    <a:pt x="20058" y="32288"/>
                  </a:lnTo>
                  <a:lnTo>
                    <a:pt x="20415" y="32533"/>
                  </a:lnTo>
                  <a:lnTo>
                    <a:pt x="20791" y="32758"/>
                  </a:lnTo>
                  <a:lnTo>
                    <a:pt x="21149" y="32965"/>
                  </a:lnTo>
                  <a:lnTo>
                    <a:pt x="21544" y="33154"/>
                  </a:lnTo>
                  <a:lnTo>
                    <a:pt x="21920" y="33304"/>
                  </a:lnTo>
                  <a:lnTo>
                    <a:pt x="22316" y="33455"/>
                  </a:lnTo>
                  <a:lnTo>
                    <a:pt x="22711" y="33568"/>
                  </a:lnTo>
                  <a:lnTo>
                    <a:pt x="23106" y="33680"/>
                  </a:lnTo>
                  <a:lnTo>
                    <a:pt x="23520" y="33756"/>
                  </a:lnTo>
                  <a:lnTo>
                    <a:pt x="23934" y="33831"/>
                  </a:lnTo>
                  <a:lnTo>
                    <a:pt x="24348" y="33869"/>
                  </a:lnTo>
                  <a:lnTo>
                    <a:pt x="24762" y="33906"/>
                  </a:lnTo>
                  <a:lnTo>
                    <a:pt x="25176" y="33925"/>
                  </a:lnTo>
                  <a:lnTo>
                    <a:pt x="25608" y="33925"/>
                  </a:lnTo>
                  <a:lnTo>
                    <a:pt x="26022" y="33906"/>
                  </a:lnTo>
                  <a:lnTo>
                    <a:pt x="26455" y="33869"/>
                  </a:lnTo>
                  <a:lnTo>
                    <a:pt x="26888" y="33812"/>
                  </a:lnTo>
                  <a:lnTo>
                    <a:pt x="27302" y="33756"/>
                  </a:lnTo>
                  <a:lnTo>
                    <a:pt x="27734" y="33680"/>
                  </a:lnTo>
                  <a:lnTo>
                    <a:pt x="28167" y="33586"/>
                  </a:lnTo>
                  <a:lnTo>
                    <a:pt x="28600" y="33492"/>
                  </a:lnTo>
                  <a:lnTo>
                    <a:pt x="29014" y="33379"/>
                  </a:lnTo>
                  <a:lnTo>
                    <a:pt x="29447" y="33248"/>
                  </a:lnTo>
                  <a:lnTo>
                    <a:pt x="29861" y="33097"/>
                  </a:lnTo>
                  <a:lnTo>
                    <a:pt x="30275" y="32947"/>
                  </a:lnTo>
                  <a:lnTo>
                    <a:pt x="31121" y="32627"/>
                  </a:lnTo>
                  <a:lnTo>
                    <a:pt x="31930" y="32250"/>
                  </a:lnTo>
                  <a:lnTo>
                    <a:pt x="32325" y="32025"/>
                  </a:lnTo>
                  <a:lnTo>
                    <a:pt x="32702" y="31799"/>
                  </a:lnTo>
                  <a:lnTo>
                    <a:pt x="33059" y="31535"/>
                  </a:lnTo>
                  <a:lnTo>
                    <a:pt x="33398" y="31234"/>
                  </a:lnTo>
                  <a:lnTo>
                    <a:pt x="33718" y="30933"/>
                  </a:lnTo>
                  <a:lnTo>
                    <a:pt x="34038" y="30595"/>
                  </a:lnTo>
                  <a:lnTo>
                    <a:pt x="34320" y="30237"/>
                  </a:lnTo>
                  <a:lnTo>
                    <a:pt x="34602" y="29880"/>
                  </a:lnTo>
                  <a:lnTo>
                    <a:pt x="34866" y="29485"/>
                  </a:lnTo>
                  <a:lnTo>
                    <a:pt x="35110" y="29089"/>
                  </a:lnTo>
                  <a:lnTo>
                    <a:pt x="35336" y="28675"/>
                  </a:lnTo>
                  <a:lnTo>
                    <a:pt x="35543" y="28243"/>
                  </a:lnTo>
                  <a:lnTo>
                    <a:pt x="35750" y="27791"/>
                  </a:lnTo>
                  <a:lnTo>
                    <a:pt x="35919" y="27358"/>
                  </a:lnTo>
                  <a:lnTo>
                    <a:pt x="36089" y="26888"/>
                  </a:lnTo>
                  <a:lnTo>
                    <a:pt x="36220" y="26436"/>
                  </a:lnTo>
                  <a:lnTo>
                    <a:pt x="36352" y="25966"/>
                  </a:lnTo>
                  <a:lnTo>
                    <a:pt x="36484" y="25496"/>
                  </a:lnTo>
                  <a:lnTo>
                    <a:pt x="36578" y="25025"/>
                  </a:lnTo>
                  <a:lnTo>
                    <a:pt x="36653" y="24555"/>
                  </a:lnTo>
                  <a:lnTo>
                    <a:pt x="36728" y="24084"/>
                  </a:lnTo>
                  <a:lnTo>
                    <a:pt x="36785" y="23614"/>
                  </a:lnTo>
                  <a:lnTo>
                    <a:pt x="36822" y="23162"/>
                  </a:lnTo>
                  <a:lnTo>
                    <a:pt x="36841" y="22692"/>
                  </a:lnTo>
                  <a:lnTo>
                    <a:pt x="36860" y="22259"/>
                  </a:lnTo>
                  <a:lnTo>
                    <a:pt x="36841" y="21808"/>
                  </a:lnTo>
                  <a:lnTo>
                    <a:pt x="36822" y="21394"/>
                  </a:lnTo>
                  <a:lnTo>
                    <a:pt x="36785" y="20961"/>
                  </a:lnTo>
                  <a:lnTo>
                    <a:pt x="36728" y="20566"/>
                  </a:lnTo>
                  <a:lnTo>
                    <a:pt x="36672" y="20171"/>
                  </a:lnTo>
                  <a:lnTo>
                    <a:pt x="36597" y="19813"/>
                  </a:lnTo>
                  <a:lnTo>
                    <a:pt x="36484" y="19456"/>
                  </a:lnTo>
                  <a:lnTo>
                    <a:pt x="36277" y="18778"/>
                  </a:lnTo>
                  <a:lnTo>
                    <a:pt x="36032" y="18120"/>
                  </a:lnTo>
                  <a:lnTo>
                    <a:pt x="35769" y="17480"/>
                  </a:lnTo>
                  <a:lnTo>
                    <a:pt x="35486" y="16878"/>
                  </a:lnTo>
                  <a:lnTo>
                    <a:pt x="35204" y="16295"/>
                  </a:lnTo>
                  <a:lnTo>
                    <a:pt x="34903" y="15749"/>
                  </a:lnTo>
                  <a:lnTo>
                    <a:pt x="34621" y="15222"/>
                  </a:lnTo>
                  <a:lnTo>
                    <a:pt x="34339" y="14752"/>
                  </a:lnTo>
                  <a:lnTo>
                    <a:pt x="33831" y="13943"/>
                  </a:lnTo>
                  <a:lnTo>
                    <a:pt x="33417" y="13322"/>
                  </a:lnTo>
                  <a:lnTo>
                    <a:pt x="33135" y="12927"/>
                  </a:lnTo>
                  <a:lnTo>
                    <a:pt x="33022" y="12795"/>
                  </a:lnTo>
                  <a:lnTo>
                    <a:pt x="17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4"/>
            <p:cNvSpPr/>
            <p:nvPr/>
          </p:nvSpPr>
          <p:spPr>
            <a:xfrm>
              <a:off x="2812871" y="2357932"/>
              <a:ext cx="67200" cy="386242"/>
            </a:xfrm>
            <a:custGeom>
              <a:avLst/>
              <a:gdLst/>
              <a:ahLst/>
              <a:cxnLst/>
              <a:rect l="l" t="t" r="r" b="b"/>
              <a:pathLst>
                <a:path w="2259" h="12984" extrusionOk="0">
                  <a:moveTo>
                    <a:pt x="19" y="0"/>
                  </a:moveTo>
                  <a:lnTo>
                    <a:pt x="19" y="414"/>
                  </a:lnTo>
                  <a:lnTo>
                    <a:pt x="1" y="1468"/>
                  </a:lnTo>
                  <a:lnTo>
                    <a:pt x="1" y="2183"/>
                  </a:lnTo>
                  <a:lnTo>
                    <a:pt x="19" y="3011"/>
                  </a:lnTo>
                  <a:lnTo>
                    <a:pt x="57" y="3933"/>
                  </a:lnTo>
                  <a:lnTo>
                    <a:pt x="113" y="4911"/>
                  </a:lnTo>
                  <a:lnTo>
                    <a:pt x="208" y="5946"/>
                  </a:lnTo>
                  <a:lnTo>
                    <a:pt x="339" y="7000"/>
                  </a:lnTo>
                  <a:lnTo>
                    <a:pt x="509" y="8072"/>
                  </a:lnTo>
                  <a:lnTo>
                    <a:pt x="603" y="8618"/>
                  </a:lnTo>
                  <a:lnTo>
                    <a:pt x="716" y="9145"/>
                  </a:lnTo>
                  <a:lnTo>
                    <a:pt x="847" y="9672"/>
                  </a:lnTo>
                  <a:lnTo>
                    <a:pt x="979" y="10199"/>
                  </a:lnTo>
                  <a:lnTo>
                    <a:pt x="1130" y="10707"/>
                  </a:lnTo>
                  <a:lnTo>
                    <a:pt x="1299" y="11196"/>
                  </a:lnTo>
                  <a:lnTo>
                    <a:pt x="1468" y="11666"/>
                  </a:lnTo>
                  <a:lnTo>
                    <a:pt x="1675" y="12137"/>
                  </a:lnTo>
                  <a:lnTo>
                    <a:pt x="1882" y="12569"/>
                  </a:lnTo>
                  <a:lnTo>
                    <a:pt x="2127" y="12983"/>
                  </a:lnTo>
                  <a:lnTo>
                    <a:pt x="2258" y="12908"/>
                  </a:lnTo>
                  <a:lnTo>
                    <a:pt x="2033" y="12494"/>
                  </a:lnTo>
                  <a:lnTo>
                    <a:pt x="1826" y="12061"/>
                  </a:lnTo>
                  <a:lnTo>
                    <a:pt x="1619" y="11591"/>
                  </a:lnTo>
                  <a:lnTo>
                    <a:pt x="1449" y="11121"/>
                  </a:lnTo>
                  <a:lnTo>
                    <a:pt x="1280" y="10631"/>
                  </a:lnTo>
                  <a:lnTo>
                    <a:pt x="1130" y="10142"/>
                  </a:lnTo>
                  <a:lnTo>
                    <a:pt x="998" y="9615"/>
                  </a:lnTo>
                  <a:lnTo>
                    <a:pt x="866" y="9107"/>
                  </a:lnTo>
                  <a:lnTo>
                    <a:pt x="753" y="8580"/>
                  </a:lnTo>
                  <a:lnTo>
                    <a:pt x="659" y="8035"/>
                  </a:lnTo>
                  <a:lnTo>
                    <a:pt x="490" y="6962"/>
                  </a:lnTo>
                  <a:lnTo>
                    <a:pt x="358" y="5909"/>
                  </a:lnTo>
                  <a:lnTo>
                    <a:pt x="283" y="4893"/>
                  </a:lnTo>
                  <a:lnTo>
                    <a:pt x="208" y="3914"/>
                  </a:lnTo>
                  <a:lnTo>
                    <a:pt x="170" y="3011"/>
                  </a:lnTo>
                  <a:lnTo>
                    <a:pt x="151" y="2183"/>
                  </a:lnTo>
                  <a:lnTo>
                    <a:pt x="151" y="1468"/>
                  </a:lnTo>
                  <a:lnTo>
                    <a:pt x="170" y="414"/>
                  </a:lnTo>
                  <a:lnTo>
                    <a:pt x="189" y="19"/>
                  </a:lnTo>
                  <a:lnTo>
                    <a:pt x="19"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4"/>
            <p:cNvSpPr/>
            <p:nvPr/>
          </p:nvSpPr>
          <p:spPr>
            <a:xfrm>
              <a:off x="2886759" y="2478819"/>
              <a:ext cx="38642" cy="322433"/>
            </a:xfrm>
            <a:custGeom>
              <a:avLst/>
              <a:gdLst/>
              <a:ahLst/>
              <a:cxnLst/>
              <a:rect l="l" t="t" r="r" b="b"/>
              <a:pathLst>
                <a:path w="1299" h="10839" extrusionOk="0">
                  <a:moveTo>
                    <a:pt x="170" y="1"/>
                  </a:moveTo>
                  <a:lnTo>
                    <a:pt x="0" y="19"/>
                  </a:lnTo>
                  <a:lnTo>
                    <a:pt x="1129" y="10838"/>
                  </a:lnTo>
                  <a:lnTo>
                    <a:pt x="1299" y="10820"/>
                  </a:lnTo>
                  <a:lnTo>
                    <a:pt x="170"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4"/>
            <p:cNvSpPr/>
            <p:nvPr/>
          </p:nvSpPr>
          <p:spPr>
            <a:xfrm>
              <a:off x="1678966" y="1980698"/>
              <a:ext cx="321868" cy="1784969"/>
            </a:xfrm>
            <a:custGeom>
              <a:avLst/>
              <a:gdLst/>
              <a:ahLst/>
              <a:cxnLst/>
              <a:rect l="l" t="t" r="r" b="b"/>
              <a:pathLst>
                <a:path w="10820" h="60004" extrusionOk="0">
                  <a:moveTo>
                    <a:pt x="9765" y="1"/>
                  </a:moveTo>
                  <a:lnTo>
                    <a:pt x="0" y="13905"/>
                  </a:lnTo>
                  <a:lnTo>
                    <a:pt x="6981" y="33907"/>
                  </a:lnTo>
                  <a:lnTo>
                    <a:pt x="1336" y="42148"/>
                  </a:lnTo>
                  <a:lnTo>
                    <a:pt x="10819" y="60004"/>
                  </a:lnTo>
                  <a:lnTo>
                    <a:pt x="9765"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4"/>
            <p:cNvSpPr/>
            <p:nvPr/>
          </p:nvSpPr>
          <p:spPr>
            <a:xfrm>
              <a:off x="2385277" y="2001966"/>
              <a:ext cx="322433" cy="1763700"/>
            </a:xfrm>
            <a:custGeom>
              <a:avLst/>
              <a:gdLst/>
              <a:ahLst/>
              <a:cxnLst/>
              <a:rect l="l" t="t" r="r" b="b"/>
              <a:pathLst>
                <a:path w="10839" h="59289" extrusionOk="0">
                  <a:moveTo>
                    <a:pt x="1054" y="1"/>
                  </a:moveTo>
                  <a:lnTo>
                    <a:pt x="0" y="59270"/>
                  </a:lnTo>
                  <a:lnTo>
                    <a:pt x="0" y="59289"/>
                  </a:lnTo>
                  <a:lnTo>
                    <a:pt x="9484" y="41433"/>
                  </a:lnTo>
                  <a:lnTo>
                    <a:pt x="3839" y="33192"/>
                  </a:lnTo>
                  <a:lnTo>
                    <a:pt x="10838" y="13190"/>
                  </a:lnTo>
                  <a:lnTo>
                    <a:pt x="1054"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4"/>
            <p:cNvSpPr/>
            <p:nvPr/>
          </p:nvSpPr>
          <p:spPr>
            <a:xfrm>
              <a:off x="597086" y="1531271"/>
              <a:ext cx="38107" cy="24095"/>
            </a:xfrm>
            <a:custGeom>
              <a:avLst/>
              <a:gdLst/>
              <a:ahLst/>
              <a:cxnLst/>
              <a:rect l="l" t="t" r="r" b="b"/>
              <a:pathLst>
                <a:path w="1281" h="810" extrusionOk="0">
                  <a:moveTo>
                    <a:pt x="1186" y="1"/>
                  </a:moveTo>
                  <a:lnTo>
                    <a:pt x="1" y="678"/>
                  </a:lnTo>
                  <a:lnTo>
                    <a:pt x="76" y="810"/>
                  </a:lnTo>
                  <a:lnTo>
                    <a:pt x="1280" y="132"/>
                  </a:lnTo>
                  <a:lnTo>
                    <a:pt x="1186"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4"/>
            <p:cNvSpPr/>
            <p:nvPr/>
          </p:nvSpPr>
          <p:spPr>
            <a:xfrm>
              <a:off x="685520" y="1371210"/>
              <a:ext cx="133239" cy="545182"/>
            </a:xfrm>
            <a:custGeom>
              <a:avLst/>
              <a:gdLst/>
              <a:ahLst/>
              <a:cxnLst/>
              <a:rect l="l" t="t" r="r" b="b"/>
              <a:pathLst>
                <a:path w="4479" h="18327" extrusionOk="0">
                  <a:moveTo>
                    <a:pt x="621" y="0"/>
                  </a:moveTo>
                  <a:lnTo>
                    <a:pt x="490" y="19"/>
                  </a:lnTo>
                  <a:lnTo>
                    <a:pt x="377" y="38"/>
                  </a:lnTo>
                  <a:lnTo>
                    <a:pt x="264" y="113"/>
                  </a:lnTo>
                  <a:lnTo>
                    <a:pt x="189" y="189"/>
                  </a:lnTo>
                  <a:lnTo>
                    <a:pt x="95" y="264"/>
                  </a:lnTo>
                  <a:lnTo>
                    <a:pt x="38" y="377"/>
                  </a:lnTo>
                  <a:lnTo>
                    <a:pt x="0" y="490"/>
                  </a:lnTo>
                  <a:lnTo>
                    <a:pt x="0" y="621"/>
                  </a:lnTo>
                  <a:lnTo>
                    <a:pt x="0" y="734"/>
                  </a:lnTo>
                  <a:lnTo>
                    <a:pt x="38" y="847"/>
                  </a:lnTo>
                  <a:lnTo>
                    <a:pt x="95" y="960"/>
                  </a:lnTo>
                  <a:lnTo>
                    <a:pt x="170" y="1054"/>
                  </a:lnTo>
                  <a:lnTo>
                    <a:pt x="245" y="1129"/>
                  </a:lnTo>
                  <a:lnTo>
                    <a:pt x="339" y="1186"/>
                  </a:lnTo>
                  <a:lnTo>
                    <a:pt x="452" y="1223"/>
                  </a:lnTo>
                  <a:lnTo>
                    <a:pt x="584" y="1242"/>
                  </a:lnTo>
                  <a:lnTo>
                    <a:pt x="584" y="16671"/>
                  </a:lnTo>
                  <a:lnTo>
                    <a:pt x="584" y="16840"/>
                  </a:lnTo>
                  <a:lnTo>
                    <a:pt x="603" y="17010"/>
                  </a:lnTo>
                  <a:lnTo>
                    <a:pt x="640" y="17160"/>
                  </a:lnTo>
                  <a:lnTo>
                    <a:pt x="697" y="17311"/>
                  </a:lnTo>
                  <a:lnTo>
                    <a:pt x="772" y="17461"/>
                  </a:lnTo>
                  <a:lnTo>
                    <a:pt x="866" y="17593"/>
                  </a:lnTo>
                  <a:lnTo>
                    <a:pt x="960" y="17725"/>
                  </a:lnTo>
                  <a:lnTo>
                    <a:pt x="1054" y="17838"/>
                  </a:lnTo>
                  <a:lnTo>
                    <a:pt x="1186" y="17951"/>
                  </a:lnTo>
                  <a:lnTo>
                    <a:pt x="1299" y="18045"/>
                  </a:lnTo>
                  <a:lnTo>
                    <a:pt x="1449" y="18120"/>
                  </a:lnTo>
                  <a:lnTo>
                    <a:pt x="1581" y="18195"/>
                  </a:lnTo>
                  <a:lnTo>
                    <a:pt x="1732" y="18252"/>
                  </a:lnTo>
                  <a:lnTo>
                    <a:pt x="1901" y="18289"/>
                  </a:lnTo>
                  <a:lnTo>
                    <a:pt x="2070" y="18327"/>
                  </a:lnTo>
                  <a:lnTo>
                    <a:pt x="2409" y="18327"/>
                  </a:lnTo>
                  <a:lnTo>
                    <a:pt x="2559" y="18289"/>
                  </a:lnTo>
                  <a:lnTo>
                    <a:pt x="2729" y="18252"/>
                  </a:lnTo>
                  <a:lnTo>
                    <a:pt x="2879" y="18195"/>
                  </a:lnTo>
                  <a:lnTo>
                    <a:pt x="3030" y="18120"/>
                  </a:lnTo>
                  <a:lnTo>
                    <a:pt x="3162" y="18045"/>
                  </a:lnTo>
                  <a:lnTo>
                    <a:pt x="3293" y="17951"/>
                  </a:lnTo>
                  <a:lnTo>
                    <a:pt x="3406" y="17838"/>
                  </a:lnTo>
                  <a:lnTo>
                    <a:pt x="3519" y="17725"/>
                  </a:lnTo>
                  <a:lnTo>
                    <a:pt x="3613" y="17593"/>
                  </a:lnTo>
                  <a:lnTo>
                    <a:pt x="3688" y="17461"/>
                  </a:lnTo>
                  <a:lnTo>
                    <a:pt x="3764" y="17311"/>
                  </a:lnTo>
                  <a:lnTo>
                    <a:pt x="3820" y="17160"/>
                  </a:lnTo>
                  <a:lnTo>
                    <a:pt x="3858" y="17010"/>
                  </a:lnTo>
                  <a:lnTo>
                    <a:pt x="3876" y="16840"/>
                  </a:lnTo>
                  <a:lnTo>
                    <a:pt x="3895" y="16671"/>
                  </a:lnTo>
                  <a:lnTo>
                    <a:pt x="3895" y="1242"/>
                  </a:lnTo>
                  <a:lnTo>
                    <a:pt x="4008" y="1223"/>
                  </a:lnTo>
                  <a:lnTo>
                    <a:pt x="4121" y="1186"/>
                  </a:lnTo>
                  <a:lnTo>
                    <a:pt x="4215" y="1129"/>
                  </a:lnTo>
                  <a:lnTo>
                    <a:pt x="4309" y="1054"/>
                  </a:lnTo>
                  <a:lnTo>
                    <a:pt x="4366" y="960"/>
                  </a:lnTo>
                  <a:lnTo>
                    <a:pt x="4422" y="847"/>
                  </a:lnTo>
                  <a:lnTo>
                    <a:pt x="4460" y="734"/>
                  </a:lnTo>
                  <a:lnTo>
                    <a:pt x="4479" y="621"/>
                  </a:lnTo>
                  <a:lnTo>
                    <a:pt x="4460" y="490"/>
                  </a:lnTo>
                  <a:lnTo>
                    <a:pt x="4422" y="377"/>
                  </a:lnTo>
                  <a:lnTo>
                    <a:pt x="4366" y="264"/>
                  </a:lnTo>
                  <a:lnTo>
                    <a:pt x="4290" y="189"/>
                  </a:lnTo>
                  <a:lnTo>
                    <a:pt x="4196" y="113"/>
                  </a:lnTo>
                  <a:lnTo>
                    <a:pt x="4083" y="38"/>
                  </a:lnTo>
                  <a:lnTo>
                    <a:pt x="3971" y="19"/>
                  </a:lnTo>
                  <a:lnTo>
                    <a:pt x="383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4"/>
            <p:cNvSpPr/>
            <p:nvPr/>
          </p:nvSpPr>
          <p:spPr>
            <a:xfrm>
              <a:off x="581410" y="1581095"/>
              <a:ext cx="75588" cy="59911"/>
            </a:xfrm>
            <a:custGeom>
              <a:avLst/>
              <a:gdLst/>
              <a:ahLst/>
              <a:cxnLst/>
              <a:rect l="l" t="t" r="r" b="b"/>
              <a:pathLst>
                <a:path w="2541" h="2014" extrusionOk="0">
                  <a:moveTo>
                    <a:pt x="2447" y="0"/>
                  </a:moveTo>
                  <a:lnTo>
                    <a:pt x="1" y="1882"/>
                  </a:lnTo>
                  <a:lnTo>
                    <a:pt x="114" y="2014"/>
                  </a:lnTo>
                  <a:lnTo>
                    <a:pt x="2541" y="132"/>
                  </a:lnTo>
                  <a:lnTo>
                    <a:pt x="2447"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4"/>
            <p:cNvSpPr/>
            <p:nvPr/>
          </p:nvSpPr>
          <p:spPr>
            <a:xfrm>
              <a:off x="599882" y="1637047"/>
              <a:ext cx="79515" cy="52088"/>
            </a:xfrm>
            <a:custGeom>
              <a:avLst/>
              <a:gdLst/>
              <a:ahLst/>
              <a:cxnLst/>
              <a:rect l="l" t="t" r="r" b="b"/>
              <a:pathLst>
                <a:path w="2673" h="1751" extrusionOk="0">
                  <a:moveTo>
                    <a:pt x="2597" y="1"/>
                  </a:moveTo>
                  <a:lnTo>
                    <a:pt x="1" y="1619"/>
                  </a:lnTo>
                  <a:lnTo>
                    <a:pt x="95" y="1751"/>
                  </a:lnTo>
                  <a:lnTo>
                    <a:pt x="2673" y="133"/>
                  </a:lnTo>
                  <a:lnTo>
                    <a:pt x="2597"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4"/>
            <p:cNvSpPr/>
            <p:nvPr/>
          </p:nvSpPr>
          <p:spPr>
            <a:xfrm>
              <a:off x="588698" y="1553105"/>
              <a:ext cx="112535" cy="170185"/>
            </a:xfrm>
            <a:custGeom>
              <a:avLst/>
              <a:gdLst/>
              <a:ahLst/>
              <a:cxnLst/>
              <a:rect l="l" t="t" r="r" b="b"/>
              <a:pathLst>
                <a:path w="3783" h="5721" extrusionOk="0">
                  <a:moveTo>
                    <a:pt x="1280" y="1"/>
                  </a:moveTo>
                  <a:lnTo>
                    <a:pt x="1148" y="19"/>
                  </a:lnTo>
                  <a:lnTo>
                    <a:pt x="1016" y="57"/>
                  </a:lnTo>
                  <a:lnTo>
                    <a:pt x="885" y="113"/>
                  </a:lnTo>
                  <a:lnTo>
                    <a:pt x="753" y="189"/>
                  </a:lnTo>
                  <a:lnTo>
                    <a:pt x="527" y="339"/>
                  </a:lnTo>
                  <a:lnTo>
                    <a:pt x="320" y="490"/>
                  </a:lnTo>
                  <a:lnTo>
                    <a:pt x="151" y="640"/>
                  </a:lnTo>
                  <a:lnTo>
                    <a:pt x="0" y="810"/>
                  </a:lnTo>
                  <a:lnTo>
                    <a:pt x="113" y="904"/>
                  </a:lnTo>
                  <a:lnTo>
                    <a:pt x="245" y="772"/>
                  </a:lnTo>
                  <a:lnTo>
                    <a:pt x="396" y="640"/>
                  </a:lnTo>
                  <a:lnTo>
                    <a:pt x="584" y="490"/>
                  </a:lnTo>
                  <a:lnTo>
                    <a:pt x="809" y="339"/>
                  </a:lnTo>
                  <a:lnTo>
                    <a:pt x="1035" y="226"/>
                  </a:lnTo>
                  <a:lnTo>
                    <a:pt x="1167" y="189"/>
                  </a:lnTo>
                  <a:lnTo>
                    <a:pt x="1280" y="151"/>
                  </a:lnTo>
                  <a:lnTo>
                    <a:pt x="1393" y="151"/>
                  </a:lnTo>
                  <a:lnTo>
                    <a:pt x="1524" y="170"/>
                  </a:lnTo>
                  <a:lnTo>
                    <a:pt x="1619" y="208"/>
                  </a:lnTo>
                  <a:lnTo>
                    <a:pt x="1731" y="264"/>
                  </a:lnTo>
                  <a:lnTo>
                    <a:pt x="1826" y="339"/>
                  </a:lnTo>
                  <a:lnTo>
                    <a:pt x="1901" y="433"/>
                  </a:lnTo>
                  <a:lnTo>
                    <a:pt x="1976" y="546"/>
                  </a:lnTo>
                  <a:lnTo>
                    <a:pt x="2051" y="697"/>
                  </a:lnTo>
                  <a:lnTo>
                    <a:pt x="2127" y="847"/>
                  </a:lnTo>
                  <a:lnTo>
                    <a:pt x="2183" y="1035"/>
                  </a:lnTo>
                  <a:lnTo>
                    <a:pt x="2183" y="1073"/>
                  </a:lnTo>
                  <a:lnTo>
                    <a:pt x="2221" y="1073"/>
                  </a:lnTo>
                  <a:lnTo>
                    <a:pt x="2277" y="1111"/>
                  </a:lnTo>
                  <a:lnTo>
                    <a:pt x="2409" y="1186"/>
                  </a:lnTo>
                  <a:lnTo>
                    <a:pt x="2578" y="1318"/>
                  </a:lnTo>
                  <a:lnTo>
                    <a:pt x="2672" y="1393"/>
                  </a:lnTo>
                  <a:lnTo>
                    <a:pt x="2747" y="1487"/>
                  </a:lnTo>
                  <a:lnTo>
                    <a:pt x="2842" y="1600"/>
                  </a:lnTo>
                  <a:lnTo>
                    <a:pt x="2898" y="1732"/>
                  </a:lnTo>
                  <a:lnTo>
                    <a:pt x="2973" y="1882"/>
                  </a:lnTo>
                  <a:lnTo>
                    <a:pt x="3011" y="2033"/>
                  </a:lnTo>
                  <a:lnTo>
                    <a:pt x="3030" y="2221"/>
                  </a:lnTo>
                  <a:lnTo>
                    <a:pt x="3030" y="2409"/>
                  </a:lnTo>
                  <a:lnTo>
                    <a:pt x="2992" y="2635"/>
                  </a:lnTo>
                  <a:lnTo>
                    <a:pt x="2936" y="2861"/>
                  </a:lnTo>
                  <a:lnTo>
                    <a:pt x="2917" y="2936"/>
                  </a:lnTo>
                  <a:lnTo>
                    <a:pt x="2973" y="2973"/>
                  </a:lnTo>
                  <a:lnTo>
                    <a:pt x="3105" y="3068"/>
                  </a:lnTo>
                  <a:lnTo>
                    <a:pt x="3255" y="3199"/>
                  </a:lnTo>
                  <a:lnTo>
                    <a:pt x="3387" y="3369"/>
                  </a:lnTo>
                  <a:lnTo>
                    <a:pt x="3462" y="3481"/>
                  </a:lnTo>
                  <a:lnTo>
                    <a:pt x="3519" y="3594"/>
                  </a:lnTo>
                  <a:lnTo>
                    <a:pt x="3575" y="3726"/>
                  </a:lnTo>
                  <a:lnTo>
                    <a:pt x="3613" y="3858"/>
                  </a:lnTo>
                  <a:lnTo>
                    <a:pt x="3632" y="4027"/>
                  </a:lnTo>
                  <a:lnTo>
                    <a:pt x="3613" y="4178"/>
                  </a:lnTo>
                  <a:lnTo>
                    <a:pt x="3594" y="4347"/>
                  </a:lnTo>
                  <a:lnTo>
                    <a:pt x="3538" y="4535"/>
                  </a:lnTo>
                  <a:lnTo>
                    <a:pt x="3462" y="4723"/>
                  </a:lnTo>
                  <a:lnTo>
                    <a:pt x="3387" y="4874"/>
                  </a:lnTo>
                  <a:lnTo>
                    <a:pt x="3312" y="5006"/>
                  </a:lnTo>
                  <a:lnTo>
                    <a:pt x="3237" y="5137"/>
                  </a:lnTo>
                  <a:lnTo>
                    <a:pt x="3143" y="5231"/>
                  </a:lnTo>
                  <a:lnTo>
                    <a:pt x="3067" y="5307"/>
                  </a:lnTo>
                  <a:lnTo>
                    <a:pt x="2898" y="5438"/>
                  </a:lnTo>
                  <a:lnTo>
                    <a:pt x="2747" y="5495"/>
                  </a:lnTo>
                  <a:lnTo>
                    <a:pt x="2635" y="5532"/>
                  </a:lnTo>
                  <a:lnTo>
                    <a:pt x="2522" y="5551"/>
                  </a:lnTo>
                  <a:lnTo>
                    <a:pt x="2522" y="5721"/>
                  </a:lnTo>
                  <a:lnTo>
                    <a:pt x="2578" y="5702"/>
                  </a:lnTo>
                  <a:lnTo>
                    <a:pt x="2691" y="5683"/>
                  </a:lnTo>
                  <a:lnTo>
                    <a:pt x="2842" y="5645"/>
                  </a:lnTo>
                  <a:lnTo>
                    <a:pt x="2992" y="5551"/>
                  </a:lnTo>
                  <a:lnTo>
                    <a:pt x="3180" y="5419"/>
                  </a:lnTo>
                  <a:lnTo>
                    <a:pt x="3274" y="5325"/>
                  </a:lnTo>
                  <a:lnTo>
                    <a:pt x="3368" y="5231"/>
                  </a:lnTo>
                  <a:lnTo>
                    <a:pt x="3444" y="5100"/>
                  </a:lnTo>
                  <a:lnTo>
                    <a:pt x="3538" y="4949"/>
                  </a:lnTo>
                  <a:lnTo>
                    <a:pt x="3613" y="4780"/>
                  </a:lnTo>
                  <a:lnTo>
                    <a:pt x="3688" y="4592"/>
                  </a:lnTo>
                  <a:lnTo>
                    <a:pt x="3745" y="4422"/>
                  </a:lnTo>
                  <a:lnTo>
                    <a:pt x="3782" y="4253"/>
                  </a:lnTo>
                  <a:lnTo>
                    <a:pt x="3782" y="4084"/>
                  </a:lnTo>
                  <a:lnTo>
                    <a:pt x="3782" y="3933"/>
                  </a:lnTo>
                  <a:lnTo>
                    <a:pt x="3764" y="3782"/>
                  </a:lnTo>
                  <a:lnTo>
                    <a:pt x="3726" y="3651"/>
                  </a:lnTo>
                  <a:lnTo>
                    <a:pt x="3669" y="3519"/>
                  </a:lnTo>
                  <a:lnTo>
                    <a:pt x="3613" y="3406"/>
                  </a:lnTo>
                  <a:lnTo>
                    <a:pt x="3481" y="3218"/>
                  </a:lnTo>
                  <a:lnTo>
                    <a:pt x="3331" y="3049"/>
                  </a:lnTo>
                  <a:lnTo>
                    <a:pt x="3199" y="2936"/>
                  </a:lnTo>
                  <a:lnTo>
                    <a:pt x="3105" y="2861"/>
                  </a:lnTo>
                  <a:lnTo>
                    <a:pt x="3161" y="2635"/>
                  </a:lnTo>
                  <a:lnTo>
                    <a:pt x="3180" y="2409"/>
                  </a:lnTo>
                  <a:lnTo>
                    <a:pt x="3199" y="2221"/>
                  </a:lnTo>
                  <a:lnTo>
                    <a:pt x="3161" y="2033"/>
                  </a:lnTo>
                  <a:lnTo>
                    <a:pt x="3124" y="1882"/>
                  </a:lnTo>
                  <a:lnTo>
                    <a:pt x="3086" y="1732"/>
                  </a:lnTo>
                  <a:lnTo>
                    <a:pt x="3011" y="1581"/>
                  </a:lnTo>
                  <a:lnTo>
                    <a:pt x="2936" y="1468"/>
                  </a:lnTo>
                  <a:lnTo>
                    <a:pt x="2842" y="1355"/>
                  </a:lnTo>
                  <a:lnTo>
                    <a:pt x="2766" y="1261"/>
                  </a:lnTo>
                  <a:lnTo>
                    <a:pt x="2578" y="1111"/>
                  </a:lnTo>
                  <a:lnTo>
                    <a:pt x="2428" y="998"/>
                  </a:lnTo>
                  <a:lnTo>
                    <a:pt x="2315" y="941"/>
                  </a:lnTo>
                  <a:lnTo>
                    <a:pt x="2258" y="753"/>
                  </a:lnTo>
                  <a:lnTo>
                    <a:pt x="2183" y="584"/>
                  </a:lnTo>
                  <a:lnTo>
                    <a:pt x="2108" y="433"/>
                  </a:lnTo>
                  <a:lnTo>
                    <a:pt x="2014" y="302"/>
                  </a:lnTo>
                  <a:lnTo>
                    <a:pt x="1901" y="189"/>
                  </a:lnTo>
                  <a:lnTo>
                    <a:pt x="1807" y="113"/>
                  </a:lnTo>
                  <a:lnTo>
                    <a:pt x="1675" y="57"/>
                  </a:lnTo>
                  <a:lnTo>
                    <a:pt x="1562" y="19"/>
                  </a:lnTo>
                  <a:lnTo>
                    <a:pt x="1412"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4"/>
            <p:cNvSpPr/>
            <p:nvPr/>
          </p:nvSpPr>
          <p:spPr>
            <a:xfrm>
              <a:off x="651372" y="1679583"/>
              <a:ext cx="32514" cy="62737"/>
            </a:xfrm>
            <a:custGeom>
              <a:avLst/>
              <a:gdLst/>
              <a:ahLst/>
              <a:cxnLst/>
              <a:rect l="l" t="t" r="r" b="b"/>
              <a:pathLst>
                <a:path w="1093" h="2109" extrusionOk="0">
                  <a:moveTo>
                    <a:pt x="584" y="1"/>
                  </a:moveTo>
                  <a:lnTo>
                    <a:pt x="1" y="1055"/>
                  </a:lnTo>
                  <a:lnTo>
                    <a:pt x="979" y="2108"/>
                  </a:lnTo>
                  <a:lnTo>
                    <a:pt x="1092" y="1995"/>
                  </a:lnTo>
                  <a:lnTo>
                    <a:pt x="189" y="1036"/>
                  </a:lnTo>
                  <a:lnTo>
                    <a:pt x="735" y="76"/>
                  </a:lnTo>
                  <a:lnTo>
                    <a:pt x="584"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4"/>
            <p:cNvSpPr/>
            <p:nvPr/>
          </p:nvSpPr>
          <p:spPr>
            <a:xfrm>
              <a:off x="751555" y="1277184"/>
              <a:ext cx="57680" cy="57680"/>
            </a:xfrm>
            <a:custGeom>
              <a:avLst/>
              <a:gdLst/>
              <a:ahLst/>
              <a:cxnLst/>
              <a:rect l="l" t="t" r="r" b="b"/>
              <a:pathLst>
                <a:path w="1939" h="1939" extrusionOk="0">
                  <a:moveTo>
                    <a:pt x="979" y="0"/>
                  </a:moveTo>
                  <a:lnTo>
                    <a:pt x="772" y="19"/>
                  </a:lnTo>
                  <a:lnTo>
                    <a:pt x="603" y="76"/>
                  </a:lnTo>
                  <a:lnTo>
                    <a:pt x="433" y="151"/>
                  </a:lnTo>
                  <a:lnTo>
                    <a:pt x="283" y="283"/>
                  </a:lnTo>
                  <a:lnTo>
                    <a:pt x="170" y="414"/>
                  </a:lnTo>
                  <a:lnTo>
                    <a:pt x="76" y="584"/>
                  </a:lnTo>
                  <a:lnTo>
                    <a:pt x="20" y="772"/>
                  </a:lnTo>
                  <a:lnTo>
                    <a:pt x="1" y="960"/>
                  </a:lnTo>
                  <a:lnTo>
                    <a:pt x="20" y="1167"/>
                  </a:lnTo>
                  <a:lnTo>
                    <a:pt x="76" y="1355"/>
                  </a:lnTo>
                  <a:lnTo>
                    <a:pt x="170" y="1506"/>
                  </a:lnTo>
                  <a:lnTo>
                    <a:pt x="283" y="1656"/>
                  </a:lnTo>
                  <a:lnTo>
                    <a:pt x="433" y="1769"/>
                  </a:lnTo>
                  <a:lnTo>
                    <a:pt x="603" y="1863"/>
                  </a:lnTo>
                  <a:lnTo>
                    <a:pt x="772" y="1920"/>
                  </a:lnTo>
                  <a:lnTo>
                    <a:pt x="979" y="1938"/>
                  </a:lnTo>
                  <a:lnTo>
                    <a:pt x="1167" y="1920"/>
                  </a:lnTo>
                  <a:lnTo>
                    <a:pt x="1355" y="1863"/>
                  </a:lnTo>
                  <a:lnTo>
                    <a:pt x="1525" y="1769"/>
                  </a:lnTo>
                  <a:lnTo>
                    <a:pt x="1656" y="1656"/>
                  </a:lnTo>
                  <a:lnTo>
                    <a:pt x="1788" y="1506"/>
                  </a:lnTo>
                  <a:lnTo>
                    <a:pt x="1863" y="1355"/>
                  </a:lnTo>
                  <a:lnTo>
                    <a:pt x="1920" y="1167"/>
                  </a:lnTo>
                  <a:lnTo>
                    <a:pt x="1939" y="960"/>
                  </a:lnTo>
                  <a:lnTo>
                    <a:pt x="1920" y="772"/>
                  </a:lnTo>
                  <a:lnTo>
                    <a:pt x="1863" y="584"/>
                  </a:lnTo>
                  <a:lnTo>
                    <a:pt x="1788" y="414"/>
                  </a:lnTo>
                  <a:lnTo>
                    <a:pt x="1656" y="283"/>
                  </a:lnTo>
                  <a:lnTo>
                    <a:pt x="1525" y="151"/>
                  </a:lnTo>
                  <a:lnTo>
                    <a:pt x="1355" y="76"/>
                  </a:lnTo>
                  <a:lnTo>
                    <a:pt x="1167" y="19"/>
                  </a:lnTo>
                  <a:lnTo>
                    <a:pt x="9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4"/>
            <p:cNvSpPr/>
            <p:nvPr/>
          </p:nvSpPr>
          <p:spPr>
            <a:xfrm>
              <a:off x="789630" y="1119919"/>
              <a:ext cx="124850" cy="124850"/>
            </a:xfrm>
            <a:custGeom>
              <a:avLst/>
              <a:gdLst/>
              <a:ahLst/>
              <a:cxnLst/>
              <a:rect l="l" t="t" r="r" b="b"/>
              <a:pathLst>
                <a:path w="4197" h="4197" extrusionOk="0">
                  <a:moveTo>
                    <a:pt x="2089" y="0"/>
                  </a:moveTo>
                  <a:lnTo>
                    <a:pt x="1882" y="19"/>
                  </a:lnTo>
                  <a:lnTo>
                    <a:pt x="1675" y="57"/>
                  </a:lnTo>
                  <a:lnTo>
                    <a:pt x="1468" y="94"/>
                  </a:lnTo>
                  <a:lnTo>
                    <a:pt x="1280" y="170"/>
                  </a:lnTo>
                  <a:lnTo>
                    <a:pt x="1091" y="264"/>
                  </a:lnTo>
                  <a:lnTo>
                    <a:pt x="922" y="358"/>
                  </a:lnTo>
                  <a:lnTo>
                    <a:pt x="753" y="489"/>
                  </a:lnTo>
                  <a:lnTo>
                    <a:pt x="602" y="621"/>
                  </a:lnTo>
                  <a:lnTo>
                    <a:pt x="471" y="772"/>
                  </a:lnTo>
                  <a:lnTo>
                    <a:pt x="358" y="922"/>
                  </a:lnTo>
                  <a:lnTo>
                    <a:pt x="245" y="1110"/>
                  </a:lnTo>
                  <a:lnTo>
                    <a:pt x="170" y="1280"/>
                  </a:lnTo>
                  <a:lnTo>
                    <a:pt x="94" y="1487"/>
                  </a:lnTo>
                  <a:lnTo>
                    <a:pt x="38" y="1675"/>
                  </a:lnTo>
                  <a:lnTo>
                    <a:pt x="0" y="1882"/>
                  </a:lnTo>
                  <a:lnTo>
                    <a:pt x="0" y="2108"/>
                  </a:lnTo>
                  <a:lnTo>
                    <a:pt x="0" y="2315"/>
                  </a:lnTo>
                  <a:lnTo>
                    <a:pt x="38" y="2522"/>
                  </a:lnTo>
                  <a:lnTo>
                    <a:pt x="94" y="2728"/>
                  </a:lnTo>
                  <a:lnTo>
                    <a:pt x="170" y="2917"/>
                  </a:lnTo>
                  <a:lnTo>
                    <a:pt x="245" y="3105"/>
                  </a:lnTo>
                  <a:lnTo>
                    <a:pt x="358" y="3274"/>
                  </a:lnTo>
                  <a:lnTo>
                    <a:pt x="471" y="3425"/>
                  </a:lnTo>
                  <a:lnTo>
                    <a:pt x="602" y="3575"/>
                  </a:lnTo>
                  <a:lnTo>
                    <a:pt x="753" y="3726"/>
                  </a:lnTo>
                  <a:lnTo>
                    <a:pt x="922" y="3839"/>
                  </a:lnTo>
                  <a:lnTo>
                    <a:pt x="1091" y="3952"/>
                  </a:lnTo>
                  <a:lnTo>
                    <a:pt x="1280" y="4027"/>
                  </a:lnTo>
                  <a:lnTo>
                    <a:pt x="1468" y="4102"/>
                  </a:lnTo>
                  <a:lnTo>
                    <a:pt x="1675" y="4158"/>
                  </a:lnTo>
                  <a:lnTo>
                    <a:pt x="1882" y="4177"/>
                  </a:lnTo>
                  <a:lnTo>
                    <a:pt x="2089" y="4196"/>
                  </a:lnTo>
                  <a:lnTo>
                    <a:pt x="2315" y="4177"/>
                  </a:lnTo>
                  <a:lnTo>
                    <a:pt x="2521" y="4158"/>
                  </a:lnTo>
                  <a:lnTo>
                    <a:pt x="2710" y="4102"/>
                  </a:lnTo>
                  <a:lnTo>
                    <a:pt x="2917" y="4027"/>
                  </a:lnTo>
                  <a:lnTo>
                    <a:pt x="3086" y="3952"/>
                  </a:lnTo>
                  <a:lnTo>
                    <a:pt x="3255" y="3839"/>
                  </a:lnTo>
                  <a:lnTo>
                    <a:pt x="3425" y="3726"/>
                  </a:lnTo>
                  <a:lnTo>
                    <a:pt x="3575" y="3575"/>
                  </a:lnTo>
                  <a:lnTo>
                    <a:pt x="3707" y="3425"/>
                  </a:lnTo>
                  <a:lnTo>
                    <a:pt x="3820" y="3274"/>
                  </a:lnTo>
                  <a:lnTo>
                    <a:pt x="3933" y="3105"/>
                  </a:lnTo>
                  <a:lnTo>
                    <a:pt x="4027" y="2917"/>
                  </a:lnTo>
                  <a:lnTo>
                    <a:pt x="4102" y="2728"/>
                  </a:lnTo>
                  <a:lnTo>
                    <a:pt x="4140" y="2522"/>
                  </a:lnTo>
                  <a:lnTo>
                    <a:pt x="4177" y="2315"/>
                  </a:lnTo>
                  <a:lnTo>
                    <a:pt x="4196" y="2108"/>
                  </a:lnTo>
                  <a:lnTo>
                    <a:pt x="4177" y="1882"/>
                  </a:lnTo>
                  <a:lnTo>
                    <a:pt x="4140" y="1675"/>
                  </a:lnTo>
                  <a:lnTo>
                    <a:pt x="4102" y="1487"/>
                  </a:lnTo>
                  <a:lnTo>
                    <a:pt x="4027" y="1280"/>
                  </a:lnTo>
                  <a:lnTo>
                    <a:pt x="3933" y="1110"/>
                  </a:lnTo>
                  <a:lnTo>
                    <a:pt x="3820" y="922"/>
                  </a:lnTo>
                  <a:lnTo>
                    <a:pt x="3707" y="772"/>
                  </a:lnTo>
                  <a:lnTo>
                    <a:pt x="3575" y="621"/>
                  </a:lnTo>
                  <a:lnTo>
                    <a:pt x="3425" y="489"/>
                  </a:lnTo>
                  <a:lnTo>
                    <a:pt x="3255" y="358"/>
                  </a:lnTo>
                  <a:lnTo>
                    <a:pt x="3086" y="264"/>
                  </a:lnTo>
                  <a:lnTo>
                    <a:pt x="2917" y="170"/>
                  </a:lnTo>
                  <a:lnTo>
                    <a:pt x="2710" y="94"/>
                  </a:lnTo>
                  <a:lnTo>
                    <a:pt x="2521" y="57"/>
                  </a:lnTo>
                  <a:lnTo>
                    <a:pt x="2315" y="19"/>
                  </a:lnTo>
                  <a:lnTo>
                    <a:pt x="2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4"/>
            <p:cNvSpPr/>
            <p:nvPr/>
          </p:nvSpPr>
          <p:spPr>
            <a:xfrm>
              <a:off x="685520" y="1004625"/>
              <a:ext cx="85673" cy="86208"/>
            </a:xfrm>
            <a:custGeom>
              <a:avLst/>
              <a:gdLst/>
              <a:ahLst/>
              <a:cxnLst/>
              <a:rect l="l" t="t" r="r" b="b"/>
              <a:pathLst>
                <a:path w="2880" h="2898" extrusionOk="0">
                  <a:moveTo>
                    <a:pt x="1449" y="0"/>
                  </a:moveTo>
                  <a:lnTo>
                    <a:pt x="1299" y="19"/>
                  </a:lnTo>
                  <a:lnTo>
                    <a:pt x="1148" y="38"/>
                  </a:lnTo>
                  <a:lnTo>
                    <a:pt x="1017" y="75"/>
                  </a:lnTo>
                  <a:lnTo>
                    <a:pt x="885" y="132"/>
                  </a:lnTo>
                  <a:lnTo>
                    <a:pt x="753" y="188"/>
                  </a:lnTo>
                  <a:lnTo>
                    <a:pt x="640" y="264"/>
                  </a:lnTo>
                  <a:lnTo>
                    <a:pt x="527" y="339"/>
                  </a:lnTo>
                  <a:lnTo>
                    <a:pt x="414" y="433"/>
                  </a:lnTo>
                  <a:lnTo>
                    <a:pt x="320" y="527"/>
                  </a:lnTo>
                  <a:lnTo>
                    <a:pt x="245" y="640"/>
                  </a:lnTo>
                  <a:lnTo>
                    <a:pt x="170" y="772"/>
                  </a:lnTo>
                  <a:lnTo>
                    <a:pt x="113" y="885"/>
                  </a:lnTo>
                  <a:lnTo>
                    <a:pt x="57" y="1016"/>
                  </a:lnTo>
                  <a:lnTo>
                    <a:pt x="19" y="1167"/>
                  </a:lnTo>
                  <a:lnTo>
                    <a:pt x="0" y="1298"/>
                  </a:lnTo>
                  <a:lnTo>
                    <a:pt x="0" y="1449"/>
                  </a:lnTo>
                  <a:lnTo>
                    <a:pt x="0" y="1600"/>
                  </a:lnTo>
                  <a:lnTo>
                    <a:pt x="19" y="1750"/>
                  </a:lnTo>
                  <a:lnTo>
                    <a:pt x="57" y="1882"/>
                  </a:lnTo>
                  <a:lnTo>
                    <a:pt x="113" y="2013"/>
                  </a:lnTo>
                  <a:lnTo>
                    <a:pt x="170" y="2145"/>
                  </a:lnTo>
                  <a:lnTo>
                    <a:pt x="245" y="2258"/>
                  </a:lnTo>
                  <a:lnTo>
                    <a:pt x="320" y="2371"/>
                  </a:lnTo>
                  <a:lnTo>
                    <a:pt x="414" y="2465"/>
                  </a:lnTo>
                  <a:lnTo>
                    <a:pt x="527" y="2559"/>
                  </a:lnTo>
                  <a:lnTo>
                    <a:pt x="640" y="2653"/>
                  </a:lnTo>
                  <a:lnTo>
                    <a:pt x="753" y="2728"/>
                  </a:lnTo>
                  <a:lnTo>
                    <a:pt x="885" y="2785"/>
                  </a:lnTo>
                  <a:lnTo>
                    <a:pt x="1017" y="2823"/>
                  </a:lnTo>
                  <a:lnTo>
                    <a:pt x="1148" y="2860"/>
                  </a:lnTo>
                  <a:lnTo>
                    <a:pt x="1299" y="2879"/>
                  </a:lnTo>
                  <a:lnTo>
                    <a:pt x="1449" y="2898"/>
                  </a:lnTo>
                  <a:lnTo>
                    <a:pt x="1581" y="2879"/>
                  </a:lnTo>
                  <a:lnTo>
                    <a:pt x="1732" y="2860"/>
                  </a:lnTo>
                  <a:lnTo>
                    <a:pt x="1863" y="2823"/>
                  </a:lnTo>
                  <a:lnTo>
                    <a:pt x="1995" y="2785"/>
                  </a:lnTo>
                  <a:lnTo>
                    <a:pt x="2127" y="2728"/>
                  </a:lnTo>
                  <a:lnTo>
                    <a:pt x="2258" y="2653"/>
                  </a:lnTo>
                  <a:lnTo>
                    <a:pt x="2352" y="2559"/>
                  </a:lnTo>
                  <a:lnTo>
                    <a:pt x="2465" y="2465"/>
                  </a:lnTo>
                  <a:lnTo>
                    <a:pt x="2559" y="2371"/>
                  </a:lnTo>
                  <a:lnTo>
                    <a:pt x="2635" y="2258"/>
                  </a:lnTo>
                  <a:lnTo>
                    <a:pt x="2710" y="2145"/>
                  </a:lnTo>
                  <a:lnTo>
                    <a:pt x="2766" y="2013"/>
                  </a:lnTo>
                  <a:lnTo>
                    <a:pt x="2823" y="1882"/>
                  </a:lnTo>
                  <a:lnTo>
                    <a:pt x="2860" y="1750"/>
                  </a:lnTo>
                  <a:lnTo>
                    <a:pt x="2879" y="1600"/>
                  </a:lnTo>
                  <a:lnTo>
                    <a:pt x="2879" y="1449"/>
                  </a:lnTo>
                  <a:lnTo>
                    <a:pt x="2879" y="1298"/>
                  </a:lnTo>
                  <a:lnTo>
                    <a:pt x="2860" y="1167"/>
                  </a:lnTo>
                  <a:lnTo>
                    <a:pt x="2823" y="1016"/>
                  </a:lnTo>
                  <a:lnTo>
                    <a:pt x="2766" y="885"/>
                  </a:lnTo>
                  <a:lnTo>
                    <a:pt x="2710" y="772"/>
                  </a:lnTo>
                  <a:lnTo>
                    <a:pt x="2635" y="640"/>
                  </a:lnTo>
                  <a:lnTo>
                    <a:pt x="2559" y="527"/>
                  </a:lnTo>
                  <a:lnTo>
                    <a:pt x="2465" y="433"/>
                  </a:lnTo>
                  <a:lnTo>
                    <a:pt x="2352" y="339"/>
                  </a:lnTo>
                  <a:lnTo>
                    <a:pt x="2258" y="264"/>
                  </a:lnTo>
                  <a:lnTo>
                    <a:pt x="2127" y="188"/>
                  </a:lnTo>
                  <a:lnTo>
                    <a:pt x="1995" y="132"/>
                  </a:lnTo>
                  <a:lnTo>
                    <a:pt x="1863" y="75"/>
                  </a:lnTo>
                  <a:lnTo>
                    <a:pt x="1732" y="38"/>
                  </a:lnTo>
                  <a:lnTo>
                    <a:pt x="1581" y="19"/>
                  </a:lnTo>
                  <a:lnTo>
                    <a:pt x="14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4"/>
            <p:cNvSpPr/>
            <p:nvPr/>
          </p:nvSpPr>
          <p:spPr>
            <a:xfrm>
              <a:off x="2991969" y="3234388"/>
              <a:ext cx="46495" cy="46495"/>
            </a:xfrm>
            <a:custGeom>
              <a:avLst/>
              <a:gdLst/>
              <a:ahLst/>
              <a:cxnLst/>
              <a:rect l="l" t="t" r="r" b="b"/>
              <a:pathLst>
                <a:path w="1563" h="1563" extrusionOk="0">
                  <a:moveTo>
                    <a:pt x="772" y="1"/>
                  </a:moveTo>
                  <a:lnTo>
                    <a:pt x="621" y="20"/>
                  </a:lnTo>
                  <a:lnTo>
                    <a:pt x="471" y="57"/>
                  </a:lnTo>
                  <a:lnTo>
                    <a:pt x="339" y="133"/>
                  </a:lnTo>
                  <a:lnTo>
                    <a:pt x="226" y="227"/>
                  </a:lnTo>
                  <a:lnTo>
                    <a:pt x="132" y="339"/>
                  </a:lnTo>
                  <a:lnTo>
                    <a:pt x="57" y="471"/>
                  </a:lnTo>
                  <a:lnTo>
                    <a:pt x="19" y="622"/>
                  </a:lnTo>
                  <a:lnTo>
                    <a:pt x="1" y="772"/>
                  </a:lnTo>
                  <a:lnTo>
                    <a:pt x="19" y="942"/>
                  </a:lnTo>
                  <a:lnTo>
                    <a:pt x="57" y="1092"/>
                  </a:lnTo>
                  <a:lnTo>
                    <a:pt x="132" y="1224"/>
                  </a:lnTo>
                  <a:lnTo>
                    <a:pt x="226" y="1337"/>
                  </a:lnTo>
                  <a:lnTo>
                    <a:pt x="339" y="1431"/>
                  </a:lnTo>
                  <a:lnTo>
                    <a:pt x="471" y="1506"/>
                  </a:lnTo>
                  <a:lnTo>
                    <a:pt x="621" y="1544"/>
                  </a:lnTo>
                  <a:lnTo>
                    <a:pt x="772" y="1562"/>
                  </a:lnTo>
                  <a:lnTo>
                    <a:pt x="941" y="1544"/>
                  </a:lnTo>
                  <a:lnTo>
                    <a:pt x="1092" y="1506"/>
                  </a:lnTo>
                  <a:lnTo>
                    <a:pt x="1224" y="1431"/>
                  </a:lnTo>
                  <a:lnTo>
                    <a:pt x="1336" y="1337"/>
                  </a:lnTo>
                  <a:lnTo>
                    <a:pt x="1431" y="1224"/>
                  </a:lnTo>
                  <a:lnTo>
                    <a:pt x="1506" y="1092"/>
                  </a:lnTo>
                  <a:lnTo>
                    <a:pt x="1543" y="942"/>
                  </a:lnTo>
                  <a:lnTo>
                    <a:pt x="1562" y="772"/>
                  </a:lnTo>
                  <a:lnTo>
                    <a:pt x="1543" y="622"/>
                  </a:lnTo>
                  <a:lnTo>
                    <a:pt x="1506" y="471"/>
                  </a:lnTo>
                  <a:lnTo>
                    <a:pt x="1431" y="339"/>
                  </a:lnTo>
                  <a:lnTo>
                    <a:pt x="1336" y="227"/>
                  </a:lnTo>
                  <a:lnTo>
                    <a:pt x="1224" y="133"/>
                  </a:lnTo>
                  <a:lnTo>
                    <a:pt x="1092" y="57"/>
                  </a:lnTo>
                  <a:lnTo>
                    <a:pt x="941" y="20"/>
                  </a:lnTo>
                  <a:lnTo>
                    <a:pt x="7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4"/>
            <p:cNvSpPr/>
            <p:nvPr/>
          </p:nvSpPr>
          <p:spPr>
            <a:xfrm>
              <a:off x="3130227" y="3314998"/>
              <a:ext cx="45900" cy="46466"/>
            </a:xfrm>
            <a:custGeom>
              <a:avLst/>
              <a:gdLst/>
              <a:ahLst/>
              <a:cxnLst/>
              <a:rect l="l" t="t" r="r" b="b"/>
              <a:pathLst>
                <a:path w="1543" h="1562" extrusionOk="0">
                  <a:moveTo>
                    <a:pt x="771" y="0"/>
                  </a:moveTo>
                  <a:lnTo>
                    <a:pt x="621" y="19"/>
                  </a:lnTo>
                  <a:lnTo>
                    <a:pt x="470" y="76"/>
                  </a:lnTo>
                  <a:lnTo>
                    <a:pt x="339" y="151"/>
                  </a:lnTo>
                  <a:lnTo>
                    <a:pt x="226" y="245"/>
                  </a:lnTo>
                  <a:lnTo>
                    <a:pt x="132" y="358"/>
                  </a:lnTo>
                  <a:lnTo>
                    <a:pt x="56" y="489"/>
                  </a:lnTo>
                  <a:lnTo>
                    <a:pt x="0" y="621"/>
                  </a:lnTo>
                  <a:lnTo>
                    <a:pt x="0" y="791"/>
                  </a:lnTo>
                  <a:lnTo>
                    <a:pt x="0" y="941"/>
                  </a:lnTo>
                  <a:lnTo>
                    <a:pt x="56" y="1092"/>
                  </a:lnTo>
                  <a:lnTo>
                    <a:pt x="132" y="1223"/>
                  </a:lnTo>
                  <a:lnTo>
                    <a:pt x="226" y="1336"/>
                  </a:lnTo>
                  <a:lnTo>
                    <a:pt x="339" y="1430"/>
                  </a:lnTo>
                  <a:lnTo>
                    <a:pt x="470" y="1506"/>
                  </a:lnTo>
                  <a:lnTo>
                    <a:pt x="621" y="1543"/>
                  </a:lnTo>
                  <a:lnTo>
                    <a:pt x="771" y="1562"/>
                  </a:lnTo>
                  <a:lnTo>
                    <a:pt x="922" y="1543"/>
                  </a:lnTo>
                  <a:lnTo>
                    <a:pt x="1073" y="1506"/>
                  </a:lnTo>
                  <a:lnTo>
                    <a:pt x="1204" y="1430"/>
                  </a:lnTo>
                  <a:lnTo>
                    <a:pt x="1317" y="1336"/>
                  </a:lnTo>
                  <a:lnTo>
                    <a:pt x="1411" y="1223"/>
                  </a:lnTo>
                  <a:lnTo>
                    <a:pt x="1486" y="1092"/>
                  </a:lnTo>
                  <a:lnTo>
                    <a:pt x="1524" y="941"/>
                  </a:lnTo>
                  <a:lnTo>
                    <a:pt x="1543" y="791"/>
                  </a:lnTo>
                  <a:lnTo>
                    <a:pt x="1524" y="621"/>
                  </a:lnTo>
                  <a:lnTo>
                    <a:pt x="1486" y="489"/>
                  </a:lnTo>
                  <a:lnTo>
                    <a:pt x="1411" y="358"/>
                  </a:lnTo>
                  <a:lnTo>
                    <a:pt x="1317" y="245"/>
                  </a:lnTo>
                  <a:lnTo>
                    <a:pt x="1204" y="151"/>
                  </a:lnTo>
                  <a:lnTo>
                    <a:pt x="1073" y="76"/>
                  </a:lnTo>
                  <a:lnTo>
                    <a:pt x="922" y="19"/>
                  </a:lnTo>
                  <a:lnTo>
                    <a:pt x="7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4"/>
            <p:cNvSpPr/>
            <p:nvPr/>
          </p:nvSpPr>
          <p:spPr>
            <a:xfrm>
              <a:off x="2942710" y="3134769"/>
              <a:ext cx="374491" cy="228967"/>
            </a:xfrm>
            <a:custGeom>
              <a:avLst/>
              <a:gdLst/>
              <a:ahLst/>
              <a:cxnLst/>
              <a:rect l="l" t="t" r="r" b="b"/>
              <a:pathLst>
                <a:path w="12589" h="7697" extrusionOk="0">
                  <a:moveTo>
                    <a:pt x="95" y="1"/>
                  </a:moveTo>
                  <a:lnTo>
                    <a:pt x="1" y="151"/>
                  </a:lnTo>
                  <a:lnTo>
                    <a:pt x="12513" y="7696"/>
                  </a:lnTo>
                  <a:lnTo>
                    <a:pt x="12588" y="7546"/>
                  </a:lnTo>
                  <a:lnTo>
                    <a:pt x="95"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4"/>
            <p:cNvSpPr/>
            <p:nvPr/>
          </p:nvSpPr>
          <p:spPr>
            <a:xfrm>
              <a:off x="2975193" y="2896358"/>
              <a:ext cx="761239" cy="315145"/>
            </a:xfrm>
            <a:custGeom>
              <a:avLst/>
              <a:gdLst/>
              <a:ahLst/>
              <a:cxnLst/>
              <a:rect l="l" t="t" r="r" b="b"/>
              <a:pathLst>
                <a:path w="25590" h="10594" extrusionOk="0">
                  <a:moveTo>
                    <a:pt x="75" y="0"/>
                  </a:moveTo>
                  <a:lnTo>
                    <a:pt x="0" y="151"/>
                  </a:lnTo>
                  <a:lnTo>
                    <a:pt x="25514" y="10593"/>
                  </a:lnTo>
                  <a:lnTo>
                    <a:pt x="25589" y="10443"/>
                  </a:lnTo>
                  <a:lnTo>
                    <a:pt x="75"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4"/>
            <p:cNvSpPr/>
            <p:nvPr/>
          </p:nvSpPr>
          <p:spPr>
            <a:xfrm>
              <a:off x="3533757" y="3116297"/>
              <a:ext cx="168490" cy="22995"/>
            </a:xfrm>
            <a:custGeom>
              <a:avLst/>
              <a:gdLst/>
              <a:ahLst/>
              <a:cxnLst/>
              <a:rect l="l" t="t" r="r" b="b"/>
              <a:pathLst>
                <a:path w="5664" h="773" extrusionOk="0">
                  <a:moveTo>
                    <a:pt x="1769" y="1"/>
                  </a:moveTo>
                  <a:lnTo>
                    <a:pt x="1392" y="20"/>
                  </a:lnTo>
                  <a:lnTo>
                    <a:pt x="1073" y="38"/>
                  </a:lnTo>
                  <a:lnTo>
                    <a:pt x="790" y="76"/>
                  </a:lnTo>
                  <a:lnTo>
                    <a:pt x="565" y="114"/>
                  </a:lnTo>
                  <a:lnTo>
                    <a:pt x="358" y="170"/>
                  </a:lnTo>
                  <a:lnTo>
                    <a:pt x="94" y="245"/>
                  </a:lnTo>
                  <a:lnTo>
                    <a:pt x="0" y="302"/>
                  </a:lnTo>
                  <a:lnTo>
                    <a:pt x="57" y="433"/>
                  </a:lnTo>
                  <a:lnTo>
                    <a:pt x="151" y="415"/>
                  </a:lnTo>
                  <a:lnTo>
                    <a:pt x="395" y="321"/>
                  </a:lnTo>
                  <a:lnTo>
                    <a:pt x="583" y="283"/>
                  </a:lnTo>
                  <a:lnTo>
                    <a:pt x="828" y="245"/>
                  </a:lnTo>
                  <a:lnTo>
                    <a:pt x="1091" y="208"/>
                  </a:lnTo>
                  <a:lnTo>
                    <a:pt x="1411" y="170"/>
                  </a:lnTo>
                  <a:lnTo>
                    <a:pt x="2183" y="170"/>
                  </a:lnTo>
                  <a:lnTo>
                    <a:pt x="2634" y="189"/>
                  </a:lnTo>
                  <a:lnTo>
                    <a:pt x="3142" y="245"/>
                  </a:lnTo>
                  <a:lnTo>
                    <a:pt x="3688" y="321"/>
                  </a:lnTo>
                  <a:lnTo>
                    <a:pt x="4290" y="433"/>
                  </a:lnTo>
                  <a:lnTo>
                    <a:pt x="4930" y="584"/>
                  </a:lnTo>
                  <a:lnTo>
                    <a:pt x="5626" y="772"/>
                  </a:lnTo>
                  <a:lnTo>
                    <a:pt x="5664" y="622"/>
                  </a:lnTo>
                  <a:lnTo>
                    <a:pt x="4967" y="433"/>
                  </a:lnTo>
                  <a:lnTo>
                    <a:pt x="4309" y="264"/>
                  </a:lnTo>
                  <a:lnTo>
                    <a:pt x="3707" y="151"/>
                  </a:lnTo>
                  <a:lnTo>
                    <a:pt x="3161" y="76"/>
                  </a:lnTo>
                  <a:lnTo>
                    <a:pt x="2653" y="20"/>
                  </a:lnTo>
                  <a:lnTo>
                    <a:pt x="2183"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4"/>
            <p:cNvSpPr/>
            <p:nvPr/>
          </p:nvSpPr>
          <p:spPr>
            <a:xfrm>
              <a:off x="2418859" y="2613715"/>
              <a:ext cx="590518" cy="880467"/>
            </a:xfrm>
            <a:custGeom>
              <a:avLst/>
              <a:gdLst/>
              <a:ahLst/>
              <a:cxnLst/>
              <a:rect l="l" t="t" r="r" b="b"/>
              <a:pathLst>
                <a:path w="19851" h="29598" extrusionOk="0">
                  <a:moveTo>
                    <a:pt x="7545" y="0"/>
                  </a:moveTo>
                  <a:lnTo>
                    <a:pt x="7414" y="19"/>
                  </a:lnTo>
                  <a:lnTo>
                    <a:pt x="7263" y="57"/>
                  </a:lnTo>
                  <a:lnTo>
                    <a:pt x="7150" y="132"/>
                  </a:lnTo>
                  <a:lnTo>
                    <a:pt x="7037" y="226"/>
                  </a:lnTo>
                  <a:lnTo>
                    <a:pt x="6943" y="339"/>
                  </a:lnTo>
                  <a:lnTo>
                    <a:pt x="6887" y="452"/>
                  </a:lnTo>
                  <a:lnTo>
                    <a:pt x="6830" y="584"/>
                  </a:lnTo>
                  <a:lnTo>
                    <a:pt x="6830" y="734"/>
                  </a:lnTo>
                  <a:lnTo>
                    <a:pt x="6830" y="885"/>
                  </a:lnTo>
                  <a:lnTo>
                    <a:pt x="6887" y="1016"/>
                  </a:lnTo>
                  <a:lnTo>
                    <a:pt x="6943" y="1148"/>
                  </a:lnTo>
                  <a:lnTo>
                    <a:pt x="7037" y="1261"/>
                  </a:lnTo>
                  <a:lnTo>
                    <a:pt x="7150" y="1336"/>
                  </a:lnTo>
                  <a:lnTo>
                    <a:pt x="7263" y="1411"/>
                  </a:lnTo>
                  <a:lnTo>
                    <a:pt x="7414" y="1449"/>
                  </a:lnTo>
                  <a:lnTo>
                    <a:pt x="7545" y="1468"/>
                  </a:lnTo>
                  <a:lnTo>
                    <a:pt x="7903" y="1468"/>
                  </a:lnTo>
                  <a:lnTo>
                    <a:pt x="7903" y="9408"/>
                  </a:lnTo>
                  <a:lnTo>
                    <a:pt x="7884" y="9728"/>
                  </a:lnTo>
                  <a:lnTo>
                    <a:pt x="7865" y="10048"/>
                  </a:lnTo>
                  <a:lnTo>
                    <a:pt x="7809" y="10368"/>
                  </a:lnTo>
                  <a:lnTo>
                    <a:pt x="7752" y="10688"/>
                  </a:lnTo>
                  <a:lnTo>
                    <a:pt x="7658" y="11007"/>
                  </a:lnTo>
                  <a:lnTo>
                    <a:pt x="7564" y="11308"/>
                  </a:lnTo>
                  <a:lnTo>
                    <a:pt x="7433" y="11609"/>
                  </a:lnTo>
                  <a:lnTo>
                    <a:pt x="7301" y="11911"/>
                  </a:lnTo>
                  <a:lnTo>
                    <a:pt x="339" y="25307"/>
                  </a:lnTo>
                  <a:lnTo>
                    <a:pt x="245" y="25495"/>
                  </a:lnTo>
                  <a:lnTo>
                    <a:pt x="170" y="25665"/>
                  </a:lnTo>
                  <a:lnTo>
                    <a:pt x="113" y="25853"/>
                  </a:lnTo>
                  <a:lnTo>
                    <a:pt x="57" y="26041"/>
                  </a:lnTo>
                  <a:lnTo>
                    <a:pt x="38" y="26229"/>
                  </a:lnTo>
                  <a:lnTo>
                    <a:pt x="19" y="26417"/>
                  </a:lnTo>
                  <a:lnTo>
                    <a:pt x="0" y="26606"/>
                  </a:lnTo>
                  <a:lnTo>
                    <a:pt x="0" y="26794"/>
                  </a:lnTo>
                  <a:lnTo>
                    <a:pt x="19" y="26982"/>
                  </a:lnTo>
                  <a:lnTo>
                    <a:pt x="38" y="27170"/>
                  </a:lnTo>
                  <a:lnTo>
                    <a:pt x="76" y="27339"/>
                  </a:lnTo>
                  <a:lnTo>
                    <a:pt x="132" y="27528"/>
                  </a:lnTo>
                  <a:lnTo>
                    <a:pt x="264" y="27866"/>
                  </a:lnTo>
                  <a:lnTo>
                    <a:pt x="433" y="28186"/>
                  </a:lnTo>
                  <a:lnTo>
                    <a:pt x="640" y="28487"/>
                  </a:lnTo>
                  <a:lnTo>
                    <a:pt x="885" y="28751"/>
                  </a:lnTo>
                  <a:lnTo>
                    <a:pt x="1016" y="28882"/>
                  </a:lnTo>
                  <a:lnTo>
                    <a:pt x="1167" y="28995"/>
                  </a:lnTo>
                  <a:lnTo>
                    <a:pt x="1317" y="29108"/>
                  </a:lnTo>
                  <a:lnTo>
                    <a:pt x="1468" y="29202"/>
                  </a:lnTo>
                  <a:lnTo>
                    <a:pt x="1637" y="29296"/>
                  </a:lnTo>
                  <a:lnTo>
                    <a:pt x="1807" y="29371"/>
                  </a:lnTo>
                  <a:lnTo>
                    <a:pt x="1976" y="29447"/>
                  </a:lnTo>
                  <a:lnTo>
                    <a:pt x="2164" y="29503"/>
                  </a:lnTo>
                  <a:lnTo>
                    <a:pt x="2352" y="29541"/>
                  </a:lnTo>
                  <a:lnTo>
                    <a:pt x="2541" y="29578"/>
                  </a:lnTo>
                  <a:lnTo>
                    <a:pt x="2747" y="29597"/>
                  </a:lnTo>
                  <a:lnTo>
                    <a:pt x="17123" y="29597"/>
                  </a:lnTo>
                  <a:lnTo>
                    <a:pt x="17311" y="29578"/>
                  </a:lnTo>
                  <a:lnTo>
                    <a:pt x="17518" y="29541"/>
                  </a:lnTo>
                  <a:lnTo>
                    <a:pt x="17706" y="29503"/>
                  </a:lnTo>
                  <a:lnTo>
                    <a:pt x="17875" y="29447"/>
                  </a:lnTo>
                  <a:lnTo>
                    <a:pt x="18063" y="29371"/>
                  </a:lnTo>
                  <a:lnTo>
                    <a:pt x="18233" y="29296"/>
                  </a:lnTo>
                  <a:lnTo>
                    <a:pt x="18383" y="29202"/>
                  </a:lnTo>
                  <a:lnTo>
                    <a:pt x="18553" y="29108"/>
                  </a:lnTo>
                  <a:lnTo>
                    <a:pt x="18703" y="28995"/>
                  </a:lnTo>
                  <a:lnTo>
                    <a:pt x="18835" y="28882"/>
                  </a:lnTo>
                  <a:lnTo>
                    <a:pt x="18967" y="28751"/>
                  </a:lnTo>
                  <a:lnTo>
                    <a:pt x="19211" y="28487"/>
                  </a:lnTo>
                  <a:lnTo>
                    <a:pt x="19418" y="28186"/>
                  </a:lnTo>
                  <a:lnTo>
                    <a:pt x="19587" y="27866"/>
                  </a:lnTo>
                  <a:lnTo>
                    <a:pt x="19719" y="27528"/>
                  </a:lnTo>
                  <a:lnTo>
                    <a:pt x="19776" y="27339"/>
                  </a:lnTo>
                  <a:lnTo>
                    <a:pt x="19813" y="27170"/>
                  </a:lnTo>
                  <a:lnTo>
                    <a:pt x="19832" y="26982"/>
                  </a:lnTo>
                  <a:lnTo>
                    <a:pt x="19851" y="26794"/>
                  </a:lnTo>
                  <a:lnTo>
                    <a:pt x="19851" y="26606"/>
                  </a:lnTo>
                  <a:lnTo>
                    <a:pt x="19851" y="26417"/>
                  </a:lnTo>
                  <a:lnTo>
                    <a:pt x="19832" y="26229"/>
                  </a:lnTo>
                  <a:lnTo>
                    <a:pt x="19794" y="26041"/>
                  </a:lnTo>
                  <a:lnTo>
                    <a:pt x="19738" y="25853"/>
                  </a:lnTo>
                  <a:lnTo>
                    <a:pt x="19682" y="25665"/>
                  </a:lnTo>
                  <a:lnTo>
                    <a:pt x="19606" y="25495"/>
                  </a:lnTo>
                  <a:lnTo>
                    <a:pt x="19512" y="25307"/>
                  </a:lnTo>
                  <a:lnTo>
                    <a:pt x="12569" y="11911"/>
                  </a:lnTo>
                  <a:lnTo>
                    <a:pt x="12419" y="11609"/>
                  </a:lnTo>
                  <a:lnTo>
                    <a:pt x="12306" y="11308"/>
                  </a:lnTo>
                  <a:lnTo>
                    <a:pt x="12193" y="11007"/>
                  </a:lnTo>
                  <a:lnTo>
                    <a:pt x="12118" y="10688"/>
                  </a:lnTo>
                  <a:lnTo>
                    <a:pt x="12042" y="10368"/>
                  </a:lnTo>
                  <a:lnTo>
                    <a:pt x="11986" y="10048"/>
                  </a:lnTo>
                  <a:lnTo>
                    <a:pt x="11967" y="9728"/>
                  </a:lnTo>
                  <a:lnTo>
                    <a:pt x="11948" y="9408"/>
                  </a:lnTo>
                  <a:lnTo>
                    <a:pt x="11948" y="1468"/>
                  </a:lnTo>
                  <a:lnTo>
                    <a:pt x="12306" y="1468"/>
                  </a:lnTo>
                  <a:lnTo>
                    <a:pt x="12456" y="1449"/>
                  </a:lnTo>
                  <a:lnTo>
                    <a:pt x="12588" y="1411"/>
                  </a:lnTo>
                  <a:lnTo>
                    <a:pt x="12720" y="1336"/>
                  </a:lnTo>
                  <a:lnTo>
                    <a:pt x="12814" y="1261"/>
                  </a:lnTo>
                  <a:lnTo>
                    <a:pt x="12908" y="1148"/>
                  </a:lnTo>
                  <a:lnTo>
                    <a:pt x="12983" y="1016"/>
                  </a:lnTo>
                  <a:lnTo>
                    <a:pt x="13021" y="885"/>
                  </a:lnTo>
                  <a:lnTo>
                    <a:pt x="13040" y="734"/>
                  </a:lnTo>
                  <a:lnTo>
                    <a:pt x="13021" y="584"/>
                  </a:lnTo>
                  <a:lnTo>
                    <a:pt x="12983" y="452"/>
                  </a:lnTo>
                  <a:lnTo>
                    <a:pt x="12908" y="339"/>
                  </a:lnTo>
                  <a:lnTo>
                    <a:pt x="12814" y="226"/>
                  </a:lnTo>
                  <a:lnTo>
                    <a:pt x="12720" y="132"/>
                  </a:lnTo>
                  <a:lnTo>
                    <a:pt x="12588" y="57"/>
                  </a:lnTo>
                  <a:lnTo>
                    <a:pt x="12456" y="19"/>
                  </a:lnTo>
                  <a:lnTo>
                    <a:pt x="123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4"/>
            <p:cNvSpPr/>
            <p:nvPr/>
          </p:nvSpPr>
          <p:spPr>
            <a:xfrm>
              <a:off x="2460831" y="3126381"/>
              <a:ext cx="506570" cy="332488"/>
            </a:xfrm>
            <a:custGeom>
              <a:avLst/>
              <a:gdLst/>
              <a:ahLst/>
              <a:cxnLst/>
              <a:rect l="l" t="t" r="r" b="b"/>
              <a:pathLst>
                <a:path w="17029" h="11177" extrusionOk="0">
                  <a:moveTo>
                    <a:pt x="5683" y="0"/>
                  </a:moveTo>
                  <a:lnTo>
                    <a:pt x="5457" y="19"/>
                  </a:lnTo>
                  <a:lnTo>
                    <a:pt x="5250" y="57"/>
                  </a:lnTo>
                  <a:lnTo>
                    <a:pt x="5043" y="132"/>
                  </a:lnTo>
                  <a:lnTo>
                    <a:pt x="4855" y="245"/>
                  </a:lnTo>
                  <a:lnTo>
                    <a:pt x="4667" y="358"/>
                  </a:lnTo>
                  <a:lnTo>
                    <a:pt x="4516" y="508"/>
                  </a:lnTo>
                  <a:lnTo>
                    <a:pt x="4385" y="678"/>
                  </a:lnTo>
                  <a:lnTo>
                    <a:pt x="4253" y="866"/>
                  </a:lnTo>
                  <a:lnTo>
                    <a:pt x="189" y="8693"/>
                  </a:lnTo>
                  <a:lnTo>
                    <a:pt x="95" y="8919"/>
                  </a:lnTo>
                  <a:lnTo>
                    <a:pt x="38" y="9126"/>
                  </a:lnTo>
                  <a:lnTo>
                    <a:pt x="1" y="9352"/>
                  </a:lnTo>
                  <a:lnTo>
                    <a:pt x="1" y="9559"/>
                  </a:lnTo>
                  <a:lnTo>
                    <a:pt x="19" y="9766"/>
                  </a:lnTo>
                  <a:lnTo>
                    <a:pt x="76" y="9973"/>
                  </a:lnTo>
                  <a:lnTo>
                    <a:pt x="151" y="10180"/>
                  </a:lnTo>
                  <a:lnTo>
                    <a:pt x="245" y="10368"/>
                  </a:lnTo>
                  <a:lnTo>
                    <a:pt x="377" y="10537"/>
                  </a:lnTo>
                  <a:lnTo>
                    <a:pt x="509" y="10688"/>
                  </a:lnTo>
                  <a:lnTo>
                    <a:pt x="659" y="10819"/>
                  </a:lnTo>
                  <a:lnTo>
                    <a:pt x="847" y="10951"/>
                  </a:lnTo>
                  <a:lnTo>
                    <a:pt x="1035" y="11045"/>
                  </a:lnTo>
                  <a:lnTo>
                    <a:pt x="1242" y="11120"/>
                  </a:lnTo>
                  <a:lnTo>
                    <a:pt x="1468" y="11158"/>
                  </a:lnTo>
                  <a:lnTo>
                    <a:pt x="1694" y="11177"/>
                  </a:lnTo>
                  <a:lnTo>
                    <a:pt x="15335" y="11177"/>
                  </a:lnTo>
                  <a:lnTo>
                    <a:pt x="15580" y="11158"/>
                  </a:lnTo>
                  <a:lnTo>
                    <a:pt x="15787" y="11120"/>
                  </a:lnTo>
                  <a:lnTo>
                    <a:pt x="15994" y="11045"/>
                  </a:lnTo>
                  <a:lnTo>
                    <a:pt x="16201" y="10951"/>
                  </a:lnTo>
                  <a:lnTo>
                    <a:pt x="16370" y="10819"/>
                  </a:lnTo>
                  <a:lnTo>
                    <a:pt x="16521" y="10688"/>
                  </a:lnTo>
                  <a:lnTo>
                    <a:pt x="16671" y="10537"/>
                  </a:lnTo>
                  <a:lnTo>
                    <a:pt x="16784" y="10368"/>
                  </a:lnTo>
                  <a:lnTo>
                    <a:pt x="16878" y="10180"/>
                  </a:lnTo>
                  <a:lnTo>
                    <a:pt x="16953" y="9973"/>
                  </a:lnTo>
                  <a:lnTo>
                    <a:pt x="17010" y="9766"/>
                  </a:lnTo>
                  <a:lnTo>
                    <a:pt x="17029" y="9559"/>
                  </a:lnTo>
                  <a:lnTo>
                    <a:pt x="17029" y="9352"/>
                  </a:lnTo>
                  <a:lnTo>
                    <a:pt x="16991" y="9126"/>
                  </a:lnTo>
                  <a:lnTo>
                    <a:pt x="16935" y="8919"/>
                  </a:lnTo>
                  <a:lnTo>
                    <a:pt x="16841" y="8693"/>
                  </a:lnTo>
                  <a:lnTo>
                    <a:pt x="12776" y="866"/>
                  </a:lnTo>
                  <a:lnTo>
                    <a:pt x="12663" y="678"/>
                  </a:lnTo>
                  <a:lnTo>
                    <a:pt x="12513" y="508"/>
                  </a:lnTo>
                  <a:lnTo>
                    <a:pt x="12362" y="358"/>
                  </a:lnTo>
                  <a:lnTo>
                    <a:pt x="12174" y="245"/>
                  </a:lnTo>
                  <a:lnTo>
                    <a:pt x="11986" y="132"/>
                  </a:lnTo>
                  <a:lnTo>
                    <a:pt x="11779" y="57"/>
                  </a:lnTo>
                  <a:lnTo>
                    <a:pt x="11572" y="19"/>
                  </a:lnTo>
                  <a:lnTo>
                    <a:pt x="113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4"/>
            <p:cNvSpPr/>
            <p:nvPr/>
          </p:nvSpPr>
          <p:spPr>
            <a:xfrm>
              <a:off x="2653910" y="2657352"/>
              <a:ext cx="91265" cy="189789"/>
            </a:xfrm>
            <a:custGeom>
              <a:avLst/>
              <a:gdLst/>
              <a:ahLst/>
              <a:cxnLst/>
              <a:rect l="l" t="t" r="r" b="b"/>
              <a:pathLst>
                <a:path w="3068" h="6380" extrusionOk="0">
                  <a:moveTo>
                    <a:pt x="1" y="1"/>
                  </a:moveTo>
                  <a:lnTo>
                    <a:pt x="1" y="6379"/>
                  </a:lnTo>
                  <a:lnTo>
                    <a:pt x="3068"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4"/>
            <p:cNvSpPr/>
            <p:nvPr/>
          </p:nvSpPr>
          <p:spPr>
            <a:xfrm>
              <a:off x="2732825" y="3190751"/>
              <a:ext cx="59941" cy="59911"/>
            </a:xfrm>
            <a:custGeom>
              <a:avLst/>
              <a:gdLst/>
              <a:ahLst/>
              <a:cxnLst/>
              <a:rect l="l" t="t" r="r" b="b"/>
              <a:pathLst>
                <a:path w="2015" h="2014" extrusionOk="0">
                  <a:moveTo>
                    <a:pt x="1017" y="0"/>
                  </a:moveTo>
                  <a:lnTo>
                    <a:pt x="810" y="19"/>
                  </a:lnTo>
                  <a:lnTo>
                    <a:pt x="622" y="75"/>
                  </a:lnTo>
                  <a:lnTo>
                    <a:pt x="453" y="170"/>
                  </a:lnTo>
                  <a:lnTo>
                    <a:pt x="302" y="301"/>
                  </a:lnTo>
                  <a:lnTo>
                    <a:pt x="170" y="452"/>
                  </a:lnTo>
                  <a:lnTo>
                    <a:pt x="76" y="621"/>
                  </a:lnTo>
                  <a:lnTo>
                    <a:pt x="20" y="809"/>
                  </a:lnTo>
                  <a:lnTo>
                    <a:pt x="1" y="1016"/>
                  </a:lnTo>
                  <a:lnTo>
                    <a:pt x="20" y="1204"/>
                  </a:lnTo>
                  <a:lnTo>
                    <a:pt x="76" y="1393"/>
                  </a:lnTo>
                  <a:lnTo>
                    <a:pt x="170" y="1581"/>
                  </a:lnTo>
                  <a:lnTo>
                    <a:pt x="302" y="1731"/>
                  </a:lnTo>
                  <a:lnTo>
                    <a:pt x="453" y="1844"/>
                  </a:lnTo>
                  <a:lnTo>
                    <a:pt x="622" y="1938"/>
                  </a:lnTo>
                  <a:lnTo>
                    <a:pt x="810" y="1995"/>
                  </a:lnTo>
                  <a:lnTo>
                    <a:pt x="1017" y="2013"/>
                  </a:lnTo>
                  <a:lnTo>
                    <a:pt x="1224" y="1995"/>
                  </a:lnTo>
                  <a:lnTo>
                    <a:pt x="1412" y="1938"/>
                  </a:lnTo>
                  <a:lnTo>
                    <a:pt x="1581" y="1844"/>
                  </a:lnTo>
                  <a:lnTo>
                    <a:pt x="1732" y="1731"/>
                  </a:lnTo>
                  <a:lnTo>
                    <a:pt x="1845" y="1581"/>
                  </a:lnTo>
                  <a:lnTo>
                    <a:pt x="1939" y="1393"/>
                  </a:lnTo>
                  <a:lnTo>
                    <a:pt x="1995" y="1204"/>
                  </a:lnTo>
                  <a:lnTo>
                    <a:pt x="2014" y="1016"/>
                  </a:lnTo>
                  <a:lnTo>
                    <a:pt x="1995" y="809"/>
                  </a:lnTo>
                  <a:lnTo>
                    <a:pt x="1939" y="621"/>
                  </a:lnTo>
                  <a:lnTo>
                    <a:pt x="1845" y="452"/>
                  </a:lnTo>
                  <a:lnTo>
                    <a:pt x="1732" y="301"/>
                  </a:lnTo>
                  <a:lnTo>
                    <a:pt x="1581" y="170"/>
                  </a:lnTo>
                  <a:lnTo>
                    <a:pt x="1412" y="75"/>
                  </a:lnTo>
                  <a:lnTo>
                    <a:pt x="1224" y="19"/>
                  </a:lnTo>
                  <a:lnTo>
                    <a:pt x="101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4"/>
            <p:cNvSpPr/>
            <p:nvPr/>
          </p:nvSpPr>
          <p:spPr>
            <a:xfrm>
              <a:off x="2745140" y="3297627"/>
              <a:ext cx="40903" cy="41468"/>
            </a:xfrm>
            <a:custGeom>
              <a:avLst/>
              <a:gdLst/>
              <a:ahLst/>
              <a:cxnLst/>
              <a:rect l="l" t="t" r="r" b="b"/>
              <a:pathLst>
                <a:path w="1375" h="1394" extrusionOk="0">
                  <a:moveTo>
                    <a:pt x="697" y="1"/>
                  </a:moveTo>
                  <a:lnTo>
                    <a:pt x="547" y="20"/>
                  </a:lnTo>
                  <a:lnTo>
                    <a:pt x="415" y="57"/>
                  </a:lnTo>
                  <a:lnTo>
                    <a:pt x="302" y="114"/>
                  </a:lnTo>
                  <a:lnTo>
                    <a:pt x="208" y="208"/>
                  </a:lnTo>
                  <a:lnTo>
                    <a:pt x="114" y="302"/>
                  </a:lnTo>
                  <a:lnTo>
                    <a:pt x="57" y="415"/>
                  </a:lnTo>
                  <a:lnTo>
                    <a:pt x="1" y="547"/>
                  </a:lnTo>
                  <a:lnTo>
                    <a:pt x="1" y="697"/>
                  </a:lnTo>
                  <a:lnTo>
                    <a:pt x="1" y="829"/>
                  </a:lnTo>
                  <a:lnTo>
                    <a:pt x="57" y="961"/>
                  </a:lnTo>
                  <a:lnTo>
                    <a:pt x="114" y="1073"/>
                  </a:lnTo>
                  <a:lnTo>
                    <a:pt x="208" y="1186"/>
                  </a:lnTo>
                  <a:lnTo>
                    <a:pt x="302" y="1262"/>
                  </a:lnTo>
                  <a:lnTo>
                    <a:pt x="415" y="1337"/>
                  </a:lnTo>
                  <a:lnTo>
                    <a:pt x="547" y="1375"/>
                  </a:lnTo>
                  <a:lnTo>
                    <a:pt x="697" y="1393"/>
                  </a:lnTo>
                  <a:lnTo>
                    <a:pt x="829" y="1375"/>
                  </a:lnTo>
                  <a:lnTo>
                    <a:pt x="960" y="1337"/>
                  </a:lnTo>
                  <a:lnTo>
                    <a:pt x="1073" y="1262"/>
                  </a:lnTo>
                  <a:lnTo>
                    <a:pt x="1186" y="1186"/>
                  </a:lnTo>
                  <a:lnTo>
                    <a:pt x="1262" y="1073"/>
                  </a:lnTo>
                  <a:lnTo>
                    <a:pt x="1337" y="961"/>
                  </a:lnTo>
                  <a:lnTo>
                    <a:pt x="1374" y="829"/>
                  </a:lnTo>
                  <a:lnTo>
                    <a:pt x="1374" y="697"/>
                  </a:lnTo>
                  <a:lnTo>
                    <a:pt x="1374" y="547"/>
                  </a:lnTo>
                  <a:lnTo>
                    <a:pt x="1337" y="415"/>
                  </a:lnTo>
                  <a:lnTo>
                    <a:pt x="1262" y="302"/>
                  </a:lnTo>
                  <a:lnTo>
                    <a:pt x="1186" y="208"/>
                  </a:lnTo>
                  <a:lnTo>
                    <a:pt x="1073" y="114"/>
                  </a:lnTo>
                  <a:lnTo>
                    <a:pt x="960" y="57"/>
                  </a:lnTo>
                  <a:lnTo>
                    <a:pt x="829" y="20"/>
                  </a:lnTo>
                  <a:lnTo>
                    <a:pt x="69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4"/>
            <p:cNvSpPr/>
            <p:nvPr/>
          </p:nvSpPr>
          <p:spPr>
            <a:xfrm>
              <a:off x="2612504" y="3322256"/>
              <a:ext cx="95192" cy="94627"/>
            </a:xfrm>
            <a:custGeom>
              <a:avLst/>
              <a:gdLst/>
              <a:ahLst/>
              <a:cxnLst/>
              <a:rect l="l" t="t" r="r" b="b"/>
              <a:pathLst>
                <a:path w="3200" h="3181" extrusionOk="0">
                  <a:moveTo>
                    <a:pt x="1431" y="1"/>
                  </a:moveTo>
                  <a:lnTo>
                    <a:pt x="1280" y="20"/>
                  </a:lnTo>
                  <a:lnTo>
                    <a:pt x="1111" y="57"/>
                  </a:lnTo>
                  <a:lnTo>
                    <a:pt x="979" y="114"/>
                  </a:lnTo>
                  <a:lnTo>
                    <a:pt x="828" y="189"/>
                  </a:lnTo>
                  <a:lnTo>
                    <a:pt x="697" y="264"/>
                  </a:lnTo>
                  <a:lnTo>
                    <a:pt x="584" y="358"/>
                  </a:lnTo>
                  <a:lnTo>
                    <a:pt x="471" y="452"/>
                  </a:lnTo>
                  <a:lnTo>
                    <a:pt x="358" y="584"/>
                  </a:lnTo>
                  <a:lnTo>
                    <a:pt x="264" y="697"/>
                  </a:lnTo>
                  <a:lnTo>
                    <a:pt x="189" y="829"/>
                  </a:lnTo>
                  <a:lnTo>
                    <a:pt x="113" y="960"/>
                  </a:lnTo>
                  <a:lnTo>
                    <a:pt x="76" y="1111"/>
                  </a:lnTo>
                  <a:lnTo>
                    <a:pt x="38" y="1262"/>
                  </a:lnTo>
                  <a:lnTo>
                    <a:pt x="1" y="1431"/>
                  </a:lnTo>
                  <a:lnTo>
                    <a:pt x="1" y="1600"/>
                  </a:lnTo>
                  <a:lnTo>
                    <a:pt x="1" y="1751"/>
                  </a:lnTo>
                  <a:lnTo>
                    <a:pt x="38" y="1920"/>
                  </a:lnTo>
                  <a:lnTo>
                    <a:pt x="76" y="2071"/>
                  </a:lnTo>
                  <a:lnTo>
                    <a:pt x="113" y="2221"/>
                  </a:lnTo>
                  <a:lnTo>
                    <a:pt x="189" y="2353"/>
                  </a:lnTo>
                  <a:lnTo>
                    <a:pt x="264" y="2485"/>
                  </a:lnTo>
                  <a:lnTo>
                    <a:pt x="358" y="2616"/>
                  </a:lnTo>
                  <a:lnTo>
                    <a:pt x="471" y="2729"/>
                  </a:lnTo>
                  <a:lnTo>
                    <a:pt x="584" y="2823"/>
                  </a:lnTo>
                  <a:lnTo>
                    <a:pt x="697" y="2917"/>
                  </a:lnTo>
                  <a:lnTo>
                    <a:pt x="828" y="2993"/>
                  </a:lnTo>
                  <a:lnTo>
                    <a:pt x="979" y="3068"/>
                  </a:lnTo>
                  <a:lnTo>
                    <a:pt x="1111" y="3124"/>
                  </a:lnTo>
                  <a:lnTo>
                    <a:pt x="1280" y="3162"/>
                  </a:lnTo>
                  <a:lnTo>
                    <a:pt x="1431" y="3181"/>
                  </a:lnTo>
                  <a:lnTo>
                    <a:pt x="1750" y="3181"/>
                  </a:lnTo>
                  <a:lnTo>
                    <a:pt x="1920" y="3162"/>
                  </a:lnTo>
                  <a:lnTo>
                    <a:pt x="2070" y="3124"/>
                  </a:lnTo>
                  <a:lnTo>
                    <a:pt x="2221" y="3068"/>
                  </a:lnTo>
                  <a:lnTo>
                    <a:pt x="2353" y="2993"/>
                  </a:lnTo>
                  <a:lnTo>
                    <a:pt x="2484" y="2917"/>
                  </a:lnTo>
                  <a:lnTo>
                    <a:pt x="2616" y="2823"/>
                  </a:lnTo>
                  <a:lnTo>
                    <a:pt x="2729" y="2729"/>
                  </a:lnTo>
                  <a:lnTo>
                    <a:pt x="2823" y="2616"/>
                  </a:lnTo>
                  <a:lnTo>
                    <a:pt x="2917" y="2485"/>
                  </a:lnTo>
                  <a:lnTo>
                    <a:pt x="2992" y="2353"/>
                  </a:lnTo>
                  <a:lnTo>
                    <a:pt x="3068" y="2221"/>
                  </a:lnTo>
                  <a:lnTo>
                    <a:pt x="3124" y="2071"/>
                  </a:lnTo>
                  <a:lnTo>
                    <a:pt x="3162" y="1920"/>
                  </a:lnTo>
                  <a:lnTo>
                    <a:pt x="3180" y="1751"/>
                  </a:lnTo>
                  <a:lnTo>
                    <a:pt x="3199" y="1600"/>
                  </a:lnTo>
                  <a:lnTo>
                    <a:pt x="3180" y="1431"/>
                  </a:lnTo>
                  <a:lnTo>
                    <a:pt x="3162" y="1262"/>
                  </a:lnTo>
                  <a:lnTo>
                    <a:pt x="3124" y="1111"/>
                  </a:lnTo>
                  <a:lnTo>
                    <a:pt x="3068" y="960"/>
                  </a:lnTo>
                  <a:lnTo>
                    <a:pt x="2992" y="829"/>
                  </a:lnTo>
                  <a:lnTo>
                    <a:pt x="2917" y="697"/>
                  </a:lnTo>
                  <a:lnTo>
                    <a:pt x="2823" y="584"/>
                  </a:lnTo>
                  <a:lnTo>
                    <a:pt x="2729" y="452"/>
                  </a:lnTo>
                  <a:lnTo>
                    <a:pt x="2616" y="358"/>
                  </a:lnTo>
                  <a:lnTo>
                    <a:pt x="2484" y="264"/>
                  </a:lnTo>
                  <a:lnTo>
                    <a:pt x="2353" y="189"/>
                  </a:lnTo>
                  <a:lnTo>
                    <a:pt x="2221" y="114"/>
                  </a:lnTo>
                  <a:lnTo>
                    <a:pt x="2070" y="57"/>
                  </a:lnTo>
                  <a:lnTo>
                    <a:pt x="1920" y="20"/>
                  </a:lnTo>
                  <a:lnTo>
                    <a:pt x="175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4"/>
            <p:cNvSpPr/>
            <p:nvPr/>
          </p:nvSpPr>
          <p:spPr>
            <a:xfrm>
              <a:off x="2625384" y="2746916"/>
              <a:ext cx="341442" cy="344803"/>
            </a:xfrm>
            <a:custGeom>
              <a:avLst/>
              <a:gdLst/>
              <a:ahLst/>
              <a:cxnLst/>
              <a:rect l="l" t="t" r="r" b="b"/>
              <a:pathLst>
                <a:path w="11478" h="11591" extrusionOk="0">
                  <a:moveTo>
                    <a:pt x="809" y="0"/>
                  </a:moveTo>
                  <a:lnTo>
                    <a:pt x="715" y="19"/>
                  </a:lnTo>
                  <a:lnTo>
                    <a:pt x="640" y="38"/>
                  </a:lnTo>
                  <a:lnTo>
                    <a:pt x="565" y="76"/>
                  </a:lnTo>
                  <a:lnTo>
                    <a:pt x="527" y="132"/>
                  </a:lnTo>
                  <a:lnTo>
                    <a:pt x="490" y="189"/>
                  </a:lnTo>
                  <a:lnTo>
                    <a:pt x="490" y="264"/>
                  </a:lnTo>
                  <a:lnTo>
                    <a:pt x="527" y="339"/>
                  </a:lnTo>
                  <a:lnTo>
                    <a:pt x="565" y="414"/>
                  </a:lnTo>
                  <a:lnTo>
                    <a:pt x="640" y="508"/>
                  </a:lnTo>
                  <a:lnTo>
                    <a:pt x="734" y="621"/>
                  </a:lnTo>
                  <a:lnTo>
                    <a:pt x="979" y="828"/>
                  </a:lnTo>
                  <a:lnTo>
                    <a:pt x="1299" y="1054"/>
                  </a:lnTo>
                  <a:lnTo>
                    <a:pt x="1656" y="1299"/>
                  </a:lnTo>
                  <a:lnTo>
                    <a:pt x="2032" y="1543"/>
                  </a:lnTo>
                  <a:lnTo>
                    <a:pt x="2446" y="1788"/>
                  </a:lnTo>
                  <a:lnTo>
                    <a:pt x="3274" y="2258"/>
                  </a:lnTo>
                  <a:lnTo>
                    <a:pt x="4008" y="2635"/>
                  </a:lnTo>
                  <a:lnTo>
                    <a:pt x="4723" y="3011"/>
                  </a:lnTo>
                  <a:lnTo>
                    <a:pt x="4027" y="2747"/>
                  </a:lnTo>
                  <a:lnTo>
                    <a:pt x="3312" y="2503"/>
                  </a:lnTo>
                  <a:lnTo>
                    <a:pt x="2484" y="2221"/>
                  </a:lnTo>
                  <a:lnTo>
                    <a:pt x="1637" y="1976"/>
                  </a:lnTo>
                  <a:lnTo>
                    <a:pt x="1242" y="1863"/>
                  </a:lnTo>
                  <a:lnTo>
                    <a:pt x="885" y="1788"/>
                  </a:lnTo>
                  <a:lnTo>
                    <a:pt x="565" y="1731"/>
                  </a:lnTo>
                  <a:lnTo>
                    <a:pt x="207" y="1731"/>
                  </a:lnTo>
                  <a:lnTo>
                    <a:pt x="132" y="1750"/>
                  </a:lnTo>
                  <a:lnTo>
                    <a:pt x="57" y="1769"/>
                  </a:lnTo>
                  <a:lnTo>
                    <a:pt x="19" y="1825"/>
                  </a:lnTo>
                  <a:lnTo>
                    <a:pt x="0" y="1863"/>
                  </a:lnTo>
                  <a:lnTo>
                    <a:pt x="0" y="1920"/>
                  </a:lnTo>
                  <a:lnTo>
                    <a:pt x="19" y="1976"/>
                  </a:lnTo>
                  <a:lnTo>
                    <a:pt x="57" y="2051"/>
                  </a:lnTo>
                  <a:lnTo>
                    <a:pt x="189" y="2183"/>
                  </a:lnTo>
                  <a:lnTo>
                    <a:pt x="377" y="2333"/>
                  </a:lnTo>
                  <a:lnTo>
                    <a:pt x="602" y="2484"/>
                  </a:lnTo>
                  <a:lnTo>
                    <a:pt x="885" y="2653"/>
                  </a:lnTo>
                  <a:lnTo>
                    <a:pt x="1487" y="2973"/>
                  </a:lnTo>
                  <a:lnTo>
                    <a:pt x="2089" y="3274"/>
                  </a:lnTo>
                  <a:lnTo>
                    <a:pt x="2653" y="3538"/>
                  </a:lnTo>
                  <a:lnTo>
                    <a:pt x="3180" y="3763"/>
                  </a:lnTo>
                  <a:lnTo>
                    <a:pt x="2747" y="3613"/>
                  </a:lnTo>
                  <a:lnTo>
                    <a:pt x="2296" y="3462"/>
                  </a:lnTo>
                  <a:lnTo>
                    <a:pt x="1769" y="3312"/>
                  </a:lnTo>
                  <a:lnTo>
                    <a:pt x="1223" y="3199"/>
                  </a:lnTo>
                  <a:lnTo>
                    <a:pt x="979" y="3143"/>
                  </a:lnTo>
                  <a:lnTo>
                    <a:pt x="753" y="3124"/>
                  </a:lnTo>
                  <a:lnTo>
                    <a:pt x="546" y="3124"/>
                  </a:lnTo>
                  <a:lnTo>
                    <a:pt x="377" y="3143"/>
                  </a:lnTo>
                  <a:lnTo>
                    <a:pt x="320" y="3161"/>
                  </a:lnTo>
                  <a:lnTo>
                    <a:pt x="264" y="3199"/>
                  </a:lnTo>
                  <a:lnTo>
                    <a:pt x="226" y="3237"/>
                  </a:lnTo>
                  <a:lnTo>
                    <a:pt x="207" y="3274"/>
                  </a:lnTo>
                  <a:lnTo>
                    <a:pt x="189" y="3331"/>
                  </a:lnTo>
                  <a:lnTo>
                    <a:pt x="207" y="3387"/>
                  </a:lnTo>
                  <a:lnTo>
                    <a:pt x="226" y="3462"/>
                  </a:lnTo>
                  <a:lnTo>
                    <a:pt x="264" y="3519"/>
                  </a:lnTo>
                  <a:lnTo>
                    <a:pt x="395" y="3669"/>
                  </a:lnTo>
                  <a:lnTo>
                    <a:pt x="565" y="3839"/>
                  </a:lnTo>
                  <a:lnTo>
                    <a:pt x="772" y="3989"/>
                  </a:lnTo>
                  <a:lnTo>
                    <a:pt x="998" y="4177"/>
                  </a:lnTo>
                  <a:lnTo>
                    <a:pt x="1524" y="4516"/>
                  </a:lnTo>
                  <a:lnTo>
                    <a:pt x="2051" y="4836"/>
                  </a:lnTo>
                  <a:lnTo>
                    <a:pt x="2522" y="5081"/>
                  </a:lnTo>
                  <a:lnTo>
                    <a:pt x="2992" y="5325"/>
                  </a:lnTo>
                  <a:lnTo>
                    <a:pt x="2616" y="5212"/>
                  </a:lnTo>
                  <a:lnTo>
                    <a:pt x="2296" y="5118"/>
                  </a:lnTo>
                  <a:lnTo>
                    <a:pt x="1995" y="5043"/>
                  </a:lnTo>
                  <a:lnTo>
                    <a:pt x="1731" y="4987"/>
                  </a:lnTo>
                  <a:lnTo>
                    <a:pt x="1524" y="4968"/>
                  </a:lnTo>
                  <a:lnTo>
                    <a:pt x="1205" y="4968"/>
                  </a:lnTo>
                  <a:lnTo>
                    <a:pt x="1110" y="5005"/>
                  </a:lnTo>
                  <a:lnTo>
                    <a:pt x="1054" y="5062"/>
                  </a:lnTo>
                  <a:lnTo>
                    <a:pt x="1035" y="5099"/>
                  </a:lnTo>
                  <a:lnTo>
                    <a:pt x="1035" y="5137"/>
                  </a:lnTo>
                  <a:lnTo>
                    <a:pt x="1054" y="5231"/>
                  </a:lnTo>
                  <a:lnTo>
                    <a:pt x="1129" y="5344"/>
                  </a:lnTo>
                  <a:lnTo>
                    <a:pt x="1261" y="5476"/>
                  </a:lnTo>
                  <a:lnTo>
                    <a:pt x="1412" y="5607"/>
                  </a:lnTo>
                  <a:lnTo>
                    <a:pt x="1637" y="5758"/>
                  </a:lnTo>
                  <a:lnTo>
                    <a:pt x="1882" y="5927"/>
                  </a:lnTo>
                  <a:lnTo>
                    <a:pt x="2446" y="6247"/>
                  </a:lnTo>
                  <a:lnTo>
                    <a:pt x="3011" y="6548"/>
                  </a:lnTo>
                  <a:lnTo>
                    <a:pt x="3519" y="6812"/>
                  </a:lnTo>
                  <a:lnTo>
                    <a:pt x="3989" y="7037"/>
                  </a:lnTo>
                  <a:lnTo>
                    <a:pt x="4685" y="7338"/>
                  </a:lnTo>
                  <a:lnTo>
                    <a:pt x="4949" y="7451"/>
                  </a:lnTo>
                  <a:lnTo>
                    <a:pt x="5043" y="7696"/>
                  </a:lnTo>
                  <a:lnTo>
                    <a:pt x="5156" y="7941"/>
                  </a:lnTo>
                  <a:lnTo>
                    <a:pt x="5250" y="8166"/>
                  </a:lnTo>
                  <a:lnTo>
                    <a:pt x="5363" y="8373"/>
                  </a:lnTo>
                  <a:lnTo>
                    <a:pt x="5495" y="8561"/>
                  </a:lnTo>
                  <a:lnTo>
                    <a:pt x="5607" y="8731"/>
                  </a:lnTo>
                  <a:lnTo>
                    <a:pt x="5852" y="9051"/>
                  </a:lnTo>
                  <a:lnTo>
                    <a:pt x="6097" y="9295"/>
                  </a:lnTo>
                  <a:lnTo>
                    <a:pt x="6360" y="9502"/>
                  </a:lnTo>
                  <a:lnTo>
                    <a:pt x="6605" y="9653"/>
                  </a:lnTo>
                  <a:lnTo>
                    <a:pt x="6849" y="9784"/>
                  </a:lnTo>
                  <a:lnTo>
                    <a:pt x="7094" y="9879"/>
                  </a:lnTo>
                  <a:lnTo>
                    <a:pt x="7301" y="9935"/>
                  </a:lnTo>
                  <a:lnTo>
                    <a:pt x="7508" y="9973"/>
                  </a:lnTo>
                  <a:lnTo>
                    <a:pt x="7677" y="9991"/>
                  </a:lnTo>
                  <a:lnTo>
                    <a:pt x="8016" y="9991"/>
                  </a:lnTo>
                  <a:lnTo>
                    <a:pt x="10913" y="11591"/>
                  </a:lnTo>
                  <a:lnTo>
                    <a:pt x="11478" y="7451"/>
                  </a:lnTo>
                  <a:lnTo>
                    <a:pt x="9690" y="6925"/>
                  </a:lnTo>
                  <a:lnTo>
                    <a:pt x="9164" y="6172"/>
                  </a:lnTo>
                  <a:lnTo>
                    <a:pt x="8599" y="5382"/>
                  </a:lnTo>
                  <a:lnTo>
                    <a:pt x="7922" y="4478"/>
                  </a:lnTo>
                  <a:lnTo>
                    <a:pt x="7188" y="3538"/>
                  </a:lnTo>
                  <a:lnTo>
                    <a:pt x="6830" y="3086"/>
                  </a:lnTo>
                  <a:lnTo>
                    <a:pt x="6473" y="2672"/>
                  </a:lnTo>
                  <a:lnTo>
                    <a:pt x="6153" y="2315"/>
                  </a:lnTo>
                  <a:lnTo>
                    <a:pt x="5852" y="2014"/>
                  </a:lnTo>
                  <a:lnTo>
                    <a:pt x="5589" y="1769"/>
                  </a:lnTo>
                  <a:lnTo>
                    <a:pt x="5457" y="1694"/>
                  </a:lnTo>
                  <a:lnTo>
                    <a:pt x="5363" y="1637"/>
                  </a:lnTo>
                  <a:lnTo>
                    <a:pt x="4234" y="1110"/>
                  </a:lnTo>
                  <a:lnTo>
                    <a:pt x="3481" y="772"/>
                  </a:lnTo>
                  <a:lnTo>
                    <a:pt x="2710" y="471"/>
                  </a:lnTo>
                  <a:lnTo>
                    <a:pt x="2333" y="339"/>
                  </a:lnTo>
                  <a:lnTo>
                    <a:pt x="1976" y="207"/>
                  </a:lnTo>
                  <a:lnTo>
                    <a:pt x="1637" y="113"/>
                  </a:lnTo>
                  <a:lnTo>
                    <a:pt x="1317" y="38"/>
                  </a:lnTo>
                  <a:lnTo>
                    <a:pt x="1054" y="0"/>
                  </a:lnTo>
                  <a:close/>
                </a:path>
              </a:pathLst>
            </a:custGeom>
            <a:solidFill>
              <a:srgbClr val="FFB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4"/>
            <p:cNvSpPr/>
            <p:nvPr/>
          </p:nvSpPr>
          <p:spPr>
            <a:xfrm>
              <a:off x="2718845" y="2856618"/>
              <a:ext cx="63838" cy="35281"/>
            </a:xfrm>
            <a:custGeom>
              <a:avLst/>
              <a:gdLst/>
              <a:ahLst/>
              <a:cxnLst/>
              <a:rect l="l" t="t" r="r" b="b"/>
              <a:pathLst>
                <a:path w="2146" h="1186" extrusionOk="0">
                  <a:moveTo>
                    <a:pt x="76" y="0"/>
                  </a:moveTo>
                  <a:lnTo>
                    <a:pt x="1" y="151"/>
                  </a:lnTo>
                  <a:lnTo>
                    <a:pt x="2070" y="1186"/>
                  </a:lnTo>
                  <a:lnTo>
                    <a:pt x="2146" y="1035"/>
                  </a:lnTo>
                  <a:lnTo>
                    <a:pt x="7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4"/>
            <p:cNvSpPr/>
            <p:nvPr/>
          </p:nvSpPr>
          <p:spPr>
            <a:xfrm>
              <a:off x="2713252" y="2903051"/>
              <a:ext cx="52088" cy="26921"/>
            </a:xfrm>
            <a:custGeom>
              <a:avLst/>
              <a:gdLst/>
              <a:ahLst/>
              <a:cxnLst/>
              <a:rect l="l" t="t" r="r" b="b"/>
              <a:pathLst>
                <a:path w="1751" h="905" extrusionOk="0">
                  <a:moveTo>
                    <a:pt x="57" y="1"/>
                  </a:moveTo>
                  <a:lnTo>
                    <a:pt x="0" y="151"/>
                  </a:lnTo>
                  <a:lnTo>
                    <a:pt x="1694" y="904"/>
                  </a:lnTo>
                  <a:lnTo>
                    <a:pt x="1750" y="754"/>
                  </a:lnTo>
                  <a:lnTo>
                    <a:pt x="57"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4"/>
            <p:cNvSpPr/>
            <p:nvPr/>
          </p:nvSpPr>
          <p:spPr>
            <a:xfrm>
              <a:off x="1026375" y="2632723"/>
              <a:ext cx="73893" cy="198743"/>
            </a:xfrm>
            <a:custGeom>
              <a:avLst/>
              <a:gdLst/>
              <a:ahLst/>
              <a:cxnLst/>
              <a:rect l="l" t="t" r="r" b="b"/>
              <a:pathLst>
                <a:path w="2484" h="6681" extrusionOk="0">
                  <a:moveTo>
                    <a:pt x="151" y="1"/>
                  </a:moveTo>
                  <a:lnTo>
                    <a:pt x="0" y="57"/>
                  </a:lnTo>
                  <a:lnTo>
                    <a:pt x="2333" y="6681"/>
                  </a:lnTo>
                  <a:lnTo>
                    <a:pt x="2484" y="6624"/>
                  </a:lnTo>
                  <a:lnTo>
                    <a:pt x="151"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4"/>
            <p:cNvSpPr/>
            <p:nvPr/>
          </p:nvSpPr>
          <p:spPr>
            <a:xfrm>
              <a:off x="1043717" y="2675259"/>
              <a:ext cx="157870" cy="58811"/>
            </a:xfrm>
            <a:custGeom>
              <a:avLst/>
              <a:gdLst/>
              <a:ahLst/>
              <a:cxnLst/>
              <a:rect l="l" t="t" r="r" b="b"/>
              <a:pathLst>
                <a:path w="5307" h="1977" extrusionOk="0">
                  <a:moveTo>
                    <a:pt x="132" y="1"/>
                  </a:moveTo>
                  <a:lnTo>
                    <a:pt x="0" y="20"/>
                  </a:lnTo>
                  <a:lnTo>
                    <a:pt x="19" y="170"/>
                  </a:lnTo>
                  <a:lnTo>
                    <a:pt x="433" y="170"/>
                  </a:lnTo>
                  <a:lnTo>
                    <a:pt x="922" y="208"/>
                  </a:lnTo>
                  <a:lnTo>
                    <a:pt x="1223" y="246"/>
                  </a:lnTo>
                  <a:lnTo>
                    <a:pt x="1543" y="302"/>
                  </a:lnTo>
                  <a:lnTo>
                    <a:pt x="1920" y="396"/>
                  </a:lnTo>
                  <a:lnTo>
                    <a:pt x="2315" y="509"/>
                  </a:lnTo>
                  <a:lnTo>
                    <a:pt x="2748" y="659"/>
                  </a:lnTo>
                  <a:lnTo>
                    <a:pt x="3199" y="829"/>
                  </a:lnTo>
                  <a:lnTo>
                    <a:pt x="3670" y="1055"/>
                  </a:lnTo>
                  <a:lnTo>
                    <a:pt x="4159" y="1318"/>
                  </a:lnTo>
                  <a:lnTo>
                    <a:pt x="4667" y="1619"/>
                  </a:lnTo>
                  <a:lnTo>
                    <a:pt x="5212" y="1977"/>
                  </a:lnTo>
                  <a:lnTo>
                    <a:pt x="5306" y="1845"/>
                  </a:lnTo>
                  <a:lnTo>
                    <a:pt x="4761" y="1487"/>
                  </a:lnTo>
                  <a:lnTo>
                    <a:pt x="4234" y="1168"/>
                  </a:lnTo>
                  <a:lnTo>
                    <a:pt x="3726" y="904"/>
                  </a:lnTo>
                  <a:lnTo>
                    <a:pt x="3237" y="678"/>
                  </a:lnTo>
                  <a:lnTo>
                    <a:pt x="2785" y="509"/>
                  </a:lnTo>
                  <a:lnTo>
                    <a:pt x="2352" y="358"/>
                  </a:lnTo>
                  <a:lnTo>
                    <a:pt x="1938" y="246"/>
                  </a:lnTo>
                  <a:lnTo>
                    <a:pt x="1562" y="151"/>
                  </a:lnTo>
                  <a:lnTo>
                    <a:pt x="1223" y="95"/>
                  </a:lnTo>
                  <a:lnTo>
                    <a:pt x="922" y="39"/>
                  </a:lnTo>
                  <a:lnTo>
                    <a:pt x="433"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4"/>
            <p:cNvSpPr/>
            <p:nvPr/>
          </p:nvSpPr>
          <p:spPr>
            <a:xfrm>
              <a:off x="1434932" y="2632723"/>
              <a:ext cx="131008" cy="305090"/>
            </a:xfrm>
            <a:custGeom>
              <a:avLst/>
              <a:gdLst/>
              <a:ahLst/>
              <a:cxnLst/>
              <a:rect l="l" t="t" r="r" b="b"/>
              <a:pathLst>
                <a:path w="4404" h="10256" extrusionOk="0">
                  <a:moveTo>
                    <a:pt x="4253" y="1"/>
                  </a:moveTo>
                  <a:lnTo>
                    <a:pt x="1" y="10199"/>
                  </a:lnTo>
                  <a:lnTo>
                    <a:pt x="151" y="10255"/>
                  </a:lnTo>
                  <a:lnTo>
                    <a:pt x="4403" y="57"/>
                  </a:lnTo>
                  <a:lnTo>
                    <a:pt x="4253"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4"/>
            <p:cNvSpPr/>
            <p:nvPr/>
          </p:nvSpPr>
          <p:spPr>
            <a:xfrm>
              <a:off x="1499302" y="2741889"/>
              <a:ext cx="151147" cy="197047"/>
            </a:xfrm>
            <a:custGeom>
              <a:avLst/>
              <a:gdLst/>
              <a:ahLst/>
              <a:cxnLst/>
              <a:rect l="l" t="t" r="r" b="b"/>
              <a:pathLst>
                <a:path w="5081" h="6624" extrusionOk="0">
                  <a:moveTo>
                    <a:pt x="4930" y="0"/>
                  </a:moveTo>
                  <a:lnTo>
                    <a:pt x="4817" y="207"/>
                  </a:lnTo>
                  <a:lnTo>
                    <a:pt x="4535" y="753"/>
                  </a:lnTo>
                  <a:lnTo>
                    <a:pt x="4083" y="1562"/>
                  </a:lnTo>
                  <a:lnTo>
                    <a:pt x="3820" y="2013"/>
                  </a:lnTo>
                  <a:lnTo>
                    <a:pt x="3500" y="2521"/>
                  </a:lnTo>
                  <a:lnTo>
                    <a:pt x="3161" y="3048"/>
                  </a:lnTo>
                  <a:lnTo>
                    <a:pt x="2785" y="3575"/>
                  </a:lnTo>
                  <a:lnTo>
                    <a:pt x="2371" y="4121"/>
                  </a:lnTo>
                  <a:lnTo>
                    <a:pt x="1938" y="4647"/>
                  </a:lnTo>
                  <a:lnTo>
                    <a:pt x="1487" y="5156"/>
                  </a:lnTo>
                  <a:lnTo>
                    <a:pt x="1016" y="5645"/>
                  </a:lnTo>
                  <a:lnTo>
                    <a:pt x="772" y="5870"/>
                  </a:lnTo>
                  <a:lnTo>
                    <a:pt x="508" y="6096"/>
                  </a:lnTo>
                  <a:lnTo>
                    <a:pt x="264" y="6303"/>
                  </a:lnTo>
                  <a:lnTo>
                    <a:pt x="0" y="6491"/>
                  </a:lnTo>
                  <a:lnTo>
                    <a:pt x="94" y="6623"/>
                  </a:lnTo>
                  <a:lnTo>
                    <a:pt x="358" y="6416"/>
                  </a:lnTo>
                  <a:lnTo>
                    <a:pt x="621" y="6209"/>
                  </a:lnTo>
                  <a:lnTo>
                    <a:pt x="866" y="6002"/>
                  </a:lnTo>
                  <a:lnTo>
                    <a:pt x="1110" y="5776"/>
                  </a:lnTo>
                  <a:lnTo>
                    <a:pt x="1600" y="5287"/>
                  </a:lnTo>
                  <a:lnTo>
                    <a:pt x="2051" y="4760"/>
                  </a:lnTo>
                  <a:lnTo>
                    <a:pt x="2503" y="4234"/>
                  </a:lnTo>
                  <a:lnTo>
                    <a:pt x="2898" y="3688"/>
                  </a:lnTo>
                  <a:lnTo>
                    <a:pt x="3293" y="3142"/>
                  </a:lnTo>
                  <a:lnTo>
                    <a:pt x="3632" y="2615"/>
                  </a:lnTo>
                  <a:lnTo>
                    <a:pt x="3952" y="2107"/>
                  </a:lnTo>
                  <a:lnTo>
                    <a:pt x="4234" y="1637"/>
                  </a:lnTo>
                  <a:lnTo>
                    <a:pt x="4685" y="828"/>
                  </a:lnTo>
                  <a:lnTo>
                    <a:pt x="4968" y="282"/>
                  </a:lnTo>
                  <a:lnTo>
                    <a:pt x="5081" y="75"/>
                  </a:lnTo>
                  <a:lnTo>
                    <a:pt x="493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4"/>
            <p:cNvSpPr/>
            <p:nvPr/>
          </p:nvSpPr>
          <p:spPr>
            <a:xfrm>
              <a:off x="711280" y="1471393"/>
              <a:ext cx="81181" cy="434938"/>
            </a:xfrm>
            <a:custGeom>
              <a:avLst/>
              <a:gdLst/>
              <a:ahLst/>
              <a:cxnLst/>
              <a:rect l="l" t="t" r="r" b="b"/>
              <a:pathLst>
                <a:path w="2729" h="14621" extrusionOk="0">
                  <a:moveTo>
                    <a:pt x="0" y="0"/>
                  </a:moveTo>
                  <a:lnTo>
                    <a:pt x="0" y="13266"/>
                  </a:lnTo>
                  <a:lnTo>
                    <a:pt x="19" y="13416"/>
                  </a:lnTo>
                  <a:lnTo>
                    <a:pt x="38" y="13548"/>
                  </a:lnTo>
                  <a:lnTo>
                    <a:pt x="75" y="13679"/>
                  </a:lnTo>
                  <a:lnTo>
                    <a:pt x="113" y="13792"/>
                  </a:lnTo>
                  <a:lnTo>
                    <a:pt x="169" y="13924"/>
                  </a:lnTo>
                  <a:lnTo>
                    <a:pt x="245" y="14037"/>
                  </a:lnTo>
                  <a:lnTo>
                    <a:pt x="320" y="14131"/>
                  </a:lnTo>
                  <a:lnTo>
                    <a:pt x="414" y="14225"/>
                  </a:lnTo>
                  <a:lnTo>
                    <a:pt x="508" y="14319"/>
                  </a:lnTo>
                  <a:lnTo>
                    <a:pt x="602" y="14394"/>
                  </a:lnTo>
                  <a:lnTo>
                    <a:pt x="715" y="14470"/>
                  </a:lnTo>
                  <a:lnTo>
                    <a:pt x="847" y="14526"/>
                  </a:lnTo>
                  <a:lnTo>
                    <a:pt x="960" y="14564"/>
                  </a:lnTo>
                  <a:lnTo>
                    <a:pt x="1091" y="14601"/>
                  </a:lnTo>
                  <a:lnTo>
                    <a:pt x="1223" y="14620"/>
                  </a:lnTo>
                  <a:lnTo>
                    <a:pt x="1505" y="14620"/>
                  </a:lnTo>
                  <a:lnTo>
                    <a:pt x="1637" y="14601"/>
                  </a:lnTo>
                  <a:lnTo>
                    <a:pt x="1769" y="14564"/>
                  </a:lnTo>
                  <a:lnTo>
                    <a:pt x="1900" y="14526"/>
                  </a:lnTo>
                  <a:lnTo>
                    <a:pt x="2013" y="14470"/>
                  </a:lnTo>
                  <a:lnTo>
                    <a:pt x="2126" y="14394"/>
                  </a:lnTo>
                  <a:lnTo>
                    <a:pt x="2239" y="14319"/>
                  </a:lnTo>
                  <a:lnTo>
                    <a:pt x="2333" y="14225"/>
                  </a:lnTo>
                  <a:lnTo>
                    <a:pt x="2408" y="14131"/>
                  </a:lnTo>
                  <a:lnTo>
                    <a:pt x="2502" y="14037"/>
                  </a:lnTo>
                  <a:lnTo>
                    <a:pt x="2559" y="13924"/>
                  </a:lnTo>
                  <a:lnTo>
                    <a:pt x="2615" y="13792"/>
                  </a:lnTo>
                  <a:lnTo>
                    <a:pt x="2672" y="13679"/>
                  </a:lnTo>
                  <a:lnTo>
                    <a:pt x="2691" y="13548"/>
                  </a:lnTo>
                  <a:lnTo>
                    <a:pt x="2728" y="13416"/>
                  </a:lnTo>
                  <a:lnTo>
                    <a:pt x="2728" y="13266"/>
                  </a:lnTo>
                  <a:lnTo>
                    <a:pt x="27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34"/>
          <p:cNvGrpSpPr/>
          <p:nvPr/>
        </p:nvGrpSpPr>
        <p:grpSpPr>
          <a:xfrm>
            <a:off x="8268150" y="4126050"/>
            <a:ext cx="657650" cy="757825"/>
            <a:chOff x="1381575" y="2568425"/>
            <a:chExt cx="657650" cy="757825"/>
          </a:xfrm>
        </p:grpSpPr>
        <p:sp>
          <p:nvSpPr>
            <p:cNvPr id="8121" name="Google Shape;8121;p34"/>
            <p:cNvSpPr/>
            <p:nvPr/>
          </p:nvSpPr>
          <p:spPr>
            <a:xfrm>
              <a:off x="1381575" y="2735425"/>
              <a:ext cx="517925" cy="590825"/>
            </a:xfrm>
            <a:custGeom>
              <a:avLst/>
              <a:gdLst/>
              <a:ahLst/>
              <a:cxnLst/>
              <a:rect l="l" t="t" r="r" b="b"/>
              <a:pathLst>
                <a:path w="20717" h="23633" extrusionOk="0">
                  <a:moveTo>
                    <a:pt x="14357" y="0"/>
                  </a:moveTo>
                  <a:lnTo>
                    <a:pt x="14263" y="19"/>
                  </a:lnTo>
                  <a:lnTo>
                    <a:pt x="14207" y="76"/>
                  </a:lnTo>
                  <a:lnTo>
                    <a:pt x="13529" y="1054"/>
                  </a:lnTo>
                  <a:lnTo>
                    <a:pt x="13473" y="1148"/>
                  </a:lnTo>
                  <a:lnTo>
                    <a:pt x="13435" y="1223"/>
                  </a:lnTo>
                  <a:lnTo>
                    <a:pt x="13416" y="1317"/>
                  </a:lnTo>
                  <a:lnTo>
                    <a:pt x="13416" y="1412"/>
                  </a:lnTo>
                  <a:lnTo>
                    <a:pt x="13416" y="1506"/>
                  </a:lnTo>
                  <a:lnTo>
                    <a:pt x="13435" y="1600"/>
                  </a:lnTo>
                  <a:lnTo>
                    <a:pt x="13473" y="1694"/>
                  </a:lnTo>
                  <a:lnTo>
                    <a:pt x="13529" y="1769"/>
                  </a:lnTo>
                  <a:lnTo>
                    <a:pt x="13812" y="2145"/>
                  </a:lnTo>
                  <a:lnTo>
                    <a:pt x="14000" y="2390"/>
                  </a:lnTo>
                  <a:lnTo>
                    <a:pt x="14226" y="2635"/>
                  </a:lnTo>
                  <a:lnTo>
                    <a:pt x="11761" y="6228"/>
                  </a:lnTo>
                  <a:lnTo>
                    <a:pt x="11403" y="6115"/>
                  </a:lnTo>
                  <a:lnTo>
                    <a:pt x="11065" y="6021"/>
                  </a:lnTo>
                  <a:lnTo>
                    <a:pt x="10707" y="5946"/>
                  </a:lnTo>
                  <a:lnTo>
                    <a:pt x="10350" y="5890"/>
                  </a:lnTo>
                  <a:lnTo>
                    <a:pt x="9992" y="5833"/>
                  </a:lnTo>
                  <a:lnTo>
                    <a:pt x="9653" y="5796"/>
                  </a:lnTo>
                  <a:lnTo>
                    <a:pt x="9296" y="5777"/>
                  </a:lnTo>
                  <a:lnTo>
                    <a:pt x="8581" y="5777"/>
                  </a:lnTo>
                  <a:lnTo>
                    <a:pt x="8223" y="5814"/>
                  </a:lnTo>
                  <a:lnTo>
                    <a:pt x="7866" y="5833"/>
                  </a:lnTo>
                  <a:lnTo>
                    <a:pt x="7527" y="5890"/>
                  </a:lnTo>
                  <a:lnTo>
                    <a:pt x="7170" y="5946"/>
                  </a:lnTo>
                  <a:lnTo>
                    <a:pt x="6831" y="6021"/>
                  </a:lnTo>
                  <a:lnTo>
                    <a:pt x="6492" y="6115"/>
                  </a:lnTo>
                  <a:lnTo>
                    <a:pt x="6154" y="6228"/>
                  </a:lnTo>
                  <a:lnTo>
                    <a:pt x="5815" y="6341"/>
                  </a:lnTo>
                  <a:lnTo>
                    <a:pt x="5476" y="6473"/>
                  </a:lnTo>
                  <a:lnTo>
                    <a:pt x="5156" y="6623"/>
                  </a:lnTo>
                  <a:lnTo>
                    <a:pt x="4837" y="6774"/>
                  </a:lnTo>
                  <a:lnTo>
                    <a:pt x="4517" y="6943"/>
                  </a:lnTo>
                  <a:lnTo>
                    <a:pt x="4216" y="7131"/>
                  </a:lnTo>
                  <a:lnTo>
                    <a:pt x="3915" y="7320"/>
                  </a:lnTo>
                  <a:lnTo>
                    <a:pt x="3614" y="7527"/>
                  </a:lnTo>
                  <a:lnTo>
                    <a:pt x="3331" y="7752"/>
                  </a:lnTo>
                  <a:lnTo>
                    <a:pt x="3049" y="7978"/>
                  </a:lnTo>
                  <a:lnTo>
                    <a:pt x="2786" y="8242"/>
                  </a:lnTo>
                  <a:lnTo>
                    <a:pt x="2522" y="8486"/>
                  </a:lnTo>
                  <a:lnTo>
                    <a:pt x="2278" y="8768"/>
                  </a:lnTo>
                  <a:lnTo>
                    <a:pt x="2033" y="9051"/>
                  </a:lnTo>
                  <a:lnTo>
                    <a:pt x="1788" y="9352"/>
                  </a:lnTo>
                  <a:lnTo>
                    <a:pt x="1581" y="9653"/>
                  </a:lnTo>
                  <a:lnTo>
                    <a:pt x="1318" y="10048"/>
                  </a:lnTo>
                  <a:lnTo>
                    <a:pt x="1092" y="10443"/>
                  </a:lnTo>
                  <a:lnTo>
                    <a:pt x="885" y="10838"/>
                  </a:lnTo>
                  <a:lnTo>
                    <a:pt x="697" y="11233"/>
                  </a:lnTo>
                  <a:lnTo>
                    <a:pt x="547" y="11647"/>
                  </a:lnTo>
                  <a:lnTo>
                    <a:pt x="396" y="12080"/>
                  </a:lnTo>
                  <a:lnTo>
                    <a:pt x="283" y="12494"/>
                  </a:lnTo>
                  <a:lnTo>
                    <a:pt x="189" y="12927"/>
                  </a:lnTo>
                  <a:lnTo>
                    <a:pt x="114" y="13341"/>
                  </a:lnTo>
                  <a:lnTo>
                    <a:pt x="57" y="13773"/>
                  </a:lnTo>
                  <a:lnTo>
                    <a:pt x="20" y="14206"/>
                  </a:lnTo>
                  <a:lnTo>
                    <a:pt x="1" y="14639"/>
                  </a:lnTo>
                  <a:lnTo>
                    <a:pt x="20" y="15072"/>
                  </a:lnTo>
                  <a:lnTo>
                    <a:pt x="39" y="15486"/>
                  </a:lnTo>
                  <a:lnTo>
                    <a:pt x="95" y="15918"/>
                  </a:lnTo>
                  <a:lnTo>
                    <a:pt x="151" y="16332"/>
                  </a:lnTo>
                  <a:lnTo>
                    <a:pt x="246" y="16765"/>
                  </a:lnTo>
                  <a:lnTo>
                    <a:pt x="358" y="17179"/>
                  </a:lnTo>
                  <a:lnTo>
                    <a:pt x="490" y="17574"/>
                  </a:lnTo>
                  <a:lnTo>
                    <a:pt x="641" y="17988"/>
                  </a:lnTo>
                  <a:lnTo>
                    <a:pt x="810" y="18383"/>
                  </a:lnTo>
                  <a:lnTo>
                    <a:pt x="979" y="18778"/>
                  </a:lnTo>
                  <a:lnTo>
                    <a:pt x="1186" y="19155"/>
                  </a:lnTo>
                  <a:lnTo>
                    <a:pt x="1412" y="19531"/>
                  </a:lnTo>
                  <a:lnTo>
                    <a:pt x="1657" y="19888"/>
                  </a:lnTo>
                  <a:lnTo>
                    <a:pt x="1920" y="20227"/>
                  </a:lnTo>
                  <a:lnTo>
                    <a:pt x="2202" y="20566"/>
                  </a:lnTo>
                  <a:lnTo>
                    <a:pt x="2503" y="20905"/>
                  </a:lnTo>
                  <a:lnTo>
                    <a:pt x="2823" y="21206"/>
                  </a:lnTo>
                  <a:lnTo>
                    <a:pt x="3162" y="21507"/>
                  </a:lnTo>
                  <a:lnTo>
                    <a:pt x="3519" y="21789"/>
                  </a:lnTo>
                  <a:lnTo>
                    <a:pt x="3896" y="22071"/>
                  </a:lnTo>
                  <a:lnTo>
                    <a:pt x="4272" y="22316"/>
                  </a:lnTo>
                  <a:lnTo>
                    <a:pt x="4667" y="22542"/>
                  </a:lnTo>
                  <a:lnTo>
                    <a:pt x="5062" y="22748"/>
                  </a:lnTo>
                  <a:lnTo>
                    <a:pt x="5476" y="22937"/>
                  </a:lnTo>
                  <a:lnTo>
                    <a:pt x="5890" y="23106"/>
                  </a:lnTo>
                  <a:lnTo>
                    <a:pt x="6304" y="23238"/>
                  </a:lnTo>
                  <a:lnTo>
                    <a:pt x="6718" y="23351"/>
                  </a:lnTo>
                  <a:lnTo>
                    <a:pt x="7151" y="23445"/>
                  </a:lnTo>
                  <a:lnTo>
                    <a:pt x="7584" y="23539"/>
                  </a:lnTo>
                  <a:lnTo>
                    <a:pt x="7998" y="23576"/>
                  </a:lnTo>
                  <a:lnTo>
                    <a:pt x="8430" y="23614"/>
                  </a:lnTo>
                  <a:lnTo>
                    <a:pt x="8863" y="23633"/>
                  </a:lnTo>
                  <a:lnTo>
                    <a:pt x="9296" y="23633"/>
                  </a:lnTo>
                  <a:lnTo>
                    <a:pt x="9729" y="23595"/>
                  </a:lnTo>
                  <a:lnTo>
                    <a:pt x="10143" y="23558"/>
                  </a:lnTo>
                  <a:lnTo>
                    <a:pt x="10575" y="23482"/>
                  </a:lnTo>
                  <a:lnTo>
                    <a:pt x="10989" y="23388"/>
                  </a:lnTo>
                  <a:lnTo>
                    <a:pt x="11403" y="23275"/>
                  </a:lnTo>
                  <a:lnTo>
                    <a:pt x="11817" y="23162"/>
                  </a:lnTo>
                  <a:lnTo>
                    <a:pt x="12212" y="23012"/>
                  </a:lnTo>
                  <a:lnTo>
                    <a:pt x="12607" y="22843"/>
                  </a:lnTo>
                  <a:lnTo>
                    <a:pt x="13003" y="22654"/>
                  </a:lnTo>
                  <a:lnTo>
                    <a:pt x="13379" y="22447"/>
                  </a:lnTo>
                  <a:lnTo>
                    <a:pt x="13755" y="22222"/>
                  </a:lnTo>
                  <a:lnTo>
                    <a:pt x="14113" y="21977"/>
                  </a:lnTo>
                  <a:lnTo>
                    <a:pt x="14470" y="21714"/>
                  </a:lnTo>
                  <a:lnTo>
                    <a:pt x="14809" y="21431"/>
                  </a:lnTo>
                  <a:lnTo>
                    <a:pt x="15129" y="21130"/>
                  </a:lnTo>
                  <a:lnTo>
                    <a:pt x="15449" y="20810"/>
                  </a:lnTo>
                  <a:lnTo>
                    <a:pt x="15750" y="20472"/>
                  </a:lnTo>
                  <a:lnTo>
                    <a:pt x="16032" y="20133"/>
                  </a:lnTo>
                  <a:lnTo>
                    <a:pt x="16295" y="19757"/>
                  </a:lnTo>
                  <a:lnTo>
                    <a:pt x="16502" y="19437"/>
                  </a:lnTo>
                  <a:lnTo>
                    <a:pt x="16709" y="19117"/>
                  </a:lnTo>
                  <a:lnTo>
                    <a:pt x="16879" y="18778"/>
                  </a:lnTo>
                  <a:lnTo>
                    <a:pt x="17048" y="18459"/>
                  </a:lnTo>
                  <a:lnTo>
                    <a:pt x="17198" y="18120"/>
                  </a:lnTo>
                  <a:lnTo>
                    <a:pt x="17330" y="17781"/>
                  </a:lnTo>
                  <a:lnTo>
                    <a:pt x="17443" y="17424"/>
                  </a:lnTo>
                  <a:lnTo>
                    <a:pt x="17537" y="17085"/>
                  </a:lnTo>
                  <a:lnTo>
                    <a:pt x="17631" y="16727"/>
                  </a:lnTo>
                  <a:lnTo>
                    <a:pt x="17706" y="16370"/>
                  </a:lnTo>
                  <a:lnTo>
                    <a:pt x="17763" y="16031"/>
                  </a:lnTo>
                  <a:lnTo>
                    <a:pt x="17819" y="15674"/>
                  </a:lnTo>
                  <a:lnTo>
                    <a:pt x="17838" y="15316"/>
                  </a:lnTo>
                  <a:lnTo>
                    <a:pt x="17857" y="14959"/>
                  </a:lnTo>
                  <a:lnTo>
                    <a:pt x="17857" y="14601"/>
                  </a:lnTo>
                  <a:lnTo>
                    <a:pt x="17857" y="14244"/>
                  </a:lnTo>
                  <a:lnTo>
                    <a:pt x="17819" y="13905"/>
                  </a:lnTo>
                  <a:lnTo>
                    <a:pt x="17782" y="13548"/>
                  </a:lnTo>
                  <a:lnTo>
                    <a:pt x="17744" y="13190"/>
                  </a:lnTo>
                  <a:lnTo>
                    <a:pt x="17669" y="12851"/>
                  </a:lnTo>
                  <a:lnTo>
                    <a:pt x="17594" y="12513"/>
                  </a:lnTo>
                  <a:lnTo>
                    <a:pt x="17499" y="12155"/>
                  </a:lnTo>
                  <a:lnTo>
                    <a:pt x="17387" y="11817"/>
                  </a:lnTo>
                  <a:lnTo>
                    <a:pt x="17274" y="11497"/>
                  </a:lnTo>
                  <a:lnTo>
                    <a:pt x="17142" y="11158"/>
                  </a:lnTo>
                  <a:lnTo>
                    <a:pt x="16991" y="10838"/>
                  </a:lnTo>
                  <a:lnTo>
                    <a:pt x="16822" y="10518"/>
                  </a:lnTo>
                  <a:lnTo>
                    <a:pt x="16653" y="10198"/>
                  </a:lnTo>
                  <a:lnTo>
                    <a:pt x="16465" y="9897"/>
                  </a:lnTo>
                  <a:lnTo>
                    <a:pt x="16258" y="9596"/>
                  </a:lnTo>
                  <a:lnTo>
                    <a:pt x="16051" y="9314"/>
                  </a:lnTo>
                  <a:lnTo>
                    <a:pt x="15825" y="9032"/>
                  </a:lnTo>
                  <a:lnTo>
                    <a:pt x="18271" y="5457"/>
                  </a:lnTo>
                  <a:lnTo>
                    <a:pt x="18835" y="5683"/>
                  </a:lnTo>
                  <a:lnTo>
                    <a:pt x="19249" y="5833"/>
                  </a:lnTo>
                  <a:lnTo>
                    <a:pt x="19362" y="5852"/>
                  </a:lnTo>
                  <a:lnTo>
                    <a:pt x="19550" y="5852"/>
                  </a:lnTo>
                  <a:lnTo>
                    <a:pt x="19644" y="5814"/>
                  </a:lnTo>
                  <a:lnTo>
                    <a:pt x="19739" y="5777"/>
                  </a:lnTo>
                  <a:lnTo>
                    <a:pt x="19833" y="5720"/>
                  </a:lnTo>
                  <a:lnTo>
                    <a:pt x="19908" y="5664"/>
                  </a:lnTo>
                  <a:lnTo>
                    <a:pt x="19964" y="5589"/>
                  </a:lnTo>
                  <a:lnTo>
                    <a:pt x="20698" y="4516"/>
                  </a:lnTo>
                  <a:lnTo>
                    <a:pt x="20717" y="4441"/>
                  </a:lnTo>
                  <a:lnTo>
                    <a:pt x="20717" y="4347"/>
                  </a:lnTo>
                  <a:lnTo>
                    <a:pt x="20661" y="4234"/>
                  </a:lnTo>
                  <a:lnTo>
                    <a:pt x="20604" y="4102"/>
                  </a:lnTo>
                  <a:lnTo>
                    <a:pt x="20491" y="3970"/>
                  </a:lnTo>
                  <a:lnTo>
                    <a:pt x="20378" y="3801"/>
                  </a:lnTo>
                  <a:lnTo>
                    <a:pt x="20040" y="3444"/>
                  </a:lnTo>
                  <a:lnTo>
                    <a:pt x="19607" y="3030"/>
                  </a:lnTo>
                  <a:lnTo>
                    <a:pt x="19099" y="2597"/>
                  </a:lnTo>
                  <a:lnTo>
                    <a:pt x="18516" y="2145"/>
                  </a:lnTo>
                  <a:lnTo>
                    <a:pt x="17857" y="1694"/>
                  </a:lnTo>
                  <a:lnTo>
                    <a:pt x="17198" y="1261"/>
                  </a:lnTo>
                  <a:lnTo>
                    <a:pt x="16559" y="866"/>
                  </a:lnTo>
                  <a:lnTo>
                    <a:pt x="15975" y="546"/>
                  </a:lnTo>
                  <a:lnTo>
                    <a:pt x="15449" y="301"/>
                  </a:lnTo>
                  <a:lnTo>
                    <a:pt x="14997" y="113"/>
                  </a:lnTo>
                  <a:lnTo>
                    <a:pt x="14790" y="57"/>
                  </a:lnTo>
                  <a:lnTo>
                    <a:pt x="14621" y="19"/>
                  </a:lnTo>
                  <a:lnTo>
                    <a:pt x="1447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4"/>
            <p:cNvSpPr/>
            <p:nvPr/>
          </p:nvSpPr>
          <p:spPr>
            <a:xfrm>
              <a:off x="1381575" y="2735425"/>
              <a:ext cx="517925" cy="590825"/>
            </a:xfrm>
            <a:custGeom>
              <a:avLst/>
              <a:gdLst/>
              <a:ahLst/>
              <a:cxnLst/>
              <a:rect l="l" t="t" r="r" b="b"/>
              <a:pathLst>
                <a:path w="20717" h="23633" fill="none" extrusionOk="0">
                  <a:moveTo>
                    <a:pt x="16295" y="19757"/>
                  </a:moveTo>
                  <a:lnTo>
                    <a:pt x="16295" y="19757"/>
                  </a:lnTo>
                  <a:lnTo>
                    <a:pt x="16032" y="20133"/>
                  </a:lnTo>
                  <a:lnTo>
                    <a:pt x="15750" y="20472"/>
                  </a:lnTo>
                  <a:lnTo>
                    <a:pt x="15449" y="20810"/>
                  </a:lnTo>
                  <a:lnTo>
                    <a:pt x="15129" y="21130"/>
                  </a:lnTo>
                  <a:lnTo>
                    <a:pt x="14809" y="21431"/>
                  </a:lnTo>
                  <a:lnTo>
                    <a:pt x="14470" y="21714"/>
                  </a:lnTo>
                  <a:lnTo>
                    <a:pt x="14113" y="21977"/>
                  </a:lnTo>
                  <a:lnTo>
                    <a:pt x="13755" y="22222"/>
                  </a:lnTo>
                  <a:lnTo>
                    <a:pt x="13379" y="22447"/>
                  </a:lnTo>
                  <a:lnTo>
                    <a:pt x="13003" y="22654"/>
                  </a:lnTo>
                  <a:lnTo>
                    <a:pt x="12607" y="22843"/>
                  </a:lnTo>
                  <a:lnTo>
                    <a:pt x="12212" y="23012"/>
                  </a:lnTo>
                  <a:lnTo>
                    <a:pt x="11817" y="23162"/>
                  </a:lnTo>
                  <a:lnTo>
                    <a:pt x="11403" y="23275"/>
                  </a:lnTo>
                  <a:lnTo>
                    <a:pt x="10989" y="23388"/>
                  </a:lnTo>
                  <a:lnTo>
                    <a:pt x="10575" y="23482"/>
                  </a:lnTo>
                  <a:lnTo>
                    <a:pt x="10143" y="23558"/>
                  </a:lnTo>
                  <a:lnTo>
                    <a:pt x="9729" y="23595"/>
                  </a:lnTo>
                  <a:lnTo>
                    <a:pt x="9296" y="23633"/>
                  </a:lnTo>
                  <a:lnTo>
                    <a:pt x="8863" y="23633"/>
                  </a:lnTo>
                  <a:lnTo>
                    <a:pt x="8430" y="23614"/>
                  </a:lnTo>
                  <a:lnTo>
                    <a:pt x="7998" y="23576"/>
                  </a:lnTo>
                  <a:lnTo>
                    <a:pt x="7584" y="23539"/>
                  </a:lnTo>
                  <a:lnTo>
                    <a:pt x="7151" y="23445"/>
                  </a:lnTo>
                  <a:lnTo>
                    <a:pt x="6718" y="23351"/>
                  </a:lnTo>
                  <a:lnTo>
                    <a:pt x="6304" y="23238"/>
                  </a:lnTo>
                  <a:lnTo>
                    <a:pt x="5890" y="23106"/>
                  </a:lnTo>
                  <a:lnTo>
                    <a:pt x="5476" y="22937"/>
                  </a:lnTo>
                  <a:lnTo>
                    <a:pt x="5062" y="22748"/>
                  </a:lnTo>
                  <a:lnTo>
                    <a:pt x="4667" y="22542"/>
                  </a:lnTo>
                  <a:lnTo>
                    <a:pt x="4272" y="22316"/>
                  </a:lnTo>
                  <a:lnTo>
                    <a:pt x="3896" y="22071"/>
                  </a:lnTo>
                  <a:lnTo>
                    <a:pt x="3896" y="22071"/>
                  </a:lnTo>
                  <a:lnTo>
                    <a:pt x="3519" y="21789"/>
                  </a:lnTo>
                  <a:lnTo>
                    <a:pt x="3162" y="21507"/>
                  </a:lnTo>
                  <a:lnTo>
                    <a:pt x="2823" y="21206"/>
                  </a:lnTo>
                  <a:lnTo>
                    <a:pt x="2503" y="20905"/>
                  </a:lnTo>
                  <a:lnTo>
                    <a:pt x="2202" y="20566"/>
                  </a:lnTo>
                  <a:lnTo>
                    <a:pt x="1920" y="20227"/>
                  </a:lnTo>
                  <a:lnTo>
                    <a:pt x="1657" y="19888"/>
                  </a:lnTo>
                  <a:lnTo>
                    <a:pt x="1412" y="19531"/>
                  </a:lnTo>
                  <a:lnTo>
                    <a:pt x="1186" y="19155"/>
                  </a:lnTo>
                  <a:lnTo>
                    <a:pt x="979" y="18778"/>
                  </a:lnTo>
                  <a:lnTo>
                    <a:pt x="810" y="18383"/>
                  </a:lnTo>
                  <a:lnTo>
                    <a:pt x="641" y="17988"/>
                  </a:lnTo>
                  <a:lnTo>
                    <a:pt x="490" y="17574"/>
                  </a:lnTo>
                  <a:lnTo>
                    <a:pt x="358" y="17179"/>
                  </a:lnTo>
                  <a:lnTo>
                    <a:pt x="246" y="16765"/>
                  </a:lnTo>
                  <a:lnTo>
                    <a:pt x="151" y="16332"/>
                  </a:lnTo>
                  <a:lnTo>
                    <a:pt x="95" y="15918"/>
                  </a:lnTo>
                  <a:lnTo>
                    <a:pt x="39" y="15486"/>
                  </a:lnTo>
                  <a:lnTo>
                    <a:pt x="20" y="15072"/>
                  </a:lnTo>
                  <a:lnTo>
                    <a:pt x="1" y="14639"/>
                  </a:lnTo>
                  <a:lnTo>
                    <a:pt x="20" y="14206"/>
                  </a:lnTo>
                  <a:lnTo>
                    <a:pt x="57" y="13773"/>
                  </a:lnTo>
                  <a:lnTo>
                    <a:pt x="114" y="13341"/>
                  </a:lnTo>
                  <a:lnTo>
                    <a:pt x="189" y="12927"/>
                  </a:lnTo>
                  <a:lnTo>
                    <a:pt x="283" y="12494"/>
                  </a:lnTo>
                  <a:lnTo>
                    <a:pt x="396" y="12080"/>
                  </a:lnTo>
                  <a:lnTo>
                    <a:pt x="547" y="11647"/>
                  </a:lnTo>
                  <a:lnTo>
                    <a:pt x="697" y="11233"/>
                  </a:lnTo>
                  <a:lnTo>
                    <a:pt x="885" y="10838"/>
                  </a:lnTo>
                  <a:lnTo>
                    <a:pt x="1092" y="10443"/>
                  </a:lnTo>
                  <a:lnTo>
                    <a:pt x="1318" y="10048"/>
                  </a:lnTo>
                  <a:lnTo>
                    <a:pt x="1581" y="9653"/>
                  </a:lnTo>
                  <a:lnTo>
                    <a:pt x="1581" y="9653"/>
                  </a:lnTo>
                  <a:lnTo>
                    <a:pt x="1788" y="9352"/>
                  </a:lnTo>
                  <a:lnTo>
                    <a:pt x="2033" y="9051"/>
                  </a:lnTo>
                  <a:lnTo>
                    <a:pt x="2278" y="8768"/>
                  </a:lnTo>
                  <a:lnTo>
                    <a:pt x="2522" y="8486"/>
                  </a:lnTo>
                  <a:lnTo>
                    <a:pt x="2786" y="8242"/>
                  </a:lnTo>
                  <a:lnTo>
                    <a:pt x="3049" y="7978"/>
                  </a:lnTo>
                  <a:lnTo>
                    <a:pt x="3331" y="7752"/>
                  </a:lnTo>
                  <a:lnTo>
                    <a:pt x="3614" y="7527"/>
                  </a:lnTo>
                  <a:lnTo>
                    <a:pt x="3915" y="7320"/>
                  </a:lnTo>
                  <a:lnTo>
                    <a:pt x="4216" y="7131"/>
                  </a:lnTo>
                  <a:lnTo>
                    <a:pt x="4517" y="6943"/>
                  </a:lnTo>
                  <a:lnTo>
                    <a:pt x="4837" y="6774"/>
                  </a:lnTo>
                  <a:lnTo>
                    <a:pt x="5156" y="6623"/>
                  </a:lnTo>
                  <a:lnTo>
                    <a:pt x="5476" y="6473"/>
                  </a:lnTo>
                  <a:lnTo>
                    <a:pt x="5815" y="6341"/>
                  </a:lnTo>
                  <a:lnTo>
                    <a:pt x="6154" y="6228"/>
                  </a:lnTo>
                  <a:lnTo>
                    <a:pt x="6492" y="6115"/>
                  </a:lnTo>
                  <a:lnTo>
                    <a:pt x="6831" y="6021"/>
                  </a:lnTo>
                  <a:lnTo>
                    <a:pt x="7170" y="5946"/>
                  </a:lnTo>
                  <a:lnTo>
                    <a:pt x="7527" y="5890"/>
                  </a:lnTo>
                  <a:lnTo>
                    <a:pt x="7866" y="5833"/>
                  </a:lnTo>
                  <a:lnTo>
                    <a:pt x="8223" y="5814"/>
                  </a:lnTo>
                  <a:lnTo>
                    <a:pt x="8581" y="5777"/>
                  </a:lnTo>
                  <a:lnTo>
                    <a:pt x="8938" y="5777"/>
                  </a:lnTo>
                  <a:lnTo>
                    <a:pt x="9296" y="5777"/>
                  </a:lnTo>
                  <a:lnTo>
                    <a:pt x="9653" y="5796"/>
                  </a:lnTo>
                  <a:lnTo>
                    <a:pt x="9992" y="5833"/>
                  </a:lnTo>
                  <a:lnTo>
                    <a:pt x="10350" y="5890"/>
                  </a:lnTo>
                  <a:lnTo>
                    <a:pt x="10707" y="5946"/>
                  </a:lnTo>
                  <a:lnTo>
                    <a:pt x="11065" y="6021"/>
                  </a:lnTo>
                  <a:lnTo>
                    <a:pt x="11403" y="6115"/>
                  </a:lnTo>
                  <a:lnTo>
                    <a:pt x="11761" y="6228"/>
                  </a:lnTo>
                  <a:lnTo>
                    <a:pt x="14226" y="2635"/>
                  </a:lnTo>
                  <a:lnTo>
                    <a:pt x="14226" y="2635"/>
                  </a:lnTo>
                  <a:lnTo>
                    <a:pt x="14000" y="2390"/>
                  </a:lnTo>
                  <a:lnTo>
                    <a:pt x="13812" y="2145"/>
                  </a:lnTo>
                  <a:lnTo>
                    <a:pt x="13529" y="1769"/>
                  </a:lnTo>
                  <a:lnTo>
                    <a:pt x="13529" y="1769"/>
                  </a:lnTo>
                  <a:lnTo>
                    <a:pt x="13473" y="1694"/>
                  </a:lnTo>
                  <a:lnTo>
                    <a:pt x="13435" y="1600"/>
                  </a:lnTo>
                  <a:lnTo>
                    <a:pt x="13416" y="1506"/>
                  </a:lnTo>
                  <a:lnTo>
                    <a:pt x="13416" y="1412"/>
                  </a:lnTo>
                  <a:lnTo>
                    <a:pt x="13416" y="1317"/>
                  </a:lnTo>
                  <a:lnTo>
                    <a:pt x="13435" y="1223"/>
                  </a:lnTo>
                  <a:lnTo>
                    <a:pt x="13473" y="1148"/>
                  </a:lnTo>
                  <a:lnTo>
                    <a:pt x="13529" y="1054"/>
                  </a:lnTo>
                  <a:lnTo>
                    <a:pt x="14207" y="76"/>
                  </a:lnTo>
                  <a:lnTo>
                    <a:pt x="14207" y="76"/>
                  </a:lnTo>
                  <a:lnTo>
                    <a:pt x="14263" y="19"/>
                  </a:lnTo>
                  <a:lnTo>
                    <a:pt x="14357" y="0"/>
                  </a:lnTo>
                  <a:lnTo>
                    <a:pt x="14470" y="0"/>
                  </a:lnTo>
                  <a:lnTo>
                    <a:pt x="14621" y="19"/>
                  </a:lnTo>
                  <a:lnTo>
                    <a:pt x="14790" y="57"/>
                  </a:lnTo>
                  <a:lnTo>
                    <a:pt x="14997" y="113"/>
                  </a:lnTo>
                  <a:lnTo>
                    <a:pt x="15449" y="301"/>
                  </a:lnTo>
                  <a:lnTo>
                    <a:pt x="15975" y="546"/>
                  </a:lnTo>
                  <a:lnTo>
                    <a:pt x="16559" y="866"/>
                  </a:lnTo>
                  <a:lnTo>
                    <a:pt x="17198" y="1261"/>
                  </a:lnTo>
                  <a:lnTo>
                    <a:pt x="17857" y="1694"/>
                  </a:lnTo>
                  <a:lnTo>
                    <a:pt x="17857" y="1694"/>
                  </a:lnTo>
                  <a:lnTo>
                    <a:pt x="18516" y="2145"/>
                  </a:lnTo>
                  <a:lnTo>
                    <a:pt x="19099" y="2597"/>
                  </a:lnTo>
                  <a:lnTo>
                    <a:pt x="19607" y="3030"/>
                  </a:lnTo>
                  <a:lnTo>
                    <a:pt x="20040" y="3444"/>
                  </a:lnTo>
                  <a:lnTo>
                    <a:pt x="20378" y="3801"/>
                  </a:lnTo>
                  <a:lnTo>
                    <a:pt x="20491" y="3970"/>
                  </a:lnTo>
                  <a:lnTo>
                    <a:pt x="20604" y="4102"/>
                  </a:lnTo>
                  <a:lnTo>
                    <a:pt x="20661" y="4234"/>
                  </a:lnTo>
                  <a:lnTo>
                    <a:pt x="20717" y="4347"/>
                  </a:lnTo>
                  <a:lnTo>
                    <a:pt x="20717" y="4441"/>
                  </a:lnTo>
                  <a:lnTo>
                    <a:pt x="20698" y="4516"/>
                  </a:lnTo>
                  <a:lnTo>
                    <a:pt x="19964" y="5589"/>
                  </a:lnTo>
                  <a:lnTo>
                    <a:pt x="19964" y="5589"/>
                  </a:lnTo>
                  <a:lnTo>
                    <a:pt x="19908" y="5664"/>
                  </a:lnTo>
                  <a:lnTo>
                    <a:pt x="19833" y="5720"/>
                  </a:lnTo>
                  <a:lnTo>
                    <a:pt x="19739" y="5777"/>
                  </a:lnTo>
                  <a:lnTo>
                    <a:pt x="19644" y="5814"/>
                  </a:lnTo>
                  <a:lnTo>
                    <a:pt x="19550" y="5852"/>
                  </a:lnTo>
                  <a:lnTo>
                    <a:pt x="19456" y="5852"/>
                  </a:lnTo>
                  <a:lnTo>
                    <a:pt x="19362" y="5852"/>
                  </a:lnTo>
                  <a:lnTo>
                    <a:pt x="19249" y="5833"/>
                  </a:lnTo>
                  <a:lnTo>
                    <a:pt x="19249" y="5833"/>
                  </a:lnTo>
                  <a:lnTo>
                    <a:pt x="18835" y="5683"/>
                  </a:lnTo>
                  <a:lnTo>
                    <a:pt x="18271" y="5457"/>
                  </a:lnTo>
                  <a:lnTo>
                    <a:pt x="15825" y="9032"/>
                  </a:lnTo>
                  <a:lnTo>
                    <a:pt x="15825" y="9032"/>
                  </a:lnTo>
                  <a:lnTo>
                    <a:pt x="16051" y="9314"/>
                  </a:lnTo>
                  <a:lnTo>
                    <a:pt x="16258" y="9596"/>
                  </a:lnTo>
                  <a:lnTo>
                    <a:pt x="16465" y="9897"/>
                  </a:lnTo>
                  <a:lnTo>
                    <a:pt x="16653" y="10198"/>
                  </a:lnTo>
                  <a:lnTo>
                    <a:pt x="16822" y="10518"/>
                  </a:lnTo>
                  <a:lnTo>
                    <a:pt x="16991" y="10838"/>
                  </a:lnTo>
                  <a:lnTo>
                    <a:pt x="17142" y="11158"/>
                  </a:lnTo>
                  <a:lnTo>
                    <a:pt x="17274" y="11497"/>
                  </a:lnTo>
                  <a:lnTo>
                    <a:pt x="17387" y="11817"/>
                  </a:lnTo>
                  <a:lnTo>
                    <a:pt x="17499" y="12155"/>
                  </a:lnTo>
                  <a:lnTo>
                    <a:pt x="17594" y="12513"/>
                  </a:lnTo>
                  <a:lnTo>
                    <a:pt x="17669" y="12851"/>
                  </a:lnTo>
                  <a:lnTo>
                    <a:pt x="17744" y="13190"/>
                  </a:lnTo>
                  <a:lnTo>
                    <a:pt x="17782" y="13548"/>
                  </a:lnTo>
                  <a:lnTo>
                    <a:pt x="17819" y="13905"/>
                  </a:lnTo>
                  <a:lnTo>
                    <a:pt x="17857" y="14244"/>
                  </a:lnTo>
                  <a:lnTo>
                    <a:pt x="17857" y="14601"/>
                  </a:lnTo>
                  <a:lnTo>
                    <a:pt x="17857" y="14959"/>
                  </a:lnTo>
                  <a:lnTo>
                    <a:pt x="17838" y="15316"/>
                  </a:lnTo>
                  <a:lnTo>
                    <a:pt x="17819" y="15674"/>
                  </a:lnTo>
                  <a:lnTo>
                    <a:pt x="17763" y="16031"/>
                  </a:lnTo>
                  <a:lnTo>
                    <a:pt x="17706" y="16370"/>
                  </a:lnTo>
                  <a:lnTo>
                    <a:pt x="17631" y="16727"/>
                  </a:lnTo>
                  <a:lnTo>
                    <a:pt x="17537" y="17085"/>
                  </a:lnTo>
                  <a:lnTo>
                    <a:pt x="17443" y="17424"/>
                  </a:lnTo>
                  <a:lnTo>
                    <a:pt x="17330" y="17781"/>
                  </a:lnTo>
                  <a:lnTo>
                    <a:pt x="17198" y="18120"/>
                  </a:lnTo>
                  <a:lnTo>
                    <a:pt x="17048" y="18459"/>
                  </a:lnTo>
                  <a:lnTo>
                    <a:pt x="16879" y="18778"/>
                  </a:lnTo>
                  <a:lnTo>
                    <a:pt x="16709" y="19117"/>
                  </a:lnTo>
                  <a:lnTo>
                    <a:pt x="16502" y="19437"/>
                  </a:lnTo>
                  <a:lnTo>
                    <a:pt x="16295" y="19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4"/>
            <p:cNvSpPr/>
            <p:nvPr/>
          </p:nvSpPr>
          <p:spPr>
            <a:xfrm>
              <a:off x="1784700" y="2583950"/>
              <a:ext cx="114800" cy="114800"/>
            </a:xfrm>
            <a:custGeom>
              <a:avLst/>
              <a:gdLst/>
              <a:ahLst/>
              <a:cxnLst/>
              <a:rect l="l" t="t" r="r" b="b"/>
              <a:pathLst>
                <a:path w="4592" h="4592" extrusionOk="0">
                  <a:moveTo>
                    <a:pt x="2296" y="1"/>
                  </a:moveTo>
                  <a:lnTo>
                    <a:pt x="2052" y="20"/>
                  </a:lnTo>
                  <a:lnTo>
                    <a:pt x="1826" y="57"/>
                  </a:lnTo>
                  <a:lnTo>
                    <a:pt x="1581" y="114"/>
                  </a:lnTo>
                  <a:lnTo>
                    <a:pt x="1356" y="208"/>
                  </a:lnTo>
                  <a:lnTo>
                    <a:pt x="1149" y="302"/>
                  </a:lnTo>
                  <a:lnTo>
                    <a:pt x="942" y="433"/>
                  </a:lnTo>
                  <a:lnTo>
                    <a:pt x="754" y="603"/>
                  </a:lnTo>
                  <a:lnTo>
                    <a:pt x="565" y="772"/>
                  </a:lnTo>
                  <a:lnTo>
                    <a:pt x="434" y="960"/>
                  </a:lnTo>
                  <a:lnTo>
                    <a:pt x="302" y="1148"/>
                  </a:lnTo>
                  <a:lnTo>
                    <a:pt x="189" y="1355"/>
                  </a:lnTo>
                  <a:lnTo>
                    <a:pt x="114" y="1562"/>
                  </a:lnTo>
                  <a:lnTo>
                    <a:pt x="57" y="1788"/>
                  </a:lnTo>
                  <a:lnTo>
                    <a:pt x="20" y="1995"/>
                  </a:lnTo>
                  <a:lnTo>
                    <a:pt x="1" y="2221"/>
                  </a:lnTo>
                  <a:lnTo>
                    <a:pt x="1" y="2447"/>
                  </a:lnTo>
                  <a:lnTo>
                    <a:pt x="20" y="2654"/>
                  </a:lnTo>
                  <a:lnTo>
                    <a:pt x="76" y="2879"/>
                  </a:lnTo>
                  <a:lnTo>
                    <a:pt x="133" y="3086"/>
                  </a:lnTo>
                  <a:lnTo>
                    <a:pt x="227" y="3293"/>
                  </a:lnTo>
                  <a:lnTo>
                    <a:pt x="321" y="3482"/>
                  </a:lnTo>
                  <a:lnTo>
                    <a:pt x="453" y="3670"/>
                  </a:lnTo>
                  <a:lnTo>
                    <a:pt x="603" y="3858"/>
                  </a:lnTo>
                  <a:lnTo>
                    <a:pt x="772" y="4027"/>
                  </a:lnTo>
                  <a:lnTo>
                    <a:pt x="942" y="4159"/>
                  </a:lnTo>
                  <a:lnTo>
                    <a:pt x="1111" y="4272"/>
                  </a:lnTo>
                  <a:lnTo>
                    <a:pt x="1299" y="4366"/>
                  </a:lnTo>
                  <a:lnTo>
                    <a:pt x="1487" y="4460"/>
                  </a:lnTo>
                  <a:lnTo>
                    <a:pt x="1694" y="4516"/>
                  </a:lnTo>
                  <a:lnTo>
                    <a:pt x="1883" y="4554"/>
                  </a:lnTo>
                  <a:lnTo>
                    <a:pt x="2089" y="4592"/>
                  </a:lnTo>
                  <a:lnTo>
                    <a:pt x="2522" y="4592"/>
                  </a:lnTo>
                  <a:lnTo>
                    <a:pt x="2767" y="4554"/>
                  </a:lnTo>
                  <a:lnTo>
                    <a:pt x="2993" y="4479"/>
                  </a:lnTo>
                  <a:lnTo>
                    <a:pt x="3218" y="4404"/>
                  </a:lnTo>
                  <a:lnTo>
                    <a:pt x="3425" y="4291"/>
                  </a:lnTo>
                  <a:lnTo>
                    <a:pt x="3632" y="4159"/>
                  </a:lnTo>
                  <a:lnTo>
                    <a:pt x="3839" y="4008"/>
                  </a:lnTo>
                  <a:lnTo>
                    <a:pt x="4009" y="3820"/>
                  </a:lnTo>
                  <a:lnTo>
                    <a:pt x="4159" y="3632"/>
                  </a:lnTo>
                  <a:lnTo>
                    <a:pt x="4291" y="3444"/>
                  </a:lnTo>
                  <a:lnTo>
                    <a:pt x="4385" y="3237"/>
                  </a:lnTo>
                  <a:lnTo>
                    <a:pt x="4460" y="3030"/>
                  </a:lnTo>
                  <a:lnTo>
                    <a:pt x="4536" y="2823"/>
                  </a:lnTo>
                  <a:lnTo>
                    <a:pt x="4573" y="2597"/>
                  </a:lnTo>
                  <a:lnTo>
                    <a:pt x="4592" y="2371"/>
                  </a:lnTo>
                  <a:lnTo>
                    <a:pt x="4573" y="2164"/>
                  </a:lnTo>
                  <a:lnTo>
                    <a:pt x="4554" y="1939"/>
                  </a:lnTo>
                  <a:lnTo>
                    <a:pt x="4517" y="1732"/>
                  </a:lnTo>
                  <a:lnTo>
                    <a:pt x="4441" y="1506"/>
                  </a:lnTo>
                  <a:lnTo>
                    <a:pt x="4366" y="1299"/>
                  </a:lnTo>
                  <a:lnTo>
                    <a:pt x="4253" y="1111"/>
                  </a:lnTo>
                  <a:lnTo>
                    <a:pt x="4122" y="923"/>
                  </a:lnTo>
                  <a:lnTo>
                    <a:pt x="3971" y="753"/>
                  </a:lnTo>
                  <a:lnTo>
                    <a:pt x="3821" y="584"/>
                  </a:lnTo>
                  <a:lnTo>
                    <a:pt x="3651" y="452"/>
                  </a:lnTo>
                  <a:lnTo>
                    <a:pt x="3463" y="321"/>
                  </a:lnTo>
                  <a:lnTo>
                    <a:pt x="3275" y="226"/>
                  </a:lnTo>
                  <a:lnTo>
                    <a:pt x="3087" y="151"/>
                  </a:lnTo>
                  <a:lnTo>
                    <a:pt x="2899" y="95"/>
                  </a:lnTo>
                  <a:lnTo>
                    <a:pt x="2692" y="38"/>
                  </a:lnTo>
                  <a:lnTo>
                    <a:pt x="2503" y="20"/>
                  </a:lnTo>
                  <a:lnTo>
                    <a:pt x="22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4"/>
            <p:cNvSpPr/>
            <p:nvPr/>
          </p:nvSpPr>
          <p:spPr>
            <a:xfrm>
              <a:off x="1784700" y="2583950"/>
              <a:ext cx="114800" cy="114800"/>
            </a:xfrm>
            <a:custGeom>
              <a:avLst/>
              <a:gdLst/>
              <a:ahLst/>
              <a:cxnLst/>
              <a:rect l="l" t="t" r="r" b="b"/>
              <a:pathLst>
                <a:path w="4592" h="4592" fill="none" extrusionOk="0">
                  <a:moveTo>
                    <a:pt x="2296" y="1"/>
                  </a:moveTo>
                  <a:lnTo>
                    <a:pt x="2296" y="1"/>
                  </a:lnTo>
                  <a:lnTo>
                    <a:pt x="2052" y="20"/>
                  </a:lnTo>
                  <a:lnTo>
                    <a:pt x="1826" y="57"/>
                  </a:lnTo>
                  <a:lnTo>
                    <a:pt x="1581" y="114"/>
                  </a:lnTo>
                  <a:lnTo>
                    <a:pt x="1356" y="208"/>
                  </a:lnTo>
                  <a:lnTo>
                    <a:pt x="1149" y="302"/>
                  </a:lnTo>
                  <a:lnTo>
                    <a:pt x="942" y="433"/>
                  </a:lnTo>
                  <a:lnTo>
                    <a:pt x="754" y="603"/>
                  </a:lnTo>
                  <a:lnTo>
                    <a:pt x="565" y="772"/>
                  </a:lnTo>
                  <a:lnTo>
                    <a:pt x="565" y="772"/>
                  </a:lnTo>
                  <a:lnTo>
                    <a:pt x="434" y="960"/>
                  </a:lnTo>
                  <a:lnTo>
                    <a:pt x="302" y="1148"/>
                  </a:lnTo>
                  <a:lnTo>
                    <a:pt x="189" y="1355"/>
                  </a:lnTo>
                  <a:lnTo>
                    <a:pt x="114" y="1562"/>
                  </a:lnTo>
                  <a:lnTo>
                    <a:pt x="57" y="1788"/>
                  </a:lnTo>
                  <a:lnTo>
                    <a:pt x="20" y="1995"/>
                  </a:lnTo>
                  <a:lnTo>
                    <a:pt x="1" y="2221"/>
                  </a:lnTo>
                  <a:lnTo>
                    <a:pt x="1" y="2447"/>
                  </a:lnTo>
                  <a:lnTo>
                    <a:pt x="20" y="2654"/>
                  </a:lnTo>
                  <a:lnTo>
                    <a:pt x="76" y="2879"/>
                  </a:lnTo>
                  <a:lnTo>
                    <a:pt x="133" y="3086"/>
                  </a:lnTo>
                  <a:lnTo>
                    <a:pt x="227" y="3293"/>
                  </a:lnTo>
                  <a:lnTo>
                    <a:pt x="321" y="3482"/>
                  </a:lnTo>
                  <a:lnTo>
                    <a:pt x="453" y="3670"/>
                  </a:lnTo>
                  <a:lnTo>
                    <a:pt x="603" y="3858"/>
                  </a:lnTo>
                  <a:lnTo>
                    <a:pt x="772" y="4027"/>
                  </a:lnTo>
                  <a:lnTo>
                    <a:pt x="772" y="4027"/>
                  </a:lnTo>
                  <a:lnTo>
                    <a:pt x="942" y="4159"/>
                  </a:lnTo>
                  <a:lnTo>
                    <a:pt x="1111" y="4272"/>
                  </a:lnTo>
                  <a:lnTo>
                    <a:pt x="1299" y="4366"/>
                  </a:lnTo>
                  <a:lnTo>
                    <a:pt x="1487" y="4460"/>
                  </a:lnTo>
                  <a:lnTo>
                    <a:pt x="1694" y="4516"/>
                  </a:lnTo>
                  <a:lnTo>
                    <a:pt x="1883" y="4554"/>
                  </a:lnTo>
                  <a:lnTo>
                    <a:pt x="2089" y="4592"/>
                  </a:lnTo>
                  <a:lnTo>
                    <a:pt x="2296" y="4592"/>
                  </a:lnTo>
                  <a:lnTo>
                    <a:pt x="2296" y="4592"/>
                  </a:lnTo>
                  <a:lnTo>
                    <a:pt x="2522" y="4592"/>
                  </a:lnTo>
                  <a:lnTo>
                    <a:pt x="2767" y="4554"/>
                  </a:lnTo>
                  <a:lnTo>
                    <a:pt x="2993" y="4479"/>
                  </a:lnTo>
                  <a:lnTo>
                    <a:pt x="3218" y="4404"/>
                  </a:lnTo>
                  <a:lnTo>
                    <a:pt x="3425" y="4291"/>
                  </a:lnTo>
                  <a:lnTo>
                    <a:pt x="3632" y="4159"/>
                  </a:lnTo>
                  <a:lnTo>
                    <a:pt x="3839" y="4008"/>
                  </a:lnTo>
                  <a:lnTo>
                    <a:pt x="4009" y="3820"/>
                  </a:lnTo>
                  <a:lnTo>
                    <a:pt x="4009" y="3820"/>
                  </a:lnTo>
                  <a:lnTo>
                    <a:pt x="4159" y="3632"/>
                  </a:lnTo>
                  <a:lnTo>
                    <a:pt x="4291" y="3444"/>
                  </a:lnTo>
                  <a:lnTo>
                    <a:pt x="4385" y="3237"/>
                  </a:lnTo>
                  <a:lnTo>
                    <a:pt x="4460" y="3030"/>
                  </a:lnTo>
                  <a:lnTo>
                    <a:pt x="4536" y="2823"/>
                  </a:lnTo>
                  <a:lnTo>
                    <a:pt x="4573" y="2597"/>
                  </a:lnTo>
                  <a:lnTo>
                    <a:pt x="4592" y="2371"/>
                  </a:lnTo>
                  <a:lnTo>
                    <a:pt x="4573" y="2164"/>
                  </a:lnTo>
                  <a:lnTo>
                    <a:pt x="4554" y="1939"/>
                  </a:lnTo>
                  <a:lnTo>
                    <a:pt x="4517" y="1732"/>
                  </a:lnTo>
                  <a:lnTo>
                    <a:pt x="4441" y="1506"/>
                  </a:lnTo>
                  <a:lnTo>
                    <a:pt x="4366" y="1299"/>
                  </a:lnTo>
                  <a:lnTo>
                    <a:pt x="4253" y="1111"/>
                  </a:lnTo>
                  <a:lnTo>
                    <a:pt x="4122" y="923"/>
                  </a:lnTo>
                  <a:lnTo>
                    <a:pt x="3971" y="753"/>
                  </a:lnTo>
                  <a:lnTo>
                    <a:pt x="3821" y="584"/>
                  </a:lnTo>
                  <a:lnTo>
                    <a:pt x="3821" y="584"/>
                  </a:lnTo>
                  <a:lnTo>
                    <a:pt x="3651" y="452"/>
                  </a:lnTo>
                  <a:lnTo>
                    <a:pt x="3463" y="321"/>
                  </a:lnTo>
                  <a:lnTo>
                    <a:pt x="3275" y="226"/>
                  </a:lnTo>
                  <a:lnTo>
                    <a:pt x="3087" y="151"/>
                  </a:lnTo>
                  <a:lnTo>
                    <a:pt x="2899" y="95"/>
                  </a:lnTo>
                  <a:lnTo>
                    <a:pt x="2692" y="38"/>
                  </a:lnTo>
                  <a:lnTo>
                    <a:pt x="2503" y="20"/>
                  </a:lnTo>
                  <a:lnTo>
                    <a:pt x="22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4"/>
            <p:cNvSpPr/>
            <p:nvPr/>
          </p:nvSpPr>
          <p:spPr>
            <a:xfrm>
              <a:off x="1885850" y="2717550"/>
              <a:ext cx="61175" cy="61175"/>
            </a:xfrm>
            <a:custGeom>
              <a:avLst/>
              <a:gdLst/>
              <a:ahLst/>
              <a:cxnLst/>
              <a:rect l="l" t="t" r="r" b="b"/>
              <a:pathLst>
                <a:path w="2447" h="2447" extrusionOk="0">
                  <a:moveTo>
                    <a:pt x="1092" y="0"/>
                  </a:moveTo>
                  <a:lnTo>
                    <a:pt x="960" y="19"/>
                  </a:lnTo>
                  <a:lnTo>
                    <a:pt x="847" y="57"/>
                  </a:lnTo>
                  <a:lnTo>
                    <a:pt x="734" y="94"/>
                  </a:lnTo>
                  <a:lnTo>
                    <a:pt x="602" y="170"/>
                  </a:lnTo>
                  <a:lnTo>
                    <a:pt x="508" y="226"/>
                  </a:lnTo>
                  <a:lnTo>
                    <a:pt x="395" y="320"/>
                  </a:lnTo>
                  <a:lnTo>
                    <a:pt x="301" y="414"/>
                  </a:lnTo>
                  <a:lnTo>
                    <a:pt x="226" y="508"/>
                  </a:lnTo>
                  <a:lnTo>
                    <a:pt x="151" y="621"/>
                  </a:lnTo>
                  <a:lnTo>
                    <a:pt x="94" y="715"/>
                  </a:lnTo>
                  <a:lnTo>
                    <a:pt x="57" y="828"/>
                  </a:lnTo>
                  <a:lnTo>
                    <a:pt x="19" y="941"/>
                  </a:lnTo>
                  <a:lnTo>
                    <a:pt x="0" y="1073"/>
                  </a:lnTo>
                  <a:lnTo>
                    <a:pt x="0" y="1186"/>
                  </a:lnTo>
                  <a:lnTo>
                    <a:pt x="0" y="1299"/>
                  </a:lnTo>
                  <a:lnTo>
                    <a:pt x="0" y="1412"/>
                  </a:lnTo>
                  <a:lnTo>
                    <a:pt x="38" y="1543"/>
                  </a:lnTo>
                  <a:lnTo>
                    <a:pt x="76" y="1656"/>
                  </a:lnTo>
                  <a:lnTo>
                    <a:pt x="113" y="1750"/>
                  </a:lnTo>
                  <a:lnTo>
                    <a:pt x="170" y="1863"/>
                  </a:lnTo>
                  <a:lnTo>
                    <a:pt x="245" y="1957"/>
                  </a:lnTo>
                  <a:lnTo>
                    <a:pt x="320" y="2051"/>
                  </a:lnTo>
                  <a:lnTo>
                    <a:pt x="414" y="2145"/>
                  </a:lnTo>
                  <a:lnTo>
                    <a:pt x="584" y="2277"/>
                  </a:lnTo>
                  <a:lnTo>
                    <a:pt x="791" y="2371"/>
                  </a:lnTo>
                  <a:lnTo>
                    <a:pt x="998" y="2428"/>
                  </a:lnTo>
                  <a:lnTo>
                    <a:pt x="1223" y="2446"/>
                  </a:lnTo>
                  <a:lnTo>
                    <a:pt x="1355" y="2446"/>
                  </a:lnTo>
                  <a:lnTo>
                    <a:pt x="1468" y="2428"/>
                  </a:lnTo>
                  <a:lnTo>
                    <a:pt x="1600" y="2390"/>
                  </a:lnTo>
                  <a:lnTo>
                    <a:pt x="1713" y="2352"/>
                  </a:lnTo>
                  <a:lnTo>
                    <a:pt x="1825" y="2296"/>
                  </a:lnTo>
                  <a:lnTo>
                    <a:pt x="1938" y="2221"/>
                  </a:lnTo>
                  <a:lnTo>
                    <a:pt x="2051" y="2145"/>
                  </a:lnTo>
                  <a:lnTo>
                    <a:pt x="2145" y="2032"/>
                  </a:lnTo>
                  <a:lnTo>
                    <a:pt x="2221" y="1938"/>
                  </a:lnTo>
                  <a:lnTo>
                    <a:pt x="2277" y="1844"/>
                  </a:lnTo>
                  <a:lnTo>
                    <a:pt x="2333" y="1731"/>
                  </a:lnTo>
                  <a:lnTo>
                    <a:pt x="2390" y="1618"/>
                  </a:lnTo>
                  <a:lnTo>
                    <a:pt x="2409" y="1506"/>
                  </a:lnTo>
                  <a:lnTo>
                    <a:pt x="2446" y="1393"/>
                  </a:lnTo>
                  <a:lnTo>
                    <a:pt x="2446" y="1148"/>
                  </a:lnTo>
                  <a:lnTo>
                    <a:pt x="2409" y="922"/>
                  </a:lnTo>
                  <a:lnTo>
                    <a:pt x="2371" y="809"/>
                  </a:lnTo>
                  <a:lnTo>
                    <a:pt x="2333" y="697"/>
                  </a:lnTo>
                  <a:lnTo>
                    <a:pt x="2277" y="584"/>
                  </a:lnTo>
                  <a:lnTo>
                    <a:pt x="2202" y="490"/>
                  </a:lnTo>
                  <a:lnTo>
                    <a:pt x="2126" y="395"/>
                  </a:lnTo>
                  <a:lnTo>
                    <a:pt x="2032" y="301"/>
                  </a:lnTo>
                  <a:lnTo>
                    <a:pt x="1844" y="170"/>
                  </a:lnTo>
                  <a:lnTo>
                    <a:pt x="1656" y="76"/>
                  </a:lnTo>
                  <a:lnTo>
                    <a:pt x="1430" y="19"/>
                  </a:lnTo>
                  <a:lnTo>
                    <a:pt x="12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4"/>
            <p:cNvSpPr/>
            <p:nvPr/>
          </p:nvSpPr>
          <p:spPr>
            <a:xfrm>
              <a:off x="1885850" y="2717550"/>
              <a:ext cx="61175" cy="61175"/>
            </a:xfrm>
            <a:custGeom>
              <a:avLst/>
              <a:gdLst/>
              <a:ahLst/>
              <a:cxnLst/>
              <a:rect l="l" t="t" r="r" b="b"/>
              <a:pathLst>
                <a:path w="2447" h="2447" fill="none" extrusionOk="0">
                  <a:moveTo>
                    <a:pt x="1223" y="0"/>
                  </a:moveTo>
                  <a:lnTo>
                    <a:pt x="1223" y="0"/>
                  </a:lnTo>
                  <a:lnTo>
                    <a:pt x="1092" y="0"/>
                  </a:lnTo>
                  <a:lnTo>
                    <a:pt x="960" y="19"/>
                  </a:lnTo>
                  <a:lnTo>
                    <a:pt x="847" y="57"/>
                  </a:lnTo>
                  <a:lnTo>
                    <a:pt x="734" y="94"/>
                  </a:lnTo>
                  <a:lnTo>
                    <a:pt x="602" y="170"/>
                  </a:lnTo>
                  <a:lnTo>
                    <a:pt x="508" y="226"/>
                  </a:lnTo>
                  <a:lnTo>
                    <a:pt x="395" y="320"/>
                  </a:lnTo>
                  <a:lnTo>
                    <a:pt x="301" y="414"/>
                  </a:lnTo>
                  <a:lnTo>
                    <a:pt x="301" y="414"/>
                  </a:lnTo>
                  <a:lnTo>
                    <a:pt x="226" y="508"/>
                  </a:lnTo>
                  <a:lnTo>
                    <a:pt x="151" y="621"/>
                  </a:lnTo>
                  <a:lnTo>
                    <a:pt x="94" y="715"/>
                  </a:lnTo>
                  <a:lnTo>
                    <a:pt x="57" y="828"/>
                  </a:lnTo>
                  <a:lnTo>
                    <a:pt x="19" y="941"/>
                  </a:lnTo>
                  <a:lnTo>
                    <a:pt x="0" y="1073"/>
                  </a:lnTo>
                  <a:lnTo>
                    <a:pt x="0" y="1186"/>
                  </a:lnTo>
                  <a:lnTo>
                    <a:pt x="0" y="1299"/>
                  </a:lnTo>
                  <a:lnTo>
                    <a:pt x="0" y="1412"/>
                  </a:lnTo>
                  <a:lnTo>
                    <a:pt x="38" y="1543"/>
                  </a:lnTo>
                  <a:lnTo>
                    <a:pt x="76" y="1656"/>
                  </a:lnTo>
                  <a:lnTo>
                    <a:pt x="113" y="1750"/>
                  </a:lnTo>
                  <a:lnTo>
                    <a:pt x="170" y="1863"/>
                  </a:lnTo>
                  <a:lnTo>
                    <a:pt x="245" y="1957"/>
                  </a:lnTo>
                  <a:lnTo>
                    <a:pt x="320" y="2051"/>
                  </a:lnTo>
                  <a:lnTo>
                    <a:pt x="414" y="2145"/>
                  </a:lnTo>
                  <a:lnTo>
                    <a:pt x="414" y="2145"/>
                  </a:lnTo>
                  <a:lnTo>
                    <a:pt x="584" y="2277"/>
                  </a:lnTo>
                  <a:lnTo>
                    <a:pt x="791" y="2371"/>
                  </a:lnTo>
                  <a:lnTo>
                    <a:pt x="998" y="2428"/>
                  </a:lnTo>
                  <a:lnTo>
                    <a:pt x="1223" y="2446"/>
                  </a:lnTo>
                  <a:lnTo>
                    <a:pt x="1223" y="2446"/>
                  </a:lnTo>
                  <a:lnTo>
                    <a:pt x="1355" y="2446"/>
                  </a:lnTo>
                  <a:lnTo>
                    <a:pt x="1468" y="2428"/>
                  </a:lnTo>
                  <a:lnTo>
                    <a:pt x="1600" y="2390"/>
                  </a:lnTo>
                  <a:lnTo>
                    <a:pt x="1713" y="2352"/>
                  </a:lnTo>
                  <a:lnTo>
                    <a:pt x="1825" y="2296"/>
                  </a:lnTo>
                  <a:lnTo>
                    <a:pt x="1938" y="2221"/>
                  </a:lnTo>
                  <a:lnTo>
                    <a:pt x="2051" y="2145"/>
                  </a:lnTo>
                  <a:lnTo>
                    <a:pt x="2145" y="2032"/>
                  </a:lnTo>
                  <a:lnTo>
                    <a:pt x="2145" y="2032"/>
                  </a:lnTo>
                  <a:lnTo>
                    <a:pt x="2221" y="1938"/>
                  </a:lnTo>
                  <a:lnTo>
                    <a:pt x="2277" y="1844"/>
                  </a:lnTo>
                  <a:lnTo>
                    <a:pt x="2333" y="1731"/>
                  </a:lnTo>
                  <a:lnTo>
                    <a:pt x="2390" y="1618"/>
                  </a:lnTo>
                  <a:lnTo>
                    <a:pt x="2409" y="1506"/>
                  </a:lnTo>
                  <a:lnTo>
                    <a:pt x="2446" y="1393"/>
                  </a:lnTo>
                  <a:lnTo>
                    <a:pt x="2446" y="1148"/>
                  </a:lnTo>
                  <a:lnTo>
                    <a:pt x="2409" y="922"/>
                  </a:lnTo>
                  <a:lnTo>
                    <a:pt x="2371" y="809"/>
                  </a:lnTo>
                  <a:lnTo>
                    <a:pt x="2333" y="697"/>
                  </a:lnTo>
                  <a:lnTo>
                    <a:pt x="2277" y="584"/>
                  </a:lnTo>
                  <a:lnTo>
                    <a:pt x="2202" y="490"/>
                  </a:lnTo>
                  <a:lnTo>
                    <a:pt x="2126" y="395"/>
                  </a:lnTo>
                  <a:lnTo>
                    <a:pt x="2032" y="301"/>
                  </a:lnTo>
                  <a:lnTo>
                    <a:pt x="2032" y="301"/>
                  </a:lnTo>
                  <a:lnTo>
                    <a:pt x="1844" y="170"/>
                  </a:lnTo>
                  <a:lnTo>
                    <a:pt x="1656" y="76"/>
                  </a:lnTo>
                  <a:lnTo>
                    <a:pt x="1430" y="19"/>
                  </a:lnTo>
                  <a:lnTo>
                    <a:pt x="122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4"/>
            <p:cNvSpPr/>
            <p:nvPr/>
          </p:nvSpPr>
          <p:spPr>
            <a:xfrm>
              <a:off x="1952175" y="2568425"/>
              <a:ext cx="87050" cy="87525"/>
            </a:xfrm>
            <a:custGeom>
              <a:avLst/>
              <a:gdLst/>
              <a:ahLst/>
              <a:cxnLst/>
              <a:rect l="l" t="t" r="r" b="b"/>
              <a:pathLst>
                <a:path w="3482" h="3501" extrusionOk="0">
                  <a:moveTo>
                    <a:pt x="1731" y="1"/>
                  </a:moveTo>
                  <a:lnTo>
                    <a:pt x="1562" y="20"/>
                  </a:lnTo>
                  <a:lnTo>
                    <a:pt x="1374" y="38"/>
                  </a:lnTo>
                  <a:lnTo>
                    <a:pt x="1204" y="95"/>
                  </a:lnTo>
                  <a:lnTo>
                    <a:pt x="1035" y="151"/>
                  </a:lnTo>
                  <a:lnTo>
                    <a:pt x="866" y="245"/>
                  </a:lnTo>
                  <a:lnTo>
                    <a:pt x="715" y="339"/>
                  </a:lnTo>
                  <a:lnTo>
                    <a:pt x="565" y="452"/>
                  </a:lnTo>
                  <a:lnTo>
                    <a:pt x="433" y="603"/>
                  </a:lnTo>
                  <a:lnTo>
                    <a:pt x="320" y="735"/>
                  </a:lnTo>
                  <a:lnTo>
                    <a:pt x="226" y="885"/>
                  </a:lnTo>
                  <a:lnTo>
                    <a:pt x="151" y="1036"/>
                  </a:lnTo>
                  <a:lnTo>
                    <a:pt x="76" y="1205"/>
                  </a:lnTo>
                  <a:lnTo>
                    <a:pt x="38" y="1356"/>
                  </a:lnTo>
                  <a:lnTo>
                    <a:pt x="0" y="1525"/>
                  </a:lnTo>
                  <a:lnTo>
                    <a:pt x="0" y="1694"/>
                  </a:lnTo>
                  <a:lnTo>
                    <a:pt x="0" y="1864"/>
                  </a:lnTo>
                  <a:lnTo>
                    <a:pt x="19" y="2033"/>
                  </a:lnTo>
                  <a:lnTo>
                    <a:pt x="57" y="2183"/>
                  </a:lnTo>
                  <a:lnTo>
                    <a:pt x="94" y="2353"/>
                  </a:lnTo>
                  <a:lnTo>
                    <a:pt x="170" y="2503"/>
                  </a:lnTo>
                  <a:lnTo>
                    <a:pt x="245" y="2654"/>
                  </a:lnTo>
                  <a:lnTo>
                    <a:pt x="339" y="2804"/>
                  </a:lnTo>
                  <a:lnTo>
                    <a:pt x="452" y="2936"/>
                  </a:lnTo>
                  <a:lnTo>
                    <a:pt x="584" y="3068"/>
                  </a:lnTo>
                  <a:lnTo>
                    <a:pt x="715" y="3162"/>
                  </a:lnTo>
                  <a:lnTo>
                    <a:pt x="847" y="3256"/>
                  </a:lnTo>
                  <a:lnTo>
                    <a:pt x="979" y="3331"/>
                  </a:lnTo>
                  <a:lnTo>
                    <a:pt x="1129" y="3388"/>
                  </a:lnTo>
                  <a:lnTo>
                    <a:pt x="1280" y="3444"/>
                  </a:lnTo>
                  <a:lnTo>
                    <a:pt x="1430" y="3482"/>
                  </a:lnTo>
                  <a:lnTo>
                    <a:pt x="1581" y="3500"/>
                  </a:lnTo>
                  <a:lnTo>
                    <a:pt x="1919" y="3500"/>
                  </a:lnTo>
                  <a:lnTo>
                    <a:pt x="2089" y="3463"/>
                  </a:lnTo>
                  <a:lnTo>
                    <a:pt x="2277" y="3425"/>
                  </a:lnTo>
                  <a:lnTo>
                    <a:pt x="2446" y="3350"/>
                  </a:lnTo>
                  <a:lnTo>
                    <a:pt x="2616" y="3275"/>
                  </a:lnTo>
                  <a:lnTo>
                    <a:pt x="2766" y="3162"/>
                  </a:lnTo>
                  <a:lnTo>
                    <a:pt x="2917" y="3049"/>
                  </a:lnTo>
                  <a:lnTo>
                    <a:pt x="3048" y="2917"/>
                  </a:lnTo>
                  <a:lnTo>
                    <a:pt x="3161" y="2767"/>
                  </a:lnTo>
                  <a:lnTo>
                    <a:pt x="3255" y="2616"/>
                  </a:lnTo>
                  <a:lnTo>
                    <a:pt x="3331" y="2466"/>
                  </a:lnTo>
                  <a:lnTo>
                    <a:pt x="3387" y="2315"/>
                  </a:lnTo>
                  <a:lnTo>
                    <a:pt x="3444" y="2146"/>
                  </a:lnTo>
                  <a:lnTo>
                    <a:pt x="3462" y="1976"/>
                  </a:lnTo>
                  <a:lnTo>
                    <a:pt x="3481" y="1807"/>
                  </a:lnTo>
                  <a:lnTo>
                    <a:pt x="3481" y="1657"/>
                  </a:lnTo>
                  <a:lnTo>
                    <a:pt x="3462" y="1487"/>
                  </a:lnTo>
                  <a:lnTo>
                    <a:pt x="3425" y="1318"/>
                  </a:lnTo>
                  <a:lnTo>
                    <a:pt x="3368" y="1149"/>
                  </a:lnTo>
                  <a:lnTo>
                    <a:pt x="3312" y="998"/>
                  </a:lnTo>
                  <a:lnTo>
                    <a:pt x="3237" y="847"/>
                  </a:lnTo>
                  <a:lnTo>
                    <a:pt x="3143" y="716"/>
                  </a:lnTo>
                  <a:lnTo>
                    <a:pt x="3030" y="565"/>
                  </a:lnTo>
                  <a:lnTo>
                    <a:pt x="2898" y="452"/>
                  </a:lnTo>
                  <a:lnTo>
                    <a:pt x="2766" y="339"/>
                  </a:lnTo>
                  <a:lnTo>
                    <a:pt x="2634" y="264"/>
                  </a:lnTo>
                  <a:lnTo>
                    <a:pt x="2484" y="189"/>
                  </a:lnTo>
                  <a:lnTo>
                    <a:pt x="2352" y="114"/>
                  </a:lnTo>
                  <a:lnTo>
                    <a:pt x="2202" y="76"/>
                  </a:lnTo>
                  <a:lnTo>
                    <a:pt x="2051" y="38"/>
                  </a:lnTo>
                  <a:lnTo>
                    <a:pt x="1901" y="20"/>
                  </a:lnTo>
                  <a:lnTo>
                    <a:pt x="17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4"/>
            <p:cNvSpPr/>
            <p:nvPr/>
          </p:nvSpPr>
          <p:spPr>
            <a:xfrm>
              <a:off x="1952175" y="2568425"/>
              <a:ext cx="87050" cy="87525"/>
            </a:xfrm>
            <a:custGeom>
              <a:avLst/>
              <a:gdLst/>
              <a:ahLst/>
              <a:cxnLst/>
              <a:rect l="l" t="t" r="r" b="b"/>
              <a:pathLst>
                <a:path w="3482" h="3501" fill="none" extrusionOk="0">
                  <a:moveTo>
                    <a:pt x="1731" y="1"/>
                  </a:moveTo>
                  <a:lnTo>
                    <a:pt x="1731" y="1"/>
                  </a:lnTo>
                  <a:lnTo>
                    <a:pt x="1562" y="20"/>
                  </a:lnTo>
                  <a:lnTo>
                    <a:pt x="1374" y="38"/>
                  </a:lnTo>
                  <a:lnTo>
                    <a:pt x="1204" y="95"/>
                  </a:lnTo>
                  <a:lnTo>
                    <a:pt x="1035" y="151"/>
                  </a:lnTo>
                  <a:lnTo>
                    <a:pt x="866" y="245"/>
                  </a:lnTo>
                  <a:lnTo>
                    <a:pt x="715" y="339"/>
                  </a:lnTo>
                  <a:lnTo>
                    <a:pt x="565" y="452"/>
                  </a:lnTo>
                  <a:lnTo>
                    <a:pt x="433" y="603"/>
                  </a:lnTo>
                  <a:lnTo>
                    <a:pt x="433" y="603"/>
                  </a:lnTo>
                  <a:lnTo>
                    <a:pt x="320" y="735"/>
                  </a:lnTo>
                  <a:lnTo>
                    <a:pt x="226" y="885"/>
                  </a:lnTo>
                  <a:lnTo>
                    <a:pt x="151" y="1036"/>
                  </a:lnTo>
                  <a:lnTo>
                    <a:pt x="76" y="1205"/>
                  </a:lnTo>
                  <a:lnTo>
                    <a:pt x="38" y="1356"/>
                  </a:lnTo>
                  <a:lnTo>
                    <a:pt x="0" y="1525"/>
                  </a:lnTo>
                  <a:lnTo>
                    <a:pt x="0" y="1694"/>
                  </a:lnTo>
                  <a:lnTo>
                    <a:pt x="0" y="1864"/>
                  </a:lnTo>
                  <a:lnTo>
                    <a:pt x="19" y="2033"/>
                  </a:lnTo>
                  <a:lnTo>
                    <a:pt x="57" y="2183"/>
                  </a:lnTo>
                  <a:lnTo>
                    <a:pt x="94" y="2353"/>
                  </a:lnTo>
                  <a:lnTo>
                    <a:pt x="170" y="2503"/>
                  </a:lnTo>
                  <a:lnTo>
                    <a:pt x="245" y="2654"/>
                  </a:lnTo>
                  <a:lnTo>
                    <a:pt x="339" y="2804"/>
                  </a:lnTo>
                  <a:lnTo>
                    <a:pt x="452" y="2936"/>
                  </a:lnTo>
                  <a:lnTo>
                    <a:pt x="584" y="3068"/>
                  </a:lnTo>
                  <a:lnTo>
                    <a:pt x="584" y="3068"/>
                  </a:lnTo>
                  <a:lnTo>
                    <a:pt x="715" y="3162"/>
                  </a:lnTo>
                  <a:lnTo>
                    <a:pt x="847" y="3256"/>
                  </a:lnTo>
                  <a:lnTo>
                    <a:pt x="979" y="3331"/>
                  </a:lnTo>
                  <a:lnTo>
                    <a:pt x="1129" y="3388"/>
                  </a:lnTo>
                  <a:lnTo>
                    <a:pt x="1280" y="3444"/>
                  </a:lnTo>
                  <a:lnTo>
                    <a:pt x="1430" y="3482"/>
                  </a:lnTo>
                  <a:lnTo>
                    <a:pt x="1581" y="3500"/>
                  </a:lnTo>
                  <a:lnTo>
                    <a:pt x="1731" y="3500"/>
                  </a:lnTo>
                  <a:lnTo>
                    <a:pt x="1731" y="3500"/>
                  </a:lnTo>
                  <a:lnTo>
                    <a:pt x="1919" y="3500"/>
                  </a:lnTo>
                  <a:lnTo>
                    <a:pt x="2089" y="3463"/>
                  </a:lnTo>
                  <a:lnTo>
                    <a:pt x="2277" y="3425"/>
                  </a:lnTo>
                  <a:lnTo>
                    <a:pt x="2446" y="3350"/>
                  </a:lnTo>
                  <a:lnTo>
                    <a:pt x="2616" y="3275"/>
                  </a:lnTo>
                  <a:lnTo>
                    <a:pt x="2766" y="3162"/>
                  </a:lnTo>
                  <a:lnTo>
                    <a:pt x="2917" y="3049"/>
                  </a:lnTo>
                  <a:lnTo>
                    <a:pt x="3048" y="2917"/>
                  </a:lnTo>
                  <a:lnTo>
                    <a:pt x="3048" y="2917"/>
                  </a:lnTo>
                  <a:lnTo>
                    <a:pt x="3161" y="2767"/>
                  </a:lnTo>
                  <a:lnTo>
                    <a:pt x="3255" y="2616"/>
                  </a:lnTo>
                  <a:lnTo>
                    <a:pt x="3331" y="2466"/>
                  </a:lnTo>
                  <a:lnTo>
                    <a:pt x="3387" y="2315"/>
                  </a:lnTo>
                  <a:lnTo>
                    <a:pt x="3444" y="2146"/>
                  </a:lnTo>
                  <a:lnTo>
                    <a:pt x="3462" y="1976"/>
                  </a:lnTo>
                  <a:lnTo>
                    <a:pt x="3481" y="1807"/>
                  </a:lnTo>
                  <a:lnTo>
                    <a:pt x="3481" y="1657"/>
                  </a:lnTo>
                  <a:lnTo>
                    <a:pt x="3462" y="1487"/>
                  </a:lnTo>
                  <a:lnTo>
                    <a:pt x="3425" y="1318"/>
                  </a:lnTo>
                  <a:lnTo>
                    <a:pt x="3368" y="1149"/>
                  </a:lnTo>
                  <a:lnTo>
                    <a:pt x="3312" y="998"/>
                  </a:lnTo>
                  <a:lnTo>
                    <a:pt x="3237" y="847"/>
                  </a:lnTo>
                  <a:lnTo>
                    <a:pt x="3143" y="716"/>
                  </a:lnTo>
                  <a:lnTo>
                    <a:pt x="3030" y="565"/>
                  </a:lnTo>
                  <a:lnTo>
                    <a:pt x="2898" y="452"/>
                  </a:lnTo>
                  <a:lnTo>
                    <a:pt x="2898" y="452"/>
                  </a:lnTo>
                  <a:lnTo>
                    <a:pt x="2766" y="339"/>
                  </a:lnTo>
                  <a:lnTo>
                    <a:pt x="2634" y="264"/>
                  </a:lnTo>
                  <a:lnTo>
                    <a:pt x="2484" y="189"/>
                  </a:lnTo>
                  <a:lnTo>
                    <a:pt x="2352" y="114"/>
                  </a:lnTo>
                  <a:lnTo>
                    <a:pt x="2202" y="76"/>
                  </a:lnTo>
                  <a:lnTo>
                    <a:pt x="2051" y="38"/>
                  </a:lnTo>
                  <a:lnTo>
                    <a:pt x="1901" y="20"/>
                  </a:lnTo>
                  <a:lnTo>
                    <a:pt x="17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4"/>
            <p:cNvSpPr/>
            <p:nvPr/>
          </p:nvSpPr>
          <p:spPr>
            <a:xfrm>
              <a:off x="1768250" y="2753775"/>
              <a:ext cx="103500" cy="71975"/>
            </a:xfrm>
            <a:custGeom>
              <a:avLst/>
              <a:gdLst/>
              <a:ahLst/>
              <a:cxnLst/>
              <a:rect l="l" t="t" r="r" b="b"/>
              <a:pathLst>
                <a:path w="4140" h="2879" extrusionOk="0">
                  <a:moveTo>
                    <a:pt x="38" y="0"/>
                  </a:moveTo>
                  <a:lnTo>
                    <a:pt x="0" y="19"/>
                  </a:lnTo>
                  <a:lnTo>
                    <a:pt x="0" y="57"/>
                  </a:lnTo>
                  <a:lnTo>
                    <a:pt x="0" y="113"/>
                  </a:lnTo>
                  <a:lnTo>
                    <a:pt x="76" y="264"/>
                  </a:lnTo>
                  <a:lnTo>
                    <a:pt x="245" y="433"/>
                  </a:lnTo>
                  <a:lnTo>
                    <a:pt x="452" y="659"/>
                  </a:lnTo>
                  <a:lnTo>
                    <a:pt x="734" y="903"/>
                  </a:lnTo>
                  <a:lnTo>
                    <a:pt x="1073" y="1167"/>
                  </a:lnTo>
                  <a:lnTo>
                    <a:pt x="1449" y="1449"/>
                  </a:lnTo>
                  <a:lnTo>
                    <a:pt x="1844" y="1750"/>
                  </a:lnTo>
                  <a:lnTo>
                    <a:pt x="2221" y="1995"/>
                  </a:lnTo>
                  <a:lnTo>
                    <a:pt x="2559" y="2202"/>
                  </a:lnTo>
                  <a:lnTo>
                    <a:pt x="2898" y="2409"/>
                  </a:lnTo>
                  <a:lnTo>
                    <a:pt x="3199" y="2578"/>
                  </a:lnTo>
                  <a:lnTo>
                    <a:pt x="3481" y="2710"/>
                  </a:lnTo>
                  <a:lnTo>
                    <a:pt x="3707" y="2804"/>
                  </a:lnTo>
                  <a:lnTo>
                    <a:pt x="3895" y="2860"/>
                  </a:lnTo>
                  <a:lnTo>
                    <a:pt x="4027" y="2879"/>
                  </a:lnTo>
                  <a:lnTo>
                    <a:pt x="4083" y="2879"/>
                  </a:lnTo>
                  <a:lnTo>
                    <a:pt x="4121" y="2860"/>
                  </a:lnTo>
                  <a:lnTo>
                    <a:pt x="4140" y="2804"/>
                  </a:lnTo>
                  <a:lnTo>
                    <a:pt x="4121" y="2766"/>
                  </a:lnTo>
                  <a:lnTo>
                    <a:pt x="4046" y="2616"/>
                  </a:lnTo>
                  <a:lnTo>
                    <a:pt x="3895" y="2446"/>
                  </a:lnTo>
                  <a:lnTo>
                    <a:pt x="3669" y="2220"/>
                  </a:lnTo>
                  <a:lnTo>
                    <a:pt x="3387" y="1976"/>
                  </a:lnTo>
                  <a:lnTo>
                    <a:pt x="3067" y="1712"/>
                  </a:lnTo>
                  <a:lnTo>
                    <a:pt x="2691" y="1430"/>
                  </a:lnTo>
                  <a:lnTo>
                    <a:pt x="2277" y="1129"/>
                  </a:lnTo>
                  <a:lnTo>
                    <a:pt x="1901" y="884"/>
                  </a:lnTo>
                  <a:lnTo>
                    <a:pt x="1562" y="678"/>
                  </a:lnTo>
                  <a:lnTo>
                    <a:pt x="1223" y="471"/>
                  </a:lnTo>
                  <a:lnTo>
                    <a:pt x="922" y="301"/>
                  </a:lnTo>
                  <a:lnTo>
                    <a:pt x="659" y="169"/>
                  </a:lnTo>
                  <a:lnTo>
                    <a:pt x="414" y="75"/>
                  </a:lnTo>
                  <a:lnTo>
                    <a:pt x="226" y="19"/>
                  </a:lnTo>
                  <a:lnTo>
                    <a:pt x="9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4"/>
            <p:cNvSpPr/>
            <p:nvPr/>
          </p:nvSpPr>
          <p:spPr>
            <a:xfrm>
              <a:off x="1721200" y="2801275"/>
              <a:ext cx="16025" cy="23075"/>
            </a:xfrm>
            <a:custGeom>
              <a:avLst/>
              <a:gdLst/>
              <a:ahLst/>
              <a:cxnLst/>
              <a:rect l="l" t="t" r="r" b="b"/>
              <a:pathLst>
                <a:path w="641" h="923" extrusionOk="0">
                  <a:moveTo>
                    <a:pt x="641" y="1"/>
                  </a:moveTo>
                  <a:lnTo>
                    <a:pt x="1" y="922"/>
                  </a:lnTo>
                  <a:lnTo>
                    <a:pt x="1" y="922"/>
                  </a:lnTo>
                  <a:lnTo>
                    <a:pt x="1" y="922"/>
                  </a:lnTo>
                  <a:lnTo>
                    <a:pt x="641" y="1"/>
                  </a:lnTo>
                  <a:lnTo>
                    <a:pt x="641" y="1"/>
                  </a:lnTo>
                  <a:close/>
                </a:path>
              </a:pathLst>
            </a:custGeom>
            <a:solidFill>
              <a:srgbClr val="F3E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4"/>
            <p:cNvSpPr/>
            <p:nvPr/>
          </p:nvSpPr>
          <p:spPr>
            <a:xfrm>
              <a:off x="1721200" y="2801275"/>
              <a:ext cx="16025" cy="23075"/>
            </a:xfrm>
            <a:custGeom>
              <a:avLst/>
              <a:gdLst/>
              <a:ahLst/>
              <a:cxnLst/>
              <a:rect l="l" t="t" r="r" b="b"/>
              <a:pathLst>
                <a:path w="641" h="923" fill="none" extrusionOk="0">
                  <a:moveTo>
                    <a:pt x="641" y="1"/>
                  </a:moveTo>
                  <a:lnTo>
                    <a:pt x="1" y="922"/>
                  </a:lnTo>
                  <a:lnTo>
                    <a:pt x="1" y="922"/>
                  </a:lnTo>
                  <a:lnTo>
                    <a:pt x="1" y="922"/>
                  </a:lnTo>
                  <a:lnTo>
                    <a:pt x="641" y="1"/>
                  </a:lnTo>
                  <a:lnTo>
                    <a:pt x="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4"/>
            <p:cNvSpPr/>
            <p:nvPr/>
          </p:nvSpPr>
          <p:spPr>
            <a:xfrm>
              <a:off x="1721200" y="2801275"/>
              <a:ext cx="117150" cy="78100"/>
            </a:xfrm>
            <a:custGeom>
              <a:avLst/>
              <a:gdLst/>
              <a:ahLst/>
              <a:cxnLst/>
              <a:rect l="l" t="t" r="r" b="b"/>
              <a:pathLst>
                <a:path w="4686" h="3124" extrusionOk="0">
                  <a:moveTo>
                    <a:pt x="641" y="1"/>
                  </a:moveTo>
                  <a:lnTo>
                    <a:pt x="1" y="922"/>
                  </a:lnTo>
                  <a:lnTo>
                    <a:pt x="509" y="1280"/>
                  </a:lnTo>
                  <a:lnTo>
                    <a:pt x="1055" y="1637"/>
                  </a:lnTo>
                  <a:lnTo>
                    <a:pt x="1732" y="2033"/>
                  </a:lnTo>
                  <a:lnTo>
                    <a:pt x="2466" y="2428"/>
                  </a:lnTo>
                  <a:lnTo>
                    <a:pt x="2842" y="2616"/>
                  </a:lnTo>
                  <a:lnTo>
                    <a:pt x="3199" y="2785"/>
                  </a:lnTo>
                  <a:lnTo>
                    <a:pt x="3557" y="2936"/>
                  </a:lnTo>
                  <a:lnTo>
                    <a:pt x="3896" y="3030"/>
                  </a:lnTo>
                  <a:lnTo>
                    <a:pt x="4197" y="3105"/>
                  </a:lnTo>
                  <a:lnTo>
                    <a:pt x="4347" y="3124"/>
                  </a:lnTo>
                  <a:lnTo>
                    <a:pt x="4479" y="3124"/>
                  </a:lnTo>
                  <a:lnTo>
                    <a:pt x="4686" y="2823"/>
                  </a:lnTo>
                  <a:lnTo>
                    <a:pt x="4328" y="2635"/>
                  </a:lnTo>
                  <a:lnTo>
                    <a:pt x="3914" y="2409"/>
                  </a:lnTo>
                  <a:lnTo>
                    <a:pt x="3369" y="2089"/>
                  </a:lnTo>
                  <a:lnTo>
                    <a:pt x="2748" y="1694"/>
                  </a:lnTo>
                  <a:lnTo>
                    <a:pt x="2071" y="1205"/>
                  </a:lnTo>
                  <a:lnTo>
                    <a:pt x="1713" y="941"/>
                  </a:lnTo>
                  <a:lnTo>
                    <a:pt x="1356" y="640"/>
                  </a:lnTo>
                  <a:lnTo>
                    <a:pt x="998" y="320"/>
                  </a:lnTo>
                  <a:lnTo>
                    <a:pt x="641"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4"/>
            <p:cNvSpPr/>
            <p:nvPr/>
          </p:nvSpPr>
          <p:spPr>
            <a:xfrm>
              <a:off x="1721200" y="2801275"/>
              <a:ext cx="117150" cy="78100"/>
            </a:xfrm>
            <a:custGeom>
              <a:avLst/>
              <a:gdLst/>
              <a:ahLst/>
              <a:cxnLst/>
              <a:rect l="l" t="t" r="r" b="b"/>
              <a:pathLst>
                <a:path w="4686" h="3124" fill="none" extrusionOk="0">
                  <a:moveTo>
                    <a:pt x="641" y="1"/>
                  </a:moveTo>
                  <a:lnTo>
                    <a:pt x="641" y="1"/>
                  </a:lnTo>
                  <a:lnTo>
                    <a:pt x="641" y="1"/>
                  </a:lnTo>
                  <a:lnTo>
                    <a:pt x="1" y="922"/>
                  </a:lnTo>
                  <a:lnTo>
                    <a:pt x="1" y="922"/>
                  </a:lnTo>
                  <a:lnTo>
                    <a:pt x="509" y="1280"/>
                  </a:lnTo>
                  <a:lnTo>
                    <a:pt x="1055" y="1637"/>
                  </a:lnTo>
                  <a:lnTo>
                    <a:pt x="1732" y="2033"/>
                  </a:lnTo>
                  <a:lnTo>
                    <a:pt x="2466" y="2428"/>
                  </a:lnTo>
                  <a:lnTo>
                    <a:pt x="2842" y="2616"/>
                  </a:lnTo>
                  <a:lnTo>
                    <a:pt x="3199" y="2785"/>
                  </a:lnTo>
                  <a:lnTo>
                    <a:pt x="3557" y="2936"/>
                  </a:lnTo>
                  <a:lnTo>
                    <a:pt x="3896" y="3030"/>
                  </a:lnTo>
                  <a:lnTo>
                    <a:pt x="4197" y="3105"/>
                  </a:lnTo>
                  <a:lnTo>
                    <a:pt x="4347" y="3124"/>
                  </a:lnTo>
                  <a:lnTo>
                    <a:pt x="4479" y="3124"/>
                  </a:lnTo>
                  <a:lnTo>
                    <a:pt x="4479" y="3124"/>
                  </a:lnTo>
                  <a:lnTo>
                    <a:pt x="4479" y="3124"/>
                  </a:lnTo>
                  <a:lnTo>
                    <a:pt x="4686" y="2823"/>
                  </a:lnTo>
                  <a:lnTo>
                    <a:pt x="4686" y="2823"/>
                  </a:lnTo>
                  <a:lnTo>
                    <a:pt x="4328" y="2635"/>
                  </a:lnTo>
                  <a:lnTo>
                    <a:pt x="3914" y="2409"/>
                  </a:lnTo>
                  <a:lnTo>
                    <a:pt x="3369" y="2089"/>
                  </a:lnTo>
                  <a:lnTo>
                    <a:pt x="2748" y="1694"/>
                  </a:lnTo>
                  <a:lnTo>
                    <a:pt x="2071" y="1205"/>
                  </a:lnTo>
                  <a:lnTo>
                    <a:pt x="1713" y="941"/>
                  </a:lnTo>
                  <a:lnTo>
                    <a:pt x="1356" y="640"/>
                  </a:lnTo>
                  <a:lnTo>
                    <a:pt x="998" y="320"/>
                  </a:lnTo>
                  <a:lnTo>
                    <a:pt x="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4"/>
            <p:cNvSpPr/>
            <p:nvPr/>
          </p:nvSpPr>
          <p:spPr>
            <a:xfrm>
              <a:off x="1419700" y="2968725"/>
              <a:ext cx="352325" cy="322250"/>
            </a:xfrm>
            <a:custGeom>
              <a:avLst/>
              <a:gdLst/>
              <a:ahLst/>
              <a:cxnLst/>
              <a:rect l="l" t="t" r="r" b="b"/>
              <a:pathLst>
                <a:path w="14093" h="12890" extrusionOk="0">
                  <a:moveTo>
                    <a:pt x="2822" y="1"/>
                  </a:moveTo>
                  <a:lnTo>
                    <a:pt x="2728" y="20"/>
                  </a:lnTo>
                  <a:lnTo>
                    <a:pt x="2709" y="39"/>
                  </a:lnTo>
                  <a:lnTo>
                    <a:pt x="2314" y="377"/>
                  </a:lnTo>
                  <a:lnTo>
                    <a:pt x="1938" y="754"/>
                  </a:lnTo>
                  <a:lnTo>
                    <a:pt x="1581" y="1149"/>
                  </a:lnTo>
                  <a:lnTo>
                    <a:pt x="1261" y="1600"/>
                  </a:lnTo>
                  <a:lnTo>
                    <a:pt x="1054" y="1901"/>
                  </a:lnTo>
                  <a:lnTo>
                    <a:pt x="866" y="2221"/>
                  </a:lnTo>
                  <a:lnTo>
                    <a:pt x="715" y="2541"/>
                  </a:lnTo>
                  <a:lnTo>
                    <a:pt x="565" y="2880"/>
                  </a:lnTo>
                  <a:lnTo>
                    <a:pt x="433" y="3200"/>
                  </a:lnTo>
                  <a:lnTo>
                    <a:pt x="320" y="3538"/>
                  </a:lnTo>
                  <a:lnTo>
                    <a:pt x="226" y="3877"/>
                  </a:lnTo>
                  <a:lnTo>
                    <a:pt x="132" y="4234"/>
                  </a:lnTo>
                  <a:lnTo>
                    <a:pt x="75" y="4573"/>
                  </a:lnTo>
                  <a:lnTo>
                    <a:pt x="38" y="4912"/>
                  </a:lnTo>
                  <a:lnTo>
                    <a:pt x="0" y="5269"/>
                  </a:lnTo>
                  <a:lnTo>
                    <a:pt x="0" y="5608"/>
                  </a:lnTo>
                  <a:lnTo>
                    <a:pt x="0" y="5965"/>
                  </a:lnTo>
                  <a:lnTo>
                    <a:pt x="19" y="6304"/>
                  </a:lnTo>
                  <a:lnTo>
                    <a:pt x="56" y="6643"/>
                  </a:lnTo>
                  <a:lnTo>
                    <a:pt x="113" y="7000"/>
                  </a:lnTo>
                  <a:lnTo>
                    <a:pt x="188" y="7339"/>
                  </a:lnTo>
                  <a:lnTo>
                    <a:pt x="282" y="7659"/>
                  </a:lnTo>
                  <a:lnTo>
                    <a:pt x="376" y="7998"/>
                  </a:lnTo>
                  <a:lnTo>
                    <a:pt x="508" y="8317"/>
                  </a:lnTo>
                  <a:lnTo>
                    <a:pt x="640" y="8637"/>
                  </a:lnTo>
                  <a:lnTo>
                    <a:pt x="790" y="8957"/>
                  </a:lnTo>
                  <a:lnTo>
                    <a:pt x="960" y="9258"/>
                  </a:lnTo>
                  <a:lnTo>
                    <a:pt x="1129" y="9559"/>
                  </a:lnTo>
                  <a:lnTo>
                    <a:pt x="1336" y="9860"/>
                  </a:lnTo>
                  <a:lnTo>
                    <a:pt x="1543" y="10143"/>
                  </a:lnTo>
                  <a:lnTo>
                    <a:pt x="1769" y="10406"/>
                  </a:lnTo>
                  <a:lnTo>
                    <a:pt x="2013" y="10669"/>
                  </a:lnTo>
                  <a:lnTo>
                    <a:pt x="2277" y="10933"/>
                  </a:lnTo>
                  <a:lnTo>
                    <a:pt x="2540" y="11177"/>
                  </a:lnTo>
                  <a:lnTo>
                    <a:pt x="2822" y="11403"/>
                  </a:lnTo>
                  <a:lnTo>
                    <a:pt x="3123" y="11610"/>
                  </a:lnTo>
                  <a:lnTo>
                    <a:pt x="3443" y="11817"/>
                  </a:lnTo>
                  <a:lnTo>
                    <a:pt x="3763" y="12005"/>
                  </a:lnTo>
                  <a:lnTo>
                    <a:pt x="4083" y="12175"/>
                  </a:lnTo>
                  <a:lnTo>
                    <a:pt x="4403" y="12325"/>
                  </a:lnTo>
                  <a:lnTo>
                    <a:pt x="4742" y="12457"/>
                  </a:lnTo>
                  <a:lnTo>
                    <a:pt x="5080" y="12570"/>
                  </a:lnTo>
                  <a:lnTo>
                    <a:pt x="5419" y="12664"/>
                  </a:lnTo>
                  <a:lnTo>
                    <a:pt x="5758" y="12739"/>
                  </a:lnTo>
                  <a:lnTo>
                    <a:pt x="6115" y="12796"/>
                  </a:lnTo>
                  <a:lnTo>
                    <a:pt x="6454" y="12852"/>
                  </a:lnTo>
                  <a:lnTo>
                    <a:pt x="6811" y="12871"/>
                  </a:lnTo>
                  <a:lnTo>
                    <a:pt x="7150" y="12890"/>
                  </a:lnTo>
                  <a:lnTo>
                    <a:pt x="7489" y="12871"/>
                  </a:lnTo>
                  <a:lnTo>
                    <a:pt x="7846" y="12852"/>
                  </a:lnTo>
                  <a:lnTo>
                    <a:pt x="8185" y="12814"/>
                  </a:lnTo>
                  <a:lnTo>
                    <a:pt x="8524" y="12758"/>
                  </a:lnTo>
                  <a:lnTo>
                    <a:pt x="8862" y="12683"/>
                  </a:lnTo>
                  <a:lnTo>
                    <a:pt x="9201" y="12607"/>
                  </a:lnTo>
                  <a:lnTo>
                    <a:pt x="9540" y="12495"/>
                  </a:lnTo>
                  <a:lnTo>
                    <a:pt x="9859" y="12382"/>
                  </a:lnTo>
                  <a:lnTo>
                    <a:pt x="10179" y="12250"/>
                  </a:lnTo>
                  <a:lnTo>
                    <a:pt x="10499" y="12099"/>
                  </a:lnTo>
                  <a:lnTo>
                    <a:pt x="10800" y="11930"/>
                  </a:lnTo>
                  <a:lnTo>
                    <a:pt x="11101" y="11742"/>
                  </a:lnTo>
                  <a:lnTo>
                    <a:pt x="11383" y="11554"/>
                  </a:lnTo>
                  <a:lnTo>
                    <a:pt x="11666" y="11328"/>
                  </a:lnTo>
                  <a:lnTo>
                    <a:pt x="11948" y="11102"/>
                  </a:lnTo>
                  <a:lnTo>
                    <a:pt x="12211" y="10858"/>
                  </a:lnTo>
                  <a:lnTo>
                    <a:pt x="12475" y="10613"/>
                  </a:lnTo>
                  <a:lnTo>
                    <a:pt x="12701" y="10331"/>
                  </a:lnTo>
                  <a:lnTo>
                    <a:pt x="12945" y="10048"/>
                  </a:lnTo>
                  <a:lnTo>
                    <a:pt x="13152" y="9747"/>
                  </a:lnTo>
                  <a:lnTo>
                    <a:pt x="13434" y="9296"/>
                  </a:lnTo>
                  <a:lnTo>
                    <a:pt x="13679" y="8844"/>
                  </a:lnTo>
                  <a:lnTo>
                    <a:pt x="13905" y="8374"/>
                  </a:lnTo>
                  <a:lnTo>
                    <a:pt x="14074" y="7885"/>
                  </a:lnTo>
                  <a:lnTo>
                    <a:pt x="14093" y="7847"/>
                  </a:lnTo>
                  <a:lnTo>
                    <a:pt x="14093" y="7809"/>
                  </a:lnTo>
                  <a:lnTo>
                    <a:pt x="14093" y="7753"/>
                  </a:lnTo>
                  <a:lnTo>
                    <a:pt x="14036" y="7659"/>
                  </a:lnTo>
                  <a:lnTo>
                    <a:pt x="13961" y="7546"/>
                  </a:lnTo>
                  <a:lnTo>
                    <a:pt x="13679" y="7245"/>
                  </a:lnTo>
                  <a:lnTo>
                    <a:pt x="13265" y="6869"/>
                  </a:lnTo>
                  <a:lnTo>
                    <a:pt x="12738" y="6417"/>
                  </a:lnTo>
                  <a:lnTo>
                    <a:pt x="12098" y="5890"/>
                  </a:lnTo>
                  <a:lnTo>
                    <a:pt x="11365" y="5326"/>
                  </a:lnTo>
                  <a:lnTo>
                    <a:pt x="10556" y="4724"/>
                  </a:lnTo>
                  <a:lnTo>
                    <a:pt x="9671" y="4084"/>
                  </a:lnTo>
                  <a:lnTo>
                    <a:pt x="8730" y="3444"/>
                  </a:lnTo>
                  <a:lnTo>
                    <a:pt x="7489" y="2597"/>
                  </a:lnTo>
                  <a:lnTo>
                    <a:pt x="7357" y="2522"/>
                  </a:lnTo>
                  <a:lnTo>
                    <a:pt x="7225" y="2428"/>
                  </a:lnTo>
                  <a:lnTo>
                    <a:pt x="7094" y="2334"/>
                  </a:lnTo>
                  <a:lnTo>
                    <a:pt x="6830" y="2165"/>
                  </a:lnTo>
                  <a:lnTo>
                    <a:pt x="5833" y="1544"/>
                  </a:lnTo>
                  <a:lnTo>
                    <a:pt x="5588" y="1393"/>
                  </a:lnTo>
                  <a:lnTo>
                    <a:pt x="5250" y="1205"/>
                  </a:lnTo>
                  <a:lnTo>
                    <a:pt x="4422" y="716"/>
                  </a:lnTo>
                  <a:lnTo>
                    <a:pt x="3744" y="358"/>
                  </a:lnTo>
                  <a:lnTo>
                    <a:pt x="3707" y="340"/>
                  </a:lnTo>
                  <a:lnTo>
                    <a:pt x="3556" y="264"/>
                  </a:lnTo>
                  <a:lnTo>
                    <a:pt x="3481" y="246"/>
                  </a:lnTo>
                  <a:lnTo>
                    <a:pt x="3387" y="189"/>
                  </a:lnTo>
                  <a:lnTo>
                    <a:pt x="3349" y="170"/>
                  </a:lnTo>
                  <a:lnTo>
                    <a:pt x="3123" y="95"/>
                  </a:lnTo>
                  <a:lnTo>
                    <a:pt x="2954" y="39"/>
                  </a:lnTo>
                  <a:lnTo>
                    <a:pt x="28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4"/>
            <p:cNvSpPr/>
            <p:nvPr/>
          </p:nvSpPr>
          <p:spPr>
            <a:xfrm>
              <a:off x="1419700" y="2968725"/>
              <a:ext cx="352325" cy="322250"/>
            </a:xfrm>
            <a:custGeom>
              <a:avLst/>
              <a:gdLst/>
              <a:ahLst/>
              <a:cxnLst/>
              <a:rect l="l" t="t" r="r" b="b"/>
              <a:pathLst>
                <a:path w="14093" h="12890" fill="none" extrusionOk="0">
                  <a:moveTo>
                    <a:pt x="13152" y="9747"/>
                  </a:moveTo>
                  <a:lnTo>
                    <a:pt x="13152" y="9747"/>
                  </a:lnTo>
                  <a:lnTo>
                    <a:pt x="12945" y="10048"/>
                  </a:lnTo>
                  <a:lnTo>
                    <a:pt x="12701" y="10331"/>
                  </a:lnTo>
                  <a:lnTo>
                    <a:pt x="12475" y="10613"/>
                  </a:lnTo>
                  <a:lnTo>
                    <a:pt x="12211" y="10858"/>
                  </a:lnTo>
                  <a:lnTo>
                    <a:pt x="11948" y="11102"/>
                  </a:lnTo>
                  <a:lnTo>
                    <a:pt x="11666" y="11328"/>
                  </a:lnTo>
                  <a:lnTo>
                    <a:pt x="11383" y="11554"/>
                  </a:lnTo>
                  <a:lnTo>
                    <a:pt x="11101" y="11742"/>
                  </a:lnTo>
                  <a:lnTo>
                    <a:pt x="10800" y="11930"/>
                  </a:lnTo>
                  <a:lnTo>
                    <a:pt x="10499" y="12099"/>
                  </a:lnTo>
                  <a:lnTo>
                    <a:pt x="10179" y="12250"/>
                  </a:lnTo>
                  <a:lnTo>
                    <a:pt x="9859" y="12382"/>
                  </a:lnTo>
                  <a:lnTo>
                    <a:pt x="9540" y="12495"/>
                  </a:lnTo>
                  <a:lnTo>
                    <a:pt x="9201" y="12607"/>
                  </a:lnTo>
                  <a:lnTo>
                    <a:pt x="8862" y="12683"/>
                  </a:lnTo>
                  <a:lnTo>
                    <a:pt x="8524" y="12758"/>
                  </a:lnTo>
                  <a:lnTo>
                    <a:pt x="8185" y="12814"/>
                  </a:lnTo>
                  <a:lnTo>
                    <a:pt x="7846" y="12852"/>
                  </a:lnTo>
                  <a:lnTo>
                    <a:pt x="7489" y="12871"/>
                  </a:lnTo>
                  <a:lnTo>
                    <a:pt x="7150" y="12890"/>
                  </a:lnTo>
                  <a:lnTo>
                    <a:pt x="6811" y="12871"/>
                  </a:lnTo>
                  <a:lnTo>
                    <a:pt x="6454" y="12852"/>
                  </a:lnTo>
                  <a:lnTo>
                    <a:pt x="6115" y="12796"/>
                  </a:lnTo>
                  <a:lnTo>
                    <a:pt x="5758" y="12739"/>
                  </a:lnTo>
                  <a:lnTo>
                    <a:pt x="5419" y="12664"/>
                  </a:lnTo>
                  <a:lnTo>
                    <a:pt x="5080" y="12570"/>
                  </a:lnTo>
                  <a:lnTo>
                    <a:pt x="4742" y="12457"/>
                  </a:lnTo>
                  <a:lnTo>
                    <a:pt x="4403" y="12325"/>
                  </a:lnTo>
                  <a:lnTo>
                    <a:pt x="4083" y="12175"/>
                  </a:lnTo>
                  <a:lnTo>
                    <a:pt x="3763" y="12005"/>
                  </a:lnTo>
                  <a:lnTo>
                    <a:pt x="3443" y="11817"/>
                  </a:lnTo>
                  <a:lnTo>
                    <a:pt x="3123" y="11610"/>
                  </a:lnTo>
                  <a:lnTo>
                    <a:pt x="3123" y="11610"/>
                  </a:lnTo>
                  <a:lnTo>
                    <a:pt x="2822" y="11403"/>
                  </a:lnTo>
                  <a:lnTo>
                    <a:pt x="2540" y="11177"/>
                  </a:lnTo>
                  <a:lnTo>
                    <a:pt x="2277" y="10933"/>
                  </a:lnTo>
                  <a:lnTo>
                    <a:pt x="2013" y="10669"/>
                  </a:lnTo>
                  <a:lnTo>
                    <a:pt x="1769" y="10406"/>
                  </a:lnTo>
                  <a:lnTo>
                    <a:pt x="1543" y="10143"/>
                  </a:lnTo>
                  <a:lnTo>
                    <a:pt x="1336" y="9860"/>
                  </a:lnTo>
                  <a:lnTo>
                    <a:pt x="1129" y="9559"/>
                  </a:lnTo>
                  <a:lnTo>
                    <a:pt x="960" y="9258"/>
                  </a:lnTo>
                  <a:lnTo>
                    <a:pt x="790" y="8957"/>
                  </a:lnTo>
                  <a:lnTo>
                    <a:pt x="640" y="8637"/>
                  </a:lnTo>
                  <a:lnTo>
                    <a:pt x="508" y="8317"/>
                  </a:lnTo>
                  <a:lnTo>
                    <a:pt x="376" y="7998"/>
                  </a:lnTo>
                  <a:lnTo>
                    <a:pt x="282" y="7659"/>
                  </a:lnTo>
                  <a:lnTo>
                    <a:pt x="188" y="7339"/>
                  </a:lnTo>
                  <a:lnTo>
                    <a:pt x="113" y="7000"/>
                  </a:lnTo>
                  <a:lnTo>
                    <a:pt x="56" y="6643"/>
                  </a:lnTo>
                  <a:lnTo>
                    <a:pt x="19" y="6304"/>
                  </a:lnTo>
                  <a:lnTo>
                    <a:pt x="0" y="5965"/>
                  </a:lnTo>
                  <a:lnTo>
                    <a:pt x="0" y="5608"/>
                  </a:lnTo>
                  <a:lnTo>
                    <a:pt x="0" y="5269"/>
                  </a:lnTo>
                  <a:lnTo>
                    <a:pt x="38" y="4912"/>
                  </a:lnTo>
                  <a:lnTo>
                    <a:pt x="75" y="4573"/>
                  </a:lnTo>
                  <a:lnTo>
                    <a:pt x="132" y="4234"/>
                  </a:lnTo>
                  <a:lnTo>
                    <a:pt x="226" y="3877"/>
                  </a:lnTo>
                  <a:lnTo>
                    <a:pt x="320" y="3538"/>
                  </a:lnTo>
                  <a:lnTo>
                    <a:pt x="433" y="3200"/>
                  </a:lnTo>
                  <a:lnTo>
                    <a:pt x="565" y="2880"/>
                  </a:lnTo>
                  <a:lnTo>
                    <a:pt x="715" y="2541"/>
                  </a:lnTo>
                  <a:lnTo>
                    <a:pt x="866" y="2221"/>
                  </a:lnTo>
                  <a:lnTo>
                    <a:pt x="1054" y="1901"/>
                  </a:lnTo>
                  <a:lnTo>
                    <a:pt x="1261" y="1600"/>
                  </a:lnTo>
                  <a:lnTo>
                    <a:pt x="1261" y="1600"/>
                  </a:lnTo>
                  <a:lnTo>
                    <a:pt x="1581" y="1149"/>
                  </a:lnTo>
                  <a:lnTo>
                    <a:pt x="1938" y="754"/>
                  </a:lnTo>
                  <a:lnTo>
                    <a:pt x="2314" y="377"/>
                  </a:lnTo>
                  <a:lnTo>
                    <a:pt x="2709" y="39"/>
                  </a:lnTo>
                  <a:lnTo>
                    <a:pt x="2709" y="39"/>
                  </a:lnTo>
                  <a:lnTo>
                    <a:pt x="2709" y="39"/>
                  </a:lnTo>
                  <a:lnTo>
                    <a:pt x="2728" y="20"/>
                  </a:lnTo>
                  <a:lnTo>
                    <a:pt x="2728" y="20"/>
                  </a:lnTo>
                  <a:lnTo>
                    <a:pt x="2822" y="1"/>
                  </a:lnTo>
                  <a:lnTo>
                    <a:pt x="2954" y="39"/>
                  </a:lnTo>
                  <a:lnTo>
                    <a:pt x="3123" y="95"/>
                  </a:lnTo>
                  <a:lnTo>
                    <a:pt x="3349" y="170"/>
                  </a:lnTo>
                  <a:lnTo>
                    <a:pt x="3349" y="170"/>
                  </a:lnTo>
                  <a:lnTo>
                    <a:pt x="3387" y="189"/>
                  </a:lnTo>
                  <a:lnTo>
                    <a:pt x="3387" y="189"/>
                  </a:lnTo>
                  <a:lnTo>
                    <a:pt x="3481" y="246"/>
                  </a:lnTo>
                  <a:lnTo>
                    <a:pt x="3481" y="246"/>
                  </a:lnTo>
                  <a:lnTo>
                    <a:pt x="3556" y="264"/>
                  </a:lnTo>
                  <a:lnTo>
                    <a:pt x="3556" y="264"/>
                  </a:lnTo>
                  <a:lnTo>
                    <a:pt x="3556" y="264"/>
                  </a:lnTo>
                  <a:lnTo>
                    <a:pt x="3707" y="340"/>
                  </a:lnTo>
                  <a:lnTo>
                    <a:pt x="3707" y="340"/>
                  </a:lnTo>
                  <a:lnTo>
                    <a:pt x="3744" y="358"/>
                  </a:lnTo>
                  <a:lnTo>
                    <a:pt x="3744" y="358"/>
                  </a:lnTo>
                  <a:lnTo>
                    <a:pt x="4422" y="716"/>
                  </a:lnTo>
                  <a:lnTo>
                    <a:pt x="5250" y="1205"/>
                  </a:lnTo>
                  <a:lnTo>
                    <a:pt x="5250" y="1205"/>
                  </a:lnTo>
                  <a:lnTo>
                    <a:pt x="5588" y="1393"/>
                  </a:lnTo>
                  <a:lnTo>
                    <a:pt x="5588" y="1393"/>
                  </a:lnTo>
                  <a:lnTo>
                    <a:pt x="5588" y="1393"/>
                  </a:lnTo>
                  <a:lnTo>
                    <a:pt x="5833" y="1544"/>
                  </a:lnTo>
                  <a:lnTo>
                    <a:pt x="5833" y="1544"/>
                  </a:lnTo>
                  <a:lnTo>
                    <a:pt x="6830" y="2165"/>
                  </a:lnTo>
                  <a:lnTo>
                    <a:pt x="6830" y="2165"/>
                  </a:lnTo>
                  <a:lnTo>
                    <a:pt x="7094" y="2334"/>
                  </a:lnTo>
                  <a:lnTo>
                    <a:pt x="7094" y="2334"/>
                  </a:lnTo>
                  <a:lnTo>
                    <a:pt x="7225" y="2428"/>
                  </a:lnTo>
                  <a:lnTo>
                    <a:pt x="7225" y="2428"/>
                  </a:lnTo>
                  <a:lnTo>
                    <a:pt x="7357" y="2522"/>
                  </a:lnTo>
                  <a:lnTo>
                    <a:pt x="7357" y="2522"/>
                  </a:lnTo>
                  <a:lnTo>
                    <a:pt x="7489" y="2597"/>
                  </a:lnTo>
                  <a:lnTo>
                    <a:pt x="7489" y="2597"/>
                  </a:lnTo>
                  <a:lnTo>
                    <a:pt x="8730" y="3444"/>
                  </a:lnTo>
                  <a:lnTo>
                    <a:pt x="8730" y="3444"/>
                  </a:lnTo>
                  <a:lnTo>
                    <a:pt x="9671" y="4084"/>
                  </a:lnTo>
                  <a:lnTo>
                    <a:pt x="9671" y="4084"/>
                  </a:lnTo>
                  <a:lnTo>
                    <a:pt x="10556" y="4724"/>
                  </a:lnTo>
                  <a:lnTo>
                    <a:pt x="11365" y="5326"/>
                  </a:lnTo>
                  <a:lnTo>
                    <a:pt x="12098" y="5890"/>
                  </a:lnTo>
                  <a:lnTo>
                    <a:pt x="12738" y="6417"/>
                  </a:lnTo>
                  <a:lnTo>
                    <a:pt x="13265" y="6869"/>
                  </a:lnTo>
                  <a:lnTo>
                    <a:pt x="13679" y="7245"/>
                  </a:lnTo>
                  <a:lnTo>
                    <a:pt x="13961" y="7546"/>
                  </a:lnTo>
                  <a:lnTo>
                    <a:pt x="14036" y="7659"/>
                  </a:lnTo>
                  <a:lnTo>
                    <a:pt x="14093" y="7753"/>
                  </a:lnTo>
                  <a:lnTo>
                    <a:pt x="14093" y="7753"/>
                  </a:lnTo>
                  <a:lnTo>
                    <a:pt x="14093" y="7809"/>
                  </a:lnTo>
                  <a:lnTo>
                    <a:pt x="14093" y="7809"/>
                  </a:lnTo>
                  <a:lnTo>
                    <a:pt x="14093" y="7847"/>
                  </a:lnTo>
                  <a:lnTo>
                    <a:pt x="14093" y="7847"/>
                  </a:lnTo>
                  <a:lnTo>
                    <a:pt x="14093" y="7847"/>
                  </a:lnTo>
                  <a:lnTo>
                    <a:pt x="14074" y="7885"/>
                  </a:lnTo>
                  <a:lnTo>
                    <a:pt x="14074" y="7885"/>
                  </a:lnTo>
                  <a:lnTo>
                    <a:pt x="13905" y="8374"/>
                  </a:lnTo>
                  <a:lnTo>
                    <a:pt x="13679" y="8844"/>
                  </a:lnTo>
                  <a:lnTo>
                    <a:pt x="13434" y="9296"/>
                  </a:lnTo>
                  <a:lnTo>
                    <a:pt x="13152" y="974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4"/>
            <p:cNvSpPr/>
            <p:nvPr/>
          </p:nvSpPr>
          <p:spPr>
            <a:xfrm>
              <a:off x="1444150" y="3083050"/>
              <a:ext cx="69175" cy="69175"/>
            </a:xfrm>
            <a:custGeom>
              <a:avLst/>
              <a:gdLst/>
              <a:ahLst/>
              <a:cxnLst/>
              <a:rect l="l" t="t" r="r" b="b"/>
              <a:pathLst>
                <a:path w="2767" h="2767" extrusionOk="0">
                  <a:moveTo>
                    <a:pt x="1299" y="0"/>
                  </a:moveTo>
                  <a:lnTo>
                    <a:pt x="1167" y="19"/>
                  </a:lnTo>
                  <a:lnTo>
                    <a:pt x="1035" y="38"/>
                  </a:lnTo>
                  <a:lnTo>
                    <a:pt x="904" y="94"/>
                  </a:lnTo>
                  <a:lnTo>
                    <a:pt x="791" y="132"/>
                  </a:lnTo>
                  <a:lnTo>
                    <a:pt x="659" y="207"/>
                  </a:lnTo>
                  <a:lnTo>
                    <a:pt x="546" y="282"/>
                  </a:lnTo>
                  <a:lnTo>
                    <a:pt x="452" y="376"/>
                  </a:lnTo>
                  <a:lnTo>
                    <a:pt x="339" y="471"/>
                  </a:lnTo>
                  <a:lnTo>
                    <a:pt x="264" y="583"/>
                  </a:lnTo>
                  <a:lnTo>
                    <a:pt x="189" y="696"/>
                  </a:lnTo>
                  <a:lnTo>
                    <a:pt x="113" y="809"/>
                  </a:lnTo>
                  <a:lnTo>
                    <a:pt x="76" y="941"/>
                  </a:lnTo>
                  <a:lnTo>
                    <a:pt x="38" y="1073"/>
                  </a:lnTo>
                  <a:lnTo>
                    <a:pt x="19" y="1204"/>
                  </a:lnTo>
                  <a:lnTo>
                    <a:pt x="0" y="1336"/>
                  </a:lnTo>
                  <a:lnTo>
                    <a:pt x="0" y="1468"/>
                  </a:lnTo>
                  <a:lnTo>
                    <a:pt x="19" y="1599"/>
                  </a:lnTo>
                  <a:lnTo>
                    <a:pt x="38" y="1731"/>
                  </a:lnTo>
                  <a:lnTo>
                    <a:pt x="76" y="1863"/>
                  </a:lnTo>
                  <a:lnTo>
                    <a:pt x="132" y="1976"/>
                  </a:lnTo>
                  <a:lnTo>
                    <a:pt x="189" y="2107"/>
                  </a:lnTo>
                  <a:lnTo>
                    <a:pt x="283" y="2220"/>
                  </a:lnTo>
                  <a:lnTo>
                    <a:pt x="358" y="2314"/>
                  </a:lnTo>
                  <a:lnTo>
                    <a:pt x="471" y="2427"/>
                  </a:lnTo>
                  <a:lnTo>
                    <a:pt x="584" y="2503"/>
                  </a:lnTo>
                  <a:lnTo>
                    <a:pt x="697" y="2578"/>
                  </a:lnTo>
                  <a:lnTo>
                    <a:pt x="810" y="2653"/>
                  </a:lnTo>
                  <a:lnTo>
                    <a:pt x="941" y="2691"/>
                  </a:lnTo>
                  <a:lnTo>
                    <a:pt x="1073" y="2728"/>
                  </a:lnTo>
                  <a:lnTo>
                    <a:pt x="1205" y="2747"/>
                  </a:lnTo>
                  <a:lnTo>
                    <a:pt x="1336" y="2766"/>
                  </a:lnTo>
                  <a:lnTo>
                    <a:pt x="1468" y="2766"/>
                  </a:lnTo>
                  <a:lnTo>
                    <a:pt x="1600" y="2747"/>
                  </a:lnTo>
                  <a:lnTo>
                    <a:pt x="1731" y="2728"/>
                  </a:lnTo>
                  <a:lnTo>
                    <a:pt x="1844" y="2691"/>
                  </a:lnTo>
                  <a:lnTo>
                    <a:pt x="1976" y="2634"/>
                  </a:lnTo>
                  <a:lnTo>
                    <a:pt x="2089" y="2559"/>
                  </a:lnTo>
                  <a:lnTo>
                    <a:pt x="2202" y="2484"/>
                  </a:lnTo>
                  <a:lnTo>
                    <a:pt x="2315" y="2409"/>
                  </a:lnTo>
                  <a:lnTo>
                    <a:pt x="2409" y="2296"/>
                  </a:lnTo>
                  <a:lnTo>
                    <a:pt x="2503" y="2183"/>
                  </a:lnTo>
                  <a:lnTo>
                    <a:pt x="2578" y="2070"/>
                  </a:lnTo>
                  <a:lnTo>
                    <a:pt x="2635" y="1957"/>
                  </a:lnTo>
                  <a:lnTo>
                    <a:pt x="2691" y="1825"/>
                  </a:lnTo>
                  <a:lnTo>
                    <a:pt x="2729" y="1694"/>
                  </a:lnTo>
                  <a:lnTo>
                    <a:pt x="2748" y="1562"/>
                  </a:lnTo>
                  <a:lnTo>
                    <a:pt x="2766" y="1430"/>
                  </a:lnTo>
                  <a:lnTo>
                    <a:pt x="2766" y="1298"/>
                  </a:lnTo>
                  <a:lnTo>
                    <a:pt x="2748" y="1167"/>
                  </a:lnTo>
                  <a:lnTo>
                    <a:pt x="2710" y="1035"/>
                  </a:lnTo>
                  <a:lnTo>
                    <a:pt x="2672" y="903"/>
                  </a:lnTo>
                  <a:lnTo>
                    <a:pt x="2635" y="790"/>
                  </a:lnTo>
                  <a:lnTo>
                    <a:pt x="2559" y="659"/>
                  </a:lnTo>
                  <a:lnTo>
                    <a:pt x="2484" y="546"/>
                  </a:lnTo>
                  <a:lnTo>
                    <a:pt x="2390" y="452"/>
                  </a:lnTo>
                  <a:lnTo>
                    <a:pt x="2296" y="358"/>
                  </a:lnTo>
                  <a:lnTo>
                    <a:pt x="2183" y="264"/>
                  </a:lnTo>
                  <a:lnTo>
                    <a:pt x="2070" y="188"/>
                  </a:lnTo>
                  <a:lnTo>
                    <a:pt x="1938" y="132"/>
                  </a:lnTo>
                  <a:lnTo>
                    <a:pt x="1826" y="75"/>
                  </a:lnTo>
                  <a:lnTo>
                    <a:pt x="1694" y="38"/>
                  </a:lnTo>
                  <a:lnTo>
                    <a:pt x="1562" y="19"/>
                  </a:lnTo>
                  <a:lnTo>
                    <a:pt x="143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4"/>
            <p:cNvSpPr/>
            <p:nvPr/>
          </p:nvSpPr>
          <p:spPr>
            <a:xfrm>
              <a:off x="1532575" y="3207225"/>
              <a:ext cx="68700" cy="69175"/>
            </a:xfrm>
            <a:custGeom>
              <a:avLst/>
              <a:gdLst/>
              <a:ahLst/>
              <a:cxnLst/>
              <a:rect l="l" t="t" r="r" b="b"/>
              <a:pathLst>
                <a:path w="2748" h="2767" extrusionOk="0">
                  <a:moveTo>
                    <a:pt x="1280" y="0"/>
                  </a:moveTo>
                  <a:lnTo>
                    <a:pt x="1149" y="19"/>
                  </a:lnTo>
                  <a:lnTo>
                    <a:pt x="1036" y="38"/>
                  </a:lnTo>
                  <a:lnTo>
                    <a:pt x="904" y="95"/>
                  </a:lnTo>
                  <a:lnTo>
                    <a:pt x="772" y="132"/>
                  </a:lnTo>
                  <a:lnTo>
                    <a:pt x="659" y="207"/>
                  </a:lnTo>
                  <a:lnTo>
                    <a:pt x="546" y="283"/>
                  </a:lnTo>
                  <a:lnTo>
                    <a:pt x="434" y="377"/>
                  </a:lnTo>
                  <a:lnTo>
                    <a:pt x="339" y="471"/>
                  </a:lnTo>
                  <a:lnTo>
                    <a:pt x="245" y="584"/>
                  </a:lnTo>
                  <a:lnTo>
                    <a:pt x="170" y="697"/>
                  </a:lnTo>
                  <a:lnTo>
                    <a:pt x="114" y="810"/>
                  </a:lnTo>
                  <a:lnTo>
                    <a:pt x="57" y="941"/>
                  </a:lnTo>
                  <a:lnTo>
                    <a:pt x="20" y="1073"/>
                  </a:lnTo>
                  <a:lnTo>
                    <a:pt x="1" y="1205"/>
                  </a:lnTo>
                  <a:lnTo>
                    <a:pt x="1" y="1336"/>
                  </a:lnTo>
                  <a:lnTo>
                    <a:pt x="1" y="1468"/>
                  </a:lnTo>
                  <a:lnTo>
                    <a:pt x="1" y="1600"/>
                  </a:lnTo>
                  <a:lnTo>
                    <a:pt x="38" y="1731"/>
                  </a:lnTo>
                  <a:lnTo>
                    <a:pt x="76" y="1863"/>
                  </a:lnTo>
                  <a:lnTo>
                    <a:pt x="132" y="1976"/>
                  </a:lnTo>
                  <a:lnTo>
                    <a:pt x="189" y="2108"/>
                  </a:lnTo>
                  <a:lnTo>
                    <a:pt x="264" y="2221"/>
                  </a:lnTo>
                  <a:lnTo>
                    <a:pt x="358" y="2315"/>
                  </a:lnTo>
                  <a:lnTo>
                    <a:pt x="452" y="2428"/>
                  </a:lnTo>
                  <a:lnTo>
                    <a:pt x="565" y="2503"/>
                  </a:lnTo>
                  <a:lnTo>
                    <a:pt x="678" y="2578"/>
                  </a:lnTo>
                  <a:lnTo>
                    <a:pt x="810" y="2635"/>
                  </a:lnTo>
                  <a:lnTo>
                    <a:pt x="942" y="2691"/>
                  </a:lnTo>
                  <a:lnTo>
                    <a:pt x="1054" y="2729"/>
                  </a:lnTo>
                  <a:lnTo>
                    <a:pt x="1186" y="2748"/>
                  </a:lnTo>
                  <a:lnTo>
                    <a:pt x="1318" y="2766"/>
                  </a:lnTo>
                  <a:lnTo>
                    <a:pt x="1450" y="2766"/>
                  </a:lnTo>
                  <a:lnTo>
                    <a:pt x="1581" y="2748"/>
                  </a:lnTo>
                  <a:lnTo>
                    <a:pt x="1713" y="2729"/>
                  </a:lnTo>
                  <a:lnTo>
                    <a:pt x="1845" y="2672"/>
                  </a:lnTo>
                  <a:lnTo>
                    <a:pt x="1976" y="2635"/>
                  </a:lnTo>
                  <a:lnTo>
                    <a:pt x="2089" y="2559"/>
                  </a:lnTo>
                  <a:lnTo>
                    <a:pt x="2202" y="2484"/>
                  </a:lnTo>
                  <a:lnTo>
                    <a:pt x="2315" y="2409"/>
                  </a:lnTo>
                  <a:lnTo>
                    <a:pt x="2409" y="2296"/>
                  </a:lnTo>
                  <a:lnTo>
                    <a:pt x="2503" y="2183"/>
                  </a:lnTo>
                  <a:lnTo>
                    <a:pt x="2579" y="2070"/>
                  </a:lnTo>
                  <a:lnTo>
                    <a:pt x="2635" y="1957"/>
                  </a:lnTo>
                  <a:lnTo>
                    <a:pt x="2691" y="1826"/>
                  </a:lnTo>
                  <a:lnTo>
                    <a:pt x="2729" y="1694"/>
                  </a:lnTo>
                  <a:lnTo>
                    <a:pt x="2748" y="1562"/>
                  </a:lnTo>
                  <a:lnTo>
                    <a:pt x="2748" y="1430"/>
                  </a:lnTo>
                  <a:lnTo>
                    <a:pt x="2748" y="1299"/>
                  </a:lnTo>
                  <a:lnTo>
                    <a:pt x="2729" y="1167"/>
                  </a:lnTo>
                  <a:lnTo>
                    <a:pt x="2710" y="1035"/>
                  </a:lnTo>
                  <a:lnTo>
                    <a:pt x="2673" y="904"/>
                  </a:lnTo>
                  <a:lnTo>
                    <a:pt x="2616" y="791"/>
                  </a:lnTo>
                  <a:lnTo>
                    <a:pt x="2560" y="659"/>
                  </a:lnTo>
                  <a:lnTo>
                    <a:pt x="2484" y="546"/>
                  </a:lnTo>
                  <a:lnTo>
                    <a:pt x="2390" y="452"/>
                  </a:lnTo>
                  <a:lnTo>
                    <a:pt x="2296" y="358"/>
                  </a:lnTo>
                  <a:lnTo>
                    <a:pt x="2183" y="264"/>
                  </a:lnTo>
                  <a:lnTo>
                    <a:pt x="2070" y="189"/>
                  </a:lnTo>
                  <a:lnTo>
                    <a:pt x="1939" y="132"/>
                  </a:lnTo>
                  <a:lnTo>
                    <a:pt x="1807" y="76"/>
                  </a:lnTo>
                  <a:lnTo>
                    <a:pt x="1694" y="38"/>
                  </a:lnTo>
                  <a:lnTo>
                    <a:pt x="1562" y="19"/>
                  </a:lnTo>
                  <a:lnTo>
                    <a:pt x="1431"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4"/>
            <p:cNvSpPr/>
            <p:nvPr/>
          </p:nvSpPr>
          <p:spPr>
            <a:xfrm>
              <a:off x="1537750" y="3146550"/>
              <a:ext cx="37200" cy="36700"/>
            </a:xfrm>
            <a:custGeom>
              <a:avLst/>
              <a:gdLst/>
              <a:ahLst/>
              <a:cxnLst/>
              <a:rect l="l" t="t" r="r" b="b"/>
              <a:pathLst>
                <a:path w="1488" h="1468" extrusionOk="0">
                  <a:moveTo>
                    <a:pt x="697" y="0"/>
                  </a:moveTo>
                  <a:lnTo>
                    <a:pt x="565" y="19"/>
                  </a:lnTo>
                  <a:lnTo>
                    <a:pt x="434" y="75"/>
                  </a:lnTo>
                  <a:lnTo>
                    <a:pt x="302" y="151"/>
                  </a:lnTo>
                  <a:lnTo>
                    <a:pt x="189" y="245"/>
                  </a:lnTo>
                  <a:lnTo>
                    <a:pt x="95" y="358"/>
                  </a:lnTo>
                  <a:lnTo>
                    <a:pt x="38" y="508"/>
                  </a:lnTo>
                  <a:lnTo>
                    <a:pt x="20" y="640"/>
                  </a:lnTo>
                  <a:lnTo>
                    <a:pt x="1" y="772"/>
                  </a:lnTo>
                  <a:lnTo>
                    <a:pt x="38" y="922"/>
                  </a:lnTo>
                  <a:lnTo>
                    <a:pt x="76" y="1054"/>
                  </a:lnTo>
                  <a:lnTo>
                    <a:pt x="151" y="1186"/>
                  </a:lnTo>
                  <a:lnTo>
                    <a:pt x="264" y="1280"/>
                  </a:lnTo>
                  <a:lnTo>
                    <a:pt x="377" y="1374"/>
                  </a:lnTo>
                  <a:lnTo>
                    <a:pt x="509" y="1430"/>
                  </a:lnTo>
                  <a:lnTo>
                    <a:pt x="640" y="1468"/>
                  </a:lnTo>
                  <a:lnTo>
                    <a:pt x="791" y="1468"/>
                  </a:lnTo>
                  <a:lnTo>
                    <a:pt x="923" y="1449"/>
                  </a:lnTo>
                  <a:lnTo>
                    <a:pt x="1054" y="1393"/>
                  </a:lnTo>
                  <a:lnTo>
                    <a:pt x="1186" y="1317"/>
                  </a:lnTo>
                  <a:lnTo>
                    <a:pt x="1299" y="1223"/>
                  </a:lnTo>
                  <a:lnTo>
                    <a:pt x="1393" y="1110"/>
                  </a:lnTo>
                  <a:lnTo>
                    <a:pt x="1450" y="979"/>
                  </a:lnTo>
                  <a:lnTo>
                    <a:pt x="1468" y="828"/>
                  </a:lnTo>
                  <a:lnTo>
                    <a:pt x="1487" y="696"/>
                  </a:lnTo>
                  <a:lnTo>
                    <a:pt x="1468" y="546"/>
                  </a:lnTo>
                  <a:lnTo>
                    <a:pt x="1412" y="414"/>
                  </a:lnTo>
                  <a:lnTo>
                    <a:pt x="1337" y="282"/>
                  </a:lnTo>
                  <a:lnTo>
                    <a:pt x="1243" y="188"/>
                  </a:lnTo>
                  <a:lnTo>
                    <a:pt x="1111" y="94"/>
                  </a:lnTo>
                  <a:lnTo>
                    <a:pt x="979" y="38"/>
                  </a:lnTo>
                  <a:lnTo>
                    <a:pt x="847"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4"/>
            <p:cNvSpPr/>
            <p:nvPr/>
          </p:nvSpPr>
          <p:spPr>
            <a:xfrm>
              <a:off x="1527875" y="3050575"/>
              <a:ext cx="36725" cy="37200"/>
            </a:xfrm>
            <a:custGeom>
              <a:avLst/>
              <a:gdLst/>
              <a:ahLst/>
              <a:cxnLst/>
              <a:rect l="l" t="t" r="r" b="b"/>
              <a:pathLst>
                <a:path w="1469" h="1488" extrusionOk="0">
                  <a:moveTo>
                    <a:pt x="678" y="1"/>
                  </a:moveTo>
                  <a:lnTo>
                    <a:pt x="546" y="38"/>
                  </a:lnTo>
                  <a:lnTo>
                    <a:pt x="415" y="76"/>
                  </a:lnTo>
                  <a:lnTo>
                    <a:pt x="283" y="151"/>
                  </a:lnTo>
                  <a:lnTo>
                    <a:pt x="170" y="264"/>
                  </a:lnTo>
                  <a:lnTo>
                    <a:pt x="95" y="377"/>
                  </a:lnTo>
                  <a:lnTo>
                    <a:pt x="38" y="509"/>
                  </a:lnTo>
                  <a:lnTo>
                    <a:pt x="1" y="641"/>
                  </a:lnTo>
                  <a:lnTo>
                    <a:pt x="1" y="791"/>
                  </a:lnTo>
                  <a:lnTo>
                    <a:pt x="19" y="923"/>
                  </a:lnTo>
                  <a:lnTo>
                    <a:pt x="57" y="1073"/>
                  </a:lnTo>
                  <a:lnTo>
                    <a:pt x="132" y="1186"/>
                  </a:lnTo>
                  <a:lnTo>
                    <a:pt x="245" y="1299"/>
                  </a:lnTo>
                  <a:lnTo>
                    <a:pt x="358" y="1393"/>
                  </a:lnTo>
                  <a:lnTo>
                    <a:pt x="490" y="1450"/>
                  </a:lnTo>
                  <a:lnTo>
                    <a:pt x="640" y="1487"/>
                  </a:lnTo>
                  <a:lnTo>
                    <a:pt x="772" y="1487"/>
                  </a:lnTo>
                  <a:lnTo>
                    <a:pt x="923" y="1468"/>
                  </a:lnTo>
                  <a:lnTo>
                    <a:pt x="1054" y="1412"/>
                  </a:lnTo>
                  <a:lnTo>
                    <a:pt x="1167" y="1337"/>
                  </a:lnTo>
                  <a:lnTo>
                    <a:pt x="1280" y="1243"/>
                  </a:lnTo>
                  <a:lnTo>
                    <a:pt x="1374" y="1111"/>
                  </a:lnTo>
                  <a:lnTo>
                    <a:pt x="1431" y="979"/>
                  </a:lnTo>
                  <a:lnTo>
                    <a:pt x="1468" y="848"/>
                  </a:lnTo>
                  <a:lnTo>
                    <a:pt x="1468" y="697"/>
                  </a:lnTo>
                  <a:lnTo>
                    <a:pt x="1449" y="565"/>
                  </a:lnTo>
                  <a:lnTo>
                    <a:pt x="1393" y="434"/>
                  </a:lnTo>
                  <a:lnTo>
                    <a:pt x="1318" y="302"/>
                  </a:lnTo>
                  <a:lnTo>
                    <a:pt x="1224" y="189"/>
                  </a:lnTo>
                  <a:lnTo>
                    <a:pt x="1092" y="114"/>
                  </a:lnTo>
                  <a:lnTo>
                    <a:pt x="960" y="38"/>
                  </a:lnTo>
                  <a:lnTo>
                    <a:pt x="829" y="20"/>
                  </a:lnTo>
                  <a:lnTo>
                    <a:pt x="678"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4"/>
            <p:cNvSpPr/>
            <p:nvPr/>
          </p:nvSpPr>
          <p:spPr>
            <a:xfrm>
              <a:off x="1628075" y="3151250"/>
              <a:ext cx="68700" cy="69175"/>
            </a:xfrm>
            <a:custGeom>
              <a:avLst/>
              <a:gdLst/>
              <a:ahLst/>
              <a:cxnLst/>
              <a:rect l="l" t="t" r="r" b="b"/>
              <a:pathLst>
                <a:path w="2748" h="2767" extrusionOk="0">
                  <a:moveTo>
                    <a:pt x="1299" y="0"/>
                  </a:moveTo>
                  <a:lnTo>
                    <a:pt x="1167" y="19"/>
                  </a:lnTo>
                  <a:lnTo>
                    <a:pt x="1035" y="57"/>
                  </a:lnTo>
                  <a:lnTo>
                    <a:pt x="903" y="94"/>
                  </a:lnTo>
                  <a:lnTo>
                    <a:pt x="772" y="132"/>
                  </a:lnTo>
                  <a:lnTo>
                    <a:pt x="659" y="207"/>
                  </a:lnTo>
                  <a:lnTo>
                    <a:pt x="546" y="283"/>
                  </a:lnTo>
                  <a:lnTo>
                    <a:pt x="433" y="377"/>
                  </a:lnTo>
                  <a:lnTo>
                    <a:pt x="339" y="471"/>
                  </a:lnTo>
                  <a:lnTo>
                    <a:pt x="245" y="584"/>
                  </a:lnTo>
                  <a:lnTo>
                    <a:pt x="170" y="697"/>
                  </a:lnTo>
                  <a:lnTo>
                    <a:pt x="113" y="828"/>
                  </a:lnTo>
                  <a:lnTo>
                    <a:pt x="57" y="941"/>
                  </a:lnTo>
                  <a:lnTo>
                    <a:pt x="19" y="1073"/>
                  </a:lnTo>
                  <a:lnTo>
                    <a:pt x="0" y="1205"/>
                  </a:lnTo>
                  <a:lnTo>
                    <a:pt x="0" y="1336"/>
                  </a:lnTo>
                  <a:lnTo>
                    <a:pt x="0" y="1468"/>
                  </a:lnTo>
                  <a:lnTo>
                    <a:pt x="19" y="1600"/>
                  </a:lnTo>
                  <a:lnTo>
                    <a:pt x="38" y="1731"/>
                  </a:lnTo>
                  <a:lnTo>
                    <a:pt x="76" y="1863"/>
                  </a:lnTo>
                  <a:lnTo>
                    <a:pt x="132" y="1976"/>
                  </a:lnTo>
                  <a:lnTo>
                    <a:pt x="189" y="2108"/>
                  </a:lnTo>
                  <a:lnTo>
                    <a:pt x="264" y="2221"/>
                  </a:lnTo>
                  <a:lnTo>
                    <a:pt x="358" y="2315"/>
                  </a:lnTo>
                  <a:lnTo>
                    <a:pt x="452" y="2428"/>
                  </a:lnTo>
                  <a:lnTo>
                    <a:pt x="565" y="2503"/>
                  </a:lnTo>
                  <a:lnTo>
                    <a:pt x="678" y="2578"/>
                  </a:lnTo>
                  <a:lnTo>
                    <a:pt x="809" y="2653"/>
                  </a:lnTo>
                  <a:lnTo>
                    <a:pt x="941" y="2691"/>
                  </a:lnTo>
                  <a:lnTo>
                    <a:pt x="1054" y="2729"/>
                  </a:lnTo>
                  <a:lnTo>
                    <a:pt x="1186" y="2766"/>
                  </a:lnTo>
                  <a:lnTo>
                    <a:pt x="1468" y="2766"/>
                  </a:lnTo>
                  <a:lnTo>
                    <a:pt x="1600" y="2747"/>
                  </a:lnTo>
                  <a:lnTo>
                    <a:pt x="1713" y="2729"/>
                  </a:lnTo>
                  <a:lnTo>
                    <a:pt x="1844" y="2691"/>
                  </a:lnTo>
                  <a:lnTo>
                    <a:pt x="1976" y="2635"/>
                  </a:lnTo>
                  <a:lnTo>
                    <a:pt x="2089" y="2578"/>
                  </a:lnTo>
                  <a:lnTo>
                    <a:pt x="2202" y="2484"/>
                  </a:lnTo>
                  <a:lnTo>
                    <a:pt x="2315" y="2409"/>
                  </a:lnTo>
                  <a:lnTo>
                    <a:pt x="2409" y="2296"/>
                  </a:lnTo>
                  <a:lnTo>
                    <a:pt x="2503" y="2183"/>
                  </a:lnTo>
                  <a:lnTo>
                    <a:pt x="2578" y="2070"/>
                  </a:lnTo>
                  <a:lnTo>
                    <a:pt x="2635" y="1957"/>
                  </a:lnTo>
                  <a:lnTo>
                    <a:pt x="2691" y="1826"/>
                  </a:lnTo>
                  <a:lnTo>
                    <a:pt x="2729" y="1694"/>
                  </a:lnTo>
                  <a:lnTo>
                    <a:pt x="2747" y="1562"/>
                  </a:lnTo>
                  <a:lnTo>
                    <a:pt x="2747" y="1430"/>
                  </a:lnTo>
                  <a:lnTo>
                    <a:pt x="2747" y="1299"/>
                  </a:lnTo>
                  <a:lnTo>
                    <a:pt x="2747" y="1167"/>
                  </a:lnTo>
                  <a:lnTo>
                    <a:pt x="2710" y="1035"/>
                  </a:lnTo>
                  <a:lnTo>
                    <a:pt x="2672" y="922"/>
                  </a:lnTo>
                  <a:lnTo>
                    <a:pt x="2616" y="791"/>
                  </a:lnTo>
                  <a:lnTo>
                    <a:pt x="2559" y="678"/>
                  </a:lnTo>
                  <a:lnTo>
                    <a:pt x="2484" y="565"/>
                  </a:lnTo>
                  <a:lnTo>
                    <a:pt x="2390" y="452"/>
                  </a:lnTo>
                  <a:lnTo>
                    <a:pt x="2296" y="358"/>
                  </a:lnTo>
                  <a:lnTo>
                    <a:pt x="2183" y="264"/>
                  </a:lnTo>
                  <a:lnTo>
                    <a:pt x="2070" y="189"/>
                  </a:lnTo>
                  <a:lnTo>
                    <a:pt x="1938" y="132"/>
                  </a:lnTo>
                  <a:lnTo>
                    <a:pt x="1807" y="76"/>
                  </a:lnTo>
                  <a:lnTo>
                    <a:pt x="1694" y="38"/>
                  </a:lnTo>
                  <a:lnTo>
                    <a:pt x="1562" y="19"/>
                  </a:lnTo>
                  <a:lnTo>
                    <a:pt x="143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4"/>
            <p:cNvSpPr/>
            <p:nvPr/>
          </p:nvSpPr>
          <p:spPr>
            <a:xfrm>
              <a:off x="1486950" y="2968725"/>
              <a:ext cx="285075" cy="196650"/>
            </a:xfrm>
            <a:custGeom>
              <a:avLst/>
              <a:gdLst/>
              <a:ahLst/>
              <a:cxnLst/>
              <a:rect l="l" t="t" r="r" b="b"/>
              <a:pathLst>
                <a:path w="11403" h="7866" extrusionOk="0">
                  <a:moveTo>
                    <a:pt x="132" y="1"/>
                  </a:moveTo>
                  <a:lnTo>
                    <a:pt x="38" y="20"/>
                  </a:lnTo>
                  <a:lnTo>
                    <a:pt x="19" y="39"/>
                  </a:lnTo>
                  <a:lnTo>
                    <a:pt x="1" y="76"/>
                  </a:lnTo>
                  <a:lnTo>
                    <a:pt x="1" y="114"/>
                  </a:lnTo>
                  <a:lnTo>
                    <a:pt x="57" y="227"/>
                  </a:lnTo>
                  <a:lnTo>
                    <a:pt x="170" y="358"/>
                  </a:lnTo>
                  <a:lnTo>
                    <a:pt x="321" y="547"/>
                  </a:lnTo>
                  <a:lnTo>
                    <a:pt x="528" y="754"/>
                  </a:lnTo>
                  <a:lnTo>
                    <a:pt x="791" y="979"/>
                  </a:lnTo>
                  <a:lnTo>
                    <a:pt x="1431" y="1544"/>
                  </a:lnTo>
                  <a:lnTo>
                    <a:pt x="2240" y="2184"/>
                  </a:lnTo>
                  <a:lnTo>
                    <a:pt x="3162" y="2880"/>
                  </a:lnTo>
                  <a:lnTo>
                    <a:pt x="4215" y="3651"/>
                  </a:lnTo>
                  <a:lnTo>
                    <a:pt x="5363" y="4441"/>
                  </a:lnTo>
                  <a:lnTo>
                    <a:pt x="6473" y="5194"/>
                  </a:lnTo>
                  <a:lnTo>
                    <a:pt x="7527" y="5871"/>
                  </a:lnTo>
                  <a:lnTo>
                    <a:pt x="8487" y="6473"/>
                  </a:lnTo>
                  <a:lnTo>
                    <a:pt x="9352" y="6982"/>
                  </a:lnTo>
                  <a:lnTo>
                    <a:pt x="10086" y="7395"/>
                  </a:lnTo>
                  <a:lnTo>
                    <a:pt x="10688" y="7678"/>
                  </a:lnTo>
                  <a:lnTo>
                    <a:pt x="10933" y="7772"/>
                  </a:lnTo>
                  <a:lnTo>
                    <a:pt x="11121" y="7847"/>
                  </a:lnTo>
                  <a:lnTo>
                    <a:pt x="11271" y="7866"/>
                  </a:lnTo>
                  <a:lnTo>
                    <a:pt x="11365" y="7866"/>
                  </a:lnTo>
                  <a:lnTo>
                    <a:pt x="11403" y="7847"/>
                  </a:lnTo>
                  <a:lnTo>
                    <a:pt x="11403" y="7809"/>
                  </a:lnTo>
                  <a:lnTo>
                    <a:pt x="11403" y="7753"/>
                  </a:lnTo>
                  <a:lnTo>
                    <a:pt x="11346" y="7659"/>
                  </a:lnTo>
                  <a:lnTo>
                    <a:pt x="11271" y="7546"/>
                  </a:lnTo>
                  <a:lnTo>
                    <a:pt x="10989" y="7245"/>
                  </a:lnTo>
                  <a:lnTo>
                    <a:pt x="10575" y="6869"/>
                  </a:lnTo>
                  <a:lnTo>
                    <a:pt x="10048" y="6417"/>
                  </a:lnTo>
                  <a:lnTo>
                    <a:pt x="9408" y="5890"/>
                  </a:lnTo>
                  <a:lnTo>
                    <a:pt x="8675" y="5326"/>
                  </a:lnTo>
                  <a:lnTo>
                    <a:pt x="7866" y="4724"/>
                  </a:lnTo>
                  <a:lnTo>
                    <a:pt x="6981" y="4084"/>
                  </a:lnTo>
                  <a:lnTo>
                    <a:pt x="6040" y="3444"/>
                  </a:lnTo>
                  <a:lnTo>
                    <a:pt x="4799" y="2597"/>
                  </a:lnTo>
                  <a:lnTo>
                    <a:pt x="4667" y="2522"/>
                  </a:lnTo>
                  <a:lnTo>
                    <a:pt x="4535" y="2428"/>
                  </a:lnTo>
                  <a:lnTo>
                    <a:pt x="4404" y="2334"/>
                  </a:lnTo>
                  <a:lnTo>
                    <a:pt x="4140" y="2165"/>
                  </a:lnTo>
                  <a:lnTo>
                    <a:pt x="3143" y="1544"/>
                  </a:lnTo>
                  <a:lnTo>
                    <a:pt x="2898" y="1393"/>
                  </a:lnTo>
                  <a:lnTo>
                    <a:pt x="2560" y="1205"/>
                  </a:lnTo>
                  <a:lnTo>
                    <a:pt x="1732" y="716"/>
                  </a:lnTo>
                  <a:lnTo>
                    <a:pt x="1054" y="358"/>
                  </a:lnTo>
                  <a:lnTo>
                    <a:pt x="1017" y="340"/>
                  </a:lnTo>
                  <a:lnTo>
                    <a:pt x="866" y="264"/>
                  </a:lnTo>
                  <a:lnTo>
                    <a:pt x="791" y="246"/>
                  </a:lnTo>
                  <a:lnTo>
                    <a:pt x="697" y="189"/>
                  </a:lnTo>
                  <a:lnTo>
                    <a:pt x="659" y="170"/>
                  </a:lnTo>
                  <a:lnTo>
                    <a:pt x="433" y="95"/>
                  </a:lnTo>
                  <a:lnTo>
                    <a:pt x="264" y="39"/>
                  </a:lnTo>
                  <a:lnTo>
                    <a:pt x="132"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4"/>
            <p:cNvSpPr/>
            <p:nvPr/>
          </p:nvSpPr>
          <p:spPr>
            <a:xfrm>
              <a:off x="1590900" y="2966375"/>
              <a:ext cx="195725" cy="324600"/>
            </a:xfrm>
            <a:custGeom>
              <a:avLst/>
              <a:gdLst/>
              <a:ahLst/>
              <a:cxnLst/>
              <a:rect l="l" t="t" r="r" b="b"/>
              <a:pathLst>
                <a:path w="7829" h="12984" extrusionOk="0">
                  <a:moveTo>
                    <a:pt x="1" y="12965"/>
                  </a:moveTo>
                  <a:lnTo>
                    <a:pt x="358" y="12984"/>
                  </a:lnTo>
                  <a:lnTo>
                    <a:pt x="428" y="12981"/>
                  </a:lnTo>
                  <a:lnTo>
                    <a:pt x="428" y="12981"/>
                  </a:lnTo>
                  <a:lnTo>
                    <a:pt x="1" y="12965"/>
                  </a:lnTo>
                  <a:close/>
                  <a:moveTo>
                    <a:pt x="5363" y="1"/>
                  </a:moveTo>
                  <a:lnTo>
                    <a:pt x="5570" y="490"/>
                  </a:lnTo>
                  <a:lnTo>
                    <a:pt x="5740" y="979"/>
                  </a:lnTo>
                  <a:lnTo>
                    <a:pt x="5890" y="1450"/>
                  </a:lnTo>
                  <a:lnTo>
                    <a:pt x="6022" y="1920"/>
                  </a:lnTo>
                  <a:lnTo>
                    <a:pt x="6116" y="2372"/>
                  </a:lnTo>
                  <a:lnTo>
                    <a:pt x="6210" y="2804"/>
                  </a:lnTo>
                  <a:lnTo>
                    <a:pt x="6267" y="3237"/>
                  </a:lnTo>
                  <a:lnTo>
                    <a:pt x="6323" y="3651"/>
                  </a:lnTo>
                  <a:lnTo>
                    <a:pt x="6342" y="4065"/>
                  </a:lnTo>
                  <a:lnTo>
                    <a:pt x="6342" y="4460"/>
                  </a:lnTo>
                  <a:lnTo>
                    <a:pt x="6342" y="4855"/>
                  </a:lnTo>
                  <a:lnTo>
                    <a:pt x="6304" y="5232"/>
                  </a:lnTo>
                  <a:lnTo>
                    <a:pt x="6267" y="5608"/>
                  </a:lnTo>
                  <a:lnTo>
                    <a:pt x="6210" y="5965"/>
                  </a:lnTo>
                  <a:lnTo>
                    <a:pt x="6135" y="6304"/>
                  </a:lnTo>
                  <a:lnTo>
                    <a:pt x="6060" y="6643"/>
                  </a:lnTo>
                  <a:lnTo>
                    <a:pt x="6530" y="7057"/>
                  </a:lnTo>
                  <a:lnTo>
                    <a:pt x="6887" y="7395"/>
                  </a:lnTo>
                  <a:lnTo>
                    <a:pt x="7113" y="7659"/>
                  </a:lnTo>
                  <a:lnTo>
                    <a:pt x="7188" y="7772"/>
                  </a:lnTo>
                  <a:lnTo>
                    <a:pt x="7245" y="7847"/>
                  </a:lnTo>
                  <a:lnTo>
                    <a:pt x="7245" y="7903"/>
                  </a:lnTo>
                  <a:lnTo>
                    <a:pt x="7245" y="7941"/>
                  </a:lnTo>
                  <a:lnTo>
                    <a:pt x="7226" y="7979"/>
                  </a:lnTo>
                  <a:lnTo>
                    <a:pt x="7057" y="8468"/>
                  </a:lnTo>
                  <a:lnTo>
                    <a:pt x="6831" y="8938"/>
                  </a:lnTo>
                  <a:lnTo>
                    <a:pt x="6586" y="9390"/>
                  </a:lnTo>
                  <a:lnTo>
                    <a:pt x="6304" y="9841"/>
                  </a:lnTo>
                  <a:lnTo>
                    <a:pt x="6041" y="10218"/>
                  </a:lnTo>
                  <a:lnTo>
                    <a:pt x="5740" y="10556"/>
                  </a:lnTo>
                  <a:lnTo>
                    <a:pt x="5439" y="10895"/>
                  </a:lnTo>
                  <a:lnTo>
                    <a:pt x="5119" y="11196"/>
                  </a:lnTo>
                  <a:lnTo>
                    <a:pt x="4761" y="11478"/>
                  </a:lnTo>
                  <a:lnTo>
                    <a:pt x="4423" y="11723"/>
                  </a:lnTo>
                  <a:lnTo>
                    <a:pt x="4046" y="11968"/>
                  </a:lnTo>
                  <a:lnTo>
                    <a:pt x="3670" y="12175"/>
                  </a:lnTo>
                  <a:lnTo>
                    <a:pt x="3275" y="12363"/>
                  </a:lnTo>
                  <a:lnTo>
                    <a:pt x="2880" y="12532"/>
                  </a:lnTo>
                  <a:lnTo>
                    <a:pt x="2466" y="12664"/>
                  </a:lnTo>
                  <a:lnTo>
                    <a:pt x="2052" y="12777"/>
                  </a:lnTo>
                  <a:lnTo>
                    <a:pt x="1638" y="12871"/>
                  </a:lnTo>
                  <a:lnTo>
                    <a:pt x="1205" y="12927"/>
                  </a:lnTo>
                  <a:lnTo>
                    <a:pt x="791" y="12965"/>
                  </a:lnTo>
                  <a:lnTo>
                    <a:pt x="428" y="12981"/>
                  </a:lnTo>
                  <a:lnTo>
                    <a:pt x="428" y="12981"/>
                  </a:lnTo>
                  <a:lnTo>
                    <a:pt x="509" y="12984"/>
                  </a:lnTo>
                  <a:lnTo>
                    <a:pt x="848" y="12984"/>
                  </a:lnTo>
                  <a:lnTo>
                    <a:pt x="1186" y="12946"/>
                  </a:lnTo>
                  <a:lnTo>
                    <a:pt x="1525" y="12908"/>
                  </a:lnTo>
                  <a:lnTo>
                    <a:pt x="1864" y="12852"/>
                  </a:lnTo>
                  <a:lnTo>
                    <a:pt x="2184" y="12777"/>
                  </a:lnTo>
                  <a:lnTo>
                    <a:pt x="2503" y="12701"/>
                  </a:lnTo>
                  <a:lnTo>
                    <a:pt x="2823" y="12589"/>
                  </a:lnTo>
                  <a:lnTo>
                    <a:pt x="3124" y="12476"/>
                  </a:lnTo>
                  <a:lnTo>
                    <a:pt x="3425" y="12344"/>
                  </a:lnTo>
                  <a:lnTo>
                    <a:pt x="3726" y="12193"/>
                  </a:lnTo>
                  <a:lnTo>
                    <a:pt x="4009" y="12043"/>
                  </a:lnTo>
                  <a:lnTo>
                    <a:pt x="4291" y="11874"/>
                  </a:lnTo>
                  <a:lnTo>
                    <a:pt x="4554" y="11685"/>
                  </a:lnTo>
                  <a:lnTo>
                    <a:pt x="4818" y="11497"/>
                  </a:lnTo>
                  <a:lnTo>
                    <a:pt x="5062" y="11290"/>
                  </a:lnTo>
                  <a:lnTo>
                    <a:pt x="5307" y="11083"/>
                  </a:lnTo>
                  <a:lnTo>
                    <a:pt x="5533" y="10857"/>
                  </a:lnTo>
                  <a:lnTo>
                    <a:pt x="5758" y="10613"/>
                  </a:lnTo>
                  <a:lnTo>
                    <a:pt x="5984" y="10368"/>
                  </a:lnTo>
                  <a:lnTo>
                    <a:pt x="6172" y="10105"/>
                  </a:lnTo>
                  <a:lnTo>
                    <a:pt x="6379" y="9841"/>
                  </a:lnTo>
                  <a:lnTo>
                    <a:pt x="6568" y="9559"/>
                  </a:lnTo>
                  <a:lnTo>
                    <a:pt x="6737" y="9277"/>
                  </a:lnTo>
                  <a:lnTo>
                    <a:pt x="6887" y="8995"/>
                  </a:lnTo>
                  <a:lnTo>
                    <a:pt x="7038" y="8694"/>
                  </a:lnTo>
                  <a:lnTo>
                    <a:pt x="7188" y="8374"/>
                  </a:lnTo>
                  <a:lnTo>
                    <a:pt x="7301" y="8073"/>
                  </a:lnTo>
                  <a:lnTo>
                    <a:pt x="7414" y="7753"/>
                  </a:lnTo>
                  <a:lnTo>
                    <a:pt x="7527" y="7414"/>
                  </a:lnTo>
                  <a:lnTo>
                    <a:pt x="7621" y="7076"/>
                  </a:lnTo>
                  <a:lnTo>
                    <a:pt x="7696" y="6737"/>
                  </a:lnTo>
                  <a:lnTo>
                    <a:pt x="7753" y="6398"/>
                  </a:lnTo>
                  <a:lnTo>
                    <a:pt x="7791" y="6041"/>
                  </a:lnTo>
                  <a:lnTo>
                    <a:pt x="7828" y="5702"/>
                  </a:lnTo>
                  <a:lnTo>
                    <a:pt x="7828" y="5344"/>
                  </a:lnTo>
                  <a:lnTo>
                    <a:pt x="7828" y="5025"/>
                  </a:lnTo>
                  <a:lnTo>
                    <a:pt x="7809" y="4705"/>
                  </a:lnTo>
                  <a:lnTo>
                    <a:pt x="7753" y="4385"/>
                  </a:lnTo>
                  <a:lnTo>
                    <a:pt x="7715" y="4065"/>
                  </a:lnTo>
                  <a:lnTo>
                    <a:pt x="7640" y="3783"/>
                  </a:lnTo>
                  <a:lnTo>
                    <a:pt x="7565" y="3482"/>
                  </a:lnTo>
                  <a:lnTo>
                    <a:pt x="7471" y="3218"/>
                  </a:lnTo>
                  <a:lnTo>
                    <a:pt x="7377" y="2936"/>
                  </a:lnTo>
                  <a:lnTo>
                    <a:pt x="7264" y="2673"/>
                  </a:lnTo>
                  <a:lnTo>
                    <a:pt x="7038" y="2202"/>
                  </a:lnTo>
                  <a:lnTo>
                    <a:pt x="6793" y="1751"/>
                  </a:lnTo>
                  <a:lnTo>
                    <a:pt x="6530" y="1356"/>
                  </a:lnTo>
                  <a:lnTo>
                    <a:pt x="6285" y="998"/>
                  </a:lnTo>
                  <a:lnTo>
                    <a:pt x="6041" y="697"/>
                  </a:lnTo>
                  <a:lnTo>
                    <a:pt x="5834" y="452"/>
                  </a:lnTo>
                  <a:lnTo>
                    <a:pt x="5495" y="114"/>
                  </a:lnTo>
                  <a:lnTo>
                    <a:pt x="5363"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4"/>
            <p:cNvSpPr/>
            <p:nvPr/>
          </p:nvSpPr>
          <p:spPr>
            <a:xfrm>
              <a:off x="1590900" y="2966375"/>
              <a:ext cx="195725" cy="324600"/>
            </a:xfrm>
            <a:custGeom>
              <a:avLst/>
              <a:gdLst/>
              <a:ahLst/>
              <a:cxnLst/>
              <a:rect l="l" t="t" r="r" b="b"/>
              <a:pathLst>
                <a:path w="7829" h="12984" fill="none" extrusionOk="0">
                  <a:moveTo>
                    <a:pt x="5363" y="1"/>
                  </a:moveTo>
                  <a:lnTo>
                    <a:pt x="5363" y="1"/>
                  </a:lnTo>
                  <a:lnTo>
                    <a:pt x="5570" y="490"/>
                  </a:lnTo>
                  <a:lnTo>
                    <a:pt x="5740" y="979"/>
                  </a:lnTo>
                  <a:lnTo>
                    <a:pt x="5890" y="1450"/>
                  </a:lnTo>
                  <a:lnTo>
                    <a:pt x="6022" y="1920"/>
                  </a:lnTo>
                  <a:lnTo>
                    <a:pt x="6116" y="2372"/>
                  </a:lnTo>
                  <a:lnTo>
                    <a:pt x="6210" y="2804"/>
                  </a:lnTo>
                  <a:lnTo>
                    <a:pt x="6267" y="3237"/>
                  </a:lnTo>
                  <a:lnTo>
                    <a:pt x="6323" y="3651"/>
                  </a:lnTo>
                  <a:lnTo>
                    <a:pt x="6342" y="4065"/>
                  </a:lnTo>
                  <a:lnTo>
                    <a:pt x="6342" y="4460"/>
                  </a:lnTo>
                  <a:lnTo>
                    <a:pt x="6342" y="4855"/>
                  </a:lnTo>
                  <a:lnTo>
                    <a:pt x="6304" y="5232"/>
                  </a:lnTo>
                  <a:lnTo>
                    <a:pt x="6267" y="5608"/>
                  </a:lnTo>
                  <a:lnTo>
                    <a:pt x="6210" y="5965"/>
                  </a:lnTo>
                  <a:lnTo>
                    <a:pt x="6135" y="6304"/>
                  </a:lnTo>
                  <a:lnTo>
                    <a:pt x="6060" y="6643"/>
                  </a:lnTo>
                  <a:lnTo>
                    <a:pt x="6060" y="6643"/>
                  </a:lnTo>
                  <a:lnTo>
                    <a:pt x="6530" y="7057"/>
                  </a:lnTo>
                  <a:lnTo>
                    <a:pt x="6887" y="7395"/>
                  </a:lnTo>
                  <a:lnTo>
                    <a:pt x="7113" y="7659"/>
                  </a:lnTo>
                  <a:lnTo>
                    <a:pt x="7188" y="7772"/>
                  </a:lnTo>
                  <a:lnTo>
                    <a:pt x="7245" y="7847"/>
                  </a:lnTo>
                  <a:lnTo>
                    <a:pt x="7245" y="7847"/>
                  </a:lnTo>
                  <a:lnTo>
                    <a:pt x="7245" y="7903"/>
                  </a:lnTo>
                  <a:lnTo>
                    <a:pt x="7245" y="7903"/>
                  </a:lnTo>
                  <a:lnTo>
                    <a:pt x="7245" y="7903"/>
                  </a:lnTo>
                  <a:lnTo>
                    <a:pt x="7245" y="7903"/>
                  </a:lnTo>
                  <a:lnTo>
                    <a:pt x="7245" y="7941"/>
                  </a:lnTo>
                  <a:lnTo>
                    <a:pt x="7245" y="7941"/>
                  </a:lnTo>
                  <a:lnTo>
                    <a:pt x="7245" y="7941"/>
                  </a:lnTo>
                  <a:lnTo>
                    <a:pt x="7226" y="7979"/>
                  </a:lnTo>
                  <a:lnTo>
                    <a:pt x="7226" y="7979"/>
                  </a:lnTo>
                  <a:lnTo>
                    <a:pt x="7057" y="8468"/>
                  </a:lnTo>
                  <a:lnTo>
                    <a:pt x="6831" y="8938"/>
                  </a:lnTo>
                  <a:lnTo>
                    <a:pt x="6586" y="9390"/>
                  </a:lnTo>
                  <a:lnTo>
                    <a:pt x="6304" y="9841"/>
                  </a:lnTo>
                  <a:lnTo>
                    <a:pt x="6304" y="9841"/>
                  </a:lnTo>
                  <a:lnTo>
                    <a:pt x="6041" y="10218"/>
                  </a:lnTo>
                  <a:lnTo>
                    <a:pt x="5740" y="10556"/>
                  </a:lnTo>
                  <a:lnTo>
                    <a:pt x="5439" y="10895"/>
                  </a:lnTo>
                  <a:lnTo>
                    <a:pt x="5119" y="11196"/>
                  </a:lnTo>
                  <a:lnTo>
                    <a:pt x="4761" y="11478"/>
                  </a:lnTo>
                  <a:lnTo>
                    <a:pt x="4423" y="11723"/>
                  </a:lnTo>
                  <a:lnTo>
                    <a:pt x="4046" y="11968"/>
                  </a:lnTo>
                  <a:lnTo>
                    <a:pt x="3670" y="12175"/>
                  </a:lnTo>
                  <a:lnTo>
                    <a:pt x="3275" y="12363"/>
                  </a:lnTo>
                  <a:lnTo>
                    <a:pt x="2880" y="12532"/>
                  </a:lnTo>
                  <a:lnTo>
                    <a:pt x="2466" y="12664"/>
                  </a:lnTo>
                  <a:lnTo>
                    <a:pt x="2052" y="12777"/>
                  </a:lnTo>
                  <a:lnTo>
                    <a:pt x="1638" y="12871"/>
                  </a:lnTo>
                  <a:lnTo>
                    <a:pt x="1205" y="12927"/>
                  </a:lnTo>
                  <a:lnTo>
                    <a:pt x="791" y="12965"/>
                  </a:lnTo>
                  <a:lnTo>
                    <a:pt x="358" y="12984"/>
                  </a:lnTo>
                  <a:lnTo>
                    <a:pt x="358" y="12984"/>
                  </a:lnTo>
                  <a:lnTo>
                    <a:pt x="1" y="12965"/>
                  </a:lnTo>
                  <a:lnTo>
                    <a:pt x="1" y="12965"/>
                  </a:lnTo>
                  <a:lnTo>
                    <a:pt x="509" y="12984"/>
                  </a:lnTo>
                  <a:lnTo>
                    <a:pt x="509" y="12984"/>
                  </a:lnTo>
                  <a:lnTo>
                    <a:pt x="848" y="12984"/>
                  </a:lnTo>
                  <a:lnTo>
                    <a:pt x="1186" y="12946"/>
                  </a:lnTo>
                  <a:lnTo>
                    <a:pt x="1525" y="12908"/>
                  </a:lnTo>
                  <a:lnTo>
                    <a:pt x="1864" y="12852"/>
                  </a:lnTo>
                  <a:lnTo>
                    <a:pt x="2184" y="12777"/>
                  </a:lnTo>
                  <a:lnTo>
                    <a:pt x="2503" y="12701"/>
                  </a:lnTo>
                  <a:lnTo>
                    <a:pt x="2823" y="12589"/>
                  </a:lnTo>
                  <a:lnTo>
                    <a:pt x="3124" y="12476"/>
                  </a:lnTo>
                  <a:lnTo>
                    <a:pt x="3425" y="12344"/>
                  </a:lnTo>
                  <a:lnTo>
                    <a:pt x="3726" y="12193"/>
                  </a:lnTo>
                  <a:lnTo>
                    <a:pt x="4009" y="12043"/>
                  </a:lnTo>
                  <a:lnTo>
                    <a:pt x="4291" y="11874"/>
                  </a:lnTo>
                  <a:lnTo>
                    <a:pt x="4554" y="11685"/>
                  </a:lnTo>
                  <a:lnTo>
                    <a:pt x="4818" y="11497"/>
                  </a:lnTo>
                  <a:lnTo>
                    <a:pt x="5062" y="11290"/>
                  </a:lnTo>
                  <a:lnTo>
                    <a:pt x="5307" y="11083"/>
                  </a:lnTo>
                  <a:lnTo>
                    <a:pt x="5533" y="10857"/>
                  </a:lnTo>
                  <a:lnTo>
                    <a:pt x="5758" y="10613"/>
                  </a:lnTo>
                  <a:lnTo>
                    <a:pt x="5984" y="10368"/>
                  </a:lnTo>
                  <a:lnTo>
                    <a:pt x="6172" y="10105"/>
                  </a:lnTo>
                  <a:lnTo>
                    <a:pt x="6379" y="9841"/>
                  </a:lnTo>
                  <a:lnTo>
                    <a:pt x="6568" y="9559"/>
                  </a:lnTo>
                  <a:lnTo>
                    <a:pt x="6737" y="9277"/>
                  </a:lnTo>
                  <a:lnTo>
                    <a:pt x="6887" y="8995"/>
                  </a:lnTo>
                  <a:lnTo>
                    <a:pt x="7038" y="8694"/>
                  </a:lnTo>
                  <a:lnTo>
                    <a:pt x="7188" y="8374"/>
                  </a:lnTo>
                  <a:lnTo>
                    <a:pt x="7301" y="8073"/>
                  </a:lnTo>
                  <a:lnTo>
                    <a:pt x="7414" y="7753"/>
                  </a:lnTo>
                  <a:lnTo>
                    <a:pt x="7527" y="7414"/>
                  </a:lnTo>
                  <a:lnTo>
                    <a:pt x="7621" y="7076"/>
                  </a:lnTo>
                  <a:lnTo>
                    <a:pt x="7696" y="6737"/>
                  </a:lnTo>
                  <a:lnTo>
                    <a:pt x="7753" y="6398"/>
                  </a:lnTo>
                  <a:lnTo>
                    <a:pt x="7753" y="6398"/>
                  </a:lnTo>
                  <a:lnTo>
                    <a:pt x="7791" y="6041"/>
                  </a:lnTo>
                  <a:lnTo>
                    <a:pt x="7828" y="5702"/>
                  </a:lnTo>
                  <a:lnTo>
                    <a:pt x="7828" y="5344"/>
                  </a:lnTo>
                  <a:lnTo>
                    <a:pt x="7828" y="5025"/>
                  </a:lnTo>
                  <a:lnTo>
                    <a:pt x="7809" y="4705"/>
                  </a:lnTo>
                  <a:lnTo>
                    <a:pt x="7753" y="4385"/>
                  </a:lnTo>
                  <a:lnTo>
                    <a:pt x="7715" y="4065"/>
                  </a:lnTo>
                  <a:lnTo>
                    <a:pt x="7640" y="3783"/>
                  </a:lnTo>
                  <a:lnTo>
                    <a:pt x="7565" y="3482"/>
                  </a:lnTo>
                  <a:lnTo>
                    <a:pt x="7471" y="3218"/>
                  </a:lnTo>
                  <a:lnTo>
                    <a:pt x="7377" y="2936"/>
                  </a:lnTo>
                  <a:lnTo>
                    <a:pt x="7264" y="2673"/>
                  </a:lnTo>
                  <a:lnTo>
                    <a:pt x="7038" y="2202"/>
                  </a:lnTo>
                  <a:lnTo>
                    <a:pt x="6793" y="1751"/>
                  </a:lnTo>
                  <a:lnTo>
                    <a:pt x="6530" y="1356"/>
                  </a:lnTo>
                  <a:lnTo>
                    <a:pt x="6285" y="998"/>
                  </a:lnTo>
                  <a:lnTo>
                    <a:pt x="6041" y="697"/>
                  </a:lnTo>
                  <a:lnTo>
                    <a:pt x="5834" y="452"/>
                  </a:lnTo>
                  <a:lnTo>
                    <a:pt x="5495" y="114"/>
                  </a:lnTo>
                  <a:lnTo>
                    <a:pt x="536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4"/>
            <p:cNvSpPr/>
            <p:nvPr/>
          </p:nvSpPr>
          <p:spPr>
            <a:xfrm>
              <a:off x="1590900" y="3151725"/>
              <a:ext cx="181125" cy="139250"/>
            </a:xfrm>
            <a:custGeom>
              <a:avLst/>
              <a:gdLst/>
              <a:ahLst/>
              <a:cxnLst/>
              <a:rect l="l" t="t" r="r" b="b"/>
              <a:pathLst>
                <a:path w="7245" h="5570" extrusionOk="0">
                  <a:moveTo>
                    <a:pt x="5796" y="0"/>
                  </a:moveTo>
                  <a:lnTo>
                    <a:pt x="5646" y="358"/>
                  </a:lnTo>
                  <a:lnTo>
                    <a:pt x="5476" y="715"/>
                  </a:lnTo>
                  <a:lnTo>
                    <a:pt x="5307" y="1054"/>
                  </a:lnTo>
                  <a:lnTo>
                    <a:pt x="5119" y="1374"/>
                  </a:lnTo>
                  <a:lnTo>
                    <a:pt x="4912" y="1694"/>
                  </a:lnTo>
                  <a:lnTo>
                    <a:pt x="4705" y="1976"/>
                  </a:lnTo>
                  <a:lnTo>
                    <a:pt x="4479" y="2277"/>
                  </a:lnTo>
                  <a:lnTo>
                    <a:pt x="4253" y="2540"/>
                  </a:lnTo>
                  <a:lnTo>
                    <a:pt x="4009" y="2804"/>
                  </a:lnTo>
                  <a:lnTo>
                    <a:pt x="3783" y="3048"/>
                  </a:lnTo>
                  <a:lnTo>
                    <a:pt x="3294" y="3500"/>
                  </a:lnTo>
                  <a:lnTo>
                    <a:pt x="2804" y="3914"/>
                  </a:lnTo>
                  <a:lnTo>
                    <a:pt x="2315" y="4271"/>
                  </a:lnTo>
                  <a:lnTo>
                    <a:pt x="1864" y="4572"/>
                  </a:lnTo>
                  <a:lnTo>
                    <a:pt x="1431" y="4836"/>
                  </a:lnTo>
                  <a:lnTo>
                    <a:pt x="1036" y="5062"/>
                  </a:lnTo>
                  <a:lnTo>
                    <a:pt x="678" y="5250"/>
                  </a:lnTo>
                  <a:lnTo>
                    <a:pt x="170" y="5476"/>
                  </a:lnTo>
                  <a:lnTo>
                    <a:pt x="1" y="5551"/>
                  </a:lnTo>
                  <a:lnTo>
                    <a:pt x="358" y="5570"/>
                  </a:lnTo>
                  <a:lnTo>
                    <a:pt x="791" y="5551"/>
                  </a:lnTo>
                  <a:lnTo>
                    <a:pt x="1205" y="5513"/>
                  </a:lnTo>
                  <a:lnTo>
                    <a:pt x="1638" y="5457"/>
                  </a:lnTo>
                  <a:lnTo>
                    <a:pt x="2052" y="5363"/>
                  </a:lnTo>
                  <a:lnTo>
                    <a:pt x="2466" y="5250"/>
                  </a:lnTo>
                  <a:lnTo>
                    <a:pt x="2880" y="5118"/>
                  </a:lnTo>
                  <a:lnTo>
                    <a:pt x="3275" y="4949"/>
                  </a:lnTo>
                  <a:lnTo>
                    <a:pt x="3670" y="4761"/>
                  </a:lnTo>
                  <a:lnTo>
                    <a:pt x="4046" y="4554"/>
                  </a:lnTo>
                  <a:lnTo>
                    <a:pt x="4423" y="4309"/>
                  </a:lnTo>
                  <a:lnTo>
                    <a:pt x="4761" y="4064"/>
                  </a:lnTo>
                  <a:lnTo>
                    <a:pt x="5119" y="3782"/>
                  </a:lnTo>
                  <a:lnTo>
                    <a:pt x="5439" y="3481"/>
                  </a:lnTo>
                  <a:lnTo>
                    <a:pt x="5740" y="3142"/>
                  </a:lnTo>
                  <a:lnTo>
                    <a:pt x="6041" y="2804"/>
                  </a:lnTo>
                  <a:lnTo>
                    <a:pt x="6304" y="2427"/>
                  </a:lnTo>
                  <a:lnTo>
                    <a:pt x="6586" y="1976"/>
                  </a:lnTo>
                  <a:lnTo>
                    <a:pt x="6831" y="1524"/>
                  </a:lnTo>
                  <a:lnTo>
                    <a:pt x="7057" y="1054"/>
                  </a:lnTo>
                  <a:lnTo>
                    <a:pt x="7226" y="565"/>
                  </a:lnTo>
                  <a:lnTo>
                    <a:pt x="7245" y="527"/>
                  </a:lnTo>
                  <a:lnTo>
                    <a:pt x="7245" y="527"/>
                  </a:lnTo>
                  <a:lnTo>
                    <a:pt x="7207" y="546"/>
                  </a:lnTo>
                  <a:lnTo>
                    <a:pt x="7151" y="565"/>
                  </a:lnTo>
                  <a:lnTo>
                    <a:pt x="7057" y="546"/>
                  </a:lnTo>
                  <a:lnTo>
                    <a:pt x="6944" y="527"/>
                  </a:lnTo>
                  <a:lnTo>
                    <a:pt x="6662" y="414"/>
                  </a:lnTo>
                  <a:lnTo>
                    <a:pt x="6267" y="245"/>
                  </a:lnTo>
                  <a:lnTo>
                    <a:pt x="579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34"/>
            <p:cNvSpPr/>
            <p:nvPr/>
          </p:nvSpPr>
          <p:spPr>
            <a:xfrm>
              <a:off x="1590900" y="3151725"/>
              <a:ext cx="181125" cy="139250"/>
            </a:xfrm>
            <a:custGeom>
              <a:avLst/>
              <a:gdLst/>
              <a:ahLst/>
              <a:cxnLst/>
              <a:rect l="l" t="t" r="r" b="b"/>
              <a:pathLst>
                <a:path w="7245" h="5570" fill="none" extrusionOk="0">
                  <a:moveTo>
                    <a:pt x="5796" y="0"/>
                  </a:moveTo>
                  <a:lnTo>
                    <a:pt x="5796" y="0"/>
                  </a:lnTo>
                  <a:lnTo>
                    <a:pt x="5646" y="358"/>
                  </a:lnTo>
                  <a:lnTo>
                    <a:pt x="5476" y="715"/>
                  </a:lnTo>
                  <a:lnTo>
                    <a:pt x="5307" y="1054"/>
                  </a:lnTo>
                  <a:lnTo>
                    <a:pt x="5119" y="1374"/>
                  </a:lnTo>
                  <a:lnTo>
                    <a:pt x="4912" y="1694"/>
                  </a:lnTo>
                  <a:lnTo>
                    <a:pt x="4705" y="1976"/>
                  </a:lnTo>
                  <a:lnTo>
                    <a:pt x="4479" y="2277"/>
                  </a:lnTo>
                  <a:lnTo>
                    <a:pt x="4253" y="2540"/>
                  </a:lnTo>
                  <a:lnTo>
                    <a:pt x="4009" y="2804"/>
                  </a:lnTo>
                  <a:lnTo>
                    <a:pt x="3783" y="3048"/>
                  </a:lnTo>
                  <a:lnTo>
                    <a:pt x="3294" y="3500"/>
                  </a:lnTo>
                  <a:lnTo>
                    <a:pt x="2804" y="3914"/>
                  </a:lnTo>
                  <a:lnTo>
                    <a:pt x="2315" y="4271"/>
                  </a:lnTo>
                  <a:lnTo>
                    <a:pt x="1864" y="4572"/>
                  </a:lnTo>
                  <a:lnTo>
                    <a:pt x="1431" y="4836"/>
                  </a:lnTo>
                  <a:lnTo>
                    <a:pt x="1036" y="5062"/>
                  </a:lnTo>
                  <a:lnTo>
                    <a:pt x="678" y="5250"/>
                  </a:lnTo>
                  <a:lnTo>
                    <a:pt x="170" y="5476"/>
                  </a:lnTo>
                  <a:lnTo>
                    <a:pt x="1" y="5551"/>
                  </a:lnTo>
                  <a:lnTo>
                    <a:pt x="1" y="5551"/>
                  </a:lnTo>
                  <a:lnTo>
                    <a:pt x="1" y="5551"/>
                  </a:lnTo>
                  <a:lnTo>
                    <a:pt x="1" y="5551"/>
                  </a:lnTo>
                  <a:lnTo>
                    <a:pt x="358" y="5570"/>
                  </a:lnTo>
                  <a:lnTo>
                    <a:pt x="358" y="5570"/>
                  </a:lnTo>
                  <a:lnTo>
                    <a:pt x="791" y="5551"/>
                  </a:lnTo>
                  <a:lnTo>
                    <a:pt x="1205" y="5513"/>
                  </a:lnTo>
                  <a:lnTo>
                    <a:pt x="1638" y="5457"/>
                  </a:lnTo>
                  <a:lnTo>
                    <a:pt x="2052" y="5363"/>
                  </a:lnTo>
                  <a:lnTo>
                    <a:pt x="2466" y="5250"/>
                  </a:lnTo>
                  <a:lnTo>
                    <a:pt x="2880" y="5118"/>
                  </a:lnTo>
                  <a:lnTo>
                    <a:pt x="3275" y="4949"/>
                  </a:lnTo>
                  <a:lnTo>
                    <a:pt x="3670" y="4761"/>
                  </a:lnTo>
                  <a:lnTo>
                    <a:pt x="4046" y="4554"/>
                  </a:lnTo>
                  <a:lnTo>
                    <a:pt x="4423" y="4309"/>
                  </a:lnTo>
                  <a:lnTo>
                    <a:pt x="4761" y="4064"/>
                  </a:lnTo>
                  <a:lnTo>
                    <a:pt x="5119" y="3782"/>
                  </a:lnTo>
                  <a:lnTo>
                    <a:pt x="5439" y="3481"/>
                  </a:lnTo>
                  <a:lnTo>
                    <a:pt x="5740" y="3142"/>
                  </a:lnTo>
                  <a:lnTo>
                    <a:pt x="6041" y="2804"/>
                  </a:lnTo>
                  <a:lnTo>
                    <a:pt x="6304" y="2427"/>
                  </a:lnTo>
                  <a:lnTo>
                    <a:pt x="6304" y="2427"/>
                  </a:lnTo>
                  <a:lnTo>
                    <a:pt x="6586" y="1976"/>
                  </a:lnTo>
                  <a:lnTo>
                    <a:pt x="6831" y="1524"/>
                  </a:lnTo>
                  <a:lnTo>
                    <a:pt x="7057" y="1054"/>
                  </a:lnTo>
                  <a:lnTo>
                    <a:pt x="7226" y="565"/>
                  </a:lnTo>
                  <a:lnTo>
                    <a:pt x="7226" y="565"/>
                  </a:lnTo>
                  <a:lnTo>
                    <a:pt x="7245" y="527"/>
                  </a:lnTo>
                  <a:lnTo>
                    <a:pt x="7245" y="527"/>
                  </a:lnTo>
                  <a:lnTo>
                    <a:pt x="7245" y="527"/>
                  </a:lnTo>
                  <a:lnTo>
                    <a:pt x="7245" y="489"/>
                  </a:lnTo>
                  <a:lnTo>
                    <a:pt x="7245" y="489"/>
                  </a:lnTo>
                  <a:lnTo>
                    <a:pt x="7245" y="489"/>
                  </a:lnTo>
                  <a:lnTo>
                    <a:pt x="7245" y="489"/>
                  </a:lnTo>
                  <a:lnTo>
                    <a:pt x="7245" y="489"/>
                  </a:lnTo>
                  <a:lnTo>
                    <a:pt x="7245" y="489"/>
                  </a:lnTo>
                  <a:lnTo>
                    <a:pt x="7245" y="527"/>
                  </a:lnTo>
                  <a:lnTo>
                    <a:pt x="7245" y="527"/>
                  </a:lnTo>
                  <a:lnTo>
                    <a:pt x="7245" y="527"/>
                  </a:lnTo>
                  <a:lnTo>
                    <a:pt x="7207" y="546"/>
                  </a:lnTo>
                  <a:lnTo>
                    <a:pt x="7207" y="546"/>
                  </a:lnTo>
                  <a:lnTo>
                    <a:pt x="7151" y="565"/>
                  </a:lnTo>
                  <a:lnTo>
                    <a:pt x="7151" y="565"/>
                  </a:lnTo>
                  <a:lnTo>
                    <a:pt x="7057" y="546"/>
                  </a:lnTo>
                  <a:lnTo>
                    <a:pt x="6944" y="527"/>
                  </a:lnTo>
                  <a:lnTo>
                    <a:pt x="6662" y="414"/>
                  </a:lnTo>
                  <a:lnTo>
                    <a:pt x="6267" y="245"/>
                  </a:lnTo>
                  <a:lnTo>
                    <a:pt x="57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34"/>
            <p:cNvSpPr/>
            <p:nvPr/>
          </p:nvSpPr>
          <p:spPr>
            <a:xfrm>
              <a:off x="1735800" y="3132425"/>
              <a:ext cx="36225" cy="33425"/>
            </a:xfrm>
            <a:custGeom>
              <a:avLst/>
              <a:gdLst/>
              <a:ahLst/>
              <a:cxnLst/>
              <a:rect l="l" t="t" r="r" b="b"/>
              <a:pathLst>
                <a:path w="1449" h="1337" extrusionOk="0">
                  <a:moveTo>
                    <a:pt x="264" y="1"/>
                  </a:moveTo>
                  <a:lnTo>
                    <a:pt x="151" y="396"/>
                  </a:lnTo>
                  <a:lnTo>
                    <a:pt x="0" y="772"/>
                  </a:lnTo>
                  <a:lnTo>
                    <a:pt x="471" y="1017"/>
                  </a:lnTo>
                  <a:lnTo>
                    <a:pt x="866" y="1186"/>
                  </a:lnTo>
                  <a:lnTo>
                    <a:pt x="1148" y="1299"/>
                  </a:lnTo>
                  <a:lnTo>
                    <a:pt x="1261" y="1318"/>
                  </a:lnTo>
                  <a:lnTo>
                    <a:pt x="1355" y="1337"/>
                  </a:lnTo>
                  <a:lnTo>
                    <a:pt x="1411" y="1318"/>
                  </a:lnTo>
                  <a:lnTo>
                    <a:pt x="1449" y="1299"/>
                  </a:lnTo>
                  <a:lnTo>
                    <a:pt x="1449" y="1261"/>
                  </a:lnTo>
                  <a:lnTo>
                    <a:pt x="1449" y="1205"/>
                  </a:lnTo>
                  <a:lnTo>
                    <a:pt x="1392" y="1130"/>
                  </a:lnTo>
                  <a:lnTo>
                    <a:pt x="1317" y="1017"/>
                  </a:lnTo>
                  <a:lnTo>
                    <a:pt x="1091" y="753"/>
                  </a:lnTo>
                  <a:lnTo>
                    <a:pt x="734" y="415"/>
                  </a:lnTo>
                  <a:lnTo>
                    <a:pt x="264"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34"/>
            <p:cNvSpPr/>
            <p:nvPr/>
          </p:nvSpPr>
          <p:spPr>
            <a:xfrm>
              <a:off x="1735800" y="3132425"/>
              <a:ext cx="36225" cy="33425"/>
            </a:xfrm>
            <a:custGeom>
              <a:avLst/>
              <a:gdLst/>
              <a:ahLst/>
              <a:cxnLst/>
              <a:rect l="l" t="t" r="r" b="b"/>
              <a:pathLst>
                <a:path w="1449" h="1337" fill="none" extrusionOk="0">
                  <a:moveTo>
                    <a:pt x="264" y="1"/>
                  </a:moveTo>
                  <a:lnTo>
                    <a:pt x="264" y="1"/>
                  </a:lnTo>
                  <a:lnTo>
                    <a:pt x="151" y="396"/>
                  </a:lnTo>
                  <a:lnTo>
                    <a:pt x="0" y="772"/>
                  </a:lnTo>
                  <a:lnTo>
                    <a:pt x="0" y="772"/>
                  </a:lnTo>
                  <a:lnTo>
                    <a:pt x="471" y="1017"/>
                  </a:lnTo>
                  <a:lnTo>
                    <a:pt x="866" y="1186"/>
                  </a:lnTo>
                  <a:lnTo>
                    <a:pt x="1148" y="1299"/>
                  </a:lnTo>
                  <a:lnTo>
                    <a:pt x="1261" y="1318"/>
                  </a:lnTo>
                  <a:lnTo>
                    <a:pt x="1355" y="1337"/>
                  </a:lnTo>
                  <a:lnTo>
                    <a:pt x="1355" y="1337"/>
                  </a:lnTo>
                  <a:lnTo>
                    <a:pt x="1411" y="1318"/>
                  </a:lnTo>
                  <a:lnTo>
                    <a:pt x="1411" y="1318"/>
                  </a:lnTo>
                  <a:lnTo>
                    <a:pt x="1449" y="1299"/>
                  </a:lnTo>
                  <a:lnTo>
                    <a:pt x="1449" y="1299"/>
                  </a:lnTo>
                  <a:lnTo>
                    <a:pt x="1449" y="1299"/>
                  </a:lnTo>
                  <a:lnTo>
                    <a:pt x="1449" y="1261"/>
                  </a:lnTo>
                  <a:lnTo>
                    <a:pt x="1449" y="1261"/>
                  </a:lnTo>
                  <a:lnTo>
                    <a:pt x="1449" y="1261"/>
                  </a:lnTo>
                  <a:lnTo>
                    <a:pt x="1449" y="1261"/>
                  </a:lnTo>
                  <a:lnTo>
                    <a:pt x="1449" y="1205"/>
                  </a:lnTo>
                  <a:lnTo>
                    <a:pt x="1449" y="1205"/>
                  </a:lnTo>
                  <a:lnTo>
                    <a:pt x="1392" y="1130"/>
                  </a:lnTo>
                  <a:lnTo>
                    <a:pt x="1317" y="1017"/>
                  </a:lnTo>
                  <a:lnTo>
                    <a:pt x="1091" y="753"/>
                  </a:lnTo>
                  <a:lnTo>
                    <a:pt x="734" y="415"/>
                  </a:lnTo>
                  <a:lnTo>
                    <a:pt x="26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8" name="Google Shape;8148;p34"/>
          <p:cNvGrpSpPr/>
          <p:nvPr/>
        </p:nvGrpSpPr>
        <p:grpSpPr>
          <a:xfrm>
            <a:off x="4484400" y="4459225"/>
            <a:ext cx="544275" cy="562150"/>
            <a:chOff x="5071000" y="258425"/>
            <a:chExt cx="544275" cy="562150"/>
          </a:xfrm>
        </p:grpSpPr>
        <p:sp>
          <p:nvSpPr>
            <p:cNvPr id="8149" name="Google Shape;8149;p34"/>
            <p:cNvSpPr/>
            <p:nvPr/>
          </p:nvSpPr>
          <p:spPr>
            <a:xfrm>
              <a:off x="5071000" y="404725"/>
              <a:ext cx="544275" cy="273775"/>
            </a:xfrm>
            <a:custGeom>
              <a:avLst/>
              <a:gdLst/>
              <a:ahLst/>
              <a:cxnLst/>
              <a:rect l="l" t="t" r="r" b="b"/>
              <a:pathLst>
                <a:path w="21771" h="10951" extrusionOk="0">
                  <a:moveTo>
                    <a:pt x="5269" y="979"/>
                  </a:moveTo>
                  <a:lnTo>
                    <a:pt x="5702" y="997"/>
                  </a:lnTo>
                  <a:lnTo>
                    <a:pt x="6135" y="997"/>
                  </a:lnTo>
                  <a:lnTo>
                    <a:pt x="7038" y="1073"/>
                  </a:lnTo>
                  <a:lnTo>
                    <a:pt x="7960" y="1167"/>
                  </a:lnTo>
                  <a:lnTo>
                    <a:pt x="8920" y="1317"/>
                  </a:lnTo>
                  <a:lnTo>
                    <a:pt x="9917" y="1524"/>
                  </a:lnTo>
                  <a:lnTo>
                    <a:pt x="10914" y="1769"/>
                  </a:lnTo>
                  <a:lnTo>
                    <a:pt x="11911" y="2051"/>
                  </a:lnTo>
                  <a:lnTo>
                    <a:pt x="12984" y="2390"/>
                  </a:lnTo>
                  <a:lnTo>
                    <a:pt x="13981" y="2747"/>
                  </a:lnTo>
                  <a:lnTo>
                    <a:pt x="14922" y="3142"/>
                  </a:lnTo>
                  <a:lnTo>
                    <a:pt x="15806" y="3556"/>
                  </a:lnTo>
                  <a:lnTo>
                    <a:pt x="16634" y="3970"/>
                  </a:lnTo>
                  <a:lnTo>
                    <a:pt x="17387" y="4403"/>
                  </a:lnTo>
                  <a:lnTo>
                    <a:pt x="18064" y="4836"/>
                  </a:lnTo>
                  <a:lnTo>
                    <a:pt x="18685" y="5287"/>
                  </a:lnTo>
                  <a:lnTo>
                    <a:pt x="19230" y="5720"/>
                  </a:lnTo>
                  <a:lnTo>
                    <a:pt x="19475" y="5946"/>
                  </a:lnTo>
                  <a:lnTo>
                    <a:pt x="19682" y="6153"/>
                  </a:lnTo>
                  <a:lnTo>
                    <a:pt x="19889" y="6360"/>
                  </a:lnTo>
                  <a:lnTo>
                    <a:pt x="20077" y="6586"/>
                  </a:lnTo>
                  <a:lnTo>
                    <a:pt x="20228" y="6793"/>
                  </a:lnTo>
                  <a:lnTo>
                    <a:pt x="20378" y="7000"/>
                  </a:lnTo>
                  <a:lnTo>
                    <a:pt x="20491" y="7188"/>
                  </a:lnTo>
                  <a:lnTo>
                    <a:pt x="20604" y="7376"/>
                  </a:lnTo>
                  <a:lnTo>
                    <a:pt x="20679" y="7583"/>
                  </a:lnTo>
                  <a:lnTo>
                    <a:pt x="20736" y="7752"/>
                  </a:lnTo>
                  <a:lnTo>
                    <a:pt x="20773" y="7940"/>
                  </a:lnTo>
                  <a:lnTo>
                    <a:pt x="20773" y="8110"/>
                  </a:lnTo>
                  <a:lnTo>
                    <a:pt x="20773" y="8279"/>
                  </a:lnTo>
                  <a:lnTo>
                    <a:pt x="20736" y="8430"/>
                  </a:lnTo>
                  <a:lnTo>
                    <a:pt x="20679" y="8580"/>
                  </a:lnTo>
                  <a:lnTo>
                    <a:pt x="20604" y="8712"/>
                  </a:lnTo>
                  <a:lnTo>
                    <a:pt x="20491" y="8862"/>
                  </a:lnTo>
                  <a:lnTo>
                    <a:pt x="20378" y="8994"/>
                  </a:lnTo>
                  <a:lnTo>
                    <a:pt x="20228" y="9107"/>
                  </a:lnTo>
                  <a:lnTo>
                    <a:pt x="20058" y="9220"/>
                  </a:lnTo>
                  <a:lnTo>
                    <a:pt x="19870" y="9333"/>
                  </a:lnTo>
                  <a:lnTo>
                    <a:pt x="19663" y="9427"/>
                  </a:lnTo>
                  <a:lnTo>
                    <a:pt x="19437" y="9521"/>
                  </a:lnTo>
                  <a:lnTo>
                    <a:pt x="19193" y="9615"/>
                  </a:lnTo>
                  <a:lnTo>
                    <a:pt x="18911" y="9690"/>
                  </a:lnTo>
                  <a:lnTo>
                    <a:pt x="18628" y="9747"/>
                  </a:lnTo>
                  <a:lnTo>
                    <a:pt x="18327" y="9803"/>
                  </a:lnTo>
                  <a:lnTo>
                    <a:pt x="18007" y="9860"/>
                  </a:lnTo>
                  <a:lnTo>
                    <a:pt x="17330" y="9935"/>
                  </a:lnTo>
                  <a:lnTo>
                    <a:pt x="16916" y="9954"/>
                  </a:lnTo>
                  <a:lnTo>
                    <a:pt x="16088" y="9954"/>
                  </a:lnTo>
                  <a:lnTo>
                    <a:pt x="15655" y="9935"/>
                  </a:lnTo>
                  <a:lnTo>
                    <a:pt x="14752" y="9878"/>
                  </a:lnTo>
                  <a:lnTo>
                    <a:pt x="13812" y="9766"/>
                  </a:lnTo>
                  <a:lnTo>
                    <a:pt x="12852" y="9615"/>
                  </a:lnTo>
                  <a:lnTo>
                    <a:pt x="11874" y="9427"/>
                  </a:lnTo>
                  <a:lnTo>
                    <a:pt x="10876" y="9182"/>
                  </a:lnTo>
                  <a:lnTo>
                    <a:pt x="9860" y="8900"/>
                  </a:lnTo>
                  <a:lnTo>
                    <a:pt x="8863" y="8580"/>
                  </a:lnTo>
                  <a:lnTo>
                    <a:pt x="7903" y="8223"/>
                  </a:lnTo>
                  <a:lnTo>
                    <a:pt x="6963" y="7846"/>
                  </a:lnTo>
                  <a:lnTo>
                    <a:pt x="6078" y="7451"/>
                  </a:lnTo>
                  <a:lnTo>
                    <a:pt x="5250" y="7018"/>
                  </a:lnTo>
                  <a:lnTo>
                    <a:pt x="4460" y="6586"/>
                  </a:lnTo>
                  <a:lnTo>
                    <a:pt x="4084" y="6360"/>
                  </a:lnTo>
                  <a:lnTo>
                    <a:pt x="3726" y="6115"/>
                  </a:lnTo>
                  <a:lnTo>
                    <a:pt x="3388" y="5890"/>
                  </a:lnTo>
                  <a:lnTo>
                    <a:pt x="3068" y="5645"/>
                  </a:lnTo>
                  <a:lnTo>
                    <a:pt x="2522" y="5212"/>
                  </a:lnTo>
                  <a:lnTo>
                    <a:pt x="2296" y="4986"/>
                  </a:lnTo>
                  <a:lnTo>
                    <a:pt x="2071" y="4779"/>
                  </a:lnTo>
                  <a:lnTo>
                    <a:pt x="1864" y="4572"/>
                  </a:lnTo>
                  <a:lnTo>
                    <a:pt x="1694" y="4365"/>
                  </a:lnTo>
                  <a:lnTo>
                    <a:pt x="1525" y="4158"/>
                  </a:lnTo>
                  <a:lnTo>
                    <a:pt x="1393" y="3951"/>
                  </a:lnTo>
                  <a:lnTo>
                    <a:pt x="1262" y="3745"/>
                  </a:lnTo>
                  <a:lnTo>
                    <a:pt x="1167" y="3556"/>
                  </a:lnTo>
                  <a:lnTo>
                    <a:pt x="1092" y="3368"/>
                  </a:lnTo>
                  <a:lnTo>
                    <a:pt x="1036" y="3180"/>
                  </a:lnTo>
                  <a:lnTo>
                    <a:pt x="998" y="3011"/>
                  </a:lnTo>
                  <a:lnTo>
                    <a:pt x="998" y="2841"/>
                  </a:lnTo>
                  <a:lnTo>
                    <a:pt x="1017" y="2672"/>
                  </a:lnTo>
                  <a:lnTo>
                    <a:pt x="1036" y="2522"/>
                  </a:lnTo>
                  <a:lnTo>
                    <a:pt x="1092" y="2390"/>
                  </a:lnTo>
                  <a:lnTo>
                    <a:pt x="1149" y="2277"/>
                  </a:lnTo>
                  <a:lnTo>
                    <a:pt x="1224" y="2164"/>
                  </a:lnTo>
                  <a:lnTo>
                    <a:pt x="1318" y="2051"/>
                  </a:lnTo>
                  <a:lnTo>
                    <a:pt x="1431" y="1938"/>
                  </a:lnTo>
                  <a:lnTo>
                    <a:pt x="1544" y="1844"/>
                  </a:lnTo>
                  <a:lnTo>
                    <a:pt x="1694" y="1750"/>
                  </a:lnTo>
                  <a:lnTo>
                    <a:pt x="1845" y="1656"/>
                  </a:lnTo>
                  <a:lnTo>
                    <a:pt x="2184" y="1487"/>
                  </a:lnTo>
                  <a:lnTo>
                    <a:pt x="2579" y="1336"/>
                  </a:lnTo>
                  <a:lnTo>
                    <a:pt x="3011" y="1223"/>
                  </a:lnTo>
                  <a:lnTo>
                    <a:pt x="3519" y="1129"/>
                  </a:lnTo>
                  <a:lnTo>
                    <a:pt x="3971" y="1054"/>
                  </a:lnTo>
                  <a:lnTo>
                    <a:pt x="4460" y="1016"/>
                  </a:lnTo>
                  <a:lnTo>
                    <a:pt x="4855" y="997"/>
                  </a:lnTo>
                  <a:lnTo>
                    <a:pt x="5269" y="979"/>
                  </a:lnTo>
                  <a:close/>
                  <a:moveTo>
                    <a:pt x="4799" y="0"/>
                  </a:moveTo>
                  <a:lnTo>
                    <a:pt x="4385" y="19"/>
                  </a:lnTo>
                  <a:lnTo>
                    <a:pt x="3952" y="57"/>
                  </a:lnTo>
                  <a:lnTo>
                    <a:pt x="3519" y="113"/>
                  </a:lnTo>
                  <a:lnTo>
                    <a:pt x="3124" y="188"/>
                  </a:lnTo>
                  <a:lnTo>
                    <a:pt x="2748" y="264"/>
                  </a:lnTo>
                  <a:lnTo>
                    <a:pt x="2409" y="358"/>
                  </a:lnTo>
                  <a:lnTo>
                    <a:pt x="2071" y="471"/>
                  </a:lnTo>
                  <a:lnTo>
                    <a:pt x="1770" y="583"/>
                  </a:lnTo>
                  <a:lnTo>
                    <a:pt x="1487" y="715"/>
                  </a:lnTo>
                  <a:lnTo>
                    <a:pt x="1224" y="866"/>
                  </a:lnTo>
                  <a:lnTo>
                    <a:pt x="979" y="1035"/>
                  </a:lnTo>
                  <a:lnTo>
                    <a:pt x="772" y="1204"/>
                  </a:lnTo>
                  <a:lnTo>
                    <a:pt x="584" y="1374"/>
                  </a:lnTo>
                  <a:lnTo>
                    <a:pt x="415" y="1581"/>
                  </a:lnTo>
                  <a:lnTo>
                    <a:pt x="283" y="1788"/>
                  </a:lnTo>
                  <a:lnTo>
                    <a:pt x="170" y="1995"/>
                  </a:lnTo>
                  <a:lnTo>
                    <a:pt x="95" y="2239"/>
                  </a:lnTo>
                  <a:lnTo>
                    <a:pt x="39" y="2465"/>
                  </a:lnTo>
                  <a:lnTo>
                    <a:pt x="1" y="2710"/>
                  </a:lnTo>
                  <a:lnTo>
                    <a:pt x="1" y="2954"/>
                  </a:lnTo>
                  <a:lnTo>
                    <a:pt x="39" y="3218"/>
                  </a:lnTo>
                  <a:lnTo>
                    <a:pt x="95" y="3462"/>
                  </a:lnTo>
                  <a:lnTo>
                    <a:pt x="170" y="3726"/>
                  </a:lnTo>
                  <a:lnTo>
                    <a:pt x="283" y="3989"/>
                  </a:lnTo>
                  <a:lnTo>
                    <a:pt x="415" y="4253"/>
                  </a:lnTo>
                  <a:lnTo>
                    <a:pt x="584" y="4535"/>
                  </a:lnTo>
                  <a:lnTo>
                    <a:pt x="772" y="4798"/>
                  </a:lnTo>
                  <a:lnTo>
                    <a:pt x="998" y="5062"/>
                  </a:lnTo>
                  <a:lnTo>
                    <a:pt x="1224" y="5344"/>
                  </a:lnTo>
                  <a:lnTo>
                    <a:pt x="1506" y="5607"/>
                  </a:lnTo>
                  <a:lnTo>
                    <a:pt x="1788" y="5890"/>
                  </a:lnTo>
                  <a:lnTo>
                    <a:pt x="2108" y="6172"/>
                  </a:lnTo>
                  <a:lnTo>
                    <a:pt x="2466" y="6435"/>
                  </a:lnTo>
                  <a:lnTo>
                    <a:pt x="2804" y="6699"/>
                  </a:lnTo>
                  <a:lnTo>
                    <a:pt x="3162" y="6943"/>
                  </a:lnTo>
                  <a:lnTo>
                    <a:pt x="3538" y="7188"/>
                  </a:lnTo>
                  <a:lnTo>
                    <a:pt x="3933" y="7432"/>
                  </a:lnTo>
                  <a:lnTo>
                    <a:pt x="4329" y="7658"/>
                  </a:lnTo>
                  <a:lnTo>
                    <a:pt x="4742" y="7884"/>
                  </a:lnTo>
                  <a:lnTo>
                    <a:pt x="5627" y="8336"/>
                  </a:lnTo>
                  <a:lnTo>
                    <a:pt x="6549" y="8749"/>
                  </a:lnTo>
                  <a:lnTo>
                    <a:pt x="7527" y="9145"/>
                  </a:lnTo>
                  <a:lnTo>
                    <a:pt x="8543" y="9521"/>
                  </a:lnTo>
                  <a:lnTo>
                    <a:pt x="9578" y="9860"/>
                  </a:lnTo>
                  <a:lnTo>
                    <a:pt x="10632" y="10142"/>
                  </a:lnTo>
                  <a:lnTo>
                    <a:pt x="11667" y="10405"/>
                  </a:lnTo>
                  <a:lnTo>
                    <a:pt x="12701" y="10593"/>
                  </a:lnTo>
                  <a:lnTo>
                    <a:pt x="13699" y="10763"/>
                  </a:lnTo>
                  <a:lnTo>
                    <a:pt x="14677" y="10876"/>
                  </a:lnTo>
                  <a:lnTo>
                    <a:pt x="15166" y="10913"/>
                  </a:lnTo>
                  <a:lnTo>
                    <a:pt x="15637" y="10932"/>
                  </a:lnTo>
                  <a:lnTo>
                    <a:pt x="16088" y="10951"/>
                  </a:lnTo>
                  <a:lnTo>
                    <a:pt x="16540" y="10951"/>
                  </a:lnTo>
                  <a:lnTo>
                    <a:pt x="16973" y="10932"/>
                  </a:lnTo>
                  <a:lnTo>
                    <a:pt x="17387" y="10913"/>
                  </a:lnTo>
                  <a:lnTo>
                    <a:pt x="17913" y="10876"/>
                  </a:lnTo>
                  <a:lnTo>
                    <a:pt x="18403" y="10800"/>
                  </a:lnTo>
                  <a:lnTo>
                    <a:pt x="18741" y="10744"/>
                  </a:lnTo>
                  <a:lnTo>
                    <a:pt x="19042" y="10669"/>
                  </a:lnTo>
                  <a:lnTo>
                    <a:pt x="19343" y="10593"/>
                  </a:lnTo>
                  <a:lnTo>
                    <a:pt x="19626" y="10499"/>
                  </a:lnTo>
                  <a:lnTo>
                    <a:pt x="19908" y="10405"/>
                  </a:lnTo>
                  <a:lnTo>
                    <a:pt x="20152" y="10292"/>
                  </a:lnTo>
                  <a:lnTo>
                    <a:pt x="20397" y="10179"/>
                  </a:lnTo>
                  <a:lnTo>
                    <a:pt x="20604" y="10048"/>
                  </a:lnTo>
                  <a:lnTo>
                    <a:pt x="20811" y="9916"/>
                  </a:lnTo>
                  <a:lnTo>
                    <a:pt x="20980" y="9766"/>
                  </a:lnTo>
                  <a:lnTo>
                    <a:pt x="21150" y="9615"/>
                  </a:lnTo>
                  <a:lnTo>
                    <a:pt x="21300" y="9446"/>
                  </a:lnTo>
                  <a:lnTo>
                    <a:pt x="21413" y="9276"/>
                  </a:lnTo>
                  <a:lnTo>
                    <a:pt x="21526" y="9088"/>
                  </a:lnTo>
                  <a:lnTo>
                    <a:pt x="21620" y="8900"/>
                  </a:lnTo>
                  <a:lnTo>
                    <a:pt x="21695" y="8712"/>
                  </a:lnTo>
                  <a:lnTo>
                    <a:pt x="21752" y="8467"/>
                  </a:lnTo>
                  <a:lnTo>
                    <a:pt x="21771" y="8223"/>
                  </a:lnTo>
                  <a:lnTo>
                    <a:pt x="21771" y="7978"/>
                  </a:lnTo>
                  <a:lnTo>
                    <a:pt x="21752" y="7733"/>
                  </a:lnTo>
                  <a:lnTo>
                    <a:pt x="21695" y="7470"/>
                  </a:lnTo>
                  <a:lnTo>
                    <a:pt x="21601" y="7207"/>
                  </a:lnTo>
                  <a:lnTo>
                    <a:pt x="21488" y="6943"/>
                  </a:lnTo>
                  <a:lnTo>
                    <a:pt x="21357" y="6680"/>
                  </a:lnTo>
                  <a:lnTo>
                    <a:pt x="21187" y="6416"/>
                  </a:lnTo>
                  <a:lnTo>
                    <a:pt x="20999" y="6153"/>
                  </a:lnTo>
                  <a:lnTo>
                    <a:pt x="20792" y="5871"/>
                  </a:lnTo>
                  <a:lnTo>
                    <a:pt x="20548" y="5607"/>
                  </a:lnTo>
                  <a:lnTo>
                    <a:pt x="20284" y="5325"/>
                  </a:lnTo>
                  <a:lnTo>
                    <a:pt x="19983" y="5062"/>
                  </a:lnTo>
                  <a:lnTo>
                    <a:pt x="19663" y="4779"/>
                  </a:lnTo>
                  <a:lnTo>
                    <a:pt x="19325" y="4516"/>
                  </a:lnTo>
                  <a:lnTo>
                    <a:pt x="18986" y="4253"/>
                  </a:lnTo>
                  <a:lnTo>
                    <a:pt x="18610" y="4008"/>
                  </a:lnTo>
                  <a:lnTo>
                    <a:pt x="18252" y="3763"/>
                  </a:lnTo>
                  <a:lnTo>
                    <a:pt x="17857" y="3519"/>
                  </a:lnTo>
                  <a:lnTo>
                    <a:pt x="17443" y="3274"/>
                  </a:lnTo>
                  <a:lnTo>
                    <a:pt x="17029" y="3048"/>
                  </a:lnTo>
                  <a:lnTo>
                    <a:pt x="16145" y="2616"/>
                  </a:lnTo>
                  <a:lnTo>
                    <a:pt x="15223" y="2183"/>
                  </a:lnTo>
                  <a:lnTo>
                    <a:pt x="14244" y="1788"/>
                  </a:lnTo>
                  <a:lnTo>
                    <a:pt x="13247" y="1430"/>
                  </a:lnTo>
                  <a:lnTo>
                    <a:pt x="12212" y="1092"/>
                  </a:lnTo>
                  <a:lnTo>
                    <a:pt x="11159" y="790"/>
                  </a:lnTo>
                  <a:lnTo>
                    <a:pt x="10105" y="546"/>
                  </a:lnTo>
                  <a:lnTo>
                    <a:pt x="9089" y="339"/>
                  </a:lnTo>
                  <a:lnTo>
                    <a:pt x="8073" y="188"/>
                  </a:lnTo>
                  <a:lnTo>
                    <a:pt x="7094" y="75"/>
                  </a:lnTo>
                  <a:lnTo>
                    <a:pt x="6624" y="38"/>
                  </a:lnTo>
                  <a:lnTo>
                    <a:pt x="61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34"/>
            <p:cNvSpPr/>
            <p:nvPr/>
          </p:nvSpPr>
          <p:spPr>
            <a:xfrm>
              <a:off x="5221075" y="262650"/>
              <a:ext cx="244150" cy="557925"/>
            </a:xfrm>
            <a:custGeom>
              <a:avLst/>
              <a:gdLst/>
              <a:ahLst/>
              <a:cxnLst/>
              <a:rect l="l" t="t" r="r" b="b"/>
              <a:pathLst>
                <a:path w="9766" h="22317" extrusionOk="0">
                  <a:moveTo>
                    <a:pt x="3556" y="998"/>
                  </a:moveTo>
                  <a:lnTo>
                    <a:pt x="3726" y="1036"/>
                  </a:lnTo>
                  <a:lnTo>
                    <a:pt x="3895" y="1092"/>
                  </a:lnTo>
                  <a:lnTo>
                    <a:pt x="4064" y="1167"/>
                  </a:lnTo>
                  <a:lnTo>
                    <a:pt x="4252" y="1280"/>
                  </a:lnTo>
                  <a:lnTo>
                    <a:pt x="4422" y="1412"/>
                  </a:lnTo>
                  <a:lnTo>
                    <a:pt x="4610" y="1544"/>
                  </a:lnTo>
                  <a:lnTo>
                    <a:pt x="4798" y="1713"/>
                  </a:lnTo>
                  <a:lnTo>
                    <a:pt x="4967" y="1901"/>
                  </a:lnTo>
                  <a:lnTo>
                    <a:pt x="5156" y="2108"/>
                  </a:lnTo>
                  <a:lnTo>
                    <a:pt x="5344" y="2334"/>
                  </a:lnTo>
                  <a:lnTo>
                    <a:pt x="5532" y="2597"/>
                  </a:lnTo>
                  <a:lnTo>
                    <a:pt x="5720" y="2861"/>
                  </a:lnTo>
                  <a:lnTo>
                    <a:pt x="6078" y="3444"/>
                  </a:lnTo>
                  <a:lnTo>
                    <a:pt x="6435" y="4122"/>
                  </a:lnTo>
                  <a:lnTo>
                    <a:pt x="6793" y="4855"/>
                  </a:lnTo>
                  <a:lnTo>
                    <a:pt x="7112" y="5646"/>
                  </a:lnTo>
                  <a:lnTo>
                    <a:pt x="7432" y="6530"/>
                  </a:lnTo>
                  <a:lnTo>
                    <a:pt x="7714" y="7452"/>
                  </a:lnTo>
                  <a:lnTo>
                    <a:pt x="7978" y="8430"/>
                  </a:lnTo>
                  <a:lnTo>
                    <a:pt x="8223" y="9484"/>
                  </a:lnTo>
                  <a:lnTo>
                    <a:pt x="8411" y="10575"/>
                  </a:lnTo>
                  <a:lnTo>
                    <a:pt x="8580" y="11685"/>
                  </a:lnTo>
                  <a:lnTo>
                    <a:pt x="8693" y="12739"/>
                  </a:lnTo>
                  <a:lnTo>
                    <a:pt x="8749" y="13774"/>
                  </a:lnTo>
                  <a:lnTo>
                    <a:pt x="8768" y="14734"/>
                  </a:lnTo>
                  <a:lnTo>
                    <a:pt x="8749" y="15656"/>
                  </a:lnTo>
                  <a:lnTo>
                    <a:pt x="8693" y="16521"/>
                  </a:lnTo>
                  <a:lnTo>
                    <a:pt x="8599" y="17330"/>
                  </a:lnTo>
                  <a:lnTo>
                    <a:pt x="8467" y="18083"/>
                  </a:lnTo>
                  <a:lnTo>
                    <a:pt x="8317" y="18760"/>
                  </a:lnTo>
                  <a:lnTo>
                    <a:pt x="8223" y="19061"/>
                  </a:lnTo>
                  <a:lnTo>
                    <a:pt x="8128" y="19362"/>
                  </a:lnTo>
                  <a:lnTo>
                    <a:pt x="8016" y="19644"/>
                  </a:lnTo>
                  <a:lnTo>
                    <a:pt x="7921" y="19889"/>
                  </a:lnTo>
                  <a:lnTo>
                    <a:pt x="7790" y="20134"/>
                  </a:lnTo>
                  <a:lnTo>
                    <a:pt x="7677" y="20359"/>
                  </a:lnTo>
                  <a:lnTo>
                    <a:pt x="7545" y="20548"/>
                  </a:lnTo>
                  <a:lnTo>
                    <a:pt x="7413" y="20717"/>
                  </a:lnTo>
                  <a:lnTo>
                    <a:pt x="7282" y="20867"/>
                  </a:lnTo>
                  <a:lnTo>
                    <a:pt x="7150" y="20999"/>
                  </a:lnTo>
                  <a:lnTo>
                    <a:pt x="7000" y="21112"/>
                  </a:lnTo>
                  <a:lnTo>
                    <a:pt x="6849" y="21206"/>
                  </a:lnTo>
                  <a:lnTo>
                    <a:pt x="6698" y="21263"/>
                  </a:lnTo>
                  <a:lnTo>
                    <a:pt x="6548" y="21300"/>
                  </a:lnTo>
                  <a:lnTo>
                    <a:pt x="6379" y="21319"/>
                  </a:lnTo>
                  <a:lnTo>
                    <a:pt x="6228" y="21300"/>
                  </a:lnTo>
                  <a:lnTo>
                    <a:pt x="6059" y="21263"/>
                  </a:lnTo>
                  <a:lnTo>
                    <a:pt x="5871" y="21206"/>
                  </a:lnTo>
                  <a:lnTo>
                    <a:pt x="5701" y="21131"/>
                  </a:lnTo>
                  <a:lnTo>
                    <a:pt x="5532" y="21037"/>
                  </a:lnTo>
                  <a:lnTo>
                    <a:pt x="5344" y="20905"/>
                  </a:lnTo>
                  <a:lnTo>
                    <a:pt x="5156" y="20755"/>
                  </a:lnTo>
                  <a:lnTo>
                    <a:pt x="4986" y="20585"/>
                  </a:lnTo>
                  <a:lnTo>
                    <a:pt x="4798" y="20397"/>
                  </a:lnTo>
                  <a:lnTo>
                    <a:pt x="4610" y="20190"/>
                  </a:lnTo>
                  <a:lnTo>
                    <a:pt x="4422" y="19964"/>
                  </a:lnTo>
                  <a:lnTo>
                    <a:pt x="4234" y="19720"/>
                  </a:lnTo>
                  <a:lnTo>
                    <a:pt x="4045" y="19456"/>
                  </a:lnTo>
                  <a:lnTo>
                    <a:pt x="3688" y="18854"/>
                  </a:lnTo>
                  <a:lnTo>
                    <a:pt x="3330" y="18196"/>
                  </a:lnTo>
                  <a:lnTo>
                    <a:pt x="2992" y="17462"/>
                  </a:lnTo>
                  <a:lnTo>
                    <a:pt x="2653" y="16653"/>
                  </a:lnTo>
                  <a:lnTo>
                    <a:pt x="2333" y="15787"/>
                  </a:lnTo>
                  <a:lnTo>
                    <a:pt x="2051" y="14865"/>
                  </a:lnTo>
                  <a:lnTo>
                    <a:pt x="1788" y="13868"/>
                  </a:lnTo>
                  <a:lnTo>
                    <a:pt x="1562" y="12833"/>
                  </a:lnTo>
                  <a:lnTo>
                    <a:pt x="1355" y="11723"/>
                  </a:lnTo>
                  <a:lnTo>
                    <a:pt x="1204" y="10632"/>
                  </a:lnTo>
                  <a:lnTo>
                    <a:pt x="1091" y="9559"/>
                  </a:lnTo>
                  <a:lnTo>
                    <a:pt x="1016" y="8543"/>
                  </a:lnTo>
                  <a:lnTo>
                    <a:pt x="997" y="7565"/>
                  </a:lnTo>
                  <a:lnTo>
                    <a:pt x="1016" y="6643"/>
                  </a:lnTo>
                  <a:lnTo>
                    <a:pt x="1073" y="5777"/>
                  </a:lnTo>
                  <a:lnTo>
                    <a:pt x="1167" y="4968"/>
                  </a:lnTo>
                  <a:lnTo>
                    <a:pt x="1298" y="4234"/>
                  </a:lnTo>
                  <a:lnTo>
                    <a:pt x="1468" y="3557"/>
                  </a:lnTo>
                  <a:lnTo>
                    <a:pt x="1543" y="3237"/>
                  </a:lnTo>
                  <a:lnTo>
                    <a:pt x="1637" y="2936"/>
                  </a:lnTo>
                  <a:lnTo>
                    <a:pt x="1750" y="2673"/>
                  </a:lnTo>
                  <a:lnTo>
                    <a:pt x="1863" y="2409"/>
                  </a:lnTo>
                  <a:lnTo>
                    <a:pt x="1976" y="2183"/>
                  </a:lnTo>
                  <a:lnTo>
                    <a:pt x="2089" y="1958"/>
                  </a:lnTo>
                  <a:lnTo>
                    <a:pt x="2220" y="1770"/>
                  </a:lnTo>
                  <a:lnTo>
                    <a:pt x="2352" y="1581"/>
                  </a:lnTo>
                  <a:lnTo>
                    <a:pt x="2484" y="1431"/>
                  </a:lnTo>
                  <a:lnTo>
                    <a:pt x="2634" y="1299"/>
                  </a:lnTo>
                  <a:lnTo>
                    <a:pt x="2766" y="1186"/>
                  </a:lnTo>
                  <a:lnTo>
                    <a:pt x="2917" y="1111"/>
                  </a:lnTo>
                  <a:lnTo>
                    <a:pt x="3067" y="1055"/>
                  </a:lnTo>
                  <a:lnTo>
                    <a:pt x="3236" y="1017"/>
                  </a:lnTo>
                  <a:lnTo>
                    <a:pt x="3387" y="998"/>
                  </a:lnTo>
                  <a:close/>
                  <a:moveTo>
                    <a:pt x="3312" y="1"/>
                  </a:moveTo>
                  <a:lnTo>
                    <a:pt x="3067" y="20"/>
                  </a:lnTo>
                  <a:lnTo>
                    <a:pt x="2822" y="76"/>
                  </a:lnTo>
                  <a:lnTo>
                    <a:pt x="2597" y="170"/>
                  </a:lnTo>
                  <a:lnTo>
                    <a:pt x="2371" y="264"/>
                  </a:lnTo>
                  <a:lnTo>
                    <a:pt x="2164" y="415"/>
                  </a:lnTo>
                  <a:lnTo>
                    <a:pt x="1957" y="565"/>
                  </a:lnTo>
                  <a:lnTo>
                    <a:pt x="1750" y="753"/>
                  </a:lnTo>
                  <a:lnTo>
                    <a:pt x="1562" y="979"/>
                  </a:lnTo>
                  <a:lnTo>
                    <a:pt x="1392" y="1205"/>
                  </a:lnTo>
                  <a:lnTo>
                    <a:pt x="1223" y="1468"/>
                  </a:lnTo>
                  <a:lnTo>
                    <a:pt x="1054" y="1770"/>
                  </a:lnTo>
                  <a:lnTo>
                    <a:pt x="922" y="2071"/>
                  </a:lnTo>
                  <a:lnTo>
                    <a:pt x="772" y="2409"/>
                  </a:lnTo>
                  <a:lnTo>
                    <a:pt x="640" y="2786"/>
                  </a:lnTo>
                  <a:lnTo>
                    <a:pt x="527" y="3162"/>
                  </a:lnTo>
                  <a:lnTo>
                    <a:pt x="414" y="3576"/>
                  </a:lnTo>
                  <a:lnTo>
                    <a:pt x="320" y="3990"/>
                  </a:lnTo>
                  <a:lnTo>
                    <a:pt x="245" y="4423"/>
                  </a:lnTo>
                  <a:lnTo>
                    <a:pt x="188" y="4855"/>
                  </a:lnTo>
                  <a:lnTo>
                    <a:pt x="132" y="5288"/>
                  </a:lnTo>
                  <a:lnTo>
                    <a:pt x="75" y="5740"/>
                  </a:lnTo>
                  <a:lnTo>
                    <a:pt x="38" y="6210"/>
                  </a:lnTo>
                  <a:lnTo>
                    <a:pt x="19" y="6699"/>
                  </a:lnTo>
                  <a:lnTo>
                    <a:pt x="0" y="7678"/>
                  </a:lnTo>
                  <a:lnTo>
                    <a:pt x="38" y="8694"/>
                  </a:lnTo>
                  <a:lnTo>
                    <a:pt x="113" y="9747"/>
                  </a:lnTo>
                  <a:lnTo>
                    <a:pt x="226" y="10801"/>
                  </a:lnTo>
                  <a:lnTo>
                    <a:pt x="376" y="11892"/>
                  </a:lnTo>
                  <a:lnTo>
                    <a:pt x="565" y="12965"/>
                  </a:lnTo>
                  <a:lnTo>
                    <a:pt x="809" y="14019"/>
                  </a:lnTo>
                  <a:lnTo>
                    <a:pt x="1073" y="15035"/>
                  </a:lnTo>
                  <a:lnTo>
                    <a:pt x="1374" y="15994"/>
                  </a:lnTo>
                  <a:lnTo>
                    <a:pt x="1694" y="16935"/>
                  </a:lnTo>
                  <a:lnTo>
                    <a:pt x="1863" y="17368"/>
                  </a:lnTo>
                  <a:lnTo>
                    <a:pt x="2051" y="17800"/>
                  </a:lnTo>
                  <a:lnTo>
                    <a:pt x="2239" y="18233"/>
                  </a:lnTo>
                  <a:lnTo>
                    <a:pt x="2427" y="18628"/>
                  </a:lnTo>
                  <a:lnTo>
                    <a:pt x="2634" y="19024"/>
                  </a:lnTo>
                  <a:lnTo>
                    <a:pt x="2841" y="19381"/>
                  </a:lnTo>
                  <a:lnTo>
                    <a:pt x="3067" y="19757"/>
                  </a:lnTo>
                  <a:lnTo>
                    <a:pt x="3293" y="20115"/>
                  </a:lnTo>
                  <a:lnTo>
                    <a:pt x="3537" y="20453"/>
                  </a:lnTo>
                  <a:lnTo>
                    <a:pt x="3763" y="20755"/>
                  </a:lnTo>
                  <a:lnTo>
                    <a:pt x="4008" y="21018"/>
                  </a:lnTo>
                  <a:lnTo>
                    <a:pt x="4252" y="21281"/>
                  </a:lnTo>
                  <a:lnTo>
                    <a:pt x="4497" y="21488"/>
                  </a:lnTo>
                  <a:lnTo>
                    <a:pt x="4742" y="21695"/>
                  </a:lnTo>
                  <a:lnTo>
                    <a:pt x="4986" y="21865"/>
                  </a:lnTo>
                  <a:lnTo>
                    <a:pt x="5231" y="22015"/>
                  </a:lnTo>
                  <a:lnTo>
                    <a:pt x="5475" y="22128"/>
                  </a:lnTo>
                  <a:lnTo>
                    <a:pt x="5720" y="22203"/>
                  </a:lnTo>
                  <a:lnTo>
                    <a:pt x="5965" y="22279"/>
                  </a:lnTo>
                  <a:lnTo>
                    <a:pt x="6209" y="22297"/>
                  </a:lnTo>
                  <a:lnTo>
                    <a:pt x="6454" y="22316"/>
                  </a:lnTo>
                  <a:lnTo>
                    <a:pt x="6698" y="22279"/>
                  </a:lnTo>
                  <a:lnTo>
                    <a:pt x="6943" y="22222"/>
                  </a:lnTo>
                  <a:lnTo>
                    <a:pt x="7169" y="22147"/>
                  </a:lnTo>
                  <a:lnTo>
                    <a:pt x="7395" y="22034"/>
                  </a:lnTo>
                  <a:lnTo>
                    <a:pt x="7602" y="21902"/>
                  </a:lnTo>
                  <a:lnTo>
                    <a:pt x="7809" y="21733"/>
                  </a:lnTo>
                  <a:lnTo>
                    <a:pt x="8016" y="21545"/>
                  </a:lnTo>
                  <a:lnTo>
                    <a:pt x="8204" y="21338"/>
                  </a:lnTo>
                  <a:lnTo>
                    <a:pt x="8373" y="21093"/>
                  </a:lnTo>
                  <a:lnTo>
                    <a:pt x="8542" y="20830"/>
                  </a:lnTo>
                  <a:lnTo>
                    <a:pt x="8712" y="20548"/>
                  </a:lnTo>
                  <a:lnTo>
                    <a:pt x="8862" y="20228"/>
                  </a:lnTo>
                  <a:lnTo>
                    <a:pt x="8994" y="19889"/>
                  </a:lnTo>
                  <a:lnTo>
                    <a:pt x="9126" y="19532"/>
                  </a:lnTo>
                  <a:lnTo>
                    <a:pt x="9239" y="19155"/>
                  </a:lnTo>
                  <a:lnTo>
                    <a:pt x="9351" y="18741"/>
                  </a:lnTo>
                  <a:lnTo>
                    <a:pt x="9446" y="18309"/>
                  </a:lnTo>
                  <a:lnTo>
                    <a:pt x="9521" y="17895"/>
                  </a:lnTo>
                  <a:lnTo>
                    <a:pt x="9596" y="17462"/>
                  </a:lnTo>
                  <a:lnTo>
                    <a:pt x="9652" y="17010"/>
                  </a:lnTo>
                  <a:lnTo>
                    <a:pt x="9690" y="16559"/>
                  </a:lnTo>
                  <a:lnTo>
                    <a:pt x="9728" y="16088"/>
                  </a:lnTo>
                  <a:lnTo>
                    <a:pt x="9747" y="15618"/>
                  </a:lnTo>
                  <a:lnTo>
                    <a:pt x="9765" y="14639"/>
                  </a:lnTo>
                  <a:lnTo>
                    <a:pt x="9747" y="13605"/>
                  </a:lnTo>
                  <a:lnTo>
                    <a:pt x="9671" y="12570"/>
                  </a:lnTo>
                  <a:lnTo>
                    <a:pt x="9558" y="11497"/>
                  </a:lnTo>
                  <a:lnTo>
                    <a:pt x="9408" y="10425"/>
                  </a:lnTo>
                  <a:lnTo>
                    <a:pt x="9201" y="9352"/>
                  </a:lnTo>
                  <a:lnTo>
                    <a:pt x="8975" y="8299"/>
                  </a:lnTo>
                  <a:lnTo>
                    <a:pt x="8712" y="7283"/>
                  </a:lnTo>
                  <a:lnTo>
                    <a:pt x="8411" y="6304"/>
                  </a:lnTo>
                  <a:lnTo>
                    <a:pt x="8072" y="5382"/>
                  </a:lnTo>
                  <a:lnTo>
                    <a:pt x="7903" y="4931"/>
                  </a:lnTo>
                  <a:lnTo>
                    <a:pt x="7714" y="4498"/>
                  </a:lnTo>
                  <a:lnTo>
                    <a:pt x="7526" y="4084"/>
                  </a:lnTo>
                  <a:lnTo>
                    <a:pt x="7338" y="3689"/>
                  </a:lnTo>
                  <a:lnTo>
                    <a:pt x="7131" y="3294"/>
                  </a:lnTo>
                  <a:lnTo>
                    <a:pt x="6924" y="2917"/>
                  </a:lnTo>
                  <a:lnTo>
                    <a:pt x="6698" y="2541"/>
                  </a:lnTo>
                  <a:lnTo>
                    <a:pt x="6473" y="2183"/>
                  </a:lnTo>
                  <a:lnTo>
                    <a:pt x="6247" y="1864"/>
                  </a:lnTo>
                  <a:lnTo>
                    <a:pt x="6002" y="1563"/>
                  </a:lnTo>
                  <a:lnTo>
                    <a:pt x="5758" y="1280"/>
                  </a:lnTo>
                  <a:lnTo>
                    <a:pt x="5532" y="1036"/>
                  </a:lnTo>
                  <a:lnTo>
                    <a:pt x="5287" y="810"/>
                  </a:lnTo>
                  <a:lnTo>
                    <a:pt x="5043" y="622"/>
                  </a:lnTo>
                  <a:lnTo>
                    <a:pt x="4798" y="452"/>
                  </a:lnTo>
                  <a:lnTo>
                    <a:pt x="4553" y="302"/>
                  </a:lnTo>
                  <a:lnTo>
                    <a:pt x="4290" y="189"/>
                  </a:lnTo>
                  <a:lnTo>
                    <a:pt x="4045" y="95"/>
                  </a:lnTo>
                  <a:lnTo>
                    <a:pt x="3801" y="39"/>
                  </a:lnTo>
                  <a:lnTo>
                    <a:pt x="35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34"/>
            <p:cNvSpPr/>
            <p:nvPr/>
          </p:nvSpPr>
          <p:spPr>
            <a:xfrm>
              <a:off x="5103000" y="352975"/>
              <a:ext cx="480300" cy="377275"/>
            </a:xfrm>
            <a:custGeom>
              <a:avLst/>
              <a:gdLst/>
              <a:ahLst/>
              <a:cxnLst/>
              <a:rect l="l" t="t" r="r" b="b"/>
              <a:pathLst>
                <a:path w="19212" h="15091" extrusionOk="0">
                  <a:moveTo>
                    <a:pt x="16182" y="979"/>
                  </a:moveTo>
                  <a:lnTo>
                    <a:pt x="16596" y="998"/>
                  </a:lnTo>
                  <a:lnTo>
                    <a:pt x="16972" y="1035"/>
                  </a:lnTo>
                  <a:lnTo>
                    <a:pt x="17141" y="1073"/>
                  </a:lnTo>
                  <a:lnTo>
                    <a:pt x="17311" y="1129"/>
                  </a:lnTo>
                  <a:lnTo>
                    <a:pt x="17461" y="1186"/>
                  </a:lnTo>
                  <a:lnTo>
                    <a:pt x="17593" y="1242"/>
                  </a:lnTo>
                  <a:lnTo>
                    <a:pt x="17706" y="1336"/>
                  </a:lnTo>
                  <a:lnTo>
                    <a:pt x="17819" y="1412"/>
                  </a:lnTo>
                  <a:lnTo>
                    <a:pt x="17913" y="1506"/>
                  </a:lnTo>
                  <a:lnTo>
                    <a:pt x="18007" y="1619"/>
                  </a:lnTo>
                  <a:lnTo>
                    <a:pt x="18082" y="1750"/>
                  </a:lnTo>
                  <a:lnTo>
                    <a:pt x="18157" y="1901"/>
                  </a:lnTo>
                  <a:lnTo>
                    <a:pt x="18195" y="2070"/>
                  </a:lnTo>
                  <a:lnTo>
                    <a:pt x="18214" y="2240"/>
                  </a:lnTo>
                  <a:lnTo>
                    <a:pt x="18214" y="2428"/>
                  </a:lnTo>
                  <a:lnTo>
                    <a:pt x="18214" y="2635"/>
                  </a:lnTo>
                  <a:lnTo>
                    <a:pt x="18176" y="2860"/>
                  </a:lnTo>
                  <a:lnTo>
                    <a:pt x="18120" y="3086"/>
                  </a:lnTo>
                  <a:lnTo>
                    <a:pt x="18045" y="3331"/>
                  </a:lnTo>
                  <a:lnTo>
                    <a:pt x="17969" y="3575"/>
                  </a:lnTo>
                  <a:lnTo>
                    <a:pt x="17856" y="3839"/>
                  </a:lnTo>
                  <a:lnTo>
                    <a:pt x="17743" y="4102"/>
                  </a:lnTo>
                  <a:lnTo>
                    <a:pt x="17593" y="4366"/>
                  </a:lnTo>
                  <a:lnTo>
                    <a:pt x="17442" y="4648"/>
                  </a:lnTo>
                  <a:lnTo>
                    <a:pt x="17066" y="5250"/>
                  </a:lnTo>
                  <a:lnTo>
                    <a:pt x="16615" y="5852"/>
                  </a:lnTo>
                  <a:lnTo>
                    <a:pt x="16107" y="6492"/>
                  </a:lnTo>
                  <a:lnTo>
                    <a:pt x="15523" y="7132"/>
                  </a:lnTo>
                  <a:lnTo>
                    <a:pt x="14884" y="7809"/>
                  </a:lnTo>
                  <a:lnTo>
                    <a:pt x="14187" y="8468"/>
                  </a:lnTo>
                  <a:lnTo>
                    <a:pt x="13397" y="9145"/>
                  </a:lnTo>
                  <a:lnTo>
                    <a:pt x="12569" y="9803"/>
                  </a:lnTo>
                  <a:lnTo>
                    <a:pt x="11666" y="10462"/>
                  </a:lnTo>
                  <a:lnTo>
                    <a:pt x="10801" y="11045"/>
                  </a:lnTo>
                  <a:lnTo>
                    <a:pt x="9935" y="11591"/>
                  </a:lnTo>
                  <a:lnTo>
                    <a:pt x="9070" y="12099"/>
                  </a:lnTo>
                  <a:lnTo>
                    <a:pt x="8204" y="12551"/>
                  </a:lnTo>
                  <a:lnTo>
                    <a:pt x="7357" y="12946"/>
                  </a:lnTo>
                  <a:lnTo>
                    <a:pt x="6511" y="13284"/>
                  </a:lnTo>
                  <a:lnTo>
                    <a:pt x="6115" y="13454"/>
                  </a:lnTo>
                  <a:lnTo>
                    <a:pt x="5702" y="13585"/>
                  </a:lnTo>
                  <a:lnTo>
                    <a:pt x="5306" y="13698"/>
                  </a:lnTo>
                  <a:lnTo>
                    <a:pt x="4930" y="13811"/>
                  </a:lnTo>
                  <a:lnTo>
                    <a:pt x="4253" y="13962"/>
                  </a:lnTo>
                  <a:lnTo>
                    <a:pt x="3933" y="14018"/>
                  </a:lnTo>
                  <a:lnTo>
                    <a:pt x="3632" y="14056"/>
                  </a:lnTo>
                  <a:lnTo>
                    <a:pt x="3331" y="14093"/>
                  </a:lnTo>
                  <a:lnTo>
                    <a:pt x="2559" y="14093"/>
                  </a:lnTo>
                  <a:lnTo>
                    <a:pt x="2334" y="14056"/>
                  </a:lnTo>
                  <a:lnTo>
                    <a:pt x="2108" y="14018"/>
                  </a:lnTo>
                  <a:lnTo>
                    <a:pt x="1920" y="13962"/>
                  </a:lnTo>
                  <a:lnTo>
                    <a:pt x="1731" y="13886"/>
                  </a:lnTo>
                  <a:lnTo>
                    <a:pt x="1581" y="13811"/>
                  </a:lnTo>
                  <a:lnTo>
                    <a:pt x="1430" y="13717"/>
                  </a:lnTo>
                  <a:lnTo>
                    <a:pt x="1317" y="13604"/>
                  </a:lnTo>
                  <a:lnTo>
                    <a:pt x="1205" y="13472"/>
                  </a:lnTo>
                  <a:lnTo>
                    <a:pt x="1129" y="13341"/>
                  </a:lnTo>
                  <a:lnTo>
                    <a:pt x="1073" y="13190"/>
                  </a:lnTo>
                  <a:lnTo>
                    <a:pt x="1016" y="13021"/>
                  </a:lnTo>
                  <a:lnTo>
                    <a:pt x="998" y="12833"/>
                  </a:lnTo>
                  <a:lnTo>
                    <a:pt x="998" y="12645"/>
                  </a:lnTo>
                  <a:lnTo>
                    <a:pt x="998" y="12438"/>
                  </a:lnTo>
                  <a:lnTo>
                    <a:pt x="1035" y="12231"/>
                  </a:lnTo>
                  <a:lnTo>
                    <a:pt x="1092" y="12005"/>
                  </a:lnTo>
                  <a:lnTo>
                    <a:pt x="1148" y="11779"/>
                  </a:lnTo>
                  <a:lnTo>
                    <a:pt x="1242" y="11516"/>
                  </a:lnTo>
                  <a:lnTo>
                    <a:pt x="1336" y="11271"/>
                  </a:lnTo>
                  <a:lnTo>
                    <a:pt x="1468" y="11008"/>
                  </a:lnTo>
                  <a:lnTo>
                    <a:pt x="1600" y="10725"/>
                  </a:lnTo>
                  <a:lnTo>
                    <a:pt x="1769" y="10443"/>
                  </a:lnTo>
                  <a:lnTo>
                    <a:pt x="2127" y="9860"/>
                  </a:lnTo>
                  <a:lnTo>
                    <a:pt x="2371" y="9540"/>
                  </a:lnTo>
                  <a:lnTo>
                    <a:pt x="2616" y="9201"/>
                  </a:lnTo>
                  <a:lnTo>
                    <a:pt x="2879" y="8863"/>
                  </a:lnTo>
                  <a:lnTo>
                    <a:pt x="3161" y="8524"/>
                  </a:lnTo>
                  <a:lnTo>
                    <a:pt x="3763" y="7865"/>
                  </a:lnTo>
                  <a:lnTo>
                    <a:pt x="4422" y="7188"/>
                  </a:lnTo>
                  <a:lnTo>
                    <a:pt x="5137" y="6530"/>
                  </a:lnTo>
                  <a:lnTo>
                    <a:pt x="5890" y="5871"/>
                  </a:lnTo>
                  <a:lnTo>
                    <a:pt x="6699" y="5231"/>
                  </a:lnTo>
                  <a:lnTo>
                    <a:pt x="7545" y="4629"/>
                  </a:lnTo>
                  <a:lnTo>
                    <a:pt x="8411" y="4027"/>
                  </a:lnTo>
                  <a:lnTo>
                    <a:pt x="9276" y="3481"/>
                  </a:lnTo>
                  <a:lnTo>
                    <a:pt x="10161" y="2992"/>
                  </a:lnTo>
                  <a:lnTo>
                    <a:pt x="11008" y="2541"/>
                  </a:lnTo>
                  <a:lnTo>
                    <a:pt x="11873" y="2127"/>
                  </a:lnTo>
                  <a:lnTo>
                    <a:pt x="12701" y="1788"/>
                  </a:lnTo>
                  <a:lnTo>
                    <a:pt x="13115" y="1637"/>
                  </a:lnTo>
                  <a:lnTo>
                    <a:pt x="13510" y="1506"/>
                  </a:lnTo>
                  <a:lnTo>
                    <a:pt x="13905" y="1374"/>
                  </a:lnTo>
                  <a:lnTo>
                    <a:pt x="14300" y="1280"/>
                  </a:lnTo>
                  <a:lnTo>
                    <a:pt x="14771" y="1167"/>
                  </a:lnTo>
                  <a:lnTo>
                    <a:pt x="15222" y="1073"/>
                  </a:lnTo>
                  <a:lnTo>
                    <a:pt x="15711" y="1017"/>
                  </a:lnTo>
                  <a:lnTo>
                    <a:pt x="16182" y="979"/>
                  </a:lnTo>
                  <a:close/>
                  <a:moveTo>
                    <a:pt x="16031" y="0"/>
                  </a:moveTo>
                  <a:lnTo>
                    <a:pt x="15655" y="19"/>
                  </a:lnTo>
                  <a:lnTo>
                    <a:pt x="15279" y="57"/>
                  </a:lnTo>
                  <a:lnTo>
                    <a:pt x="14884" y="132"/>
                  </a:lnTo>
                  <a:lnTo>
                    <a:pt x="14470" y="207"/>
                  </a:lnTo>
                  <a:lnTo>
                    <a:pt x="14037" y="302"/>
                  </a:lnTo>
                  <a:lnTo>
                    <a:pt x="13642" y="414"/>
                  </a:lnTo>
                  <a:lnTo>
                    <a:pt x="13228" y="546"/>
                  </a:lnTo>
                  <a:lnTo>
                    <a:pt x="12795" y="697"/>
                  </a:lnTo>
                  <a:lnTo>
                    <a:pt x="12362" y="847"/>
                  </a:lnTo>
                  <a:lnTo>
                    <a:pt x="11929" y="1035"/>
                  </a:lnTo>
                  <a:lnTo>
                    <a:pt x="11497" y="1223"/>
                  </a:lnTo>
                  <a:lnTo>
                    <a:pt x="10594" y="1637"/>
                  </a:lnTo>
                  <a:lnTo>
                    <a:pt x="9690" y="2108"/>
                  </a:lnTo>
                  <a:lnTo>
                    <a:pt x="8787" y="2616"/>
                  </a:lnTo>
                  <a:lnTo>
                    <a:pt x="7865" y="3199"/>
                  </a:lnTo>
                  <a:lnTo>
                    <a:pt x="6962" y="3801"/>
                  </a:lnTo>
                  <a:lnTo>
                    <a:pt x="6097" y="4460"/>
                  </a:lnTo>
                  <a:lnTo>
                    <a:pt x="5250" y="5118"/>
                  </a:lnTo>
                  <a:lnTo>
                    <a:pt x="4460" y="5796"/>
                  </a:lnTo>
                  <a:lnTo>
                    <a:pt x="3707" y="6492"/>
                  </a:lnTo>
                  <a:lnTo>
                    <a:pt x="3011" y="7207"/>
                  </a:lnTo>
                  <a:lnTo>
                    <a:pt x="2691" y="7546"/>
                  </a:lnTo>
                  <a:lnTo>
                    <a:pt x="2390" y="7903"/>
                  </a:lnTo>
                  <a:lnTo>
                    <a:pt x="2089" y="8261"/>
                  </a:lnTo>
                  <a:lnTo>
                    <a:pt x="1807" y="8618"/>
                  </a:lnTo>
                  <a:lnTo>
                    <a:pt x="1562" y="8957"/>
                  </a:lnTo>
                  <a:lnTo>
                    <a:pt x="1317" y="9314"/>
                  </a:lnTo>
                  <a:lnTo>
                    <a:pt x="1073" y="9672"/>
                  </a:lnTo>
                  <a:lnTo>
                    <a:pt x="847" y="10029"/>
                  </a:lnTo>
                  <a:lnTo>
                    <a:pt x="659" y="10387"/>
                  </a:lnTo>
                  <a:lnTo>
                    <a:pt x="490" y="10744"/>
                  </a:lnTo>
                  <a:lnTo>
                    <a:pt x="358" y="11064"/>
                  </a:lnTo>
                  <a:lnTo>
                    <a:pt x="226" y="11403"/>
                  </a:lnTo>
                  <a:lnTo>
                    <a:pt x="132" y="11723"/>
                  </a:lnTo>
                  <a:lnTo>
                    <a:pt x="76" y="12024"/>
                  </a:lnTo>
                  <a:lnTo>
                    <a:pt x="19" y="12325"/>
                  </a:lnTo>
                  <a:lnTo>
                    <a:pt x="0" y="12607"/>
                  </a:lnTo>
                  <a:lnTo>
                    <a:pt x="0" y="12870"/>
                  </a:lnTo>
                  <a:lnTo>
                    <a:pt x="38" y="13134"/>
                  </a:lnTo>
                  <a:lnTo>
                    <a:pt x="94" y="13378"/>
                  </a:lnTo>
                  <a:lnTo>
                    <a:pt x="170" y="13623"/>
                  </a:lnTo>
                  <a:lnTo>
                    <a:pt x="264" y="13849"/>
                  </a:lnTo>
                  <a:lnTo>
                    <a:pt x="396" y="14056"/>
                  </a:lnTo>
                  <a:lnTo>
                    <a:pt x="527" y="14206"/>
                  </a:lnTo>
                  <a:lnTo>
                    <a:pt x="678" y="14357"/>
                  </a:lnTo>
                  <a:lnTo>
                    <a:pt x="828" y="14489"/>
                  </a:lnTo>
                  <a:lnTo>
                    <a:pt x="1016" y="14620"/>
                  </a:lnTo>
                  <a:lnTo>
                    <a:pt x="1205" y="14733"/>
                  </a:lnTo>
                  <a:lnTo>
                    <a:pt x="1393" y="14827"/>
                  </a:lnTo>
                  <a:lnTo>
                    <a:pt x="1619" y="14902"/>
                  </a:lnTo>
                  <a:lnTo>
                    <a:pt x="1844" y="14978"/>
                  </a:lnTo>
                  <a:lnTo>
                    <a:pt x="2108" y="15015"/>
                  </a:lnTo>
                  <a:lnTo>
                    <a:pt x="2352" y="15053"/>
                  </a:lnTo>
                  <a:lnTo>
                    <a:pt x="2635" y="15091"/>
                  </a:lnTo>
                  <a:lnTo>
                    <a:pt x="3218" y="15091"/>
                  </a:lnTo>
                  <a:lnTo>
                    <a:pt x="3519" y="15072"/>
                  </a:lnTo>
                  <a:lnTo>
                    <a:pt x="3839" y="15034"/>
                  </a:lnTo>
                  <a:lnTo>
                    <a:pt x="4177" y="14978"/>
                  </a:lnTo>
                  <a:lnTo>
                    <a:pt x="4667" y="14902"/>
                  </a:lnTo>
                  <a:lnTo>
                    <a:pt x="5175" y="14771"/>
                  </a:lnTo>
                  <a:lnTo>
                    <a:pt x="5589" y="14658"/>
                  </a:lnTo>
                  <a:lnTo>
                    <a:pt x="6003" y="14526"/>
                  </a:lnTo>
                  <a:lnTo>
                    <a:pt x="6417" y="14394"/>
                  </a:lnTo>
                  <a:lnTo>
                    <a:pt x="6849" y="14225"/>
                  </a:lnTo>
                  <a:lnTo>
                    <a:pt x="7282" y="14056"/>
                  </a:lnTo>
                  <a:lnTo>
                    <a:pt x="7734" y="13868"/>
                  </a:lnTo>
                  <a:lnTo>
                    <a:pt x="8618" y="13454"/>
                  </a:lnTo>
                  <a:lnTo>
                    <a:pt x="9521" y="12983"/>
                  </a:lnTo>
                  <a:lnTo>
                    <a:pt x="10443" y="12456"/>
                  </a:lnTo>
                  <a:lnTo>
                    <a:pt x="11346" y="11892"/>
                  </a:lnTo>
                  <a:lnTo>
                    <a:pt x="12249" y="11271"/>
                  </a:lnTo>
                  <a:lnTo>
                    <a:pt x="13134" y="10631"/>
                  </a:lnTo>
                  <a:lnTo>
                    <a:pt x="13962" y="9954"/>
                  </a:lnTo>
                  <a:lnTo>
                    <a:pt x="14771" y="9277"/>
                  </a:lnTo>
                  <a:lnTo>
                    <a:pt x="15504" y="8580"/>
                  </a:lnTo>
                  <a:lnTo>
                    <a:pt x="16201" y="7884"/>
                  </a:lnTo>
                  <a:lnTo>
                    <a:pt x="16520" y="7527"/>
                  </a:lnTo>
                  <a:lnTo>
                    <a:pt x="16840" y="7188"/>
                  </a:lnTo>
                  <a:lnTo>
                    <a:pt x="17123" y="6831"/>
                  </a:lnTo>
                  <a:lnTo>
                    <a:pt x="17405" y="6473"/>
                  </a:lnTo>
                  <a:lnTo>
                    <a:pt x="17668" y="6116"/>
                  </a:lnTo>
                  <a:lnTo>
                    <a:pt x="17913" y="5777"/>
                  </a:lnTo>
                  <a:lnTo>
                    <a:pt x="18139" y="5401"/>
                  </a:lnTo>
                  <a:lnTo>
                    <a:pt x="18364" y="5043"/>
                  </a:lnTo>
                  <a:lnTo>
                    <a:pt x="18553" y="4686"/>
                  </a:lnTo>
                  <a:lnTo>
                    <a:pt x="18722" y="4347"/>
                  </a:lnTo>
                  <a:lnTo>
                    <a:pt x="18872" y="4008"/>
                  </a:lnTo>
                  <a:lnTo>
                    <a:pt x="18985" y="3688"/>
                  </a:lnTo>
                  <a:lnTo>
                    <a:pt x="19079" y="3368"/>
                  </a:lnTo>
                  <a:lnTo>
                    <a:pt x="19155" y="3067"/>
                  </a:lnTo>
                  <a:lnTo>
                    <a:pt x="19192" y="2766"/>
                  </a:lnTo>
                  <a:lnTo>
                    <a:pt x="19211" y="2484"/>
                  </a:lnTo>
                  <a:lnTo>
                    <a:pt x="19211" y="2202"/>
                  </a:lnTo>
                  <a:lnTo>
                    <a:pt x="19192" y="1957"/>
                  </a:lnTo>
                  <a:lnTo>
                    <a:pt x="19136" y="1694"/>
                  </a:lnTo>
                  <a:lnTo>
                    <a:pt x="19042" y="1468"/>
                  </a:lnTo>
                  <a:lnTo>
                    <a:pt x="18948" y="1242"/>
                  </a:lnTo>
                  <a:lnTo>
                    <a:pt x="18816" y="1035"/>
                  </a:lnTo>
                  <a:lnTo>
                    <a:pt x="18665" y="847"/>
                  </a:lnTo>
                  <a:lnTo>
                    <a:pt x="18496" y="678"/>
                  </a:lnTo>
                  <a:lnTo>
                    <a:pt x="18289" y="527"/>
                  </a:lnTo>
                  <a:lnTo>
                    <a:pt x="18082" y="396"/>
                  </a:lnTo>
                  <a:lnTo>
                    <a:pt x="17838" y="264"/>
                  </a:lnTo>
                  <a:lnTo>
                    <a:pt x="17593" y="170"/>
                  </a:lnTo>
                  <a:lnTo>
                    <a:pt x="17311" y="95"/>
                  </a:lnTo>
                  <a:lnTo>
                    <a:pt x="17010" y="38"/>
                  </a:lnTo>
                  <a:lnTo>
                    <a:pt x="167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34"/>
            <p:cNvSpPr/>
            <p:nvPr/>
          </p:nvSpPr>
          <p:spPr>
            <a:xfrm>
              <a:off x="5281275" y="479975"/>
              <a:ext cx="123725" cy="123275"/>
            </a:xfrm>
            <a:custGeom>
              <a:avLst/>
              <a:gdLst/>
              <a:ahLst/>
              <a:cxnLst/>
              <a:rect l="l" t="t" r="r" b="b"/>
              <a:pathLst>
                <a:path w="4949" h="4931" extrusionOk="0">
                  <a:moveTo>
                    <a:pt x="2334" y="1"/>
                  </a:moveTo>
                  <a:lnTo>
                    <a:pt x="2070" y="20"/>
                  </a:lnTo>
                  <a:lnTo>
                    <a:pt x="1826" y="76"/>
                  </a:lnTo>
                  <a:lnTo>
                    <a:pt x="1600" y="151"/>
                  </a:lnTo>
                  <a:lnTo>
                    <a:pt x="1374" y="245"/>
                  </a:lnTo>
                  <a:lnTo>
                    <a:pt x="1167" y="377"/>
                  </a:lnTo>
                  <a:lnTo>
                    <a:pt x="960" y="509"/>
                  </a:lnTo>
                  <a:lnTo>
                    <a:pt x="791" y="659"/>
                  </a:lnTo>
                  <a:lnTo>
                    <a:pt x="621" y="829"/>
                  </a:lnTo>
                  <a:lnTo>
                    <a:pt x="471" y="1017"/>
                  </a:lnTo>
                  <a:lnTo>
                    <a:pt x="339" y="1224"/>
                  </a:lnTo>
                  <a:lnTo>
                    <a:pt x="226" y="1431"/>
                  </a:lnTo>
                  <a:lnTo>
                    <a:pt x="132" y="1656"/>
                  </a:lnTo>
                  <a:lnTo>
                    <a:pt x="76" y="1882"/>
                  </a:lnTo>
                  <a:lnTo>
                    <a:pt x="19" y="2108"/>
                  </a:lnTo>
                  <a:lnTo>
                    <a:pt x="0" y="2353"/>
                  </a:lnTo>
                  <a:lnTo>
                    <a:pt x="0" y="2616"/>
                  </a:lnTo>
                  <a:lnTo>
                    <a:pt x="38" y="2861"/>
                  </a:lnTo>
                  <a:lnTo>
                    <a:pt x="95" y="3105"/>
                  </a:lnTo>
                  <a:lnTo>
                    <a:pt x="170" y="3350"/>
                  </a:lnTo>
                  <a:lnTo>
                    <a:pt x="264" y="3576"/>
                  </a:lnTo>
                  <a:lnTo>
                    <a:pt x="377" y="3783"/>
                  </a:lnTo>
                  <a:lnTo>
                    <a:pt x="527" y="3971"/>
                  </a:lnTo>
                  <a:lnTo>
                    <a:pt x="678" y="4159"/>
                  </a:lnTo>
                  <a:lnTo>
                    <a:pt x="847" y="4328"/>
                  </a:lnTo>
                  <a:lnTo>
                    <a:pt x="1035" y="4460"/>
                  </a:lnTo>
                  <a:lnTo>
                    <a:pt x="1224" y="4592"/>
                  </a:lnTo>
                  <a:lnTo>
                    <a:pt x="1449" y="4705"/>
                  </a:lnTo>
                  <a:lnTo>
                    <a:pt x="1656" y="4799"/>
                  </a:lnTo>
                  <a:lnTo>
                    <a:pt x="1901" y="4874"/>
                  </a:lnTo>
                  <a:lnTo>
                    <a:pt x="2127" y="4912"/>
                  </a:lnTo>
                  <a:lnTo>
                    <a:pt x="2371" y="4930"/>
                  </a:lnTo>
                  <a:lnTo>
                    <a:pt x="2616" y="4930"/>
                  </a:lnTo>
                  <a:lnTo>
                    <a:pt x="2879" y="4893"/>
                  </a:lnTo>
                  <a:lnTo>
                    <a:pt x="3124" y="4855"/>
                  </a:lnTo>
                  <a:lnTo>
                    <a:pt x="3350" y="4780"/>
                  </a:lnTo>
                  <a:lnTo>
                    <a:pt x="3575" y="4667"/>
                  </a:lnTo>
                  <a:lnTo>
                    <a:pt x="3801" y="4554"/>
                  </a:lnTo>
                  <a:lnTo>
                    <a:pt x="3989" y="4422"/>
                  </a:lnTo>
                  <a:lnTo>
                    <a:pt x="4178" y="4272"/>
                  </a:lnTo>
                  <a:lnTo>
                    <a:pt x="4328" y="4084"/>
                  </a:lnTo>
                  <a:lnTo>
                    <a:pt x="4479" y="3914"/>
                  </a:lnTo>
                  <a:lnTo>
                    <a:pt x="4610" y="3707"/>
                  </a:lnTo>
                  <a:lnTo>
                    <a:pt x="4723" y="3500"/>
                  </a:lnTo>
                  <a:lnTo>
                    <a:pt x="4817" y="3275"/>
                  </a:lnTo>
                  <a:lnTo>
                    <a:pt x="4874" y="3049"/>
                  </a:lnTo>
                  <a:lnTo>
                    <a:pt x="4930" y="2804"/>
                  </a:lnTo>
                  <a:lnTo>
                    <a:pt x="4949" y="2560"/>
                  </a:lnTo>
                  <a:lnTo>
                    <a:pt x="4949" y="2315"/>
                  </a:lnTo>
                  <a:lnTo>
                    <a:pt x="4911" y="2070"/>
                  </a:lnTo>
                  <a:lnTo>
                    <a:pt x="4855" y="1826"/>
                  </a:lnTo>
                  <a:lnTo>
                    <a:pt x="4780" y="1581"/>
                  </a:lnTo>
                  <a:lnTo>
                    <a:pt x="4686" y="1355"/>
                  </a:lnTo>
                  <a:lnTo>
                    <a:pt x="4573" y="1148"/>
                  </a:lnTo>
                  <a:lnTo>
                    <a:pt x="4441" y="941"/>
                  </a:lnTo>
                  <a:lnTo>
                    <a:pt x="4272" y="772"/>
                  </a:lnTo>
                  <a:lnTo>
                    <a:pt x="4102" y="603"/>
                  </a:lnTo>
                  <a:lnTo>
                    <a:pt x="3914" y="452"/>
                  </a:lnTo>
                  <a:lnTo>
                    <a:pt x="3726" y="321"/>
                  </a:lnTo>
                  <a:lnTo>
                    <a:pt x="3519" y="208"/>
                  </a:lnTo>
                  <a:lnTo>
                    <a:pt x="3293" y="132"/>
                  </a:lnTo>
                  <a:lnTo>
                    <a:pt x="3067" y="57"/>
                  </a:lnTo>
                  <a:lnTo>
                    <a:pt x="2823" y="20"/>
                  </a:lnTo>
                  <a:lnTo>
                    <a:pt x="257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4"/>
            <p:cNvSpPr/>
            <p:nvPr/>
          </p:nvSpPr>
          <p:spPr>
            <a:xfrm>
              <a:off x="5329250" y="258425"/>
              <a:ext cx="72000" cy="72000"/>
            </a:xfrm>
            <a:custGeom>
              <a:avLst/>
              <a:gdLst/>
              <a:ahLst/>
              <a:cxnLst/>
              <a:rect l="l" t="t" r="r" b="b"/>
              <a:pathLst>
                <a:path w="2880" h="2880" extrusionOk="0">
                  <a:moveTo>
                    <a:pt x="1355" y="1"/>
                  </a:moveTo>
                  <a:lnTo>
                    <a:pt x="1205" y="19"/>
                  </a:lnTo>
                  <a:lnTo>
                    <a:pt x="1073" y="57"/>
                  </a:lnTo>
                  <a:lnTo>
                    <a:pt x="923" y="95"/>
                  </a:lnTo>
                  <a:lnTo>
                    <a:pt x="791" y="151"/>
                  </a:lnTo>
                  <a:lnTo>
                    <a:pt x="678" y="226"/>
                  </a:lnTo>
                  <a:lnTo>
                    <a:pt x="565" y="302"/>
                  </a:lnTo>
                  <a:lnTo>
                    <a:pt x="452" y="396"/>
                  </a:lnTo>
                  <a:lnTo>
                    <a:pt x="358" y="490"/>
                  </a:lnTo>
                  <a:lnTo>
                    <a:pt x="283" y="603"/>
                  </a:lnTo>
                  <a:lnTo>
                    <a:pt x="208" y="716"/>
                  </a:lnTo>
                  <a:lnTo>
                    <a:pt x="132" y="847"/>
                  </a:lnTo>
                  <a:lnTo>
                    <a:pt x="76" y="960"/>
                  </a:lnTo>
                  <a:lnTo>
                    <a:pt x="38" y="1111"/>
                  </a:lnTo>
                  <a:lnTo>
                    <a:pt x="20" y="1242"/>
                  </a:lnTo>
                  <a:lnTo>
                    <a:pt x="1" y="1374"/>
                  </a:lnTo>
                  <a:lnTo>
                    <a:pt x="1" y="1525"/>
                  </a:lnTo>
                  <a:lnTo>
                    <a:pt x="20" y="1675"/>
                  </a:lnTo>
                  <a:lnTo>
                    <a:pt x="57" y="1826"/>
                  </a:lnTo>
                  <a:lnTo>
                    <a:pt x="95" y="1957"/>
                  </a:lnTo>
                  <a:lnTo>
                    <a:pt x="151" y="2089"/>
                  </a:lnTo>
                  <a:lnTo>
                    <a:pt x="226" y="2202"/>
                  </a:lnTo>
                  <a:lnTo>
                    <a:pt x="302" y="2315"/>
                  </a:lnTo>
                  <a:lnTo>
                    <a:pt x="396" y="2428"/>
                  </a:lnTo>
                  <a:lnTo>
                    <a:pt x="490" y="2522"/>
                  </a:lnTo>
                  <a:lnTo>
                    <a:pt x="603" y="2616"/>
                  </a:lnTo>
                  <a:lnTo>
                    <a:pt x="716" y="2691"/>
                  </a:lnTo>
                  <a:lnTo>
                    <a:pt x="847" y="2748"/>
                  </a:lnTo>
                  <a:lnTo>
                    <a:pt x="979" y="2804"/>
                  </a:lnTo>
                  <a:lnTo>
                    <a:pt x="1111" y="2842"/>
                  </a:lnTo>
                  <a:lnTo>
                    <a:pt x="1243" y="2861"/>
                  </a:lnTo>
                  <a:lnTo>
                    <a:pt x="1393" y="2879"/>
                  </a:lnTo>
                  <a:lnTo>
                    <a:pt x="1525" y="2879"/>
                  </a:lnTo>
                  <a:lnTo>
                    <a:pt x="1675" y="2861"/>
                  </a:lnTo>
                  <a:lnTo>
                    <a:pt x="1826" y="2823"/>
                  </a:lnTo>
                  <a:lnTo>
                    <a:pt x="1958" y="2785"/>
                  </a:lnTo>
                  <a:lnTo>
                    <a:pt x="2089" y="2729"/>
                  </a:lnTo>
                  <a:lnTo>
                    <a:pt x="2202" y="2654"/>
                  </a:lnTo>
                  <a:lnTo>
                    <a:pt x="2334" y="2578"/>
                  </a:lnTo>
                  <a:lnTo>
                    <a:pt x="2428" y="2484"/>
                  </a:lnTo>
                  <a:lnTo>
                    <a:pt x="2522" y="2390"/>
                  </a:lnTo>
                  <a:lnTo>
                    <a:pt x="2616" y="2277"/>
                  </a:lnTo>
                  <a:lnTo>
                    <a:pt x="2691" y="2164"/>
                  </a:lnTo>
                  <a:lnTo>
                    <a:pt x="2748" y="2051"/>
                  </a:lnTo>
                  <a:lnTo>
                    <a:pt x="2804" y="1920"/>
                  </a:lnTo>
                  <a:lnTo>
                    <a:pt x="2842" y="1788"/>
                  </a:lnTo>
                  <a:lnTo>
                    <a:pt x="2861" y="1637"/>
                  </a:lnTo>
                  <a:lnTo>
                    <a:pt x="2879" y="1506"/>
                  </a:lnTo>
                  <a:lnTo>
                    <a:pt x="2879" y="1355"/>
                  </a:lnTo>
                  <a:lnTo>
                    <a:pt x="2861" y="1205"/>
                  </a:lnTo>
                  <a:lnTo>
                    <a:pt x="2842" y="1073"/>
                  </a:lnTo>
                  <a:lnTo>
                    <a:pt x="2785" y="922"/>
                  </a:lnTo>
                  <a:lnTo>
                    <a:pt x="2729" y="791"/>
                  </a:lnTo>
                  <a:lnTo>
                    <a:pt x="2654" y="678"/>
                  </a:lnTo>
                  <a:lnTo>
                    <a:pt x="2578" y="565"/>
                  </a:lnTo>
                  <a:lnTo>
                    <a:pt x="2484" y="452"/>
                  </a:lnTo>
                  <a:lnTo>
                    <a:pt x="2390" y="358"/>
                  </a:lnTo>
                  <a:lnTo>
                    <a:pt x="2277" y="264"/>
                  </a:lnTo>
                  <a:lnTo>
                    <a:pt x="2164" y="189"/>
                  </a:lnTo>
                  <a:lnTo>
                    <a:pt x="2052" y="132"/>
                  </a:lnTo>
                  <a:lnTo>
                    <a:pt x="1920" y="76"/>
                  </a:lnTo>
                  <a:lnTo>
                    <a:pt x="1788" y="38"/>
                  </a:lnTo>
                  <a:lnTo>
                    <a:pt x="1638" y="19"/>
                  </a:lnTo>
                  <a:lnTo>
                    <a:pt x="15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34"/>
            <p:cNvSpPr/>
            <p:nvPr/>
          </p:nvSpPr>
          <p:spPr>
            <a:xfrm>
              <a:off x="5083700" y="619675"/>
              <a:ext cx="72475" cy="72950"/>
            </a:xfrm>
            <a:custGeom>
              <a:avLst/>
              <a:gdLst/>
              <a:ahLst/>
              <a:cxnLst/>
              <a:rect l="l" t="t" r="r" b="b"/>
              <a:pathLst>
                <a:path w="2899" h="2918" extrusionOk="0">
                  <a:moveTo>
                    <a:pt x="1506" y="1"/>
                  </a:moveTo>
                  <a:lnTo>
                    <a:pt x="1374" y="20"/>
                  </a:lnTo>
                  <a:lnTo>
                    <a:pt x="1224" y="20"/>
                  </a:lnTo>
                  <a:lnTo>
                    <a:pt x="1073" y="57"/>
                  </a:lnTo>
                  <a:lnTo>
                    <a:pt x="942" y="95"/>
                  </a:lnTo>
                  <a:lnTo>
                    <a:pt x="810" y="170"/>
                  </a:lnTo>
                  <a:lnTo>
                    <a:pt x="678" y="227"/>
                  </a:lnTo>
                  <a:lnTo>
                    <a:pt x="565" y="321"/>
                  </a:lnTo>
                  <a:lnTo>
                    <a:pt x="453" y="396"/>
                  </a:lnTo>
                  <a:lnTo>
                    <a:pt x="358" y="509"/>
                  </a:lnTo>
                  <a:lnTo>
                    <a:pt x="283" y="622"/>
                  </a:lnTo>
                  <a:lnTo>
                    <a:pt x="189" y="735"/>
                  </a:lnTo>
                  <a:lnTo>
                    <a:pt x="133" y="848"/>
                  </a:lnTo>
                  <a:lnTo>
                    <a:pt x="76" y="979"/>
                  </a:lnTo>
                  <a:lnTo>
                    <a:pt x="39" y="1111"/>
                  </a:lnTo>
                  <a:lnTo>
                    <a:pt x="20" y="1262"/>
                  </a:lnTo>
                  <a:lnTo>
                    <a:pt x="1" y="1393"/>
                  </a:lnTo>
                  <a:lnTo>
                    <a:pt x="1" y="1544"/>
                  </a:lnTo>
                  <a:lnTo>
                    <a:pt x="20" y="1694"/>
                  </a:lnTo>
                  <a:lnTo>
                    <a:pt x="57" y="1845"/>
                  </a:lnTo>
                  <a:lnTo>
                    <a:pt x="95" y="1977"/>
                  </a:lnTo>
                  <a:lnTo>
                    <a:pt x="151" y="2108"/>
                  </a:lnTo>
                  <a:lnTo>
                    <a:pt x="227" y="2240"/>
                  </a:lnTo>
                  <a:lnTo>
                    <a:pt x="302" y="2353"/>
                  </a:lnTo>
                  <a:lnTo>
                    <a:pt x="396" y="2466"/>
                  </a:lnTo>
                  <a:lnTo>
                    <a:pt x="490" y="2560"/>
                  </a:lnTo>
                  <a:lnTo>
                    <a:pt x="603" y="2635"/>
                  </a:lnTo>
                  <a:lnTo>
                    <a:pt x="716" y="2710"/>
                  </a:lnTo>
                  <a:lnTo>
                    <a:pt x="848" y="2786"/>
                  </a:lnTo>
                  <a:lnTo>
                    <a:pt x="979" y="2842"/>
                  </a:lnTo>
                  <a:lnTo>
                    <a:pt x="1111" y="2880"/>
                  </a:lnTo>
                  <a:lnTo>
                    <a:pt x="1243" y="2899"/>
                  </a:lnTo>
                  <a:lnTo>
                    <a:pt x="1393" y="2917"/>
                  </a:lnTo>
                  <a:lnTo>
                    <a:pt x="1544" y="2917"/>
                  </a:lnTo>
                  <a:lnTo>
                    <a:pt x="1694" y="2899"/>
                  </a:lnTo>
                  <a:lnTo>
                    <a:pt x="1826" y="2861"/>
                  </a:lnTo>
                  <a:lnTo>
                    <a:pt x="1977" y="2823"/>
                  </a:lnTo>
                  <a:lnTo>
                    <a:pt x="2108" y="2767"/>
                  </a:lnTo>
                  <a:lnTo>
                    <a:pt x="2221" y="2692"/>
                  </a:lnTo>
                  <a:lnTo>
                    <a:pt x="2334" y="2616"/>
                  </a:lnTo>
                  <a:lnTo>
                    <a:pt x="2447" y="2522"/>
                  </a:lnTo>
                  <a:lnTo>
                    <a:pt x="2541" y="2409"/>
                  </a:lnTo>
                  <a:lnTo>
                    <a:pt x="2635" y="2315"/>
                  </a:lnTo>
                  <a:lnTo>
                    <a:pt x="2710" y="2184"/>
                  </a:lnTo>
                  <a:lnTo>
                    <a:pt x="2767" y="2071"/>
                  </a:lnTo>
                  <a:lnTo>
                    <a:pt x="2823" y="1939"/>
                  </a:lnTo>
                  <a:lnTo>
                    <a:pt x="2861" y="1807"/>
                  </a:lnTo>
                  <a:lnTo>
                    <a:pt x="2899" y="1657"/>
                  </a:lnTo>
                  <a:lnTo>
                    <a:pt x="2899" y="1525"/>
                  </a:lnTo>
                  <a:lnTo>
                    <a:pt x="2899" y="1375"/>
                  </a:lnTo>
                  <a:lnTo>
                    <a:pt x="2880" y="1224"/>
                  </a:lnTo>
                  <a:lnTo>
                    <a:pt x="2861" y="1073"/>
                  </a:lnTo>
                  <a:lnTo>
                    <a:pt x="2804" y="942"/>
                  </a:lnTo>
                  <a:lnTo>
                    <a:pt x="2748" y="810"/>
                  </a:lnTo>
                  <a:lnTo>
                    <a:pt x="2692" y="678"/>
                  </a:lnTo>
                  <a:lnTo>
                    <a:pt x="2597" y="565"/>
                  </a:lnTo>
                  <a:lnTo>
                    <a:pt x="2503" y="471"/>
                  </a:lnTo>
                  <a:lnTo>
                    <a:pt x="2409" y="377"/>
                  </a:lnTo>
                  <a:lnTo>
                    <a:pt x="2296" y="283"/>
                  </a:lnTo>
                  <a:lnTo>
                    <a:pt x="2184" y="208"/>
                  </a:lnTo>
                  <a:lnTo>
                    <a:pt x="2052" y="133"/>
                  </a:lnTo>
                  <a:lnTo>
                    <a:pt x="1939" y="95"/>
                  </a:lnTo>
                  <a:lnTo>
                    <a:pt x="1788" y="57"/>
                  </a:lnTo>
                  <a:lnTo>
                    <a:pt x="1657" y="20"/>
                  </a:lnTo>
                  <a:lnTo>
                    <a:pt x="15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34"/>
            <p:cNvSpPr/>
            <p:nvPr/>
          </p:nvSpPr>
          <p:spPr>
            <a:xfrm>
              <a:off x="5526825" y="506325"/>
              <a:ext cx="72450" cy="72450"/>
            </a:xfrm>
            <a:custGeom>
              <a:avLst/>
              <a:gdLst/>
              <a:ahLst/>
              <a:cxnLst/>
              <a:rect l="l" t="t" r="r" b="b"/>
              <a:pathLst>
                <a:path w="2898" h="2898" extrusionOk="0">
                  <a:moveTo>
                    <a:pt x="1355" y="0"/>
                  </a:moveTo>
                  <a:lnTo>
                    <a:pt x="1204" y="19"/>
                  </a:lnTo>
                  <a:lnTo>
                    <a:pt x="1073" y="38"/>
                  </a:lnTo>
                  <a:lnTo>
                    <a:pt x="922" y="94"/>
                  </a:lnTo>
                  <a:lnTo>
                    <a:pt x="790" y="151"/>
                  </a:lnTo>
                  <a:lnTo>
                    <a:pt x="678" y="207"/>
                  </a:lnTo>
                  <a:lnTo>
                    <a:pt x="565" y="301"/>
                  </a:lnTo>
                  <a:lnTo>
                    <a:pt x="452" y="396"/>
                  </a:lnTo>
                  <a:lnTo>
                    <a:pt x="358" y="490"/>
                  </a:lnTo>
                  <a:lnTo>
                    <a:pt x="264" y="602"/>
                  </a:lnTo>
                  <a:lnTo>
                    <a:pt x="188" y="715"/>
                  </a:lnTo>
                  <a:lnTo>
                    <a:pt x="132" y="828"/>
                  </a:lnTo>
                  <a:lnTo>
                    <a:pt x="75" y="960"/>
                  </a:lnTo>
                  <a:lnTo>
                    <a:pt x="38" y="1111"/>
                  </a:lnTo>
                  <a:lnTo>
                    <a:pt x="0" y="1242"/>
                  </a:lnTo>
                  <a:lnTo>
                    <a:pt x="0" y="1393"/>
                  </a:lnTo>
                  <a:lnTo>
                    <a:pt x="0" y="1524"/>
                  </a:lnTo>
                  <a:lnTo>
                    <a:pt x="19" y="1675"/>
                  </a:lnTo>
                  <a:lnTo>
                    <a:pt x="38" y="1826"/>
                  </a:lnTo>
                  <a:lnTo>
                    <a:pt x="94" y="1957"/>
                  </a:lnTo>
                  <a:lnTo>
                    <a:pt x="151" y="2089"/>
                  </a:lnTo>
                  <a:lnTo>
                    <a:pt x="226" y="2221"/>
                  </a:lnTo>
                  <a:lnTo>
                    <a:pt x="301" y="2334"/>
                  </a:lnTo>
                  <a:lnTo>
                    <a:pt x="395" y="2446"/>
                  </a:lnTo>
                  <a:lnTo>
                    <a:pt x="489" y="2540"/>
                  </a:lnTo>
                  <a:lnTo>
                    <a:pt x="602" y="2616"/>
                  </a:lnTo>
                  <a:lnTo>
                    <a:pt x="715" y="2691"/>
                  </a:lnTo>
                  <a:lnTo>
                    <a:pt x="847" y="2766"/>
                  </a:lnTo>
                  <a:lnTo>
                    <a:pt x="979" y="2823"/>
                  </a:lnTo>
                  <a:lnTo>
                    <a:pt x="1110" y="2860"/>
                  </a:lnTo>
                  <a:lnTo>
                    <a:pt x="1242" y="2879"/>
                  </a:lnTo>
                  <a:lnTo>
                    <a:pt x="1393" y="2898"/>
                  </a:lnTo>
                  <a:lnTo>
                    <a:pt x="1524" y="2898"/>
                  </a:lnTo>
                  <a:lnTo>
                    <a:pt x="1675" y="2879"/>
                  </a:lnTo>
                  <a:lnTo>
                    <a:pt x="1825" y="2842"/>
                  </a:lnTo>
                  <a:lnTo>
                    <a:pt x="1957" y="2804"/>
                  </a:lnTo>
                  <a:lnTo>
                    <a:pt x="2089" y="2747"/>
                  </a:lnTo>
                  <a:lnTo>
                    <a:pt x="2220" y="2672"/>
                  </a:lnTo>
                  <a:lnTo>
                    <a:pt x="2333" y="2597"/>
                  </a:lnTo>
                  <a:lnTo>
                    <a:pt x="2446" y="2503"/>
                  </a:lnTo>
                  <a:lnTo>
                    <a:pt x="2540" y="2409"/>
                  </a:lnTo>
                  <a:lnTo>
                    <a:pt x="2634" y="2296"/>
                  </a:lnTo>
                  <a:lnTo>
                    <a:pt x="2710" y="2183"/>
                  </a:lnTo>
                  <a:lnTo>
                    <a:pt x="2766" y="2051"/>
                  </a:lnTo>
                  <a:lnTo>
                    <a:pt x="2823" y="1920"/>
                  </a:lnTo>
                  <a:lnTo>
                    <a:pt x="2860" y="1788"/>
                  </a:lnTo>
                  <a:lnTo>
                    <a:pt x="2879" y="1656"/>
                  </a:lnTo>
                  <a:lnTo>
                    <a:pt x="2898" y="1506"/>
                  </a:lnTo>
                  <a:lnTo>
                    <a:pt x="2898" y="1355"/>
                  </a:lnTo>
                  <a:lnTo>
                    <a:pt x="2879" y="1205"/>
                  </a:lnTo>
                  <a:lnTo>
                    <a:pt x="2841" y="1073"/>
                  </a:lnTo>
                  <a:lnTo>
                    <a:pt x="2804" y="922"/>
                  </a:lnTo>
                  <a:lnTo>
                    <a:pt x="2747" y="791"/>
                  </a:lnTo>
                  <a:lnTo>
                    <a:pt x="2672" y="678"/>
                  </a:lnTo>
                  <a:lnTo>
                    <a:pt x="2597" y="565"/>
                  </a:lnTo>
                  <a:lnTo>
                    <a:pt x="2503" y="452"/>
                  </a:lnTo>
                  <a:lnTo>
                    <a:pt x="2409" y="358"/>
                  </a:lnTo>
                  <a:lnTo>
                    <a:pt x="2296" y="264"/>
                  </a:lnTo>
                  <a:lnTo>
                    <a:pt x="2183" y="189"/>
                  </a:lnTo>
                  <a:lnTo>
                    <a:pt x="2051" y="132"/>
                  </a:lnTo>
                  <a:lnTo>
                    <a:pt x="1919" y="76"/>
                  </a:lnTo>
                  <a:lnTo>
                    <a:pt x="1788" y="38"/>
                  </a:lnTo>
                  <a:lnTo>
                    <a:pt x="16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Imagen 4" descr="Logotipo&#10;&#10;Descripción generada automáticamente">
            <a:extLst>
              <a:ext uri="{FF2B5EF4-FFF2-40B4-BE49-F238E27FC236}">
                <a16:creationId xmlns:a16="http://schemas.microsoft.com/office/drawing/2014/main" id="{6E80C648-2AF6-0C5F-8890-384E6C8007D4}"/>
              </a:ext>
            </a:extLst>
          </p:cNvPr>
          <p:cNvPicPr>
            <a:picLocks noChangeAspect="1"/>
          </p:cNvPicPr>
          <p:nvPr/>
        </p:nvPicPr>
        <p:blipFill>
          <a:blip r:embed="rId3"/>
          <a:stretch>
            <a:fillRect/>
          </a:stretch>
        </p:blipFill>
        <p:spPr>
          <a:xfrm>
            <a:off x="7982994" y="161184"/>
            <a:ext cx="789431" cy="1027341"/>
          </a:xfrm>
          <a:prstGeom prst="rect">
            <a:avLst/>
          </a:prstGeom>
        </p:spPr>
      </p:pic>
      <p:pic>
        <p:nvPicPr>
          <p:cNvPr id="3" name="Imagen 2" descr="Logotipo&#10;&#10;Descripción generada automáticamente">
            <a:extLst>
              <a:ext uri="{FF2B5EF4-FFF2-40B4-BE49-F238E27FC236}">
                <a16:creationId xmlns:a16="http://schemas.microsoft.com/office/drawing/2014/main" id="{5E599E8B-9D92-5386-4BF9-BB563A4E656A}"/>
              </a:ext>
            </a:extLst>
          </p:cNvPr>
          <p:cNvPicPr>
            <a:picLocks noChangeAspect="1"/>
          </p:cNvPicPr>
          <p:nvPr/>
        </p:nvPicPr>
        <p:blipFill>
          <a:blip r:embed="rId4"/>
          <a:stretch>
            <a:fillRect/>
          </a:stretch>
        </p:blipFill>
        <p:spPr>
          <a:xfrm>
            <a:off x="6801234" y="167255"/>
            <a:ext cx="911892" cy="1021270"/>
          </a:xfrm>
          <a:prstGeom prst="rect">
            <a:avLst/>
          </a:prstGeom>
        </p:spPr>
      </p:pic>
      <p:sp>
        <p:nvSpPr>
          <p:cNvPr id="4" name="Google Shape;8034;p34">
            <a:extLst>
              <a:ext uri="{FF2B5EF4-FFF2-40B4-BE49-F238E27FC236}">
                <a16:creationId xmlns:a16="http://schemas.microsoft.com/office/drawing/2014/main" id="{EFA9B6A3-8DAA-C14B-9E24-0B64FB52E7B4}"/>
              </a:ext>
            </a:extLst>
          </p:cNvPr>
          <p:cNvSpPr txBox="1">
            <a:spLocks/>
          </p:cNvSpPr>
          <p:nvPr/>
        </p:nvSpPr>
        <p:spPr>
          <a:xfrm>
            <a:off x="1619888" y="2775778"/>
            <a:ext cx="5729023" cy="125235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85000"/>
              </a:lnSpc>
              <a:spcBef>
                <a:spcPts val="0"/>
              </a:spcBef>
              <a:spcAft>
                <a:spcPts val="0"/>
              </a:spcAft>
              <a:buClr>
                <a:schemeClr val="accent4"/>
              </a:buClr>
              <a:buSzPts val="4500"/>
              <a:buFont typeface="Loved by the King"/>
              <a:buNone/>
              <a:defRPr sz="5700" b="0" i="0" u="none" strike="noStrike" cap="none">
                <a:solidFill>
                  <a:schemeClr val="accent4"/>
                </a:solidFill>
                <a:latin typeface="Lilita One"/>
                <a:ea typeface="Lilita One"/>
                <a:cs typeface="Lilita One"/>
                <a:sym typeface="Lilita One"/>
              </a:defRPr>
            </a:lvl1pPr>
            <a:lvl2pPr marR="0" lvl="1" algn="ctr" rtl="0">
              <a:lnSpc>
                <a:spcPct val="100000"/>
              </a:lnSpc>
              <a:spcBef>
                <a:spcPts val="0"/>
              </a:spcBef>
              <a:spcAft>
                <a:spcPts val="0"/>
              </a:spcAft>
              <a:buClr>
                <a:schemeClr val="lt1"/>
              </a:buClr>
              <a:buSzPts val="5200"/>
              <a:buFont typeface="Bebas Neue"/>
              <a:buNone/>
              <a:defRPr sz="5200" b="0" i="0" u="none" strike="noStrike" cap="none">
                <a:solidFill>
                  <a:schemeClr val="lt1"/>
                </a:solidFill>
                <a:latin typeface="Bebas Neue"/>
                <a:ea typeface="Bebas Neue"/>
                <a:cs typeface="Bebas Neue"/>
                <a:sym typeface="Bebas Neue"/>
              </a:defRPr>
            </a:lvl2pPr>
            <a:lvl3pPr marR="0" lvl="2" algn="ctr" rtl="0">
              <a:lnSpc>
                <a:spcPct val="100000"/>
              </a:lnSpc>
              <a:spcBef>
                <a:spcPts val="0"/>
              </a:spcBef>
              <a:spcAft>
                <a:spcPts val="0"/>
              </a:spcAft>
              <a:buClr>
                <a:schemeClr val="lt1"/>
              </a:buClr>
              <a:buSzPts val="5200"/>
              <a:buFont typeface="Bebas Neue"/>
              <a:buNone/>
              <a:defRPr sz="5200" b="0" i="0" u="none" strike="noStrike" cap="none">
                <a:solidFill>
                  <a:schemeClr val="lt1"/>
                </a:solidFill>
                <a:latin typeface="Bebas Neue"/>
                <a:ea typeface="Bebas Neue"/>
                <a:cs typeface="Bebas Neue"/>
                <a:sym typeface="Bebas Neue"/>
              </a:defRPr>
            </a:lvl3pPr>
            <a:lvl4pPr marR="0" lvl="3" algn="ctr" rtl="0">
              <a:lnSpc>
                <a:spcPct val="100000"/>
              </a:lnSpc>
              <a:spcBef>
                <a:spcPts val="0"/>
              </a:spcBef>
              <a:spcAft>
                <a:spcPts val="0"/>
              </a:spcAft>
              <a:buClr>
                <a:schemeClr val="lt1"/>
              </a:buClr>
              <a:buSzPts val="5200"/>
              <a:buFont typeface="Bebas Neue"/>
              <a:buNone/>
              <a:defRPr sz="5200" b="0" i="0" u="none" strike="noStrike" cap="none">
                <a:solidFill>
                  <a:schemeClr val="lt1"/>
                </a:solidFill>
                <a:latin typeface="Bebas Neue"/>
                <a:ea typeface="Bebas Neue"/>
                <a:cs typeface="Bebas Neue"/>
                <a:sym typeface="Bebas Neue"/>
              </a:defRPr>
            </a:lvl4pPr>
            <a:lvl5pPr marR="0" lvl="4" algn="ctr" rtl="0">
              <a:lnSpc>
                <a:spcPct val="100000"/>
              </a:lnSpc>
              <a:spcBef>
                <a:spcPts val="0"/>
              </a:spcBef>
              <a:spcAft>
                <a:spcPts val="0"/>
              </a:spcAft>
              <a:buClr>
                <a:schemeClr val="lt1"/>
              </a:buClr>
              <a:buSzPts val="5200"/>
              <a:buFont typeface="Bebas Neue"/>
              <a:buNone/>
              <a:defRPr sz="5200" b="0" i="0" u="none" strike="noStrike" cap="none">
                <a:solidFill>
                  <a:schemeClr val="lt1"/>
                </a:solidFill>
                <a:latin typeface="Bebas Neue"/>
                <a:ea typeface="Bebas Neue"/>
                <a:cs typeface="Bebas Neue"/>
                <a:sym typeface="Bebas Neue"/>
              </a:defRPr>
            </a:lvl5pPr>
            <a:lvl6pPr marR="0" lvl="5" algn="ctr" rtl="0">
              <a:lnSpc>
                <a:spcPct val="100000"/>
              </a:lnSpc>
              <a:spcBef>
                <a:spcPts val="0"/>
              </a:spcBef>
              <a:spcAft>
                <a:spcPts val="0"/>
              </a:spcAft>
              <a:buClr>
                <a:schemeClr val="lt1"/>
              </a:buClr>
              <a:buSzPts val="5200"/>
              <a:buFont typeface="Bebas Neue"/>
              <a:buNone/>
              <a:defRPr sz="5200" b="0" i="0" u="none" strike="noStrike" cap="none">
                <a:solidFill>
                  <a:schemeClr val="lt1"/>
                </a:solidFill>
                <a:latin typeface="Bebas Neue"/>
                <a:ea typeface="Bebas Neue"/>
                <a:cs typeface="Bebas Neue"/>
                <a:sym typeface="Bebas Neue"/>
              </a:defRPr>
            </a:lvl6pPr>
            <a:lvl7pPr marR="0" lvl="6" algn="ctr" rtl="0">
              <a:lnSpc>
                <a:spcPct val="100000"/>
              </a:lnSpc>
              <a:spcBef>
                <a:spcPts val="0"/>
              </a:spcBef>
              <a:spcAft>
                <a:spcPts val="0"/>
              </a:spcAft>
              <a:buClr>
                <a:schemeClr val="lt1"/>
              </a:buClr>
              <a:buSzPts val="5200"/>
              <a:buFont typeface="Bebas Neue"/>
              <a:buNone/>
              <a:defRPr sz="5200" b="0" i="0" u="none" strike="noStrike" cap="none">
                <a:solidFill>
                  <a:schemeClr val="lt1"/>
                </a:solidFill>
                <a:latin typeface="Bebas Neue"/>
                <a:ea typeface="Bebas Neue"/>
                <a:cs typeface="Bebas Neue"/>
                <a:sym typeface="Bebas Neue"/>
              </a:defRPr>
            </a:lvl7pPr>
            <a:lvl8pPr marR="0" lvl="7" algn="ctr" rtl="0">
              <a:lnSpc>
                <a:spcPct val="100000"/>
              </a:lnSpc>
              <a:spcBef>
                <a:spcPts val="0"/>
              </a:spcBef>
              <a:spcAft>
                <a:spcPts val="0"/>
              </a:spcAft>
              <a:buClr>
                <a:schemeClr val="lt1"/>
              </a:buClr>
              <a:buSzPts val="5200"/>
              <a:buFont typeface="Bebas Neue"/>
              <a:buNone/>
              <a:defRPr sz="5200" b="0" i="0" u="none" strike="noStrike" cap="none">
                <a:solidFill>
                  <a:schemeClr val="lt1"/>
                </a:solidFill>
                <a:latin typeface="Bebas Neue"/>
                <a:ea typeface="Bebas Neue"/>
                <a:cs typeface="Bebas Neue"/>
                <a:sym typeface="Bebas Neue"/>
              </a:defRPr>
            </a:lvl8pPr>
            <a:lvl9pPr marR="0" lvl="8" algn="ctr" rtl="0">
              <a:lnSpc>
                <a:spcPct val="100000"/>
              </a:lnSpc>
              <a:spcBef>
                <a:spcPts val="0"/>
              </a:spcBef>
              <a:spcAft>
                <a:spcPts val="0"/>
              </a:spcAft>
              <a:buClr>
                <a:schemeClr val="lt1"/>
              </a:buClr>
              <a:buSzPts val="5200"/>
              <a:buFont typeface="Bebas Neue"/>
              <a:buNone/>
              <a:defRPr sz="5200" b="0" i="0" u="none" strike="noStrike" cap="none">
                <a:solidFill>
                  <a:schemeClr val="lt1"/>
                </a:solidFill>
                <a:latin typeface="Bebas Neue"/>
                <a:ea typeface="Bebas Neue"/>
                <a:cs typeface="Bebas Neue"/>
                <a:sym typeface="Bebas Neue"/>
              </a:defRPr>
            </a:lvl9pPr>
          </a:lstStyle>
          <a:p>
            <a:pPr algn="ctr">
              <a:lnSpc>
                <a:spcPct val="100000"/>
              </a:lnSpc>
            </a:pPr>
            <a:r>
              <a:rPr lang="es-MX" sz="1800" dirty="0">
                <a:solidFill>
                  <a:schemeClr val="accent4">
                    <a:lumMod val="75000"/>
                  </a:schemeClr>
                </a:solidFill>
              </a:rPr>
              <a:t>Autora: Castellanos Cárdenas María de la Luz</a:t>
            </a:r>
          </a:p>
          <a:p>
            <a:pPr algn="ctr">
              <a:lnSpc>
                <a:spcPct val="100000"/>
              </a:lnSpc>
            </a:pPr>
            <a:r>
              <a:rPr lang="es-MX" sz="1800" dirty="0">
                <a:solidFill>
                  <a:schemeClr val="accent4">
                    <a:lumMod val="75000"/>
                  </a:schemeClr>
                </a:solidFill>
              </a:rPr>
              <a:t>Campo de conocimientos:  Ciencias de la salud</a:t>
            </a:r>
          </a:p>
          <a:p>
            <a:pPr algn="ctr">
              <a:lnSpc>
                <a:spcPct val="100000"/>
              </a:lnSpc>
            </a:pPr>
            <a:r>
              <a:rPr lang="es-MX" sz="1800" dirty="0">
                <a:solidFill>
                  <a:schemeClr val="accent4">
                    <a:lumMod val="75000"/>
                  </a:schemeClr>
                </a:solidFill>
              </a:rPr>
              <a:t>Asignatura: Química IV área 2</a:t>
            </a:r>
          </a:p>
          <a:p>
            <a:pPr algn="ctr">
              <a:lnSpc>
                <a:spcPct val="100000"/>
              </a:lnSpc>
            </a:pPr>
            <a:r>
              <a:rPr lang="es-MX" sz="1800" dirty="0">
                <a:solidFill>
                  <a:schemeClr val="accent4">
                    <a:lumMod val="75000"/>
                  </a:schemeClr>
                </a:solidFill>
              </a:rPr>
              <a:t>Grado: 6to</a:t>
            </a:r>
          </a:p>
          <a:p>
            <a:pPr algn="ctr">
              <a:lnSpc>
                <a:spcPct val="100000"/>
              </a:lnSpc>
            </a:pPr>
            <a:r>
              <a:rPr lang="es-MX" sz="1800" dirty="0">
                <a:solidFill>
                  <a:schemeClr val="accent4">
                    <a:lumMod val="75000"/>
                  </a:schemeClr>
                </a:solidFill>
              </a:rPr>
              <a:t>Tema: Disoluciones Molares</a:t>
            </a:r>
          </a:p>
          <a:p>
            <a:pPr algn="ctr">
              <a:lnSpc>
                <a:spcPct val="100000"/>
              </a:lnSpc>
            </a:pPr>
            <a:endParaRPr lang="es-MX" sz="1800" dirty="0">
              <a:solidFill>
                <a:schemeClr val="accent4">
                  <a:lumMod val="75000"/>
                </a:schemeClr>
              </a:solidFill>
            </a:endParaRPr>
          </a:p>
        </p:txBody>
      </p:sp>
      <p:sp>
        <p:nvSpPr>
          <p:cNvPr id="2" name="Google Shape;8034;p34">
            <a:extLst>
              <a:ext uri="{FF2B5EF4-FFF2-40B4-BE49-F238E27FC236}">
                <a16:creationId xmlns:a16="http://schemas.microsoft.com/office/drawing/2014/main" id="{4E591531-84B5-931F-5510-A0145B6852D7}"/>
              </a:ext>
            </a:extLst>
          </p:cNvPr>
          <p:cNvSpPr txBox="1">
            <a:spLocks/>
          </p:cNvSpPr>
          <p:nvPr/>
        </p:nvSpPr>
        <p:spPr>
          <a:xfrm>
            <a:off x="6143622" y="4577225"/>
            <a:ext cx="2472165" cy="70645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r" rtl="0">
              <a:lnSpc>
                <a:spcPct val="85000"/>
              </a:lnSpc>
              <a:spcBef>
                <a:spcPts val="0"/>
              </a:spcBef>
              <a:spcAft>
                <a:spcPts val="0"/>
              </a:spcAft>
              <a:buClr>
                <a:schemeClr val="accent4"/>
              </a:buClr>
              <a:buSzPts val="4500"/>
              <a:buFont typeface="Loved by the King"/>
              <a:buNone/>
              <a:defRPr sz="5700" b="0" i="0" u="none" strike="noStrike" cap="none">
                <a:solidFill>
                  <a:schemeClr val="accent4"/>
                </a:solidFill>
                <a:latin typeface="Lilita One"/>
                <a:ea typeface="Lilita One"/>
                <a:cs typeface="Lilita One"/>
                <a:sym typeface="Lilita One"/>
              </a:defRPr>
            </a:lvl1pPr>
            <a:lvl2pPr marR="0" lvl="1" algn="ctr" rtl="0">
              <a:lnSpc>
                <a:spcPct val="100000"/>
              </a:lnSpc>
              <a:spcBef>
                <a:spcPts val="0"/>
              </a:spcBef>
              <a:spcAft>
                <a:spcPts val="0"/>
              </a:spcAft>
              <a:buClr>
                <a:schemeClr val="lt1"/>
              </a:buClr>
              <a:buSzPts val="5200"/>
              <a:buFont typeface="Bebas Neue"/>
              <a:buNone/>
              <a:defRPr sz="5200" b="0" i="0" u="none" strike="noStrike" cap="none">
                <a:solidFill>
                  <a:schemeClr val="lt1"/>
                </a:solidFill>
                <a:latin typeface="Bebas Neue"/>
                <a:ea typeface="Bebas Neue"/>
                <a:cs typeface="Bebas Neue"/>
                <a:sym typeface="Bebas Neue"/>
              </a:defRPr>
            </a:lvl2pPr>
            <a:lvl3pPr marR="0" lvl="2" algn="ctr" rtl="0">
              <a:lnSpc>
                <a:spcPct val="100000"/>
              </a:lnSpc>
              <a:spcBef>
                <a:spcPts val="0"/>
              </a:spcBef>
              <a:spcAft>
                <a:spcPts val="0"/>
              </a:spcAft>
              <a:buClr>
                <a:schemeClr val="lt1"/>
              </a:buClr>
              <a:buSzPts val="5200"/>
              <a:buFont typeface="Bebas Neue"/>
              <a:buNone/>
              <a:defRPr sz="5200" b="0" i="0" u="none" strike="noStrike" cap="none">
                <a:solidFill>
                  <a:schemeClr val="lt1"/>
                </a:solidFill>
                <a:latin typeface="Bebas Neue"/>
                <a:ea typeface="Bebas Neue"/>
                <a:cs typeface="Bebas Neue"/>
                <a:sym typeface="Bebas Neue"/>
              </a:defRPr>
            </a:lvl3pPr>
            <a:lvl4pPr marR="0" lvl="3" algn="ctr" rtl="0">
              <a:lnSpc>
                <a:spcPct val="100000"/>
              </a:lnSpc>
              <a:spcBef>
                <a:spcPts val="0"/>
              </a:spcBef>
              <a:spcAft>
                <a:spcPts val="0"/>
              </a:spcAft>
              <a:buClr>
                <a:schemeClr val="lt1"/>
              </a:buClr>
              <a:buSzPts val="5200"/>
              <a:buFont typeface="Bebas Neue"/>
              <a:buNone/>
              <a:defRPr sz="5200" b="0" i="0" u="none" strike="noStrike" cap="none">
                <a:solidFill>
                  <a:schemeClr val="lt1"/>
                </a:solidFill>
                <a:latin typeface="Bebas Neue"/>
                <a:ea typeface="Bebas Neue"/>
                <a:cs typeface="Bebas Neue"/>
                <a:sym typeface="Bebas Neue"/>
              </a:defRPr>
            </a:lvl4pPr>
            <a:lvl5pPr marR="0" lvl="4" algn="ctr" rtl="0">
              <a:lnSpc>
                <a:spcPct val="100000"/>
              </a:lnSpc>
              <a:spcBef>
                <a:spcPts val="0"/>
              </a:spcBef>
              <a:spcAft>
                <a:spcPts val="0"/>
              </a:spcAft>
              <a:buClr>
                <a:schemeClr val="lt1"/>
              </a:buClr>
              <a:buSzPts val="5200"/>
              <a:buFont typeface="Bebas Neue"/>
              <a:buNone/>
              <a:defRPr sz="5200" b="0" i="0" u="none" strike="noStrike" cap="none">
                <a:solidFill>
                  <a:schemeClr val="lt1"/>
                </a:solidFill>
                <a:latin typeface="Bebas Neue"/>
                <a:ea typeface="Bebas Neue"/>
                <a:cs typeface="Bebas Neue"/>
                <a:sym typeface="Bebas Neue"/>
              </a:defRPr>
            </a:lvl5pPr>
            <a:lvl6pPr marR="0" lvl="5" algn="ctr" rtl="0">
              <a:lnSpc>
                <a:spcPct val="100000"/>
              </a:lnSpc>
              <a:spcBef>
                <a:spcPts val="0"/>
              </a:spcBef>
              <a:spcAft>
                <a:spcPts val="0"/>
              </a:spcAft>
              <a:buClr>
                <a:schemeClr val="lt1"/>
              </a:buClr>
              <a:buSzPts val="5200"/>
              <a:buFont typeface="Bebas Neue"/>
              <a:buNone/>
              <a:defRPr sz="5200" b="0" i="0" u="none" strike="noStrike" cap="none">
                <a:solidFill>
                  <a:schemeClr val="lt1"/>
                </a:solidFill>
                <a:latin typeface="Bebas Neue"/>
                <a:ea typeface="Bebas Neue"/>
                <a:cs typeface="Bebas Neue"/>
                <a:sym typeface="Bebas Neue"/>
              </a:defRPr>
            </a:lvl6pPr>
            <a:lvl7pPr marR="0" lvl="6" algn="ctr" rtl="0">
              <a:lnSpc>
                <a:spcPct val="100000"/>
              </a:lnSpc>
              <a:spcBef>
                <a:spcPts val="0"/>
              </a:spcBef>
              <a:spcAft>
                <a:spcPts val="0"/>
              </a:spcAft>
              <a:buClr>
                <a:schemeClr val="lt1"/>
              </a:buClr>
              <a:buSzPts val="5200"/>
              <a:buFont typeface="Bebas Neue"/>
              <a:buNone/>
              <a:defRPr sz="5200" b="0" i="0" u="none" strike="noStrike" cap="none">
                <a:solidFill>
                  <a:schemeClr val="lt1"/>
                </a:solidFill>
                <a:latin typeface="Bebas Neue"/>
                <a:ea typeface="Bebas Neue"/>
                <a:cs typeface="Bebas Neue"/>
                <a:sym typeface="Bebas Neue"/>
              </a:defRPr>
            </a:lvl7pPr>
            <a:lvl8pPr marR="0" lvl="7" algn="ctr" rtl="0">
              <a:lnSpc>
                <a:spcPct val="100000"/>
              </a:lnSpc>
              <a:spcBef>
                <a:spcPts val="0"/>
              </a:spcBef>
              <a:spcAft>
                <a:spcPts val="0"/>
              </a:spcAft>
              <a:buClr>
                <a:schemeClr val="lt1"/>
              </a:buClr>
              <a:buSzPts val="5200"/>
              <a:buFont typeface="Bebas Neue"/>
              <a:buNone/>
              <a:defRPr sz="5200" b="0" i="0" u="none" strike="noStrike" cap="none">
                <a:solidFill>
                  <a:schemeClr val="lt1"/>
                </a:solidFill>
                <a:latin typeface="Bebas Neue"/>
                <a:ea typeface="Bebas Neue"/>
                <a:cs typeface="Bebas Neue"/>
                <a:sym typeface="Bebas Neue"/>
              </a:defRPr>
            </a:lvl8pPr>
            <a:lvl9pPr marR="0" lvl="8" algn="ctr" rtl="0">
              <a:lnSpc>
                <a:spcPct val="100000"/>
              </a:lnSpc>
              <a:spcBef>
                <a:spcPts val="0"/>
              </a:spcBef>
              <a:spcAft>
                <a:spcPts val="0"/>
              </a:spcAft>
              <a:buClr>
                <a:schemeClr val="lt1"/>
              </a:buClr>
              <a:buSzPts val="5200"/>
              <a:buFont typeface="Bebas Neue"/>
              <a:buNone/>
              <a:defRPr sz="5200" b="0" i="0" u="none" strike="noStrike" cap="none">
                <a:solidFill>
                  <a:schemeClr val="lt1"/>
                </a:solidFill>
                <a:latin typeface="Bebas Neue"/>
                <a:ea typeface="Bebas Neue"/>
                <a:cs typeface="Bebas Neue"/>
                <a:sym typeface="Bebas Neue"/>
              </a:defRPr>
            </a:lvl9pPr>
          </a:lstStyle>
          <a:p>
            <a:pPr algn="ctr">
              <a:lnSpc>
                <a:spcPct val="100000"/>
              </a:lnSpc>
            </a:pPr>
            <a:r>
              <a:rPr lang="es-MX" sz="1800" dirty="0">
                <a:solidFill>
                  <a:schemeClr val="accent4">
                    <a:lumMod val="75000"/>
                  </a:schemeClr>
                </a:solidFill>
              </a:rPr>
              <a:t>Agosto de 2023</a:t>
            </a:r>
          </a:p>
          <a:p>
            <a:pPr algn="ctr">
              <a:lnSpc>
                <a:spcPct val="100000"/>
              </a:lnSpc>
            </a:pPr>
            <a:endParaRPr lang="es-MX" sz="1800" dirty="0">
              <a:solidFill>
                <a:schemeClr val="accent4">
                  <a:lumMod val="75000"/>
                </a:schemeClr>
              </a:solidFill>
            </a:endParaRPr>
          </a:p>
        </p:txBody>
      </p:sp>
    </p:spTree>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8161"/>
        <p:cNvGrpSpPr/>
        <p:nvPr/>
      </p:nvGrpSpPr>
      <p:grpSpPr>
        <a:xfrm>
          <a:off x="0" y="0"/>
          <a:ext cx="0" cy="0"/>
          <a:chOff x="0" y="0"/>
          <a:chExt cx="0" cy="0"/>
        </a:xfrm>
      </p:grpSpPr>
      <p:sp>
        <p:nvSpPr>
          <p:cNvPr id="8163" name="Google Shape;8163;p35"/>
          <p:cNvSpPr txBox="1">
            <a:spLocks noGrp="1"/>
          </p:cNvSpPr>
          <p:nvPr>
            <p:ph type="subTitle" idx="1"/>
          </p:nvPr>
        </p:nvSpPr>
        <p:spPr>
          <a:xfrm>
            <a:off x="419538" y="1112475"/>
            <a:ext cx="2737350" cy="256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En esta actividad interactiva desarrollarás experimentos simulados de preparación de diluciones a partir de disoluciones Stock utilizando el simulador</a:t>
            </a:r>
            <a:endParaRPr dirty="0"/>
          </a:p>
        </p:txBody>
      </p:sp>
      <p:grpSp>
        <p:nvGrpSpPr>
          <p:cNvPr id="8164" name="Google Shape;8164;p35"/>
          <p:cNvGrpSpPr/>
          <p:nvPr/>
        </p:nvGrpSpPr>
        <p:grpSpPr>
          <a:xfrm>
            <a:off x="4144346" y="4220535"/>
            <a:ext cx="855308" cy="653629"/>
            <a:chOff x="4917157" y="4271285"/>
            <a:chExt cx="855308" cy="653629"/>
          </a:xfrm>
        </p:grpSpPr>
        <p:sp>
          <p:nvSpPr>
            <p:cNvPr id="8165" name="Google Shape;8165;p35"/>
            <p:cNvSpPr/>
            <p:nvPr/>
          </p:nvSpPr>
          <p:spPr>
            <a:xfrm>
              <a:off x="4917157" y="4543294"/>
              <a:ext cx="297561" cy="259785"/>
            </a:xfrm>
            <a:custGeom>
              <a:avLst/>
              <a:gdLst/>
              <a:ahLst/>
              <a:cxnLst/>
              <a:rect l="l" t="t" r="r" b="b"/>
              <a:pathLst>
                <a:path w="11855" h="10350" extrusionOk="0">
                  <a:moveTo>
                    <a:pt x="8543" y="641"/>
                  </a:moveTo>
                  <a:lnTo>
                    <a:pt x="11158" y="5175"/>
                  </a:lnTo>
                  <a:lnTo>
                    <a:pt x="8543" y="9710"/>
                  </a:lnTo>
                  <a:lnTo>
                    <a:pt x="3293" y="9710"/>
                  </a:lnTo>
                  <a:lnTo>
                    <a:pt x="678" y="5175"/>
                  </a:lnTo>
                  <a:lnTo>
                    <a:pt x="3293" y="641"/>
                  </a:lnTo>
                  <a:close/>
                  <a:moveTo>
                    <a:pt x="3124" y="1"/>
                  </a:moveTo>
                  <a:lnTo>
                    <a:pt x="3030" y="20"/>
                  </a:ln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20"/>
                  </a:lnTo>
                  <a:lnTo>
                    <a:pt x="87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35"/>
            <p:cNvSpPr/>
            <p:nvPr/>
          </p:nvSpPr>
          <p:spPr>
            <a:xfrm>
              <a:off x="5126391" y="4421459"/>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029" y="0"/>
                  </a:moveTo>
                  <a:lnTo>
                    <a:pt x="2954" y="38"/>
                  </a:lnTo>
                  <a:lnTo>
                    <a:pt x="2898" y="94"/>
                  </a:lnTo>
                  <a:lnTo>
                    <a:pt x="2841" y="151"/>
                  </a:lnTo>
                  <a:lnTo>
                    <a:pt x="38" y="5005"/>
                  </a:lnTo>
                  <a:lnTo>
                    <a:pt x="19" y="5099"/>
                  </a:lnTo>
                  <a:lnTo>
                    <a:pt x="0" y="5175"/>
                  </a:lnTo>
                  <a:lnTo>
                    <a:pt x="19" y="5250"/>
                  </a:lnTo>
                  <a:lnTo>
                    <a:pt x="38" y="5325"/>
                  </a:lnTo>
                  <a:lnTo>
                    <a:pt x="2841" y="10180"/>
                  </a:lnTo>
                  <a:lnTo>
                    <a:pt x="2898" y="10255"/>
                  </a:lnTo>
                  <a:lnTo>
                    <a:pt x="2954" y="10311"/>
                  </a:lnTo>
                  <a:lnTo>
                    <a:pt x="3029" y="10330"/>
                  </a:lnTo>
                  <a:lnTo>
                    <a:pt x="3123" y="10349"/>
                  </a:lnTo>
                  <a:lnTo>
                    <a:pt x="8730" y="10349"/>
                  </a:lnTo>
                  <a:lnTo>
                    <a:pt x="8806" y="10330"/>
                  </a:lnTo>
                  <a:lnTo>
                    <a:pt x="8881" y="10311"/>
                  </a:lnTo>
                  <a:lnTo>
                    <a:pt x="8956" y="10255"/>
                  </a:lnTo>
                  <a:lnTo>
                    <a:pt x="9013" y="10180"/>
                  </a:lnTo>
                  <a:lnTo>
                    <a:pt x="11816" y="5325"/>
                  </a:lnTo>
                  <a:lnTo>
                    <a:pt x="11835" y="5250"/>
                  </a:lnTo>
                  <a:lnTo>
                    <a:pt x="11854" y="5175"/>
                  </a:lnTo>
                  <a:lnTo>
                    <a:pt x="11835" y="5099"/>
                  </a:lnTo>
                  <a:lnTo>
                    <a:pt x="11816" y="5005"/>
                  </a:lnTo>
                  <a:lnTo>
                    <a:pt x="9013" y="151"/>
                  </a:lnTo>
                  <a:lnTo>
                    <a:pt x="8956" y="94"/>
                  </a:lnTo>
                  <a:lnTo>
                    <a:pt x="8881" y="38"/>
                  </a:lnTo>
                  <a:lnTo>
                    <a:pt x="88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35"/>
            <p:cNvSpPr/>
            <p:nvPr/>
          </p:nvSpPr>
          <p:spPr>
            <a:xfrm>
              <a:off x="5341272" y="4299598"/>
              <a:ext cx="297535" cy="259785"/>
            </a:xfrm>
            <a:custGeom>
              <a:avLst/>
              <a:gdLst/>
              <a:ahLst/>
              <a:cxnLst/>
              <a:rect l="l" t="t" r="r" b="b"/>
              <a:pathLst>
                <a:path w="11854" h="10350" extrusionOk="0">
                  <a:moveTo>
                    <a:pt x="8542" y="641"/>
                  </a:moveTo>
                  <a:lnTo>
                    <a:pt x="11177" y="5175"/>
                  </a:lnTo>
                  <a:lnTo>
                    <a:pt x="8542" y="9710"/>
                  </a:lnTo>
                  <a:lnTo>
                    <a:pt x="3312" y="9710"/>
                  </a:lnTo>
                  <a:lnTo>
                    <a:pt x="696" y="5175"/>
                  </a:lnTo>
                  <a:lnTo>
                    <a:pt x="3312" y="641"/>
                  </a:lnTo>
                  <a:close/>
                  <a:moveTo>
                    <a:pt x="3048" y="1"/>
                  </a:moveTo>
                  <a:lnTo>
                    <a:pt x="2973" y="39"/>
                  </a:lnTo>
                  <a:lnTo>
                    <a:pt x="2898" y="95"/>
                  </a:lnTo>
                  <a:lnTo>
                    <a:pt x="2860" y="151"/>
                  </a:lnTo>
                  <a:lnTo>
                    <a:pt x="57" y="5006"/>
                  </a:lnTo>
                  <a:lnTo>
                    <a:pt x="19" y="5081"/>
                  </a:lnTo>
                  <a:lnTo>
                    <a:pt x="0" y="5175"/>
                  </a:lnTo>
                  <a:lnTo>
                    <a:pt x="19" y="5251"/>
                  </a:lnTo>
                  <a:lnTo>
                    <a:pt x="57" y="5326"/>
                  </a:lnTo>
                  <a:lnTo>
                    <a:pt x="2860" y="10180"/>
                  </a:lnTo>
                  <a:lnTo>
                    <a:pt x="2898" y="10255"/>
                  </a:lnTo>
                  <a:lnTo>
                    <a:pt x="2973" y="10312"/>
                  </a:lnTo>
                  <a:lnTo>
                    <a:pt x="3048" y="10331"/>
                  </a:lnTo>
                  <a:lnTo>
                    <a:pt x="3124" y="10350"/>
                  </a:lnTo>
                  <a:lnTo>
                    <a:pt x="8731" y="10350"/>
                  </a:lnTo>
                  <a:lnTo>
                    <a:pt x="8825" y="10331"/>
                  </a:lnTo>
                  <a:lnTo>
                    <a:pt x="8900" y="10312"/>
                  </a:lnTo>
                  <a:lnTo>
                    <a:pt x="8956" y="10255"/>
                  </a:lnTo>
                  <a:lnTo>
                    <a:pt x="9013" y="10180"/>
                  </a:lnTo>
                  <a:lnTo>
                    <a:pt x="11816" y="5326"/>
                  </a:lnTo>
                  <a:lnTo>
                    <a:pt x="11854" y="5251"/>
                  </a:lnTo>
                  <a:lnTo>
                    <a:pt x="11854" y="5175"/>
                  </a:lnTo>
                  <a:lnTo>
                    <a:pt x="11854"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35"/>
            <p:cNvSpPr/>
            <p:nvPr/>
          </p:nvSpPr>
          <p:spPr>
            <a:xfrm>
              <a:off x="5552363" y="4299598"/>
              <a:ext cx="191764" cy="16089"/>
            </a:xfrm>
            <a:custGeom>
              <a:avLst/>
              <a:gdLst/>
              <a:ahLst/>
              <a:cxnLst/>
              <a:rect l="l" t="t" r="r" b="b"/>
              <a:pathLst>
                <a:path w="7640" h="641" extrusionOk="0">
                  <a:moveTo>
                    <a:pt x="264" y="1"/>
                  </a:moveTo>
                  <a:lnTo>
                    <a:pt x="208" y="20"/>
                  </a:lnTo>
                  <a:lnTo>
                    <a:pt x="151" y="57"/>
                  </a:lnTo>
                  <a:lnTo>
                    <a:pt x="95" y="95"/>
                  </a:lnTo>
                  <a:lnTo>
                    <a:pt x="57" y="133"/>
                  </a:lnTo>
                  <a:lnTo>
                    <a:pt x="38" y="189"/>
                  </a:lnTo>
                  <a:lnTo>
                    <a:pt x="20" y="246"/>
                  </a:lnTo>
                  <a:lnTo>
                    <a:pt x="1" y="321"/>
                  </a:lnTo>
                  <a:lnTo>
                    <a:pt x="20" y="377"/>
                  </a:lnTo>
                  <a:lnTo>
                    <a:pt x="38" y="434"/>
                  </a:lnTo>
                  <a:lnTo>
                    <a:pt x="57" y="490"/>
                  </a:lnTo>
                  <a:lnTo>
                    <a:pt x="95" y="547"/>
                  </a:lnTo>
                  <a:lnTo>
                    <a:pt x="151" y="584"/>
                  </a:lnTo>
                  <a:lnTo>
                    <a:pt x="208" y="603"/>
                  </a:lnTo>
                  <a:lnTo>
                    <a:pt x="264" y="622"/>
                  </a:lnTo>
                  <a:lnTo>
                    <a:pt x="321" y="641"/>
                  </a:lnTo>
                  <a:lnTo>
                    <a:pt x="7320" y="641"/>
                  </a:lnTo>
                  <a:lnTo>
                    <a:pt x="7376" y="622"/>
                  </a:lnTo>
                  <a:lnTo>
                    <a:pt x="7452" y="603"/>
                  </a:lnTo>
                  <a:lnTo>
                    <a:pt x="7508" y="584"/>
                  </a:lnTo>
                  <a:lnTo>
                    <a:pt x="7546" y="547"/>
                  </a:lnTo>
                  <a:lnTo>
                    <a:pt x="7583" y="490"/>
                  </a:lnTo>
                  <a:lnTo>
                    <a:pt x="7621" y="434"/>
                  </a:lnTo>
                  <a:lnTo>
                    <a:pt x="7640" y="377"/>
                  </a:lnTo>
                  <a:lnTo>
                    <a:pt x="7640" y="321"/>
                  </a:lnTo>
                  <a:lnTo>
                    <a:pt x="7640" y="246"/>
                  </a:lnTo>
                  <a:lnTo>
                    <a:pt x="7621" y="189"/>
                  </a:lnTo>
                  <a:lnTo>
                    <a:pt x="7583" y="133"/>
                  </a:lnTo>
                  <a:lnTo>
                    <a:pt x="7546" y="95"/>
                  </a:lnTo>
                  <a:lnTo>
                    <a:pt x="7508" y="57"/>
                  </a:lnTo>
                  <a:lnTo>
                    <a:pt x="7452" y="20"/>
                  </a:lnTo>
                  <a:lnTo>
                    <a:pt x="73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35"/>
            <p:cNvSpPr/>
            <p:nvPr/>
          </p:nvSpPr>
          <p:spPr>
            <a:xfrm>
              <a:off x="5126391" y="4665154"/>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123" y="0"/>
                  </a:moveTo>
                  <a:lnTo>
                    <a:pt x="3029" y="19"/>
                  </a:lnTo>
                  <a:lnTo>
                    <a:pt x="2954" y="38"/>
                  </a:lnTo>
                  <a:lnTo>
                    <a:pt x="2898" y="94"/>
                  </a:lnTo>
                  <a:lnTo>
                    <a:pt x="2841" y="151"/>
                  </a:lnTo>
                  <a:lnTo>
                    <a:pt x="38" y="5024"/>
                  </a:lnTo>
                  <a:lnTo>
                    <a:pt x="19" y="5099"/>
                  </a:lnTo>
                  <a:lnTo>
                    <a:pt x="0" y="5175"/>
                  </a:lnTo>
                  <a:lnTo>
                    <a:pt x="19" y="5250"/>
                  </a:lnTo>
                  <a:lnTo>
                    <a:pt x="38" y="5325"/>
                  </a:lnTo>
                  <a:lnTo>
                    <a:pt x="2841" y="10198"/>
                  </a:lnTo>
                  <a:lnTo>
                    <a:pt x="2898" y="10255"/>
                  </a:lnTo>
                  <a:lnTo>
                    <a:pt x="2954" y="10311"/>
                  </a:lnTo>
                  <a:lnTo>
                    <a:pt x="3029" y="10330"/>
                  </a:lnTo>
                  <a:lnTo>
                    <a:pt x="3123" y="10349"/>
                  </a:lnTo>
                  <a:lnTo>
                    <a:pt x="8730" y="10349"/>
                  </a:lnTo>
                  <a:lnTo>
                    <a:pt x="8806" y="10330"/>
                  </a:lnTo>
                  <a:lnTo>
                    <a:pt x="8881" y="10311"/>
                  </a:lnTo>
                  <a:lnTo>
                    <a:pt x="8956" y="10255"/>
                  </a:lnTo>
                  <a:lnTo>
                    <a:pt x="9013" y="10198"/>
                  </a:lnTo>
                  <a:lnTo>
                    <a:pt x="11816" y="5325"/>
                  </a:lnTo>
                  <a:lnTo>
                    <a:pt x="11835" y="5250"/>
                  </a:lnTo>
                  <a:lnTo>
                    <a:pt x="11854" y="5175"/>
                  </a:lnTo>
                  <a:lnTo>
                    <a:pt x="11835" y="5099"/>
                  </a:lnTo>
                  <a:lnTo>
                    <a:pt x="11816" y="5024"/>
                  </a:lnTo>
                  <a:lnTo>
                    <a:pt x="9013" y="151"/>
                  </a:lnTo>
                  <a:lnTo>
                    <a:pt x="8956" y="94"/>
                  </a:lnTo>
                  <a:lnTo>
                    <a:pt x="8881" y="38"/>
                  </a:lnTo>
                  <a:lnTo>
                    <a:pt x="8806" y="19"/>
                  </a:lnTo>
                  <a:lnTo>
                    <a:pt x="8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35"/>
            <p:cNvSpPr/>
            <p:nvPr/>
          </p:nvSpPr>
          <p:spPr>
            <a:xfrm>
              <a:off x="5098053" y="4514956"/>
              <a:ext cx="72740" cy="72765"/>
            </a:xfrm>
            <a:custGeom>
              <a:avLst/>
              <a:gdLst/>
              <a:ahLst/>
              <a:cxnLst/>
              <a:rect l="l" t="t" r="r" b="b"/>
              <a:pathLst>
                <a:path w="2898" h="2899" extrusionOk="0">
                  <a:moveTo>
                    <a:pt x="1355" y="1"/>
                  </a:moveTo>
                  <a:lnTo>
                    <a:pt x="1204" y="20"/>
                  </a:lnTo>
                  <a:lnTo>
                    <a:pt x="1073" y="39"/>
                  </a:lnTo>
                  <a:lnTo>
                    <a:pt x="922" y="95"/>
                  </a:lnTo>
                  <a:lnTo>
                    <a:pt x="790" y="151"/>
                  </a:lnTo>
                  <a:lnTo>
                    <a:pt x="677" y="227"/>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35"/>
                  </a:lnTo>
                  <a:lnTo>
                    <a:pt x="715" y="2710"/>
                  </a:lnTo>
                  <a:lnTo>
                    <a:pt x="847" y="2767"/>
                  </a:lnTo>
                  <a:lnTo>
                    <a:pt x="979" y="2823"/>
                  </a:lnTo>
                  <a:lnTo>
                    <a:pt x="1110" y="2861"/>
                  </a:lnTo>
                  <a:lnTo>
                    <a:pt x="1242" y="2880"/>
                  </a:lnTo>
                  <a:lnTo>
                    <a:pt x="1392"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35"/>
            <p:cNvSpPr/>
            <p:nvPr/>
          </p:nvSpPr>
          <p:spPr>
            <a:xfrm>
              <a:off x="5699725" y="4271285"/>
              <a:ext cx="72740" cy="72740"/>
            </a:xfrm>
            <a:custGeom>
              <a:avLst/>
              <a:gdLst/>
              <a:ahLst/>
              <a:cxnLst/>
              <a:rect l="l" t="t" r="r" b="b"/>
              <a:pathLst>
                <a:path w="2898" h="2898" extrusionOk="0">
                  <a:moveTo>
                    <a:pt x="1355" y="0"/>
                  </a:moveTo>
                  <a:lnTo>
                    <a:pt x="1223" y="19"/>
                  </a:lnTo>
                  <a:lnTo>
                    <a:pt x="1073" y="38"/>
                  </a:lnTo>
                  <a:lnTo>
                    <a:pt x="941" y="94"/>
                  </a:lnTo>
                  <a:lnTo>
                    <a:pt x="809" y="151"/>
                  </a:lnTo>
                  <a:lnTo>
                    <a:pt x="678" y="207"/>
                  </a:lnTo>
                  <a:lnTo>
                    <a:pt x="565" y="301"/>
                  </a:lnTo>
                  <a:lnTo>
                    <a:pt x="452" y="376"/>
                  </a:lnTo>
                  <a:lnTo>
                    <a:pt x="358" y="489"/>
                  </a:lnTo>
                  <a:lnTo>
                    <a:pt x="264" y="602"/>
                  </a:lnTo>
                  <a:lnTo>
                    <a:pt x="188" y="715"/>
                  </a:lnTo>
                  <a:lnTo>
                    <a:pt x="132" y="828"/>
                  </a:lnTo>
                  <a:lnTo>
                    <a:pt x="75" y="960"/>
                  </a:lnTo>
                  <a:lnTo>
                    <a:pt x="38" y="1110"/>
                  </a:lnTo>
                  <a:lnTo>
                    <a:pt x="19" y="1242"/>
                  </a:lnTo>
                  <a:lnTo>
                    <a:pt x="0" y="1392"/>
                  </a:lnTo>
                  <a:lnTo>
                    <a:pt x="0" y="1524"/>
                  </a:lnTo>
                  <a:lnTo>
                    <a:pt x="19" y="1675"/>
                  </a:lnTo>
                  <a:lnTo>
                    <a:pt x="57" y="1825"/>
                  </a:lnTo>
                  <a:lnTo>
                    <a:pt x="94" y="1957"/>
                  </a:lnTo>
                  <a:lnTo>
                    <a:pt x="151" y="2089"/>
                  </a:lnTo>
                  <a:lnTo>
                    <a:pt x="226" y="2220"/>
                  </a:lnTo>
                  <a:lnTo>
                    <a:pt x="301" y="2333"/>
                  </a:lnTo>
                  <a:lnTo>
                    <a:pt x="395" y="2446"/>
                  </a:lnTo>
                  <a:lnTo>
                    <a:pt x="489" y="2540"/>
                  </a:lnTo>
                  <a:lnTo>
                    <a:pt x="602" y="2615"/>
                  </a:lnTo>
                  <a:lnTo>
                    <a:pt x="715" y="2691"/>
                  </a:lnTo>
                  <a:lnTo>
                    <a:pt x="847" y="2766"/>
                  </a:lnTo>
                  <a:lnTo>
                    <a:pt x="979" y="2822"/>
                  </a:lnTo>
                  <a:lnTo>
                    <a:pt x="1110" y="2860"/>
                  </a:lnTo>
                  <a:lnTo>
                    <a:pt x="1242" y="2879"/>
                  </a:lnTo>
                  <a:lnTo>
                    <a:pt x="1393" y="2898"/>
                  </a:lnTo>
                  <a:lnTo>
                    <a:pt x="1543" y="2898"/>
                  </a:lnTo>
                  <a:lnTo>
                    <a:pt x="1694" y="2879"/>
                  </a:lnTo>
                  <a:lnTo>
                    <a:pt x="1825" y="2841"/>
                  </a:lnTo>
                  <a:lnTo>
                    <a:pt x="1976" y="2804"/>
                  </a:lnTo>
                  <a:lnTo>
                    <a:pt x="2108" y="2747"/>
                  </a:lnTo>
                  <a:lnTo>
                    <a:pt x="2220" y="2672"/>
                  </a:lnTo>
                  <a:lnTo>
                    <a:pt x="2333" y="2597"/>
                  </a:lnTo>
                  <a:lnTo>
                    <a:pt x="2446" y="2502"/>
                  </a:lnTo>
                  <a:lnTo>
                    <a:pt x="2540" y="2408"/>
                  </a:lnTo>
                  <a:lnTo>
                    <a:pt x="2634" y="2296"/>
                  </a:lnTo>
                  <a:lnTo>
                    <a:pt x="2710" y="2183"/>
                  </a:lnTo>
                  <a:lnTo>
                    <a:pt x="2766" y="2051"/>
                  </a:lnTo>
                  <a:lnTo>
                    <a:pt x="2823" y="1919"/>
                  </a:lnTo>
                  <a:lnTo>
                    <a:pt x="2860" y="1787"/>
                  </a:lnTo>
                  <a:lnTo>
                    <a:pt x="2898" y="1637"/>
                  </a:lnTo>
                  <a:lnTo>
                    <a:pt x="2898" y="1505"/>
                  </a:lnTo>
                  <a:lnTo>
                    <a:pt x="2898" y="1355"/>
                  </a:lnTo>
                  <a:lnTo>
                    <a:pt x="2879" y="1204"/>
                  </a:lnTo>
                  <a:lnTo>
                    <a:pt x="2860" y="1072"/>
                  </a:lnTo>
                  <a:lnTo>
                    <a:pt x="2804" y="922"/>
                  </a:lnTo>
                  <a:lnTo>
                    <a:pt x="2747" y="790"/>
                  </a:lnTo>
                  <a:lnTo>
                    <a:pt x="2672" y="677"/>
                  </a:lnTo>
                  <a:lnTo>
                    <a:pt x="2597" y="546"/>
                  </a:lnTo>
                  <a:lnTo>
                    <a:pt x="2503" y="452"/>
                  </a:lnTo>
                  <a:lnTo>
                    <a:pt x="2409" y="357"/>
                  </a:lnTo>
                  <a:lnTo>
                    <a:pt x="2296" y="263"/>
                  </a:lnTo>
                  <a:lnTo>
                    <a:pt x="2183" y="188"/>
                  </a:lnTo>
                  <a:lnTo>
                    <a:pt x="2051" y="132"/>
                  </a:lnTo>
                  <a:lnTo>
                    <a:pt x="1919" y="75"/>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35"/>
            <p:cNvSpPr/>
            <p:nvPr/>
          </p:nvSpPr>
          <p:spPr>
            <a:xfrm>
              <a:off x="5379524" y="4520152"/>
              <a:ext cx="72740" cy="72765"/>
            </a:xfrm>
            <a:custGeom>
              <a:avLst/>
              <a:gdLst/>
              <a:ahLst/>
              <a:cxnLst/>
              <a:rect l="l" t="t" r="r" b="b"/>
              <a:pathLst>
                <a:path w="2898" h="2899" extrusionOk="0">
                  <a:moveTo>
                    <a:pt x="1355" y="1"/>
                  </a:moveTo>
                  <a:lnTo>
                    <a:pt x="1204" y="20"/>
                  </a:lnTo>
                  <a:lnTo>
                    <a:pt x="1073" y="38"/>
                  </a:lnTo>
                  <a:lnTo>
                    <a:pt x="922" y="95"/>
                  </a:lnTo>
                  <a:lnTo>
                    <a:pt x="790" y="151"/>
                  </a:lnTo>
                  <a:lnTo>
                    <a:pt x="678" y="208"/>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16"/>
                  </a:lnTo>
                  <a:lnTo>
                    <a:pt x="715" y="2691"/>
                  </a:lnTo>
                  <a:lnTo>
                    <a:pt x="847" y="2767"/>
                  </a:lnTo>
                  <a:lnTo>
                    <a:pt x="979" y="2823"/>
                  </a:lnTo>
                  <a:lnTo>
                    <a:pt x="1110" y="2861"/>
                  </a:lnTo>
                  <a:lnTo>
                    <a:pt x="1242" y="2880"/>
                  </a:lnTo>
                  <a:lnTo>
                    <a:pt x="1393"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3"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8"/>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3" name="Google Shape;8173;p35"/>
          <p:cNvGrpSpPr/>
          <p:nvPr/>
        </p:nvGrpSpPr>
        <p:grpSpPr>
          <a:xfrm>
            <a:off x="0" y="54616"/>
            <a:ext cx="657650" cy="757825"/>
            <a:chOff x="1381575" y="2568425"/>
            <a:chExt cx="657650" cy="757825"/>
          </a:xfrm>
        </p:grpSpPr>
        <p:sp>
          <p:nvSpPr>
            <p:cNvPr id="8174" name="Google Shape;8174;p35"/>
            <p:cNvSpPr/>
            <p:nvPr/>
          </p:nvSpPr>
          <p:spPr>
            <a:xfrm>
              <a:off x="1381575" y="2735425"/>
              <a:ext cx="517925" cy="590825"/>
            </a:xfrm>
            <a:custGeom>
              <a:avLst/>
              <a:gdLst/>
              <a:ahLst/>
              <a:cxnLst/>
              <a:rect l="l" t="t" r="r" b="b"/>
              <a:pathLst>
                <a:path w="20717" h="23633" extrusionOk="0">
                  <a:moveTo>
                    <a:pt x="14357" y="0"/>
                  </a:moveTo>
                  <a:lnTo>
                    <a:pt x="14263" y="19"/>
                  </a:lnTo>
                  <a:lnTo>
                    <a:pt x="14207" y="76"/>
                  </a:lnTo>
                  <a:lnTo>
                    <a:pt x="13529" y="1054"/>
                  </a:lnTo>
                  <a:lnTo>
                    <a:pt x="13473" y="1148"/>
                  </a:lnTo>
                  <a:lnTo>
                    <a:pt x="13435" y="1223"/>
                  </a:lnTo>
                  <a:lnTo>
                    <a:pt x="13416" y="1317"/>
                  </a:lnTo>
                  <a:lnTo>
                    <a:pt x="13416" y="1412"/>
                  </a:lnTo>
                  <a:lnTo>
                    <a:pt x="13416" y="1506"/>
                  </a:lnTo>
                  <a:lnTo>
                    <a:pt x="13435" y="1600"/>
                  </a:lnTo>
                  <a:lnTo>
                    <a:pt x="13473" y="1694"/>
                  </a:lnTo>
                  <a:lnTo>
                    <a:pt x="13529" y="1769"/>
                  </a:lnTo>
                  <a:lnTo>
                    <a:pt x="13812" y="2145"/>
                  </a:lnTo>
                  <a:lnTo>
                    <a:pt x="14000" y="2390"/>
                  </a:lnTo>
                  <a:lnTo>
                    <a:pt x="14226" y="2635"/>
                  </a:lnTo>
                  <a:lnTo>
                    <a:pt x="11761" y="6228"/>
                  </a:lnTo>
                  <a:lnTo>
                    <a:pt x="11403" y="6115"/>
                  </a:lnTo>
                  <a:lnTo>
                    <a:pt x="11065" y="6021"/>
                  </a:lnTo>
                  <a:lnTo>
                    <a:pt x="10707" y="5946"/>
                  </a:lnTo>
                  <a:lnTo>
                    <a:pt x="10350" y="5890"/>
                  </a:lnTo>
                  <a:lnTo>
                    <a:pt x="9992" y="5833"/>
                  </a:lnTo>
                  <a:lnTo>
                    <a:pt x="9653" y="5796"/>
                  </a:lnTo>
                  <a:lnTo>
                    <a:pt x="9296" y="5777"/>
                  </a:lnTo>
                  <a:lnTo>
                    <a:pt x="8581" y="5777"/>
                  </a:lnTo>
                  <a:lnTo>
                    <a:pt x="8223" y="5814"/>
                  </a:lnTo>
                  <a:lnTo>
                    <a:pt x="7866" y="5833"/>
                  </a:lnTo>
                  <a:lnTo>
                    <a:pt x="7527" y="5890"/>
                  </a:lnTo>
                  <a:lnTo>
                    <a:pt x="7170" y="5946"/>
                  </a:lnTo>
                  <a:lnTo>
                    <a:pt x="6831" y="6021"/>
                  </a:lnTo>
                  <a:lnTo>
                    <a:pt x="6492" y="6115"/>
                  </a:lnTo>
                  <a:lnTo>
                    <a:pt x="6154" y="6228"/>
                  </a:lnTo>
                  <a:lnTo>
                    <a:pt x="5815" y="6341"/>
                  </a:lnTo>
                  <a:lnTo>
                    <a:pt x="5476" y="6473"/>
                  </a:lnTo>
                  <a:lnTo>
                    <a:pt x="5156" y="6623"/>
                  </a:lnTo>
                  <a:lnTo>
                    <a:pt x="4837" y="6774"/>
                  </a:lnTo>
                  <a:lnTo>
                    <a:pt x="4517" y="6943"/>
                  </a:lnTo>
                  <a:lnTo>
                    <a:pt x="4216" y="7131"/>
                  </a:lnTo>
                  <a:lnTo>
                    <a:pt x="3915" y="7320"/>
                  </a:lnTo>
                  <a:lnTo>
                    <a:pt x="3614" y="7527"/>
                  </a:lnTo>
                  <a:lnTo>
                    <a:pt x="3331" y="7752"/>
                  </a:lnTo>
                  <a:lnTo>
                    <a:pt x="3049" y="7978"/>
                  </a:lnTo>
                  <a:lnTo>
                    <a:pt x="2786" y="8242"/>
                  </a:lnTo>
                  <a:lnTo>
                    <a:pt x="2522" y="8486"/>
                  </a:lnTo>
                  <a:lnTo>
                    <a:pt x="2278" y="8768"/>
                  </a:lnTo>
                  <a:lnTo>
                    <a:pt x="2033" y="9051"/>
                  </a:lnTo>
                  <a:lnTo>
                    <a:pt x="1788" y="9352"/>
                  </a:lnTo>
                  <a:lnTo>
                    <a:pt x="1581" y="9653"/>
                  </a:lnTo>
                  <a:lnTo>
                    <a:pt x="1318" y="10048"/>
                  </a:lnTo>
                  <a:lnTo>
                    <a:pt x="1092" y="10443"/>
                  </a:lnTo>
                  <a:lnTo>
                    <a:pt x="885" y="10838"/>
                  </a:lnTo>
                  <a:lnTo>
                    <a:pt x="697" y="11233"/>
                  </a:lnTo>
                  <a:lnTo>
                    <a:pt x="547" y="11647"/>
                  </a:lnTo>
                  <a:lnTo>
                    <a:pt x="396" y="12080"/>
                  </a:lnTo>
                  <a:lnTo>
                    <a:pt x="283" y="12494"/>
                  </a:lnTo>
                  <a:lnTo>
                    <a:pt x="189" y="12927"/>
                  </a:lnTo>
                  <a:lnTo>
                    <a:pt x="114" y="13341"/>
                  </a:lnTo>
                  <a:lnTo>
                    <a:pt x="57" y="13773"/>
                  </a:lnTo>
                  <a:lnTo>
                    <a:pt x="20" y="14206"/>
                  </a:lnTo>
                  <a:lnTo>
                    <a:pt x="1" y="14639"/>
                  </a:lnTo>
                  <a:lnTo>
                    <a:pt x="20" y="15072"/>
                  </a:lnTo>
                  <a:lnTo>
                    <a:pt x="39" y="15486"/>
                  </a:lnTo>
                  <a:lnTo>
                    <a:pt x="95" y="15918"/>
                  </a:lnTo>
                  <a:lnTo>
                    <a:pt x="151" y="16332"/>
                  </a:lnTo>
                  <a:lnTo>
                    <a:pt x="246" y="16765"/>
                  </a:lnTo>
                  <a:lnTo>
                    <a:pt x="358" y="17179"/>
                  </a:lnTo>
                  <a:lnTo>
                    <a:pt x="490" y="17574"/>
                  </a:lnTo>
                  <a:lnTo>
                    <a:pt x="641" y="17988"/>
                  </a:lnTo>
                  <a:lnTo>
                    <a:pt x="810" y="18383"/>
                  </a:lnTo>
                  <a:lnTo>
                    <a:pt x="979" y="18778"/>
                  </a:lnTo>
                  <a:lnTo>
                    <a:pt x="1186" y="19155"/>
                  </a:lnTo>
                  <a:lnTo>
                    <a:pt x="1412" y="19531"/>
                  </a:lnTo>
                  <a:lnTo>
                    <a:pt x="1657" y="19888"/>
                  </a:lnTo>
                  <a:lnTo>
                    <a:pt x="1920" y="20227"/>
                  </a:lnTo>
                  <a:lnTo>
                    <a:pt x="2202" y="20566"/>
                  </a:lnTo>
                  <a:lnTo>
                    <a:pt x="2503" y="20905"/>
                  </a:lnTo>
                  <a:lnTo>
                    <a:pt x="2823" y="21206"/>
                  </a:lnTo>
                  <a:lnTo>
                    <a:pt x="3162" y="21507"/>
                  </a:lnTo>
                  <a:lnTo>
                    <a:pt x="3519" y="21789"/>
                  </a:lnTo>
                  <a:lnTo>
                    <a:pt x="3896" y="22071"/>
                  </a:lnTo>
                  <a:lnTo>
                    <a:pt x="4272" y="22316"/>
                  </a:lnTo>
                  <a:lnTo>
                    <a:pt x="4667" y="22542"/>
                  </a:lnTo>
                  <a:lnTo>
                    <a:pt x="5062" y="22748"/>
                  </a:lnTo>
                  <a:lnTo>
                    <a:pt x="5476" y="22937"/>
                  </a:lnTo>
                  <a:lnTo>
                    <a:pt x="5890" y="23106"/>
                  </a:lnTo>
                  <a:lnTo>
                    <a:pt x="6304" y="23238"/>
                  </a:lnTo>
                  <a:lnTo>
                    <a:pt x="6718" y="23351"/>
                  </a:lnTo>
                  <a:lnTo>
                    <a:pt x="7151" y="23445"/>
                  </a:lnTo>
                  <a:lnTo>
                    <a:pt x="7584" y="23539"/>
                  </a:lnTo>
                  <a:lnTo>
                    <a:pt x="7998" y="23576"/>
                  </a:lnTo>
                  <a:lnTo>
                    <a:pt x="8430" y="23614"/>
                  </a:lnTo>
                  <a:lnTo>
                    <a:pt x="8863" y="23633"/>
                  </a:lnTo>
                  <a:lnTo>
                    <a:pt x="9296" y="23633"/>
                  </a:lnTo>
                  <a:lnTo>
                    <a:pt x="9729" y="23595"/>
                  </a:lnTo>
                  <a:lnTo>
                    <a:pt x="10143" y="23558"/>
                  </a:lnTo>
                  <a:lnTo>
                    <a:pt x="10575" y="23482"/>
                  </a:lnTo>
                  <a:lnTo>
                    <a:pt x="10989" y="23388"/>
                  </a:lnTo>
                  <a:lnTo>
                    <a:pt x="11403" y="23275"/>
                  </a:lnTo>
                  <a:lnTo>
                    <a:pt x="11817" y="23162"/>
                  </a:lnTo>
                  <a:lnTo>
                    <a:pt x="12212" y="23012"/>
                  </a:lnTo>
                  <a:lnTo>
                    <a:pt x="12607" y="22843"/>
                  </a:lnTo>
                  <a:lnTo>
                    <a:pt x="13003" y="22654"/>
                  </a:lnTo>
                  <a:lnTo>
                    <a:pt x="13379" y="22447"/>
                  </a:lnTo>
                  <a:lnTo>
                    <a:pt x="13755" y="22222"/>
                  </a:lnTo>
                  <a:lnTo>
                    <a:pt x="14113" y="21977"/>
                  </a:lnTo>
                  <a:lnTo>
                    <a:pt x="14470" y="21714"/>
                  </a:lnTo>
                  <a:lnTo>
                    <a:pt x="14809" y="21431"/>
                  </a:lnTo>
                  <a:lnTo>
                    <a:pt x="15129" y="21130"/>
                  </a:lnTo>
                  <a:lnTo>
                    <a:pt x="15449" y="20810"/>
                  </a:lnTo>
                  <a:lnTo>
                    <a:pt x="15750" y="20472"/>
                  </a:lnTo>
                  <a:lnTo>
                    <a:pt x="16032" y="20133"/>
                  </a:lnTo>
                  <a:lnTo>
                    <a:pt x="16295" y="19757"/>
                  </a:lnTo>
                  <a:lnTo>
                    <a:pt x="16502" y="19437"/>
                  </a:lnTo>
                  <a:lnTo>
                    <a:pt x="16709" y="19117"/>
                  </a:lnTo>
                  <a:lnTo>
                    <a:pt x="16879" y="18778"/>
                  </a:lnTo>
                  <a:lnTo>
                    <a:pt x="17048" y="18459"/>
                  </a:lnTo>
                  <a:lnTo>
                    <a:pt x="17198" y="18120"/>
                  </a:lnTo>
                  <a:lnTo>
                    <a:pt x="17330" y="17781"/>
                  </a:lnTo>
                  <a:lnTo>
                    <a:pt x="17443" y="17424"/>
                  </a:lnTo>
                  <a:lnTo>
                    <a:pt x="17537" y="17085"/>
                  </a:lnTo>
                  <a:lnTo>
                    <a:pt x="17631" y="16727"/>
                  </a:lnTo>
                  <a:lnTo>
                    <a:pt x="17706" y="16370"/>
                  </a:lnTo>
                  <a:lnTo>
                    <a:pt x="17763" y="16031"/>
                  </a:lnTo>
                  <a:lnTo>
                    <a:pt x="17819" y="15674"/>
                  </a:lnTo>
                  <a:lnTo>
                    <a:pt x="17838" y="15316"/>
                  </a:lnTo>
                  <a:lnTo>
                    <a:pt x="17857" y="14959"/>
                  </a:lnTo>
                  <a:lnTo>
                    <a:pt x="17857" y="14601"/>
                  </a:lnTo>
                  <a:lnTo>
                    <a:pt x="17857" y="14244"/>
                  </a:lnTo>
                  <a:lnTo>
                    <a:pt x="17819" y="13905"/>
                  </a:lnTo>
                  <a:lnTo>
                    <a:pt x="17782" y="13548"/>
                  </a:lnTo>
                  <a:lnTo>
                    <a:pt x="17744" y="13190"/>
                  </a:lnTo>
                  <a:lnTo>
                    <a:pt x="17669" y="12851"/>
                  </a:lnTo>
                  <a:lnTo>
                    <a:pt x="17594" y="12513"/>
                  </a:lnTo>
                  <a:lnTo>
                    <a:pt x="17499" y="12155"/>
                  </a:lnTo>
                  <a:lnTo>
                    <a:pt x="17387" y="11817"/>
                  </a:lnTo>
                  <a:lnTo>
                    <a:pt x="17274" y="11497"/>
                  </a:lnTo>
                  <a:lnTo>
                    <a:pt x="17142" y="11158"/>
                  </a:lnTo>
                  <a:lnTo>
                    <a:pt x="16991" y="10838"/>
                  </a:lnTo>
                  <a:lnTo>
                    <a:pt x="16822" y="10518"/>
                  </a:lnTo>
                  <a:lnTo>
                    <a:pt x="16653" y="10198"/>
                  </a:lnTo>
                  <a:lnTo>
                    <a:pt x="16465" y="9897"/>
                  </a:lnTo>
                  <a:lnTo>
                    <a:pt x="16258" y="9596"/>
                  </a:lnTo>
                  <a:lnTo>
                    <a:pt x="16051" y="9314"/>
                  </a:lnTo>
                  <a:lnTo>
                    <a:pt x="15825" y="9032"/>
                  </a:lnTo>
                  <a:lnTo>
                    <a:pt x="18271" y="5457"/>
                  </a:lnTo>
                  <a:lnTo>
                    <a:pt x="18835" y="5683"/>
                  </a:lnTo>
                  <a:lnTo>
                    <a:pt x="19249" y="5833"/>
                  </a:lnTo>
                  <a:lnTo>
                    <a:pt x="19362" y="5852"/>
                  </a:lnTo>
                  <a:lnTo>
                    <a:pt x="19550" y="5852"/>
                  </a:lnTo>
                  <a:lnTo>
                    <a:pt x="19644" y="5814"/>
                  </a:lnTo>
                  <a:lnTo>
                    <a:pt x="19739" y="5777"/>
                  </a:lnTo>
                  <a:lnTo>
                    <a:pt x="19833" y="5720"/>
                  </a:lnTo>
                  <a:lnTo>
                    <a:pt x="19908" y="5664"/>
                  </a:lnTo>
                  <a:lnTo>
                    <a:pt x="19964" y="5589"/>
                  </a:lnTo>
                  <a:lnTo>
                    <a:pt x="20698" y="4516"/>
                  </a:lnTo>
                  <a:lnTo>
                    <a:pt x="20717" y="4441"/>
                  </a:lnTo>
                  <a:lnTo>
                    <a:pt x="20717" y="4347"/>
                  </a:lnTo>
                  <a:lnTo>
                    <a:pt x="20661" y="4234"/>
                  </a:lnTo>
                  <a:lnTo>
                    <a:pt x="20604" y="4102"/>
                  </a:lnTo>
                  <a:lnTo>
                    <a:pt x="20491" y="3970"/>
                  </a:lnTo>
                  <a:lnTo>
                    <a:pt x="20378" y="3801"/>
                  </a:lnTo>
                  <a:lnTo>
                    <a:pt x="20040" y="3444"/>
                  </a:lnTo>
                  <a:lnTo>
                    <a:pt x="19607" y="3030"/>
                  </a:lnTo>
                  <a:lnTo>
                    <a:pt x="19099" y="2597"/>
                  </a:lnTo>
                  <a:lnTo>
                    <a:pt x="18516" y="2145"/>
                  </a:lnTo>
                  <a:lnTo>
                    <a:pt x="17857" y="1694"/>
                  </a:lnTo>
                  <a:lnTo>
                    <a:pt x="17198" y="1261"/>
                  </a:lnTo>
                  <a:lnTo>
                    <a:pt x="16559" y="866"/>
                  </a:lnTo>
                  <a:lnTo>
                    <a:pt x="15975" y="546"/>
                  </a:lnTo>
                  <a:lnTo>
                    <a:pt x="15449" y="301"/>
                  </a:lnTo>
                  <a:lnTo>
                    <a:pt x="14997" y="113"/>
                  </a:lnTo>
                  <a:lnTo>
                    <a:pt x="14790" y="57"/>
                  </a:lnTo>
                  <a:lnTo>
                    <a:pt x="14621" y="19"/>
                  </a:lnTo>
                  <a:lnTo>
                    <a:pt x="1447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35"/>
            <p:cNvSpPr/>
            <p:nvPr/>
          </p:nvSpPr>
          <p:spPr>
            <a:xfrm>
              <a:off x="1381575" y="2735425"/>
              <a:ext cx="517925" cy="590825"/>
            </a:xfrm>
            <a:custGeom>
              <a:avLst/>
              <a:gdLst/>
              <a:ahLst/>
              <a:cxnLst/>
              <a:rect l="l" t="t" r="r" b="b"/>
              <a:pathLst>
                <a:path w="20717" h="23633" fill="none" extrusionOk="0">
                  <a:moveTo>
                    <a:pt x="16295" y="19757"/>
                  </a:moveTo>
                  <a:lnTo>
                    <a:pt x="16295" y="19757"/>
                  </a:lnTo>
                  <a:lnTo>
                    <a:pt x="16032" y="20133"/>
                  </a:lnTo>
                  <a:lnTo>
                    <a:pt x="15750" y="20472"/>
                  </a:lnTo>
                  <a:lnTo>
                    <a:pt x="15449" y="20810"/>
                  </a:lnTo>
                  <a:lnTo>
                    <a:pt x="15129" y="21130"/>
                  </a:lnTo>
                  <a:lnTo>
                    <a:pt x="14809" y="21431"/>
                  </a:lnTo>
                  <a:lnTo>
                    <a:pt x="14470" y="21714"/>
                  </a:lnTo>
                  <a:lnTo>
                    <a:pt x="14113" y="21977"/>
                  </a:lnTo>
                  <a:lnTo>
                    <a:pt x="13755" y="22222"/>
                  </a:lnTo>
                  <a:lnTo>
                    <a:pt x="13379" y="22447"/>
                  </a:lnTo>
                  <a:lnTo>
                    <a:pt x="13003" y="22654"/>
                  </a:lnTo>
                  <a:lnTo>
                    <a:pt x="12607" y="22843"/>
                  </a:lnTo>
                  <a:lnTo>
                    <a:pt x="12212" y="23012"/>
                  </a:lnTo>
                  <a:lnTo>
                    <a:pt x="11817" y="23162"/>
                  </a:lnTo>
                  <a:lnTo>
                    <a:pt x="11403" y="23275"/>
                  </a:lnTo>
                  <a:lnTo>
                    <a:pt x="10989" y="23388"/>
                  </a:lnTo>
                  <a:lnTo>
                    <a:pt x="10575" y="23482"/>
                  </a:lnTo>
                  <a:lnTo>
                    <a:pt x="10143" y="23558"/>
                  </a:lnTo>
                  <a:lnTo>
                    <a:pt x="9729" y="23595"/>
                  </a:lnTo>
                  <a:lnTo>
                    <a:pt x="9296" y="23633"/>
                  </a:lnTo>
                  <a:lnTo>
                    <a:pt x="8863" y="23633"/>
                  </a:lnTo>
                  <a:lnTo>
                    <a:pt x="8430" y="23614"/>
                  </a:lnTo>
                  <a:lnTo>
                    <a:pt x="7998" y="23576"/>
                  </a:lnTo>
                  <a:lnTo>
                    <a:pt x="7584" y="23539"/>
                  </a:lnTo>
                  <a:lnTo>
                    <a:pt x="7151" y="23445"/>
                  </a:lnTo>
                  <a:lnTo>
                    <a:pt x="6718" y="23351"/>
                  </a:lnTo>
                  <a:lnTo>
                    <a:pt x="6304" y="23238"/>
                  </a:lnTo>
                  <a:lnTo>
                    <a:pt x="5890" y="23106"/>
                  </a:lnTo>
                  <a:lnTo>
                    <a:pt x="5476" y="22937"/>
                  </a:lnTo>
                  <a:lnTo>
                    <a:pt x="5062" y="22748"/>
                  </a:lnTo>
                  <a:lnTo>
                    <a:pt x="4667" y="22542"/>
                  </a:lnTo>
                  <a:lnTo>
                    <a:pt x="4272" y="22316"/>
                  </a:lnTo>
                  <a:lnTo>
                    <a:pt x="3896" y="22071"/>
                  </a:lnTo>
                  <a:lnTo>
                    <a:pt x="3896" y="22071"/>
                  </a:lnTo>
                  <a:lnTo>
                    <a:pt x="3519" y="21789"/>
                  </a:lnTo>
                  <a:lnTo>
                    <a:pt x="3162" y="21507"/>
                  </a:lnTo>
                  <a:lnTo>
                    <a:pt x="2823" y="21206"/>
                  </a:lnTo>
                  <a:lnTo>
                    <a:pt x="2503" y="20905"/>
                  </a:lnTo>
                  <a:lnTo>
                    <a:pt x="2202" y="20566"/>
                  </a:lnTo>
                  <a:lnTo>
                    <a:pt x="1920" y="20227"/>
                  </a:lnTo>
                  <a:lnTo>
                    <a:pt x="1657" y="19888"/>
                  </a:lnTo>
                  <a:lnTo>
                    <a:pt x="1412" y="19531"/>
                  </a:lnTo>
                  <a:lnTo>
                    <a:pt x="1186" y="19155"/>
                  </a:lnTo>
                  <a:lnTo>
                    <a:pt x="979" y="18778"/>
                  </a:lnTo>
                  <a:lnTo>
                    <a:pt x="810" y="18383"/>
                  </a:lnTo>
                  <a:lnTo>
                    <a:pt x="641" y="17988"/>
                  </a:lnTo>
                  <a:lnTo>
                    <a:pt x="490" y="17574"/>
                  </a:lnTo>
                  <a:lnTo>
                    <a:pt x="358" y="17179"/>
                  </a:lnTo>
                  <a:lnTo>
                    <a:pt x="246" y="16765"/>
                  </a:lnTo>
                  <a:lnTo>
                    <a:pt x="151" y="16332"/>
                  </a:lnTo>
                  <a:lnTo>
                    <a:pt x="95" y="15918"/>
                  </a:lnTo>
                  <a:lnTo>
                    <a:pt x="39" y="15486"/>
                  </a:lnTo>
                  <a:lnTo>
                    <a:pt x="20" y="15072"/>
                  </a:lnTo>
                  <a:lnTo>
                    <a:pt x="1" y="14639"/>
                  </a:lnTo>
                  <a:lnTo>
                    <a:pt x="20" y="14206"/>
                  </a:lnTo>
                  <a:lnTo>
                    <a:pt x="57" y="13773"/>
                  </a:lnTo>
                  <a:lnTo>
                    <a:pt x="114" y="13341"/>
                  </a:lnTo>
                  <a:lnTo>
                    <a:pt x="189" y="12927"/>
                  </a:lnTo>
                  <a:lnTo>
                    <a:pt x="283" y="12494"/>
                  </a:lnTo>
                  <a:lnTo>
                    <a:pt x="396" y="12080"/>
                  </a:lnTo>
                  <a:lnTo>
                    <a:pt x="547" y="11647"/>
                  </a:lnTo>
                  <a:lnTo>
                    <a:pt x="697" y="11233"/>
                  </a:lnTo>
                  <a:lnTo>
                    <a:pt x="885" y="10838"/>
                  </a:lnTo>
                  <a:lnTo>
                    <a:pt x="1092" y="10443"/>
                  </a:lnTo>
                  <a:lnTo>
                    <a:pt x="1318" y="10048"/>
                  </a:lnTo>
                  <a:lnTo>
                    <a:pt x="1581" y="9653"/>
                  </a:lnTo>
                  <a:lnTo>
                    <a:pt x="1581" y="9653"/>
                  </a:lnTo>
                  <a:lnTo>
                    <a:pt x="1788" y="9352"/>
                  </a:lnTo>
                  <a:lnTo>
                    <a:pt x="2033" y="9051"/>
                  </a:lnTo>
                  <a:lnTo>
                    <a:pt x="2278" y="8768"/>
                  </a:lnTo>
                  <a:lnTo>
                    <a:pt x="2522" y="8486"/>
                  </a:lnTo>
                  <a:lnTo>
                    <a:pt x="2786" y="8242"/>
                  </a:lnTo>
                  <a:lnTo>
                    <a:pt x="3049" y="7978"/>
                  </a:lnTo>
                  <a:lnTo>
                    <a:pt x="3331" y="7752"/>
                  </a:lnTo>
                  <a:lnTo>
                    <a:pt x="3614" y="7527"/>
                  </a:lnTo>
                  <a:lnTo>
                    <a:pt x="3915" y="7320"/>
                  </a:lnTo>
                  <a:lnTo>
                    <a:pt x="4216" y="7131"/>
                  </a:lnTo>
                  <a:lnTo>
                    <a:pt x="4517" y="6943"/>
                  </a:lnTo>
                  <a:lnTo>
                    <a:pt x="4837" y="6774"/>
                  </a:lnTo>
                  <a:lnTo>
                    <a:pt x="5156" y="6623"/>
                  </a:lnTo>
                  <a:lnTo>
                    <a:pt x="5476" y="6473"/>
                  </a:lnTo>
                  <a:lnTo>
                    <a:pt x="5815" y="6341"/>
                  </a:lnTo>
                  <a:lnTo>
                    <a:pt x="6154" y="6228"/>
                  </a:lnTo>
                  <a:lnTo>
                    <a:pt x="6492" y="6115"/>
                  </a:lnTo>
                  <a:lnTo>
                    <a:pt x="6831" y="6021"/>
                  </a:lnTo>
                  <a:lnTo>
                    <a:pt x="7170" y="5946"/>
                  </a:lnTo>
                  <a:lnTo>
                    <a:pt x="7527" y="5890"/>
                  </a:lnTo>
                  <a:lnTo>
                    <a:pt x="7866" y="5833"/>
                  </a:lnTo>
                  <a:lnTo>
                    <a:pt x="8223" y="5814"/>
                  </a:lnTo>
                  <a:lnTo>
                    <a:pt x="8581" y="5777"/>
                  </a:lnTo>
                  <a:lnTo>
                    <a:pt x="8938" y="5777"/>
                  </a:lnTo>
                  <a:lnTo>
                    <a:pt x="9296" y="5777"/>
                  </a:lnTo>
                  <a:lnTo>
                    <a:pt x="9653" y="5796"/>
                  </a:lnTo>
                  <a:lnTo>
                    <a:pt x="9992" y="5833"/>
                  </a:lnTo>
                  <a:lnTo>
                    <a:pt x="10350" y="5890"/>
                  </a:lnTo>
                  <a:lnTo>
                    <a:pt x="10707" y="5946"/>
                  </a:lnTo>
                  <a:lnTo>
                    <a:pt x="11065" y="6021"/>
                  </a:lnTo>
                  <a:lnTo>
                    <a:pt x="11403" y="6115"/>
                  </a:lnTo>
                  <a:lnTo>
                    <a:pt x="11761" y="6228"/>
                  </a:lnTo>
                  <a:lnTo>
                    <a:pt x="14226" y="2635"/>
                  </a:lnTo>
                  <a:lnTo>
                    <a:pt x="14226" y="2635"/>
                  </a:lnTo>
                  <a:lnTo>
                    <a:pt x="14000" y="2390"/>
                  </a:lnTo>
                  <a:lnTo>
                    <a:pt x="13812" y="2145"/>
                  </a:lnTo>
                  <a:lnTo>
                    <a:pt x="13529" y="1769"/>
                  </a:lnTo>
                  <a:lnTo>
                    <a:pt x="13529" y="1769"/>
                  </a:lnTo>
                  <a:lnTo>
                    <a:pt x="13473" y="1694"/>
                  </a:lnTo>
                  <a:lnTo>
                    <a:pt x="13435" y="1600"/>
                  </a:lnTo>
                  <a:lnTo>
                    <a:pt x="13416" y="1506"/>
                  </a:lnTo>
                  <a:lnTo>
                    <a:pt x="13416" y="1412"/>
                  </a:lnTo>
                  <a:lnTo>
                    <a:pt x="13416" y="1317"/>
                  </a:lnTo>
                  <a:lnTo>
                    <a:pt x="13435" y="1223"/>
                  </a:lnTo>
                  <a:lnTo>
                    <a:pt x="13473" y="1148"/>
                  </a:lnTo>
                  <a:lnTo>
                    <a:pt x="13529" y="1054"/>
                  </a:lnTo>
                  <a:lnTo>
                    <a:pt x="14207" y="76"/>
                  </a:lnTo>
                  <a:lnTo>
                    <a:pt x="14207" y="76"/>
                  </a:lnTo>
                  <a:lnTo>
                    <a:pt x="14263" y="19"/>
                  </a:lnTo>
                  <a:lnTo>
                    <a:pt x="14357" y="0"/>
                  </a:lnTo>
                  <a:lnTo>
                    <a:pt x="14470" y="0"/>
                  </a:lnTo>
                  <a:lnTo>
                    <a:pt x="14621" y="19"/>
                  </a:lnTo>
                  <a:lnTo>
                    <a:pt x="14790" y="57"/>
                  </a:lnTo>
                  <a:lnTo>
                    <a:pt x="14997" y="113"/>
                  </a:lnTo>
                  <a:lnTo>
                    <a:pt x="15449" y="301"/>
                  </a:lnTo>
                  <a:lnTo>
                    <a:pt x="15975" y="546"/>
                  </a:lnTo>
                  <a:lnTo>
                    <a:pt x="16559" y="866"/>
                  </a:lnTo>
                  <a:lnTo>
                    <a:pt x="17198" y="1261"/>
                  </a:lnTo>
                  <a:lnTo>
                    <a:pt x="17857" y="1694"/>
                  </a:lnTo>
                  <a:lnTo>
                    <a:pt x="17857" y="1694"/>
                  </a:lnTo>
                  <a:lnTo>
                    <a:pt x="18516" y="2145"/>
                  </a:lnTo>
                  <a:lnTo>
                    <a:pt x="19099" y="2597"/>
                  </a:lnTo>
                  <a:lnTo>
                    <a:pt x="19607" y="3030"/>
                  </a:lnTo>
                  <a:lnTo>
                    <a:pt x="20040" y="3444"/>
                  </a:lnTo>
                  <a:lnTo>
                    <a:pt x="20378" y="3801"/>
                  </a:lnTo>
                  <a:lnTo>
                    <a:pt x="20491" y="3970"/>
                  </a:lnTo>
                  <a:lnTo>
                    <a:pt x="20604" y="4102"/>
                  </a:lnTo>
                  <a:lnTo>
                    <a:pt x="20661" y="4234"/>
                  </a:lnTo>
                  <a:lnTo>
                    <a:pt x="20717" y="4347"/>
                  </a:lnTo>
                  <a:lnTo>
                    <a:pt x="20717" y="4441"/>
                  </a:lnTo>
                  <a:lnTo>
                    <a:pt x="20698" y="4516"/>
                  </a:lnTo>
                  <a:lnTo>
                    <a:pt x="19964" y="5589"/>
                  </a:lnTo>
                  <a:lnTo>
                    <a:pt x="19964" y="5589"/>
                  </a:lnTo>
                  <a:lnTo>
                    <a:pt x="19908" y="5664"/>
                  </a:lnTo>
                  <a:lnTo>
                    <a:pt x="19833" y="5720"/>
                  </a:lnTo>
                  <a:lnTo>
                    <a:pt x="19739" y="5777"/>
                  </a:lnTo>
                  <a:lnTo>
                    <a:pt x="19644" y="5814"/>
                  </a:lnTo>
                  <a:lnTo>
                    <a:pt x="19550" y="5852"/>
                  </a:lnTo>
                  <a:lnTo>
                    <a:pt x="19456" y="5852"/>
                  </a:lnTo>
                  <a:lnTo>
                    <a:pt x="19362" y="5852"/>
                  </a:lnTo>
                  <a:lnTo>
                    <a:pt x="19249" y="5833"/>
                  </a:lnTo>
                  <a:lnTo>
                    <a:pt x="19249" y="5833"/>
                  </a:lnTo>
                  <a:lnTo>
                    <a:pt x="18835" y="5683"/>
                  </a:lnTo>
                  <a:lnTo>
                    <a:pt x="18271" y="5457"/>
                  </a:lnTo>
                  <a:lnTo>
                    <a:pt x="15825" y="9032"/>
                  </a:lnTo>
                  <a:lnTo>
                    <a:pt x="15825" y="9032"/>
                  </a:lnTo>
                  <a:lnTo>
                    <a:pt x="16051" y="9314"/>
                  </a:lnTo>
                  <a:lnTo>
                    <a:pt x="16258" y="9596"/>
                  </a:lnTo>
                  <a:lnTo>
                    <a:pt x="16465" y="9897"/>
                  </a:lnTo>
                  <a:lnTo>
                    <a:pt x="16653" y="10198"/>
                  </a:lnTo>
                  <a:lnTo>
                    <a:pt x="16822" y="10518"/>
                  </a:lnTo>
                  <a:lnTo>
                    <a:pt x="16991" y="10838"/>
                  </a:lnTo>
                  <a:lnTo>
                    <a:pt x="17142" y="11158"/>
                  </a:lnTo>
                  <a:lnTo>
                    <a:pt x="17274" y="11497"/>
                  </a:lnTo>
                  <a:lnTo>
                    <a:pt x="17387" y="11817"/>
                  </a:lnTo>
                  <a:lnTo>
                    <a:pt x="17499" y="12155"/>
                  </a:lnTo>
                  <a:lnTo>
                    <a:pt x="17594" y="12513"/>
                  </a:lnTo>
                  <a:lnTo>
                    <a:pt x="17669" y="12851"/>
                  </a:lnTo>
                  <a:lnTo>
                    <a:pt x="17744" y="13190"/>
                  </a:lnTo>
                  <a:lnTo>
                    <a:pt x="17782" y="13548"/>
                  </a:lnTo>
                  <a:lnTo>
                    <a:pt x="17819" y="13905"/>
                  </a:lnTo>
                  <a:lnTo>
                    <a:pt x="17857" y="14244"/>
                  </a:lnTo>
                  <a:lnTo>
                    <a:pt x="17857" y="14601"/>
                  </a:lnTo>
                  <a:lnTo>
                    <a:pt x="17857" y="14959"/>
                  </a:lnTo>
                  <a:lnTo>
                    <a:pt x="17838" y="15316"/>
                  </a:lnTo>
                  <a:lnTo>
                    <a:pt x="17819" y="15674"/>
                  </a:lnTo>
                  <a:lnTo>
                    <a:pt x="17763" y="16031"/>
                  </a:lnTo>
                  <a:lnTo>
                    <a:pt x="17706" y="16370"/>
                  </a:lnTo>
                  <a:lnTo>
                    <a:pt x="17631" y="16727"/>
                  </a:lnTo>
                  <a:lnTo>
                    <a:pt x="17537" y="17085"/>
                  </a:lnTo>
                  <a:lnTo>
                    <a:pt x="17443" y="17424"/>
                  </a:lnTo>
                  <a:lnTo>
                    <a:pt x="17330" y="17781"/>
                  </a:lnTo>
                  <a:lnTo>
                    <a:pt x="17198" y="18120"/>
                  </a:lnTo>
                  <a:lnTo>
                    <a:pt x="17048" y="18459"/>
                  </a:lnTo>
                  <a:lnTo>
                    <a:pt x="16879" y="18778"/>
                  </a:lnTo>
                  <a:lnTo>
                    <a:pt x="16709" y="19117"/>
                  </a:lnTo>
                  <a:lnTo>
                    <a:pt x="16502" y="19437"/>
                  </a:lnTo>
                  <a:lnTo>
                    <a:pt x="16295" y="19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35"/>
            <p:cNvSpPr/>
            <p:nvPr/>
          </p:nvSpPr>
          <p:spPr>
            <a:xfrm>
              <a:off x="1784700" y="2583950"/>
              <a:ext cx="114800" cy="114800"/>
            </a:xfrm>
            <a:custGeom>
              <a:avLst/>
              <a:gdLst/>
              <a:ahLst/>
              <a:cxnLst/>
              <a:rect l="l" t="t" r="r" b="b"/>
              <a:pathLst>
                <a:path w="4592" h="4592" extrusionOk="0">
                  <a:moveTo>
                    <a:pt x="2296" y="1"/>
                  </a:moveTo>
                  <a:lnTo>
                    <a:pt x="2052" y="20"/>
                  </a:lnTo>
                  <a:lnTo>
                    <a:pt x="1826" y="57"/>
                  </a:lnTo>
                  <a:lnTo>
                    <a:pt x="1581" y="114"/>
                  </a:lnTo>
                  <a:lnTo>
                    <a:pt x="1356" y="208"/>
                  </a:lnTo>
                  <a:lnTo>
                    <a:pt x="1149" y="302"/>
                  </a:lnTo>
                  <a:lnTo>
                    <a:pt x="942" y="433"/>
                  </a:lnTo>
                  <a:lnTo>
                    <a:pt x="754" y="603"/>
                  </a:lnTo>
                  <a:lnTo>
                    <a:pt x="565" y="772"/>
                  </a:lnTo>
                  <a:lnTo>
                    <a:pt x="434" y="960"/>
                  </a:lnTo>
                  <a:lnTo>
                    <a:pt x="302" y="1148"/>
                  </a:lnTo>
                  <a:lnTo>
                    <a:pt x="189" y="1355"/>
                  </a:lnTo>
                  <a:lnTo>
                    <a:pt x="114" y="1562"/>
                  </a:lnTo>
                  <a:lnTo>
                    <a:pt x="57" y="1788"/>
                  </a:lnTo>
                  <a:lnTo>
                    <a:pt x="20" y="1995"/>
                  </a:lnTo>
                  <a:lnTo>
                    <a:pt x="1" y="2221"/>
                  </a:lnTo>
                  <a:lnTo>
                    <a:pt x="1" y="2447"/>
                  </a:lnTo>
                  <a:lnTo>
                    <a:pt x="20" y="2654"/>
                  </a:lnTo>
                  <a:lnTo>
                    <a:pt x="76" y="2879"/>
                  </a:lnTo>
                  <a:lnTo>
                    <a:pt x="133" y="3086"/>
                  </a:lnTo>
                  <a:lnTo>
                    <a:pt x="227" y="3293"/>
                  </a:lnTo>
                  <a:lnTo>
                    <a:pt x="321" y="3482"/>
                  </a:lnTo>
                  <a:lnTo>
                    <a:pt x="453" y="3670"/>
                  </a:lnTo>
                  <a:lnTo>
                    <a:pt x="603" y="3858"/>
                  </a:lnTo>
                  <a:lnTo>
                    <a:pt x="772" y="4027"/>
                  </a:lnTo>
                  <a:lnTo>
                    <a:pt x="942" y="4159"/>
                  </a:lnTo>
                  <a:lnTo>
                    <a:pt x="1111" y="4272"/>
                  </a:lnTo>
                  <a:lnTo>
                    <a:pt x="1299" y="4366"/>
                  </a:lnTo>
                  <a:lnTo>
                    <a:pt x="1487" y="4460"/>
                  </a:lnTo>
                  <a:lnTo>
                    <a:pt x="1694" y="4516"/>
                  </a:lnTo>
                  <a:lnTo>
                    <a:pt x="1883" y="4554"/>
                  </a:lnTo>
                  <a:lnTo>
                    <a:pt x="2089" y="4592"/>
                  </a:lnTo>
                  <a:lnTo>
                    <a:pt x="2522" y="4592"/>
                  </a:lnTo>
                  <a:lnTo>
                    <a:pt x="2767" y="4554"/>
                  </a:lnTo>
                  <a:lnTo>
                    <a:pt x="2993" y="4479"/>
                  </a:lnTo>
                  <a:lnTo>
                    <a:pt x="3218" y="4404"/>
                  </a:lnTo>
                  <a:lnTo>
                    <a:pt x="3425" y="4291"/>
                  </a:lnTo>
                  <a:lnTo>
                    <a:pt x="3632" y="4159"/>
                  </a:lnTo>
                  <a:lnTo>
                    <a:pt x="3839" y="4008"/>
                  </a:lnTo>
                  <a:lnTo>
                    <a:pt x="4009" y="3820"/>
                  </a:lnTo>
                  <a:lnTo>
                    <a:pt x="4159" y="3632"/>
                  </a:lnTo>
                  <a:lnTo>
                    <a:pt x="4291" y="3444"/>
                  </a:lnTo>
                  <a:lnTo>
                    <a:pt x="4385" y="3237"/>
                  </a:lnTo>
                  <a:lnTo>
                    <a:pt x="4460" y="3030"/>
                  </a:lnTo>
                  <a:lnTo>
                    <a:pt x="4536" y="2823"/>
                  </a:lnTo>
                  <a:lnTo>
                    <a:pt x="4573" y="2597"/>
                  </a:lnTo>
                  <a:lnTo>
                    <a:pt x="4592" y="2371"/>
                  </a:lnTo>
                  <a:lnTo>
                    <a:pt x="4573" y="2164"/>
                  </a:lnTo>
                  <a:lnTo>
                    <a:pt x="4554" y="1939"/>
                  </a:lnTo>
                  <a:lnTo>
                    <a:pt x="4517" y="1732"/>
                  </a:lnTo>
                  <a:lnTo>
                    <a:pt x="4441" y="1506"/>
                  </a:lnTo>
                  <a:lnTo>
                    <a:pt x="4366" y="1299"/>
                  </a:lnTo>
                  <a:lnTo>
                    <a:pt x="4253" y="1111"/>
                  </a:lnTo>
                  <a:lnTo>
                    <a:pt x="4122" y="923"/>
                  </a:lnTo>
                  <a:lnTo>
                    <a:pt x="3971" y="753"/>
                  </a:lnTo>
                  <a:lnTo>
                    <a:pt x="3821" y="584"/>
                  </a:lnTo>
                  <a:lnTo>
                    <a:pt x="3651" y="452"/>
                  </a:lnTo>
                  <a:lnTo>
                    <a:pt x="3463" y="321"/>
                  </a:lnTo>
                  <a:lnTo>
                    <a:pt x="3275" y="226"/>
                  </a:lnTo>
                  <a:lnTo>
                    <a:pt x="3087" y="151"/>
                  </a:lnTo>
                  <a:lnTo>
                    <a:pt x="2899" y="95"/>
                  </a:lnTo>
                  <a:lnTo>
                    <a:pt x="2692" y="38"/>
                  </a:lnTo>
                  <a:lnTo>
                    <a:pt x="2503" y="20"/>
                  </a:lnTo>
                  <a:lnTo>
                    <a:pt x="22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35"/>
            <p:cNvSpPr/>
            <p:nvPr/>
          </p:nvSpPr>
          <p:spPr>
            <a:xfrm>
              <a:off x="1784700" y="2583950"/>
              <a:ext cx="114800" cy="114800"/>
            </a:xfrm>
            <a:custGeom>
              <a:avLst/>
              <a:gdLst/>
              <a:ahLst/>
              <a:cxnLst/>
              <a:rect l="l" t="t" r="r" b="b"/>
              <a:pathLst>
                <a:path w="4592" h="4592" fill="none" extrusionOk="0">
                  <a:moveTo>
                    <a:pt x="2296" y="1"/>
                  </a:moveTo>
                  <a:lnTo>
                    <a:pt x="2296" y="1"/>
                  </a:lnTo>
                  <a:lnTo>
                    <a:pt x="2052" y="20"/>
                  </a:lnTo>
                  <a:lnTo>
                    <a:pt x="1826" y="57"/>
                  </a:lnTo>
                  <a:lnTo>
                    <a:pt x="1581" y="114"/>
                  </a:lnTo>
                  <a:lnTo>
                    <a:pt x="1356" y="208"/>
                  </a:lnTo>
                  <a:lnTo>
                    <a:pt x="1149" y="302"/>
                  </a:lnTo>
                  <a:lnTo>
                    <a:pt x="942" y="433"/>
                  </a:lnTo>
                  <a:lnTo>
                    <a:pt x="754" y="603"/>
                  </a:lnTo>
                  <a:lnTo>
                    <a:pt x="565" y="772"/>
                  </a:lnTo>
                  <a:lnTo>
                    <a:pt x="565" y="772"/>
                  </a:lnTo>
                  <a:lnTo>
                    <a:pt x="434" y="960"/>
                  </a:lnTo>
                  <a:lnTo>
                    <a:pt x="302" y="1148"/>
                  </a:lnTo>
                  <a:lnTo>
                    <a:pt x="189" y="1355"/>
                  </a:lnTo>
                  <a:lnTo>
                    <a:pt x="114" y="1562"/>
                  </a:lnTo>
                  <a:lnTo>
                    <a:pt x="57" y="1788"/>
                  </a:lnTo>
                  <a:lnTo>
                    <a:pt x="20" y="1995"/>
                  </a:lnTo>
                  <a:lnTo>
                    <a:pt x="1" y="2221"/>
                  </a:lnTo>
                  <a:lnTo>
                    <a:pt x="1" y="2447"/>
                  </a:lnTo>
                  <a:lnTo>
                    <a:pt x="20" y="2654"/>
                  </a:lnTo>
                  <a:lnTo>
                    <a:pt x="76" y="2879"/>
                  </a:lnTo>
                  <a:lnTo>
                    <a:pt x="133" y="3086"/>
                  </a:lnTo>
                  <a:lnTo>
                    <a:pt x="227" y="3293"/>
                  </a:lnTo>
                  <a:lnTo>
                    <a:pt x="321" y="3482"/>
                  </a:lnTo>
                  <a:lnTo>
                    <a:pt x="453" y="3670"/>
                  </a:lnTo>
                  <a:lnTo>
                    <a:pt x="603" y="3858"/>
                  </a:lnTo>
                  <a:lnTo>
                    <a:pt x="772" y="4027"/>
                  </a:lnTo>
                  <a:lnTo>
                    <a:pt x="772" y="4027"/>
                  </a:lnTo>
                  <a:lnTo>
                    <a:pt x="942" y="4159"/>
                  </a:lnTo>
                  <a:lnTo>
                    <a:pt x="1111" y="4272"/>
                  </a:lnTo>
                  <a:lnTo>
                    <a:pt x="1299" y="4366"/>
                  </a:lnTo>
                  <a:lnTo>
                    <a:pt x="1487" y="4460"/>
                  </a:lnTo>
                  <a:lnTo>
                    <a:pt x="1694" y="4516"/>
                  </a:lnTo>
                  <a:lnTo>
                    <a:pt x="1883" y="4554"/>
                  </a:lnTo>
                  <a:lnTo>
                    <a:pt x="2089" y="4592"/>
                  </a:lnTo>
                  <a:lnTo>
                    <a:pt x="2296" y="4592"/>
                  </a:lnTo>
                  <a:lnTo>
                    <a:pt x="2296" y="4592"/>
                  </a:lnTo>
                  <a:lnTo>
                    <a:pt x="2522" y="4592"/>
                  </a:lnTo>
                  <a:lnTo>
                    <a:pt x="2767" y="4554"/>
                  </a:lnTo>
                  <a:lnTo>
                    <a:pt x="2993" y="4479"/>
                  </a:lnTo>
                  <a:lnTo>
                    <a:pt x="3218" y="4404"/>
                  </a:lnTo>
                  <a:lnTo>
                    <a:pt x="3425" y="4291"/>
                  </a:lnTo>
                  <a:lnTo>
                    <a:pt x="3632" y="4159"/>
                  </a:lnTo>
                  <a:lnTo>
                    <a:pt x="3839" y="4008"/>
                  </a:lnTo>
                  <a:lnTo>
                    <a:pt x="4009" y="3820"/>
                  </a:lnTo>
                  <a:lnTo>
                    <a:pt x="4009" y="3820"/>
                  </a:lnTo>
                  <a:lnTo>
                    <a:pt x="4159" y="3632"/>
                  </a:lnTo>
                  <a:lnTo>
                    <a:pt x="4291" y="3444"/>
                  </a:lnTo>
                  <a:lnTo>
                    <a:pt x="4385" y="3237"/>
                  </a:lnTo>
                  <a:lnTo>
                    <a:pt x="4460" y="3030"/>
                  </a:lnTo>
                  <a:lnTo>
                    <a:pt x="4536" y="2823"/>
                  </a:lnTo>
                  <a:lnTo>
                    <a:pt x="4573" y="2597"/>
                  </a:lnTo>
                  <a:lnTo>
                    <a:pt x="4592" y="2371"/>
                  </a:lnTo>
                  <a:lnTo>
                    <a:pt x="4573" y="2164"/>
                  </a:lnTo>
                  <a:lnTo>
                    <a:pt x="4554" y="1939"/>
                  </a:lnTo>
                  <a:lnTo>
                    <a:pt x="4517" y="1732"/>
                  </a:lnTo>
                  <a:lnTo>
                    <a:pt x="4441" y="1506"/>
                  </a:lnTo>
                  <a:lnTo>
                    <a:pt x="4366" y="1299"/>
                  </a:lnTo>
                  <a:lnTo>
                    <a:pt x="4253" y="1111"/>
                  </a:lnTo>
                  <a:lnTo>
                    <a:pt x="4122" y="923"/>
                  </a:lnTo>
                  <a:lnTo>
                    <a:pt x="3971" y="753"/>
                  </a:lnTo>
                  <a:lnTo>
                    <a:pt x="3821" y="584"/>
                  </a:lnTo>
                  <a:lnTo>
                    <a:pt x="3821" y="584"/>
                  </a:lnTo>
                  <a:lnTo>
                    <a:pt x="3651" y="452"/>
                  </a:lnTo>
                  <a:lnTo>
                    <a:pt x="3463" y="321"/>
                  </a:lnTo>
                  <a:lnTo>
                    <a:pt x="3275" y="226"/>
                  </a:lnTo>
                  <a:lnTo>
                    <a:pt x="3087" y="151"/>
                  </a:lnTo>
                  <a:lnTo>
                    <a:pt x="2899" y="95"/>
                  </a:lnTo>
                  <a:lnTo>
                    <a:pt x="2692" y="38"/>
                  </a:lnTo>
                  <a:lnTo>
                    <a:pt x="2503" y="20"/>
                  </a:lnTo>
                  <a:lnTo>
                    <a:pt x="22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35"/>
            <p:cNvSpPr/>
            <p:nvPr/>
          </p:nvSpPr>
          <p:spPr>
            <a:xfrm>
              <a:off x="1885850" y="2717550"/>
              <a:ext cx="61175" cy="61175"/>
            </a:xfrm>
            <a:custGeom>
              <a:avLst/>
              <a:gdLst/>
              <a:ahLst/>
              <a:cxnLst/>
              <a:rect l="l" t="t" r="r" b="b"/>
              <a:pathLst>
                <a:path w="2447" h="2447" extrusionOk="0">
                  <a:moveTo>
                    <a:pt x="1092" y="0"/>
                  </a:moveTo>
                  <a:lnTo>
                    <a:pt x="960" y="19"/>
                  </a:lnTo>
                  <a:lnTo>
                    <a:pt x="847" y="57"/>
                  </a:lnTo>
                  <a:lnTo>
                    <a:pt x="734" y="94"/>
                  </a:lnTo>
                  <a:lnTo>
                    <a:pt x="602" y="170"/>
                  </a:lnTo>
                  <a:lnTo>
                    <a:pt x="508" y="226"/>
                  </a:lnTo>
                  <a:lnTo>
                    <a:pt x="395" y="320"/>
                  </a:lnTo>
                  <a:lnTo>
                    <a:pt x="301" y="414"/>
                  </a:lnTo>
                  <a:lnTo>
                    <a:pt x="226" y="508"/>
                  </a:lnTo>
                  <a:lnTo>
                    <a:pt x="151" y="621"/>
                  </a:lnTo>
                  <a:lnTo>
                    <a:pt x="94" y="715"/>
                  </a:lnTo>
                  <a:lnTo>
                    <a:pt x="57" y="828"/>
                  </a:lnTo>
                  <a:lnTo>
                    <a:pt x="19" y="941"/>
                  </a:lnTo>
                  <a:lnTo>
                    <a:pt x="0" y="1073"/>
                  </a:lnTo>
                  <a:lnTo>
                    <a:pt x="0" y="1186"/>
                  </a:lnTo>
                  <a:lnTo>
                    <a:pt x="0" y="1299"/>
                  </a:lnTo>
                  <a:lnTo>
                    <a:pt x="0" y="1412"/>
                  </a:lnTo>
                  <a:lnTo>
                    <a:pt x="38" y="1543"/>
                  </a:lnTo>
                  <a:lnTo>
                    <a:pt x="76" y="1656"/>
                  </a:lnTo>
                  <a:lnTo>
                    <a:pt x="113" y="1750"/>
                  </a:lnTo>
                  <a:lnTo>
                    <a:pt x="170" y="1863"/>
                  </a:lnTo>
                  <a:lnTo>
                    <a:pt x="245" y="1957"/>
                  </a:lnTo>
                  <a:lnTo>
                    <a:pt x="320" y="2051"/>
                  </a:lnTo>
                  <a:lnTo>
                    <a:pt x="414" y="2145"/>
                  </a:lnTo>
                  <a:lnTo>
                    <a:pt x="584" y="2277"/>
                  </a:lnTo>
                  <a:lnTo>
                    <a:pt x="791" y="2371"/>
                  </a:lnTo>
                  <a:lnTo>
                    <a:pt x="998" y="2428"/>
                  </a:lnTo>
                  <a:lnTo>
                    <a:pt x="1223" y="2446"/>
                  </a:lnTo>
                  <a:lnTo>
                    <a:pt x="1355" y="2446"/>
                  </a:lnTo>
                  <a:lnTo>
                    <a:pt x="1468" y="2428"/>
                  </a:lnTo>
                  <a:lnTo>
                    <a:pt x="1600" y="2390"/>
                  </a:lnTo>
                  <a:lnTo>
                    <a:pt x="1713" y="2352"/>
                  </a:lnTo>
                  <a:lnTo>
                    <a:pt x="1825" y="2296"/>
                  </a:lnTo>
                  <a:lnTo>
                    <a:pt x="1938" y="2221"/>
                  </a:lnTo>
                  <a:lnTo>
                    <a:pt x="2051" y="2145"/>
                  </a:lnTo>
                  <a:lnTo>
                    <a:pt x="2145" y="2032"/>
                  </a:lnTo>
                  <a:lnTo>
                    <a:pt x="2221" y="1938"/>
                  </a:lnTo>
                  <a:lnTo>
                    <a:pt x="2277" y="1844"/>
                  </a:lnTo>
                  <a:lnTo>
                    <a:pt x="2333" y="1731"/>
                  </a:lnTo>
                  <a:lnTo>
                    <a:pt x="2390" y="1618"/>
                  </a:lnTo>
                  <a:lnTo>
                    <a:pt x="2409" y="1506"/>
                  </a:lnTo>
                  <a:lnTo>
                    <a:pt x="2446" y="1393"/>
                  </a:lnTo>
                  <a:lnTo>
                    <a:pt x="2446" y="1148"/>
                  </a:lnTo>
                  <a:lnTo>
                    <a:pt x="2409" y="922"/>
                  </a:lnTo>
                  <a:lnTo>
                    <a:pt x="2371" y="809"/>
                  </a:lnTo>
                  <a:lnTo>
                    <a:pt x="2333" y="697"/>
                  </a:lnTo>
                  <a:lnTo>
                    <a:pt x="2277" y="584"/>
                  </a:lnTo>
                  <a:lnTo>
                    <a:pt x="2202" y="490"/>
                  </a:lnTo>
                  <a:lnTo>
                    <a:pt x="2126" y="395"/>
                  </a:lnTo>
                  <a:lnTo>
                    <a:pt x="2032" y="301"/>
                  </a:lnTo>
                  <a:lnTo>
                    <a:pt x="1844" y="170"/>
                  </a:lnTo>
                  <a:lnTo>
                    <a:pt x="1656" y="76"/>
                  </a:lnTo>
                  <a:lnTo>
                    <a:pt x="1430" y="19"/>
                  </a:lnTo>
                  <a:lnTo>
                    <a:pt x="12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35"/>
            <p:cNvSpPr/>
            <p:nvPr/>
          </p:nvSpPr>
          <p:spPr>
            <a:xfrm>
              <a:off x="1885850" y="2717550"/>
              <a:ext cx="61175" cy="61175"/>
            </a:xfrm>
            <a:custGeom>
              <a:avLst/>
              <a:gdLst/>
              <a:ahLst/>
              <a:cxnLst/>
              <a:rect l="l" t="t" r="r" b="b"/>
              <a:pathLst>
                <a:path w="2447" h="2447" fill="none" extrusionOk="0">
                  <a:moveTo>
                    <a:pt x="1223" y="0"/>
                  </a:moveTo>
                  <a:lnTo>
                    <a:pt x="1223" y="0"/>
                  </a:lnTo>
                  <a:lnTo>
                    <a:pt x="1092" y="0"/>
                  </a:lnTo>
                  <a:lnTo>
                    <a:pt x="960" y="19"/>
                  </a:lnTo>
                  <a:lnTo>
                    <a:pt x="847" y="57"/>
                  </a:lnTo>
                  <a:lnTo>
                    <a:pt x="734" y="94"/>
                  </a:lnTo>
                  <a:lnTo>
                    <a:pt x="602" y="170"/>
                  </a:lnTo>
                  <a:lnTo>
                    <a:pt x="508" y="226"/>
                  </a:lnTo>
                  <a:lnTo>
                    <a:pt x="395" y="320"/>
                  </a:lnTo>
                  <a:lnTo>
                    <a:pt x="301" y="414"/>
                  </a:lnTo>
                  <a:lnTo>
                    <a:pt x="301" y="414"/>
                  </a:lnTo>
                  <a:lnTo>
                    <a:pt x="226" y="508"/>
                  </a:lnTo>
                  <a:lnTo>
                    <a:pt x="151" y="621"/>
                  </a:lnTo>
                  <a:lnTo>
                    <a:pt x="94" y="715"/>
                  </a:lnTo>
                  <a:lnTo>
                    <a:pt x="57" y="828"/>
                  </a:lnTo>
                  <a:lnTo>
                    <a:pt x="19" y="941"/>
                  </a:lnTo>
                  <a:lnTo>
                    <a:pt x="0" y="1073"/>
                  </a:lnTo>
                  <a:lnTo>
                    <a:pt x="0" y="1186"/>
                  </a:lnTo>
                  <a:lnTo>
                    <a:pt x="0" y="1299"/>
                  </a:lnTo>
                  <a:lnTo>
                    <a:pt x="0" y="1412"/>
                  </a:lnTo>
                  <a:lnTo>
                    <a:pt x="38" y="1543"/>
                  </a:lnTo>
                  <a:lnTo>
                    <a:pt x="76" y="1656"/>
                  </a:lnTo>
                  <a:lnTo>
                    <a:pt x="113" y="1750"/>
                  </a:lnTo>
                  <a:lnTo>
                    <a:pt x="170" y="1863"/>
                  </a:lnTo>
                  <a:lnTo>
                    <a:pt x="245" y="1957"/>
                  </a:lnTo>
                  <a:lnTo>
                    <a:pt x="320" y="2051"/>
                  </a:lnTo>
                  <a:lnTo>
                    <a:pt x="414" y="2145"/>
                  </a:lnTo>
                  <a:lnTo>
                    <a:pt x="414" y="2145"/>
                  </a:lnTo>
                  <a:lnTo>
                    <a:pt x="584" y="2277"/>
                  </a:lnTo>
                  <a:lnTo>
                    <a:pt x="791" y="2371"/>
                  </a:lnTo>
                  <a:lnTo>
                    <a:pt x="998" y="2428"/>
                  </a:lnTo>
                  <a:lnTo>
                    <a:pt x="1223" y="2446"/>
                  </a:lnTo>
                  <a:lnTo>
                    <a:pt x="1223" y="2446"/>
                  </a:lnTo>
                  <a:lnTo>
                    <a:pt x="1355" y="2446"/>
                  </a:lnTo>
                  <a:lnTo>
                    <a:pt x="1468" y="2428"/>
                  </a:lnTo>
                  <a:lnTo>
                    <a:pt x="1600" y="2390"/>
                  </a:lnTo>
                  <a:lnTo>
                    <a:pt x="1713" y="2352"/>
                  </a:lnTo>
                  <a:lnTo>
                    <a:pt x="1825" y="2296"/>
                  </a:lnTo>
                  <a:lnTo>
                    <a:pt x="1938" y="2221"/>
                  </a:lnTo>
                  <a:lnTo>
                    <a:pt x="2051" y="2145"/>
                  </a:lnTo>
                  <a:lnTo>
                    <a:pt x="2145" y="2032"/>
                  </a:lnTo>
                  <a:lnTo>
                    <a:pt x="2145" y="2032"/>
                  </a:lnTo>
                  <a:lnTo>
                    <a:pt x="2221" y="1938"/>
                  </a:lnTo>
                  <a:lnTo>
                    <a:pt x="2277" y="1844"/>
                  </a:lnTo>
                  <a:lnTo>
                    <a:pt x="2333" y="1731"/>
                  </a:lnTo>
                  <a:lnTo>
                    <a:pt x="2390" y="1618"/>
                  </a:lnTo>
                  <a:lnTo>
                    <a:pt x="2409" y="1506"/>
                  </a:lnTo>
                  <a:lnTo>
                    <a:pt x="2446" y="1393"/>
                  </a:lnTo>
                  <a:lnTo>
                    <a:pt x="2446" y="1148"/>
                  </a:lnTo>
                  <a:lnTo>
                    <a:pt x="2409" y="922"/>
                  </a:lnTo>
                  <a:lnTo>
                    <a:pt x="2371" y="809"/>
                  </a:lnTo>
                  <a:lnTo>
                    <a:pt x="2333" y="697"/>
                  </a:lnTo>
                  <a:lnTo>
                    <a:pt x="2277" y="584"/>
                  </a:lnTo>
                  <a:lnTo>
                    <a:pt x="2202" y="490"/>
                  </a:lnTo>
                  <a:lnTo>
                    <a:pt x="2126" y="395"/>
                  </a:lnTo>
                  <a:lnTo>
                    <a:pt x="2032" y="301"/>
                  </a:lnTo>
                  <a:lnTo>
                    <a:pt x="2032" y="301"/>
                  </a:lnTo>
                  <a:lnTo>
                    <a:pt x="1844" y="170"/>
                  </a:lnTo>
                  <a:lnTo>
                    <a:pt x="1656" y="76"/>
                  </a:lnTo>
                  <a:lnTo>
                    <a:pt x="1430" y="19"/>
                  </a:lnTo>
                  <a:lnTo>
                    <a:pt x="122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35"/>
            <p:cNvSpPr/>
            <p:nvPr/>
          </p:nvSpPr>
          <p:spPr>
            <a:xfrm>
              <a:off x="1952175" y="2568425"/>
              <a:ext cx="87050" cy="87525"/>
            </a:xfrm>
            <a:custGeom>
              <a:avLst/>
              <a:gdLst/>
              <a:ahLst/>
              <a:cxnLst/>
              <a:rect l="l" t="t" r="r" b="b"/>
              <a:pathLst>
                <a:path w="3482" h="3501" extrusionOk="0">
                  <a:moveTo>
                    <a:pt x="1731" y="1"/>
                  </a:moveTo>
                  <a:lnTo>
                    <a:pt x="1562" y="20"/>
                  </a:lnTo>
                  <a:lnTo>
                    <a:pt x="1374" y="38"/>
                  </a:lnTo>
                  <a:lnTo>
                    <a:pt x="1204" y="95"/>
                  </a:lnTo>
                  <a:lnTo>
                    <a:pt x="1035" y="151"/>
                  </a:lnTo>
                  <a:lnTo>
                    <a:pt x="866" y="245"/>
                  </a:lnTo>
                  <a:lnTo>
                    <a:pt x="715" y="339"/>
                  </a:lnTo>
                  <a:lnTo>
                    <a:pt x="565" y="452"/>
                  </a:lnTo>
                  <a:lnTo>
                    <a:pt x="433" y="603"/>
                  </a:lnTo>
                  <a:lnTo>
                    <a:pt x="320" y="735"/>
                  </a:lnTo>
                  <a:lnTo>
                    <a:pt x="226" y="885"/>
                  </a:lnTo>
                  <a:lnTo>
                    <a:pt x="151" y="1036"/>
                  </a:lnTo>
                  <a:lnTo>
                    <a:pt x="76" y="1205"/>
                  </a:lnTo>
                  <a:lnTo>
                    <a:pt x="38" y="1356"/>
                  </a:lnTo>
                  <a:lnTo>
                    <a:pt x="0" y="1525"/>
                  </a:lnTo>
                  <a:lnTo>
                    <a:pt x="0" y="1694"/>
                  </a:lnTo>
                  <a:lnTo>
                    <a:pt x="0" y="1864"/>
                  </a:lnTo>
                  <a:lnTo>
                    <a:pt x="19" y="2033"/>
                  </a:lnTo>
                  <a:lnTo>
                    <a:pt x="57" y="2183"/>
                  </a:lnTo>
                  <a:lnTo>
                    <a:pt x="94" y="2353"/>
                  </a:lnTo>
                  <a:lnTo>
                    <a:pt x="170" y="2503"/>
                  </a:lnTo>
                  <a:lnTo>
                    <a:pt x="245" y="2654"/>
                  </a:lnTo>
                  <a:lnTo>
                    <a:pt x="339" y="2804"/>
                  </a:lnTo>
                  <a:lnTo>
                    <a:pt x="452" y="2936"/>
                  </a:lnTo>
                  <a:lnTo>
                    <a:pt x="584" y="3068"/>
                  </a:lnTo>
                  <a:lnTo>
                    <a:pt x="715" y="3162"/>
                  </a:lnTo>
                  <a:lnTo>
                    <a:pt x="847" y="3256"/>
                  </a:lnTo>
                  <a:lnTo>
                    <a:pt x="979" y="3331"/>
                  </a:lnTo>
                  <a:lnTo>
                    <a:pt x="1129" y="3388"/>
                  </a:lnTo>
                  <a:lnTo>
                    <a:pt x="1280" y="3444"/>
                  </a:lnTo>
                  <a:lnTo>
                    <a:pt x="1430" y="3482"/>
                  </a:lnTo>
                  <a:lnTo>
                    <a:pt x="1581" y="3500"/>
                  </a:lnTo>
                  <a:lnTo>
                    <a:pt x="1919" y="3500"/>
                  </a:lnTo>
                  <a:lnTo>
                    <a:pt x="2089" y="3463"/>
                  </a:lnTo>
                  <a:lnTo>
                    <a:pt x="2277" y="3425"/>
                  </a:lnTo>
                  <a:lnTo>
                    <a:pt x="2446" y="3350"/>
                  </a:lnTo>
                  <a:lnTo>
                    <a:pt x="2616" y="3275"/>
                  </a:lnTo>
                  <a:lnTo>
                    <a:pt x="2766" y="3162"/>
                  </a:lnTo>
                  <a:lnTo>
                    <a:pt x="2917" y="3049"/>
                  </a:lnTo>
                  <a:lnTo>
                    <a:pt x="3048" y="2917"/>
                  </a:lnTo>
                  <a:lnTo>
                    <a:pt x="3161" y="2767"/>
                  </a:lnTo>
                  <a:lnTo>
                    <a:pt x="3255" y="2616"/>
                  </a:lnTo>
                  <a:lnTo>
                    <a:pt x="3331" y="2466"/>
                  </a:lnTo>
                  <a:lnTo>
                    <a:pt x="3387" y="2315"/>
                  </a:lnTo>
                  <a:lnTo>
                    <a:pt x="3444" y="2146"/>
                  </a:lnTo>
                  <a:lnTo>
                    <a:pt x="3462" y="1976"/>
                  </a:lnTo>
                  <a:lnTo>
                    <a:pt x="3481" y="1807"/>
                  </a:lnTo>
                  <a:lnTo>
                    <a:pt x="3481" y="1657"/>
                  </a:lnTo>
                  <a:lnTo>
                    <a:pt x="3462" y="1487"/>
                  </a:lnTo>
                  <a:lnTo>
                    <a:pt x="3425" y="1318"/>
                  </a:lnTo>
                  <a:lnTo>
                    <a:pt x="3368" y="1149"/>
                  </a:lnTo>
                  <a:lnTo>
                    <a:pt x="3312" y="998"/>
                  </a:lnTo>
                  <a:lnTo>
                    <a:pt x="3237" y="847"/>
                  </a:lnTo>
                  <a:lnTo>
                    <a:pt x="3143" y="716"/>
                  </a:lnTo>
                  <a:lnTo>
                    <a:pt x="3030" y="565"/>
                  </a:lnTo>
                  <a:lnTo>
                    <a:pt x="2898" y="452"/>
                  </a:lnTo>
                  <a:lnTo>
                    <a:pt x="2766" y="339"/>
                  </a:lnTo>
                  <a:lnTo>
                    <a:pt x="2634" y="264"/>
                  </a:lnTo>
                  <a:lnTo>
                    <a:pt x="2484" y="189"/>
                  </a:lnTo>
                  <a:lnTo>
                    <a:pt x="2352" y="114"/>
                  </a:lnTo>
                  <a:lnTo>
                    <a:pt x="2202" y="76"/>
                  </a:lnTo>
                  <a:lnTo>
                    <a:pt x="2051" y="38"/>
                  </a:lnTo>
                  <a:lnTo>
                    <a:pt x="1901" y="20"/>
                  </a:lnTo>
                  <a:lnTo>
                    <a:pt x="17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35"/>
            <p:cNvSpPr/>
            <p:nvPr/>
          </p:nvSpPr>
          <p:spPr>
            <a:xfrm>
              <a:off x="1952175" y="2568425"/>
              <a:ext cx="87050" cy="87525"/>
            </a:xfrm>
            <a:custGeom>
              <a:avLst/>
              <a:gdLst/>
              <a:ahLst/>
              <a:cxnLst/>
              <a:rect l="l" t="t" r="r" b="b"/>
              <a:pathLst>
                <a:path w="3482" h="3501" fill="none" extrusionOk="0">
                  <a:moveTo>
                    <a:pt x="1731" y="1"/>
                  </a:moveTo>
                  <a:lnTo>
                    <a:pt x="1731" y="1"/>
                  </a:lnTo>
                  <a:lnTo>
                    <a:pt x="1562" y="20"/>
                  </a:lnTo>
                  <a:lnTo>
                    <a:pt x="1374" y="38"/>
                  </a:lnTo>
                  <a:lnTo>
                    <a:pt x="1204" y="95"/>
                  </a:lnTo>
                  <a:lnTo>
                    <a:pt x="1035" y="151"/>
                  </a:lnTo>
                  <a:lnTo>
                    <a:pt x="866" y="245"/>
                  </a:lnTo>
                  <a:lnTo>
                    <a:pt x="715" y="339"/>
                  </a:lnTo>
                  <a:lnTo>
                    <a:pt x="565" y="452"/>
                  </a:lnTo>
                  <a:lnTo>
                    <a:pt x="433" y="603"/>
                  </a:lnTo>
                  <a:lnTo>
                    <a:pt x="433" y="603"/>
                  </a:lnTo>
                  <a:lnTo>
                    <a:pt x="320" y="735"/>
                  </a:lnTo>
                  <a:lnTo>
                    <a:pt x="226" y="885"/>
                  </a:lnTo>
                  <a:lnTo>
                    <a:pt x="151" y="1036"/>
                  </a:lnTo>
                  <a:lnTo>
                    <a:pt x="76" y="1205"/>
                  </a:lnTo>
                  <a:lnTo>
                    <a:pt x="38" y="1356"/>
                  </a:lnTo>
                  <a:lnTo>
                    <a:pt x="0" y="1525"/>
                  </a:lnTo>
                  <a:lnTo>
                    <a:pt x="0" y="1694"/>
                  </a:lnTo>
                  <a:lnTo>
                    <a:pt x="0" y="1864"/>
                  </a:lnTo>
                  <a:lnTo>
                    <a:pt x="19" y="2033"/>
                  </a:lnTo>
                  <a:lnTo>
                    <a:pt x="57" y="2183"/>
                  </a:lnTo>
                  <a:lnTo>
                    <a:pt x="94" y="2353"/>
                  </a:lnTo>
                  <a:lnTo>
                    <a:pt x="170" y="2503"/>
                  </a:lnTo>
                  <a:lnTo>
                    <a:pt x="245" y="2654"/>
                  </a:lnTo>
                  <a:lnTo>
                    <a:pt x="339" y="2804"/>
                  </a:lnTo>
                  <a:lnTo>
                    <a:pt x="452" y="2936"/>
                  </a:lnTo>
                  <a:lnTo>
                    <a:pt x="584" y="3068"/>
                  </a:lnTo>
                  <a:lnTo>
                    <a:pt x="584" y="3068"/>
                  </a:lnTo>
                  <a:lnTo>
                    <a:pt x="715" y="3162"/>
                  </a:lnTo>
                  <a:lnTo>
                    <a:pt x="847" y="3256"/>
                  </a:lnTo>
                  <a:lnTo>
                    <a:pt x="979" y="3331"/>
                  </a:lnTo>
                  <a:lnTo>
                    <a:pt x="1129" y="3388"/>
                  </a:lnTo>
                  <a:lnTo>
                    <a:pt x="1280" y="3444"/>
                  </a:lnTo>
                  <a:lnTo>
                    <a:pt x="1430" y="3482"/>
                  </a:lnTo>
                  <a:lnTo>
                    <a:pt x="1581" y="3500"/>
                  </a:lnTo>
                  <a:lnTo>
                    <a:pt x="1731" y="3500"/>
                  </a:lnTo>
                  <a:lnTo>
                    <a:pt x="1731" y="3500"/>
                  </a:lnTo>
                  <a:lnTo>
                    <a:pt x="1919" y="3500"/>
                  </a:lnTo>
                  <a:lnTo>
                    <a:pt x="2089" y="3463"/>
                  </a:lnTo>
                  <a:lnTo>
                    <a:pt x="2277" y="3425"/>
                  </a:lnTo>
                  <a:lnTo>
                    <a:pt x="2446" y="3350"/>
                  </a:lnTo>
                  <a:lnTo>
                    <a:pt x="2616" y="3275"/>
                  </a:lnTo>
                  <a:lnTo>
                    <a:pt x="2766" y="3162"/>
                  </a:lnTo>
                  <a:lnTo>
                    <a:pt x="2917" y="3049"/>
                  </a:lnTo>
                  <a:lnTo>
                    <a:pt x="3048" y="2917"/>
                  </a:lnTo>
                  <a:lnTo>
                    <a:pt x="3048" y="2917"/>
                  </a:lnTo>
                  <a:lnTo>
                    <a:pt x="3161" y="2767"/>
                  </a:lnTo>
                  <a:lnTo>
                    <a:pt x="3255" y="2616"/>
                  </a:lnTo>
                  <a:lnTo>
                    <a:pt x="3331" y="2466"/>
                  </a:lnTo>
                  <a:lnTo>
                    <a:pt x="3387" y="2315"/>
                  </a:lnTo>
                  <a:lnTo>
                    <a:pt x="3444" y="2146"/>
                  </a:lnTo>
                  <a:lnTo>
                    <a:pt x="3462" y="1976"/>
                  </a:lnTo>
                  <a:lnTo>
                    <a:pt x="3481" y="1807"/>
                  </a:lnTo>
                  <a:lnTo>
                    <a:pt x="3481" y="1657"/>
                  </a:lnTo>
                  <a:lnTo>
                    <a:pt x="3462" y="1487"/>
                  </a:lnTo>
                  <a:lnTo>
                    <a:pt x="3425" y="1318"/>
                  </a:lnTo>
                  <a:lnTo>
                    <a:pt x="3368" y="1149"/>
                  </a:lnTo>
                  <a:lnTo>
                    <a:pt x="3312" y="998"/>
                  </a:lnTo>
                  <a:lnTo>
                    <a:pt x="3237" y="847"/>
                  </a:lnTo>
                  <a:lnTo>
                    <a:pt x="3143" y="716"/>
                  </a:lnTo>
                  <a:lnTo>
                    <a:pt x="3030" y="565"/>
                  </a:lnTo>
                  <a:lnTo>
                    <a:pt x="2898" y="452"/>
                  </a:lnTo>
                  <a:lnTo>
                    <a:pt x="2898" y="452"/>
                  </a:lnTo>
                  <a:lnTo>
                    <a:pt x="2766" y="339"/>
                  </a:lnTo>
                  <a:lnTo>
                    <a:pt x="2634" y="264"/>
                  </a:lnTo>
                  <a:lnTo>
                    <a:pt x="2484" y="189"/>
                  </a:lnTo>
                  <a:lnTo>
                    <a:pt x="2352" y="114"/>
                  </a:lnTo>
                  <a:lnTo>
                    <a:pt x="2202" y="76"/>
                  </a:lnTo>
                  <a:lnTo>
                    <a:pt x="2051" y="38"/>
                  </a:lnTo>
                  <a:lnTo>
                    <a:pt x="1901" y="20"/>
                  </a:lnTo>
                  <a:lnTo>
                    <a:pt x="17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35"/>
            <p:cNvSpPr/>
            <p:nvPr/>
          </p:nvSpPr>
          <p:spPr>
            <a:xfrm>
              <a:off x="1768250" y="2753775"/>
              <a:ext cx="103500" cy="71975"/>
            </a:xfrm>
            <a:custGeom>
              <a:avLst/>
              <a:gdLst/>
              <a:ahLst/>
              <a:cxnLst/>
              <a:rect l="l" t="t" r="r" b="b"/>
              <a:pathLst>
                <a:path w="4140" h="2879" extrusionOk="0">
                  <a:moveTo>
                    <a:pt x="38" y="0"/>
                  </a:moveTo>
                  <a:lnTo>
                    <a:pt x="0" y="19"/>
                  </a:lnTo>
                  <a:lnTo>
                    <a:pt x="0" y="57"/>
                  </a:lnTo>
                  <a:lnTo>
                    <a:pt x="0" y="113"/>
                  </a:lnTo>
                  <a:lnTo>
                    <a:pt x="76" y="264"/>
                  </a:lnTo>
                  <a:lnTo>
                    <a:pt x="245" y="433"/>
                  </a:lnTo>
                  <a:lnTo>
                    <a:pt x="452" y="659"/>
                  </a:lnTo>
                  <a:lnTo>
                    <a:pt x="734" y="903"/>
                  </a:lnTo>
                  <a:lnTo>
                    <a:pt x="1073" y="1167"/>
                  </a:lnTo>
                  <a:lnTo>
                    <a:pt x="1449" y="1449"/>
                  </a:lnTo>
                  <a:lnTo>
                    <a:pt x="1844" y="1750"/>
                  </a:lnTo>
                  <a:lnTo>
                    <a:pt x="2221" y="1995"/>
                  </a:lnTo>
                  <a:lnTo>
                    <a:pt x="2559" y="2202"/>
                  </a:lnTo>
                  <a:lnTo>
                    <a:pt x="2898" y="2409"/>
                  </a:lnTo>
                  <a:lnTo>
                    <a:pt x="3199" y="2578"/>
                  </a:lnTo>
                  <a:lnTo>
                    <a:pt x="3481" y="2710"/>
                  </a:lnTo>
                  <a:lnTo>
                    <a:pt x="3707" y="2804"/>
                  </a:lnTo>
                  <a:lnTo>
                    <a:pt x="3895" y="2860"/>
                  </a:lnTo>
                  <a:lnTo>
                    <a:pt x="4027" y="2879"/>
                  </a:lnTo>
                  <a:lnTo>
                    <a:pt x="4083" y="2879"/>
                  </a:lnTo>
                  <a:lnTo>
                    <a:pt x="4121" y="2860"/>
                  </a:lnTo>
                  <a:lnTo>
                    <a:pt x="4140" y="2804"/>
                  </a:lnTo>
                  <a:lnTo>
                    <a:pt x="4121" y="2766"/>
                  </a:lnTo>
                  <a:lnTo>
                    <a:pt x="4046" y="2616"/>
                  </a:lnTo>
                  <a:lnTo>
                    <a:pt x="3895" y="2446"/>
                  </a:lnTo>
                  <a:lnTo>
                    <a:pt x="3669" y="2220"/>
                  </a:lnTo>
                  <a:lnTo>
                    <a:pt x="3387" y="1976"/>
                  </a:lnTo>
                  <a:lnTo>
                    <a:pt x="3067" y="1712"/>
                  </a:lnTo>
                  <a:lnTo>
                    <a:pt x="2691" y="1430"/>
                  </a:lnTo>
                  <a:lnTo>
                    <a:pt x="2277" y="1129"/>
                  </a:lnTo>
                  <a:lnTo>
                    <a:pt x="1901" y="884"/>
                  </a:lnTo>
                  <a:lnTo>
                    <a:pt x="1562" y="678"/>
                  </a:lnTo>
                  <a:lnTo>
                    <a:pt x="1223" y="471"/>
                  </a:lnTo>
                  <a:lnTo>
                    <a:pt x="922" y="301"/>
                  </a:lnTo>
                  <a:lnTo>
                    <a:pt x="659" y="169"/>
                  </a:lnTo>
                  <a:lnTo>
                    <a:pt x="414" y="75"/>
                  </a:lnTo>
                  <a:lnTo>
                    <a:pt x="226" y="19"/>
                  </a:lnTo>
                  <a:lnTo>
                    <a:pt x="9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35"/>
            <p:cNvSpPr/>
            <p:nvPr/>
          </p:nvSpPr>
          <p:spPr>
            <a:xfrm>
              <a:off x="1721200" y="2801275"/>
              <a:ext cx="16025" cy="23075"/>
            </a:xfrm>
            <a:custGeom>
              <a:avLst/>
              <a:gdLst/>
              <a:ahLst/>
              <a:cxnLst/>
              <a:rect l="l" t="t" r="r" b="b"/>
              <a:pathLst>
                <a:path w="641" h="923" extrusionOk="0">
                  <a:moveTo>
                    <a:pt x="641" y="1"/>
                  </a:moveTo>
                  <a:lnTo>
                    <a:pt x="1" y="922"/>
                  </a:lnTo>
                  <a:lnTo>
                    <a:pt x="1" y="922"/>
                  </a:lnTo>
                  <a:lnTo>
                    <a:pt x="1" y="922"/>
                  </a:lnTo>
                  <a:lnTo>
                    <a:pt x="641" y="1"/>
                  </a:lnTo>
                  <a:lnTo>
                    <a:pt x="641" y="1"/>
                  </a:lnTo>
                  <a:close/>
                </a:path>
              </a:pathLst>
            </a:custGeom>
            <a:solidFill>
              <a:srgbClr val="F3E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35"/>
            <p:cNvSpPr/>
            <p:nvPr/>
          </p:nvSpPr>
          <p:spPr>
            <a:xfrm>
              <a:off x="1721200" y="2801275"/>
              <a:ext cx="16025" cy="23075"/>
            </a:xfrm>
            <a:custGeom>
              <a:avLst/>
              <a:gdLst/>
              <a:ahLst/>
              <a:cxnLst/>
              <a:rect l="l" t="t" r="r" b="b"/>
              <a:pathLst>
                <a:path w="641" h="923" fill="none" extrusionOk="0">
                  <a:moveTo>
                    <a:pt x="641" y="1"/>
                  </a:moveTo>
                  <a:lnTo>
                    <a:pt x="1" y="922"/>
                  </a:lnTo>
                  <a:lnTo>
                    <a:pt x="1" y="922"/>
                  </a:lnTo>
                  <a:lnTo>
                    <a:pt x="1" y="922"/>
                  </a:lnTo>
                  <a:lnTo>
                    <a:pt x="641" y="1"/>
                  </a:lnTo>
                  <a:lnTo>
                    <a:pt x="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35"/>
            <p:cNvSpPr/>
            <p:nvPr/>
          </p:nvSpPr>
          <p:spPr>
            <a:xfrm>
              <a:off x="1721200" y="2801275"/>
              <a:ext cx="117150" cy="78100"/>
            </a:xfrm>
            <a:custGeom>
              <a:avLst/>
              <a:gdLst/>
              <a:ahLst/>
              <a:cxnLst/>
              <a:rect l="l" t="t" r="r" b="b"/>
              <a:pathLst>
                <a:path w="4686" h="3124" extrusionOk="0">
                  <a:moveTo>
                    <a:pt x="641" y="1"/>
                  </a:moveTo>
                  <a:lnTo>
                    <a:pt x="1" y="922"/>
                  </a:lnTo>
                  <a:lnTo>
                    <a:pt x="509" y="1280"/>
                  </a:lnTo>
                  <a:lnTo>
                    <a:pt x="1055" y="1637"/>
                  </a:lnTo>
                  <a:lnTo>
                    <a:pt x="1732" y="2033"/>
                  </a:lnTo>
                  <a:lnTo>
                    <a:pt x="2466" y="2428"/>
                  </a:lnTo>
                  <a:lnTo>
                    <a:pt x="2842" y="2616"/>
                  </a:lnTo>
                  <a:lnTo>
                    <a:pt x="3199" y="2785"/>
                  </a:lnTo>
                  <a:lnTo>
                    <a:pt x="3557" y="2936"/>
                  </a:lnTo>
                  <a:lnTo>
                    <a:pt x="3896" y="3030"/>
                  </a:lnTo>
                  <a:lnTo>
                    <a:pt x="4197" y="3105"/>
                  </a:lnTo>
                  <a:lnTo>
                    <a:pt x="4347" y="3124"/>
                  </a:lnTo>
                  <a:lnTo>
                    <a:pt x="4479" y="3124"/>
                  </a:lnTo>
                  <a:lnTo>
                    <a:pt x="4686" y="2823"/>
                  </a:lnTo>
                  <a:lnTo>
                    <a:pt x="4328" y="2635"/>
                  </a:lnTo>
                  <a:lnTo>
                    <a:pt x="3914" y="2409"/>
                  </a:lnTo>
                  <a:lnTo>
                    <a:pt x="3369" y="2089"/>
                  </a:lnTo>
                  <a:lnTo>
                    <a:pt x="2748" y="1694"/>
                  </a:lnTo>
                  <a:lnTo>
                    <a:pt x="2071" y="1205"/>
                  </a:lnTo>
                  <a:lnTo>
                    <a:pt x="1713" y="941"/>
                  </a:lnTo>
                  <a:lnTo>
                    <a:pt x="1356" y="640"/>
                  </a:lnTo>
                  <a:lnTo>
                    <a:pt x="998" y="320"/>
                  </a:lnTo>
                  <a:lnTo>
                    <a:pt x="641"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35"/>
            <p:cNvSpPr/>
            <p:nvPr/>
          </p:nvSpPr>
          <p:spPr>
            <a:xfrm>
              <a:off x="1721200" y="2801275"/>
              <a:ext cx="117150" cy="78100"/>
            </a:xfrm>
            <a:custGeom>
              <a:avLst/>
              <a:gdLst/>
              <a:ahLst/>
              <a:cxnLst/>
              <a:rect l="l" t="t" r="r" b="b"/>
              <a:pathLst>
                <a:path w="4686" h="3124" fill="none" extrusionOk="0">
                  <a:moveTo>
                    <a:pt x="641" y="1"/>
                  </a:moveTo>
                  <a:lnTo>
                    <a:pt x="641" y="1"/>
                  </a:lnTo>
                  <a:lnTo>
                    <a:pt x="641" y="1"/>
                  </a:lnTo>
                  <a:lnTo>
                    <a:pt x="1" y="922"/>
                  </a:lnTo>
                  <a:lnTo>
                    <a:pt x="1" y="922"/>
                  </a:lnTo>
                  <a:lnTo>
                    <a:pt x="509" y="1280"/>
                  </a:lnTo>
                  <a:lnTo>
                    <a:pt x="1055" y="1637"/>
                  </a:lnTo>
                  <a:lnTo>
                    <a:pt x="1732" y="2033"/>
                  </a:lnTo>
                  <a:lnTo>
                    <a:pt x="2466" y="2428"/>
                  </a:lnTo>
                  <a:lnTo>
                    <a:pt x="2842" y="2616"/>
                  </a:lnTo>
                  <a:lnTo>
                    <a:pt x="3199" y="2785"/>
                  </a:lnTo>
                  <a:lnTo>
                    <a:pt x="3557" y="2936"/>
                  </a:lnTo>
                  <a:lnTo>
                    <a:pt x="3896" y="3030"/>
                  </a:lnTo>
                  <a:lnTo>
                    <a:pt x="4197" y="3105"/>
                  </a:lnTo>
                  <a:lnTo>
                    <a:pt x="4347" y="3124"/>
                  </a:lnTo>
                  <a:lnTo>
                    <a:pt x="4479" y="3124"/>
                  </a:lnTo>
                  <a:lnTo>
                    <a:pt x="4479" y="3124"/>
                  </a:lnTo>
                  <a:lnTo>
                    <a:pt x="4479" y="3124"/>
                  </a:lnTo>
                  <a:lnTo>
                    <a:pt x="4686" y="2823"/>
                  </a:lnTo>
                  <a:lnTo>
                    <a:pt x="4686" y="2823"/>
                  </a:lnTo>
                  <a:lnTo>
                    <a:pt x="4328" y="2635"/>
                  </a:lnTo>
                  <a:lnTo>
                    <a:pt x="3914" y="2409"/>
                  </a:lnTo>
                  <a:lnTo>
                    <a:pt x="3369" y="2089"/>
                  </a:lnTo>
                  <a:lnTo>
                    <a:pt x="2748" y="1694"/>
                  </a:lnTo>
                  <a:lnTo>
                    <a:pt x="2071" y="1205"/>
                  </a:lnTo>
                  <a:lnTo>
                    <a:pt x="1713" y="941"/>
                  </a:lnTo>
                  <a:lnTo>
                    <a:pt x="1356" y="640"/>
                  </a:lnTo>
                  <a:lnTo>
                    <a:pt x="998" y="320"/>
                  </a:lnTo>
                  <a:lnTo>
                    <a:pt x="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35"/>
            <p:cNvSpPr/>
            <p:nvPr/>
          </p:nvSpPr>
          <p:spPr>
            <a:xfrm>
              <a:off x="1419700" y="2968725"/>
              <a:ext cx="352325" cy="322250"/>
            </a:xfrm>
            <a:custGeom>
              <a:avLst/>
              <a:gdLst/>
              <a:ahLst/>
              <a:cxnLst/>
              <a:rect l="l" t="t" r="r" b="b"/>
              <a:pathLst>
                <a:path w="14093" h="12890" extrusionOk="0">
                  <a:moveTo>
                    <a:pt x="2822" y="1"/>
                  </a:moveTo>
                  <a:lnTo>
                    <a:pt x="2728" y="20"/>
                  </a:lnTo>
                  <a:lnTo>
                    <a:pt x="2709" y="39"/>
                  </a:lnTo>
                  <a:lnTo>
                    <a:pt x="2314" y="377"/>
                  </a:lnTo>
                  <a:lnTo>
                    <a:pt x="1938" y="754"/>
                  </a:lnTo>
                  <a:lnTo>
                    <a:pt x="1581" y="1149"/>
                  </a:lnTo>
                  <a:lnTo>
                    <a:pt x="1261" y="1600"/>
                  </a:lnTo>
                  <a:lnTo>
                    <a:pt x="1054" y="1901"/>
                  </a:lnTo>
                  <a:lnTo>
                    <a:pt x="866" y="2221"/>
                  </a:lnTo>
                  <a:lnTo>
                    <a:pt x="715" y="2541"/>
                  </a:lnTo>
                  <a:lnTo>
                    <a:pt x="565" y="2880"/>
                  </a:lnTo>
                  <a:lnTo>
                    <a:pt x="433" y="3200"/>
                  </a:lnTo>
                  <a:lnTo>
                    <a:pt x="320" y="3538"/>
                  </a:lnTo>
                  <a:lnTo>
                    <a:pt x="226" y="3877"/>
                  </a:lnTo>
                  <a:lnTo>
                    <a:pt x="132" y="4234"/>
                  </a:lnTo>
                  <a:lnTo>
                    <a:pt x="75" y="4573"/>
                  </a:lnTo>
                  <a:lnTo>
                    <a:pt x="38" y="4912"/>
                  </a:lnTo>
                  <a:lnTo>
                    <a:pt x="0" y="5269"/>
                  </a:lnTo>
                  <a:lnTo>
                    <a:pt x="0" y="5608"/>
                  </a:lnTo>
                  <a:lnTo>
                    <a:pt x="0" y="5965"/>
                  </a:lnTo>
                  <a:lnTo>
                    <a:pt x="19" y="6304"/>
                  </a:lnTo>
                  <a:lnTo>
                    <a:pt x="56" y="6643"/>
                  </a:lnTo>
                  <a:lnTo>
                    <a:pt x="113" y="7000"/>
                  </a:lnTo>
                  <a:lnTo>
                    <a:pt x="188" y="7339"/>
                  </a:lnTo>
                  <a:lnTo>
                    <a:pt x="282" y="7659"/>
                  </a:lnTo>
                  <a:lnTo>
                    <a:pt x="376" y="7998"/>
                  </a:lnTo>
                  <a:lnTo>
                    <a:pt x="508" y="8317"/>
                  </a:lnTo>
                  <a:lnTo>
                    <a:pt x="640" y="8637"/>
                  </a:lnTo>
                  <a:lnTo>
                    <a:pt x="790" y="8957"/>
                  </a:lnTo>
                  <a:lnTo>
                    <a:pt x="960" y="9258"/>
                  </a:lnTo>
                  <a:lnTo>
                    <a:pt x="1129" y="9559"/>
                  </a:lnTo>
                  <a:lnTo>
                    <a:pt x="1336" y="9860"/>
                  </a:lnTo>
                  <a:lnTo>
                    <a:pt x="1543" y="10143"/>
                  </a:lnTo>
                  <a:lnTo>
                    <a:pt x="1769" y="10406"/>
                  </a:lnTo>
                  <a:lnTo>
                    <a:pt x="2013" y="10669"/>
                  </a:lnTo>
                  <a:lnTo>
                    <a:pt x="2277" y="10933"/>
                  </a:lnTo>
                  <a:lnTo>
                    <a:pt x="2540" y="11177"/>
                  </a:lnTo>
                  <a:lnTo>
                    <a:pt x="2822" y="11403"/>
                  </a:lnTo>
                  <a:lnTo>
                    <a:pt x="3123" y="11610"/>
                  </a:lnTo>
                  <a:lnTo>
                    <a:pt x="3443" y="11817"/>
                  </a:lnTo>
                  <a:lnTo>
                    <a:pt x="3763" y="12005"/>
                  </a:lnTo>
                  <a:lnTo>
                    <a:pt x="4083" y="12175"/>
                  </a:lnTo>
                  <a:lnTo>
                    <a:pt x="4403" y="12325"/>
                  </a:lnTo>
                  <a:lnTo>
                    <a:pt x="4742" y="12457"/>
                  </a:lnTo>
                  <a:lnTo>
                    <a:pt x="5080" y="12570"/>
                  </a:lnTo>
                  <a:lnTo>
                    <a:pt x="5419" y="12664"/>
                  </a:lnTo>
                  <a:lnTo>
                    <a:pt x="5758" y="12739"/>
                  </a:lnTo>
                  <a:lnTo>
                    <a:pt x="6115" y="12796"/>
                  </a:lnTo>
                  <a:lnTo>
                    <a:pt x="6454" y="12852"/>
                  </a:lnTo>
                  <a:lnTo>
                    <a:pt x="6811" y="12871"/>
                  </a:lnTo>
                  <a:lnTo>
                    <a:pt x="7150" y="12890"/>
                  </a:lnTo>
                  <a:lnTo>
                    <a:pt x="7489" y="12871"/>
                  </a:lnTo>
                  <a:lnTo>
                    <a:pt x="7846" y="12852"/>
                  </a:lnTo>
                  <a:lnTo>
                    <a:pt x="8185" y="12814"/>
                  </a:lnTo>
                  <a:lnTo>
                    <a:pt x="8524" y="12758"/>
                  </a:lnTo>
                  <a:lnTo>
                    <a:pt x="8862" y="12683"/>
                  </a:lnTo>
                  <a:lnTo>
                    <a:pt x="9201" y="12607"/>
                  </a:lnTo>
                  <a:lnTo>
                    <a:pt x="9540" y="12495"/>
                  </a:lnTo>
                  <a:lnTo>
                    <a:pt x="9859" y="12382"/>
                  </a:lnTo>
                  <a:lnTo>
                    <a:pt x="10179" y="12250"/>
                  </a:lnTo>
                  <a:lnTo>
                    <a:pt x="10499" y="12099"/>
                  </a:lnTo>
                  <a:lnTo>
                    <a:pt x="10800" y="11930"/>
                  </a:lnTo>
                  <a:lnTo>
                    <a:pt x="11101" y="11742"/>
                  </a:lnTo>
                  <a:lnTo>
                    <a:pt x="11383" y="11554"/>
                  </a:lnTo>
                  <a:lnTo>
                    <a:pt x="11666" y="11328"/>
                  </a:lnTo>
                  <a:lnTo>
                    <a:pt x="11948" y="11102"/>
                  </a:lnTo>
                  <a:lnTo>
                    <a:pt x="12211" y="10858"/>
                  </a:lnTo>
                  <a:lnTo>
                    <a:pt x="12475" y="10613"/>
                  </a:lnTo>
                  <a:lnTo>
                    <a:pt x="12701" y="10331"/>
                  </a:lnTo>
                  <a:lnTo>
                    <a:pt x="12945" y="10048"/>
                  </a:lnTo>
                  <a:lnTo>
                    <a:pt x="13152" y="9747"/>
                  </a:lnTo>
                  <a:lnTo>
                    <a:pt x="13434" y="9296"/>
                  </a:lnTo>
                  <a:lnTo>
                    <a:pt x="13679" y="8844"/>
                  </a:lnTo>
                  <a:lnTo>
                    <a:pt x="13905" y="8374"/>
                  </a:lnTo>
                  <a:lnTo>
                    <a:pt x="14074" y="7885"/>
                  </a:lnTo>
                  <a:lnTo>
                    <a:pt x="14093" y="7847"/>
                  </a:lnTo>
                  <a:lnTo>
                    <a:pt x="14093" y="7809"/>
                  </a:lnTo>
                  <a:lnTo>
                    <a:pt x="14093" y="7753"/>
                  </a:lnTo>
                  <a:lnTo>
                    <a:pt x="14036" y="7659"/>
                  </a:lnTo>
                  <a:lnTo>
                    <a:pt x="13961" y="7546"/>
                  </a:lnTo>
                  <a:lnTo>
                    <a:pt x="13679" y="7245"/>
                  </a:lnTo>
                  <a:lnTo>
                    <a:pt x="13265" y="6869"/>
                  </a:lnTo>
                  <a:lnTo>
                    <a:pt x="12738" y="6417"/>
                  </a:lnTo>
                  <a:lnTo>
                    <a:pt x="12098" y="5890"/>
                  </a:lnTo>
                  <a:lnTo>
                    <a:pt x="11365" y="5326"/>
                  </a:lnTo>
                  <a:lnTo>
                    <a:pt x="10556" y="4724"/>
                  </a:lnTo>
                  <a:lnTo>
                    <a:pt x="9671" y="4084"/>
                  </a:lnTo>
                  <a:lnTo>
                    <a:pt x="8730" y="3444"/>
                  </a:lnTo>
                  <a:lnTo>
                    <a:pt x="7489" y="2597"/>
                  </a:lnTo>
                  <a:lnTo>
                    <a:pt x="7357" y="2522"/>
                  </a:lnTo>
                  <a:lnTo>
                    <a:pt x="7225" y="2428"/>
                  </a:lnTo>
                  <a:lnTo>
                    <a:pt x="7094" y="2334"/>
                  </a:lnTo>
                  <a:lnTo>
                    <a:pt x="6830" y="2165"/>
                  </a:lnTo>
                  <a:lnTo>
                    <a:pt x="5833" y="1544"/>
                  </a:lnTo>
                  <a:lnTo>
                    <a:pt x="5588" y="1393"/>
                  </a:lnTo>
                  <a:lnTo>
                    <a:pt x="5250" y="1205"/>
                  </a:lnTo>
                  <a:lnTo>
                    <a:pt x="4422" y="716"/>
                  </a:lnTo>
                  <a:lnTo>
                    <a:pt x="3744" y="358"/>
                  </a:lnTo>
                  <a:lnTo>
                    <a:pt x="3707" y="340"/>
                  </a:lnTo>
                  <a:lnTo>
                    <a:pt x="3556" y="264"/>
                  </a:lnTo>
                  <a:lnTo>
                    <a:pt x="3481" y="246"/>
                  </a:lnTo>
                  <a:lnTo>
                    <a:pt x="3387" y="189"/>
                  </a:lnTo>
                  <a:lnTo>
                    <a:pt x="3349" y="170"/>
                  </a:lnTo>
                  <a:lnTo>
                    <a:pt x="3123" y="95"/>
                  </a:lnTo>
                  <a:lnTo>
                    <a:pt x="2954" y="39"/>
                  </a:lnTo>
                  <a:lnTo>
                    <a:pt x="28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35"/>
            <p:cNvSpPr/>
            <p:nvPr/>
          </p:nvSpPr>
          <p:spPr>
            <a:xfrm>
              <a:off x="1419700" y="2968725"/>
              <a:ext cx="352325" cy="322250"/>
            </a:xfrm>
            <a:custGeom>
              <a:avLst/>
              <a:gdLst/>
              <a:ahLst/>
              <a:cxnLst/>
              <a:rect l="l" t="t" r="r" b="b"/>
              <a:pathLst>
                <a:path w="14093" h="12890" fill="none" extrusionOk="0">
                  <a:moveTo>
                    <a:pt x="13152" y="9747"/>
                  </a:moveTo>
                  <a:lnTo>
                    <a:pt x="13152" y="9747"/>
                  </a:lnTo>
                  <a:lnTo>
                    <a:pt x="12945" y="10048"/>
                  </a:lnTo>
                  <a:lnTo>
                    <a:pt x="12701" y="10331"/>
                  </a:lnTo>
                  <a:lnTo>
                    <a:pt x="12475" y="10613"/>
                  </a:lnTo>
                  <a:lnTo>
                    <a:pt x="12211" y="10858"/>
                  </a:lnTo>
                  <a:lnTo>
                    <a:pt x="11948" y="11102"/>
                  </a:lnTo>
                  <a:lnTo>
                    <a:pt x="11666" y="11328"/>
                  </a:lnTo>
                  <a:lnTo>
                    <a:pt x="11383" y="11554"/>
                  </a:lnTo>
                  <a:lnTo>
                    <a:pt x="11101" y="11742"/>
                  </a:lnTo>
                  <a:lnTo>
                    <a:pt x="10800" y="11930"/>
                  </a:lnTo>
                  <a:lnTo>
                    <a:pt x="10499" y="12099"/>
                  </a:lnTo>
                  <a:lnTo>
                    <a:pt x="10179" y="12250"/>
                  </a:lnTo>
                  <a:lnTo>
                    <a:pt x="9859" y="12382"/>
                  </a:lnTo>
                  <a:lnTo>
                    <a:pt x="9540" y="12495"/>
                  </a:lnTo>
                  <a:lnTo>
                    <a:pt x="9201" y="12607"/>
                  </a:lnTo>
                  <a:lnTo>
                    <a:pt x="8862" y="12683"/>
                  </a:lnTo>
                  <a:lnTo>
                    <a:pt x="8524" y="12758"/>
                  </a:lnTo>
                  <a:lnTo>
                    <a:pt x="8185" y="12814"/>
                  </a:lnTo>
                  <a:lnTo>
                    <a:pt x="7846" y="12852"/>
                  </a:lnTo>
                  <a:lnTo>
                    <a:pt x="7489" y="12871"/>
                  </a:lnTo>
                  <a:lnTo>
                    <a:pt x="7150" y="12890"/>
                  </a:lnTo>
                  <a:lnTo>
                    <a:pt x="6811" y="12871"/>
                  </a:lnTo>
                  <a:lnTo>
                    <a:pt x="6454" y="12852"/>
                  </a:lnTo>
                  <a:lnTo>
                    <a:pt x="6115" y="12796"/>
                  </a:lnTo>
                  <a:lnTo>
                    <a:pt x="5758" y="12739"/>
                  </a:lnTo>
                  <a:lnTo>
                    <a:pt x="5419" y="12664"/>
                  </a:lnTo>
                  <a:lnTo>
                    <a:pt x="5080" y="12570"/>
                  </a:lnTo>
                  <a:lnTo>
                    <a:pt x="4742" y="12457"/>
                  </a:lnTo>
                  <a:lnTo>
                    <a:pt x="4403" y="12325"/>
                  </a:lnTo>
                  <a:lnTo>
                    <a:pt x="4083" y="12175"/>
                  </a:lnTo>
                  <a:lnTo>
                    <a:pt x="3763" y="12005"/>
                  </a:lnTo>
                  <a:lnTo>
                    <a:pt x="3443" y="11817"/>
                  </a:lnTo>
                  <a:lnTo>
                    <a:pt x="3123" y="11610"/>
                  </a:lnTo>
                  <a:lnTo>
                    <a:pt x="3123" y="11610"/>
                  </a:lnTo>
                  <a:lnTo>
                    <a:pt x="2822" y="11403"/>
                  </a:lnTo>
                  <a:lnTo>
                    <a:pt x="2540" y="11177"/>
                  </a:lnTo>
                  <a:lnTo>
                    <a:pt x="2277" y="10933"/>
                  </a:lnTo>
                  <a:lnTo>
                    <a:pt x="2013" y="10669"/>
                  </a:lnTo>
                  <a:lnTo>
                    <a:pt x="1769" y="10406"/>
                  </a:lnTo>
                  <a:lnTo>
                    <a:pt x="1543" y="10143"/>
                  </a:lnTo>
                  <a:lnTo>
                    <a:pt x="1336" y="9860"/>
                  </a:lnTo>
                  <a:lnTo>
                    <a:pt x="1129" y="9559"/>
                  </a:lnTo>
                  <a:lnTo>
                    <a:pt x="960" y="9258"/>
                  </a:lnTo>
                  <a:lnTo>
                    <a:pt x="790" y="8957"/>
                  </a:lnTo>
                  <a:lnTo>
                    <a:pt x="640" y="8637"/>
                  </a:lnTo>
                  <a:lnTo>
                    <a:pt x="508" y="8317"/>
                  </a:lnTo>
                  <a:lnTo>
                    <a:pt x="376" y="7998"/>
                  </a:lnTo>
                  <a:lnTo>
                    <a:pt x="282" y="7659"/>
                  </a:lnTo>
                  <a:lnTo>
                    <a:pt x="188" y="7339"/>
                  </a:lnTo>
                  <a:lnTo>
                    <a:pt x="113" y="7000"/>
                  </a:lnTo>
                  <a:lnTo>
                    <a:pt x="56" y="6643"/>
                  </a:lnTo>
                  <a:lnTo>
                    <a:pt x="19" y="6304"/>
                  </a:lnTo>
                  <a:lnTo>
                    <a:pt x="0" y="5965"/>
                  </a:lnTo>
                  <a:lnTo>
                    <a:pt x="0" y="5608"/>
                  </a:lnTo>
                  <a:lnTo>
                    <a:pt x="0" y="5269"/>
                  </a:lnTo>
                  <a:lnTo>
                    <a:pt x="38" y="4912"/>
                  </a:lnTo>
                  <a:lnTo>
                    <a:pt x="75" y="4573"/>
                  </a:lnTo>
                  <a:lnTo>
                    <a:pt x="132" y="4234"/>
                  </a:lnTo>
                  <a:lnTo>
                    <a:pt x="226" y="3877"/>
                  </a:lnTo>
                  <a:lnTo>
                    <a:pt x="320" y="3538"/>
                  </a:lnTo>
                  <a:lnTo>
                    <a:pt x="433" y="3200"/>
                  </a:lnTo>
                  <a:lnTo>
                    <a:pt x="565" y="2880"/>
                  </a:lnTo>
                  <a:lnTo>
                    <a:pt x="715" y="2541"/>
                  </a:lnTo>
                  <a:lnTo>
                    <a:pt x="866" y="2221"/>
                  </a:lnTo>
                  <a:lnTo>
                    <a:pt x="1054" y="1901"/>
                  </a:lnTo>
                  <a:lnTo>
                    <a:pt x="1261" y="1600"/>
                  </a:lnTo>
                  <a:lnTo>
                    <a:pt x="1261" y="1600"/>
                  </a:lnTo>
                  <a:lnTo>
                    <a:pt x="1581" y="1149"/>
                  </a:lnTo>
                  <a:lnTo>
                    <a:pt x="1938" y="754"/>
                  </a:lnTo>
                  <a:lnTo>
                    <a:pt x="2314" y="377"/>
                  </a:lnTo>
                  <a:lnTo>
                    <a:pt x="2709" y="39"/>
                  </a:lnTo>
                  <a:lnTo>
                    <a:pt x="2709" y="39"/>
                  </a:lnTo>
                  <a:lnTo>
                    <a:pt x="2709" y="39"/>
                  </a:lnTo>
                  <a:lnTo>
                    <a:pt x="2728" y="20"/>
                  </a:lnTo>
                  <a:lnTo>
                    <a:pt x="2728" y="20"/>
                  </a:lnTo>
                  <a:lnTo>
                    <a:pt x="2822" y="1"/>
                  </a:lnTo>
                  <a:lnTo>
                    <a:pt x="2954" y="39"/>
                  </a:lnTo>
                  <a:lnTo>
                    <a:pt x="3123" y="95"/>
                  </a:lnTo>
                  <a:lnTo>
                    <a:pt x="3349" y="170"/>
                  </a:lnTo>
                  <a:lnTo>
                    <a:pt x="3349" y="170"/>
                  </a:lnTo>
                  <a:lnTo>
                    <a:pt x="3387" y="189"/>
                  </a:lnTo>
                  <a:lnTo>
                    <a:pt x="3387" y="189"/>
                  </a:lnTo>
                  <a:lnTo>
                    <a:pt x="3481" y="246"/>
                  </a:lnTo>
                  <a:lnTo>
                    <a:pt x="3481" y="246"/>
                  </a:lnTo>
                  <a:lnTo>
                    <a:pt x="3556" y="264"/>
                  </a:lnTo>
                  <a:lnTo>
                    <a:pt x="3556" y="264"/>
                  </a:lnTo>
                  <a:lnTo>
                    <a:pt x="3556" y="264"/>
                  </a:lnTo>
                  <a:lnTo>
                    <a:pt x="3707" y="340"/>
                  </a:lnTo>
                  <a:lnTo>
                    <a:pt x="3707" y="340"/>
                  </a:lnTo>
                  <a:lnTo>
                    <a:pt x="3744" y="358"/>
                  </a:lnTo>
                  <a:lnTo>
                    <a:pt x="3744" y="358"/>
                  </a:lnTo>
                  <a:lnTo>
                    <a:pt x="4422" y="716"/>
                  </a:lnTo>
                  <a:lnTo>
                    <a:pt x="5250" y="1205"/>
                  </a:lnTo>
                  <a:lnTo>
                    <a:pt x="5250" y="1205"/>
                  </a:lnTo>
                  <a:lnTo>
                    <a:pt x="5588" y="1393"/>
                  </a:lnTo>
                  <a:lnTo>
                    <a:pt x="5588" y="1393"/>
                  </a:lnTo>
                  <a:lnTo>
                    <a:pt x="5588" y="1393"/>
                  </a:lnTo>
                  <a:lnTo>
                    <a:pt x="5833" y="1544"/>
                  </a:lnTo>
                  <a:lnTo>
                    <a:pt x="5833" y="1544"/>
                  </a:lnTo>
                  <a:lnTo>
                    <a:pt x="6830" y="2165"/>
                  </a:lnTo>
                  <a:lnTo>
                    <a:pt x="6830" y="2165"/>
                  </a:lnTo>
                  <a:lnTo>
                    <a:pt x="7094" y="2334"/>
                  </a:lnTo>
                  <a:lnTo>
                    <a:pt x="7094" y="2334"/>
                  </a:lnTo>
                  <a:lnTo>
                    <a:pt x="7225" y="2428"/>
                  </a:lnTo>
                  <a:lnTo>
                    <a:pt x="7225" y="2428"/>
                  </a:lnTo>
                  <a:lnTo>
                    <a:pt x="7357" y="2522"/>
                  </a:lnTo>
                  <a:lnTo>
                    <a:pt x="7357" y="2522"/>
                  </a:lnTo>
                  <a:lnTo>
                    <a:pt x="7489" y="2597"/>
                  </a:lnTo>
                  <a:lnTo>
                    <a:pt x="7489" y="2597"/>
                  </a:lnTo>
                  <a:lnTo>
                    <a:pt x="8730" y="3444"/>
                  </a:lnTo>
                  <a:lnTo>
                    <a:pt x="8730" y="3444"/>
                  </a:lnTo>
                  <a:lnTo>
                    <a:pt x="9671" y="4084"/>
                  </a:lnTo>
                  <a:lnTo>
                    <a:pt x="9671" y="4084"/>
                  </a:lnTo>
                  <a:lnTo>
                    <a:pt x="10556" y="4724"/>
                  </a:lnTo>
                  <a:lnTo>
                    <a:pt x="11365" y="5326"/>
                  </a:lnTo>
                  <a:lnTo>
                    <a:pt x="12098" y="5890"/>
                  </a:lnTo>
                  <a:lnTo>
                    <a:pt x="12738" y="6417"/>
                  </a:lnTo>
                  <a:lnTo>
                    <a:pt x="13265" y="6869"/>
                  </a:lnTo>
                  <a:lnTo>
                    <a:pt x="13679" y="7245"/>
                  </a:lnTo>
                  <a:lnTo>
                    <a:pt x="13961" y="7546"/>
                  </a:lnTo>
                  <a:lnTo>
                    <a:pt x="14036" y="7659"/>
                  </a:lnTo>
                  <a:lnTo>
                    <a:pt x="14093" y="7753"/>
                  </a:lnTo>
                  <a:lnTo>
                    <a:pt x="14093" y="7753"/>
                  </a:lnTo>
                  <a:lnTo>
                    <a:pt x="14093" y="7809"/>
                  </a:lnTo>
                  <a:lnTo>
                    <a:pt x="14093" y="7809"/>
                  </a:lnTo>
                  <a:lnTo>
                    <a:pt x="14093" y="7847"/>
                  </a:lnTo>
                  <a:lnTo>
                    <a:pt x="14093" y="7847"/>
                  </a:lnTo>
                  <a:lnTo>
                    <a:pt x="14093" y="7847"/>
                  </a:lnTo>
                  <a:lnTo>
                    <a:pt x="14074" y="7885"/>
                  </a:lnTo>
                  <a:lnTo>
                    <a:pt x="14074" y="7885"/>
                  </a:lnTo>
                  <a:lnTo>
                    <a:pt x="13905" y="8374"/>
                  </a:lnTo>
                  <a:lnTo>
                    <a:pt x="13679" y="8844"/>
                  </a:lnTo>
                  <a:lnTo>
                    <a:pt x="13434" y="9296"/>
                  </a:lnTo>
                  <a:lnTo>
                    <a:pt x="13152" y="974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35"/>
            <p:cNvSpPr/>
            <p:nvPr/>
          </p:nvSpPr>
          <p:spPr>
            <a:xfrm>
              <a:off x="1444150" y="3083050"/>
              <a:ext cx="69175" cy="69175"/>
            </a:xfrm>
            <a:custGeom>
              <a:avLst/>
              <a:gdLst/>
              <a:ahLst/>
              <a:cxnLst/>
              <a:rect l="l" t="t" r="r" b="b"/>
              <a:pathLst>
                <a:path w="2767" h="2767" extrusionOk="0">
                  <a:moveTo>
                    <a:pt x="1299" y="0"/>
                  </a:moveTo>
                  <a:lnTo>
                    <a:pt x="1167" y="19"/>
                  </a:lnTo>
                  <a:lnTo>
                    <a:pt x="1035" y="38"/>
                  </a:lnTo>
                  <a:lnTo>
                    <a:pt x="904" y="94"/>
                  </a:lnTo>
                  <a:lnTo>
                    <a:pt x="791" y="132"/>
                  </a:lnTo>
                  <a:lnTo>
                    <a:pt x="659" y="207"/>
                  </a:lnTo>
                  <a:lnTo>
                    <a:pt x="546" y="282"/>
                  </a:lnTo>
                  <a:lnTo>
                    <a:pt x="452" y="376"/>
                  </a:lnTo>
                  <a:lnTo>
                    <a:pt x="339" y="471"/>
                  </a:lnTo>
                  <a:lnTo>
                    <a:pt x="264" y="583"/>
                  </a:lnTo>
                  <a:lnTo>
                    <a:pt x="189" y="696"/>
                  </a:lnTo>
                  <a:lnTo>
                    <a:pt x="113" y="809"/>
                  </a:lnTo>
                  <a:lnTo>
                    <a:pt x="76" y="941"/>
                  </a:lnTo>
                  <a:lnTo>
                    <a:pt x="38" y="1073"/>
                  </a:lnTo>
                  <a:lnTo>
                    <a:pt x="19" y="1204"/>
                  </a:lnTo>
                  <a:lnTo>
                    <a:pt x="0" y="1336"/>
                  </a:lnTo>
                  <a:lnTo>
                    <a:pt x="0" y="1468"/>
                  </a:lnTo>
                  <a:lnTo>
                    <a:pt x="19" y="1599"/>
                  </a:lnTo>
                  <a:lnTo>
                    <a:pt x="38" y="1731"/>
                  </a:lnTo>
                  <a:lnTo>
                    <a:pt x="76" y="1863"/>
                  </a:lnTo>
                  <a:lnTo>
                    <a:pt x="132" y="1976"/>
                  </a:lnTo>
                  <a:lnTo>
                    <a:pt x="189" y="2107"/>
                  </a:lnTo>
                  <a:lnTo>
                    <a:pt x="283" y="2220"/>
                  </a:lnTo>
                  <a:lnTo>
                    <a:pt x="358" y="2314"/>
                  </a:lnTo>
                  <a:lnTo>
                    <a:pt x="471" y="2427"/>
                  </a:lnTo>
                  <a:lnTo>
                    <a:pt x="584" y="2503"/>
                  </a:lnTo>
                  <a:lnTo>
                    <a:pt x="697" y="2578"/>
                  </a:lnTo>
                  <a:lnTo>
                    <a:pt x="810" y="2653"/>
                  </a:lnTo>
                  <a:lnTo>
                    <a:pt x="941" y="2691"/>
                  </a:lnTo>
                  <a:lnTo>
                    <a:pt x="1073" y="2728"/>
                  </a:lnTo>
                  <a:lnTo>
                    <a:pt x="1205" y="2747"/>
                  </a:lnTo>
                  <a:lnTo>
                    <a:pt x="1336" y="2766"/>
                  </a:lnTo>
                  <a:lnTo>
                    <a:pt x="1468" y="2766"/>
                  </a:lnTo>
                  <a:lnTo>
                    <a:pt x="1600" y="2747"/>
                  </a:lnTo>
                  <a:lnTo>
                    <a:pt x="1731" y="2728"/>
                  </a:lnTo>
                  <a:lnTo>
                    <a:pt x="1844" y="2691"/>
                  </a:lnTo>
                  <a:lnTo>
                    <a:pt x="1976" y="2634"/>
                  </a:lnTo>
                  <a:lnTo>
                    <a:pt x="2089" y="2559"/>
                  </a:lnTo>
                  <a:lnTo>
                    <a:pt x="2202" y="2484"/>
                  </a:lnTo>
                  <a:lnTo>
                    <a:pt x="2315" y="2409"/>
                  </a:lnTo>
                  <a:lnTo>
                    <a:pt x="2409" y="2296"/>
                  </a:lnTo>
                  <a:lnTo>
                    <a:pt x="2503" y="2183"/>
                  </a:lnTo>
                  <a:lnTo>
                    <a:pt x="2578" y="2070"/>
                  </a:lnTo>
                  <a:lnTo>
                    <a:pt x="2635" y="1957"/>
                  </a:lnTo>
                  <a:lnTo>
                    <a:pt x="2691" y="1825"/>
                  </a:lnTo>
                  <a:lnTo>
                    <a:pt x="2729" y="1694"/>
                  </a:lnTo>
                  <a:lnTo>
                    <a:pt x="2748" y="1562"/>
                  </a:lnTo>
                  <a:lnTo>
                    <a:pt x="2766" y="1430"/>
                  </a:lnTo>
                  <a:lnTo>
                    <a:pt x="2766" y="1298"/>
                  </a:lnTo>
                  <a:lnTo>
                    <a:pt x="2748" y="1167"/>
                  </a:lnTo>
                  <a:lnTo>
                    <a:pt x="2710" y="1035"/>
                  </a:lnTo>
                  <a:lnTo>
                    <a:pt x="2672" y="903"/>
                  </a:lnTo>
                  <a:lnTo>
                    <a:pt x="2635" y="790"/>
                  </a:lnTo>
                  <a:lnTo>
                    <a:pt x="2559" y="659"/>
                  </a:lnTo>
                  <a:lnTo>
                    <a:pt x="2484" y="546"/>
                  </a:lnTo>
                  <a:lnTo>
                    <a:pt x="2390" y="452"/>
                  </a:lnTo>
                  <a:lnTo>
                    <a:pt x="2296" y="358"/>
                  </a:lnTo>
                  <a:lnTo>
                    <a:pt x="2183" y="264"/>
                  </a:lnTo>
                  <a:lnTo>
                    <a:pt x="2070" y="188"/>
                  </a:lnTo>
                  <a:lnTo>
                    <a:pt x="1938" y="132"/>
                  </a:lnTo>
                  <a:lnTo>
                    <a:pt x="1826" y="75"/>
                  </a:lnTo>
                  <a:lnTo>
                    <a:pt x="1694" y="38"/>
                  </a:lnTo>
                  <a:lnTo>
                    <a:pt x="1562" y="19"/>
                  </a:lnTo>
                  <a:lnTo>
                    <a:pt x="143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35"/>
            <p:cNvSpPr/>
            <p:nvPr/>
          </p:nvSpPr>
          <p:spPr>
            <a:xfrm>
              <a:off x="1532575" y="3207225"/>
              <a:ext cx="68700" cy="69175"/>
            </a:xfrm>
            <a:custGeom>
              <a:avLst/>
              <a:gdLst/>
              <a:ahLst/>
              <a:cxnLst/>
              <a:rect l="l" t="t" r="r" b="b"/>
              <a:pathLst>
                <a:path w="2748" h="2767" extrusionOk="0">
                  <a:moveTo>
                    <a:pt x="1280" y="0"/>
                  </a:moveTo>
                  <a:lnTo>
                    <a:pt x="1149" y="19"/>
                  </a:lnTo>
                  <a:lnTo>
                    <a:pt x="1036" y="38"/>
                  </a:lnTo>
                  <a:lnTo>
                    <a:pt x="904" y="95"/>
                  </a:lnTo>
                  <a:lnTo>
                    <a:pt x="772" y="132"/>
                  </a:lnTo>
                  <a:lnTo>
                    <a:pt x="659" y="207"/>
                  </a:lnTo>
                  <a:lnTo>
                    <a:pt x="546" y="283"/>
                  </a:lnTo>
                  <a:lnTo>
                    <a:pt x="434" y="377"/>
                  </a:lnTo>
                  <a:lnTo>
                    <a:pt x="339" y="471"/>
                  </a:lnTo>
                  <a:lnTo>
                    <a:pt x="245" y="584"/>
                  </a:lnTo>
                  <a:lnTo>
                    <a:pt x="170" y="697"/>
                  </a:lnTo>
                  <a:lnTo>
                    <a:pt x="114" y="810"/>
                  </a:lnTo>
                  <a:lnTo>
                    <a:pt x="57" y="941"/>
                  </a:lnTo>
                  <a:lnTo>
                    <a:pt x="20" y="1073"/>
                  </a:lnTo>
                  <a:lnTo>
                    <a:pt x="1" y="1205"/>
                  </a:lnTo>
                  <a:lnTo>
                    <a:pt x="1" y="1336"/>
                  </a:lnTo>
                  <a:lnTo>
                    <a:pt x="1" y="1468"/>
                  </a:lnTo>
                  <a:lnTo>
                    <a:pt x="1" y="1600"/>
                  </a:lnTo>
                  <a:lnTo>
                    <a:pt x="38" y="1731"/>
                  </a:lnTo>
                  <a:lnTo>
                    <a:pt x="76" y="1863"/>
                  </a:lnTo>
                  <a:lnTo>
                    <a:pt x="132" y="1976"/>
                  </a:lnTo>
                  <a:lnTo>
                    <a:pt x="189" y="2108"/>
                  </a:lnTo>
                  <a:lnTo>
                    <a:pt x="264" y="2221"/>
                  </a:lnTo>
                  <a:lnTo>
                    <a:pt x="358" y="2315"/>
                  </a:lnTo>
                  <a:lnTo>
                    <a:pt x="452" y="2428"/>
                  </a:lnTo>
                  <a:lnTo>
                    <a:pt x="565" y="2503"/>
                  </a:lnTo>
                  <a:lnTo>
                    <a:pt x="678" y="2578"/>
                  </a:lnTo>
                  <a:lnTo>
                    <a:pt x="810" y="2635"/>
                  </a:lnTo>
                  <a:lnTo>
                    <a:pt x="942" y="2691"/>
                  </a:lnTo>
                  <a:lnTo>
                    <a:pt x="1054" y="2729"/>
                  </a:lnTo>
                  <a:lnTo>
                    <a:pt x="1186" y="2748"/>
                  </a:lnTo>
                  <a:lnTo>
                    <a:pt x="1318" y="2766"/>
                  </a:lnTo>
                  <a:lnTo>
                    <a:pt x="1450" y="2766"/>
                  </a:lnTo>
                  <a:lnTo>
                    <a:pt x="1581" y="2748"/>
                  </a:lnTo>
                  <a:lnTo>
                    <a:pt x="1713" y="2729"/>
                  </a:lnTo>
                  <a:lnTo>
                    <a:pt x="1845" y="2672"/>
                  </a:lnTo>
                  <a:lnTo>
                    <a:pt x="1976" y="2635"/>
                  </a:lnTo>
                  <a:lnTo>
                    <a:pt x="2089" y="2559"/>
                  </a:lnTo>
                  <a:lnTo>
                    <a:pt x="2202" y="2484"/>
                  </a:lnTo>
                  <a:lnTo>
                    <a:pt x="2315" y="2409"/>
                  </a:lnTo>
                  <a:lnTo>
                    <a:pt x="2409" y="2296"/>
                  </a:lnTo>
                  <a:lnTo>
                    <a:pt x="2503" y="2183"/>
                  </a:lnTo>
                  <a:lnTo>
                    <a:pt x="2579" y="2070"/>
                  </a:lnTo>
                  <a:lnTo>
                    <a:pt x="2635" y="1957"/>
                  </a:lnTo>
                  <a:lnTo>
                    <a:pt x="2691" y="1826"/>
                  </a:lnTo>
                  <a:lnTo>
                    <a:pt x="2729" y="1694"/>
                  </a:lnTo>
                  <a:lnTo>
                    <a:pt x="2748" y="1562"/>
                  </a:lnTo>
                  <a:lnTo>
                    <a:pt x="2748" y="1430"/>
                  </a:lnTo>
                  <a:lnTo>
                    <a:pt x="2748" y="1299"/>
                  </a:lnTo>
                  <a:lnTo>
                    <a:pt x="2729" y="1167"/>
                  </a:lnTo>
                  <a:lnTo>
                    <a:pt x="2710" y="1035"/>
                  </a:lnTo>
                  <a:lnTo>
                    <a:pt x="2673" y="904"/>
                  </a:lnTo>
                  <a:lnTo>
                    <a:pt x="2616" y="791"/>
                  </a:lnTo>
                  <a:lnTo>
                    <a:pt x="2560" y="659"/>
                  </a:lnTo>
                  <a:lnTo>
                    <a:pt x="2484" y="546"/>
                  </a:lnTo>
                  <a:lnTo>
                    <a:pt x="2390" y="452"/>
                  </a:lnTo>
                  <a:lnTo>
                    <a:pt x="2296" y="358"/>
                  </a:lnTo>
                  <a:lnTo>
                    <a:pt x="2183" y="264"/>
                  </a:lnTo>
                  <a:lnTo>
                    <a:pt x="2070" y="189"/>
                  </a:lnTo>
                  <a:lnTo>
                    <a:pt x="1939" y="132"/>
                  </a:lnTo>
                  <a:lnTo>
                    <a:pt x="1807" y="76"/>
                  </a:lnTo>
                  <a:lnTo>
                    <a:pt x="1694" y="38"/>
                  </a:lnTo>
                  <a:lnTo>
                    <a:pt x="1562" y="19"/>
                  </a:lnTo>
                  <a:lnTo>
                    <a:pt x="1431"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35"/>
            <p:cNvSpPr/>
            <p:nvPr/>
          </p:nvSpPr>
          <p:spPr>
            <a:xfrm>
              <a:off x="1537750" y="3146550"/>
              <a:ext cx="37200" cy="36700"/>
            </a:xfrm>
            <a:custGeom>
              <a:avLst/>
              <a:gdLst/>
              <a:ahLst/>
              <a:cxnLst/>
              <a:rect l="l" t="t" r="r" b="b"/>
              <a:pathLst>
                <a:path w="1488" h="1468" extrusionOk="0">
                  <a:moveTo>
                    <a:pt x="697" y="0"/>
                  </a:moveTo>
                  <a:lnTo>
                    <a:pt x="565" y="19"/>
                  </a:lnTo>
                  <a:lnTo>
                    <a:pt x="434" y="75"/>
                  </a:lnTo>
                  <a:lnTo>
                    <a:pt x="302" y="151"/>
                  </a:lnTo>
                  <a:lnTo>
                    <a:pt x="189" y="245"/>
                  </a:lnTo>
                  <a:lnTo>
                    <a:pt x="95" y="358"/>
                  </a:lnTo>
                  <a:lnTo>
                    <a:pt x="38" y="508"/>
                  </a:lnTo>
                  <a:lnTo>
                    <a:pt x="20" y="640"/>
                  </a:lnTo>
                  <a:lnTo>
                    <a:pt x="1" y="772"/>
                  </a:lnTo>
                  <a:lnTo>
                    <a:pt x="38" y="922"/>
                  </a:lnTo>
                  <a:lnTo>
                    <a:pt x="76" y="1054"/>
                  </a:lnTo>
                  <a:lnTo>
                    <a:pt x="151" y="1186"/>
                  </a:lnTo>
                  <a:lnTo>
                    <a:pt x="264" y="1280"/>
                  </a:lnTo>
                  <a:lnTo>
                    <a:pt x="377" y="1374"/>
                  </a:lnTo>
                  <a:lnTo>
                    <a:pt x="509" y="1430"/>
                  </a:lnTo>
                  <a:lnTo>
                    <a:pt x="640" y="1468"/>
                  </a:lnTo>
                  <a:lnTo>
                    <a:pt x="791" y="1468"/>
                  </a:lnTo>
                  <a:lnTo>
                    <a:pt x="923" y="1449"/>
                  </a:lnTo>
                  <a:lnTo>
                    <a:pt x="1054" y="1393"/>
                  </a:lnTo>
                  <a:lnTo>
                    <a:pt x="1186" y="1317"/>
                  </a:lnTo>
                  <a:lnTo>
                    <a:pt x="1299" y="1223"/>
                  </a:lnTo>
                  <a:lnTo>
                    <a:pt x="1393" y="1110"/>
                  </a:lnTo>
                  <a:lnTo>
                    <a:pt x="1450" y="979"/>
                  </a:lnTo>
                  <a:lnTo>
                    <a:pt x="1468" y="828"/>
                  </a:lnTo>
                  <a:lnTo>
                    <a:pt x="1487" y="696"/>
                  </a:lnTo>
                  <a:lnTo>
                    <a:pt x="1468" y="546"/>
                  </a:lnTo>
                  <a:lnTo>
                    <a:pt x="1412" y="414"/>
                  </a:lnTo>
                  <a:lnTo>
                    <a:pt x="1337" y="282"/>
                  </a:lnTo>
                  <a:lnTo>
                    <a:pt x="1243" y="188"/>
                  </a:lnTo>
                  <a:lnTo>
                    <a:pt x="1111" y="94"/>
                  </a:lnTo>
                  <a:lnTo>
                    <a:pt x="979" y="38"/>
                  </a:lnTo>
                  <a:lnTo>
                    <a:pt x="847"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35"/>
            <p:cNvSpPr/>
            <p:nvPr/>
          </p:nvSpPr>
          <p:spPr>
            <a:xfrm>
              <a:off x="1527875" y="3050575"/>
              <a:ext cx="36725" cy="37200"/>
            </a:xfrm>
            <a:custGeom>
              <a:avLst/>
              <a:gdLst/>
              <a:ahLst/>
              <a:cxnLst/>
              <a:rect l="l" t="t" r="r" b="b"/>
              <a:pathLst>
                <a:path w="1469" h="1488" extrusionOk="0">
                  <a:moveTo>
                    <a:pt x="678" y="1"/>
                  </a:moveTo>
                  <a:lnTo>
                    <a:pt x="546" y="38"/>
                  </a:lnTo>
                  <a:lnTo>
                    <a:pt x="415" y="76"/>
                  </a:lnTo>
                  <a:lnTo>
                    <a:pt x="283" y="151"/>
                  </a:lnTo>
                  <a:lnTo>
                    <a:pt x="170" y="264"/>
                  </a:lnTo>
                  <a:lnTo>
                    <a:pt x="95" y="377"/>
                  </a:lnTo>
                  <a:lnTo>
                    <a:pt x="38" y="509"/>
                  </a:lnTo>
                  <a:lnTo>
                    <a:pt x="1" y="641"/>
                  </a:lnTo>
                  <a:lnTo>
                    <a:pt x="1" y="791"/>
                  </a:lnTo>
                  <a:lnTo>
                    <a:pt x="19" y="923"/>
                  </a:lnTo>
                  <a:lnTo>
                    <a:pt x="57" y="1073"/>
                  </a:lnTo>
                  <a:lnTo>
                    <a:pt x="132" y="1186"/>
                  </a:lnTo>
                  <a:lnTo>
                    <a:pt x="245" y="1299"/>
                  </a:lnTo>
                  <a:lnTo>
                    <a:pt x="358" y="1393"/>
                  </a:lnTo>
                  <a:lnTo>
                    <a:pt x="490" y="1450"/>
                  </a:lnTo>
                  <a:lnTo>
                    <a:pt x="640" y="1487"/>
                  </a:lnTo>
                  <a:lnTo>
                    <a:pt x="772" y="1487"/>
                  </a:lnTo>
                  <a:lnTo>
                    <a:pt x="923" y="1468"/>
                  </a:lnTo>
                  <a:lnTo>
                    <a:pt x="1054" y="1412"/>
                  </a:lnTo>
                  <a:lnTo>
                    <a:pt x="1167" y="1337"/>
                  </a:lnTo>
                  <a:lnTo>
                    <a:pt x="1280" y="1243"/>
                  </a:lnTo>
                  <a:lnTo>
                    <a:pt x="1374" y="1111"/>
                  </a:lnTo>
                  <a:lnTo>
                    <a:pt x="1431" y="979"/>
                  </a:lnTo>
                  <a:lnTo>
                    <a:pt x="1468" y="848"/>
                  </a:lnTo>
                  <a:lnTo>
                    <a:pt x="1468" y="697"/>
                  </a:lnTo>
                  <a:lnTo>
                    <a:pt x="1449" y="565"/>
                  </a:lnTo>
                  <a:lnTo>
                    <a:pt x="1393" y="434"/>
                  </a:lnTo>
                  <a:lnTo>
                    <a:pt x="1318" y="302"/>
                  </a:lnTo>
                  <a:lnTo>
                    <a:pt x="1224" y="189"/>
                  </a:lnTo>
                  <a:lnTo>
                    <a:pt x="1092" y="114"/>
                  </a:lnTo>
                  <a:lnTo>
                    <a:pt x="960" y="38"/>
                  </a:lnTo>
                  <a:lnTo>
                    <a:pt x="829" y="20"/>
                  </a:lnTo>
                  <a:lnTo>
                    <a:pt x="678"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35"/>
            <p:cNvSpPr/>
            <p:nvPr/>
          </p:nvSpPr>
          <p:spPr>
            <a:xfrm>
              <a:off x="1628075" y="3151250"/>
              <a:ext cx="68700" cy="69175"/>
            </a:xfrm>
            <a:custGeom>
              <a:avLst/>
              <a:gdLst/>
              <a:ahLst/>
              <a:cxnLst/>
              <a:rect l="l" t="t" r="r" b="b"/>
              <a:pathLst>
                <a:path w="2748" h="2767" extrusionOk="0">
                  <a:moveTo>
                    <a:pt x="1299" y="0"/>
                  </a:moveTo>
                  <a:lnTo>
                    <a:pt x="1167" y="19"/>
                  </a:lnTo>
                  <a:lnTo>
                    <a:pt x="1035" y="57"/>
                  </a:lnTo>
                  <a:lnTo>
                    <a:pt x="903" y="94"/>
                  </a:lnTo>
                  <a:lnTo>
                    <a:pt x="772" y="132"/>
                  </a:lnTo>
                  <a:lnTo>
                    <a:pt x="659" y="207"/>
                  </a:lnTo>
                  <a:lnTo>
                    <a:pt x="546" y="283"/>
                  </a:lnTo>
                  <a:lnTo>
                    <a:pt x="433" y="377"/>
                  </a:lnTo>
                  <a:lnTo>
                    <a:pt x="339" y="471"/>
                  </a:lnTo>
                  <a:lnTo>
                    <a:pt x="245" y="584"/>
                  </a:lnTo>
                  <a:lnTo>
                    <a:pt x="170" y="697"/>
                  </a:lnTo>
                  <a:lnTo>
                    <a:pt x="113" y="828"/>
                  </a:lnTo>
                  <a:lnTo>
                    <a:pt x="57" y="941"/>
                  </a:lnTo>
                  <a:lnTo>
                    <a:pt x="19" y="1073"/>
                  </a:lnTo>
                  <a:lnTo>
                    <a:pt x="0" y="1205"/>
                  </a:lnTo>
                  <a:lnTo>
                    <a:pt x="0" y="1336"/>
                  </a:lnTo>
                  <a:lnTo>
                    <a:pt x="0" y="1468"/>
                  </a:lnTo>
                  <a:lnTo>
                    <a:pt x="19" y="1600"/>
                  </a:lnTo>
                  <a:lnTo>
                    <a:pt x="38" y="1731"/>
                  </a:lnTo>
                  <a:lnTo>
                    <a:pt x="76" y="1863"/>
                  </a:lnTo>
                  <a:lnTo>
                    <a:pt x="132" y="1976"/>
                  </a:lnTo>
                  <a:lnTo>
                    <a:pt x="189" y="2108"/>
                  </a:lnTo>
                  <a:lnTo>
                    <a:pt x="264" y="2221"/>
                  </a:lnTo>
                  <a:lnTo>
                    <a:pt x="358" y="2315"/>
                  </a:lnTo>
                  <a:lnTo>
                    <a:pt x="452" y="2428"/>
                  </a:lnTo>
                  <a:lnTo>
                    <a:pt x="565" y="2503"/>
                  </a:lnTo>
                  <a:lnTo>
                    <a:pt x="678" y="2578"/>
                  </a:lnTo>
                  <a:lnTo>
                    <a:pt x="809" y="2653"/>
                  </a:lnTo>
                  <a:lnTo>
                    <a:pt x="941" y="2691"/>
                  </a:lnTo>
                  <a:lnTo>
                    <a:pt x="1054" y="2729"/>
                  </a:lnTo>
                  <a:lnTo>
                    <a:pt x="1186" y="2766"/>
                  </a:lnTo>
                  <a:lnTo>
                    <a:pt x="1468" y="2766"/>
                  </a:lnTo>
                  <a:lnTo>
                    <a:pt x="1600" y="2747"/>
                  </a:lnTo>
                  <a:lnTo>
                    <a:pt x="1713" y="2729"/>
                  </a:lnTo>
                  <a:lnTo>
                    <a:pt x="1844" y="2691"/>
                  </a:lnTo>
                  <a:lnTo>
                    <a:pt x="1976" y="2635"/>
                  </a:lnTo>
                  <a:lnTo>
                    <a:pt x="2089" y="2578"/>
                  </a:lnTo>
                  <a:lnTo>
                    <a:pt x="2202" y="2484"/>
                  </a:lnTo>
                  <a:lnTo>
                    <a:pt x="2315" y="2409"/>
                  </a:lnTo>
                  <a:lnTo>
                    <a:pt x="2409" y="2296"/>
                  </a:lnTo>
                  <a:lnTo>
                    <a:pt x="2503" y="2183"/>
                  </a:lnTo>
                  <a:lnTo>
                    <a:pt x="2578" y="2070"/>
                  </a:lnTo>
                  <a:lnTo>
                    <a:pt x="2635" y="1957"/>
                  </a:lnTo>
                  <a:lnTo>
                    <a:pt x="2691" y="1826"/>
                  </a:lnTo>
                  <a:lnTo>
                    <a:pt x="2729" y="1694"/>
                  </a:lnTo>
                  <a:lnTo>
                    <a:pt x="2747" y="1562"/>
                  </a:lnTo>
                  <a:lnTo>
                    <a:pt x="2747" y="1430"/>
                  </a:lnTo>
                  <a:lnTo>
                    <a:pt x="2747" y="1299"/>
                  </a:lnTo>
                  <a:lnTo>
                    <a:pt x="2747" y="1167"/>
                  </a:lnTo>
                  <a:lnTo>
                    <a:pt x="2710" y="1035"/>
                  </a:lnTo>
                  <a:lnTo>
                    <a:pt x="2672" y="922"/>
                  </a:lnTo>
                  <a:lnTo>
                    <a:pt x="2616" y="791"/>
                  </a:lnTo>
                  <a:lnTo>
                    <a:pt x="2559" y="678"/>
                  </a:lnTo>
                  <a:lnTo>
                    <a:pt x="2484" y="565"/>
                  </a:lnTo>
                  <a:lnTo>
                    <a:pt x="2390" y="452"/>
                  </a:lnTo>
                  <a:lnTo>
                    <a:pt x="2296" y="358"/>
                  </a:lnTo>
                  <a:lnTo>
                    <a:pt x="2183" y="264"/>
                  </a:lnTo>
                  <a:lnTo>
                    <a:pt x="2070" y="189"/>
                  </a:lnTo>
                  <a:lnTo>
                    <a:pt x="1938" y="132"/>
                  </a:lnTo>
                  <a:lnTo>
                    <a:pt x="1807" y="76"/>
                  </a:lnTo>
                  <a:lnTo>
                    <a:pt x="1694" y="38"/>
                  </a:lnTo>
                  <a:lnTo>
                    <a:pt x="1562" y="19"/>
                  </a:lnTo>
                  <a:lnTo>
                    <a:pt x="143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35"/>
            <p:cNvSpPr/>
            <p:nvPr/>
          </p:nvSpPr>
          <p:spPr>
            <a:xfrm>
              <a:off x="1486950" y="2968725"/>
              <a:ext cx="285075" cy="196650"/>
            </a:xfrm>
            <a:custGeom>
              <a:avLst/>
              <a:gdLst/>
              <a:ahLst/>
              <a:cxnLst/>
              <a:rect l="l" t="t" r="r" b="b"/>
              <a:pathLst>
                <a:path w="11403" h="7866" extrusionOk="0">
                  <a:moveTo>
                    <a:pt x="132" y="1"/>
                  </a:moveTo>
                  <a:lnTo>
                    <a:pt x="38" y="20"/>
                  </a:lnTo>
                  <a:lnTo>
                    <a:pt x="19" y="39"/>
                  </a:lnTo>
                  <a:lnTo>
                    <a:pt x="1" y="76"/>
                  </a:lnTo>
                  <a:lnTo>
                    <a:pt x="1" y="114"/>
                  </a:lnTo>
                  <a:lnTo>
                    <a:pt x="57" y="227"/>
                  </a:lnTo>
                  <a:lnTo>
                    <a:pt x="170" y="358"/>
                  </a:lnTo>
                  <a:lnTo>
                    <a:pt x="321" y="547"/>
                  </a:lnTo>
                  <a:lnTo>
                    <a:pt x="528" y="754"/>
                  </a:lnTo>
                  <a:lnTo>
                    <a:pt x="791" y="979"/>
                  </a:lnTo>
                  <a:lnTo>
                    <a:pt x="1431" y="1544"/>
                  </a:lnTo>
                  <a:lnTo>
                    <a:pt x="2240" y="2184"/>
                  </a:lnTo>
                  <a:lnTo>
                    <a:pt x="3162" y="2880"/>
                  </a:lnTo>
                  <a:lnTo>
                    <a:pt x="4215" y="3651"/>
                  </a:lnTo>
                  <a:lnTo>
                    <a:pt x="5363" y="4441"/>
                  </a:lnTo>
                  <a:lnTo>
                    <a:pt x="6473" y="5194"/>
                  </a:lnTo>
                  <a:lnTo>
                    <a:pt x="7527" y="5871"/>
                  </a:lnTo>
                  <a:lnTo>
                    <a:pt x="8487" y="6473"/>
                  </a:lnTo>
                  <a:lnTo>
                    <a:pt x="9352" y="6982"/>
                  </a:lnTo>
                  <a:lnTo>
                    <a:pt x="10086" y="7395"/>
                  </a:lnTo>
                  <a:lnTo>
                    <a:pt x="10688" y="7678"/>
                  </a:lnTo>
                  <a:lnTo>
                    <a:pt x="10933" y="7772"/>
                  </a:lnTo>
                  <a:lnTo>
                    <a:pt x="11121" y="7847"/>
                  </a:lnTo>
                  <a:lnTo>
                    <a:pt x="11271" y="7866"/>
                  </a:lnTo>
                  <a:lnTo>
                    <a:pt x="11365" y="7866"/>
                  </a:lnTo>
                  <a:lnTo>
                    <a:pt x="11403" y="7847"/>
                  </a:lnTo>
                  <a:lnTo>
                    <a:pt x="11403" y="7809"/>
                  </a:lnTo>
                  <a:lnTo>
                    <a:pt x="11403" y="7753"/>
                  </a:lnTo>
                  <a:lnTo>
                    <a:pt x="11346" y="7659"/>
                  </a:lnTo>
                  <a:lnTo>
                    <a:pt x="11271" y="7546"/>
                  </a:lnTo>
                  <a:lnTo>
                    <a:pt x="10989" y="7245"/>
                  </a:lnTo>
                  <a:lnTo>
                    <a:pt x="10575" y="6869"/>
                  </a:lnTo>
                  <a:lnTo>
                    <a:pt x="10048" y="6417"/>
                  </a:lnTo>
                  <a:lnTo>
                    <a:pt x="9408" y="5890"/>
                  </a:lnTo>
                  <a:lnTo>
                    <a:pt x="8675" y="5326"/>
                  </a:lnTo>
                  <a:lnTo>
                    <a:pt x="7866" y="4724"/>
                  </a:lnTo>
                  <a:lnTo>
                    <a:pt x="6981" y="4084"/>
                  </a:lnTo>
                  <a:lnTo>
                    <a:pt x="6040" y="3444"/>
                  </a:lnTo>
                  <a:lnTo>
                    <a:pt x="4799" y="2597"/>
                  </a:lnTo>
                  <a:lnTo>
                    <a:pt x="4667" y="2522"/>
                  </a:lnTo>
                  <a:lnTo>
                    <a:pt x="4535" y="2428"/>
                  </a:lnTo>
                  <a:lnTo>
                    <a:pt x="4404" y="2334"/>
                  </a:lnTo>
                  <a:lnTo>
                    <a:pt x="4140" y="2165"/>
                  </a:lnTo>
                  <a:lnTo>
                    <a:pt x="3143" y="1544"/>
                  </a:lnTo>
                  <a:lnTo>
                    <a:pt x="2898" y="1393"/>
                  </a:lnTo>
                  <a:lnTo>
                    <a:pt x="2560" y="1205"/>
                  </a:lnTo>
                  <a:lnTo>
                    <a:pt x="1732" y="716"/>
                  </a:lnTo>
                  <a:lnTo>
                    <a:pt x="1054" y="358"/>
                  </a:lnTo>
                  <a:lnTo>
                    <a:pt x="1017" y="340"/>
                  </a:lnTo>
                  <a:lnTo>
                    <a:pt x="866" y="264"/>
                  </a:lnTo>
                  <a:lnTo>
                    <a:pt x="791" y="246"/>
                  </a:lnTo>
                  <a:lnTo>
                    <a:pt x="697" y="189"/>
                  </a:lnTo>
                  <a:lnTo>
                    <a:pt x="659" y="170"/>
                  </a:lnTo>
                  <a:lnTo>
                    <a:pt x="433" y="95"/>
                  </a:lnTo>
                  <a:lnTo>
                    <a:pt x="264" y="39"/>
                  </a:lnTo>
                  <a:lnTo>
                    <a:pt x="132"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35"/>
            <p:cNvSpPr/>
            <p:nvPr/>
          </p:nvSpPr>
          <p:spPr>
            <a:xfrm>
              <a:off x="1590900" y="2966375"/>
              <a:ext cx="195725" cy="324600"/>
            </a:xfrm>
            <a:custGeom>
              <a:avLst/>
              <a:gdLst/>
              <a:ahLst/>
              <a:cxnLst/>
              <a:rect l="l" t="t" r="r" b="b"/>
              <a:pathLst>
                <a:path w="7829" h="12984" extrusionOk="0">
                  <a:moveTo>
                    <a:pt x="1" y="12965"/>
                  </a:moveTo>
                  <a:lnTo>
                    <a:pt x="358" y="12984"/>
                  </a:lnTo>
                  <a:lnTo>
                    <a:pt x="428" y="12981"/>
                  </a:lnTo>
                  <a:lnTo>
                    <a:pt x="428" y="12981"/>
                  </a:lnTo>
                  <a:lnTo>
                    <a:pt x="1" y="12965"/>
                  </a:lnTo>
                  <a:close/>
                  <a:moveTo>
                    <a:pt x="5363" y="1"/>
                  </a:moveTo>
                  <a:lnTo>
                    <a:pt x="5570" y="490"/>
                  </a:lnTo>
                  <a:lnTo>
                    <a:pt x="5740" y="979"/>
                  </a:lnTo>
                  <a:lnTo>
                    <a:pt x="5890" y="1450"/>
                  </a:lnTo>
                  <a:lnTo>
                    <a:pt x="6022" y="1920"/>
                  </a:lnTo>
                  <a:lnTo>
                    <a:pt x="6116" y="2372"/>
                  </a:lnTo>
                  <a:lnTo>
                    <a:pt x="6210" y="2804"/>
                  </a:lnTo>
                  <a:lnTo>
                    <a:pt x="6267" y="3237"/>
                  </a:lnTo>
                  <a:lnTo>
                    <a:pt x="6323" y="3651"/>
                  </a:lnTo>
                  <a:lnTo>
                    <a:pt x="6342" y="4065"/>
                  </a:lnTo>
                  <a:lnTo>
                    <a:pt x="6342" y="4460"/>
                  </a:lnTo>
                  <a:lnTo>
                    <a:pt x="6342" y="4855"/>
                  </a:lnTo>
                  <a:lnTo>
                    <a:pt x="6304" y="5232"/>
                  </a:lnTo>
                  <a:lnTo>
                    <a:pt x="6267" y="5608"/>
                  </a:lnTo>
                  <a:lnTo>
                    <a:pt x="6210" y="5965"/>
                  </a:lnTo>
                  <a:lnTo>
                    <a:pt x="6135" y="6304"/>
                  </a:lnTo>
                  <a:lnTo>
                    <a:pt x="6060" y="6643"/>
                  </a:lnTo>
                  <a:lnTo>
                    <a:pt x="6530" y="7057"/>
                  </a:lnTo>
                  <a:lnTo>
                    <a:pt x="6887" y="7395"/>
                  </a:lnTo>
                  <a:lnTo>
                    <a:pt x="7113" y="7659"/>
                  </a:lnTo>
                  <a:lnTo>
                    <a:pt x="7188" y="7772"/>
                  </a:lnTo>
                  <a:lnTo>
                    <a:pt x="7245" y="7847"/>
                  </a:lnTo>
                  <a:lnTo>
                    <a:pt x="7245" y="7903"/>
                  </a:lnTo>
                  <a:lnTo>
                    <a:pt x="7245" y="7941"/>
                  </a:lnTo>
                  <a:lnTo>
                    <a:pt x="7226" y="7979"/>
                  </a:lnTo>
                  <a:lnTo>
                    <a:pt x="7057" y="8468"/>
                  </a:lnTo>
                  <a:lnTo>
                    <a:pt x="6831" y="8938"/>
                  </a:lnTo>
                  <a:lnTo>
                    <a:pt x="6586" y="9390"/>
                  </a:lnTo>
                  <a:lnTo>
                    <a:pt x="6304" y="9841"/>
                  </a:lnTo>
                  <a:lnTo>
                    <a:pt x="6041" y="10218"/>
                  </a:lnTo>
                  <a:lnTo>
                    <a:pt x="5740" y="10556"/>
                  </a:lnTo>
                  <a:lnTo>
                    <a:pt x="5439" y="10895"/>
                  </a:lnTo>
                  <a:lnTo>
                    <a:pt x="5119" y="11196"/>
                  </a:lnTo>
                  <a:lnTo>
                    <a:pt x="4761" y="11478"/>
                  </a:lnTo>
                  <a:lnTo>
                    <a:pt x="4423" y="11723"/>
                  </a:lnTo>
                  <a:lnTo>
                    <a:pt x="4046" y="11968"/>
                  </a:lnTo>
                  <a:lnTo>
                    <a:pt x="3670" y="12175"/>
                  </a:lnTo>
                  <a:lnTo>
                    <a:pt x="3275" y="12363"/>
                  </a:lnTo>
                  <a:lnTo>
                    <a:pt x="2880" y="12532"/>
                  </a:lnTo>
                  <a:lnTo>
                    <a:pt x="2466" y="12664"/>
                  </a:lnTo>
                  <a:lnTo>
                    <a:pt x="2052" y="12777"/>
                  </a:lnTo>
                  <a:lnTo>
                    <a:pt x="1638" y="12871"/>
                  </a:lnTo>
                  <a:lnTo>
                    <a:pt x="1205" y="12927"/>
                  </a:lnTo>
                  <a:lnTo>
                    <a:pt x="791" y="12965"/>
                  </a:lnTo>
                  <a:lnTo>
                    <a:pt x="428" y="12981"/>
                  </a:lnTo>
                  <a:lnTo>
                    <a:pt x="428" y="12981"/>
                  </a:lnTo>
                  <a:lnTo>
                    <a:pt x="509" y="12984"/>
                  </a:lnTo>
                  <a:lnTo>
                    <a:pt x="848" y="12984"/>
                  </a:lnTo>
                  <a:lnTo>
                    <a:pt x="1186" y="12946"/>
                  </a:lnTo>
                  <a:lnTo>
                    <a:pt x="1525" y="12908"/>
                  </a:lnTo>
                  <a:lnTo>
                    <a:pt x="1864" y="12852"/>
                  </a:lnTo>
                  <a:lnTo>
                    <a:pt x="2184" y="12777"/>
                  </a:lnTo>
                  <a:lnTo>
                    <a:pt x="2503" y="12701"/>
                  </a:lnTo>
                  <a:lnTo>
                    <a:pt x="2823" y="12589"/>
                  </a:lnTo>
                  <a:lnTo>
                    <a:pt x="3124" y="12476"/>
                  </a:lnTo>
                  <a:lnTo>
                    <a:pt x="3425" y="12344"/>
                  </a:lnTo>
                  <a:lnTo>
                    <a:pt x="3726" y="12193"/>
                  </a:lnTo>
                  <a:lnTo>
                    <a:pt x="4009" y="12043"/>
                  </a:lnTo>
                  <a:lnTo>
                    <a:pt x="4291" y="11874"/>
                  </a:lnTo>
                  <a:lnTo>
                    <a:pt x="4554" y="11685"/>
                  </a:lnTo>
                  <a:lnTo>
                    <a:pt x="4818" y="11497"/>
                  </a:lnTo>
                  <a:lnTo>
                    <a:pt x="5062" y="11290"/>
                  </a:lnTo>
                  <a:lnTo>
                    <a:pt x="5307" y="11083"/>
                  </a:lnTo>
                  <a:lnTo>
                    <a:pt x="5533" y="10857"/>
                  </a:lnTo>
                  <a:lnTo>
                    <a:pt x="5758" y="10613"/>
                  </a:lnTo>
                  <a:lnTo>
                    <a:pt x="5984" y="10368"/>
                  </a:lnTo>
                  <a:lnTo>
                    <a:pt x="6172" y="10105"/>
                  </a:lnTo>
                  <a:lnTo>
                    <a:pt x="6379" y="9841"/>
                  </a:lnTo>
                  <a:lnTo>
                    <a:pt x="6568" y="9559"/>
                  </a:lnTo>
                  <a:lnTo>
                    <a:pt x="6737" y="9277"/>
                  </a:lnTo>
                  <a:lnTo>
                    <a:pt x="6887" y="8995"/>
                  </a:lnTo>
                  <a:lnTo>
                    <a:pt x="7038" y="8694"/>
                  </a:lnTo>
                  <a:lnTo>
                    <a:pt x="7188" y="8374"/>
                  </a:lnTo>
                  <a:lnTo>
                    <a:pt x="7301" y="8073"/>
                  </a:lnTo>
                  <a:lnTo>
                    <a:pt x="7414" y="7753"/>
                  </a:lnTo>
                  <a:lnTo>
                    <a:pt x="7527" y="7414"/>
                  </a:lnTo>
                  <a:lnTo>
                    <a:pt x="7621" y="7076"/>
                  </a:lnTo>
                  <a:lnTo>
                    <a:pt x="7696" y="6737"/>
                  </a:lnTo>
                  <a:lnTo>
                    <a:pt x="7753" y="6398"/>
                  </a:lnTo>
                  <a:lnTo>
                    <a:pt x="7791" y="6041"/>
                  </a:lnTo>
                  <a:lnTo>
                    <a:pt x="7828" y="5702"/>
                  </a:lnTo>
                  <a:lnTo>
                    <a:pt x="7828" y="5344"/>
                  </a:lnTo>
                  <a:lnTo>
                    <a:pt x="7828" y="5025"/>
                  </a:lnTo>
                  <a:lnTo>
                    <a:pt x="7809" y="4705"/>
                  </a:lnTo>
                  <a:lnTo>
                    <a:pt x="7753" y="4385"/>
                  </a:lnTo>
                  <a:lnTo>
                    <a:pt x="7715" y="4065"/>
                  </a:lnTo>
                  <a:lnTo>
                    <a:pt x="7640" y="3783"/>
                  </a:lnTo>
                  <a:lnTo>
                    <a:pt x="7565" y="3482"/>
                  </a:lnTo>
                  <a:lnTo>
                    <a:pt x="7471" y="3218"/>
                  </a:lnTo>
                  <a:lnTo>
                    <a:pt x="7377" y="2936"/>
                  </a:lnTo>
                  <a:lnTo>
                    <a:pt x="7264" y="2673"/>
                  </a:lnTo>
                  <a:lnTo>
                    <a:pt x="7038" y="2202"/>
                  </a:lnTo>
                  <a:lnTo>
                    <a:pt x="6793" y="1751"/>
                  </a:lnTo>
                  <a:lnTo>
                    <a:pt x="6530" y="1356"/>
                  </a:lnTo>
                  <a:lnTo>
                    <a:pt x="6285" y="998"/>
                  </a:lnTo>
                  <a:lnTo>
                    <a:pt x="6041" y="697"/>
                  </a:lnTo>
                  <a:lnTo>
                    <a:pt x="5834" y="452"/>
                  </a:lnTo>
                  <a:lnTo>
                    <a:pt x="5495" y="114"/>
                  </a:lnTo>
                  <a:lnTo>
                    <a:pt x="5363"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35"/>
            <p:cNvSpPr/>
            <p:nvPr/>
          </p:nvSpPr>
          <p:spPr>
            <a:xfrm>
              <a:off x="1590900" y="2966375"/>
              <a:ext cx="195725" cy="324600"/>
            </a:xfrm>
            <a:custGeom>
              <a:avLst/>
              <a:gdLst/>
              <a:ahLst/>
              <a:cxnLst/>
              <a:rect l="l" t="t" r="r" b="b"/>
              <a:pathLst>
                <a:path w="7829" h="12984" fill="none" extrusionOk="0">
                  <a:moveTo>
                    <a:pt x="5363" y="1"/>
                  </a:moveTo>
                  <a:lnTo>
                    <a:pt x="5363" y="1"/>
                  </a:lnTo>
                  <a:lnTo>
                    <a:pt x="5570" y="490"/>
                  </a:lnTo>
                  <a:lnTo>
                    <a:pt x="5740" y="979"/>
                  </a:lnTo>
                  <a:lnTo>
                    <a:pt x="5890" y="1450"/>
                  </a:lnTo>
                  <a:lnTo>
                    <a:pt x="6022" y="1920"/>
                  </a:lnTo>
                  <a:lnTo>
                    <a:pt x="6116" y="2372"/>
                  </a:lnTo>
                  <a:lnTo>
                    <a:pt x="6210" y="2804"/>
                  </a:lnTo>
                  <a:lnTo>
                    <a:pt x="6267" y="3237"/>
                  </a:lnTo>
                  <a:lnTo>
                    <a:pt x="6323" y="3651"/>
                  </a:lnTo>
                  <a:lnTo>
                    <a:pt x="6342" y="4065"/>
                  </a:lnTo>
                  <a:lnTo>
                    <a:pt x="6342" y="4460"/>
                  </a:lnTo>
                  <a:lnTo>
                    <a:pt x="6342" y="4855"/>
                  </a:lnTo>
                  <a:lnTo>
                    <a:pt x="6304" y="5232"/>
                  </a:lnTo>
                  <a:lnTo>
                    <a:pt x="6267" y="5608"/>
                  </a:lnTo>
                  <a:lnTo>
                    <a:pt x="6210" y="5965"/>
                  </a:lnTo>
                  <a:lnTo>
                    <a:pt x="6135" y="6304"/>
                  </a:lnTo>
                  <a:lnTo>
                    <a:pt x="6060" y="6643"/>
                  </a:lnTo>
                  <a:lnTo>
                    <a:pt x="6060" y="6643"/>
                  </a:lnTo>
                  <a:lnTo>
                    <a:pt x="6530" y="7057"/>
                  </a:lnTo>
                  <a:lnTo>
                    <a:pt x="6887" y="7395"/>
                  </a:lnTo>
                  <a:lnTo>
                    <a:pt x="7113" y="7659"/>
                  </a:lnTo>
                  <a:lnTo>
                    <a:pt x="7188" y="7772"/>
                  </a:lnTo>
                  <a:lnTo>
                    <a:pt x="7245" y="7847"/>
                  </a:lnTo>
                  <a:lnTo>
                    <a:pt x="7245" y="7847"/>
                  </a:lnTo>
                  <a:lnTo>
                    <a:pt x="7245" y="7903"/>
                  </a:lnTo>
                  <a:lnTo>
                    <a:pt x="7245" y="7903"/>
                  </a:lnTo>
                  <a:lnTo>
                    <a:pt x="7245" y="7903"/>
                  </a:lnTo>
                  <a:lnTo>
                    <a:pt x="7245" y="7903"/>
                  </a:lnTo>
                  <a:lnTo>
                    <a:pt x="7245" y="7941"/>
                  </a:lnTo>
                  <a:lnTo>
                    <a:pt x="7245" y="7941"/>
                  </a:lnTo>
                  <a:lnTo>
                    <a:pt x="7245" y="7941"/>
                  </a:lnTo>
                  <a:lnTo>
                    <a:pt x="7226" y="7979"/>
                  </a:lnTo>
                  <a:lnTo>
                    <a:pt x="7226" y="7979"/>
                  </a:lnTo>
                  <a:lnTo>
                    <a:pt x="7057" y="8468"/>
                  </a:lnTo>
                  <a:lnTo>
                    <a:pt x="6831" y="8938"/>
                  </a:lnTo>
                  <a:lnTo>
                    <a:pt x="6586" y="9390"/>
                  </a:lnTo>
                  <a:lnTo>
                    <a:pt x="6304" y="9841"/>
                  </a:lnTo>
                  <a:lnTo>
                    <a:pt x="6304" y="9841"/>
                  </a:lnTo>
                  <a:lnTo>
                    <a:pt x="6041" y="10218"/>
                  </a:lnTo>
                  <a:lnTo>
                    <a:pt x="5740" y="10556"/>
                  </a:lnTo>
                  <a:lnTo>
                    <a:pt x="5439" y="10895"/>
                  </a:lnTo>
                  <a:lnTo>
                    <a:pt x="5119" y="11196"/>
                  </a:lnTo>
                  <a:lnTo>
                    <a:pt x="4761" y="11478"/>
                  </a:lnTo>
                  <a:lnTo>
                    <a:pt x="4423" y="11723"/>
                  </a:lnTo>
                  <a:lnTo>
                    <a:pt x="4046" y="11968"/>
                  </a:lnTo>
                  <a:lnTo>
                    <a:pt x="3670" y="12175"/>
                  </a:lnTo>
                  <a:lnTo>
                    <a:pt x="3275" y="12363"/>
                  </a:lnTo>
                  <a:lnTo>
                    <a:pt x="2880" y="12532"/>
                  </a:lnTo>
                  <a:lnTo>
                    <a:pt x="2466" y="12664"/>
                  </a:lnTo>
                  <a:lnTo>
                    <a:pt x="2052" y="12777"/>
                  </a:lnTo>
                  <a:lnTo>
                    <a:pt x="1638" y="12871"/>
                  </a:lnTo>
                  <a:lnTo>
                    <a:pt x="1205" y="12927"/>
                  </a:lnTo>
                  <a:lnTo>
                    <a:pt x="791" y="12965"/>
                  </a:lnTo>
                  <a:lnTo>
                    <a:pt x="358" y="12984"/>
                  </a:lnTo>
                  <a:lnTo>
                    <a:pt x="358" y="12984"/>
                  </a:lnTo>
                  <a:lnTo>
                    <a:pt x="1" y="12965"/>
                  </a:lnTo>
                  <a:lnTo>
                    <a:pt x="1" y="12965"/>
                  </a:lnTo>
                  <a:lnTo>
                    <a:pt x="509" y="12984"/>
                  </a:lnTo>
                  <a:lnTo>
                    <a:pt x="509" y="12984"/>
                  </a:lnTo>
                  <a:lnTo>
                    <a:pt x="848" y="12984"/>
                  </a:lnTo>
                  <a:lnTo>
                    <a:pt x="1186" y="12946"/>
                  </a:lnTo>
                  <a:lnTo>
                    <a:pt x="1525" y="12908"/>
                  </a:lnTo>
                  <a:lnTo>
                    <a:pt x="1864" y="12852"/>
                  </a:lnTo>
                  <a:lnTo>
                    <a:pt x="2184" y="12777"/>
                  </a:lnTo>
                  <a:lnTo>
                    <a:pt x="2503" y="12701"/>
                  </a:lnTo>
                  <a:lnTo>
                    <a:pt x="2823" y="12589"/>
                  </a:lnTo>
                  <a:lnTo>
                    <a:pt x="3124" y="12476"/>
                  </a:lnTo>
                  <a:lnTo>
                    <a:pt x="3425" y="12344"/>
                  </a:lnTo>
                  <a:lnTo>
                    <a:pt x="3726" y="12193"/>
                  </a:lnTo>
                  <a:lnTo>
                    <a:pt x="4009" y="12043"/>
                  </a:lnTo>
                  <a:lnTo>
                    <a:pt x="4291" y="11874"/>
                  </a:lnTo>
                  <a:lnTo>
                    <a:pt x="4554" y="11685"/>
                  </a:lnTo>
                  <a:lnTo>
                    <a:pt x="4818" y="11497"/>
                  </a:lnTo>
                  <a:lnTo>
                    <a:pt x="5062" y="11290"/>
                  </a:lnTo>
                  <a:lnTo>
                    <a:pt x="5307" y="11083"/>
                  </a:lnTo>
                  <a:lnTo>
                    <a:pt x="5533" y="10857"/>
                  </a:lnTo>
                  <a:lnTo>
                    <a:pt x="5758" y="10613"/>
                  </a:lnTo>
                  <a:lnTo>
                    <a:pt x="5984" y="10368"/>
                  </a:lnTo>
                  <a:lnTo>
                    <a:pt x="6172" y="10105"/>
                  </a:lnTo>
                  <a:lnTo>
                    <a:pt x="6379" y="9841"/>
                  </a:lnTo>
                  <a:lnTo>
                    <a:pt x="6568" y="9559"/>
                  </a:lnTo>
                  <a:lnTo>
                    <a:pt x="6737" y="9277"/>
                  </a:lnTo>
                  <a:lnTo>
                    <a:pt x="6887" y="8995"/>
                  </a:lnTo>
                  <a:lnTo>
                    <a:pt x="7038" y="8694"/>
                  </a:lnTo>
                  <a:lnTo>
                    <a:pt x="7188" y="8374"/>
                  </a:lnTo>
                  <a:lnTo>
                    <a:pt x="7301" y="8073"/>
                  </a:lnTo>
                  <a:lnTo>
                    <a:pt x="7414" y="7753"/>
                  </a:lnTo>
                  <a:lnTo>
                    <a:pt x="7527" y="7414"/>
                  </a:lnTo>
                  <a:lnTo>
                    <a:pt x="7621" y="7076"/>
                  </a:lnTo>
                  <a:lnTo>
                    <a:pt x="7696" y="6737"/>
                  </a:lnTo>
                  <a:lnTo>
                    <a:pt x="7753" y="6398"/>
                  </a:lnTo>
                  <a:lnTo>
                    <a:pt x="7753" y="6398"/>
                  </a:lnTo>
                  <a:lnTo>
                    <a:pt x="7791" y="6041"/>
                  </a:lnTo>
                  <a:lnTo>
                    <a:pt x="7828" y="5702"/>
                  </a:lnTo>
                  <a:lnTo>
                    <a:pt x="7828" y="5344"/>
                  </a:lnTo>
                  <a:lnTo>
                    <a:pt x="7828" y="5025"/>
                  </a:lnTo>
                  <a:lnTo>
                    <a:pt x="7809" y="4705"/>
                  </a:lnTo>
                  <a:lnTo>
                    <a:pt x="7753" y="4385"/>
                  </a:lnTo>
                  <a:lnTo>
                    <a:pt x="7715" y="4065"/>
                  </a:lnTo>
                  <a:lnTo>
                    <a:pt x="7640" y="3783"/>
                  </a:lnTo>
                  <a:lnTo>
                    <a:pt x="7565" y="3482"/>
                  </a:lnTo>
                  <a:lnTo>
                    <a:pt x="7471" y="3218"/>
                  </a:lnTo>
                  <a:lnTo>
                    <a:pt x="7377" y="2936"/>
                  </a:lnTo>
                  <a:lnTo>
                    <a:pt x="7264" y="2673"/>
                  </a:lnTo>
                  <a:lnTo>
                    <a:pt x="7038" y="2202"/>
                  </a:lnTo>
                  <a:lnTo>
                    <a:pt x="6793" y="1751"/>
                  </a:lnTo>
                  <a:lnTo>
                    <a:pt x="6530" y="1356"/>
                  </a:lnTo>
                  <a:lnTo>
                    <a:pt x="6285" y="998"/>
                  </a:lnTo>
                  <a:lnTo>
                    <a:pt x="6041" y="697"/>
                  </a:lnTo>
                  <a:lnTo>
                    <a:pt x="5834" y="452"/>
                  </a:lnTo>
                  <a:lnTo>
                    <a:pt x="5495" y="114"/>
                  </a:lnTo>
                  <a:lnTo>
                    <a:pt x="536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35"/>
            <p:cNvSpPr/>
            <p:nvPr/>
          </p:nvSpPr>
          <p:spPr>
            <a:xfrm>
              <a:off x="1590900" y="3151725"/>
              <a:ext cx="181125" cy="139250"/>
            </a:xfrm>
            <a:custGeom>
              <a:avLst/>
              <a:gdLst/>
              <a:ahLst/>
              <a:cxnLst/>
              <a:rect l="l" t="t" r="r" b="b"/>
              <a:pathLst>
                <a:path w="7245" h="5570" extrusionOk="0">
                  <a:moveTo>
                    <a:pt x="5796" y="0"/>
                  </a:moveTo>
                  <a:lnTo>
                    <a:pt x="5646" y="358"/>
                  </a:lnTo>
                  <a:lnTo>
                    <a:pt x="5476" y="715"/>
                  </a:lnTo>
                  <a:lnTo>
                    <a:pt x="5307" y="1054"/>
                  </a:lnTo>
                  <a:lnTo>
                    <a:pt x="5119" y="1374"/>
                  </a:lnTo>
                  <a:lnTo>
                    <a:pt x="4912" y="1694"/>
                  </a:lnTo>
                  <a:lnTo>
                    <a:pt x="4705" y="1976"/>
                  </a:lnTo>
                  <a:lnTo>
                    <a:pt x="4479" y="2277"/>
                  </a:lnTo>
                  <a:lnTo>
                    <a:pt x="4253" y="2540"/>
                  </a:lnTo>
                  <a:lnTo>
                    <a:pt x="4009" y="2804"/>
                  </a:lnTo>
                  <a:lnTo>
                    <a:pt x="3783" y="3048"/>
                  </a:lnTo>
                  <a:lnTo>
                    <a:pt x="3294" y="3500"/>
                  </a:lnTo>
                  <a:lnTo>
                    <a:pt x="2804" y="3914"/>
                  </a:lnTo>
                  <a:lnTo>
                    <a:pt x="2315" y="4271"/>
                  </a:lnTo>
                  <a:lnTo>
                    <a:pt x="1864" y="4572"/>
                  </a:lnTo>
                  <a:lnTo>
                    <a:pt x="1431" y="4836"/>
                  </a:lnTo>
                  <a:lnTo>
                    <a:pt x="1036" y="5062"/>
                  </a:lnTo>
                  <a:lnTo>
                    <a:pt x="678" y="5250"/>
                  </a:lnTo>
                  <a:lnTo>
                    <a:pt x="170" y="5476"/>
                  </a:lnTo>
                  <a:lnTo>
                    <a:pt x="1" y="5551"/>
                  </a:lnTo>
                  <a:lnTo>
                    <a:pt x="358" y="5570"/>
                  </a:lnTo>
                  <a:lnTo>
                    <a:pt x="791" y="5551"/>
                  </a:lnTo>
                  <a:lnTo>
                    <a:pt x="1205" y="5513"/>
                  </a:lnTo>
                  <a:lnTo>
                    <a:pt x="1638" y="5457"/>
                  </a:lnTo>
                  <a:lnTo>
                    <a:pt x="2052" y="5363"/>
                  </a:lnTo>
                  <a:lnTo>
                    <a:pt x="2466" y="5250"/>
                  </a:lnTo>
                  <a:lnTo>
                    <a:pt x="2880" y="5118"/>
                  </a:lnTo>
                  <a:lnTo>
                    <a:pt x="3275" y="4949"/>
                  </a:lnTo>
                  <a:lnTo>
                    <a:pt x="3670" y="4761"/>
                  </a:lnTo>
                  <a:lnTo>
                    <a:pt x="4046" y="4554"/>
                  </a:lnTo>
                  <a:lnTo>
                    <a:pt x="4423" y="4309"/>
                  </a:lnTo>
                  <a:lnTo>
                    <a:pt x="4761" y="4064"/>
                  </a:lnTo>
                  <a:lnTo>
                    <a:pt x="5119" y="3782"/>
                  </a:lnTo>
                  <a:lnTo>
                    <a:pt x="5439" y="3481"/>
                  </a:lnTo>
                  <a:lnTo>
                    <a:pt x="5740" y="3142"/>
                  </a:lnTo>
                  <a:lnTo>
                    <a:pt x="6041" y="2804"/>
                  </a:lnTo>
                  <a:lnTo>
                    <a:pt x="6304" y="2427"/>
                  </a:lnTo>
                  <a:lnTo>
                    <a:pt x="6586" y="1976"/>
                  </a:lnTo>
                  <a:lnTo>
                    <a:pt x="6831" y="1524"/>
                  </a:lnTo>
                  <a:lnTo>
                    <a:pt x="7057" y="1054"/>
                  </a:lnTo>
                  <a:lnTo>
                    <a:pt x="7226" y="565"/>
                  </a:lnTo>
                  <a:lnTo>
                    <a:pt x="7245" y="527"/>
                  </a:lnTo>
                  <a:lnTo>
                    <a:pt x="7245" y="527"/>
                  </a:lnTo>
                  <a:lnTo>
                    <a:pt x="7207" y="546"/>
                  </a:lnTo>
                  <a:lnTo>
                    <a:pt x="7151" y="565"/>
                  </a:lnTo>
                  <a:lnTo>
                    <a:pt x="7057" y="546"/>
                  </a:lnTo>
                  <a:lnTo>
                    <a:pt x="6944" y="527"/>
                  </a:lnTo>
                  <a:lnTo>
                    <a:pt x="6662" y="414"/>
                  </a:lnTo>
                  <a:lnTo>
                    <a:pt x="6267" y="245"/>
                  </a:lnTo>
                  <a:lnTo>
                    <a:pt x="579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5"/>
            <p:cNvSpPr/>
            <p:nvPr/>
          </p:nvSpPr>
          <p:spPr>
            <a:xfrm>
              <a:off x="1590900" y="3151725"/>
              <a:ext cx="181125" cy="139250"/>
            </a:xfrm>
            <a:custGeom>
              <a:avLst/>
              <a:gdLst/>
              <a:ahLst/>
              <a:cxnLst/>
              <a:rect l="l" t="t" r="r" b="b"/>
              <a:pathLst>
                <a:path w="7245" h="5570" fill="none" extrusionOk="0">
                  <a:moveTo>
                    <a:pt x="5796" y="0"/>
                  </a:moveTo>
                  <a:lnTo>
                    <a:pt x="5796" y="0"/>
                  </a:lnTo>
                  <a:lnTo>
                    <a:pt x="5646" y="358"/>
                  </a:lnTo>
                  <a:lnTo>
                    <a:pt x="5476" y="715"/>
                  </a:lnTo>
                  <a:lnTo>
                    <a:pt x="5307" y="1054"/>
                  </a:lnTo>
                  <a:lnTo>
                    <a:pt x="5119" y="1374"/>
                  </a:lnTo>
                  <a:lnTo>
                    <a:pt x="4912" y="1694"/>
                  </a:lnTo>
                  <a:lnTo>
                    <a:pt x="4705" y="1976"/>
                  </a:lnTo>
                  <a:lnTo>
                    <a:pt x="4479" y="2277"/>
                  </a:lnTo>
                  <a:lnTo>
                    <a:pt x="4253" y="2540"/>
                  </a:lnTo>
                  <a:lnTo>
                    <a:pt x="4009" y="2804"/>
                  </a:lnTo>
                  <a:lnTo>
                    <a:pt x="3783" y="3048"/>
                  </a:lnTo>
                  <a:lnTo>
                    <a:pt x="3294" y="3500"/>
                  </a:lnTo>
                  <a:lnTo>
                    <a:pt x="2804" y="3914"/>
                  </a:lnTo>
                  <a:lnTo>
                    <a:pt x="2315" y="4271"/>
                  </a:lnTo>
                  <a:lnTo>
                    <a:pt x="1864" y="4572"/>
                  </a:lnTo>
                  <a:lnTo>
                    <a:pt x="1431" y="4836"/>
                  </a:lnTo>
                  <a:lnTo>
                    <a:pt x="1036" y="5062"/>
                  </a:lnTo>
                  <a:lnTo>
                    <a:pt x="678" y="5250"/>
                  </a:lnTo>
                  <a:lnTo>
                    <a:pt x="170" y="5476"/>
                  </a:lnTo>
                  <a:lnTo>
                    <a:pt x="1" y="5551"/>
                  </a:lnTo>
                  <a:lnTo>
                    <a:pt x="1" y="5551"/>
                  </a:lnTo>
                  <a:lnTo>
                    <a:pt x="1" y="5551"/>
                  </a:lnTo>
                  <a:lnTo>
                    <a:pt x="1" y="5551"/>
                  </a:lnTo>
                  <a:lnTo>
                    <a:pt x="358" y="5570"/>
                  </a:lnTo>
                  <a:lnTo>
                    <a:pt x="358" y="5570"/>
                  </a:lnTo>
                  <a:lnTo>
                    <a:pt x="791" y="5551"/>
                  </a:lnTo>
                  <a:lnTo>
                    <a:pt x="1205" y="5513"/>
                  </a:lnTo>
                  <a:lnTo>
                    <a:pt x="1638" y="5457"/>
                  </a:lnTo>
                  <a:lnTo>
                    <a:pt x="2052" y="5363"/>
                  </a:lnTo>
                  <a:lnTo>
                    <a:pt x="2466" y="5250"/>
                  </a:lnTo>
                  <a:lnTo>
                    <a:pt x="2880" y="5118"/>
                  </a:lnTo>
                  <a:lnTo>
                    <a:pt x="3275" y="4949"/>
                  </a:lnTo>
                  <a:lnTo>
                    <a:pt x="3670" y="4761"/>
                  </a:lnTo>
                  <a:lnTo>
                    <a:pt x="4046" y="4554"/>
                  </a:lnTo>
                  <a:lnTo>
                    <a:pt x="4423" y="4309"/>
                  </a:lnTo>
                  <a:lnTo>
                    <a:pt x="4761" y="4064"/>
                  </a:lnTo>
                  <a:lnTo>
                    <a:pt x="5119" y="3782"/>
                  </a:lnTo>
                  <a:lnTo>
                    <a:pt x="5439" y="3481"/>
                  </a:lnTo>
                  <a:lnTo>
                    <a:pt x="5740" y="3142"/>
                  </a:lnTo>
                  <a:lnTo>
                    <a:pt x="6041" y="2804"/>
                  </a:lnTo>
                  <a:lnTo>
                    <a:pt x="6304" y="2427"/>
                  </a:lnTo>
                  <a:lnTo>
                    <a:pt x="6304" y="2427"/>
                  </a:lnTo>
                  <a:lnTo>
                    <a:pt x="6586" y="1976"/>
                  </a:lnTo>
                  <a:lnTo>
                    <a:pt x="6831" y="1524"/>
                  </a:lnTo>
                  <a:lnTo>
                    <a:pt x="7057" y="1054"/>
                  </a:lnTo>
                  <a:lnTo>
                    <a:pt x="7226" y="565"/>
                  </a:lnTo>
                  <a:lnTo>
                    <a:pt x="7226" y="565"/>
                  </a:lnTo>
                  <a:lnTo>
                    <a:pt x="7245" y="527"/>
                  </a:lnTo>
                  <a:lnTo>
                    <a:pt x="7245" y="527"/>
                  </a:lnTo>
                  <a:lnTo>
                    <a:pt x="7245" y="527"/>
                  </a:lnTo>
                  <a:lnTo>
                    <a:pt x="7245" y="489"/>
                  </a:lnTo>
                  <a:lnTo>
                    <a:pt x="7245" y="489"/>
                  </a:lnTo>
                  <a:lnTo>
                    <a:pt x="7245" y="489"/>
                  </a:lnTo>
                  <a:lnTo>
                    <a:pt x="7245" y="489"/>
                  </a:lnTo>
                  <a:lnTo>
                    <a:pt x="7245" y="489"/>
                  </a:lnTo>
                  <a:lnTo>
                    <a:pt x="7245" y="489"/>
                  </a:lnTo>
                  <a:lnTo>
                    <a:pt x="7245" y="527"/>
                  </a:lnTo>
                  <a:lnTo>
                    <a:pt x="7245" y="527"/>
                  </a:lnTo>
                  <a:lnTo>
                    <a:pt x="7245" y="527"/>
                  </a:lnTo>
                  <a:lnTo>
                    <a:pt x="7207" y="546"/>
                  </a:lnTo>
                  <a:lnTo>
                    <a:pt x="7207" y="546"/>
                  </a:lnTo>
                  <a:lnTo>
                    <a:pt x="7151" y="565"/>
                  </a:lnTo>
                  <a:lnTo>
                    <a:pt x="7151" y="565"/>
                  </a:lnTo>
                  <a:lnTo>
                    <a:pt x="7057" y="546"/>
                  </a:lnTo>
                  <a:lnTo>
                    <a:pt x="6944" y="527"/>
                  </a:lnTo>
                  <a:lnTo>
                    <a:pt x="6662" y="414"/>
                  </a:lnTo>
                  <a:lnTo>
                    <a:pt x="6267" y="245"/>
                  </a:lnTo>
                  <a:lnTo>
                    <a:pt x="57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35"/>
            <p:cNvSpPr/>
            <p:nvPr/>
          </p:nvSpPr>
          <p:spPr>
            <a:xfrm>
              <a:off x="1735800" y="3132425"/>
              <a:ext cx="36225" cy="33425"/>
            </a:xfrm>
            <a:custGeom>
              <a:avLst/>
              <a:gdLst/>
              <a:ahLst/>
              <a:cxnLst/>
              <a:rect l="l" t="t" r="r" b="b"/>
              <a:pathLst>
                <a:path w="1449" h="1337" extrusionOk="0">
                  <a:moveTo>
                    <a:pt x="264" y="1"/>
                  </a:moveTo>
                  <a:lnTo>
                    <a:pt x="151" y="396"/>
                  </a:lnTo>
                  <a:lnTo>
                    <a:pt x="0" y="772"/>
                  </a:lnTo>
                  <a:lnTo>
                    <a:pt x="471" y="1017"/>
                  </a:lnTo>
                  <a:lnTo>
                    <a:pt x="866" y="1186"/>
                  </a:lnTo>
                  <a:lnTo>
                    <a:pt x="1148" y="1299"/>
                  </a:lnTo>
                  <a:lnTo>
                    <a:pt x="1261" y="1318"/>
                  </a:lnTo>
                  <a:lnTo>
                    <a:pt x="1355" y="1337"/>
                  </a:lnTo>
                  <a:lnTo>
                    <a:pt x="1411" y="1318"/>
                  </a:lnTo>
                  <a:lnTo>
                    <a:pt x="1449" y="1299"/>
                  </a:lnTo>
                  <a:lnTo>
                    <a:pt x="1449" y="1261"/>
                  </a:lnTo>
                  <a:lnTo>
                    <a:pt x="1449" y="1205"/>
                  </a:lnTo>
                  <a:lnTo>
                    <a:pt x="1392" y="1130"/>
                  </a:lnTo>
                  <a:lnTo>
                    <a:pt x="1317" y="1017"/>
                  </a:lnTo>
                  <a:lnTo>
                    <a:pt x="1091" y="753"/>
                  </a:lnTo>
                  <a:lnTo>
                    <a:pt x="734" y="415"/>
                  </a:lnTo>
                  <a:lnTo>
                    <a:pt x="264"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35"/>
            <p:cNvSpPr/>
            <p:nvPr/>
          </p:nvSpPr>
          <p:spPr>
            <a:xfrm>
              <a:off x="1735800" y="3132425"/>
              <a:ext cx="36225" cy="33425"/>
            </a:xfrm>
            <a:custGeom>
              <a:avLst/>
              <a:gdLst/>
              <a:ahLst/>
              <a:cxnLst/>
              <a:rect l="l" t="t" r="r" b="b"/>
              <a:pathLst>
                <a:path w="1449" h="1337" fill="none" extrusionOk="0">
                  <a:moveTo>
                    <a:pt x="264" y="1"/>
                  </a:moveTo>
                  <a:lnTo>
                    <a:pt x="264" y="1"/>
                  </a:lnTo>
                  <a:lnTo>
                    <a:pt x="151" y="396"/>
                  </a:lnTo>
                  <a:lnTo>
                    <a:pt x="0" y="772"/>
                  </a:lnTo>
                  <a:lnTo>
                    <a:pt x="0" y="772"/>
                  </a:lnTo>
                  <a:lnTo>
                    <a:pt x="471" y="1017"/>
                  </a:lnTo>
                  <a:lnTo>
                    <a:pt x="866" y="1186"/>
                  </a:lnTo>
                  <a:lnTo>
                    <a:pt x="1148" y="1299"/>
                  </a:lnTo>
                  <a:lnTo>
                    <a:pt x="1261" y="1318"/>
                  </a:lnTo>
                  <a:lnTo>
                    <a:pt x="1355" y="1337"/>
                  </a:lnTo>
                  <a:lnTo>
                    <a:pt x="1355" y="1337"/>
                  </a:lnTo>
                  <a:lnTo>
                    <a:pt x="1411" y="1318"/>
                  </a:lnTo>
                  <a:lnTo>
                    <a:pt x="1411" y="1318"/>
                  </a:lnTo>
                  <a:lnTo>
                    <a:pt x="1449" y="1299"/>
                  </a:lnTo>
                  <a:lnTo>
                    <a:pt x="1449" y="1299"/>
                  </a:lnTo>
                  <a:lnTo>
                    <a:pt x="1449" y="1299"/>
                  </a:lnTo>
                  <a:lnTo>
                    <a:pt x="1449" y="1261"/>
                  </a:lnTo>
                  <a:lnTo>
                    <a:pt x="1449" y="1261"/>
                  </a:lnTo>
                  <a:lnTo>
                    <a:pt x="1449" y="1261"/>
                  </a:lnTo>
                  <a:lnTo>
                    <a:pt x="1449" y="1261"/>
                  </a:lnTo>
                  <a:lnTo>
                    <a:pt x="1449" y="1205"/>
                  </a:lnTo>
                  <a:lnTo>
                    <a:pt x="1449" y="1205"/>
                  </a:lnTo>
                  <a:lnTo>
                    <a:pt x="1392" y="1130"/>
                  </a:lnTo>
                  <a:lnTo>
                    <a:pt x="1317" y="1017"/>
                  </a:lnTo>
                  <a:lnTo>
                    <a:pt x="1091" y="753"/>
                  </a:lnTo>
                  <a:lnTo>
                    <a:pt x="734" y="415"/>
                  </a:lnTo>
                  <a:lnTo>
                    <a:pt x="26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01" name="Google Shape;8201;p35"/>
          <p:cNvSpPr/>
          <p:nvPr/>
        </p:nvSpPr>
        <p:spPr>
          <a:xfrm>
            <a:off x="4409000" y="1124725"/>
            <a:ext cx="326000" cy="486875"/>
          </a:xfrm>
          <a:custGeom>
            <a:avLst/>
            <a:gdLst/>
            <a:ahLst/>
            <a:cxnLst/>
            <a:rect l="l" t="t" r="r" b="b"/>
            <a:pathLst>
              <a:path w="13040" h="19475" extrusionOk="0">
                <a:moveTo>
                  <a:pt x="13040" y="0"/>
                </a:moveTo>
                <a:lnTo>
                  <a:pt x="2315" y="11120"/>
                </a:lnTo>
                <a:lnTo>
                  <a:pt x="6454" y="11215"/>
                </a:lnTo>
                <a:lnTo>
                  <a:pt x="0" y="19475"/>
                </a:lnTo>
                <a:lnTo>
                  <a:pt x="10594" y="10293"/>
                </a:lnTo>
                <a:lnTo>
                  <a:pt x="6736" y="9164"/>
                </a:lnTo>
                <a:lnTo>
                  <a:pt x="130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2" name="Google Shape;8202;p35"/>
          <p:cNvGrpSpPr/>
          <p:nvPr/>
        </p:nvGrpSpPr>
        <p:grpSpPr>
          <a:xfrm rot="-2700000">
            <a:off x="2536565" y="4285416"/>
            <a:ext cx="486736" cy="875767"/>
            <a:chOff x="204138" y="189927"/>
            <a:chExt cx="452861" cy="814710"/>
          </a:xfrm>
        </p:grpSpPr>
        <p:sp>
          <p:nvSpPr>
            <p:cNvPr id="8203" name="Google Shape;8203;p35"/>
            <p:cNvSpPr/>
            <p:nvPr/>
          </p:nvSpPr>
          <p:spPr>
            <a:xfrm>
              <a:off x="223986" y="405915"/>
              <a:ext cx="241479" cy="598722"/>
            </a:xfrm>
            <a:custGeom>
              <a:avLst/>
              <a:gdLst/>
              <a:ahLst/>
              <a:cxnLst/>
              <a:rect l="l" t="t" r="r" b="b"/>
              <a:pathLst>
                <a:path w="13736" h="34057" extrusionOk="0">
                  <a:moveTo>
                    <a:pt x="866" y="1"/>
                  </a:moveTo>
                  <a:lnTo>
                    <a:pt x="678" y="19"/>
                  </a:lnTo>
                  <a:lnTo>
                    <a:pt x="527" y="57"/>
                  </a:lnTo>
                  <a:lnTo>
                    <a:pt x="377" y="151"/>
                  </a:lnTo>
                  <a:lnTo>
                    <a:pt x="245" y="245"/>
                  </a:lnTo>
                  <a:lnTo>
                    <a:pt x="151" y="377"/>
                  </a:lnTo>
                  <a:lnTo>
                    <a:pt x="57" y="527"/>
                  </a:lnTo>
                  <a:lnTo>
                    <a:pt x="19" y="678"/>
                  </a:lnTo>
                  <a:lnTo>
                    <a:pt x="0" y="866"/>
                  </a:lnTo>
                  <a:lnTo>
                    <a:pt x="0" y="34057"/>
                  </a:lnTo>
                  <a:lnTo>
                    <a:pt x="1713" y="34057"/>
                  </a:lnTo>
                  <a:lnTo>
                    <a:pt x="1713" y="1713"/>
                  </a:lnTo>
                  <a:lnTo>
                    <a:pt x="12870" y="1713"/>
                  </a:lnTo>
                  <a:lnTo>
                    <a:pt x="13040" y="1694"/>
                  </a:lnTo>
                  <a:lnTo>
                    <a:pt x="13209" y="1656"/>
                  </a:lnTo>
                  <a:lnTo>
                    <a:pt x="13360" y="1581"/>
                  </a:lnTo>
                  <a:lnTo>
                    <a:pt x="13472" y="1468"/>
                  </a:lnTo>
                  <a:lnTo>
                    <a:pt x="13585" y="1337"/>
                  </a:lnTo>
                  <a:lnTo>
                    <a:pt x="13661" y="1186"/>
                  </a:lnTo>
                  <a:lnTo>
                    <a:pt x="13717" y="1036"/>
                  </a:lnTo>
                  <a:lnTo>
                    <a:pt x="13736" y="866"/>
                  </a:lnTo>
                  <a:lnTo>
                    <a:pt x="13717" y="678"/>
                  </a:lnTo>
                  <a:lnTo>
                    <a:pt x="13661" y="527"/>
                  </a:lnTo>
                  <a:lnTo>
                    <a:pt x="13585" y="377"/>
                  </a:lnTo>
                  <a:lnTo>
                    <a:pt x="13472" y="245"/>
                  </a:lnTo>
                  <a:lnTo>
                    <a:pt x="13360" y="151"/>
                  </a:lnTo>
                  <a:lnTo>
                    <a:pt x="13209" y="57"/>
                  </a:lnTo>
                  <a:lnTo>
                    <a:pt x="13040" y="19"/>
                  </a:lnTo>
                  <a:lnTo>
                    <a:pt x="128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35"/>
            <p:cNvSpPr/>
            <p:nvPr/>
          </p:nvSpPr>
          <p:spPr>
            <a:xfrm>
              <a:off x="204138" y="379457"/>
              <a:ext cx="80393" cy="80393"/>
            </a:xfrm>
            <a:custGeom>
              <a:avLst/>
              <a:gdLst/>
              <a:ahLst/>
              <a:cxnLst/>
              <a:rect l="l" t="t" r="r" b="b"/>
              <a:pathLst>
                <a:path w="4573" h="4573" extrusionOk="0">
                  <a:moveTo>
                    <a:pt x="2277" y="0"/>
                  </a:moveTo>
                  <a:lnTo>
                    <a:pt x="2051" y="19"/>
                  </a:lnTo>
                  <a:lnTo>
                    <a:pt x="1826" y="57"/>
                  </a:lnTo>
                  <a:lnTo>
                    <a:pt x="1600" y="113"/>
                  </a:lnTo>
                  <a:lnTo>
                    <a:pt x="1393" y="189"/>
                  </a:lnTo>
                  <a:lnTo>
                    <a:pt x="1186" y="283"/>
                  </a:lnTo>
                  <a:lnTo>
                    <a:pt x="998" y="396"/>
                  </a:lnTo>
                  <a:lnTo>
                    <a:pt x="828" y="527"/>
                  </a:lnTo>
                  <a:lnTo>
                    <a:pt x="659" y="678"/>
                  </a:lnTo>
                  <a:lnTo>
                    <a:pt x="527" y="828"/>
                  </a:lnTo>
                  <a:lnTo>
                    <a:pt x="396" y="1016"/>
                  </a:lnTo>
                  <a:lnTo>
                    <a:pt x="283" y="1205"/>
                  </a:lnTo>
                  <a:lnTo>
                    <a:pt x="170" y="1393"/>
                  </a:lnTo>
                  <a:lnTo>
                    <a:pt x="95" y="1600"/>
                  </a:lnTo>
                  <a:lnTo>
                    <a:pt x="38" y="1826"/>
                  </a:lnTo>
                  <a:lnTo>
                    <a:pt x="19" y="2051"/>
                  </a:lnTo>
                  <a:lnTo>
                    <a:pt x="1" y="2296"/>
                  </a:lnTo>
                  <a:lnTo>
                    <a:pt x="19" y="2522"/>
                  </a:lnTo>
                  <a:lnTo>
                    <a:pt x="38" y="2747"/>
                  </a:lnTo>
                  <a:lnTo>
                    <a:pt x="95" y="2973"/>
                  </a:lnTo>
                  <a:lnTo>
                    <a:pt x="170" y="3180"/>
                  </a:lnTo>
                  <a:lnTo>
                    <a:pt x="283" y="3368"/>
                  </a:lnTo>
                  <a:lnTo>
                    <a:pt x="396" y="3557"/>
                  </a:lnTo>
                  <a:lnTo>
                    <a:pt x="527" y="3745"/>
                  </a:lnTo>
                  <a:lnTo>
                    <a:pt x="659" y="3895"/>
                  </a:lnTo>
                  <a:lnTo>
                    <a:pt x="828" y="4046"/>
                  </a:lnTo>
                  <a:lnTo>
                    <a:pt x="998" y="4177"/>
                  </a:lnTo>
                  <a:lnTo>
                    <a:pt x="1186" y="4290"/>
                  </a:lnTo>
                  <a:lnTo>
                    <a:pt x="1393" y="4384"/>
                  </a:lnTo>
                  <a:lnTo>
                    <a:pt x="1600" y="4460"/>
                  </a:lnTo>
                  <a:lnTo>
                    <a:pt x="1826" y="4516"/>
                  </a:lnTo>
                  <a:lnTo>
                    <a:pt x="2051" y="4554"/>
                  </a:lnTo>
                  <a:lnTo>
                    <a:pt x="2277" y="4573"/>
                  </a:lnTo>
                  <a:lnTo>
                    <a:pt x="2522" y="4554"/>
                  </a:lnTo>
                  <a:lnTo>
                    <a:pt x="2748" y="4516"/>
                  </a:lnTo>
                  <a:lnTo>
                    <a:pt x="2955" y="4460"/>
                  </a:lnTo>
                  <a:lnTo>
                    <a:pt x="3162" y="4384"/>
                  </a:lnTo>
                  <a:lnTo>
                    <a:pt x="3368" y="4290"/>
                  </a:lnTo>
                  <a:lnTo>
                    <a:pt x="3557" y="4177"/>
                  </a:lnTo>
                  <a:lnTo>
                    <a:pt x="3726" y="4046"/>
                  </a:lnTo>
                  <a:lnTo>
                    <a:pt x="3895" y="3895"/>
                  </a:lnTo>
                  <a:lnTo>
                    <a:pt x="4046" y="3745"/>
                  </a:lnTo>
                  <a:lnTo>
                    <a:pt x="4178" y="3557"/>
                  </a:lnTo>
                  <a:lnTo>
                    <a:pt x="4290" y="3368"/>
                  </a:lnTo>
                  <a:lnTo>
                    <a:pt x="4385" y="3180"/>
                  </a:lnTo>
                  <a:lnTo>
                    <a:pt x="4460" y="2973"/>
                  </a:lnTo>
                  <a:lnTo>
                    <a:pt x="4516" y="2747"/>
                  </a:lnTo>
                  <a:lnTo>
                    <a:pt x="4554" y="2522"/>
                  </a:lnTo>
                  <a:lnTo>
                    <a:pt x="4573" y="2296"/>
                  </a:lnTo>
                  <a:lnTo>
                    <a:pt x="4554" y="2051"/>
                  </a:lnTo>
                  <a:lnTo>
                    <a:pt x="4516" y="1826"/>
                  </a:lnTo>
                  <a:lnTo>
                    <a:pt x="4460" y="1600"/>
                  </a:lnTo>
                  <a:lnTo>
                    <a:pt x="4385" y="1393"/>
                  </a:lnTo>
                  <a:lnTo>
                    <a:pt x="4290" y="1205"/>
                  </a:lnTo>
                  <a:lnTo>
                    <a:pt x="4178" y="1016"/>
                  </a:lnTo>
                  <a:lnTo>
                    <a:pt x="4046" y="828"/>
                  </a:lnTo>
                  <a:lnTo>
                    <a:pt x="3895" y="678"/>
                  </a:lnTo>
                  <a:lnTo>
                    <a:pt x="3726" y="527"/>
                  </a:lnTo>
                  <a:lnTo>
                    <a:pt x="3557" y="396"/>
                  </a:lnTo>
                  <a:lnTo>
                    <a:pt x="3368" y="283"/>
                  </a:lnTo>
                  <a:lnTo>
                    <a:pt x="3162" y="189"/>
                  </a:lnTo>
                  <a:lnTo>
                    <a:pt x="2955" y="113"/>
                  </a:lnTo>
                  <a:lnTo>
                    <a:pt x="2748" y="57"/>
                  </a:lnTo>
                  <a:lnTo>
                    <a:pt x="2522" y="19"/>
                  </a:lnTo>
                  <a:lnTo>
                    <a:pt x="2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35"/>
            <p:cNvSpPr/>
            <p:nvPr/>
          </p:nvSpPr>
          <p:spPr>
            <a:xfrm>
              <a:off x="225639" y="401291"/>
              <a:ext cx="37059" cy="36725"/>
            </a:xfrm>
            <a:custGeom>
              <a:avLst/>
              <a:gdLst/>
              <a:ahLst/>
              <a:cxnLst/>
              <a:rect l="l" t="t" r="r" b="b"/>
              <a:pathLst>
                <a:path w="2108" h="2089" extrusionOk="0">
                  <a:moveTo>
                    <a:pt x="1054" y="0"/>
                  </a:moveTo>
                  <a:lnTo>
                    <a:pt x="847" y="19"/>
                  </a:lnTo>
                  <a:lnTo>
                    <a:pt x="640" y="75"/>
                  </a:lnTo>
                  <a:lnTo>
                    <a:pt x="471" y="170"/>
                  </a:lnTo>
                  <a:lnTo>
                    <a:pt x="320" y="301"/>
                  </a:lnTo>
                  <a:lnTo>
                    <a:pt x="189" y="452"/>
                  </a:lnTo>
                  <a:lnTo>
                    <a:pt x="95" y="640"/>
                  </a:lnTo>
                  <a:lnTo>
                    <a:pt x="19" y="828"/>
                  </a:lnTo>
                  <a:lnTo>
                    <a:pt x="1" y="1054"/>
                  </a:lnTo>
                  <a:lnTo>
                    <a:pt x="19" y="1261"/>
                  </a:lnTo>
                  <a:lnTo>
                    <a:pt x="95" y="1449"/>
                  </a:lnTo>
                  <a:lnTo>
                    <a:pt x="189" y="1637"/>
                  </a:lnTo>
                  <a:lnTo>
                    <a:pt x="320" y="1788"/>
                  </a:lnTo>
                  <a:lnTo>
                    <a:pt x="471" y="1919"/>
                  </a:lnTo>
                  <a:lnTo>
                    <a:pt x="640" y="2014"/>
                  </a:lnTo>
                  <a:lnTo>
                    <a:pt x="847" y="2070"/>
                  </a:lnTo>
                  <a:lnTo>
                    <a:pt x="1054" y="2089"/>
                  </a:lnTo>
                  <a:lnTo>
                    <a:pt x="1261" y="2070"/>
                  </a:lnTo>
                  <a:lnTo>
                    <a:pt x="1468" y="2014"/>
                  </a:lnTo>
                  <a:lnTo>
                    <a:pt x="1637" y="1919"/>
                  </a:lnTo>
                  <a:lnTo>
                    <a:pt x="1807" y="1788"/>
                  </a:lnTo>
                  <a:lnTo>
                    <a:pt x="1939" y="1637"/>
                  </a:lnTo>
                  <a:lnTo>
                    <a:pt x="2033" y="1449"/>
                  </a:lnTo>
                  <a:lnTo>
                    <a:pt x="2089" y="1261"/>
                  </a:lnTo>
                  <a:lnTo>
                    <a:pt x="2108" y="1054"/>
                  </a:lnTo>
                  <a:lnTo>
                    <a:pt x="2089" y="828"/>
                  </a:lnTo>
                  <a:lnTo>
                    <a:pt x="2033" y="640"/>
                  </a:lnTo>
                  <a:lnTo>
                    <a:pt x="1939" y="452"/>
                  </a:lnTo>
                  <a:lnTo>
                    <a:pt x="1807" y="301"/>
                  </a:lnTo>
                  <a:lnTo>
                    <a:pt x="1637" y="170"/>
                  </a:lnTo>
                  <a:lnTo>
                    <a:pt x="1468" y="75"/>
                  </a:lnTo>
                  <a:lnTo>
                    <a:pt x="1261" y="19"/>
                  </a:lnTo>
                  <a:lnTo>
                    <a:pt x="10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35"/>
            <p:cNvSpPr/>
            <p:nvPr/>
          </p:nvSpPr>
          <p:spPr>
            <a:xfrm>
              <a:off x="319586" y="363582"/>
              <a:ext cx="337413" cy="403232"/>
            </a:xfrm>
            <a:custGeom>
              <a:avLst/>
              <a:gdLst/>
              <a:ahLst/>
              <a:cxnLst/>
              <a:rect l="l" t="t" r="r" b="b"/>
              <a:pathLst>
                <a:path w="19193" h="22937" extrusionOk="0">
                  <a:moveTo>
                    <a:pt x="7244" y="0"/>
                  </a:moveTo>
                  <a:lnTo>
                    <a:pt x="7244" y="4874"/>
                  </a:lnTo>
                  <a:lnTo>
                    <a:pt x="151" y="20528"/>
                  </a:lnTo>
                  <a:lnTo>
                    <a:pt x="75" y="20735"/>
                  </a:lnTo>
                  <a:lnTo>
                    <a:pt x="19" y="20942"/>
                  </a:lnTo>
                  <a:lnTo>
                    <a:pt x="0" y="21168"/>
                  </a:lnTo>
                  <a:lnTo>
                    <a:pt x="0" y="21375"/>
                  </a:lnTo>
                  <a:lnTo>
                    <a:pt x="38" y="21582"/>
                  </a:lnTo>
                  <a:lnTo>
                    <a:pt x="94" y="21789"/>
                  </a:lnTo>
                  <a:lnTo>
                    <a:pt x="169" y="21977"/>
                  </a:lnTo>
                  <a:lnTo>
                    <a:pt x="282" y="22146"/>
                  </a:lnTo>
                  <a:lnTo>
                    <a:pt x="395" y="22316"/>
                  </a:lnTo>
                  <a:lnTo>
                    <a:pt x="527" y="22466"/>
                  </a:lnTo>
                  <a:lnTo>
                    <a:pt x="696" y="22598"/>
                  </a:lnTo>
                  <a:lnTo>
                    <a:pt x="866" y="22711"/>
                  </a:lnTo>
                  <a:lnTo>
                    <a:pt x="1054" y="22805"/>
                  </a:lnTo>
                  <a:lnTo>
                    <a:pt x="1261" y="22880"/>
                  </a:lnTo>
                  <a:lnTo>
                    <a:pt x="1487" y="22918"/>
                  </a:lnTo>
                  <a:lnTo>
                    <a:pt x="1712" y="22937"/>
                  </a:lnTo>
                  <a:lnTo>
                    <a:pt x="17499" y="22937"/>
                  </a:lnTo>
                  <a:lnTo>
                    <a:pt x="17724" y="22918"/>
                  </a:lnTo>
                  <a:lnTo>
                    <a:pt x="17931" y="22880"/>
                  </a:lnTo>
                  <a:lnTo>
                    <a:pt x="18138" y="22805"/>
                  </a:lnTo>
                  <a:lnTo>
                    <a:pt x="18327" y="22711"/>
                  </a:lnTo>
                  <a:lnTo>
                    <a:pt x="18515" y="22598"/>
                  </a:lnTo>
                  <a:lnTo>
                    <a:pt x="18665" y="22466"/>
                  </a:lnTo>
                  <a:lnTo>
                    <a:pt x="18816" y="22316"/>
                  </a:lnTo>
                  <a:lnTo>
                    <a:pt x="18929" y="22146"/>
                  </a:lnTo>
                  <a:lnTo>
                    <a:pt x="19023" y="21977"/>
                  </a:lnTo>
                  <a:lnTo>
                    <a:pt x="19117" y="21789"/>
                  </a:lnTo>
                  <a:lnTo>
                    <a:pt x="19173" y="21582"/>
                  </a:lnTo>
                  <a:lnTo>
                    <a:pt x="19192" y="21375"/>
                  </a:lnTo>
                  <a:lnTo>
                    <a:pt x="19192" y="21168"/>
                  </a:lnTo>
                  <a:lnTo>
                    <a:pt x="19173" y="20942"/>
                  </a:lnTo>
                  <a:lnTo>
                    <a:pt x="19136" y="20735"/>
                  </a:lnTo>
                  <a:lnTo>
                    <a:pt x="19042" y="20528"/>
                  </a:lnTo>
                  <a:lnTo>
                    <a:pt x="11948" y="4874"/>
                  </a:lnTo>
                  <a:lnTo>
                    <a:pt x="1194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35"/>
            <p:cNvSpPr/>
            <p:nvPr/>
          </p:nvSpPr>
          <p:spPr>
            <a:xfrm>
              <a:off x="319586" y="363582"/>
              <a:ext cx="337413" cy="403232"/>
            </a:xfrm>
            <a:custGeom>
              <a:avLst/>
              <a:gdLst/>
              <a:ahLst/>
              <a:cxnLst/>
              <a:rect l="l" t="t" r="r" b="b"/>
              <a:pathLst>
                <a:path w="19193" h="22937" fill="none" extrusionOk="0">
                  <a:moveTo>
                    <a:pt x="1712" y="22937"/>
                  </a:moveTo>
                  <a:lnTo>
                    <a:pt x="17499" y="22937"/>
                  </a:lnTo>
                  <a:lnTo>
                    <a:pt x="17499" y="22937"/>
                  </a:lnTo>
                  <a:lnTo>
                    <a:pt x="17724" y="22918"/>
                  </a:lnTo>
                  <a:lnTo>
                    <a:pt x="17931" y="22880"/>
                  </a:lnTo>
                  <a:lnTo>
                    <a:pt x="18138" y="22805"/>
                  </a:lnTo>
                  <a:lnTo>
                    <a:pt x="18327" y="22711"/>
                  </a:lnTo>
                  <a:lnTo>
                    <a:pt x="18515" y="22598"/>
                  </a:lnTo>
                  <a:lnTo>
                    <a:pt x="18665" y="22466"/>
                  </a:lnTo>
                  <a:lnTo>
                    <a:pt x="18816" y="22316"/>
                  </a:lnTo>
                  <a:lnTo>
                    <a:pt x="18929" y="22146"/>
                  </a:lnTo>
                  <a:lnTo>
                    <a:pt x="19023" y="21977"/>
                  </a:lnTo>
                  <a:lnTo>
                    <a:pt x="19117" y="21789"/>
                  </a:lnTo>
                  <a:lnTo>
                    <a:pt x="19173" y="21582"/>
                  </a:lnTo>
                  <a:lnTo>
                    <a:pt x="19192" y="21375"/>
                  </a:lnTo>
                  <a:lnTo>
                    <a:pt x="19192" y="21168"/>
                  </a:lnTo>
                  <a:lnTo>
                    <a:pt x="19173" y="20942"/>
                  </a:lnTo>
                  <a:lnTo>
                    <a:pt x="19136" y="20735"/>
                  </a:lnTo>
                  <a:lnTo>
                    <a:pt x="19042" y="20528"/>
                  </a:lnTo>
                  <a:lnTo>
                    <a:pt x="11948" y="4874"/>
                  </a:lnTo>
                  <a:lnTo>
                    <a:pt x="11948" y="0"/>
                  </a:lnTo>
                  <a:lnTo>
                    <a:pt x="7244" y="0"/>
                  </a:lnTo>
                  <a:lnTo>
                    <a:pt x="7244" y="4874"/>
                  </a:lnTo>
                  <a:lnTo>
                    <a:pt x="151" y="20528"/>
                  </a:lnTo>
                  <a:lnTo>
                    <a:pt x="151" y="20528"/>
                  </a:lnTo>
                  <a:lnTo>
                    <a:pt x="75" y="20735"/>
                  </a:lnTo>
                  <a:lnTo>
                    <a:pt x="19" y="20942"/>
                  </a:lnTo>
                  <a:lnTo>
                    <a:pt x="0" y="21168"/>
                  </a:lnTo>
                  <a:lnTo>
                    <a:pt x="0" y="21375"/>
                  </a:lnTo>
                  <a:lnTo>
                    <a:pt x="38" y="21582"/>
                  </a:lnTo>
                  <a:lnTo>
                    <a:pt x="94" y="21789"/>
                  </a:lnTo>
                  <a:lnTo>
                    <a:pt x="169" y="21977"/>
                  </a:lnTo>
                  <a:lnTo>
                    <a:pt x="282" y="22146"/>
                  </a:lnTo>
                  <a:lnTo>
                    <a:pt x="395" y="22316"/>
                  </a:lnTo>
                  <a:lnTo>
                    <a:pt x="527" y="22466"/>
                  </a:lnTo>
                  <a:lnTo>
                    <a:pt x="696" y="22598"/>
                  </a:lnTo>
                  <a:lnTo>
                    <a:pt x="866" y="22711"/>
                  </a:lnTo>
                  <a:lnTo>
                    <a:pt x="1054" y="22805"/>
                  </a:lnTo>
                  <a:lnTo>
                    <a:pt x="1261" y="22880"/>
                  </a:lnTo>
                  <a:lnTo>
                    <a:pt x="1487" y="22918"/>
                  </a:lnTo>
                  <a:lnTo>
                    <a:pt x="1712" y="2293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35"/>
            <p:cNvSpPr/>
            <p:nvPr/>
          </p:nvSpPr>
          <p:spPr>
            <a:xfrm>
              <a:off x="342071" y="421139"/>
              <a:ext cx="292426" cy="323191"/>
            </a:xfrm>
            <a:custGeom>
              <a:avLst/>
              <a:gdLst/>
              <a:ahLst/>
              <a:cxnLst/>
              <a:rect l="l" t="t" r="r" b="b"/>
              <a:pathLst>
                <a:path w="16634" h="18384" extrusionOk="0">
                  <a:moveTo>
                    <a:pt x="7245" y="0"/>
                  </a:moveTo>
                  <a:lnTo>
                    <a:pt x="7245" y="1882"/>
                  </a:lnTo>
                  <a:lnTo>
                    <a:pt x="38" y="17781"/>
                  </a:lnTo>
                  <a:lnTo>
                    <a:pt x="19" y="17837"/>
                  </a:lnTo>
                  <a:lnTo>
                    <a:pt x="1" y="17913"/>
                  </a:lnTo>
                  <a:lnTo>
                    <a:pt x="1" y="18026"/>
                  </a:lnTo>
                  <a:lnTo>
                    <a:pt x="38" y="18120"/>
                  </a:lnTo>
                  <a:lnTo>
                    <a:pt x="76" y="18176"/>
                  </a:lnTo>
                  <a:lnTo>
                    <a:pt x="114" y="18251"/>
                  </a:lnTo>
                  <a:lnTo>
                    <a:pt x="189" y="18308"/>
                  </a:lnTo>
                  <a:lnTo>
                    <a:pt x="302" y="18364"/>
                  </a:lnTo>
                  <a:lnTo>
                    <a:pt x="358" y="18383"/>
                  </a:lnTo>
                  <a:lnTo>
                    <a:pt x="16295" y="18383"/>
                  </a:lnTo>
                  <a:lnTo>
                    <a:pt x="16351" y="18364"/>
                  </a:lnTo>
                  <a:lnTo>
                    <a:pt x="16445" y="18308"/>
                  </a:lnTo>
                  <a:lnTo>
                    <a:pt x="16521" y="18251"/>
                  </a:lnTo>
                  <a:lnTo>
                    <a:pt x="16577" y="18176"/>
                  </a:lnTo>
                  <a:lnTo>
                    <a:pt x="16615" y="18120"/>
                  </a:lnTo>
                  <a:lnTo>
                    <a:pt x="16634" y="18026"/>
                  </a:lnTo>
                  <a:lnTo>
                    <a:pt x="16634" y="17913"/>
                  </a:lnTo>
                  <a:lnTo>
                    <a:pt x="16634" y="17837"/>
                  </a:lnTo>
                  <a:lnTo>
                    <a:pt x="16615" y="17781"/>
                  </a:lnTo>
                  <a:lnTo>
                    <a:pt x="9408" y="1882"/>
                  </a:lnTo>
                  <a:lnTo>
                    <a:pt x="940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35"/>
            <p:cNvSpPr/>
            <p:nvPr/>
          </p:nvSpPr>
          <p:spPr>
            <a:xfrm>
              <a:off x="342071" y="421139"/>
              <a:ext cx="292426" cy="323191"/>
            </a:xfrm>
            <a:custGeom>
              <a:avLst/>
              <a:gdLst/>
              <a:ahLst/>
              <a:cxnLst/>
              <a:rect l="l" t="t" r="r" b="b"/>
              <a:pathLst>
                <a:path w="16634" h="18384" fill="none" extrusionOk="0">
                  <a:moveTo>
                    <a:pt x="38" y="17781"/>
                  </a:moveTo>
                  <a:lnTo>
                    <a:pt x="7245" y="1882"/>
                  </a:lnTo>
                  <a:lnTo>
                    <a:pt x="7245" y="0"/>
                  </a:lnTo>
                  <a:lnTo>
                    <a:pt x="9408" y="0"/>
                  </a:lnTo>
                  <a:lnTo>
                    <a:pt x="9408" y="1882"/>
                  </a:lnTo>
                  <a:lnTo>
                    <a:pt x="16615" y="17781"/>
                  </a:lnTo>
                  <a:lnTo>
                    <a:pt x="16615" y="17781"/>
                  </a:lnTo>
                  <a:lnTo>
                    <a:pt x="16634" y="17837"/>
                  </a:lnTo>
                  <a:lnTo>
                    <a:pt x="16634" y="17913"/>
                  </a:lnTo>
                  <a:lnTo>
                    <a:pt x="16634" y="18026"/>
                  </a:lnTo>
                  <a:lnTo>
                    <a:pt x="16615" y="18120"/>
                  </a:lnTo>
                  <a:lnTo>
                    <a:pt x="16577" y="18176"/>
                  </a:lnTo>
                  <a:lnTo>
                    <a:pt x="16577" y="18176"/>
                  </a:lnTo>
                  <a:lnTo>
                    <a:pt x="16521" y="18251"/>
                  </a:lnTo>
                  <a:lnTo>
                    <a:pt x="16445" y="18308"/>
                  </a:lnTo>
                  <a:lnTo>
                    <a:pt x="16351" y="18364"/>
                  </a:lnTo>
                  <a:lnTo>
                    <a:pt x="16295" y="18383"/>
                  </a:lnTo>
                  <a:lnTo>
                    <a:pt x="16220" y="18383"/>
                  </a:lnTo>
                  <a:lnTo>
                    <a:pt x="433" y="18383"/>
                  </a:lnTo>
                  <a:lnTo>
                    <a:pt x="433" y="18383"/>
                  </a:lnTo>
                  <a:lnTo>
                    <a:pt x="358" y="18383"/>
                  </a:lnTo>
                  <a:lnTo>
                    <a:pt x="302" y="18364"/>
                  </a:lnTo>
                  <a:lnTo>
                    <a:pt x="189" y="18308"/>
                  </a:lnTo>
                  <a:lnTo>
                    <a:pt x="114" y="18251"/>
                  </a:lnTo>
                  <a:lnTo>
                    <a:pt x="76" y="18176"/>
                  </a:lnTo>
                  <a:lnTo>
                    <a:pt x="76" y="18176"/>
                  </a:lnTo>
                  <a:lnTo>
                    <a:pt x="38" y="18120"/>
                  </a:lnTo>
                  <a:lnTo>
                    <a:pt x="1" y="18026"/>
                  </a:lnTo>
                  <a:lnTo>
                    <a:pt x="1" y="17913"/>
                  </a:lnTo>
                  <a:lnTo>
                    <a:pt x="19" y="17837"/>
                  </a:lnTo>
                  <a:lnTo>
                    <a:pt x="38" y="177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35"/>
            <p:cNvSpPr/>
            <p:nvPr/>
          </p:nvSpPr>
          <p:spPr>
            <a:xfrm>
              <a:off x="441310" y="400623"/>
              <a:ext cx="94282" cy="41032"/>
            </a:xfrm>
            <a:custGeom>
              <a:avLst/>
              <a:gdLst/>
              <a:ahLst/>
              <a:cxnLst/>
              <a:rect l="l" t="t" r="r" b="b"/>
              <a:pathLst>
                <a:path w="5363" h="2334" extrusionOk="0">
                  <a:moveTo>
                    <a:pt x="113" y="1"/>
                  </a:moveTo>
                  <a:lnTo>
                    <a:pt x="57" y="57"/>
                  </a:lnTo>
                  <a:lnTo>
                    <a:pt x="0" y="113"/>
                  </a:lnTo>
                  <a:lnTo>
                    <a:pt x="0" y="189"/>
                  </a:lnTo>
                  <a:lnTo>
                    <a:pt x="0" y="2127"/>
                  </a:lnTo>
                  <a:lnTo>
                    <a:pt x="0" y="2202"/>
                  </a:lnTo>
                  <a:lnTo>
                    <a:pt x="57" y="2258"/>
                  </a:lnTo>
                  <a:lnTo>
                    <a:pt x="113" y="2315"/>
                  </a:lnTo>
                  <a:lnTo>
                    <a:pt x="188" y="2334"/>
                  </a:lnTo>
                  <a:lnTo>
                    <a:pt x="5156" y="2334"/>
                  </a:lnTo>
                  <a:lnTo>
                    <a:pt x="5231" y="2315"/>
                  </a:lnTo>
                  <a:lnTo>
                    <a:pt x="5306" y="2258"/>
                  </a:lnTo>
                  <a:lnTo>
                    <a:pt x="5344" y="2202"/>
                  </a:lnTo>
                  <a:lnTo>
                    <a:pt x="5363" y="2127"/>
                  </a:lnTo>
                  <a:lnTo>
                    <a:pt x="5363" y="189"/>
                  </a:lnTo>
                  <a:lnTo>
                    <a:pt x="5344" y="113"/>
                  </a:lnTo>
                  <a:lnTo>
                    <a:pt x="5306" y="57"/>
                  </a:lnTo>
                  <a:lnTo>
                    <a:pt x="523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35"/>
            <p:cNvSpPr/>
            <p:nvPr/>
          </p:nvSpPr>
          <p:spPr>
            <a:xfrm>
              <a:off x="441310" y="400623"/>
              <a:ext cx="94282" cy="41032"/>
            </a:xfrm>
            <a:custGeom>
              <a:avLst/>
              <a:gdLst/>
              <a:ahLst/>
              <a:cxnLst/>
              <a:rect l="l" t="t" r="r" b="b"/>
              <a:pathLst>
                <a:path w="5363" h="2334" extrusionOk="0">
                  <a:moveTo>
                    <a:pt x="113" y="1"/>
                  </a:moveTo>
                  <a:lnTo>
                    <a:pt x="57" y="57"/>
                  </a:lnTo>
                  <a:lnTo>
                    <a:pt x="0" y="113"/>
                  </a:lnTo>
                  <a:lnTo>
                    <a:pt x="0" y="189"/>
                  </a:lnTo>
                  <a:lnTo>
                    <a:pt x="0" y="2127"/>
                  </a:lnTo>
                  <a:lnTo>
                    <a:pt x="0" y="2202"/>
                  </a:lnTo>
                  <a:lnTo>
                    <a:pt x="57" y="2258"/>
                  </a:lnTo>
                  <a:lnTo>
                    <a:pt x="113" y="2315"/>
                  </a:lnTo>
                  <a:lnTo>
                    <a:pt x="188" y="2334"/>
                  </a:lnTo>
                  <a:lnTo>
                    <a:pt x="5156" y="2334"/>
                  </a:lnTo>
                  <a:lnTo>
                    <a:pt x="5231" y="2315"/>
                  </a:lnTo>
                  <a:lnTo>
                    <a:pt x="5306" y="2258"/>
                  </a:lnTo>
                  <a:lnTo>
                    <a:pt x="5344" y="2202"/>
                  </a:lnTo>
                  <a:lnTo>
                    <a:pt x="5363" y="2127"/>
                  </a:lnTo>
                  <a:lnTo>
                    <a:pt x="5363" y="1525"/>
                  </a:lnTo>
                  <a:lnTo>
                    <a:pt x="3970" y="1374"/>
                  </a:lnTo>
                  <a:lnTo>
                    <a:pt x="3124" y="1280"/>
                  </a:lnTo>
                  <a:lnTo>
                    <a:pt x="2258" y="1167"/>
                  </a:lnTo>
                  <a:lnTo>
                    <a:pt x="1919" y="1111"/>
                  </a:lnTo>
                  <a:lnTo>
                    <a:pt x="1637" y="1035"/>
                  </a:lnTo>
                  <a:lnTo>
                    <a:pt x="1374" y="960"/>
                  </a:lnTo>
                  <a:lnTo>
                    <a:pt x="1148" y="866"/>
                  </a:lnTo>
                  <a:lnTo>
                    <a:pt x="960" y="772"/>
                  </a:lnTo>
                  <a:lnTo>
                    <a:pt x="791" y="678"/>
                  </a:lnTo>
                  <a:lnTo>
                    <a:pt x="640" y="584"/>
                  </a:lnTo>
                  <a:lnTo>
                    <a:pt x="527" y="471"/>
                  </a:lnTo>
                  <a:lnTo>
                    <a:pt x="433" y="377"/>
                  </a:lnTo>
                  <a:lnTo>
                    <a:pt x="358" y="302"/>
                  </a:lnTo>
                  <a:lnTo>
                    <a:pt x="264" y="132"/>
                  </a:lnTo>
                  <a:lnTo>
                    <a:pt x="207" y="38"/>
                  </a:lnTo>
                  <a:lnTo>
                    <a:pt x="188"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35"/>
            <p:cNvSpPr/>
            <p:nvPr/>
          </p:nvSpPr>
          <p:spPr>
            <a:xfrm>
              <a:off x="456517" y="577267"/>
              <a:ext cx="108855" cy="66505"/>
            </a:xfrm>
            <a:custGeom>
              <a:avLst/>
              <a:gdLst/>
              <a:ahLst/>
              <a:cxnLst/>
              <a:rect l="l" t="t" r="r" b="b"/>
              <a:pathLst>
                <a:path w="6192" h="3783" extrusionOk="0">
                  <a:moveTo>
                    <a:pt x="5401" y="0"/>
                  </a:moveTo>
                  <a:lnTo>
                    <a:pt x="5232" y="19"/>
                  </a:lnTo>
                  <a:lnTo>
                    <a:pt x="5025" y="38"/>
                  </a:lnTo>
                  <a:lnTo>
                    <a:pt x="4818" y="113"/>
                  </a:lnTo>
                  <a:lnTo>
                    <a:pt x="4592" y="207"/>
                  </a:lnTo>
                  <a:lnTo>
                    <a:pt x="4347" y="339"/>
                  </a:lnTo>
                  <a:lnTo>
                    <a:pt x="4084" y="508"/>
                  </a:lnTo>
                  <a:lnTo>
                    <a:pt x="3820" y="734"/>
                  </a:lnTo>
                  <a:lnTo>
                    <a:pt x="3275" y="1204"/>
                  </a:lnTo>
                  <a:lnTo>
                    <a:pt x="2767" y="1581"/>
                  </a:lnTo>
                  <a:lnTo>
                    <a:pt x="2522" y="1750"/>
                  </a:lnTo>
                  <a:lnTo>
                    <a:pt x="2277" y="1901"/>
                  </a:lnTo>
                  <a:lnTo>
                    <a:pt x="2052" y="2032"/>
                  </a:lnTo>
                  <a:lnTo>
                    <a:pt x="1807" y="2126"/>
                  </a:lnTo>
                  <a:lnTo>
                    <a:pt x="1581" y="2220"/>
                  </a:lnTo>
                  <a:lnTo>
                    <a:pt x="1356" y="2258"/>
                  </a:lnTo>
                  <a:lnTo>
                    <a:pt x="1130" y="2296"/>
                  </a:lnTo>
                  <a:lnTo>
                    <a:pt x="904" y="2296"/>
                  </a:lnTo>
                  <a:lnTo>
                    <a:pt x="678" y="2277"/>
                  </a:lnTo>
                  <a:lnTo>
                    <a:pt x="452" y="2220"/>
                  </a:lnTo>
                  <a:lnTo>
                    <a:pt x="227" y="2145"/>
                  </a:lnTo>
                  <a:lnTo>
                    <a:pt x="1" y="2032"/>
                  </a:lnTo>
                  <a:lnTo>
                    <a:pt x="1" y="2108"/>
                  </a:lnTo>
                  <a:lnTo>
                    <a:pt x="57" y="2314"/>
                  </a:lnTo>
                  <a:lnTo>
                    <a:pt x="114" y="2465"/>
                  </a:lnTo>
                  <a:lnTo>
                    <a:pt x="189" y="2616"/>
                  </a:lnTo>
                  <a:lnTo>
                    <a:pt x="283" y="2785"/>
                  </a:lnTo>
                  <a:lnTo>
                    <a:pt x="415" y="2954"/>
                  </a:lnTo>
                  <a:lnTo>
                    <a:pt x="565" y="3124"/>
                  </a:lnTo>
                  <a:lnTo>
                    <a:pt x="753" y="3293"/>
                  </a:lnTo>
                  <a:lnTo>
                    <a:pt x="979" y="3443"/>
                  </a:lnTo>
                  <a:lnTo>
                    <a:pt x="1243" y="3556"/>
                  </a:lnTo>
                  <a:lnTo>
                    <a:pt x="1544" y="3669"/>
                  </a:lnTo>
                  <a:lnTo>
                    <a:pt x="1901" y="3744"/>
                  </a:lnTo>
                  <a:lnTo>
                    <a:pt x="2296" y="3782"/>
                  </a:lnTo>
                  <a:lnTo>
                    <a:pt x="2767" y="3782"/>
                  </a:lnTo>
                  <a:lnTo>
                    <a:pt x="2992" y="3744"/>
                  </a:lnTo>
                  <a:lnTo>
                    <a:pt x="3218" y="3707"/>
                  </a:lnTo>
                  <a:lnTo>
                    <a:pt x="3444" y="3650"/>
                  </a:lnTo>
                  <a:lnTo>
                    <a:pt x="3651" y="3575"/>
                  </a:lnTo>
                  <a:lnTo>
                    <a:pt x="3858" y="3500"/>
                  </a:lnTo>
                  <a:lnTo>
                    <a:pt x="4046" y="3387"/>
                  </a:lnTo>
                  <a:lnTo>
                    <a:pt x="4216" y="3293"/>
                  </a:lnTo>
                  <a:lnTo>
                    <a:pt x="4385" y="3161"/>
                  </a:lnTo>
                  <a:lnTo>
                    <a:pt x="4554" y="3029"/>
                  </a:lnTo>
                  <a:lnTo>
                    <a:pt x="4705" y="2898"/>
                  </a:lnTo>
                  <a:lnTo>
                    <a:pt x="4987" y="2597"/>
                  </a:lnTo>
                  <a:lnTo>
                    <a:pt x="5232" y="2277"/>
                  </a:lnTo>
                  <a:lnTo>
                    <a:pt x="5457" y="1957"/>
                  </a:lnTo>
                  <a:lnTo>
                    <a:pt x="5627" y="1637"/>
                  </a:lnTo>
                  <a:lnTo>
                    <a:pt x="5796" y="1336"/>
                  </a:lnTo>
                  <a:lnTo>
                    <a:pt x="5909" y="1035"/>
                  </a:lnTo>
                  <a:lnTo>
                    <a:pt x="6022" y="790"/>
                  </a:lnTo>
                  <a:lnTo>
                    <a:pt x="6154" y="395"/>
                  </a:lnTo>
                  <a:lnTo>
                    <a:pt x="6191" y="245"/>
                  </a:lnTo>
                  <a:lnTo>
                    <a:pt x="6154" y="226"/>
                  </a:lnTo>
                  <a:lnTo>
                    <a:pt x="6022" y="151"/>
                  </a:lnTo>
                  <a:lnTo>
                    <a:pt x="5834" y="57"/>
                  </a:lnTo>
                  <a:lnTo>
                    <a:pt x="5702" y="19"/>
                  </a:lnTo>
                  <a:lnTo>
                    <a:pt x="557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35"/>
            <p:cNvSpPr/>
            <p:nvPr/>
          </p:nvSpPr>
          <p:spPr>
            <a:xfrm>
              <a:off x="456517" y="577267"/>
              <a:ext cx="108855" cy="66505"/>
            </a:xfrm>
            <a:custGeom>
              <a:avLst/>
              <a:gdLst/>
              <a:ahLst/>
              <a:cxnLst/>
              <a:rect l="l" t="t" r="r" b="b"/>
              <a:pathLst>
                <a:path w="6192" h="3783" fill="none" extrusionOk="0">
                  <a:moveTo>
                    <a:pt x="6191" y="245"/>
                  </a:moveTo>
                  <a:lnTo>
                    <a:pt x="6191" y="245"/>
                  </a:lnTo>
                  <a:lnTo>
                    <a:pt x="6154" y="226"/>
                  </a:lnTo>
                  <a:lnTo>
                    <a:pt x="6022" y="151"/>
                  </a:lnTo>
                  <a:lnTo>
                    <a:pt x="5834" y="57"/>
                  </a:lnTo>
                  <a:lnTo>
                    <a:pt x="5702" y="19"/>
                  </a:lnTo>
                  <a:lnTo>
                    <a:pt x="5570" y="0"/>
                  </a:lnTo>
                  <a:lnTo>
                    <a:pt x="5401" y="0"/>
                  </a:lnTo>
                  <a:lnTo>
                    <a:pt x="5232" y="19"/>
                  </a:lnTo>
                  <a:lnTo>
                    <a:pt x="5025" y="38"/>
                  </a:lnTo>
                  <a:lnTo>
                    <a:pt x="4818" y="113"/>
                  </a:lnTo>
                  <a:lnTo>
                    <a:pt x="4592" y="207"/>
                  </a:lnTo>
                  <a:lnTo>
                    <a:pt x="4347" y="339"/>
                  </a:lnTo>
                  <a:lnTo>
                    <a:pt x="4084" y="508"/>
                  </a:lnTo>
                  <a:lnTo>
                    <a:pt x="3820" y="734"/>
                  </a:lnTo>
                  <a:lnTo>
                    <a:pt x="3820" y="734"/>
                  </a:lnTo>
                  <a:lnTo>
                    <a:pt x="3275" y="1204"/>
                  </a:lnTo>
                  <a:lnTo>
                    <a:pt x="2767" y="1581"/>
                  </a:lnTo>
                  <a:lnTo>
                    <a:pt x="2522" y="1750"/>
                  </a:lnTo>
                  <a:lnTo>
                    <a:pt x="2277" y="1901"/>
                  </a:lnTo>
                  <a:lnTo>
                    <a:pt x="2052" y="2032"/>
                  </a:lnTo>
                  <a:lnTo>
                    <a:pt x="1807" y="2126"/>
                  </a:lnTo>
                  <a:lnTo>
                    <a:pt x="1581" y="2220"/>
                  </a:lnTo>
                  <a:lnTo>
                    <a:pt x="1356" y="2258"/>
                  </a:lnTo>
                  <a:lnTo>
                    <a:pt x="1130" y="2296"/>
                  </a:lnTo>
                  <a:lnTo>
                    <a:pt x="904" y="2296"/>
                  </a:lnTo>
                  <a:lnTo>
                    <a:pt x="678" y="2277"/>
                  </a:lnTo>
                  <a:lnTo>
                    <a:pt x="452" y="2220"/>
                  </a:lnTo>
                  <a:lnTo>
                    <a:pt x="227" y="2145"/>
                  </a:lnTo>
                  <a:lnTo>
                    <a:pt x="1" y="2032"/>
                  </a:lnTo>
                  <a:lnTo>
                    <a:pt x="1" y="2032"/>
                  </a:lnTo>
                  <a:lnTo>
                    <a:pt x="1" y="2108"/>
                  </a:lnTo>
                  <a:lnTo>
                    <a:pt x="57" y="2314"/>
                  </a:lnTo>
                  <a:lnTo>
                    <a:pt x="114" y="2465"/>
                  </a:lnTo>
                  <a:lnTo>
                    <a:pt x="189" y="2616"/>
                  </a:lnTo>
                  <a:lnTo>
                    <a:pt x="283" y="2785"/>
                  </a:lnTo>
                  <a:lnTo>
                    <a:pt x="415" y="2954"/>
                  </a:lnTo>
                  <a:lnTo>
                    <a:pt x="565" y="3124"/>
                  </a:lnTo>
                  <a:lnTo>
                    <a:pt x="753" y="3293"/>
                  </a:lnTo>
                  <a:lnTo>
                    <a:pt x="979" y="3443"/>
                  </a:lnTo>
                  <a:lnTo>
                    <a:pt x="1243" y="3556"/>
                  </a:lnTo>
                  <a:lnTo>
                    <a:pt x="1544" y="3669"/>
                  </a:lnTo>
                  <a:lnTo>
                    <a:pt x="1901" y="3744"/>
                  </a:lnTo>
                  <a:lnTo>
                    <a:pt x="2296" y="3782"/>
                  </a:lnTo>
                  <a:lnTo>
                    <a:pt x="2522" y="3782"/>
                  </a:lnTo>
                  <a:lnTo>
                    <a:pt x="2767" y="3782"/>
                  </a:lnTo>
                  <a:lnTo>
                    <a:pt x="2767" y="3782"/>
                  </a:lnTo>
                  <a:lnTo>
                    <a:pt x="2992" y="3744"/>
                  </a:lnTo>
                  <a:lnTo>
                    <a:pt x="3218" y="3707"/>
                  </a:lnTo>
                  <a:lnTo>
                    <a:pt x="3444" y="3650"/>
                  </a:lnTo>
                  <a:lnTo>
                    <a:pt x="3651" y="3575"/>
                  </a:lnTo>
                  <a:lnTo>
                    <a:pt x="3858" y="3500"/>
                  </a:lnTo>
                  <a:lnTo>
                    <a:pt x="4046" y="3387"/>
                  </a:lnTo>
                  <a:lnTo>
                    <a:pt x="4216" y="3293"/>
                  </a:lnTo>
                  <a:lnTo>
                    <a:pt x="4385" y="3161"/>
                  </a:lnTo>
                  <a:lnTo>
                    <a:pt x="4554" y="3029"/>
                  </a:lnTo>
                  <a:lnTo>
                    <a:pt x="4705" y="2898"/>
                  </a:lnTo>
                  <a:lnTo>
                    <a:pt x="4987" y="2597"/>
                  </a:lnTo>
                  <a:lnTo>
                    <a:pt x="5232" y="2277"/>
                  </a:lnTo>
                  <a:lnTo>
                    <a:pt x="5457" y="1957"/>
                  </a:lnTo>
                  <a:lnTo>
                    <a:pt x="5627" y="1637"/>
                  </a:lnTo>
                  <a:lnTo>
                    <a:pt x="5796" y="1336"/>
                  </a:lnTo>
                  <a:lnTo>
                    <a:pt x="5909" y="1035"/>
                  </a:lnTo>
                  <a:lnTo>
                    <a:pt x="6022" y="790"/>
                  </a:lnTo>
                  <a:lnTo>
                    <a:pt x="6154" y="395"/>
                  </a:lnTo>
                  <a:lnTo>
                    <a:pt x="6191" y="2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35"/>
            <p:cNvSpPr/>
            <p:nvPr/>
          </p:nvSpPr>
          <p:spPr>
            <a:xfrm>
              <a:off x="341737" y="576933"/>
              <a:ext cx="293094" cy="167713"/>
            </a:xfrm>
            <a:custGeom>
              <a:avLst/>
              <a:gdLst/>
              <a:ahLst/>
              <a:cxnLst/>
              <a:rect l="l" t="t" r="r" b="b"/>
              <a:pathLst>
                <a:path w="16672" h="9540" extrusionOk="0">
                  <a:moveTo>
                    <a:pt x="5100" y="0"/>
                  </a:moveTo>
                  <a:lnTo>
                    <a:pt x="4836" y="38"/>
                  </a:lnTo>
                  <a:lnTo>
                    <a:pt x="4554" y="94"/>
                  </a:lnTo>
                  <a:lnTo>
                    <a:pt x="4272" y="170"/>
                  </a:lnTo>
                  <a:lnTo>
                    <a:pt x="3952" y="264"/>
                  </a:lnTo>
                  <a:lnTo>
                    <a:pt x="38" y="8919"/>
                  </a:lnTo>
                  <a:lnTo>
                    <a:pt x="20" y="8975"/>
                  </a:lnTo>
                  <a:lnTo>
                    <a:pt x="1" y="9051"/>
                  </a:lnTo>
                  <a:lnTo>
                    <a:pt x="20" y="9164"/>
                  </a:lnTo>
                  <a:lnTo>
                    <a:pt x="38" y="9258"/>
                  </a:lnTo>
                  <a:lnTo>
                    <a:pt x="76" y="9333"/>
                  </a:lnTo>
                  <a:lnTo>
                    <a:pt x="133" y="9389"/>
                  </a:lnTo>
                  <a:lnTo>
                    <a:pt x="208" y="9465"/>
                  </a:lnTo>
                  <a:lnTo>
                    <a:pt x="302" y="9502"/>
                  </a:lnTo>
                  <a:lnTo>
                    <a:pt x="377" y="9521"/>
                  </a:lnTo>
                  <a:lnTo>
                    <a:pt x="452" y="9540"/>
                  </a:lnTo>
                  <a:lnTo>
                    <a:pt x="16239" y="9540"/>
                  </a:lnTo>
                  <a:lnTo>
                    <a:pt x="16314" y="9521"/>
                  </a:lnTo>
                  <a:lnTo>
                    <a:pt x="16370" y="9502"/>
                  </a:lnTo>
                  <a:lnTo>
                    <a:pt x="16483" y="9465"/>
                  </a:lnTo>
                  <a:lnTo>
                    <a:pt x="16559" y="9389"/>
                  </a:lnTo>
                  <a:lnTo>
                    <a:pt x="16596" y="9333"/>
                  </a:lnTo>
                  <a:lnTo>
                    <a:pt x="16634" y="9258"/>
                  </a:lnTo>
                  <a:lnTo>
                    <a:pt x="16671" y="9164"/>
                  </a:lnTo>
                  <a:lnTo>
                    <a:pt x="16671" y="9051"/>
                  </a:lnTo>
                  <a:lnTo>
                    <a:pt x="16653" y="8975"/>
                  </a:lnTo>
                  <a:lnTo>
                    <a:pt x="16634" y="8919"/>
                  </a:lnTo>
                  <a:lnTo>
                    <a:pt x="12720" y="264"/>
                  </a:lnTo>
                  <a:lnTo>
                    <a:pt x="12683" y="377"/>
                  </a:lnTo>
                  <a:lnTo>
                    <a:pt x="12532" y="659"/>
                  </a:lnTo>
                  <a:lnTo>
                    <a:pt x="12419" y="828"/>
                  </a:lnTo>
                  <a:lnTo>
                    <a:pt x="12287" y="1035"/>
                  </a:lnTo>
                  <a:lnTo>
                    <a:pt x="12137" y="1242"/>
                  </a:lnTo>
                  <a:lnTo>
                    <a:pt x="11968" y="1468"/>
                  </a:lnTo>
                  <a:lnTo>
                    <a:pt x="11761" y="1675"/>
                  </a:lnTo>
                  <a:lnTo>
                    <a:pt x="11516" y="1863"/>
                  </a:lnTo>
                  <a:lnTo>
                    <a:pt x="11271" y="2051"/>
                  </a:lnTo>
                  <a:lnTo>
                    <a:pt x="10989" y="2202"/>
                  </a:lnTo>
                  <a:lnTo>
                    <a:pt x="10839" y="2258"/>
                  </a:lnTo>
                  <a:lnTo>
                    <a:pt x="10669" y="2315"/>
                  </a:lnTo>
                  <a:lnTo>
                    <a:pt x="10500" y="2352"/>
                  </a:lnTo>
                  <a:lnTo>
                    <a:pt x="10331" y="2390"/>
                  </a:lnTo>
                  <a:lnTo>
                    <a:pt x="10161" y="2390"/>
                  </a:lnTo>
                  <a:lnTo>
                    <a:pt x="9973" y="2409"/>
                  </a:lnTo>
                  <a:lnTo>
                    <a:pt x="9785" y="2390"/>
                  </a:lnTo>
                  <a:lnTo>
                    <a:pt x="9578" y="2352"/>
                  </a:lnTo>
                  <a:lnTo>
                    <a:pt x="9409" y="2315"/>
                  </a:lnTo>
                  <a:lnTo>
                    <a:pt x="9258" y="2277"/>
                  </a:lnTo>
                  <a:lnTo>
                    <a:pt x="9108" y="2202"/>
                  </a:lnTo>
                  <a:lnTo>
                    <a:pt x="8957" y="2127"/>
                  </a:lnTo>
                  <a:lnTo>
                    <a:pt x="8675" y="1938"/>
                  </a:lnTo>
                  <a:lnTo>
                    <a:pt x="8411" y="1731"/>
                  </a:lnTo>
                  <a:lnTo>
                    <a:pt x="8148" y="1487"/>
                  </a:lnTo>
                  <a:lnTo>
                    <a:pt x="7885" y="1242"/>
                  </a:lnTo>
                  <a:lnTo>
                    <a:pt x="7621" y="998"/>
                  </a:lnTo>
                  <a:lnTo>
                    <a:pt x="7358" y="753"/>
                  </a:lnTo>
                  <a:lnTo>
                    <a:pt x="7057" y="527"/>
                  </a:lnTo>
                  <a:lnTo>
                    <a:pt x="6737" y="320"/>
                  </a:lnTo>
                  <a:lnTo>
                    <a:pt x="6567" y="245"/>
                  </a:lnTo>
                  <a:lnTo>
                    <a:pt x="6398" y="170"/>
                  </a:lnTo>
                  <a:lnTo>
                    <a:pt x="6210" y="94"/>
                  </a:lnTo>
                  <a:lnTo>
                    <a:pt x="6003" y="57"/>
                  </a:lnTo>
                  <a:lnTo>
                    <a:pt x="5796" y="19"/>
                  </a:lnTo>
                  <a:lnTo>
                    <a:pt x="55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35"/>
            <p:cNvSpPr/>
            <p:nvPr/>
          </p:nvSpPr>
          <p:spPr>
            <a:xfrm>
              <a:off x="341737" y="576933"/>
              <a:ext cx="293094" cy="167713"/>
            </a:xfrm>
            <a:custGeom>
              <a:avLst/>
              <a:gdLst/>
              <a:ahLst/>
              <a:cxnLst/>
              <a:rect l="l" t="t" r="r" b="b"/>
              <a:pathLst>
                <a:path w="16672" h="9540" fill="none" extrusionOk="0">
                  <a:moveTo>
                    <a:pt x="3952" y="264"/>
                  </a:moveTo>
                  <a:lnTo>
                    <a:pt x="38" y="8919"/>
                  </a:lnTo>
                  <a:lnTo>
                    <a:pt x="38" y="8919"/>
                  </a:lnTo>
                  <a:lnTo>
                    <a:pt x="20" y="8975"/>
                  </a:lnTo>
                  <a:lnTo>
                    <a:pt x="1" y="9051"/>
                  </a:lnTo>
                  <a:lnTo>
                    <a:pt x="20" y="9164"/>
                  </a:lnTo>
                  <a:lnTo>
                    <a:pt x="38" y="9258"/>
                  </a:lnTo>
                  <a:lnTo>
                    <a:pt x="76" y="9333"/>
                  </a:lnTo>
                  <a:lnTo>
                    <a:pt x="76" y="9333"/>
                  </a:lnTo>
                  <a:lnTo>
                    <a:pt x="133" y="9389"/>
                  </a:lnTo>
                  <a:lnTo>
                    <a:pt x="208" y="9465"/>
                  </a:lnTo>
                  <a:lnTo>
                    <a:pt x="302" y="9502"/>
                  </a:lnTo>
                  <a:lnTo>
                    <a:pt x="377" y="9521"/>
                  </a:lnTo>
                  <a:lnTo>
                    <a:pt x="452" y="9540"/>
                  </a:lnTo>
                  <a:lnTo>
                    <a:pt x="16239" y="9540"/>
                  </a:lnTo>
                  <a:lnTo>
                    <a:pt x="16239" y="9540"/>
                  </a:lnTo>
                  <a:lnTo>
                    <a:pt x="16314" y="9521"/>
                  </a:lnTo>
                  <a:lnTo>
                    <a:pt x="16370" y="9502"/>
                  </a:lnTo>
                  <a:lnTo>
                    <a:pt x="16483" y="9465"/>
                  </a:lnTo>
                  <a:lnTo>
                    <a:pt x="16559" y="9389"/>
                  </a:lnTo>
                  <a:lnTo>
                    <a:pt x="16596" y="9333"/>
                  </a:lnTo>
                  <a:lnTo>
                    <a:pt x="16596" y="9333"/>
                  </a:lnTo>
                  <a:lnTo>
                    <a:pt x="16634" y="9258"/>
                  </a:lnTo>
                  <a:lnTo>
                    <a:pt x="16671" y="9164"/>
                  </a:lnTo>
                  <a:lnTo>
                    <a:pt x="16671" y="9051"/>
                  </a:lnTo>
                  <a:lnTo>
                    <a:pt x="16653" y="8975"/>
                  </a:lnTo>
                  <a:lnTo>
                    <a:pt x="16634" y="8919"/>
                  </a:lnTo>
                  <a:lnTo>
                    <a:pt x="12720" y="264"/>
                  </a:lnTo>
                  <a:lnTo>
                    <a:pt x="12720" y="264"/>
                  </a:lnTo>
                  <a:lnTo>
                    <a:pt x="12683" y="377"/>
                  </a:lnTo>
                  <a:lnTo>
                    <a:pt x="12532" y="659"/>
                  </a:lnTo>
                  <a:lnTo>
                    <a:pt x="12419" y="828"/>
                  </a:lnTo>
                  <a:lnTo>
                    <a:pt x="12287" y="1035"/>
                  </a:lnTo>
                  <a:lnTo>
                    <a:pt x="12137" y="1242"/>
                  </a:lnTo>
                  <a:lnTo>
                    <a:pt x="11968" y="1468"/>
                  </a:lnTo>
                  <a:lnTo>
                    <a:pt x="11761" y="1675"/>
                  </a:lnTo>
                  <a:lnTo>
                    <a:pt x="11516" y="1863"/>
                  </a:lnTo>
                  <a:lnTo>
                    <a:pt x="11271" y="2051"/>
                  </a:lnTo>
                  <a:lnTo>
                    <a:pt x="10989" y="2202"/>
                  </a:lnTo>
                  <a:lnTo>
                    <a:pt x="10839" y="2258"/>
                  </a:lnTo>
                  <a:lnTo>
                    <a:pt x="10669" y="2315"/>
                  </a:lnTo>
                  <a:lnTo>
                    <a:pt x="10500" y="2352"/>
                  </a:lnTo>
                  <a:lnTo>
                    <a:pt x="10331" y="2390"/>
                  </a:lnTo>
                  <a:lnTo>
                    <a:pt x="10161" y="2390"/>
                  </a:lnTo>
                  <a:lnTo>
                    <a:pt x="9973" y="2409"/>
                  </a:lnTo>
                  <a:lnTo>
                    <a:pt x="9785" y="2390"/>
                  </a:lnTo>
                  <a:lnTo>
                    <a:pt x="9578" y="2352"/>
                  </a:lnTo>
                  <a:lnTo>
                    <a:pt x="9578" y="2352"/>
                  </a:lnTo>
                  <a:lnTo>
                    <a:pt x="9409" y="2315"/>
                  </a:lnTo>
                  <a:lnTo>
                    <a:pt x="9258" y="2277"/>
                  </a:lnTo>
                  <a:lnTo>
                    <a:pt x="9108" y="2202"/>
                  </a:lnTo>
                  <a:lnTo>
                    <a:pt x="8957" y="2127"/>
                  </a:lnTo>
                  <a:lnTo>
                    <a:pt x="8675" y="1938"/>
                  </a:lnTo>
                  <a:lnTo>
                    <a:pt x="8411" y="1731"/>
                  </a:lnTo>
                  <a:lnTo>
                    <a:pt x="8148" y="1487"/>
                  </a:lnTo>
                  <a:lnTo>
                    <a:pt x="7885" y="1242"/>
                  </a:lnTo>
                  <a:lnTo>
                    <a:pt x="7621" y="998"/>
                  </a:lnTo>
                  <a:lnTo>
                    <a:pt x="7358" y="753"/>
                  </a:lnTo>
                  <a:lnTo>
                    <a:pt x="7057" y="527"/>
                  </a:lnTo>
                  <a:lnTo>
                    <a:pt x="6737" y="320"/>
                  </a:lnTo>
                  <a:lnTo>
                    <a:pt x="6567" y="245"/>
                  </a:lnTo>
                  <a:lnTo>
                    <a:pt x="6398" y="170"/>
                  </a:lnTo>
                  <a:lnTo>
                    <a:pt x="6210" y="94"/>
                  </a:lnTo>
                  <a:lnTo>
                    <a:pt x="6003" y="57"/>
                  </a:lnTo>
                  <a:lnTo>
                    <a:pt x="5796" y="19"/>
                  </a:lnTo>
                  <a:lnTo>
                    <a:pt x="5589" y="0"/>
                  </a:lnTo>
                  <a:lnTo>
                    <a:pt x="5344" y="0"/>
                  </a:lnTo>
                  <a:lnTo>
                    <a:pt x="5100" y="0"/>
                  </a:lnTo>
                  <a:lnTo>
                    <a:pt x="4836" y="38"/>
                  </a:lnTo>
                  <a:lnTo>
                    <a:pt x="4554" y="94"/>
                  </a:lnTo>
                  <a:lnTo>
                    <a:pt x="4272" y="170"/>
                  </a:lnTo>
                  <a:lnTo>
                    <a:pt x="3952" y="26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35"/>
            <p:cNvSpPr/>
            <p:nvPr/>
          </p:nvSpPr>
          <p:spPr>
            <a:xfrm>
              <a:off x="408559" y="625559"/>
              <a:ext cx="36742" cy="36391"/>
            </a:xfrm>
            <a:custGeom>
              <a:avLst/>
              <a:gdLst/>
              <a:ahLst/>
              <a:cxnLst/>
              <a:rect l="l" t="t" r="r" b="b"/>
              <a:pathLst>
                <a:path w="2090" h="2070" extrusionOk="0">
                  <a:moveTo>
                    <a:pt x="1035" y="0"/>
                  </a:moveTo>
                  <a:lnTo>
                    <a:pt x="828" y="19"/>
                  </a:lnTo>
                  <a:lnTo>
                    <a:pt x="640" y="76"/>
                  </a:lnTo>
                  <a:lnTo>
                    <a:pt x="471" y="170"/>
                  </a:lnTo>
                  <a:lnTo>
                    <a:pt x="302" y="301"/>
                  </a:lnTo>
                  <a:lnTo>
                    <a:pt x="189" y="452"/>
                  </a:lnTo>
                  <a:lnTo>
                    <a:pt x="95" y="640"/>
                  </a:lnTo>
                  <a:lnTo>
                    <a:pt x="19" y="828"/>
                  </a:lnTo>
                  <a:lnTo>
                    <a:pt x="1" y="1035"/>
                  </a:lnTo>
                  <a:lnTo>
                    <a:pt x="19" y="1242"/>
                  </a:lnTo>
                  <a:lnTo>
                    <a:pt x="95" y="1449"/>
                  </a:lnTo>
                  <a:lnTo>
                    <a:pt x="189" y="1618"/>
                  </a:lnTo>
                  <a:lnTo>
                    <a:pt x="302" y="1769"/>
                  </a:lnTo>
                  <a:lnTo>
                    <a:pt x="471" y="1901"/>
                  </a:lnTo>
                  <a:lnTo>
                    <a:pt x="640" y="1995"/>
                  </a:lnTo>
                  <a:lnTo>
                    <a:pt x="828" y="2051"/>
                  </a:lnTo>
                  <a:lnTo>
                    <a:pt x="1035" y="2070"/>
                  </a:lnTo>
                  <a:lnTo>
                    <a:pt x="1261" y="2051"/>
                  </a:lnTo>
                  <a:lnTo>
                    <a:pt x="1449" y="1995"/>
                  </a:lnTo>
                  <a:lnTo>
                    <a:pt x="1619" y="1901"/>
                  </a:lnTo>
                  <a:lnTo>
                    <a:pt x="1788" y="1769"/>
                  </a:lnTo>
                  <a:lnTo>
                    <a:pt x="1901" y="1618"/>
                  </a:lnTo>
                  <a:lnTo>
                    <a:pt x="1995" y="1449"/>
                  </a:lnTo>
                  <a:lnTo>
                    <a:pt x="2070" y="1242"/>
                  </a:lnTo>
                  <a:lnTo>
                    <a:pt x="2089" y="1035"/>
                  </a:lnTo>
                  <a:lnTo>
                    <a:pt x="2070" y="828"/>
                  </a:lnTo>
                  <a:lnTo>
                    <a:pt x="1995" y="640"/>
                  </a:lnTo>
                  <a:lnTo>
                    <a:pt x="1901" y="452"/>
                  </a:lnTo>
                  <a:lnTo>
                    <a:pt x="1788" y="301"/>
                  </a:lnTo>
                  <a:lnTo>
                    <a:pt x="1619" y="170"/>
                  </a:lnTo>
                  <a:lnTo>
                    <a:pt x="1449" y="76"/>
                  </a:lnTo>
                  <a:lnTo>
                    <a:pt x="1261" y="19"/>
                  </a:lnTo>
                  <a:lnTo>
                    <a:pt x="10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35"/>
            <p:cNvSpPr/>
            <p:nvPr/>
          </p:nvSpPr>
          <p:spPr>
            <a:xfrm>
              <a:off x="556090" y="686421"/>
              <a:ext cx="36408" cy="36725"/>
            </a:xfrm>
            <a:custGeom>
              <a:avLst/>
              <a:gdLst/>
              <a:ahLst/>
              <a:cxnLst/>
              <a:rect l="l" t="t" r="r" b="b"/>
              <a:pathLst>
                <a:path w="2071" h="2089" extrusionOk="0">
                  <a:moveTo>
                    <a:pt x="1035" y="0"/>
                  </a:moveTo>
                  <a:lnTo>
                    <a:pt x="828" y="19"/>
                  </a:lnTo>
                  <a:lnTo>
                    <a:pt x="621" y="94"/>
                  </a:lnTo>
                  <a:lnTo>
                    <a:pt x="452" y="188"/>
                  </a:lnTo>
                  <a:lnTo>
                    <a:pt x="301" y="320"/>
                  </a:lnTo>
                  <a:lnTo>
                    <a:pt x="170" y="471"/>
                  </a:lnTo>
                  <a:lnTo>
                    <a:pt x="76" y="640"/>
                  </a:lnTo>
                  <a:lnTo>
                    <a:pt x="19" y="828"/>
                  </a:lnTo>
                  <a:lnTo>
                    <a:pt x="0" y="1054"/>
                  </a:lnTo>
                  <a:lnTo>
                    <a:pt x="19" y="1261"/>
                  </a:lnTo>
                  <a:lnTo>
                    <a:pt x="76" y="1449"/>
                  </a:lnTo>
                  <a:lnTo>
                    <a:pt x="170" y="1618"/>
                  </a:lnTo>
                  <a:lnTo>
                    <a:pt x="301" y="1788"/>
                  </a:lnTo>
                  <a:lnTo>
                    <a:pt x="452" y="1901"/>
                  </a:lnTo>
                  <a:lnTo>
                    <a:pt x="621" y="1995"/>
                  </a:lnTo>
                  <a:lnTo>
                    <a:pt x="828" y="2070"/>
                  </a:lnTo>
                  <a:lnTo>
                    <a:pt x="1035" y="2089"/>
                  </a:lnTo>
                  <a:lnTo>
                    <a:pt x="1242" y="2070"/>
                  </a:lnTo>
                  <a:lnTo>
                    <a:pt x="1430" y="1995"/>
                  </a:lnTo>
                  <a:lnTo>
                    <a:pt x="1618" y="1901"/>
                  </a:lnTo>
                  <a:lnTo>
                    <a:pt x="1769" y="1788"/>
                  </a:lnTo>
                  <a:lnTo>
                    <a:pt x="1901" y="1618"/>
                  </a:lnTo>
                  <a:lnTo>
                    <a:pt x="1995" y="1449"/>
                  </a:lnTo>
                  <a:lnTo>
                    <a:pt x="2051" y="1261"/>
                  </a:lnTo>
                  <a:lnTo>
                    <a:pt x="2070" y="1054"/>
                  </a:lnTo>
                  <a:lnTo>
                    <a:pt x="2051" y="828"/>
                  </a:lnTo>
                  <a:lnTo>
                    <a:pt x="1995" y="640"/>
                  </a:lnTo>
                  <a:lnTo>
                    <a:pt x="1901" y="471"/>
                  </a:lnTo>
                  <a:lnTo>
                    <a:pt x="1769" y="320"/>
                  </a:lnTo>
                  <a:lnTo>
                    <a:pt x="1618" y="188"/>
                  </a:lnTo>
                  <a:lnTo>
                    <a:pt x="1430" y="94"/>
                  </a:lnTo>
                  <a:lnTo>
                    <a:pt x="1242" y="19"/>
                  </a:lnTo>
                  <a:lnTo>
                    <a:pt x="1035" y="0"/>
                  </a:lnTo>
                  <a:close/>
                </a:path>
              </a:pathLst>
            </a:custGeom>
            <a:solidFill>
              <a:srgbClr val="01B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35"/>
            <p:cNvSpPr/>
            <p:nvPr/>
          </p:nvSpPr>
          <p:spPr>
            <a:xfrm>
              <a:off x="556090" y="686421"/>
              <a:ext cx="36408" cy="36725"/>
            </a:xfrm>
            <a:custGeom>
              <a:avLst/>
              <a:gdLst/>
              <a:ahLst/>
              <a:cxnLst/>
              <a:rect l="l" t="t" r="r" b="b"/>
              <a:pathLst>
                <a:path w="2071" h="2089" fill="none" extrusionOk="0">
                  <a:moveTo>
                    <a:pt x="0" y="1054"/>
                  </a:moveTo>
                  <a:lnTo>
                    <a:pt x="0" y="1054"/>
                  </a:lnTo>
                  <a:lnTo>
                    <a:pt x="19" y="1261"/>
                  </a:lnTo>
                  <a:lnTo>
                    <a:pt x="76" y="1449"/>
                  </a:lnTo>
                  <a:lnTo>
                    <a:pt x="170" y="1618"/>
                  </a:lnTo>
                  <a:lnTo>
                    <a:pt x="301" y="1788"/>
                  </a:lnTo>
                  <a:lnTo>
                    <a:pt x="452" y="1901"/>
                  </a:lnTo>
                  <a:lnTo>
                    <a:pt x="621" y="1995"/>
                  </a:lnTo>
                  <a:lnTo>
                    <a:pt x="828" y="2070"/>
                  </a:lnTo>
                  <a:lnTo>
                    <a:pt x="1035" y="2089"/>
                  </a:lnTo>
                  <a:lnTo>
                    <a:pt x="1035" y="2089"/>
                  </a:lnTo>
                  <a:lnTo>
                    <a:pt x="1242" y="2070"/>
                  </a:lnTo>
                  <a:lnTo>
                    <a:pt x="1430" y="1995"/>
                  </a:lnTo>
                  <a:lnTo>
                    <a:pt x="1618" y="1901"/>
                  </a:lnTo>
                  <a:lnTo>
                    <a:pt x="1769" y="1788"/>
                  </a:lnTo>
                  <a:lnTo>
                    <a:pt x="1901" y="1618"/>
                  </a:lnTo>
                  <a:lnTo>
                    <a:pt x="1995" y="1449"/>
                  </a:lnTo>
                  <a:lnTo>
                    <a:pt x="2051" y="1261"/>
                  </a:lnTo>
                  <a:lnTo>
                    <a:pt x="2070" y="1054"/>
                  </a:lnTo>
                  <a:lnTo>
                    <a:pt x="2070" y="1054"/>
                  </a:lnTo>
                  <a:lnTo>
                    <a:pt x="2051" y="828"/>
                  </a:lnTo>
                  <a:lnTo>
                    <a:pt x="1995" y="640"/>
                  </a:lnTo>
                  <a:lnTo>
                    <a:pt x="1901" y="471"/>
                  </a:lnTo>
                  <a:lnTo>
                    <a:pt x="1769" y="320"/>
                  </a:lnTo>
                  <a:lnTo>
                    <a:pt x="1618" y="188"/>
                  </a:lnTo>
                  <a:lnTo>
                    <a:pt x="1430" y="94"/>
                  </a:lnTo>
                  <a:lnTo>
                    <a:pt x="1242" y="19"/>
                  </a:lnTo>
                  <a:lnTo>
                    <a:pt x="1035" y="0"/>
                  </a:lnTo>
                  <a:lnTo>
                    <a:pt x="1035" y="0"/>
                  </a:lnTo>
                  <a:lnTo>
                    <a:pt x="828" y="19"/>
                  </a:lnTo>
                  <a:lnTo>
                    <a:pt x="621" y="94"/>
                  </a:lnTo>
                  <a:lnTo>
                    <a:pt x="452" y="188"/>
                  </a:lnTo>
                  <a:lnTo>
                    <a:pt x="301" y="320"/>
                  </a:lnTo>
                  <a:lnTo>
                    <a:pt x="170" y="471"/>
                  </a:lnTo>
                  <a:lnTo>
                    <a:pt x="76" y="640"/>
                  </a:lnTo>
                  <a:lnTo>
                    <a:pt x="19" y="828"/>
                  </a:lnTo>
                  <a:lnTo>
                    <a:pt x="0" y="105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35"/>
            <p:cNvSpPr/>
            <p:nvPr/>
          </p:nvSpPr>
          <p:spPr>
            <a:xfrm>
              <a:off x="435685" y="704950"/>
              <a:ext cx="22836" cy="22502"/>
            </a:xfrm>
            <a:custGeom>
              <a:avLst/>
              <a:gdLst/>
              <a:ahLst/>
              <a:cxnLst/>
              <a:rect l="l" t="t" r="r" b="b"/>
              <a:pathLst>
                <a:path w="1299" h="1280" extrusionOk="0">
                  <a:moveTo>
                    <a:pt x="527" y="0"/>
                  </a:moveTo>
                  <a:lnTo>
                    <a:pt x="396" y="38"/>
                  </a:lnTo>
                  <a:lnTo>
                    <a:pt x="301" y="94"/>
                  </a:lnTo>
                  <a:lnTo>
                    <a:pt x="189" y="188"/>
                  </a:lnTo>
                  <a:lnTo>
                    <a:pt x="113" y="282"/>
                  </a:lnTo>
                  <a:lnTo>
                    <a:pt x="57" y="395"/>
                  </a:lnTo>
                  <a:lnTo>
                    <a:pt x="19" y="508"/>
                  </a:lnTo>
                  <a:lnTo>
                    <a:pt x="0" y="640"/>
                  </a:lnTo>
                  <a:lnTo>
                    <a:pt x="19" y="771"/>
                  </a:lnTo>
                  <a:lnTo>
                    <a:pt x="57" y="884"/>
                  </a:lnTo>
                  <a:lnTo>
                    <a:pt x="113" y="997"/>
                  </a:lnTo>
                  <a:lnTo>
                    <a:pt x="189" y="1091"/>
                  </a:lnTo>
                  <a:lnTo>
                    <a:pt x="301" y="1167"/>
                  </a:lnTo>
                  <a:lnTo>
                    <a:pt x="396" y="1242"/>
                  </a:lnTo>
                  <a:lnTo>
                    <a:pt x="527" y="1279"/>
                  </a:lnTo>
                  <a:lnTo>
                    <a:pt x="791" y="1279"/>
                  </a:lnTo>
                  <a:lnTo>
                    <a:pt x="904" y="1242"/>
                  </a:lnTo>
                  <a:lnTo>
                    <a:pt x="1016" y="1167"/>
                  </a:lnTo>
                  <a:lnTo>
                    <a:pt x="1111" y="1091"/>
                  </a:lnTo>
                  <a:lnTo>
                    <a:pt x="1186" y="997"/>
                  </a:lnTo>
                  <a:lnTo>
                    <a:pt x="1242" y="884"/>
                  </a:lnTo>
                  <a:lnTo>
                    <a:pt x="1280" y="771"/>
                  </a:lnTo>
                  <a:lnTo>
                    <a:pt x="1299" y="640"/>
                  </a:lnTo>
                  <a:lnTo>
                    <a:pt x="1280" y="508"/>
                  </a:lnTo>
                  <a:lnTo>
                    <a:pt x="1242" y="395"/>
                  </a:lnTo>
                  <a:lnTo>
                    <a:pt x="1186" y="282"/>
                  </a:lnTo>
                  <a:lnTo>
                    <a:pt x="1111" y="188"/>
                  </a:lnTo>
                  <a:lnTo>
                    <a:pt x="1016" y="94"/>
                  </a:lnTo>
                  <a:lnTo>
                    <a:pt x="904" y="38"/>
                  </a:lnTo>
                  <a:lnTo>
                    <a:pt x="79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35"/>
            <p:cNvSpPr/>
            <p:nvPr/>
          </p:nvSpPr>
          <p:spPr>
            <a:xfrm>
              <a:off x="551449" y="620918"/>
              <a:ext cx="22854" cy="22854"/>
            </a:xfrm>
            <a:custGeom>
              <a:avLst/>
              <a:gdLst/>
              <a:ahLst/>
              <a:cxnLst/>
              <a:rect l="l" t="t" r="r" b="b"/>
              <a:pathLst>
                <a:path w="1300" h="1300" extrusionOk="0">
                  <a:moveTo>
                    <a:pt x="659" y="1"/>
                  </a:moveTo>
                  <a:lnTo>
                    <a:pt x="528" y="20"/>
                  </a:lnTo>
                  <a:lnTo>
                    <a:pt x="396" y="57"/>
                  </a:lnTo>
                  <a:lnTo>
                    <a:pt x="283" y="114"/>
                  </a:lnTo>
                  <a:lnTo>
                    <a:pt x="189" y="189"/>
                  </a:lnTo>
                  <a:lnTo>
                    <a:pt x="114" y="283"/>
                  </a:lnTo>
                  <a:lnTo>
                    <a:pt x="57" y="396"/>
                  </a:lnTo>
                  <a:lnTo>
                    <a:pt x="20" y="528"/>
                  </a:lnTo>
                  <a:lnTo>
                    <a:pt x="1" y="659"/>
                  </a:lnTo>
                  <a:lnTo>
                    <a:pt x="20" y="791"/>
                  </a:lnTo>
                  <a:lnTo>
                    <a:pt x="57" y="904"/>
                  </a:lnTo>
                  <a:lnTo>
                    <a:pt x="114" y="1017"/>
                  </a:lnTo>
                  <a:lnTo>
                    <a:pt x="189" y="1111"/>
                  </a:lnTo>
                  <a:lnTo>
                    <a:pt x="283" y="1186"/>
                  </a:lnTo>
                  <a:lnTo>
                    <a:pt x="396" y="1243"/>
                  </a:lnTo>
                  <a:lnTo>
                    <a:pt x="528" y="1280"/>
                  </a:lnTo>
                  <a:lnTo>
                    <a:pt x="659" y="1299"/>
                  </a:lnTo>
                  <a:lnTo>
                    <a:pt x="772" y="1280"/>
                  </a:lnTo>
                  <a:lnTo>
                    <a:pt x="904" y="1243"/>
                  </a:lnTo>
                  <a:lnTo>
                    <a:pt x="1017" y="1186"/>
                  </a:lnTo>
                  <a:lnTo>
                    <a:pt x="1111" y="1111"/>
                  </a:lnTo>
                  <a:lnTo>
                    <a:pt x="1186" y="1017"/>
                  </a:lnTo>
                  <a:lnTo>
                    <a:pt x="1243" y="904"/>
                  </a:lnTo>
                  <a:lnTo>
                    <a:pt x="1280" y="791"/>
                  </a:lnTo>
                  <a:lnTo>
                    <a:pt x="1299" y="659"/>
                  </a:lnTo>
                  <a:lnTo>
                    <a:pt x="1280" y="528"/>
                  </a:lnTo>
                  <a:lnTo>
                    <a:pt x="1243" y="396"/>
                  </a:lnTo>
                  <a:lnTo>
                    <a:pt x="1186" y="283"/>
                  </a:lnTo>
                  <a:lnTo>
                    <a:pt x="1111" y="189"/>
                  </a:lnTo>
                  <a:lnTo>
                    <a:pt x="1017" y="114"/>
                  </a:lnTo>
                  <a:lnTo>
                    <a:pt x="904" y="57"/>
                  </a:lnTo>
                  <a:lnTo>
                    <a:pt x="772" y="20"/>
                  </a:lnTo>
                  <a:lnTo>
                    <a:pt x="65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35"/>
            <p:cNvSpPr/>
            <p:nvPr/>
          </p:nvSpPr>
          <p:spPr>
            <a:xfrm>
              <a:off x="551449" y="620918"/>
              <a:ext cx="22854" cy="22854"/>
            </a:xfrm>
            <a:custGeom>
              <a:avLst/>
              <a:gdLst/>
              <a:ahLst/>
              <a:cxnLst/>
              <a:rect l="l" t="t" r="r" b="b"/>
              <a:pathLst>
                <a:path w="1300" h="1300" fill="none" extrusionOk="0">
                  <a:moveTo>
                    <a:pt x="1" y="659"/>
                  </a:moveTo>
                  <a:lnTo>
                    <a:pt x="1" y="659"/>
                  </a:lnTo>
                  <a:lnTo>
                    <a:pt x="20" y="791"/>
                  </a:lnTo>
                  <a:lnTo>
                    <a:pt x="57" y="904"/>
                  </a:lnTo>
                  <a:lnTo>
                    <a:pt x="114" y="1017"/>
                  </a:lnTo>
                  <a:lnTo>
                    <a:pt x="189" y="1111"/>
                  </a:lnTo>
                  <a:lnTo>
                    <a:pt x="283" y="1186"/>
                  </a:lnTo>
                  <a:lnTo>
                    <a:pt x="396" y="1243"/>
                  </a:lnTo>
                  <a:lnTo>
                    <a:pt x="528" y="1280"/>
                  </a:lnTo>
                  <a:lnTo>
                    <a:pt x="659" y="1299"/>
                  </a:lnTo>
                  <a:lnTo>
                    <a:pt x="659" y="1299"/>
                  </a:lnTo>
                  <a:lnTo>
                    <a:pt x="772" y="1280"/>
                  </a:lnTo>
                  <a:lnTo>
                    <a:pt x="904" y="1243"/>
                  </a:lnTo>
                  <a:lnTo>
                    <a:pt x="1017" y="1186"/>
                  </a:lnTo>
                  <a:lnTo>
                    <a:pt x="1111" y="1111"/>
                  </a:lnTo>
                  <a:lnTo>
                    <a:pt x="1186" y="1017"/>
                  </a:lnTo>
                  <a:lnTo>
                    <a:pt x="1243" y="904"/>
                  </a:lnTo>
                  <a:lnTo>
                    <a:pt x="1280" y="791"/>
                  </a:lnTo>
                  <a:lnTo>
                    <a:pt x="1299" y="659"/>
                  </a:lnTo>
                  <a:lnTo>
                    <a:pt x="1299" y="659"/>
                  </a:lnTo>
                  <a:lnTo>
                    <a:pt x="1280" y="528"/>
                  </a:lnTo>
                  <a:lnTo>
                    <a:pt x="1243" y="396"/>
                  </a:lnTo>
                  <a:lnTo>
                    <a:pt x="1186" y="283"/>
                  </a:lnTo>
                  <a:lnTo>
                    <a:pt x="1111" y="189"/>
                  </a:lnTo>
                  <a:lnTo>
                    <a:pt x="1017" y="114"/>
                  </a:lnTo>
                  <a:lnTo>
                    <a:pt x="904" y="57"/>
                  </a:lnTo>
                  <a:lnTo>
                    <a:pt x="772" y="20"/>
                  </a:lnTo>
                  <a:lnTo>
                    <a:pt x="659" y="1"/>
                  </a:lnTo>
                  <a:lnTo>
                    <a:pt x="659" y="1"/>
                  </a:lnTo>
                  <a:lnTo>
                    <a:pt x="528" y="20"/>
                  </a:lnTo>
                  <a:lnTo>
                    <a:pt x="396" y="57"/>
                  </a:lnTo>
                  <a:lnTo>
                    <a:pt x="283" y="114"/>
                  </a:lnTo>
                  <a:lnTo>
                    <a:pt x="189" y="189"/>
                  </a:lnTo>
                  <a:lnTo>
                    <a:pt x="114" y="283"/>
                  </a:lnTo>
                  <a:lnTo>
                    <a:pt x="57" y="396"/>
                  </a:lnTo>
                  <a:lnTo>
                    <a:pt x="20" y="528"/>
                  </a:lnTo>
                  <a:lnTo>
                    <a:pt x="1" y="65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35"/>
            <p:cNvSpPr/>
            <p:nvPr/>
          </p:nvSpPr>
          <p:spPr>
            <a:xfrm>
              <a:off x="512755" y="483653"/>
              <a:ext cx="41700" cy="95618"/>
            </a:xfrm>
            <a:custGeom>
              <a:avLst/>
              <a:gdLst/>
              <a:ahLst/>
              <a:cxnLst/>
              <a:rect l="l" t="t" r="r" b="b"/>
              <a:pathLst>
                <a:path w="2372" h="5439" extrusionOk="0">
                  <a:moveTo>
                    <a:pt x="0" y="0"/>
                  </a:moveTo>
                  <a:lnTo>
                    <a:pt x="508" y="1713"/>
                  </a:lnTo>
                  <a:lnTo>
                    <a:pt x="1035" y="3444"/>
                  </a:lnTo>
                  <a:lnTo>
                    <a:pt x="1600" y="5438"/>
                  </a:lnTo>
                  <a:lnTo>
                    <a:pt x="1769" y="5382"/>
                  </a:lnTo>
                  <a:lnTo>
                    <a:pt x="1938" y="5344"/>
                  </a:lnTo>
                  <a:lnTo>
                    <a:pt x="2089" y="5325"/>
                  </a:lnTo>
                  <a:lnTo>
                    <a:pt x="2371" y="5325"/>
                  </a:lnTo>
                  <a:lnTo>
                    <a:pt x="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35"/>
            <p:cNvSpPr/>
            <p:nvPr/>
          </p:nvSpPr>
          <p:spPr>
            <a:xfrm>
              <a:off x="540866" y="577267"/>
              <a:ext cx="19531" cy="29112"/>
            </a:xfrm>
            <a:custGeom>
              <a:avLst/>
              <a:gdLst/>
              <a:ahLst/>
              <a:cxnLst/>
              <a:rect l="l" t="t" r="r" b="b"/>
              <a:pathLst>
                <a:path w="1111" h="1656" extrusionOk="0">
                  <a:moveTo>
                    <a:pt x="490" y="0"/>
                  </a:moveTo>
                  <a:lnTo>
                    <a:pt x="339" y="19"/>
                  </a:lnTo>
                  <a:lnTo>
                    <a:pt x="170" y="57"/>
                  </a:lnTo>
                  <a:lnTo>
                    <a:pt x="1" y="113"/>
                  </a:lnTo>
                  <a:lnTo>
                    <a:pt x="434" y="1656"/>
                  </a:lnTo>
                  <a:lnTo>
                    <a:pt x="641" y="1430"/>
                  </a:lnTo>
                  <a:lnTo>
                    <a:pt x="829" y="1204"/>
                  </a:lnTo>
                  <a:lnTo>
                    <a:pt x="979" y="997"/>
                  </a:lnTo>
                  <a:lnTo>
                    <a:pt x="1111" y="790"/>
                  </a:lnTo>
                  <a:lnTo>
                    <a:pt x="772"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35"/>
            <p:cNvSpPr/>
            <p:nvPr/>
          </p:nvSpPr>
          <p:spPr>
            <a:xfrm>
              <a:off x="540866" y="577267"/>
              <a:ext cx="19531" cy="29112"/>
            </a:xfrm>
            <a:custGeom>
              <a:avLst/>
              <a:gdLst/>
              <a:ahLst/>
              <a:cxnLst/>
              <a:rect l="l" t="t" r="r" b="b"/>
              <a:pathLst>
                <a:path w="1111" h="1656" fill="none" extrusionOk="0">
                  <a:moveTo>
                    <a:pt x="622" y="0"/>
                  </a:moveTo>
                  <a:lnTo>
                    <a:pt x="622" y="0"/>
                  </a:lnTo>
                  <a:lnTo>
                    <a:pt x="490" y="0"/>
                  </a:lnTo>
                  <a:lnTo>
                    <a:pt x="339" y="19"/>
                  </a:lnTo>
                  <a:lnTo>
                    <a:pt x="170" y="57"/>
                  </a:lnTo>
                  <a:lnTo>
                    <a:pt x="1" y="113"/>
                  </a:lnTo>
                  <a:lnTo>
                    <a:pt x="1" y="113"/>
                  </a:lnTo>
                  <a:lnTo>
                    <a:pt x="434" y="1656"/>
                  </a:lnTo>
                  <a:lnTo>
                    <a:pt x="434" y="1656"/>
                  </a:lnTo>
                  <a:lnTo>
                    <a:pt x="641" y="1430"/>
                  </a:lnTo>
                  <a:lnTo>
                    <a:pt x="829" y="1204"/>
                  </a:lnTo>
                  <a:lnTo>
                    <a:pt x="979" y="997"/>
                  </a:lnTo>
                  <a:lnTo>
                    <a:pt x="1111" y="790"/>
                  </a:lnTo>
                  <a:lnTo>
                    <a:pt x="772" y="0"/>
                  </a:lnTo>
                  <a:lnTo>
                    <a:pt x="772" y="0"/>
                  </a:lnTo>
                  <a:lnTo>
                    <a:pt x="62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35"/>
            <p:cNvSpPr/>
            <p:nvPr/>
          </p:nvSpPr>
          <p:spPr>
            <a:xfrm>
              <a:off x="556090" y="686421"/>
              <a:ext cx="36408" cy="36725"/>
            </a:xfrm>
            <a:custGeom>
              <a:avLst/>
              <a:gdLst/>
              <a:ahLst/>
              <a:cxnLst/>
              <a:rect l="l" t="t" r="r" b="b"/>
              <a:pathLst>
                <a:path w="2071" h="2089" fill="none" extrusionOk="0">
                  <a:moveTo>
                    <a:pt x="1035" y="2089"/>
                  </a:moveTo>
                  <a:lnTo>
                    <a:pt x="1035" y="2089"/>
                  </a:lnTo>
                  <a:lnTo>
                    <a:pt x="828" y="2070"/>
                  </a:lnTo>
                  <a:lnTo>
                    <a:pt x="621" y="1995"/>
                  </a:lnTo>
                  <a:lnTo>
                    <a:pt x="452" y="1901"/>
                  </a:lnTo>
                  <a:lnTo>
                    <a:pt x="301" y="1788"/>
                  </a:lnTo>
                  <a:lnTo>
                    <a:pt x="170" y="1618"/>
                  </a:lnTo>
                  <a:lnTo>
                    <a:pt x="76" y="1449"/>
                  </a:lnTo>
                  <a:lnTo>
                    <a:pt x="19" y="1261"/>
                  </a:lnTo>
                  <a:lnTo>
                    <a:pt x="0" y="1054"/>
                  </a:lnTo>
                  <a:lnTo>
                    <a:pt x="0" y="1054"/>
                  </a:lnTo>
                  <a:lnTo>
                    <a:pt x="19" y="828"/>
                  </a:lnTo>
                  <a:lnTo>
                    <a:pt x="76" y="640"/>
                  </a:lnTo>
                  <a:lnTo>
                    <a:pt x="170" y="471"/>
                  </a:lnTo>
                  <a:lnTo>
                    <a:pt x="301" y="320"/>
                  </a:lnTo>
                  <a:lnTo>
                    <a:pt x="452" y="188"/>
                  </a:lnTo>
                  <a:lnTo>
                    <a:pt x="621" y="94"/>
                  </a:lnTo>
                  <a:lnTo>
                    <a:pt x="828" y="19"/>
                  </a:lnTo>
                  <a:lnTo>
                    <a:pt x="1035" y="0"/>
                  </a:lnTo>
                  <a:lnTo>
                    <a:pt x="1035" y="0"/>
                  </a:lnTo>
                  <a:lnTo>
                    <a:pt x="1242" y="19"/>
                  </a:lnTo>
                  <a:lnTo>
                    <a:pt x="1430" y="94"/>
                  </a:lnTo>
                  <a:lnTo>
                    <a:pt x="1618" y="188"/>
                  </a:lnTo>
                  <a:lnTo>
                    <a:pt x="1769" y="320"/>
                  </a:lnTo>
                  <a:lnTo>
                    <a:pt x="1901" y="471"/>
                  </a:lnTo>
                  <a:lnTo>
                    <a:pt x="1995" y="640"/>
                  </a:lnTo>
                  <a:lnTo>
                    <a:pt x="2051" y="828"/>
                  </a:lnTo>
                  <a:lnTo>
                    <a:pt x="2070" y="1054"/>
                  </a:lnTo>
                  <a:lnTo>
                    <a:pt x="2070" y="1054"/>
                  </a:lnTo>
                  <a:lnTo>
                    <a:pt x="2051" y="1261"/>
                  </a:lnTo>
                  <a:lnTo>
                    <a:pt x="1995" y="1449"/>
                  </a:lnTo>
                  <a:lnTo>
                    <a:pt x="1901" y="1618"/>
                  </a:lnTo>
                  <a:lnTo>
                    <a:pt x="1769" y="1788"/>
                  </a:lnTo>
                  <a:lnTo>
                    <a:pt x="1618" y="1901"/>
                  </a:lnTo>
                  <a:lnTo>
                    <a:pt x="1430" y="1995"/>
                  </a:lnTo>
                  <a:lnTo>
                    <a:pt x="1242" y="2070"/>
                  </a:lnTo>
                  <a:lnTo>
                    <a:pt x="1035" y="208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35"/>
            <p:cNvSpPr/>
            <p:nvPr/>
          </p:nvSpPr>
          <p:spPr>
            <a:xfrm>
              <a:off x="556090" y="686421"/>
              <a:ext cx="36408" cy="36725"/>
            </a:xfrm>
            <a:custGeom>
              <a:avLst/>
              <a:gdLst/>
              <a:ahLst/>
              <a:cxnLst/>
              <a:rect l="l" t="t" r="r" b="b"/>
              <a:pathLst>
                <a:path w="2071" h="2089" extrusionOk="0">
                  <a:moveTo>
                    <a:pt x="1035" y="0"/>
                  </a:moveTo>
                  <a:lnTo>
                    <a:pt x="828" y="19"/>
                  </a:lnTo>
                  <a:lnTo>
                    <a:pt x="621" y="94"/>
                  </a:lnTo>
                  <a:lnTo>
                    <a:pt x="452" y="188"/>
                  </a:lnTo>
                  <a:lnTo>
                    <a:pt x="301" y="320"/>
                  </a:lnTo>
                  <a:lnTo>
                    <a:pt x="170" y="471"/>
                  </a:lnTo>
                  <a:lnTo>
                    <a:pt x="76" y="640"/>
                  </a:lnTo>
                  <a:lnTo>
                    <a:pt x="19" y="828"/>
                  </a:lnTo>
                  <a:lnTo>
                    <a:pt x="0" y="1054"/>
                  </a:lnTo>
                  <a:lnTo>
                    <a:pt x="19" y="1261"/>
                  </a:lnTo>
                  <a:lnTo>
                    <a:pt x="76" y="1449"/>
                  </a:lnTo>
                  <a:lnTo>
                    <a:pt x="170" y="1618"/>
                  </a:lnTo>
                  <a:lnTo>
                    <a:pt x="301" y="1788"/>
                  </a:lnTo>
                  <a:lnTo>
                    <a:pt x="452" y="1901"/>
                  </a:lnTo>
                  <a:lnTo>
                    <a:pt x="621" y="1995"/>
                  </a:lnTo>
                  <a:lnTo>
                    <a:pt x="828" y="2070"/>
                  </a:lnTo>
                  <a:lnTo>
                    <a:pt x="1035" y="2089"/>
                  </a:lnTo>
                  <a:lnTo>
                    <a:pt x="1242" y="2070"/>
                  </a:lnTo>
                  <a:lnTo>
                    <a:pt x="1430" y="1995"/>
                  </a:lnTo>
                  <a:lnTo>
                    <a:pt x="1618" y="1901"/>
                  </a:lnTo>
                  <a:lnTo>
                    <a:pt x="1769" y="1788"/>
                  </a:lnTo>
                  <a:lnTo>
                    <a:pt x="1901" y="1618"/>
                  </a:lnTo>
                  <a:lnTo>
                    <a:pt x="1995" y="1449"/>
                  </a:lnTo>
                  <a:lnTo>
                    <a:pt x="2051" y="1261"/>
                  </a:lnTo>
                  <a:lnTo>
                    <a:pt x="2070" y="1054"/>
                  </a:lnTo>
                  <a:lnTo>
                    <a:pt x="2051" y="828"/>
                  </a:lnTo>
                  <a:lnTo>
                    <a:pt x="1995" y="640"/>
                  </a:lnTo>
                  <a:lnTo>
                    <a:pt x="1901" y="471"/>
                  </a:lnTo>
                  <a:lnTo>
                    <a:pt x="1769" y="320"/>
                  </a:lnTo>
                  <a:lnTo>
                    <a:pt x="1618" y="188"/>
                  </a:lnTo>
                  <a:lnTo>
                    <a:pt x="1430" y="94"/>
                  </a:lnTo>
                  <a:lnTo>
                    <a:pt x="1242" y="19"/>
                  </a:lnTo>
                  <a:lnTo>
                    <a:pt x="10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35"/>
            <p:cNvSpPr/>
            <p:nvPr/>
          </p:nvSpPr>
          <p:spPr>
            <a:xfrm>
              <a:off x="556090" y="686421"/>
              <a:ext cx="36408" cy="36725"/>
            </a:xfrm>
            <a:custGeom>
              <a:avLst/>
              <a:gdLst/>
              <a:ahLst/>
              <a:cxnLst/>
              <a:rect l="l" t="t" r="r" b="b"/>
              <a:pathLst>
                <a:path w="2071" h="2089" fill="none" extrusionOk="0">
                  <a:moveTo>
                    <a:pt x="1035" y="0"/>
                  </a:moveTo>
                  <a:lnTo>
                    <a:pt x="1035" y="0"/>
                  </a:lnTo>
                  <a:lnTo>
                    <a:pt x="828" y="19"/>
                  </a:lnTo>
                  <a:lnTo>
                    <a:pt x="621" y="94"/>
                  </a:lnTo>
                  <a:lnTo>
                    <a:pt x="452" y="188"/>
                  </a:lnTo>
                  <a:lnTo>
                    <a:pt x="301" y="320"/>
                  </a:lnTo>
                  <a:lnTo>
                    <a:pt x="170" y="471"/>
                  </a:lnTo>
                  <a:lnTo>
                    <a:pt x="76" y="640"/>
                  </a:lnTo>
                  <a:lnTo>
                    <a:pt x="19" y="828"/>
                  </a:lnTo>
                  <a:lnTo>
                    <a:pt x="0" y="1054"/>
                  </a:lnTo>
                  <a:lnTo>
                    <a:pt x="0" y="1054"/>
                  </a:lnTo>
                  <a:lnTo>
                    <a:pt x="19" y="1261"/>
                  </a:lnTo>
                  <a:lnTo>
                    <a:pt x="76" y="1449"/>
                  </a:lnTo>
                  <a:lnTo>
                    <a:pt x="170" y="1618"/>
                  </a:lnTo>
                  <a:lnTo>
                    <a:pt x="301" y="1788"/>
                  </a:lnTo>
                  <a:lnTo>
                    <a:pt x="452" y="1901"/>
                  </a:lnTo>
                  <a:lnTo>
                    <a:pt x="621" y="1995"/>
                  </a:lnTo>
                  <a:lnTo>
                    <a:pt x="828" y="2070"/>
                  </a:lnTo>
                  <a:lnTo>
                    <a:pt x="1035" y="2089"/>
                  </a:lnTo>
                  <a:lnTo>
                    <a:pt x="1035" y="2089"/>
                  </a:lnTo>
                  <a:lnTo>
                    <a:pt x="1242" y="2070"/>
                  </a:lnTo>
                  <a:lnTo>
                    <a:pt x="1430" y="1995"/>
                  </a:lnTo>
                  <a:lnTo>
                    <a:pt x="1618" y="1901"/>
                  </a:lnTo>
                  <a:lnTo>
                    <a:pt x="1769" y="1788"/>
                  </a:lnTo>
                  <a:lnTo>
                    <a:pt x="1901" y="1618"/>
                  </a:lnTo>
                  <a:lnTo>
                    <a:pt x="1995" y="1449"/>
                  </a:lnTo>
                  <a:lnTo>
                    <a:pt x="2051" y="1261"/>
                  </a:lnTo>
                  <a:lnTo>
                    <a:pt x="2070" y="1054"/>
                  </a:lnTo>
                  <a:lnTo>
                    <a:pt x="2070" y="1054"/>
                  </a:lnTo>
                  <a:lnTo>
                    <a:pt x="2051" y="828"/>
                  </a:lnTo>
                  <a:lnTo>
                    <a:pt x="1995" y="640"/>
                  </a:lnTo>
                  <a:lnTo>
                    <a:pt x="1901" y="471"/>
                  </a:lnTo>
                  <a:lnTo>
                    <a:pt x="1769" y="320"/>
                  </a:lnTo>
                  <a:lnTo>
                    <a:pt x="1618" y="188"/>
                  </a:lnTo>
                  <a:lnTo>
                    <a:pt x="1430" y="94"/>
                  </a:lnTo>
                  <a:lnTo>
                    <a:pt x="1242" y="19"/>
                  </a:lnTo>
                  <a:lnTo>
                    <a:pt x="103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35"/>
            <p:cNvSpPr/>
            <p:nvPr/>
          </p:nvSpPr>
          <p:spPr>
            <a:xfrm>
              <a:off x="477033" y="659295"/>
              <a:ext cx="22836" cy="22836"/>
            </a:xfrm>
            <a:custGeom>
              <a:avLst/>
              <a:gdLst/>
              <a:ahLst/>
              <a:cxnLst/>
              <a:rect l="l" t="t" r="r" b="b"/>
              <a:pathLst>
                <a:path w="1299" h="1299" extrusionOk="0">
                  <a:moveTo>
                    <a:pt x="640" y="0"/>
                  </a:moveTo>
                  <a:lnTo>
                    <a:pt x="508" y="19"/>
                  </a:lnTo>
                  <a:lnTo>
                    <a:pt x="396" y="57"/>
                  </a:lnTo>
                  <a:lnTo>
                    <a:pt x="283" y="113"/>
                  </a:lnTo>
                  <a:lnTo>
                    <a:pt x="189" y="189"/>
                  </a:lnTo>
                  <a:lnTo>
                    <a:pt x="113" y="283"/>
                  </a:lnTo>
                  <a:lnTo>
                    <a:pt x="57" y="396"/>
                  </a:lnTo>
                  <a:lnTo>
                    <a:pt x="19" y="527"/>
                  </a:lnTo>
                  <a:lnTo>
                    <a:pt x="0" y="640"/>
                  </a:lnTo>
                  <a:lnTo>
                    <a:pt x="19" y="772"/>
                  </a:lnTo>
                  <a:lnTo>
                    <a:pt x="57" y="904"/>
                  </a:lnTo>
                  <a:lnTo>
                    <a:pt x="113" y="1016"/>
                  </a:lnTo>
                  <a:lnTo>
                    <a:pt x="189" y="1111"/>
                  </a:lnTo>
                  <a:lnTo>
                    <a:pt x="283" y="1186"/>
                  </a:lnTo>
                  <a:lnTo>
                    <a:pt x="396" y="1242"/>
                  </a:lnTo>
                  <a:lnTo>
                    <a:pt x="508" y="1280"/>
                  </a:lnTo>
                  <a:lnTo>
                    <a:pt x="640" y="1299"/>
                  </a:lnTo>
                  <a:lnTo>
                    <a:pt x="772" y="1280"/>
                  </a:lnTo>
                  <a:lnTo>
                    <a:pt x="904" y="1242"/>
                  </a:lnTo>
                  <a:lnTo>
                    <a:pt x="998" y="1186"/>
                  </a:lnTo>
                  <a:lnTo>
                    <a:pt x="1110" y="1111"/>
                  </a:lnTo>
                  <a:lnTo>
                    <a:pt x="1186" y="1016"/>
                  </a:lnTo>
                  <a:lnTo>
                    <a:pt x="1242" y="904"/>
                  </a:lnTo>
                  <a:lnTo>
                    <a:pt x="1280" y="772"/>
                  </a:lnTo>
                  <a:lnTo>
                    <a:pt x="1299" y="640"/>
                  </a:lnTo>
                  <a:lnTo>
                    <a:pt x="1280" y="527"/>
                  </a:lnTo>
                  <a:lnTo>
                    <a:pt x="1242" y="396"/>
                  </a:lnTo>
                  <a:lnTo>
                    <a:pt x="1186" y="283"/>
                  </a:lnTo>
                  <a:lnTo>
                    <a:pt x="1110" y="189"/>
                  </a:lnTo>
                  <a:lnTo>
                    <a:pt x="998" y="113"/>
                  </a:lnTo>
                  <a:lnTo>
                    <a:pt x="904" y="57"/>
                  </a:lnTo>
                  <a:lnTo>
                    <a:pt x="772" y="19"/>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35"/>
            <p:cNvSpPr/>
            <p:nvPr/>
          </p:nvSpPr>
          <p:spPr>
            <a:xfrm>
              <a:off x="446936" y="363582"/>
              <a:ext cx="82714" cy="20182"/>
            </a:xfrm>
            <a:custGeom>
              <a:avLst/>
              <a:gdLst/>
              <a:ahLst/>
              <a:cxnLst/>
              <a:rect l="l" t="t" r="r" b="b"/>
              <a:pathLst>
                <a:path w="4705" h="1148" extrusionOk="0">
                  <a:moveTo>
                    <a:pt x="0" y="0"/>
                  </a:moveTo>
                  <a:lnTo>
                    <a:pt x="0" y="339"/>
                  </a:lnTo>
                  <a:lnTo>
                    <a:pt x="4704" y="1148"/>
                  </a:lnTo>
                  <a:lnTo>
                    <a:pt x="470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35"/>
            <p:cNvSpPr/>
            <p:nvPr/>
          </p:nvSpPr>
          <p:spPr>
            <a:xfrm>
              <a:off x="430059" y="338777"/>
              <a:ext cx="116450" cy="24823"/>
            </a:xfrm>
            <a:custGeom>
              <a:avLst/>
              <a:gdLst/>
              <a:ahLst/>
              <a:cxnLst/>
              <a:rect l="l" t="t" r="r" b="b"/>
              <a:pathLst>
                <a:path w="6624" h="1412" extrusionOk="0">
                  <a:moveTo>
                    <a:pt x="113" y="0"/>
                  </a:moveTo>
                  <a:lnTo>
                    <a:pt x="76" y="19"/>
                  </a:lnTo>
                  <a:lnTo>
                    <a:pt x="38" y="38"/>
                  </a:lnTo>
                  <a:lnTo>
                    <a:pt x="19" y="75"/>
                  </a:lnTo>
                  <a:lnTo>
                    <a:pt x="1" y="113"/>
                  </a:lnTo>
                  <a:lnTo>
                    <a:pt x="1" y="1298"/>
                  </a:lnTo>
                  <a:lnTo>
                    <a:pt x="19" y="1355"/>
                  </a:lnTo>
                  <a:lnTo>
                    <a:pt x="38" y="1374"/>
                  </a:lnTo>
                  <a:lnTo>
                    <a:pt x="76" y="1411"/>
                  </a:lnTo>
                  <a:lnTo>
                    <a:pt x="6567" y="1411"/>
                  </a:lnTo>
                  <a:lnTo>
                    <a:pt x="6586" y="1374"/>
                  </a:lnTo>
                  <a:lnTo>
                    <a:pt x="6624" y="1355"/>
                  </a:lnTo>
                  <a:lnTo>
                    <a:pt x="6624" y="1298"/>
                  </a:lnTo>
                  <a:lnTo>
                    <a:pt x="6624" y="113"/>
                  </a:lnTo>
                  <a:lnTo>
                    <a:pt x="6624" y="75"/>
                  </a:lnTo>
                  <a:lnTo>
                    <a:pt x="6586" y="38"/>
                  </a:lnTo>
                  <a:lnTo>
                    <a:pt x="6567" y="19"/>
                  </a:lnTo>
                  <a:lnTo>
                    <a:pt x="6511"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35"/>
            <p:cNvSpPr/>
            <p:nvPr/>
          </p:nvSpPr>
          <p:spPr>
            <a:xfrm>
              <a:off x="493242" y="189927"/>
              <a:ext cx="71463" cy="71463"/>
            </a:xfrm>
            <a:custGeom>
              <a:avLst/>
              <a:gdLst/>
              <a:ahLst/>
              <a:cxnLst/>
              <a:rect l="l" t="t" r="r" b="b"/>
              <a:pathLst>
                <a:path w="4065" h="4065" extrusionOk="0">
                  <a:moveTo>
                    <a:pt x="2032" y="0"/>
                  </a:moveTo>
                  <a:lnTo>
                    <a:pt x="1825" y="19"/>
                  </a:lnTo>
                  <a:lnTo>
                    <a:pt x="1618" y="38"/>
                  </a:lnTo>
                  <a:lnTo>
                    <a:pt x="1430" y="94"/>
                  </a:lnTo>
                  <a:lnTo>
                    <a:pt x="1242" y="151"/>
                  </a:lnTo>
                  <a:lnTo>
                    <a:pt x="1054" y="245"/>
                  </a:lnTo>
                  <a:lnTo>
                    <a:pt x="885" y="339"/>
                  </a:lnTo>
                  <a:lnTo>
                    <a:pt x="734" y="470"/>
                  </a:lnTo>
                  <a:lnTo>
                    <a:pt x="602" y="602"/>
                  </a:lnTo>
                  <a:lnTo>
                    <a:pt x="471" y="734"/>
                  </a:lnTo>
                  <a:lnTo>
                    <a:pt x="339" y="903"/>
                  </a:lnTo>
                  <a:lnTo>
                    <a:pt x="245" y="1054"/>
                  </a:lnTo>
                  <a:lnTo>
                    <a:pt x="151" y="1242"/>
                  </a:lnTo>
                  <a:lnTo>
                    <a:pt x="94" y="1430"/>
                  </a:lnTo>
                  <a:lnTo>
                    <a:pt x="38" y="1618"/>
                  </a:lnTo>
                  <a:lnTo>
                    <a:pt x="0" y="1825"/>
                  </a:lnTo>
                  <a:lnTo>
                    <a:pt x="0" y="2032"/>
                  </a:lnTo>
                  <a:lnTo>
                    <a:pt x="0" y="2239"/>
                  </a:lnTo>
                  <a:lnTo>
                    <a:pt x="38" y="2446"/>
                  </a:lnTo>
                  <a:lnTo>
                    <a:pt x="94" y="2634"/>
                  </a:lnTo>
                  <a:lnTo>
                    <a:pt x="151" y="2822"/>
                  </a:lnTo>
                  <a:lnTo>
                    <a:pt x="245" y="2992"/>
                  </a:lnTo>
                  <a:lnTo>
                    <a:pt x="339" y="3161"/>
                  </a:lnTo>
                  <a:lnTo>
                    <a:pt x="471" y="3312"/>
                  </a:lnTo>
                  <a:lnTo>
                    <a:pt x="602" y="3462"/>
                  </a:lnTo>
                  <a:lnTo>
                    <a:pt x="734" y="3594"/>
                  </a:lnTo>
                  <a:lnTo>
                    <a:pt x="885" y="3707"/>
                  </a:lnTo>
                  <a:lnTo>
                    <a:pt x="1054" y="3820"/>
                  </a:lnTo>
                  <a:lnTo>
                    <a:pt x="1242" y="3895"/>
                  </a:lnTo>
                  <a:lnTo>
                    <a:pt x="1430" y="3970"/>
                  </a:lnTo>
                  <a:lnTo>
                    <a:pt x="1618" y="4008"/>
                  </a:lnTo>
                  <a:lnTo>
                    <a:pt x="1825" y="4045"/>
                  </a:lnTo>
                  <a:lnTo>
                    <a:pt x="2032" y="4064"/>
                  </a:lnTo>
                  <a:lnTo>
                    <a:pt x="2239" y="4045"/>
                  </a:lnTo>
                  <a:lnTo>
                    <a:pt x="2428" y="4008"/>
                  </a:lnTo>
                  <a:lnTo>
                    <a:pt x="2635" y="3970"/>
                  </a:lnTo>
                  <a:lnTo>
                    <a:pt x="2823" y="3895"/>
                  </a:lnTo>
                  <a:lnTo>
                    <a:pt x="2992" y="3820"/>
                  </a:lnTo>
                  <a:lnTo>
                    <a:pt x="3161" y="3707"/>
                  </a:lnTo>
                  <a:lnTo>
                    <a:pt x="3312" y="3594"/>
                  </a:lnTo>
                  <a:lnTo>
                    <a:pt x="3462" y="3462"/>
                  </a:lnTo>
                  <a:lnTo>
                    <a:pt x="3594" y="3312"/>
                  </a:lnTo>
                  <a:lnTo>
                    <a:pt x="3707" y="3161"/>
                  </a:lnTo>
                  <a:lnTo>
                    <a:pt x="3820" y="2992"/>
                  </a:lnTo>
                  <a:lnTo>
                    <a:pt x="3895" y="2822"/>
                  </a:lnTo>
                  <a:lnTo>
                    <a:pt x="3970" y="2634"/>
                  </a:lnTo>
                  <a:lnTo>
                    <a:pt x="4008" y="2446"/>
                  </a:lnTo>
                  <a:lnTo>
                    <a:pt x="4046" y="2239"/>
                  </a:lnTo>
                  <a:lnTo>
                    <a:pt x="4065" y="2032"/>
                  </a:lnTo>
                  <a:lnTo>
                    <a:pt x="4046" y="1825"/>
                  </a:lnTo>
                  <a:lnTo>
                    <a:pt x="4008" y="1618"/>
                  </a:lnTo>
                  <a:lnTo>
                    <a:pt x="3970" y="1430"/>
                  </a:lnTo>
                  <a:lnTo>
                    <a:pt x="3895" y="1242"/>
                  </a:lnTo>
                  <a:lnTo>
                    <a:pt x="3820" y="1054"/>
                  </a:lnTo>
                  <a:lnTo>
                    <a:pt x="3707" y="903"/>
                  </a:lnTo>
                  <a:lnTo>
                    <a:pt x="3594" y="734"/>
                  </a:lnTo>
                  <a:lnTo>
                    <a:pt x="3462" y="602"/>
                  </a:lnTo>
                  <a:lnTo>
                    <a:pt x="3312" y="470"/>
                  </a:lnTo>
                  <a:lnTo>
                    <a:pt x="3161" y="339"/>
                  </a:lnTo>
                  <a:lnTo>
                    <a:pt x="2992" y="245"/>
                  </a:lnTo>
                  <a:lnTo>
                    <a:pt x="2823" y="151"/>
                  </a:lnTo>
                  <a:lnTo>
                    <a:pt x="2635" y="94"/>
                  </a:lnTo>
                  <a:lnTo>
                    <a:pt x="2428" y="38"/>
                  </a:lnTo>
                  <a:lnTo>
                    <a:pt x="2239" y="19"/>
                  </a:lnTo>
                  <a:lnTo>
                    <a:pt x="20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35"/>
            <p:cNvSpPr/>
            <p:nvPr/>
          </p:nvSpPr>
          <p:spPr>
            <a:xfrm>
              <a:off x="432714" y="268316"/>
              <a:ext cx="46657" cy="46657"/>
            </a:xfrm>
            <a:custGeom>
              <a:avLst/>
              <a:gdLst/>
              <a:ahLst/>
              <a:cxnLst/>
              <a:rect l="l" t="t" r="r" b="b"/>
              <a:pathLst>
                <a:path w="2654" h="2654" extrusionOk="0">
                  <a:moveTo>
                    <a:pt x="1336" y="0"/>
                  </a:moveTo>
                  <a:lnTo>
                    <a:pt x="1204" y="19"/>
                  </a:lnTo>
                  <a:lnTo>
                    <a:pt x="1073" y="38"/>
                  </a:lnTo>
                  <a:lnTo>
                    <a:pt x="941" y="57"/>
                  </a:lnTo>
                  <a:lnTo>
                    <a:pt x="809" y="113"/>
                  </a:lnTo>
                  <a:lnTo>
                    <a:pt x="696" y="170"/>
                  </a:lnTo>
                  <a:lnTo>
                    <a:pt x="583" y="226"/>
                  </a:lnTo>
                  <a:lnTo>
                    <a:pt x="489" y="301"/>
                  </a:lnTo>
                  <a:lnTo>
                    <a:pt x="395" y="395"/>
                  </a:lnTo>
                  <a:lnTo>
                    <a:pt x="301" y="490"/>
                  </a:lnTo>
                  <a:lnTo>
                    <a:pt x="226" y="584"/>
                  </a:lnTo>
                  <a:lnTo>
                    <a:pt x="169" y="697"/>
                  </a:lnTo>
                  <a:lnTo>
                    <a:pt x="113" y="809"/>
                  </a:lnTo>
                  <a:lnTo>
                    <a:pt x="57" y="941"/>
                  </a:lnTo>
                  <a:lnTo>
                    <a:pt x="38" y="1073"/>
                  </a:lnTo>
                  <a:lnTo>
                    <a:pt x="19" y="1205"/>
                  </a:lnTo>
                  <a:lnTo>
                    <a:pt x="0" y="1336"/>
                  </a:lnTo>
                  <a:lnTo>
                    <a:pt x="19" y="1468"/>
                  </a:lnTo>
                  <a:lnTo>
                    <a:pt x="38" y="1600"/>
                  </a:lnTo>
                  <a:lnTo>
                    <a:pt x="57" y="1731"/>
                  </a:lnTo>
                  <a:lnTo>
                    <a:pt x="113" y="1844"/>
                  </a:lnTo>
                  <a:lnTo>
                    <a:pt x="169" y="1957"/>
                  </a:lnTo>
                  <a:lnTo>
                    <a:pt x="226" y="2070"/>
                  </a:lnTo>
                  <a:lnTo>
                    <a:pt x="301" y="2183"/>
                  </a:lnTo>
                  <a:lnTo>
                    <a:pt x="395" y="2277"/>
                  </a:lnTo>
                  <a:lnTo>
                    <a:pt x="489" y="2352"/>
                  </a:lnTo>
                  <a:lnTo>
                    <a:pt x="583" y="2428"/>
                  </a:lnTo>
                  <a:lnTo>
                    <a:pt x="696" y="2503"/>
                  </a:lnTo>
                  <a:lnTo>
                    <a:pt x="809" y="2559"/>
                  </a:lnTo>
                  <a:lnTo>
                    <a:pt x="941" y="2597"/>
                  </a:lnTo>
                  <a:lnTo>
                    <a:pt x="1073" y="2635"/>
                  </a:lnTo>
                  <a:lnTo>
                    <a:pt x="1204" y="2653"/>
                  </a:lnTo>
                  <a:lnTo>
                    <a:pt x="1468" y="2653"/>
                  </a:lnTo>
                  <a:lnTo>
                    <a:pt x="1599" y="2635"/>
                  </a:lnTo>
                  <a:lnTo>
                    <a:pt x="1731" y="2597"/>
                  </a:lnTo>
                  <a:lnTo>
                    <a:pt x="1844" y="2559"/>
                  </a:lnTo>
                  <a:lnTo>
                    <a:pt x="1957" y="2503"/>
                  </a:lnTo>
                  <a:lnTo>
                    <a:pt x="2070" y="2428"/>
                  </a:lnTo>
                  <a:lnTo>
                    <a:pt x="2183" y="2352"/>
                  </a:lnTo>
                  <a:lnTo>
                    <a:pt x="2277" y="2277"/>
                  </a:lnTo>
                  <a:lnTo>
                    <a:pt x="2352" y="2183"/>
                  </a:lnTo>
                  <a:lnTo>
                    <a:pt x="2427" y="2070"/>
                  </a:lnTo>
                  <a:lnTo>
                    <a:pt x="2503" y="1957"/>
                  </a:lnTo>
                  <a:lnTo>
                    <a:pt x="2559" y="1844"/>
                  </a:lnTo>
                  <a:lnTo>
                    <a:pt x="2597" y="1731"/>
                  </a:lnTo>
                  <a:lnTo>
                    <a:pt x="2634" y="1600"/>
                  </a:lnTo>
                  <a:lnTo>
                    <a:pt x="2653" y="1468"/>
                  </a:lnTo>
                  <a:lnTo>
                    <a:pt x="2653" y="1336"/>
                  </a:lnTo>
                  <a:lnTo>
                    <a:pt x="2653" y="1205"/>
                  </a:lnTo>
                  <a:lnTo>
                    <a:pt x="2634" y="1073"/>
                  </a:lnTo>
                  <a:lnTo>
                    <a:pt x="2597" y="941"/>
                  </a:lnTo>
                  <a:lnTo>
                    <a:pt x="2559" y="809"/>
                  </a:lnTo>
                  <a:lnTo>
                    <a:pt x="2503" y="697"/>
                  </a:lnTo>
                  <a:lnTo>
                    <a:pt x="2427" y="584"/>
                  </a:lnTo>
                  <a:lnTo>
                    <a:pt x="2352" y="490"/>
                  </a:lnTo>
                  <a:lnTo>
                    <a:pt x="2277" y="395"/>
                  </a:lnTo>
                  <a:lnTo>
                    <a:pt x="2183" y="301"/>
                  </a:lnTo>
                  <a:lnTo>
                    <a:pt x="2070" y="226"/>
                  </a:lnTo>
                  <a:lnTo>
                    <a:pt x="1957" y="170"/>
                  </a:lnTo>
                  <a:lnTo>
                    <a:pt x="1844" y="113"/>
                  </a:lnTo>
                  <a:lnTo>
                    <a:pt x="1731" y="57"/>
                  </a:lnTo>
                  <a:lnTo>
                    <a:pt x="1599" y="38"/>
                  </a:lnTo>
                  <a:lnTo>
                    <a:pt x="1468" y="19"/>
                  </a:lnTo>
                  <a:lnTo>
                    <a:pt x="13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35"/>
            <p:cNvSpPr/>
            <p:nvPr/>
          </p:nvSpPr>
          <p:spPr>
            <a:xfrm>
              <a:off x="418157" y="194216"/>
              <a:ext cx="35406" cy="35406"/>
            </a:xfrm>
            <a:custGeom>
              <a:avLst/>
              <a:gdLst/>
              <a:ahLst/>
              <a:cxnLst/>
              <a:rect l="l" t="t" r="r" b="b"/>
              <a:pathLst>
                <a:path w="2014" h="2014" extrusionOk="0">
                  <a:moveTo>
                    <a:pt x="1016" y="1"/>
                  </a:moveTo>
                  <a:lnTo>
                    <a:pt x="809" y="19"/>
                  </a:lnTo>
                  <a:lnTo>
                    <a:pt x="621" y="76"/>
                  </a:lnTo>
                  <a:lnTo>
                    <a:pt x="452" y="170"/>
                  </a:lnTo>
                  <a:lnTo>
                    <a:pt x="301" y="302"/>
                  </a:lnTo>
                  <a:lnTo>
                    <a:pt x="170" y="452"/>
                  </a:lnTo>
                  <a:lnTo>
                    <a:pt x="75" y="622"/>
                  </a:lnTo>
                  <a:lnTo>
                    <a:pt x="19" y="810"/>
                  </a:lnTo>
                  <a:lnTo>
                    <a:pt x="0" y="1017"/>
                  </a:lnTo>
                  <a:lnTo>
                    <a:pt x="19" y="1224"/>
                  </a:lnTo>
                  <a:lnTo>
                    <a:pt x="75" y="1412"/>
                  </a:lnTo>
                  <a:lnTo>
                    <a:pt x="170" y="1581"/>
                  </a:lnTo>
                  <a:lnTo>
                    <a:pt x="301" y="1732"/>
                  </a:lnTo>
                  <a:lnTo>
                    <a:pt x="452" y="1845"/>
                  </a:lnTo>
                  <a:lnTo>
                    <a:pt x="621" y="1939"/>
                  </a:lnTo>
                  <a:lnTo>
                    <a:pt x="809" y="1995"/>
                  </a:lnTo>
                  <a:lnTo>
                    <a:pt x="1016" y="2014"/>
                  </a:lnTo>
                  <a:lnTo>
                    <a:pt x="1204" y="1995"/>
                  </a:lnTo>
                  <a:lnTo>
                    <a:pt x="1393" y="1939"/>
                  </a:lnTo>
                  <a:lnTo>
                    <a:pt x="1581" y="1845"/>
                  </a:lnTo>
                  <a:lnTo>
                    <a:pt x="1731" y="1732"/>
                  </a:lnTo>
                  <a:lnTo>
                    <a:pt x="1844" y="1581"/>
                  </a:lnTo>
                  <a:lnTo>
                    <a:pt x="1938" y="1412"/>
                  </a:lnTo>
                  <a:lnTo>
                    <a:pt x="1995" y="1224"/>
                  </a:lnTo>
                  <a:lnTo>
                    <a:pt x="2013" y="1017"/>
                  </a:lnTo>
                  <a:lnTo>
                    <a:pt x="1995" y="810"/>
                  </a:lnTo>
                  <a:lnTo>
                    <a:pt x="1938" y="622"/>
                  </a:lnTo>
                  <a:lnTo>
                    <a:pt x="1844" y="452"/>
                  </a:lnTo>
                  <a:lnTo>
                    <a:pt x="1731" y="302"/>
                  </a:lnTo>
                  <a:lnTo>
                    <a:pt x="1581" y="170"/>
                  </a:lnTo>
                  <a:lnTo>
                    <a:pt x="1393" y="76"/>
                  </a:lnTo>
                  <a:lnTo>
                    <a:pt x="1204" y="19"/>
                  </a:lnTo>
                  <a:lnTo>
                    <a:pt x="10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34" name="Google Shape;8234;p35"/>
          <p:cNvSpPr/>
          <p:nvPr/>
        </p:nvSpPr>
        <p:spPr>
          <a:xfrm rot="-5400000">
            <a:off x="8971375" y="3206875"/>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8235" name="Google Shape;8235;p35"/>
          <p:cNvPicPr preferRelativeResize="0"/>
          <p:nvPr/>
        </p:nvPicPr>
        <p:blipFill>
          <a:blip r:embed="rId3">
            <a:alphaModFix/>
          </a:blip>
          <a:stretch>
            <a:fillRect/>
          </a:stretch>
        </p:blipFill>
        <p:spPr>
          <a:xfrm>
            <a:off x="3743307" y="1259671"/>
            <a:ext cx="4850060" cy="3105239"/>
          </a:xfrm>
          <a:prstGeom prst="rect">
            <a:avLst/>
          </a:prstGeom>
          <a:noFill/>
          <a:ln>
            <a:noFill/>
          </a:ln>
        </p:spPr>
      </p:pic>
      <p:sp>
        <p:nvSpPr>
          <p:cNvPr id="2" name="Google Shape;8163;p35">
            <a:extLst>
              <a:ext uri="{FF2B5EF4-FFF2-40B4-BE49-F238E27FC236}">
                <a16:creationId xmlns:a16="http://schemas.microsoft.com/office/drawing/2014/main" id="{E67AFEDC-D3CD-22E4-E490-FC30E60E381B}"/>
              </a:ext>
            </a:extLst>
          </p:cNvPr>
          <p:cNvSpPr txBox="1">
            <a:spLocks/>
          </p:cNvSpPr>
          <p:nvPr/>
        </p:nvSpPr>
        <p:spPr>
          <a:xfrm>
            <a:off x="179900" y="2173782"/>
            <a:ext cx="3185400" cy="25641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23850" algn="ctr" rtl="0">
              <a:lnSpc>
                <a:spcPct val="100000"/>
              </a:lnSpc>
              <a:spcBef>
                <a:spcPts val="0"/>
              </a:spcBef>
              <a:spcAft>
                <a:spcPts val="0"/>
              </a:spcAft>
              <a:buClr>
                <a:schemeClr val="lt1"/>
              </a:buClr>
              <a:buSzPts val="1500"/>
              <a:buFont typeface="Hind Siliguri"/>
              <a:buNone/>
              <a:defRPr sz="1700" b="0" i="0" u="none" strike="noStrike" cap="none">
                <a:solidFill>
                  <a:schemeClr val="lt1"/>
                </a:solidFill>
                <a:latin typeface="Hind Siliguri"/>
                <a:ea typeface="Hind Siliguri"/>
                <a:cs typeface="Hind Siliguri"/>
                <a:sym typeface="Hind Siliguri"/>
              </a:defRPr>
            </a:lvl1pPr>
            <a:lvl2pPr marL="914400" marR="0" lvl="1" indent="-323850" algn="ctr" rtl="0">
              <a:lnSpc>
                <a:spcPct val="100000"/>
              </a:lnSpc>
              <a:spcBef>
                <a:spcPts val="0"/>
              </a:spcBef>
              <a:spcAft>
                <a:spcPts val="0"/>
              </a:spcAft>
              <a:buClr>
                <a:schemeClr val="lt1"/>
              </a:buClr>
              <a:buSzPts val="1500"/>
              <a:buFont typeface="Hind Siliguri"/>
              <a:buNone/>
              <a:defRPr sz="1500" b="0" i="0" u="none" strike="noStrike" cap="none">
                <a:solidFill>
                  <a:schemeClr val="lt1"/>
                </a:solidFill>
                <a:latin typeface="Hind Siliguri"/>
                <a:ea typeface="Hind Siliguri"/>
                <a:cs typeface="Hind Siliguri"/>
                <a:sym typeface="Hind Siliguri"/>
              </a:defRPr>
            </a:lvl2pPr>
            <a:lvl3pPr marL="1371600" marR="0" lvl="2" indent="-323850" algn="ctr" rtl="0">
              <a:lnSpc>
                <a:spcPct val="100000"/>
              </a:lnSpc>
              <a:spcBef>
                <a:spcPts val="0"/>
              </a:spcBef>
              <a:spcAft>
                <a:spcPts val="0"/>
              </a:spcAft>
              <a:buClr>
                <a:schemeClr val="lt1"/>
              </a:buClr>
              <a:buSzPts val="1500"/>
              <a:buFont typeface="Hind Siliguri"/>
              <a:buNone/>
              <a:defRPr sz="1500" b="0" i="0" u="none" strike="noStrike" cap="none">
                <a:solidFill>
                  <a:schemeClr val="lt1"/>
                </a:solidFill>
                <a:latin typeface="Hind Siliguri"/>
                <a:ea typeface="Hind Siliguri"/>
                <a:cs typeface="Hind Siliguri"/>
                <a:sym typeface="Hind Siliguri"/>
              </a:defRPr>
            </a:lvl3pPr>
            <a:lvl4pPr marL="1828800" marR="0" lvl="3" indent="-323850" algn="ctr" rtl="0">
              <a:lnSpc>
                <a:spcPct val="100000"/>
              </a:lnSpc>
              <a:spcBef>
                <a:spcPts val="0"/>
              </a:spcBef>
              <a:spcAft>
                <a:spcPts val="0"/>
              </a:spcAft>
              <a:buClr>
                <a:schemeClr val="lt1"/>
              </a:buClr>
              <a:buSzPts val="1500"/>
              <a:buFont typeface="Hind Siliguri"/>
              <a:buNone/>
              <a:defRPr sz="1500" b="0" i="0" u="none" strike="noStrike" cap="none">
                <a:solidFill>
                  <a:schemeClr val="lt1"/>
                </a:solidFill>
                <a:latin typeface="Hind Siliguri"/>
                <a:ea typeface="Hind Siliguri"/>
                <a:cs typeface="Hind Siliguri"/>
                <a:sym typeface="Hind Siliguri"/>
              </a:defRPr>
            </a:lvl4pPr>
            <a:lvl5pPr marL="2286000" marR="0" lvl="4" indent="-323850" algn="ctr" rtl="0">
              <a:lnSpc>
                <a:spcPct val="100000"/>
              </a:lnSpc>
              <a:spcBef>
                <a:spcPts val="0"/>
              </a:spcBef>
              <a:spcAft>
                <a:spcPts val="0"/>
              </a:spcAft>
              <a:buClr>
                <a:schemeClr val="lt1"/>
              </a:buClr>
              <a:buSzPts val="1500"/>
              <a:buFont typeface="Hind Siliguri"/>
              <a:buNone/>
              <a:defRPr sz="1500" b="0" i="0" u="none" strike="noStrike" cap="none">
                <a:solidFill>
                  <a:schemeClr val="lt1"/>
                </a:solidFill>
                <a:latin typeface="Hind Siliguri"/>
                <a:ea typeface="Hind Siliguri"/>
                <a:cs typeface="Hind Siliguri"/>
                <a:sym typeface="Hind Siliguri"/>
              </a:defRPr>
            </a:lvl5pPr>
            <a:lvl6pPr marL="2743200" marR="0" lvl="5" indent="-323850" algn="ctr" rtl="0">
              <a:lnSpc>
                <a:spcPct val="100000"/>
              </a:lnSpc>
              <a:spcBef>
                <a:spcPts val="0"/>
              </a:spcBef>
              <a:spcAft>
                <a:spcPts val="0"/>
              </a:spcAft>
              <a:buClr>
                <a:schemeClr val="lt1"/>
              </a:buClr>
              <a:buSzPts val="1500"/>
              <a:buFont typeface="Hind Siliguri"/>
              <a:buNone/>
              <a:defRPr sz="1500" b="0" i="0" u="none" strike="noStrike" cap="none">
                <a:solidFill>
                  <a:schemeClr val="lt1"/>
                </a:solidFill>
                <a:latin typeface="Hind Siliguri"/>
                <a:ea typeface="Hind Siliguri"/>
                <a:cs typeface="Hind Siliguri"/>
                <a:sym typeface="Hind Siliguri"/>
              </a:defRPr>
            </a:lvl6pPr>
            <a:lvl7pPr marL="3200400" marR="0" lvl="6" indent="-323850" algn="ctr" rtl="0">
              <a:lnSpc>
                <a:spcPct val="100000"/>
              </a:lnSpc>
              <a:spcBef>
                <a:spcPts val="0"/>
              </a:spcBef>
              <a:spcAft>
                <a:spcPts val="0"/>
              </a:spcAft>
              <a:buClr>
                <a:schemeClr val="lt1"/>
              </a:buClr>
              <a:buSzPts val="1500"/>
              <a:buFont typeface="Hind Siliguri"/>
              <a:buNone/>
              <a:defRPr sz="1500" b="0" i="0" u="none" strike="noStrike" cap="none">
                <a:solidFill>
                  <a:schemeClr val="lt1"/>
                </a:solidFill>
                <a:latin typeface="Hind Siliguri"/>
                <a:ea typeface="Hind Siliguri"/>
                <a:cs typeface="Hind Siliguri"/>
                <a:sym typeface="Hind Siliguri"/>
              </a:defRPr>
            </a:lvl7pPr>
            <a:lvl8pPr marL="3657600" marR="0" lvl="7" indent="-323850" algn="ctr" rtl="0">
              <a:lnSpc>
                <a:spcPct val="100000"/>
              </a:lnSpc>
              <a:spcBef>
                <a:spcPts val="0"/>
              </a:spcBef>
              <a:spcAft>
                <a:spcPts val="0"/>
              </a:spcAft>
              <a:buClr>
                <a:schemeClr val="lt1"/>
              </a:buClr>
              <a:buSzPts val="1500"/>
              <a:buFont typeface="Hind Siliguri"/>
              <a:buNone/>
              <a:defRPr sz="1500" b="0" i="0" u="none" strike="noStrike" cap="none">
                <a:solidFill>
                  <a:schemeClr val="lt1"/>
                </a:solidFill>
                <a:latin typeface="Hind Siliguri"/>
                <a:ea typeface="Hind Siliguri"/>
                <a:cs typeface="Hind Siliguri"/>
                <a:sym typeface="Hind Siliguri"/>
              </a:defRPr>
            </a:lvl8pPr>
            <a:lvl9pPr marL="4114800" marR="0" lvl="8" indent="-323850" algn="ctr" rtl="0">
              <a:lnSpc>
                <a:spcPct val="100000"/>
              </a:lnSpc>
              <a:spcBef>
                <a:spcPts val="0"/>
              </a:spcBef>
              <a:spcAft>
                <a:spcPts val="0"/>
              </a:spcAft>
              <a:buClr>
                <a:schemeClr val="lt1"/>
              </a:buClr>
              <a:buSzPts val="1500"/>
              <a:buFont typeface="Hind Siliguri"/>
              <a:buNone/>
              <a:defRPr sz="1500" b="0" i="0" u="none" strike="noStrike" cap="none">
                <a:solidFill>
                  <a:schemeClr val="lt1"/>
                </a:solidFill>
                <a:latin typeface="Hind Siliguri"/>
                <a:ea typeface="Hind Siliguri"/>
                <a:cs typeface="Hind Siliguri"/>
                <a:sym typeface="Hind Siliguri"/>
              </a:defRPr>
            </a:lvl9pPr>
          </a:lstStyle>
          <a:p>
            <a:pPr marL="0" indent="0"/>
            <a:r>
              <a:rPr lang="es-MX" sz="3000" dirty="0" err="1">
                <a:solidFill>
                  <a:schemeClr val="accent3"/>
                </a:solidFill>
                <a:latin typeface="Lilita One"/>
                <a:ea typeface="Lilita One"/>
                <a:cs typeface="Lilita One"/>
                <a:sym typeface="Lilita One"/>
              </a:rPr>
              <a:t>Chemcollective</a:t>
            </a:r>
            <a:endParaRPr lang="es-MX" dirty="0"/>
          </a:p>
        </p:txBody>
      </p:sp>
      <p:sp>
        <p:nvSpPr>
          <p:cNvPr id="3" name="Título 2">
            <a:extLst>
              <a:ext uri="{FF2B5EF4-FFF2-40B4-BE49-F238E27FC236}">
                <a16:creationId xmlns:a16="http://schemas.microsoft.com/office/drawing/2014/main" id="{0BAF9D68-8D01-EFF6-810C-C85CF1B4EBAF}"/>
              </a:ext>
            </a:extLst>
          </p:cNvPr>
          <p:cNvSpPr>
            <a:spLocks noGrp="1"/>
          </p:cNvSpPr>
          <p:nvPr>
            <p:ph type="title"/>
          </p:nvPr>
        </p:nvSpPr>
        <p:spPr>
          <a:xfrm>
            <a:off x="1495198" y="435332"/>
            <a:ext cx="6444060" cy="327259"/>
          </a:xfrm>
        </p:spPr>
        <p:txBody>
          <a:bodyPr/>
          <a:lstStyle/>
          <a:p>
            <a:r>
              <a:rPr lang="es-MX" sz="4400" dirty="0"/>
              <a:t>Conociendo el simulador</a:t>
            </a: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239"/>
        <p:cNvGrpSpPr/>
        <p:nvPr/>
      </p:nvGrpSpPr>
      <p:grpSpPr>
        <a:xfrm>
          <a:off x="0" y="0"/>
          <a:ext cx="0" cy="0"/>
          <a:chOff x="0" y="0"/>
          <a:chExt cx="0" cy="0"/>
        </a:xfrm>
      </p:grpSpPr>
      <p:sp>
        <p:nvSpPr>
          <p:cNvPr id="8244" name="Google Shape;8244;p36"/>
          <p:cNvSpPr txBox="1">
            <a:spLocks noGrp="1"/>
          </p:cNvSpPr>
          <p:nvPr>
            <p:ph type="title" idx="6"/>
          </p:nvPr>
        </p:nvSpPr>
        <p:spPr>
          <a:xfrm>
            <a:off x="685475" y="2183537"/>
            <a:ext cx="4706317"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5400" dirty="0">
                <a:solidFill>
                  <a:schemeClr val="accent4"/>
                </a:solidFill>
              </a:rPr>
              <a:t>y…..¿Porqué usar un simulador?</a:t>
            </a:r>
            <a:endParaRPr sz="5400" dirty="0">
              <a:solidFill>
                <a:schemeClr val="accent4"/>
              </a:solidFill>
            </a:endParaRPr>
          </a:p>
        </p:txBody>
      </p:sp>
      <p:grpSp>
        <p:nvGrpSpPr>
          <p:cNvPr id="8257" name="Google Shape;8257;p36"/>
          <p:cNvGrpSpPr/>
          <p:nvPr/>
        </p:nvGrpSpPr>
        <p:grpSpPr>
          <a:xfrm>
            <a:off x="333183" y="3277195"/>
            <a:ext cx="657650" cy="757825"/>
            <a:chOff x="1381575" y="2568425"/>
            <a:chExt cx="657650" cy="757825"/>
          </a:xfrm>
        </p:grpSpPr>
        <p:sp>
          <p:nvSpPr>
            <p:cNvPr id="8258" name="Google Shape;8258;p36"/>
            <p:cNvSpPr/>
            <p:nvPr/>
          </p:nvSpPr>
          <p:spPr>
            <a:xfrm>
              <a:off x="1381575" y="2735425"/>
              <a:ext cx="517925" cy="590825"/>
            </a:xfrm>
            <a:custGeom>
              <a:avLst/>
              <a:gdLst/>
              <a:ahLst/>
              <a:cxnLst/>
              <a:rect l="l" t="t" r="r" b="b"/>
              <a:pathLst>
                <a:path w="20717" h="23633" extrusionOk="0">
                  <a:moveTo>
                    <a:pt x="14357" y="0"/>
                  </a:moveTo>
                  <a:lnTo>
                    <a:pt x="14263" y="19"/>
                  </a:lnTo>
                  <a:lnTo>
                    <a:pt x="14207" y="76"/>
                  </a:lnTo>
                  <a:lnTo>
                    <a:pt x="13529" y="1054"/>
                  </a:lnTo>
                  <a:lnTo>
                    <a:pt x="13473" y="1148"/>
                  </a:lnTo>
                  <a:lnTo>
                    <a:pt x="13435" y="1223"/>
                  </a:lnTo>
                  <a:lnTo>
                    <a:pt x="13416" y="1317"/>
                  </a:lnTo>
                  <a:lnTo>
                    <a:pt x="13416" y="1412"/>
                  </a:lnTo>
                  <a:lnTo>
                    <a:pt x="13416" y="1506"/>
                  </a:lnTo>
                  <a:lnTo>
                    <a:pt x="13435" y="1600"/>
                  </a:lnTo>
                  <a:lnTo>
                    <a:pt x="13473" y="1694"/>
                  </a:lnTo>
                  <a:lnTo>
                    <a:pt x="13529" y="1769"/>
                  </a:lnTo>
                  <a:lnTo>
                    <a:pt x="13812" y="2145"/>
                  </a:lnTo>
                  <a:lnTo>
                    <a:pt x="14000" y="2390"/>
                  </a:lnTo>
                  <a:lnTo>
                    <a:pt x="14226" y="2635"/>
                  </a:lnTo>
                  <a:lnTo>
                    <a:pt x="11761" y="6228"/>
                  </a:lnTo>
                  <a:lnTo>
                    <a:pt x="11403" y="6115"/>
                  </a:lnTo>
                  <a:lnTo>
                    <a:pt x="11065" y="6021"/>
                  </a:lnTo>
                  <a:lnTo>
                    <a:pt x="10707" y="5946"/>
                  </a:lnTo>
                  <a:lnTo>
                    <a:pt x="10350" y="5890"/>
                  </a:lnTo>
                  <a:lnTo>
                    <a:pt x="9992" y="5833"/>
                  </a:lnTo>
                  <a:lnTo>
                    <a:pt x="9653" y="5796"/>
                  </a:lnTo>
                  <a:lnTo>
                    <a:pt x="9296" y="5777"/>
                  </a:lnTo>
                  <a:lnTo>
                    <a:pt x="8581" y="5777"/>
                  </a:lnTo>
                  <a:lnTo>
                    <a:pt x="8223" y="5814"/>
                  </a:lnTo>
                  <a:lnTo>
                    <a:pt x="7866" y="5833"/>
                  </a:lnTo>
                  <a:lnTo>
                    <a:pt x="7527" y="5890"/>
                  </a:lnTo>
                  <a:lnTo>
                    <a:pt x="7170" y="5946"/>
                  </a:lnTo>
                  <a:lnTo>
                    <a:pt x="6831" y="6021"/>
                  </a:lnTo>
                  <a:lnTo>
                    <a:pt x="6492" y="6115"/>
                  </a:lnTo>
                  <a:lnTo>
                    <a:pt x="6154" y="6228"/>
                  </a:lnTo>
                  <a:lnTo>
                    <a:pt x="5815" y="6341"/>
                  </a:lnTo>
                  <a:lnTo>
                    <a:pt x="5476" y="6473"/>
                  </a:lnTo>
                  <a:lnTo>
                    <a:pt x="5156" y="6623"/>
                  </a:lnTo>
                  <a:lnTo>
                    <a:pt x="4837" y="6774"/>
                  </a:lnTo>
                  <a:lnTo>
                    <a:pt x="4517" y="6943"/>
                  </a:lnTo>
                  <a:lnTo>
                    <a:pt x="4216" y="7131"/>
                  </a:lnTo>
                  <a:lnTo>
                    <a:pt x="3915" y="7320"/>
                  </a:lnTo>
                  <a:lnTo>
                    <a:pt x="3614" y="7527"/>
                  </a:lnTo>
                  <a:lnTo>
                    <a:pt x="3331" y="7752"/>
                  </a:lnTo>
                  <a:lnTo>
                    <a:pt x="3049" y="7978"/>
                  </a:lnTo>
                  <a:lnTo>
                    <a:pt x="2786" y="8242"/>
                  </a:lnTo>
                  <a:lnTo>
                    <a:pt x="2522" y="8486"/>
                  </a:lnTo>
                  <a:lnTo>
                    <a:pt x="2278" y="8768"/>
                  </a:lnTo>
                  <a:lnTo>
                    <a:pt x="2033" y="9051"/>
                  </a:lnTo>
                  <a:lnTo>
                    <a:pt x="1788" y="9352"/>
                  </a:lnTo>
                  <a:lnTo>
                    <a:pt x="1581" y="9653"/>
                  </a:lnTo>
                  <a:lnTo>
                    <a:pt x="1318" y="10048"/>
                  </a:lnTo>
                  <a:lnTo>
                    <a:pt x="1092" y="10443"/>
                  </a:lnTo>
                  <a:lnTo>
                    <a:pt x="885" y="10838"/>
                  </a:lnTo>
                  <a:lnTo>
                    <a:pt x="697" y="11233"/>
                  </a:lnTo>
                  <a:lnTo>
                    <a:pt x="547" y="11647"/>
                  </a:lnTo>
                  <a:lnTo>
                    <a:pt x="396" y="12080"/>
                  </a:lnTo>
                  <a:lnTo>
                    <a:pt x="283" y="12494"/>
                  </a:lnTo>
                  <a:lnTo>
                    <a:pt x="189" y="12927"/>
                  </a:lnTo>
                  <a:lnTo>
                    <a:pt x="114" y="13341"/>
                  </a:lnTo>
                  <a:lnTo>
                    <a:pt x="57" y="13773"/>
                  </a:lnTo>
                  <a:lnTo>
                    <a:pt x="20" y="14206"/>
                  </a:lnTo>
                  <a:lnTo>
                    <a:pt x="1" y="14639"/>
                  </a:lnTo>
                  <a:lnTo>
                    <a:pt x="20" y="15072"/>
                  </a:lnTo>
                  <a:lnTo>
                    <a:pt x="39" y="15486"/>
                  </a:lnTo>
                  <a:lnTo>
                    <a:pt x="95" y="15918"/>
                  </a:lnTo>
                  <a:lnTo>
                    <a:pt x="151" y="16332"/>
                  </a:lnTo>
                  <a:lnTo>
                    <a:pt x="246" y="16765"/>
                  </a:lnTo>
                  <a:lnTo>
                    <a:pt x="358" y="17179"/>
                  </a:lnTo>
                  <a:lnTo>
                    <a:pt x="490" y="17574"/>
                  </a:lnTo>
                  <a:lnTo>
                    <a:pt x="641" y="17988"/>
                  </a:lnTo>
                  <a:lnTo>
                    <a:pt x="810" y="18383"/>
                  </a:lnTo>
                  <a:lnTo>
                    <a:pt x="979" y="18778"/>
                  </a:lnTo>
                  <a:lnTo>
                    <a:pt x="1186" y="19155"/>
                  </a:lnTo>
                  <a:lnTo>
                    <a:pt x="1412" y="19531"/>
                  </a:lnTo>
                  <a:lnTo>
                    <a:pt x="1657" y="19888"/>
                  </a:lnTo>
                  <a:lnTo>
                    <a:pt x="1920" y="20227"/>
                  </a:lnTo>
                  <a:lnTo>
                    <a:pt x="2202" y="20566"/>
                  </a:lnTo>
                  <a:lnTo>
                    <a:pt x="2503" y="20905"/>
                  </a:lnTo>
                  <a:lnTo>
                    <a:pt x="2823" y="21206"/>
                  </a:lnTo>
                  <a:lnTo>
                    <a:pt x="3162" y="21507"/>
                  </a:lnTo>
                  <a:lnTo>
                    <a:pt x="3519" y="21789"/>
                  </a:lnTo>
                  <a:lnTo>
                    <a:pt x="3896" y="22071"/>
                  </a:lnTo>
                  <a:lnTo>
                    <a:pt x="4272" y="22316"/>
                  </a:lnTo>
                  <a:lnTo>
                    <a:pt x="4667" y="22542"/>
                  </a:lnTo>
                  <a:lnTo>
                    <a:pt x="5062" y="22748"/>
                  </a:lnTo>
                  <a:lnTo>
                    <a:pt x="5476" y="22937"/>
                  </a:lnTo>
                  <a:lnTo>
                    <a:pt x="5890" y="23106"/>
                  </a:lnTo>
                  <a:lnTo>
                    <a:pt x="6304" y="23238"/>
                  </a:lnTo>
                  <a:lnTo>
                    <a:pt x="6718" y="23351"/>
                  </a:lnTo>
                  <a:lnTo>
                    <a:pt x="7151" y="23445"/>
                  </a:lnTo>
                  <a:lnTo>
                    <a:pt x="7584" y="23539"/>
                  </a:lnTo>
                  <a:lnTo>
                    <a:pt x="7998" y="23576"/>
                  </a:lnTo>
                  <a:lnTo>
                    <a:pt x="8430" y="23614"/>
                  </a:lnTo>
                  <a:lnTo>
                    <a:pt x="8863" y="23633"/>
                  </a:lnTo>
                  <a:lnTo>
                    <a:pt x="9296" y="23633"/>
                  </a:lnTo>
                  <a:lnTo>
                    <a:pt x="9729" y="23595"/>
                  </a:lnTo>
                  <a:lnTo>
                    <a:pt x="10143" y="23558"/>
                  </a:lnTo>
                  <a:lnTo>
                    <a:pt x="10575" y="23482"/>
                  </a:lnTo>
                  <a:lnTo>
                    <a:pt x="10989" y="23388"/>
                  </a:lnTo>
                  <a:lnTo>
                    <a:pt x="11403" y="23275"/>
                  </a:lnTo>
                  <a:lnTo>
                    <a:pt x="11817" y="23162"/>
                  </a:lnTo>
                  <a:lnTo>
                    <a:pt x="12212" y="23012"/>
                  </a:lnTo>
                  <a:lnTo>
                    <a:pt x="12607" y="22843"/>
                  </a:lnTo>
                  <a:lnTo>
                    <a:pt x="13003" y="22654"/>
                  </a:lnTo>
                  <a:lnTo>
                    <a:pt x="13379" y="22447"/>
                  </a:lnTo>
                  <a:lnTo>
                    <a:pt x="13755" y="22222"/>
                  </a:lnTo>
                  <a:lnTo>
                    <a:pt x="14113" y="21977"/>
                  </a:lnTo>
                  <a:lnTo>
                    <a:pt x="14470" y="21714"/>
                  </a:lnTo>
                  <a:lnTo>
                    <a:pt x="14809" y="21431"/>
                  </a:lnTo>
                  <a:lnTo>
                    <a:pt x="15129" y="21130"/>
                  </a:lnTo>
                  <a:lnTo>
                    <a:pt x="15449" y="20810"/>
                  </a:lnTo>
                  <a:lnTo>
                    <a:pt x="15750" y="20472"/>
                  </a:lnTo>
                  <a:lnTo>
                    <a:pt x="16032" y="20133"/>
                  </a:lnTo>
                  <a:lnTo>
                    <a:pt x="16295" y="19757"/>
                  </a:lnTo>
                  <a:lnTo>
                    <a:pt x="16502" y="19437"/>
                  </a:lnTo>
                  <a:lnTo>
                    <a:pt x="16709" y="19117"/>
                  </a:lnTo>
                  <a:lnTo>
                    <a:pt x="16879" y="18778"/>
                  </a:lnTo>
                  <a:lnTo>
                    <a:pt x="17048" y="18459"/>
                  </a:lnTo>
                  <a:lnTo>
                    <a:pt x="17198" y="18120"/>
                  </a:lnTo>
                  <a:lnTo>
                    <a:pt x="17330" y="17781"/>
                  </a:lnTo>
                  <a:lnTo>
                    <a:pt x="17443" y="17424"/>
                  </a:lnTo>
                  <a:lnTo>
                    <a:pt x="17537" y="17085"/>
                  </a:lnTo>
                  <a:lnTo>
                    <a:pt x="17631" y="16727"/>
                  </a:lnTo>
                  <a:lnTo>
                    <a:pt x="17706" y="16370"/>
                  </a:lnTo>
                  <a:lnTo>
                    <a:pt x="17763" y="16031"/>
                  </a:lnTo>
                  <a:lnTo>
                    <a:pt x="17819" y="15674"/>
                  </a:lnTo>
                  <a:lnTo>
                    <a:pt x="17838" y="15316"/>
                  </a:lnTo>
                  <a:lnTo>
                    <a:pt x="17857" y="14959"/>
                  </a:lnTo>
                  <a:lnTo>
                    <a:pt x="17857" y="14601"/>
                  </a:lnTo>
                  <a:lnTo>
                    <a:pt x="17857" y="14244"/>
                  </a:lnTo>
                  <a:lnTo>
                    <a:pt x="17819" y="13905"/>
                  </a:lnTo>
                  <a:lnTo>
                    <a:pt x="17782" y="13548"/>
                  </a:lnTo>
                  <a:lnTo>
                    <a:pt x="17744" y="13190"/>
                  </a:lnTo>
                  <a:lnTo>
                    <a:pt x="17669" y="12851"/>
                  </a:lnTo>
                  <a:lnTo>
                    <a:pt x="17594" y="12513"/>
                  </a:lnTo>
                  <a:lnTo>
                    <a:pt x="17499" y="12155"/>
                  </a:lnTo>
                  <a:lnTo>
                    <a:pt x="17387" y="11817"/>
                  </a:lnTo>
                  <a:lnTo>
                    <a:pt x="17274" y="11497"/>
                  </a:lnTo>
                  <a:lnTo>
                    <a:pt x="17142" y="11158"/>
                  </a:lnTo>
                  <a:lnTo>
                    <a:pt x="16991" y="10838"/>
                  </a:lnTo>
                  <a:lnTo>
                    <a:pt x="16822" y="10518"/>
                  </a:lnTo>
                  <a:lnTo>
                    <a:pt x="16653" y="10198"/>
                  </a:lnTo>
                  <a:lnTo>
                    <a:pt x="16465" y="9897"/>
                  </a:lnTo>
                  <a:lnTo>
                    <a:pt x="16258" y="9596"/>
                  </a:lnTo>
                  <a:lnTo>
                    <a:pt x="16051" y="9314"/>
                  </a:lnTo>
                  <a:lnTo>
                    <a:pt x="15825" y="9032"/>
                  </a:lnTo>
                  <a:lnTo>
                    <a:pt x="18271" y="5457"/>
                  </a:lnTo>
                  <a:lnTo>
                    <a:pt x="18835" y="5683"/>
                  </a:lnTo>
                  <a:lnTo>
                    <a:pt x="19249" y="5833"/>
                  </a:lnTo>
                  <a:lnTo>
                    <a:pt x="19362" y="5852"/>
                  </a:lnTo>
                  <a:lnTo>
                    <a:pt x="19550" y="5852"/>
                  </a:lnTo>
                  <a:lnTo>
                    <a:pt x="19644" y="5814"/>
                  </a:lnTo>
                  <a:lnTo>
                    <a:pt x="19739" y="5777"/>
                  </a:lnTo>
                  <a:lnTo>
                    <a:pt x="19833" y="5720"/>
                  </a:lnTo>
                  <a:lnTo>
                    <a:pt x="19908" y="5664"/>
                  </a:lnTo>
                  <a:lnTo>
                    <a:pt x="19964" y="5589"/>
                  </a:lnTo>
                  <a:lnTo>
                    <a:pt x="20698" y="4516"/>
                  </a:lnTo>
                  <a:lnTo>
                    <a:pt x="20717" y="4441"/>
                  </a:lnTo>
                  <a:lnTo>
                    <a:pt x="20717" y="4347"/>
                  </a:lnTo>
                  <a:lnTo>
                    <a:pt x="20661" y="4234"/>
                  </a:lnTo>
                  <a:lnTo>
                    <a:pt x="20604" y="4102"/>
                  </a:lnTo>
                  <a:lnTo>
                    <a:pt x="20491" y="3970"/>
                  </a:lnTo>
                  <a:lnTo>
                    <a:pt x="20378" y="3801"/>
                  </a:lnTo>
                  <a:lnTo>
                    <a:pt x="20040" y="3444"/>
                  </a:lnTo>
                  <a:lnTo>
                    <a:pt x="19607" y="3030"/>
                  </a:lnTo>
                  <a:lnTo>
                    <a:pt x="19099" y="2597"/>
                  </a:lnTo>
                  <a:lnTo>
                    <a:pt x="18516" y="2145"/>
                  </a:lnTo>
                  <a:lnTo>
                    <a:pt x="17857" y="1694"/>
                  </a:lnTo>
                  <a:lnTo>
                    <a:pt x="17198" y="1261"/>
                  </a:lnTo>
                  <a:lnTo>
                    <a:pt x="16559" y="866"/>
                  </a:lnTo>
                  <a:lnTo>
                    <a:pt x="15975" y="546"/>
                  </a:lnTo>
                  <a:lnTo>
                    <a:pt x="15449" y="301"/>
                  </a:lnTo>
                  <a:lnTo>
                    <a:pt x="14997" y="113"/>
                  </a:lnTo>
                  <a:lnTo>
                    <a:pt x="14790" y="57"/>
                  </a:lnTo>
                  <a:lnTo>
                    <a:pt x="14621" y="19"/>
                  </a:lnTo>
                  <a:lnTo>
                    <a:pt x="1447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36"/>
            <p:cNvSpPr/>
            <p:nvPr/>
          </p:nvSpPr>
          <p:spPr>
            <a:xfrm>
              <a:off x="1381575" y="2735425"/>
              <a:ext cx="517925" cy="590825"/>
            </a:xfrm>
            <a:custGeom>
              <a:avLst/>
              <a:gdLst/>
              <a:ahLst/>
              <a:cxnLst/>
              <a:rect l="l" t="t" r="r" b="b"/>
              <a:pathLst>
                <a:path w="20717" h="23633" fill="none" extrusionOk="0">
                  <a:moveTo>
                    <a:pt x="16295" y="19757"/>
                  </a:moveTo>
                  <a:lnTo>
                    <a:pt x="16295" y="19757"/>
                  </a:lnTo>
                  <a:lnTo>
                    <a:pt x="16032" y="20133"/>
                  </a:lnTo>
                  <a:lnTo>
                    <a:pt x="15750" y="20472"/>
                  </a:lnTo>
                  <a:lnTo>
                    <a:pt x="15449" y="20810"/>
                  </a:lnTo>
                  <a:lnTo>
                    <a:pt x="15129" y="21130"/>
                  </a:lnTo>
                  <a:lnTo>
                    <a:pt x="14809" y="21431"/>
                  </a:lnTo>
                  <a:lnTo>
                    <a:pt x="14470" y="21714"/>
                  </a:lnTo>
                  <a:lnTo>
                    <a:pt x="14113" y="21977"/>
                  </a:lnTo>
                  <a:lnTo>
                    <a:pt x="13755" y="22222"/>
                  </a:lnTo>
                  <a:lnTo>
                    <a:pt x="13379" y="22447"/>
                  </a:lnTo>
                  <a:lnTo>
                    <a:pt x="13003" y="22654"/>
                  </a:lnTo>
                  <a:lnTo>
                    <a:pt x="12607" y="22843"/>
                  </a:lnTo>
                  <a:lnTo>
                    <a:pt x="12212" y="23012"/>
                  </a:lnTo>
                  <a:lnTo>
                    <a:pt x="11817" y="23162"/>
                  </a:lnTo>
                  <a:lnTo>
                    <a:pt x="11403" y="23275"/>
                  </a:lnTo>
                  <a:lnTo>
                    <a:pt x="10989" y="23388"/>
                  </a:lnTo>
                  <a:lnTo>
                    <a:pt x="10575" y="23482"/>
                  </a:lnTo>
                  <a:lnTo>
                    <a:pt x="10143" y="23558"/>
                  </a:lnTo>
                  <a:lnTo>
                    <a:pt x="9729" y="23595"/>
                  </a:lnTo>
                  <a:lnTo>
                    <a:pt x="9296" y="23633"/>
                  </a:lnTo>
                  <a:lnTo>
                    <a:pt x="8863" y="23633"/>
                  </a:lnTo>
                  <a:lnTo>
                    <a:pt x="8430" y="23614"/>
                  </a:lnTo>
                  <a:lnTo>
                    <a:pt x="7998" y="23576"/>
                  </a:lnTo>
                  <a:lnTo>
                    <a:pt x="7584" y="23539"/>
                  </a:lnTo>
                  <a:lnTo>
                    <a:pt x="7151" y="23445"/>
                  </a:lnTo>
                  <a:lnTo>
                    <a:pt x="6718" y="23351"/>
                  </a:lnTo>
                  <a:lnTo>
                    <a:pt x="6304" y="23238"/>
                  </a:lnTo>
                  <a:lnTo>
                    <a:pt x="5890" y="23106"/>
                  </a:lnTo>
                  <a:lnTo>
                    <a:pt x="5476" y="22937"/>
                  </a:lnTo>
                  <a:lnTo>
                    <a:pt x="5062" y="22748"/>
                  </a:lnTo>
                  <a:lnTo>
                    <a:pt x="4667" y="22542"/>
                  </a:lnTo>
                  <a:lnTo>
                    <a:pt x="4272" y="22316"/>
                  </a:lnTo>
                  <a:lnTo>
                    <a:pt x="3896" y="22071"/>
                  </a:lnTo>
                  <a:lnTo>
                    <a:pt x="3896" y="22071"/>
                  </a:lnTo>
                  <a:lnTo>
                    <a:pt x="3519" y="21789"/>
                  </a:lnTo>
                  <a:lnTo>
                    <a:pt x="3162" y="21507"/>
                  </a:lnTo>
                  <a:lnTo>
                    <a:pt x="2823" y="21206"/>
                  </a:lnTo>
                  <a:lnTo>
                    <a:pt x="2503" y="20905"/>
                  </a:lnTo>
                  <a:lnTo>
                    <a:pt x="2202" y="20566"/>
                  </a:lnTo>
                  <a:lnTo>
                    <a:pt x="1920" y="20227"/>
                  </a:lnTo>
                  <a:lnTo>
                    <a:pt x="1657" y="19888"/>
                  </a:lnTo>
                  <a:lnTo>
                    <a:pt x="1412" y="19531"/>
                  </a:lnTo>
                  <a:lnTo>
                    <a:pt x="1186" y="19155"/>
                  </a:lnTo>
                  <a:lnTo>
                    <a:pt x="979" y="18778"/>
                  </a:lnTo>
                  <a:lnTo>
                    <a:pt x="810" y="18383"/>
                  </a:lnTo>
                  <a:lnTo>
                    <a:pt x="641" y="17988"/>
                  </a:lnTo>
                  <a:lnTo>
                    <a:pt x="490" y="17574"/>
                  </a:lnTo>
                  <a:lnTo>
                    <a:pt x="358" y="17179"/>
                  </a:lnTo>
                  <a:lnTo>
                    <a:pt x="246" y="16765"/>
                  </a:lnTo>
                  <a:lnTo>
                    <a:pt x="151" y="16332"/>
                  </a:lnTo>
                  <a:lnTo>
                    <a:pt x="95" y="15918"/>
                  </a:lnTo>
                  <a:lnTo>
                    <a:pt x="39" y="15486"/>
                  </a:lnTo>
                  <a:lnTo>
                    <a:pt x="20" y="15072"/>
                  </a:lnTo>
                  <a:lnTo>
                    <a:pt x="1" y="14639"/>
                  </a:lnTo>
                  <a:lnTo>
                    <a:pt x="20" y="14206"/>
                  </a:lnTo>
                  <a:lnTo>
                    <a:pt x="57" y="13773"/>
                  </a:lnTo>
                  <a:lnTo>
                    <a:pt x="114" y="13341"/>
                  </a:lnTo>
                  <a:lnTo>
                    <a:pt x="189" y="12927"/>
                  </a:lnTo>
                  <a:lnTo>
                    <a:pt x="283" y="12494"/>
                  </a:lnTo>
                  <a:lnTo>
                    <a:pt x="396" y="12080"/>
                  </a:lnTo>
                  <a:lnTo>
                    <a:pt x="547" y="11647"/>
                  </a:lnTo>
                  <a:lnTo>
                    <a:pt x="697" y="11233"/>
                  </a:lnTo>
                  <a:lnTo>
                    <a:pt x="885" y="10838"/>
                  </a:lnTo>
                  <a:lnTo>
                    <a:pt x="1092" y="10443"/>
                  </a:lnTo>
                  <a:lnTo>
                    <a:pt x="1318" y="10048"/>
                  </a:lnTo>
                  <a:lnTo>
                    <a:pt x="1581" y="9653"/>
                  </a:lnTo>
                  <a:lnTo>
                    <a:pt x="1581" y="9653"/>
                  </a:lnTo>
                  <a:lnTo>
                    <a:pt x="1788" y="9352"/>
                  </a:lnTo>
                  <a:lnTo>
                    <a:pt x="2033" y="9051"/>
                  </a:lnTo>
                  <a:lnTo>
                    <a:pt x="2278" y="8768"/>
                  </a:lnTo>
                  <a:lnTo>
                    <a:pt x="2522" y="8486"/>
                  </a:lnTo>
                  <a:lnTo>
                    <a:pt x="2786" y="8242"/>
                  </a:lnTo>
                  <a:lnTo>
                    <a:pt x="3049" y="7978"/>
                  </a:lnTo>
                  <a:lnTo>
                    <a:pt x="3331" y="7752"/>
                  </a:lnTo>
                  <a:lnTo>
                    <a:pt x="3614" y="7527"/>
                  </a:lnTo>
                  <a:lnTo>
                    <a:pt x="3915" y="7320"/>
                  </a:lnTo>
                  <a:lnTo>
                    <a:pt x="4216" y="7131"/>
                  </a:lnTo>
                  <a:lnTo>
                    <a:pt x="4517" y="6943"/>
                  </a:lnTo>
                  <a:lnTo>
                    <a:pt x="4837" y="6774"/>
                  </a:lnTo>
                  <a:lnTo>
                    <a:pt x="5156" y="6623"/>
                  </a:lnTo>
                  <a:lnTo>
                    <a:pt x="5476" y="6473"/>
                  </a:lnTo>
                  <a:lnTo>
                    <a:pt x="5815" y="6341"/>
                  </a:lnTo>
                  <a:lnTo>
                    <a:pt x="6154" y="6228"/>
                  </a:lnTo>
                  <a:lnTo>
                    <a:pt x="6492" y="6115"/>
                  </a:lnTo>
                  <a:lnTo>
                    <a:pt x="6831" y="6021"/>
                  </a:lnTo>
                  <a:lnTo>
                    <a:pt x="7170" y="5946"/>
                  </a:lnTo>
                  <a:lnTo>
                    <a:pt x="7527" y="5890"/>
                  </a:lnTo>
                  <a:lnTo>
                    <a:pt x="7866" y="5833"/>
                  </a:lnTo>
                  <a:lnTo>
                    <a:pt x="8223" y="5814"/>
                  </a:lnTo>
                  <a:lnTo>
                    <a:pt x="8581" y="5777"/>
                  </a:lnTo>
                  <a:lnTo>
                    <a:pt x="8938" y="5777"/>
                  </a:lnTo>
                  <a:lnTo>
                    <a:pt x="9296" y="5777"/>
                  </a:lnTo>
                  <a:lnTo>
                    <a:pt x="9653" y="5796"/>
                  </a:lnTo>
                  <a:lnTo>
                    <a:pt x="9992" y="5833"/>
                  </a:lnTo>
                  <a:lnTo>
                    <a:pt x="10350" y="5890"/>
                  </a:lnTo>
                  <a:lnTo>
                    <a:pt x="10707" y="5946"/>
                  </a:lnTo>
                  <a:lnTo>
                    <a:pt x="11065" y="6021"/>
                  </a:lnTo>
                  <a:lnTo>
                    <a:pt x="11403" y="6115"/>
                  </a:lnTo>
                  <a:lnTo>
                    <a:pt x="11761" y="6228"/>
                  </a:lnTo>
                  <a:lnTo>
                    <a:pt x="14226" y="2635"/>
                  </a:lnTo>
                  <a:lnTo>
                    <a:pt x="14226" y="2635"/>
                  </a:lnTo>
                  <a:lnTo>
                    <a:pt x="14000" y="2390"/>
                  </a:lnTo>
                  <a:lnTo>
                    <a:pt x="13812" y="2145"/>
                  </a:lnTo>
                  <a:lnTo>
                    <a:pt x="13529" y="1769"/>
                  </a:lnTo>
                  <a:lnTo>
                    <a:pt x="13529" y="1769"/>
                  </a:lnTo>
                  <a:lnTo>
                    <a:pt x="13473" y="1694"/>
                  </a:lnTo>
                  <a:lnTo>
                    <a:pt x="13435" y="1600"/>
                  </a:lnTo>
                  <a:lnTo>
                    <a:pt x="13416" y="1506"/>
                  </a:lnTo>
                  <a:lnTo>
                    <a:pt x="13416" y="1412"/>
                  </a:lnTo>
                  <a:lnTo>
                    <a:pt x="13416" y="1317"/>
                  </a:lnTo>
                  <a:lnTo>
                    <a:pt x="13435" y="1223"/>
                  </a:lnTo>
                  <a:lnTo>
                    <a:pt x="13473" y="1148"/>
                  </a:lnTo>
                  <a:lnTo>
                    <a:pt x="13529" y="1054"/>
                  </a:lnTo>
                  <a:lnTo>
                    <a:pt x="14207" y="76"/>
                  </a:lnTo>
                  <a:lnTo>
                    <a:pt x="14207" y="76"/>
                  </a:lnTo>
                  <a:lnTo>
                    <a:pt x="14263" y="19"/>
                  </a:lnTo>
                  <a:lnTo>
                    <a:pt x="14357" y="0"/>
                  </a:lnTo>
                  <a:lnTo>
                    <a:pt x="14470" y="0"/>
                  </a:lnTo>
                  <a:lnTo>
                    <a:pt x="14621" y="19"/>
                  </a:lnTo>
                  <a:lnTo>
                    <a:pt x="14790" y="57"/>
                  </a:lnTo>
                  <a:lnTo>
                    <a:pt x="14997" y="113"/>
                  </a:lnTo>
                  <a:lnTo>
                    <a:pt x="15449" y="301"/>
                  </a:lnTo>
                  <a:lnTo>
                    <a:pt x="15975" y="546"/>
                  </a:lnTo>
                  <a:lnTo>
                    <a:pt x="16559" y="866"/>
                  </a:lnTo>
                  <a:lnTo>
                    <a:pt x="17198" y="1261"/>
                  </a:lnTo>
                  <a:lnTo>
                    <a:pt x="17857" y="1694"/>
                  </a:lnTo>
                  <a:lnTo>
                    <a:pt x="17857" y="1694"/>
                  </a:lnTo>
                  <a:lnTo>
                    <a:pt x="18516" y="2145"/>
                  </a:lnTo>
                  <a:lnTo>
                    <a:pt x="19099" y="2597"/>
                  </a:lnTo>
                  <a:lnTo>
                    <a:pt x="19607" y="3030"/>
                  </a:lnTo>
                  <a:lnTo>
                    <a:pt x="20040" y="3444"/>
                  </a:lnTo>
                  <a:lnTo>
                    <a:pt x="20378" y="3801"/>
                  </a:lnTo>
                  <a:lnTo>
                    <a:pt x="20491" y="3970"/>
                  </a:lnTo>
                  <a:lnTo>
                    <a:pt x="20604" y="4102"/>
                  </a:lnTo>
                  <a:lnTo>
                    <a:pt x="20661" y="4234"/>
                  </a:lnTo>
                  <a:lnTo>
                    <a:pt x="20717" y="4347"/>
                  </a:lnTo>
                  <a:lnTo>
                    <a:pt x="20717" y="4441"/>
                  </a:lnTo>
                  <a:lnTo>
                    <a:pt x="20698" y="4516"/>
                  </a:lnTo>
                  <a:lnTo>
                    <a:pt x="19964" y="5589"/>
                  </a:lnTo>
                  <a:lnTo>
                    <a:pt x="19964" y="5589"/>
                  </a:lnTo>
                  <a:lnTo>
                    <a:pt x="19908" y="5664"/>
                  </a:lnTo>
                  <a:lnTo>
                    <a:pt x="19833" y="5720"/>
                  </a:lnTo>
                  <a:lnTo>
                    <a:pt x="19739" y="5777"/>
                  </a:lnTo>
                  <a:lnTo>
                    <a:pt x="19644" y="5814"/>
                  </a:lnTo>
                  <a:lnTo>
                    <a:pt x="19550" y="5852"/>
                  </a:lnTo>
                  <a:lnTo>
                    <a:pt x="19456" y="5852"/>
                  </a:lnTo>
                  <a:lnTo>
                    <a:pt x="19362" y="5852"/>
                  </a:lnTo>
                  <a:lnTo>
                    <a:pt x="19249" y="5833"/>
                  </a:lnTo>
                  <a:lnTo>
                    <a:pt x="19249" y="5833"/>
                  </a:lnTo>
                  <a:lnTo>
                    <a:pt x="18835" y="5683"/>
                  </a:lnTo>
                  <a:lnTo>
                    <a:pt x="18271" y="5457"/>
                  </a:lnTo>
                  <a:lnTo>
                    <a:pt x="15825" y="9032"/>
                  </a:lnTo>
                  <a:lnTo>
                    <a:pt x="15825" y="9032"/>
                  </a:lnTo>
                  <a:lnTo>
                    <a:pt x="16051" y="9314"/>
                  </a:lnTo>
                  <a:lnTo>
                    <a:pt x="16258" y="9596"/>
                  </a:lnTo>
                  <a:lnTo>
                    <a:pt x="16465" y="9897"/>
                  </a:lnTo>
                  <a:lnTo>
                    <a:pt x="16653" y="10198"/>
                  </a:lnTo>
                  <a:lnTo>
                    <a:pt x="16822" y="10518"/>
                  </a:lnTo>
                  <a:lnTo>
                    <a:pt x="16991" y="10838"/>
                  </a:lnTo>
                  <a:lnTo>
                    <a:pt x="17142" y="11158"/>
                  </a:lnTo>
                  <a:lnTo>
                    <a:pt x="17274" y="11497"/>
                  </a:lnTo>
                  <a:lnTo>
                    <a:pt x="17387" y="11817"/>
                  </a:lnTo>
                  <a:lnTo>
                    <a:pt x="17499" y="12155"/>
                  </a:lnTo>
                  <a:lnTo>
                    <a:pt x="17594" y="12513"/>
                  </a:lnTo>
                  <a:lnTo>
                    <a:pt x="17669" y="12851"/>
                  </a:lnTo>
                  <a:lnTo>
                    <a:pt x="17744" y="13190"/>
                  </a:lnTo>
                  <a:lnTo>
                    <a:pt x="17782" y="13548"/>
                  </a:lnTo>
                  <a:lnTo>
                    <a:pt x="17819" y="13905"/>
                  </a:lnTo>
                  <a:lnTo>
                    <a:pt x="17857" y="14244"/>
                  </a:lnTo>
                  <a:lnTo>
                    <a:pt x="17857" y="14601"/>
                  </a:lnTo>
                  <a:lnTo>
                    <a:pt x="17857" y="14959"/>
                  </a:lnTo>
                  <a:lnTo>
                    <a:pt x="17838" y="15316"/>
                  </a:lnTo>
                  <a:lnTo>
                    <a:pt x="17819" y="15674"/>
                  </a:lnTo>
                  <a:lnTo>
                    <a:pt x="17763" y="16031"/>
                  </a:lnTo>
                  <a:lnTo>
                    <a:pt x="17706" y="16370"/>
                  </a:lnTo>
                  <a:lnTo>
                    <a:pt x="17631" y="16727"/>
                  </a:lnTo>
                  <a:lnTo>
                    <a:pt x="17537" y="17085"/>
                  </a:lnTo>
                  <a:lnTo>
                    <a:pt x="17443" y="17424"/>
                  </a:lnTo>
                  <a:lnTo>
                    <a:pt x="17330" y="17781"/>
                  </a:lnTo>
                  <a:lnTo>
                    <a:pt x="17198" y="18120"/>
                  </a:lnTo>
                  <a:lnTo>
                    <a:pt x="17048" y="18459"/>
                  </a:lnTo>
                  <a:lnTo>
                    <a:pt x="16879" y="18778"/>
                  </a:lnTo>
                  <a:lnTo>
                    <a:pt x="16709" y="19117"/>
                  </a:lnTo>
                  <a:lnTo>
                    <a:pt x="16502" y="19437"/>
                  </a:lnTo>
                  <a:lnTo>
                    <a:pt x="16295" y="19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36"/>
            <p:cNvSpPr/>
            <p:nvPr/>
          </p:nvSpPr>
          <p:spPr>
            <a:xfrm>
              <a:off x="1784700" y="2583950"/>
              <a:ext cx="114800" cy="114800"/>
            </a:xfrm>
            <a:custGeom>
              <a:avLst/>
              <a:gdLst/>
              <a:ahLst/>
              <a:cxnLst/>
              <a:rect l="l" t="t" r="r" b="b"/>
              <a:pathLst>
                <a:path w="4592" h="4592" extrusionOk="0">
                  <a:moveTo>
                    <a:pt x="2296" y="1"/>
                  </a:moveTo>
                  <a:lnTo>
                    <a:pt x="2052" y="20"/>
                  </a:lnTo>
                  <a:lnTo>
                    <a:pt x="1826" y="57"/>
                  </a:lnTo>
                  <a:lnTo>
                    <a:pt x="1581" y="114"/>
                  </a:lnTo>
                  <a:lnTo>
                    <a:pt x="1356" y="208"/>
                  </a:lnTo>
                  <a:lnTo>
                    <a:pt x="1149" y="302"/>
                  </a:lnTo>
                  <a:lnTo>
                    <a:pt x="942" y="433"/>
                  </a:lnTo>
                  <a:lnTo>
                    <a:pt x="754" y="603"/>
                  </a:lnTo>
                  <a:lnTo>
                    <a:pt x="565" y="772"/>
                  </a:lnTo>
                  <a:lnTo>
                    <a:pt x="434" y="960"/>
                  </a:lnTo>
                  <a:lnTo>
                    <a:pt x="302" y="1148"/>
                  </a:lnTo>
                  <a:lnTo>
                    <a:pt x="189" y="1355"/>
                  </a:lnTo>
                  <a:lnTo>
                    <a:pt x="114" y="1562"/>
                  </a:lnTo>
                  <a:lnTo>
                    <a:pt x="57" y="1788"/>
                  </a:lnTo>
                  <a:lnTo>
                    <a:pt x="20" y="1995"/>
                  </a:lnTo>
                  <a:lnTo>
                    <a:pt x="1" y="2221"/>
                  </a:lnTo>
                  <a:lnTo>
                    <a:pt x="1" y="2447"/>
                  </a:lnTo>
                  <a:lnTo>
                    <a:pt x="20" y="2654"/>
                  </a:lnTo>
                  <a:lnTo>
                    <a:pt x="76" y="2879"/>
                  </a:lnTo>
                  <a:lnTo>
                    <a:pt x="133" y="3086"/>
                  </a:lnTo>
                  <a:lnTo>
                    <a:pt x="227" y="3293"/>
                  </a:lnTo>
                  <a:lnTo>
                    <a:pt x="321" y="3482"/>
                  </a:lnTo>
                  <a:lnTo>
                    <a:pt x="453" y="3670"/>
                  </a:lnTo>
                  <a:lnTo>
                    <a:pt x="603" y="3858"/>
                  </a:lnTo>
                  <a:lnTo>
                    <a:pt x="772" y="4027"/>
                  </a:lnTo>
                  <a:lnTo>
                    <a:pt x="942" y="4159"/>
                  </a:lnTo>
                  <a:lnTo>
                    <a:pt x="1111" y="4272"/>
                  </a:lnTo>
                  <a:lnTo>
                    <a:pt x="1299" y="4366"/>
                  </a:lnTo>
                  <a:lnTo>
                    <a:pt x="1487" y="4460"/>
                  </a:lnTo>
                  <a:lnTo>
                    <a:pt x="1694" y="4516"/>
                  </a:lnTo>
                  <a:lnTo>
                    <a:pt x="1883" y="4554"/>
                  </a:lnTo>
                  <a:lnTo>
                    <a:pt x="2089" y="4592"/>
                  </a:lnTo>
                  <a:lnTo>
                    <a:pt x="2522" y="4592"/>
                  </a:lnTo>
                  <a:lnTo>
                    <a:pt x="2767" y="4554"/>
                  </a:lnTo>
                  <a:lnTo>
                    <a:pt x="2993" y="4479"/>
                  </a:lnTo>
                  <a:lnTo>
                    <a:pt x="3218" y="4404"/>
                  </a:lnTo>
                  <a:lnTo>
                    <a:pt x="3425" y="4291"/>
                  </a:lnTo>
                  <a:lnTo>
                    <a:pt x="3632" y="4159"/>
                  </a:lnTo>
                  <a:lnTo>
                    <a:pt x="3839" y="4008"/>
                  </a:lnTo>
                  <a:lnTo>
                    <a:pt x="4009" y="3820"/>
                  </a:lnTo>
                  <a:lnTo>
                    <a:pt x="4159" y="3632"/>
                  </a:lnTo>
                  <a:lnTo>
                    <a:pt x="4291" y="3444"/>
                  </a:lnTo>
                  <a:lnTo>
                    <a:pt x="4385" y="3237"/>
                  </a:lnTo>
                  <a:lnTo>
                    <a:pt x="4460" y="3030"/>
                  </a:lnTo>
                  <a:lnTo>
                    <a:pt x="4536" y="2823"/>
                  </a:lnTo>
                  <a:lnTo>
                    <a:pt x="4573" y="2597"/>
                  </a:lnTo>
                  <a:lnTo>
                    <a:pt x="4592" y="2371"/>
                  </a:lnTo>
                  <a:lnTo>
                    <a:pt x="4573" y="2164"/>
                  </a:lnTo>
                  <a:lnTo>
                    <a:pt x="4554" y="1939"/>
                  </a:lnTo>
                  <a:lnTo>
                    <a:pt x="4517" y="1732"/>
                  </a:lnTo>
                  <a:lnTo>
                    <a:pt x="4441" y="1506"/>
                  </a:lnTo>
                  <a:lnTo>
                    <a:pt x="4366" y="1299"/>
                  </a:lnTo>
                  <a:lnTo>
                    <a:pt x="4253" y="1111"/>
                  </a:lnTo>
                  <a:lnTo>
                    <a:pt x="4122" y="923"/>
                  </a:lnTo>
                  <a:lnTo>
                    <a:pt x="3971" y="753"/>
                  </a:lnTo>
                  <a:lnTo>
                    <a:pt x="3821" y="584"/>
                  </a:lnTo>
                  <a:lnTo>
                    <a:pt x="3651" y="452"/>
                  </a:lnTo>
                  <a:lnTo>
                    <a:pt x="3463" y="321"/>
                  </a:lnTo>
                  <a:lnTo>
                    <a:pt x="3275" y="226"/>
                  </a:lnTo>
                  <a:lnTo>
                    <a:pt x="3087" y="151"/>
                  </a:lnTo>
                  <a:lnTo>
                    <a:pt x="2899" y="95"/>
                  </a:lnTo>
                  <a:lnTo>
                    <a:pt x="2692" y="38"/>
                  </a:lnTo>
                  <a:lnTo>
                    <a:pt x="2503" y="20"/>
                  </a:lnTo>
                  <a:lnTo>
                    <a:pt x="22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36"/>
            <p:cNvSpPr/>
            <p:nvPr/>
          </p:nvSpPr>
          <p:spPr>
            <a:xfrm>
              <a:off x="1784700" y="2583950"/>
              <a:ext cx="114800" cy="114800"/>
            </a:xfrm>
            <a:custGeom>
              <a:avLst/>
              <a:gdLst/>
              <a:ahLst/>
              <a:cxnLst/>
              <a:rect l="l" t="t" r="r" b="b"/>
              <a:pathLst>
                <a:path w="4592" h="4592" fill="none" extrusionOk="0">
                  <a:moveTo>
                    <a:pt x="2296" y="1"/>
                  </a:moveTo>
                  <a:lnTo>
                    <a:pt x="2296" y="1"/>
                  </a:lnTo>
                  <a:lnTo>
                    <a:pt x="2052" y="20"/>
                  </a:lnTo>
                  <a:lnTo>
                    <a:pt x="1826" y="57"/>
                  </a:lnTo>
                  <a:lnTo>
                    <a:pt x="1581" y="114"/>
                  </a:lnTo>
                  <a:lnTo>
                    <a:pt x="1356" y="208"/>
                  </a:lnTo>
                  <a:lnTo>
                    <a:pt x="1149" y="302"/>
                  </a:lnTo>
                  <a:lnTo>
                    <a:pt x="942" y="433"/>
                  </a:lnTo>
                  <a:lnTo>
                    <a:pt x="754" y="603"/>
                  </a:lnTo>
                  <a:lnTo>
                    <a:pt x="565" y="772"/>
                  </a:lnTo>
                  <a:lnTo>
                    <a:pt x="565" y="772"/>
                  </a:lnTo>
                  <a:lnTo>
                    <a:pt x="434" y="960"/>
                  </a:lnTo>
                  <a:lnTo>
                    <a:pt x="302" y="1148"/>
                  </a:lnTo>
                  <a:lnTo>
                    <a:pt x="189" y="1355"/>
                  </a:lnTo>
                  <a:lnTo>
                    <a:pt x="114" y="1562"/>
                  </a:lnTo>
                  <a:lnTo>
                    <a:pt x="57" y="1788"/>
                  </a:lnTo>
                  <a:lnTo>
                    <a:pt x="20" y="1995"/>
                  </a:lnTo>
                  <a:lnTo>
                    <a:pt x="1" y="2221"/>
                  </a:lnTo>
                  <a:lnTo>
                    <a:pt x="1" y="2447"/>
                  </a:lnTo>
                  <a:lnTo>
                    <a:pt x="20" y="2654"/>
                  </a:lnTo>
                  <a:lnTo>
                    <a:pt x="76" y="2879"/>
                  </a:lnTo>
                  <a:lnTo>
                    <a:pt x="133" y="3086"/>
                  </a:lnTo>
                  <a:lnTo>
                    <a:pt x="227" y="3293"/>
                  </a:lnTo>
                  <a:lnTo>
                    <a:pt x="321" y="3482"/>
                  </a:lnTo>
                  <a:lnTo>
                    <a:pt x="453" y="3670"/>
                  </a:lnTo>
                  <a:lnTo>
                    <a:pt x="603" y="3858"/>
                  </a:lnTo>
                  <a:lnTo>
                    <a:pt x="772" y="4027"/>
                  </a:lnTo>
                  <a:lnTo>
                    <a:pt x="772" y="4027"/>
                  </a:lnTo>
                  <a:lnTo>
                    <a:pt x="942" y="4159"/>
                  </a:lnTo>
                  <a:lnTo>
                    <a:pt x="1111" y="4272"/>
                  </a:lnTo>
                  <a:lnTo>
                    <a:pt x="1299" y="4366"/>
                  </a:lnTo>
                  <a:lnTo>
                    <a:pt x="1487" y="4460"/>
                  </a:lnTo>
                  <a:lnTo>
                    <a:pt x="1694" y="4516"/>
                  </a:lnTo>
                  <a:lnTo>
                    <a:pt x="1883" y="4554"/>
                  </a:lnTo>
                  <a:lnTo>
                    <a:pt x="2089" y="4592"/>
                  </a:lnTo>
                  <a:lnTo>
                    <a:pt x="2296" y="4592"/>
                  </a:lnTo>
                  <a:lnTo>
                    <a:pt x="2296" y="4592"/>
                  </a:lnTo>
                  <a:lnTo>
                    <a:pt x="2522" y="4592"/>
                  </a:lnTo>
                  <a:lnTo>
                    <a:pt x="2767" y="4554"/>
                  </a:lnTo>
                  <a:lnTo>
                    <a:pt x="2993" y="4479"/>
                  </a:lnTo>
                  <a:lnTo>
                    <a:pt x="3218" y="4404"/>
                  </a:lnTo>
                  <a:lnTo>
                    <a:pt x="3425" y="4291"/>
                  </a:lnTo>
                  <a:lnTo>
                    <a:pt x="3632" y="4159"/>
                  </a:lnTo>
                  <a:lnTo>
                    <a:pt x="3839" y="4008"/>
                  </a:lnTo>
                  <a:lnTo>
                    <a:pt x="4009" y="3820"/>
                  </a:lnTo>
                  <a:lnTo>
                    <a:pt x="4009" y="3820"/>
                  </a:lnTo>
                  <a:lnTo>
                    <a:pt x="4159" y="3632"/>
                  </a:lnTo>
                  <a:lnTo>
                    <a:pt x="4291" y="3444"/>
                  </a:lnTo>
                  <a:lnTo>
                    <a:pt x="4385" y="3237"/>
                  </a:lnTo>
                  <a:lnTo>
                    <a:pt x="4460" y="3030"/>
                  </a:lnTo>
                  <a:lnTo>
                    <a:pt x="4536" y="2823"/>
                  </a:lnTo>
                  <a:lnTo>
                    <a:pt x="4573" y="2597"/>
                  </a:lnTo>
                  <a:lnTo>
                    <a:pt x="4592" y="2371"/>
                  </a:lnTo>
                  <a:lnTo>
                    <a:pt x="4573" y="2164"/>
                  </a:lnTo>
                  <a:lnTo>
                    <a:pt x="4554" y="1939"/>
                  </a:lnTo>
                  <a:lnTo>
                    <a:pt x="4517" y="1732"/>
                  </a:lnTo>
                  <a:lnTo>
                    <a:pt x="4441" y="1506"/>
                  </a:lnTo>
                  <a:lnTo>
                    <a:pt x="4366" y="1299"/>
                  </a:lnTo>
                  <a:lnTo>
                    <a:pt x="4253" y="1111"/>
                  </a:lnTo>
                  <a:lnTo>
                    <a:pt x="4122" y="923"/>
                  </a:lnTo>
                  <a:lnTo>
                    <a:pt x="3971" y="753"/>
                  </a:lnTo>
                  <a:lnTo>
                    <a:pt x="3821" y="584"/>
                  </a:lnTo>
                  <a:lnTo>
                    <a:pt x="3821" y="584"/>
                  </a:lnTo>
                  <a:lnTo>
                    <a:pt x="3651" y="452"/>
                  </a:lnTo>
                  <a:lnTo>
                    <a:pt x="3463" y="321"/>
                  </a:lnTo>
                  <a:lnTo>
                    <a:pt x="3275" y="226"/>
                  </a:lnTo>
                  <a:lnTo>
                    <a:pt x="3087" y="151"/>
                  </a:lnTo>
                  <a:lnTo>
                    <a:pt x="2899" y="95"/>
                  </a:lnTo>
                  <a:lnTo>
                    <a:pt x="2692" y="38"/>
                  </a:lnTo>
                  <a:lnTo>
                    <a:pt x="2503" y="20"/>
                  </a:lnTo>
                  <a:lnTo>
                    <a:pt x="22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36"/>
            <p:cNvSpPr/>
            <p:nvPr/>
          </p:nvSpPr>
          <p:spPr>
            <a:xfrm>
              <a:off x="1885850" y="2717550"/>
              <a:ext cx="61175" cy="61175"/>
            </a:xfrm>
            <a:custGeom>
              <a:avLst/>
              <a:gdLst/>
              <a:ahLst/>
              <a:cxnLst/>
              <a:rect l="l" t="t" r="r" b="b"/>
              <a:pathLst>
                <a:path w="2447" h="2447" extrusionOk="0">
                  <a:moveTo>
                    <a:pt x="1092" y="0"/>
                  </a:moveTo>
                  <a:lnTo>
                    <a:pt x="960" y="19"/>
                  </a:lnTo>
                  <a:lnTo>
                    <a:pt x="847" y="57"/>
                  </a:lnTo>
                  <a:lnTo>
                    <a:pt x="734" y="94"/>
                  </a:lnTo>
                  <a:lnTo>
                    <a:pt x="602" y="170"/>
                  </a:lnTo>
                  <a:lnTo>
                    <a:pt x="508" y="226"/>
                  </a:lnTo>
                  <a:lnTo>
                    <a:pt x="395" y="320"/>
                  </a:lnTo>
                  <a:lnTo>
                    <a:pt x="301" y="414"/>
                  </a:lnTo>
                  <a:lnTo>
                    <a:pt x="226" y="508"/>
                  </a:lnTo>
                  <a:lnTo>
                    <a:pt x="151" y="621"/>
                  </a:lnTo>
                  <a:lnTo>
                    <a:pt x="94" y="715"/>
                  </a:lnTo>
                  <a:lnTo>
                    <a:pt x="57" y="828"/>
                  </a:lnTo>
                  <a:lnTo>
                    <a:pt x="19" y="941"/>
                  </a:lnTo>
                  <a:lnTo>
                    <a:pt x="0" y="1073"/>
                  </a:lnTo>
                  <a:lnTo>
                    <a:pt x="0" y="1186"/>
                  </a:lnTo>
                  <a:lnTo>
                    <a:pt x="0" y="1299"/>
                  </a:lnTo>
                  <a:lnTo>
                    <a:pt x="0" y="1412"/>
                  </a:lnTo>
                  <a:lnTo>
                    <a:pt x="38" y="1543"/>
                  </a:lnTo>
                  <a:lnTo>
                    <a:pt x="76" y="1656"/>
                  </a:lnTo>
                  <a:lnTo>
                    <a:pt x="113" y="1750"/>
                  </a:lnTo>
                  <a:lnTo>
                    <a:pt x="170" y="1863"/>
                  </a:lnTo>
                  <a:lnTo>
                    <a:pt x="245" y="1957"/>
                  </a:lnTo>
                  <a:lnTo>
                    <a:pt x="320" y="2051"/>
                  </a:lnTo>
                  <a:lnTo>
                    <a:pt x="414" y="2145"/>
                  </a:lnTo>
                  <a:lnTo>
                    <a:pt x="584" y="2277"/>
                  </a:lnTo>
                  <a:lnTo>
                    <a:pt x="791" y="2371"/>
                  </a:lnTo>
                  <a:lnTo>
                    <a:pt x="998" y="2428"/>
                  </a:lnTo>
                  <a:lnTo>
                    <a:pt x="1223" y="2446"/>
                  </a:lnTo>
                  <a:lnTo>
                    <a:pt x="1355" y="2446"/>
                  </a:lnTo>
                  <a:lnTo>
                    <a:pt x="1468" y="2428"/>
                  </a:lnTo>
                  <a:lnTo>
                    <a:pt x="1600" y="2390"/>
                  </a:lnTo>
                  <a:lnTo>
                    <a:pt x="1713" y="2352"/>
                  </a:lnTo>
                  <a:lnTo>
                    <a:pt x="1825" y="2296"/>
                  </a:lnTo>
                  <a:lnTo>
                    <a:pt x="1938" y="2221"/>
                  </a:lnTo>
                  <a:lnTo>
                    <a:pt x="2051" y="2145"/>
                  </a:lnTo>
                  <a:lnTo>
                    <a:pt x="2145" y="2032"/>
                  </a:lnTo>
                  <a:lnTo>
                    <a:pt x="2221" y="1938"/>
                  </a:lnTo>
                  <a:lnTo>
                    <a:pt x="2277" y="1844"/>
                  </a:lnTo>
                  <a:lnTo>
                    <a:pt x="2333" y="1731"/>
                  </a:lnTo>
                  <a:lnTo>
                    <a:pt x="2390" y="1618"/>
                  </a:lnTo>
                  <a:lnTo>
                    <a:pt x="2409" y="1506"/>
                  </a:lnTo>
                  <a:lnTo>
                    <a:pt x="2446" y="1393"/>
                  </a:lnTo>
                  <a:lnTo>
                    <a:pt x="2446" y="1148"/>
                  </a:lnTo>
                  <a:lnTo>
                    <a:pt x="2409" y="922"/>
                  </a:lnTo>
                  <a:lnTo>
                    <a:pt x="2371" y="809"/>
                  </a:lnTo>
                  <a:lnTo>
                    <a:pt x="2333" y="697"/>
                  </a:lnTo>
                  <a:lnTo>
                    <a:pt x="2277" y="584"/>
                  </a:lnTo>
                  <a:lnTo>
                    <a:pt x="2202" y="490"/>
                  </a:lnTo>
                  <a:lnTo>
                    <a:pt x="2126" y="395"/>
                  </a:lnTo>
                  <a:lnTo>
                    <a:pt x="2032" y="301"/>
                  </a:lnTo>
                  <a:lnTo>
                    <a:pt x="1844" y="170"/>
                  </a:lnTo>
                  <a:lnTo>
                    <a:pt x="1656" y="76"/>
                  </a:lnTo>
                  <a:lnTo>
                    <a:pt x="1430" y="19"/>
                  </a:lnTo>
                  <a:lnTo>
                    <a:pt x="12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36"/>
            <p:cNvSpPr/>
            <p:nvPr/>
          </p:nvSpPr>
          <p:spPr>
            <a:xfrm>
              <a:off x="1885850" y="2717550"/>
              <a:ext cx="61175" cy="61175"/>
            </a:xfrm>
            <a:custGeom>
              <a:avLst/>
              <a:gdLst/>
              <a:ahLst/>
              <a:cxnLst/>
              <a:rect l="l" t="t" r="r" b="b"/>
              <a:pathLst>
                <a:path w="2447" h="2447" fill="none" extrusionOk="0">
                  <a:moveTo>
                    <a:pt x="1223" y="0"/>
                  </a:moveTo>
                  <a:lnTo>
                    <a:pt x="1223" y="0"/>
                  </a:lnTo>
                  <a:lnTo>
                    <a:pt x="1092" y="0"/>
                  </a:lnTo>
                  <a:lnTo>
                    <a:pt x="960" y="19"/>
                  </a:lnTo>
                  <a:lnTo>
                    <a:pt x="847" y="57"/>
                  </a:lnTo>
                  <a:lnTo>
                    <a:pt x="734" y="94"/>
                  </a:lnTo>
                  <a:lnTo>
                    <a:pt x="602" y="170"/>
                  </a:lnTo>
                  <a:lnTo>
                    <a:pt x="508" y="226"/>
                  </a:lnTo>
                  <a:lnTo>
                    <a:pt x="395" y="320"/>
                  </a:lnTo>
                  <a:lnTo>
                    <a:pt x="301" y="414"/>
                  </a:lnTo>
                  <a:lnTo>
                    <a:pt x="301" y="414"/>
                  </a:lnTo>
                  <a:lnTo>
                    <a:pt x="226" y="508"/>
                  </a:lnTo>
                  <a:lnTo>
                    <a:pt x="151" y="621"/>
                  </a:lnTo>
                  <a:lnTo>
                    <a:pt x="94" y="715"/>
                  </a:lnTo>
                  <a:lnTo>
                    <a:pt x="57" y="828"/>
                  </a:lnTo>
                  <a:lnTo>
                    <a:pt x="19" y="941"/>
                  </a:lnTo>
                  <a:lnTo>
                    <a:pt x="0" y="1073"/>
                  </a:lnTo>
                  <a:lnTo>
                    <a:pt x="0" y="1186"/>
                  </a:lnTo>
                  <a:lnTo>
                    <a:pt x="0" y="1299"/>
                  </a:lnTo>
                  <a:lnTo>
                    <a:pt x="0" y="1412"/>
                  </a:lnTo>
                  <a:lnTo>
                    <a:pt x="38" y="1543"/>
                  </a:lnTo>
                  <a:lnTo>
                    <a:pt x="76" y="1656"/>
                  </a:lnTo>
                  <a:lnTo>
                    <a:pt x="113" y="1750"/>
                  </a:lnTo>
                  <a:lnTo>
                    <a:pt x="170" y="1863"/>
                  </a:lnTo>
                  <a:lnTo>
                    <a:pt x="245" y="1957"/>
                  </a:lnTo>
                  <a:lnTo>
                    <a:pt x="320" y="2051"/>
                  </a:lnTo>
                  <a:lnTo>
                    <a:pt x="414" y="2145"/>
                  </a:lnTo>
                  <a:lnTo>
                    <a:pt x="414" y="2145"/>
                  </a:lnTo>
                  <a:lnTo>
                    <a:pt x="584" y="2277"/>
                  </a:lnTo>
                  <a:lnTo>
                    <a:pt x="791" y="2371"/>
                  </a:lnTo>
                  <a:lnTo>
                    <a:pt x="998" y="2428"/>
                  </a:lnTo>
                  <a:lnTo>
                    <a:pt x="1223" y="2446"/>
                  </a:lnTo>
                  <a:lnTo>
                    <a:pt x="1223" y="2446"/>
                  </a:lnTo>
                  <a:lnTo>
                    <a:pt x="1355" y="2446"/>
                  </a:lnTo>
                  <a:lnTo>
                    <a:pt x="1468" y="2428"/>
                  </a:lnTo>
                  <a:lnTo>
                    <a:pt x="1600" y="2390"/>
                  </a:lnTo>
                  <a:lnTo>
                    <a:pt x="1713" y="2352"/>
                  </a:lnTo>
                  <a:lnTo>
                    <a:pt x="1825" y="2296"/>
                  </a:lnTo>
                  <a:lnTo>
                    <a:pt x="1938" y="2221"/>
                  </a:lnTo>
                  <a:lnTo>
                    <a:pt x="2051" y="2145"/>
                  </a:lnTo>
                  <a:lnTo>
                    <a:pt x="2145" y="2032"/>
                  </a:lnTo>
                  <a:lnTo>
                    <a:pt x="2145" y="2032"/>
                  </a:lnTo>
                  <a:lnTo>
                    <a:pt x="2221" y="1938"/>
                  </a:lnTo>
                  <a:lnTo>
                    <a:pt x="2277" y="1844"/>
                  </a:lnTo>
                  <a:lnTo>
                    <a:pt x="2333" y="1731"/>
                  </a:lnTo>
                  <a:lnTo>
                    <a:pt x="2390" y="1618"/>
                  </a:lnTo>
                  <a:lnTo>
                    <a:pt x="2409" y="1506"/>
                  </a:lnTo>
                  <a:lnTo>
                    <a:pt x="2446" y="1393"/>
                  </a:lnTo>
                  <a:lnTo>
                    <a:pt x="2446" y="1148"/>
                  </a:lnTo>
                  <a:lnTo>
                    <a:pt x="2409" y="922"/>
                  </a:lnTo>
                  <a:lnTo>
                    <a:pt x="2371" y="809"/>
                  </a:lnTo>
                  <a:lnTo>
                    <a:pt x="2333" y="697"/>
                  </a:lnTo>
                  <a:lnTo>
                    <a:pt x="2277" y="584"/>
                  </a:lnTo>
                  <a:lnTo>
                    <a:pt x="2202" y="490"/>
                  </a:lnTo>
                  <a:lnTo>
                    <a:pt x="2126" y="395"/>
                  </a:lnTo>
                  <a:lnTo>
                    <a:pt x="2032" y="301"/>
                  </a:lnTo>
                  <a:lnTo>
                    <a:pt x="2032" y="301"/>
                  </a:lnTo>
                  <a:lnTo>
                    <a:pt x="1844" y="170"/>
                  </a:lnTo>
                  <a:lnTo>
                    <a:pt x="1656" y="76"/>
                  </a:lnTo>
                  <a:lnTo>
                    <a:pt x="1430" y="19"/>
                  </a:lnTo>
                  <a:lnTo>
                    <a:pt x="122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36"/>
            <p:cNvSpPr/>
            <p:nvPr/>
          </p:nvSpPr>
          <p:spPr>
            <a:xfrm>
              <a:off x="1952175" y="2568425"/>
              <a:ext cx="87050" cy="87525"/>
            </a:xfrm>
            <a:custGeom>
              <a:avLst/>
              <a:gdLst/>
              <a:ahLst/>
              <a:cxnLst/>
              <a:rect l="l" t="t" r="r" b="b"/>
              <a:pathLst>
                <a:path w="3482" h="3501" extrusionOk="0">
                  <a:moveTo>
                    <a:pt x="1731" y="1"/>
                  </a:moveTo>
                  <a:lnTo>
                    <a:pt x="1562" y="20"/>
                  </a:lnTo>
                  <a:lnTo>
                    <a:pt x="1374" y="38"/>
                  </a:lnTo>
                  <a:lnTo>
                    <a:pt x="1204" y="95"/>
                  </a:lnTo>
                  <a:lnTo>
                    <a:pt x="1035" y="151"/>
                  </a:lnTo>
                  <a:lnTo>
                    <a:pt x="866" y="245"/>
                  </a:lnTo>
                  <a:lnTo>
                    <a:pt x="715" y="339"/>
                  </a:lnTo>
                  <a:lnTo>
                    <a:pt x="565" y="452"/>
                  </a:lnTo>
                  <a:lnTo>
                    <a:pt x="433" y="603"/>
                  </a:lnTo>
                  <a:lnTo>
                    <a:pt x="320" y="735"/>
                  </a:lnTo>
                  <a:lnTo>
                    <a:pt x="226" y="885"/>
                  </a:lnTo>
                  <a:lnTo>
                    <a:pt x="151" y="1036"/>
                  </a:lnTo>
                  <a:lnTo>
                    <a:pt x="76" y="1205"/>
                  </a:lnTo>
                  <a:lnTo>
                    <a:pt x="38" y="1356"/>
                  </a:lnTo>
                  <a:lnTo>
                    <a:pt x="0" y="1525"/>
                  </a:lnTo>
                  <a:lnTo>
                    <a:pt x="0" y="1694"/>
                  </a:lnTo>
                  <a:lnTo>
                    <a:pt x="0" y="1864"/>
                  </a:lnTo>
                  <a:lnTo>
                    <a:pt x="19" y="2033"/>
                  </a:lnTo>
                  <a:lnTo>
                    <a:pt x="57" y="2183"/>
                  </a:lnTo>
                  <a:lnTo>
                    <a:pt x="94" y="2353"/>
                  </a:lnTo>
                  <a:lnTo>
                    <a:pt x="170" y="2503"/>
                  </a:lnTo>
                  <a:lnTo>
                    <a:pt x="245" y="2654"/>
                  </a:lnTo>
                  <a:lnTo>
                    <a:pt x="339" y="2804"/>
                  </a:lnTo>
                  <a:lnTo>
                    <a:pt x="452" y="2936"/>
                  </a:lnTo>
                  <a:lnTo>
                    <a:pt x="584" y="3068"/>
                  </a:lnTo>
                  <a:lnTo>
                    <a:pt x="715" y="3162"/>
                  </a:lnTo>
                  <a:lnTo>
                    <a:pt x="847" y="3256"/>
                  </a:lnTo>
                  <a:lnTo>
                    <a:pt x="979" y="3331"/>
                  </a:lnTo>
                  <a:lnTo>
                    <a:pt x="1129" y="3388"/>
                  </a:lnTo>
                  <a:lnTo>
                    <a:pt x="1280" y="3444"/>
                  </a:lnTo>
                  <a:lnTo>
                    <a:pt x="1430" y="3482"/>
                  </a:lnTo>
                  <a:lnTo>
                    <a:pt x="1581" y="3500"/>
                  </a:lnTo>
                  <a:lnTo>
                    <a:pt x="1919" y="3500"/>
                  </a:lnTo>
                  <a:lnTo>
                    <a:pt x="2089" y="3463"/>
                  </a:lnTo>
                  <a:lnTo>
                    <a:pt x="2277" y="3425"/>
                  </a:lnTo>
                  <a:lnTo>
                    <a:pt x="2446" y="3350"/>
                  </a:lnTo>
                  <a:lnTo>
                    <a:pt x="2616" y="3275"/>
                  </a:lnTo>
                  <a:lnTo>
                    <a:pt x="2766" y="3162"/>
                  </a:lnTo>
                  <a:lnTo>
                    <a:pt x="2917" y="3049"/>
                  </a:lnTo>
                  <a:lnTo>
                    <a:pt x="3048" y="2917"/>
                  </a:lnTo>
                  <a:lnTo>
                    <a:pt x="3161" y="2767"/>
                  </a:lnTo>
                  <a:lnTo>
                    <a:pt x="3255" y="2616"/>
                  </a:lnTo>
                  <a:lnTo>
                    <a:pt x="3331" y="2466"/>
                  </a:lnTo>
                  <a:lnTo>
                    <a:pt x="3387" y="2315"/>
                  </a:lnTo>
                  <a:lnTo>
                    <a:pt x="3444" y="2146"/>
                  </a:lnTo>
                  <a:lnTo>
                    <a:pt x="3462" y="1976"/>
                  </a:lnTo>
                  <a:lnTo>
                    <a:pt x="3481" y="1807"/>
                  </a:lnTo>
                  <a:lnTo>
                    <a:pt x="3481" y="1657"/>
                  </a:lnTo>
                  <a:lnTo>
                    <a:pt x="3462" y="1487"/>
                  </a:lnTo>
                  <a:lnTo>
                    <a:pt x="3425" y="1318"/>
                  </a:lnTo>
                  <a:lnTo>
                    <a:pt x="3368" y="1149"/>
                  </a:lnTo>
                  <a:lnTo>
                    <a:pt x="3312" y="998"/>
                  </a:lnTo>
                  <a:lnTo>
                    <a:pt x="3237" y="847"/>
                  </a:lnTo>
                  <a:lnTo>
                    <a:pt x="3143" y="716"/>
                  </a:lnTo>
                  <a:lnTo>
                    <a:pt x="3030" y="565"/>
                  </a:lnTo>
                  <a:lnTo>
                    <a:pt x="2898" y="452"/>
                  </a:lnTo>
                  <a:lnTo>
                    <a:pt x="2766" y="339"/>
                  </a:lnTo>
                  <a:lnTo>
                    <a:pt x="2634" y="264"/>
                  </a:lnTo>
                  <a:lnTo>
                    <a:pt x="2484" y="189"/>
                  </a:lnTo>
                  <a:lnTo>
                    <a:pt x="2352" y="114"/>
                  </a:lnTo>
                  <a:lnTo>
                    <a:pt x="2202" y="76"/>
                  </a:lnTo>
                  <a:lnTo>
                    <a:pt x="2051" y="38"/>
                  </a:lnTo>
                  <a:lnTo>
                    <a:pt x="1901" y="20"/>
                  </a:lnTo>
                  <a:lnTo>
                    <a:pt x="17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36"/>
            <p:cNvSpPr/>
            <p:nvPr/>
          </p:nvSpPr>
          <p:spPr>
            <a:xfrm>
              <a:off x="1952175" y="2568425"/>
              <a:ext cx="87050" cy="87525"/>
            </a:xfrm>
            <a:custGeom>
              <a:avLst/>
              <a:gdLst/>
              <a:ahLst/>
              <a:cxnLst/>
              <a:rect l="l" t="t" r="r" b="b"/>
              <a:pathLst>
                <a:path w="3482" h="3501" fill="none" extrusionOk="0">
                  <a:moveTo>
                    <a:pt x="1731" y="1"/>
                  </a:moveTo>
                  <a:lnTo>
                    <a:pt x="1731" y="1"/>
                  </a:lnTo>
                  <a:lnTo>
                    <a:pt x="1562" y="20"/>
                  </a:lnTo>
                  <a:lnTo>
                    <a:pt x="1374" y="38"/>
                  </a:lnTo>
                  <a:lnTo>
                    <a:pt x="1204" y="95"/>
                  </a:lnTo>
                  <a:lnTo>
                    <a:pt x="1035" y="151"/>
                  </a:lnTo>
                  <a:lnTo>
                    <a:pt x="866" y="245"/>
                  </a:lnTo>
                  <a:lnTo>
                    <a:pt x="715" y="339"/>
                  </a:lnTo>
                  <a:lnTo>
                    <a:pt x="565" y="452"/>
                  </a:lnTo>
                  <a:lnTo>
                    <a:pt x="433" y="603"/>
                  </a:lnTo>
                  <a:lnTo>
                    <a:pt x="433" y="603"/>
                  </a:lnTo>
                  <a:lnTo>
                    <a:pt x="320" y="735"/>
                  </a:lnTo>
                  <a:lnTo>
                    <a:pt x="226" y="885"/>
                  </a:lnTo>
                  <a:lnTo>
                    <a:pt x="151" y="1036"/>
                  </a:lnTo>
                  <a:lnTo>
                    <a:pt x="76" y="1205"/>
                  </a:lnTo>
                  <a:lnTo>
                    <a:pt x="38" y="1356"/>
                  </a:lnTo>
                  <a:lnTo>
                    <a:pt x="0" y="1525"/>
                  </a:lnTo>
                  <a:lnTo>
                    <a:pt x="0" y="1694"/>
                  </a:lnTo>
                  <a:lnTo>
                    <a:pt x="0" y="1864"/>
                  </a:lnTo>
                  <a:lnTo>
                    <a:pt x="19" y="2033"/>
                  </a:lnTo>
                  <a:lnTo>
                    <a:pt x="57" y="2183"/>
                  </a:lnTo>
                  <a:lnTo>
                    <a:pt x="94" y="2353"/>
                  </a:lnTo>
                  <a:lnTo>
                    <a:pt x="170" y="2503"/>
                  </a:lnTo>
                  <a:lnTo>
                    <a:pt x="245" y="2654"/>
                  </a:lnTo>
                  <a:lnTo>
                    <a:pt x="339" y="2804"/>
                  </a:lnTo>
                  <a:lnTo>
                    <a:pt x="452" y="2936"/>
                  </a:lnTo>
                  <a:lnTo>
                    <a:pt x="584" y="3068"/>
                  </a:lnTo>
                  <a:lnTo>
                    <a:pt x="584" y="3068"/>
                  </a:lnTo>
                  <a:lnTo>
                    <a:pt x="715" y="3162"/>
                  </a:lnTo>
                  <a:lnTo>
                    <a:pt x="847" y="3256"/>
                  </a:lnTo>
                  <a:lnTo>
                    <a:pt x="979" y="3331"/>
                  </a:lnTo>
                  <a:lnTo>
                    <a:pt x="1129" y="3388"/>
                  </a:lnTo>
                  <a:lnTo>
                    <a:pt x="1280" y="3444"/>
                  </a:lnTo>
                  <a:lnTo>
                    <a:pt x="1430" y="3482"/>
                  </a:lnTo>
                  <a:lnTo>
                    <a:pt x="1581" y="3500"/>
                  </a:lnTo>
                  <a:lnTo>
                    <a:pt x="1731" y="3500"/>
                  </a:lnTo>
                  <a:lnTo>
                    <a:pt x="1731" y="3500"/>
                  </a:lnTo>
                  <a:lnTo>
                    <a:pt x="1919" y="3500"/>
                  </a:lnTo>
                  <a:lnTo>
                    <a:pt x="2089" y="3463"/>
                  </a:lnTo>
                  <a:lnTo>
                    <a:pt x="2277" y="3425"/>
                  </a:lnTo>
                  <a:lnTo>
                    <a:pt x="2446" y="3350"/>
                  </a:lnTo>
                  <a:lnTo>
                    <a:pt x="2616" y="3275"/>
                  </a:lnTo>
                  <a:lnTo>
                    <a:pt x="2766" y="3162"/>
                  </a:lnTo>
                  <a:lnTo>
                    <a:pt x="2917" y="3049"/>
                  </a:lnTo>
                  <a:lnTo>
                    <a:pt x="3048" y="2917"/>
                  </a:lnTo>
                  <a:lnTo>
                    <a:pt x="3048" y="2917"/>
                  </a:lnTo>
                  <a:lnTo>
                    <a:pt x="3161" y="2767"/>
                  </a:lnTo>
                  <a:lnTo>
                    <a:pt x="3255" y="2616"/>
                  </a:lnTo>
                  <a:lnTo>
                    <a:pt x="3331" y="2466"/>
                  </a:lnTo>
                  <a:lnTo>
                    <a:pt x="3387" y="2315"/>
                  </a:lnTo>
                  <a:lnTo>
                    <a:pt x="3444" y="2146"/>
                  </a:lnTo>
                  <a:lnTo>
                    <a:pt x="3462" y="1976"/>
                  </a:lnTo>
                  <a:lnTo>
                    <a:pt x="3481" y="1807"/>
                  </a:lnTo>
                  <a:lnTo>
                    <a:pt x="3481" y="1657"/>
                  </a:lnTo>
                  <a:lnTo>
                    <a:pt x="3462" y="1487"/>
                  </a:lnTo>
                  <a:lnTo>
                    <a:pt x="3425" y="1318"/>
                  </a:lnTo>
                  <a:lnTo>
                    <a:pt x="3368" y="1149"/>
                  </a:lnTo>
                  <a:lnTo>
                    <a:pt x="3312" y="998"/>
                  </a:lnTo>
                  <a:lnTo>
                    <a:pt x="3237" y="847"/>
                  </a:lnTo>
                  <a:lnTo>
                    <a:pt x="3143" y="716"/>
                  </a:lnTo>
                  <a:lnTo>
                    <a:pt x="3030" y="565"/>
                  </a:lnTo>
                  <a:lnTo>
                    <a:pt x="2898" y="452"/>
                  </a:lnTo>
                  <a:lnTo>
                    <a:pt x="2898" y="452"/>
                  </a:lnTo>
                  <a:lnTo>
                    <a:pt x="2766" y="339"/>
                  </a:lnTo>
                  <a:lnTo>
                    <a:pt x="2634" y="264"/>
                  </a:lnTo>
                  <a:lnTo>
                    <a:pt x="2484" y="189"/>
                  </a:lnTo>
                  <a:lnTo>
                    <a:pt x="2352" y="114"/>
                  </a:lnTo>
                  <a:lnTo>
                    <a:pt x="2202" y="76"/>
                  </a:lnTo>
                  <a:lnTo>
                    <a:pt x="2051" y="38"/>
                  </a:lnTo>
                  <a:lnTo>
                    <a:pt x="1901" y="20"/>
                  </a:lnTo>
                  <a:lnTo>
                    <a:pt x="17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36"/>
            <p:cNvSpPr/>
            <p:nvPr/>
          </p:nvSpPr>
          <p:spPr>
            <a:xfrm>
              <a:off x="1768250" y="2753775"/>
              <a:ext cx="103500" cy="71975"/>
            </a:xfrm>
            <a:custGeom>
              <a:avLst/>
              <a:gdLst/>
              <a:ahLst/>
              <a:cxnLst/>
              <a:rect l="l" t="t" r="r" b="b"/>
              <a:pathLst>
                <a:path w="4140" h="2879" extrusionOk="0">
                  <a:moveTo>
                    <a:pt x="38" y="0"/>
                  </a:moveTo>
                  <a:lnTo>
                    <a:pt x="0" y="19"/>
                  </a:lnTo>
                  <a:lnTo>
                    <a:pt x="0" y="57"/>
                  </a:lnTo>
                  <a:lnTo>
                    <a:pt x="0" y="113"/>
                  </a:lnTo>
                  <a:lnTo>
                    <a:pt x="76" y="264"/>
                  </a:lnTo>
                  <a:lnTo>
                    <a:pt x="245" y="433"/>
                  </a:lnTo>
                  <a:lnTo>
                    <a:pt x="452" y="659"/>
                  </a:lnTo>
                  <a:lnTo>
                    <a:pt x="734" y="903"/>
                  </a:lnTo>
                  <a:lnTo>
                    <a:pt x="1073" y="1167"/>
                  </a:lnTo>
                  <a:lnTo>
                    <a:pt x="1449" y="1449"/>
                  </a:lnTo>
                  <a:lnTo>
                    <a:pt x="1844" y="1750"/>
                  </a:lnTo>
                  <a:lnTo>
                    <a:pt x="2221" y="1995"/>
                  </a:lnTo>
                  <a:lnTo>
                    <a:pt x="2559" y="2202"/>
                  </a:lnTo>
                  <a:lnTo>
                    <a:pt x="2898" y="2409"/>
                  </a:lnTo>
                  <a:lnTo>
                    <a:pt x="3199" y="2578"/>
                  </a:lnTo>
                  <a:lnTo>
                    <a:pt x="3481" y="2710"/>
                  </a:lnTo>
                  <a:lnTo>
                    <a:pt x="3707" y="2804"/>
                  </a:lnTo>
                  <a:lnTo>
                    <a:pt x="3895" y="2860"/>
                  </a:lnTo>
                  <a:lnTo>
                    <a:pt x="4027" y="2879"/>
                  </a:lnTo>
                  <a:lnTo>
                    <a:pt x="4083" y="2879"/>
                  </a:lnTo>
                  <a:lnTo>
                    <a:pt x="4121" y="2860"/>
                  </a:lnTo>
                  <a:lnTo>
                    <a:pt x="4140" y="2804"/>
                  </a:lnTo>
                  <a:lnTo>
                    <a:pt x="4121" y="2766"/>
                  </a:lnTo>
                  <a:lnTo>
                    <a:pt x="4046" y="2616"/>
                  </a:lnTo>
                  <a:lnTo>
                    <a:pt x="3895" y="2446"/>
                  </a:lnTo>
                  <a:lnTo>
                    <a:pt x="3669" y="2220"/>
                  </a:lnTo>
                  <a:lnTo>
                    <a:pt x="3387" y="1976"/>
                  </a:lnTo>
                  <a:lnTo>
                    <a:pt x="3067" y="1712"/>
                  </a:lnTo>
                  <a:lnTo>
                    <a:pt x="2691" y="1430"/>
                  </a:lnTo>
                  <a:lnTo>
                    <a:pt x="2277" y="1129"/>
                  </a:lnTo>
                  <a:lnTo>
                    <a:pt x="1901" y="884"/>
                  </a:lnTo>
                  <a:lnTo>
                    <a:pt x="1562" y="678"/>
                  </a:lnTo>
                  <a:lnTo>
                    <a:pt x="1223" y="471"/>
                  </a:lnTo>
                  <a:lnTo>
                    <a:pt x="922" y="301"/>
                  </a:lnTo>
                  <a:lnTo>
                    <a:pt x="659" y="169"/>
                  </a:lnTo>
                  <a:lnTo>
                    <a:pt x="414" y="75"/>
                  </a:lnTo>
                  <a:lnTo>
                    <a:pt x="226" y="19"/>
                  </a:lnTo>
                  <a:lnTo>
                    <a:pt x="9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36"/>
            <p:cNvSpPr/>
            <p:nvPr/>
          </p:nvSpPr>
          <p:spPr>
            <a:xfrm>
              <a:off x="1721200" y="2801275"/>
              <a:ext cx="16025" cy="23075"/>
            </a:xfrm>
            <a:custGeom>
              <a:avLst/>
              <a:gdLst/>
              <a:ahLst/>
              <a:cxnLst/>
              <a:rect l="l" t="t" r="r" b="b"/>
              <a:pathLst>
                <a:path w="641" h="923" extrusionOk="0">
                  <a:moveTo>
                    <a:pt x="641" y="1"/>
                  </a:moveTo>
                  <a:lnTo>
                    <a:pt x="1" y="922"/>
                  </a:lnTo>
                  <a:lnTo>
                    <a:pt x="1" y="922"/>
                  </a:lnTo>
                  <a:lnTo>
                    <a:pt x="1" y="922"/>
                  </a:lnTo>
                  <a:lnTo>
                    <a:pt x="641" y="1"/>
                  </a:lnTo>
                  <a:lnTo>
                    <a:pt x="641" y="1"/>
                  </a:lnTo>
                  <a:close/>
                </a:path>
              </a:pathLst>
            </a:custGeom>
            <a:solidFill>
              <a:srgbClr val="F3E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36"/>
            <p:cNvSpPr/>
            <p:nvPr/>
          </p:nvSpPr>
          <p:spPr>
            <a:xfrm>
              <a:off x="1721200" y="2801275"/>
              <a:ext cx="16025" cy="23075"/>
            </a:xfrm>
            <a:custGeom>
              <a:avLst/>
              <a:gdLst/>
              <a:ahLst/>
              <a:cxnLst/>
              <a:rect l="l" t="t" r="r" b="b"/>
              <a:pathLst>
                <a:path w="641" h="923" fill="none" extrusionOk="0">
                  <a:moveTo>
                    <a:pt x="641" y="1"/>
                  </a:moveTo>
                  <a:lnTo>
                    <a:pt x="1" y="922"/>
                  </a:lnTo>
                  <a:lnTo>
                    <a:pt x="1" y="922"/>
                  </a:lnTo>
                  <a:lnTo>
                    <a:pt x="1" y="922"/>
                  </a:lnTo>
                  <a:lnTo>
                    <a:pt x="641" y="1"/>
                  </a:lnTo>
                  <a:lnTo>
                    <a:pt x="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36"/>
            <p:cNvSpPr/>
            <p:nvPr/>
          </p:nvSpPr>
          <p:spPr>
            <a:xfrm>
              <a:off x="1721200" y="2801275"/>
              <a:ext cx="117150" cy="78100"/>
            </a:xfrm>
            <a:custGeom>
              <a:avLst/>
              <a:gdLst/>
              <a:ahLst/>
              <a:cxnLst/>
              <a:rect l="l" t="t" r="r" b="b"/>
              <a:pathLst>
                <a:path w="4686" h="3124" extrusionOk="0">
                  <a:moveTo>
                    <a:pt x="641" y="1"/>
                  </a:moveTo>
                  <a:lnTo>
                    <a:pt x="1" y="922"/>
                  </a:lnTo>
                  <a:lnTo>
                    <a:pt x="509" y="1280"/>
                  </a:lnTo>
                  <a:lnTo>
                    <a:pt x="1055" y="1637"/>
                  </a:lnTo>
                  <a:lnTo>
                    <a:pt x="1732" y="2033"/>
                  </a:lnTo>
                  <a:lnTo>
                    <a:pt x="2466" y="2428"/>
                  </a:lnTo>
                  <a:lnTo>
                    <a:pt x="2842" y="2616"/>
                  </a:lnTo>
                  <a:lnTo>
                    <a:pt x="3199" y="2785"/>
                  </a:lnTo>
                  <a:lnTo>
                    <a:pt x="3557" y="2936"/>
                  </a:lnTo>
                  <a:lnTo>
                    <a:pt x="3896" y="3030"/>
                  </a:lnTo>
                  <a:lnTo>
                    <a:pt x="4197" y="3105"/>
                  </a:lnTo>
                  <a:lnTo>
                    <a:pt x="4347" y="3124"/>
                  </a:lnTo>
                  <a:lnTo>
                    <a:pt x="4479" y="3124"/>
                  </a:lnTo>
                  <a:lnTo>
                    <a:pt x="4686" y="2823"/>
                  </a:lnTo>
                  <a:lnTo>
                    <a:pt x="4328" y="2635"/>
                  </a:lnTo>
                  <a:lnTo>
                    <a:pt x="3914" y="2409"/>
                  </a:lnTo>
                  <a:lnTo>
                    <a:pt x="3369" y="2089"/>
                  </a:lnTo>
                  <a:lnTo>
                    <a:pt x="2748" y="1694"/>
                  </a:lnTo>
                  <a:lnTo>
                    <a:pt x="2071" y="1205"/>
                  </a:lnTo>
                  <a:lnTo>
                    <a:pt x="1713" y="941"/>
                  </a:lnTo>
                  <a:lnTo>
                    <a:pt x="1356" y="640"/>
                  </a:lnTo>
                  <a:lnTo>
                    <a:pt x="998" y="320"/>
                  </a:lnTo>
                  <a:lnTo>
                    <a:pt x="641"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36"/>
            <p:cNvSpPr/>
            <p:nvPr/>
          </p:nvSpPr>
          <p:spPr>
            <a:xfrm>
              <a:off x="1721200" y="2801275"/>
              <a:ext cx="117150" cy="78100"/>
            </a:xfrm>
            <a:custGeom>
              <a:avLst/>
              <a:gdLst/>
              <a:ahLst/>
              <a:cxnLst/>
              <a:rect l="l" t="t" r="r" b="b"/>
              <a:pathLst>
                <a:path w="4686" h="3124" fill="none" extrusionOk="0">
                  <a:moveTo>
                    <a:pt x="641" y="1"/>
                  </a:moveTo>
                  <a:lnTo>
                    <a:pt x="641" y="1"/>
                  </a:lnTo>
                  <a:lnTo>
                    <a:pt x="641" y="1"/>
                  </a:lnTo>
                  <a:lnTo>
                    <a:pt x="1" y="922"/>
                  </a:lnTo>
                  <a:lnTo>
                    <a:pt x="1" y="922"/>
                  </a:lnTo>
                  <a:lnTo>
                    <a:pt x="509" y="1280"/>
                  </a:lnTo>
                  <a:lnTo>
                    <a:pt x="1055" y="1637"/>
                  </a:lnTo>
                  <a:lnTo>
                    <a:pt x="1732" y="2033"/>
                  </a:lnTo>
                  <a:lnTo>
                    <a:pt x="2466" y="2428"/>
                  </a:lnTo>
                  <a:lnTo>
                    <a:pt x="2842" y="2616"/>
                  </a:lnTo>
                  <a:lnTo>
                    <a:pt x="3199" y="2785"/>
                  </a:lnTo>
                  <a:lnTo>
                    <a:pt x="3557" y="2936"/>
                  </a:lnTo>
                  <a:lnTo>
                    <a:pt x="3896" y="3030"/>
                  </a:lnTo>
                  <a:lnTo>
                    <a:pt x="4197" y="3105"/>
                  </a:lnTo>
                  <a:lnTo>
                    <a:pt x="4347" y="3124"/>
                  </a:lnTo>
                  <a:lnTo>
                    <a:pt x="4479" y="3124"/>
                  </a:lnTo>
                  <a:lnTo>
                    <a:pt x="4479" y="3124"/>
                  </a:lnTo>
                  <a:lnTo>
                    <a:pt x="4479" y="3124"/>
                  </a:lnTo>
                  <a:lnTo>
                    <a:pt x="4686" y="2823"/>
                  </a:lnTo>
                  <a:lnTo>
                    <a:pt x="4686" y="2823"/>
                  </a:lnTo>
                  <a:lnTo>
                    <a:pt x="4328" y="2635"/>
                  </a:lnTo>
                  <a:lnTo>
                    <a:pt x="3914" y="2409"/>
                  </a:lnTo>
                  <a:lnTo>
                    <a:pt x="3369" y="2089"/>
                  </a:lnTo>
                  <a:lnTo>
                    <a:pt x="2748" y="1694"/>
                  </a:lnTo>
                  <a:lnTo>
                    <a:pt x="2071" y="1205"/>
                  </a:lnTo>
                  <a:lnTo>
                    <a:pt x="1713" y="941"/>
                  </a:lnTo>
                  <a:lnTo>
                    <a:pt x="1356" y="640"/>
                  </a:lnTo>
                  <a:lnTo>
                    <a:pt x="998" y="320"/>
                  </a:lnTo>
                  <a:lnTo>
                    <a:pt x="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36"/>
            <p:cNvSpPr/>
            <p:nvPr/>
          </p:nvSpPr>
          <p:spPr>
            <a:xfrm>
              <a:off x="1419700" y="2968725"/>
              <a:ext cx="352325" cy="322250"/>
            </a:xfrm>
            <a:custGeom>
              <a:avLst/>
              <a:gdLst/>
              <a:ahLst/>
              <a:cxnLst/>
              <a:rect l="l" t="t" r="r" b="b"/>
              <a:pathLst>
                <a:path w="14093" h="12890" extrusionOk="0">
                  <a:moveTo>
                    <a:pt x="2822" y="1"/>
                  </a:moveTo>
                  <a:lnTo>
                    <a:pt x="2728" y="20"/>
                  </a:lnTo>
                  <a:lnTo>
                    <a:pt x="2709" y="39"/>
                  </a:lnTo>
                  <a:lnTo>
                    <a:pt x="2314" y="377"/>
                  </a:lnTo>
                  <a:lnTo>
                    <a:pt x="1938" y="754"/>
                  </a:lnTo>
                  <a:lnTo>
                    <a:pt x="1581" y="1149"/>
                  </a:lnTo>
                  <a:lnTo>
                    <a:pt x="1261" y="1600"/>
                  </a:lnTo>
                  <a:lnTo>
                    <a:pt x="1054" y="1901"/>
                  </a:lnTo>
                  <a:lnTo>
                    <a:pt x="866" y="2221"/>
                  </a:lnTo>
                  <a:lnTo>
                    <a:pt x="715" y="2541"/>
                  </a:lnTo>
                  <a:lnTo>
                    <a:pt x="565" y="2880"/>
                  </a:lnTo>
                  <a:lnTo>
                    <a:pt x="433" y="3200"/>
                  </a:lnTo>
                  <a:lnTo>
                    <a:pt x="320" y="3538"/>
                  </a:lnTo>
                  <a:lnTo>
                    <a:pt x="226" y="3877"/>
                  </a:lnTo>
                  <a:lnTo>
                    <a:pt x="132" y="4234"/>
                  </a:lnTo>
                  <a:lnTo>
                    <a:pt x="75" y="4573"/>
                  </a:lnTo>
                  <a:lnTo>
                    <a:pt x="38" y="4912"/>
                  </a:lnTo>
                  <a:lnTo>
                    <a:pt x="0" y="5269"/>
                  </a:lnTo>
                  <a:lnTo>
                    <a:pt x="0" y="5608"/>
                  </a:lnTo>
                  <a:lnTo>
                    <a:pt x="0" y="5965"/>
                  </a:lnTo>
                  <a:lnTo>
                    <a:pt x="19" y="6304"/>
                  </a:lnTo>
                  <a:lnTo>
                    <a:pt x="56" y="6643"/>
                  </a:lnTo>
                  <a:lnTo>
                    <a:pt x="113" y="7000"/>
                  </a:lnTo>
                  <a:lnTo>
                    <a:pt x="188" y="7339"/>
                  </a:lnTo>
                  <a:lnTo>
                    <a:pt x="282" y="7659"/>
                  </a:lnTo>
                  <a:lnTo>
                    <a:pt x="376" y="7998"/>
                  </a:lnTo>
                  <a:lnTo>
                    <a:pt x="508" y="8317"/>
                  </a:lnTo>
                  <a:lnTo>
                    <a:pt x="640" y="8637"/>
                  </a:lnTo>
                  <a:lnTo>
                    <a:pt x="790" y="8957"/>
                  </a:lnTo>
                  <a:lnTo>
                    <a:pt x="960" y="9258"/>
                  </a:lnTo>
                  <a:lnTo>
                    <a:pt x="1129" y="9559"/>
                  </a:lnTo>
                  <a:lnTo>
                    <a:pt x="1336" y="9860"/>
                  </a:lnTo>
                  <a:lnTo>
                    <a:pt x="1543" y="10143"/>
                  </a:lnTo>
                  <a:lnTo>
                    <a:pt x="1769" y="10406"/>
                  </a:lnTo>
                  <a:lnTo>
                    <a:pt x="2013" y="10669"/>
                  </a:lnTo>
                  <a:lnTo>
                    <a:pt x="2277" y="10933"/>
                  </a:lnTo>
                  <a:lnTo>
                    <a:pt x="2540" y="11177"/>
                  </a:lnTo>
                  <a:lnTo>
                    <a:pt x="2822" y="11403"/>
                  </a:lnTo>
                  <a:lnTo>
                    <a:pt x="3123" y="11610"/>
                  </a:lnTo>
                  <a:lnTo>
                    <a:pt x="3443" y="11817"/>
                  </a:lnTo>
                  <a:lnTo>
                    <a:pt x="3763" y="12005"/>
                  </a:lnTo>
                  <a:lnTo>
                    <a:pt x="4083" y="12175"/>
                  </a:lnTo>
                  <a:lnTo>
                    <a:pt x="4403" y="12325"/>
                  </a:lnTo>
                  <a:lnTo>
                    <a:pt x="4742" y="12457"/>
                  </a:lnTo>
                  <a:lnTo>
                    <a:pt x="5080" y="12570"/>
                  </a:lnTo>
                  <a:lnTo>
                    <a:pt x="5419" y="12664"/>
                  </a:lnTo>
                  <a:lnTo>
                    <a:pt x="5758" y="12739"/>
                  </a:lnTo>
                  <a:lnTo>
                    <a:pt x="6115" y="12796"/>
                  </a:lnTo>
                  <a:lnTo>
                    <a:pt x="6454" y="12852"/>
                  </a:lnTo>
                  <a:lnTo>
                    <a:pt x="6811" y="12871"/>
                  </a:lnTo>
                  <a:lnTo>
                    <a:pt x="7150" y="12890"/>
                  </a:lnTo>
                  <a:lnTo>
                    <a:pt x="7489" y="12871"/>
                  </a:lnTo>
                  <a:lnTo>
                    <a:pt x="7846" y="12852"/>
                  </a:lnTo>
                  <a:lnTo>
                    <a:pt x="8185" y="12814"/>
                  </a:lnTo>
                  <a:lnTo>
                    <a:pt x="8524" y="12758"/>
                  </a:lnTo>
                  <a:lnTo>
                    <a:pt x="8862" y="12683"/>
                  </a:lnTo>
                  <a:lnTo>
                    <a:pt x="9201" y="12607"/>
                  </a:lnTo>
                  <a:lnTo>
                    <a:pt x="9540" y="12495"/>
                  </a:lnTo>
                  <a:lnTo>
                    <a:pt x="9859" y="12382"/>
                  </a:lnTo>
                  <a:lnTo>
                    <a:pt x="10179" y="12250"/>
                  </a:lnTo>
                  <a:lnTo>
                    <a:pt x="10499" y="12099"/>
                  </a:lnTo>
                  <a:lnTo>
                    <a:pt x="10800" y="11930"/>
                  </a:lnTo>
                  <a:lnTo>
                    <a:pt x="11101" y="11742"/>
                  </a:lnTo>
                  <a:lnTo>
                    <a:pt x="11383" y="11554"/>
                  </a:lnTo>
                  <a:lnTo>
                    <a:pt x="11666" y="11328"/>
                  </a:lnTo>
                  <a:lnTo>
                    <a:pt x="11948" y="11102"/>
                  </a:lnTo>
                  <a:lnTo>
                    <a:pt x="12211" y="10858"/>
                  </a:lnTo>
                  <a:lnTo>
                    <a:pt x="12475" y="10613"/>
                  </a:lnTo>
                  <a:lnTo>
                    <a:pt x="12701" y="10331"/>
                  </a:lnTo>
                  <a:lnTo>
                    <a:pt x="12945" y="10048"/>
                  </a:lnTo>
                  <a:lnTo>
                    <a:pt x="13152" y="9747"/>
                  </a:lnTo>
                  <a:lnTo>
                    <a:pt x="13434" y="9296"/>
                  </a:lnTo>
                  <a:lnTo>
                    <a:pt x="13679" y="8844"/>
                  </a:lnTo>
                  <a:lnTo>
                    <a:pt x="13905" y="8374"/>
                  </a:lnTo>
                  <a:lnTo>
                    <a:pt x="14074" y="7885"/>
                  </a:lnTo>
                  <a:lnTo>
                    <a:pt x="14093" y="7847"/>
                  </a:lnTo>
                  <a:lnTo>
                    <a:pt x="14093" y="7809"/>
                  </a:lnTo>
                  <a:lnTo>
                    <a:pt x="14093" y="7753"/>
                  </a:lnTo>
                  <a:lnTo>
                    <a:pt x="14036" y="7659"/>
                  </a:lnTo>
                  <a:lnTo>
                    <a:pt x="13961" y="7546"/>
                  </a:lnTo>
                  <a:lnTo>
                    <a:pt x="13679" y="7245"/>
                  </a:lnTo>
                  <a:lnTo>
                    <a:pt x="13265" y="6869"/>
                  </a:lnTo>
                  <a:lnTo>
                    <a:pt x="12738" y="6417"/>
                  </a:lnTo>
                  <a:lnTo>
                    <a:pt x="12098" y="5890"/>
                  </a:lnTo>
                  <a:lnTo>
                    <a:pt x="11365" y="5326"/>
                  </a:lnTo>
                  <a:lnTo>
                    <a:pt x="10556" y="4724"/>
                  </a:lnTo>
                  <a:lnTo>
                    <a:pt x="9671" y="4084"/>
                  </a:lnTo>
                  <a:lnTo>
                    <a:pt x="8730" y="3444"/>
                  </a:lnTo>
                  <a:lnTo>
                    <a:pt x="7489" y="2597"/>
                  </a:lnTo>
                  <a:lnTo>
                    <a:pt x="7357" y="2522"/>
                  </a:lnTo>
                  <a:lnTo>
                    <a:pt x="7225" y="2428"/>
                  </a:lnTo>
                  <a:lnTo>
                    <a:pt x="7094" y="2334"/>
                  </a:lnTo>
                  <a:lnTo>
                    <a:pt x="6830" y="2165"/>
                  </a:lnTo>
                  <a:lnTo>
                    <a:pt x="5833" y="1544"/>
                  </a:lnTo>
                  <a:lnTo>
                    <a:pt x="5588" y="1393"/>
                  </a:lnTo>
                  <a:lnTo>
                    <a:pt x="5250" y="1205"/>
                  </a:lnTo>
                  <a:lnTo>
                    <a:pt x="4422" y="716"/>
                  </a:lnTo>
                  <a:lnTo>
                    <a:pt x="3744" y="358"/>
                  </a:lnTo>
                  <a:lnTo>
                    <a:pt x="3707" y="340"/>
                  </a:lnTo>
                  <a:lnTo>
                    <a:pt x="3556" y="264"/>
                  </a:lnTo>
                  <a:lnTo>
                    <a:pt x="3481" y="246"/>
                  </a:lnTo>
                  <a:lnTo>
                    <a:pt x="3387" y="189"/>
                  </a:lnTo>
                  <a:lnTo>
                    <a:pt x="3349" y="170"/>
                  </a:lnTo>
                  <a:lnTo>
                    <a:pt x="3123" y="95"/>
                  </a:lnTo>
                  <a:lnTo>
                    <a:pt x="2954" y="39"/>
                  </a:lnTo>
                  <a:lnTo>
                    <a:pt x="28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36"/>
            <p:cNvSpPr/>
            <p:nvPr/>
          </p:nvSpPr>
          <p:spPr>
            <a:xfrm>
              <a:off x="1419700" y="2968725"/>
              <a:ext cx="352325" cy="322250"/>
            </a:xfrm>
            <a:custGeom>
              <a:avLst/>
              <a:gdLst/>
              <a:ahLst/>
              <a:cxnLst/>
              <a:rect l="l" t="t" r="r" b="b"/>
              <a:pathLst>
                <a:path w="14093" h="12890" fill="none" extrusionOk="0">
                  <a:moveTo>
                    <a:pt x="13152" y="9747"/>
                  </a:moveTo>
                  <a:lnTo>
                    <a:pt x="13152" y="9747"/>
                  </a:lnTo>
                  <a:lnTo>
                    <a:pt x="12945" y="10048"/>
                  </a:lnTo>
                  <a:lnTo>
                    <a:pt x="12701" y="10331"/>
                  </a:lnTo>
                  <a:lnTo>
                    <a:pt x="12475" y="10613"/>
                  </a:lnTo>
                  <a:lnTo>
                    <a:pt x="12211" y="10858"/>
                  </a:lnTo>
                  <a:lnTo>
                    <a:pt x="11948" y="11102"/>
                  </a:lnTo>
                  <a:lnTo>
                    <a:pt x="11666" y="11328"/>
                  </a:lnTo>
                  <a:lnTo>
                    <a:pt x="11383" y="11554"/>
                  </a:lnTo>
                  <a:lnTo>
                    <a:pt x="11101" y="11742"/>
                  </a:lnTo>
                  <a:lnTo>
                    <a:pt x="10800" y="11930"/>
                  </a:lnTo>
                  <a:lnTo>
                    <a:pt x="10499" y="12099"/>
                  </a:lnTo>
                  <a:lnTo>
                    <a:pt x="10179" y="12250"/>
                  </a:lnTo>
                  <a:lnTo>
                    <a:pt x="9859" y="12382"/>
                  </a:lnTo>
                  <a:lnTo>
                    <a:pt x="9540" y="12495"/>
                  </a:lnTo>
                  <a:lnTo>
                    <a:pt x="9201" y="12607"/>
                  </a:lnTo>
                  <a:lnTo>
                    <a:pt x="8862" y="12683"/>
                  </a:lnTo>
                  <a:lnTo>
                    <a:pt x="8524" y="12758"/>
                  </a:lnTo>
                  <a:lnTo>
                    <a:pt x="8185" y="12814"/>
                  </a:lnTo>
                  <a:lnTo>
                    <a:pt x="7846" y="12852"/>
                  </a:lnTo>
                  <a:lnTo>
                    <a:pt x="7489" y="12871"/>
                  </a:lnTo>
                  <a:lnTo>
                    <a:pt x="7150" y="12890"/>
                  </a:lnTo>
                  <a:lnTo>
                    <a:pt x="6811" y="12871"/>
                  </a:lnTo>
                  <a:lnTo>
                    <a:pt x="6454" y="12852"/>
                  </a:lnTo>
                  <a:lnTo>
                    <a:pt x="6115" y="12796"/>
                  </a:lnTo>
                  <a:lnTo>
                    <a:pt x="5758" y="12739"/>
                  </a:lnTo>
                  <a:lnTo>
                    <a:pt x="5419" y="12664"/>
                  </a:lnTo>
                  <a:lnTo>
                    <a:pt x="5080" y="12570"/>
                  </a:lnTo>
                  <a:lnTo>
                    <a:pt x="4742" y="12457"/>
                  </a:lnTo>
                  <a:lnTo>
                    <a:pt x="4403" y="12325"/>
                  </a:lnTo>
                  <a:lnTo>
                    <a:pt x="4083" y="12175"/>
                  </a:lnTo>
                  <a:lnTo>
                    <a:pt x="3763" y="12005"/>
                  </a:lnTo>
                  <a:lnTo>
                    <a:pt x="3443" y="11817"/>
                  </a:lnTo>
                  <a:lnTo>
                    <a:pt x="3123" y="11610"/>
                  </a:lnTo>
                  <a:lnTo>
                    <a:pt x="3123" y="11610"/>
                  </a:lnTo>
                  <a:lnTo>
                    <a:pt x="2822" y="11403"/>
                  </a:lnTo>
                  <a:lnTo>
                    <a:pt x="2540" y="11177"/>
                  </a:lnTo>
                  <a:lnTo>
                    <a:pt x="2277" y="10933"/>
                  </a:lnTo>
                  <a:lnTo>
                    <a:pt x="2013" y="10669"/>
                  </a:lnTo>
                  <a:lnTo>
                    <a:pt x="1769" y="10406"/>
                  </a:lnTo>
                  <a:lnTo>
                    <a:pt x="1543" y="10143"/>
                  </a:lnTo>
                  <a:lnTo>
                    <a:pt x="1336" y="9860"/>
                  </a:lnTo>
                  <a:lnTo>
                    <a:pt x="1129" y="9559"/>
                  </a:lnTo>
                  <a:lnTo>
                    <a:pt x="960" y="9258"/>
                  </a:lnTo>
                  <a:lnTo>
                    <a:pt x="790" y="8957"/>
                  </a:lnTo>
                  <a:lnTo>
                    <a:pt x="640" y="8637"/>
                  </a:lnTo>
                  <a:lnTo>
                    <a:pt x="508" y="8317"/>
                  </a:lnTo>
                  <a:lnTo>
                    <a:pt x="376" y="7998"/>
                  </a:lnTo>
                  <a:lnTo>
                    <a:pt x="282" y="7659"/>
                  </a:lnTo>
                  <a:lnTo>
                    <a:pt x="188" y="7339"/>
                  </a:lnTo>
                  <a:lnTo>
                    <a:pt x="113" y="7000"/>
                  </a:lnTo>
                  <a:lnTo>
                    <a:pt x="56" y="6643"/>
                  </a:lnTo>
                  <a:lnTo>
                    <a:pt x="19" y="6304"/>
                  </a:lnTo>
                  <a:lnTo>
                    <a:pt x="0" y="5965"/>
                  </a:lnTo>
                  <a:lnTo>
                    <a:pt x="0" y="5608"/>
                  </a:lnTo>
                  <a:lnTo>
                    <a:pt x="0" y="5269"/>
                  </a:lnTo>
                  <a:lnTo>
                    <a:pt x="38" y="4912"/>
                  </a:lnTo>
                  <a:lnTo>
                    <a:pt x="75" y="4573"/>
                  </a:lnTo>
                  <a:lnTo>
                    <a:pt x="132" y="4234"/>
                  </a:lnTo>
                  <a:lnTo>
                    <a:pt x="226" y="3877"/>
                  </a:lnTo>
                  <a:lnTo>
                    <a:pt x="320" y="3538"/>
                  </a:lnTo>
                  <a:lnTo>
                    <a:pt x="433" y="3200"/>
                  </a:lnTo>
                  <a:lnTo>
                    <a:pt x="565" y="2880"/>
                  </a:lnTo>
                  <a:lnTo>
                    <a:pt x="715" y="2541"/>
                  </a:lnTo>
                  <a:lnTo>
                    <a:pt x="866" y="2221"/>
                  </a:lnTo>
                  <a:lnTo>
                    <a:pt x="1054" y="1901"/>
                  </a:lnTo>
                  <a:lnTo>
                    <a:pt x="1261" y="1600"/>
                  </a:lnTo>
                  <a:lnTo>
                    <a:pt x="1261" y="1600"/>
                  </a:lnTo>
                  <a:lnTo>
                    <a:pt x="1581" y="1149"/>
                  </a:lnTo>
                  <a:lnTo>
                    <a:pt x="1938" y="754"/>
                  </a:lnTo>
                  <a:lnTo>
                    <a:pt x="2314" y="377"/>
                  </a:lnTo>
                  <a:lnTo>
                    <a:pt x="2709" y="39"/>
                  </a:lnTo>
                  <a:lnTo>
                    <a:pt x="2709" y="39"/>
                  </a:lnTo>
                  <a:lnTo>
                    <a:pt x="2709" y="39"/>
                  </a:lnTo>
                  <a:lnTo>
                    <a:pt x="2728" y="20"/>
                  </a:lnTo>
                  <a:lnTo>
                    <a:pt x="2728" y="20"/>
                  </a:lnTo>
                  <a:lnTo>
                    <a:pt x="2822" y="1"/>
                  </a:lnTo>
                  <a:lnTo>
                    <a:pt x="2954" y="39"/>
                  </a:lnTo>
                  <a:lnTo>
                    <a:pt x="3123" y="95"/>
                  </a:lnTo>
                  <a:lnTo>
                    <a:pt x="3349" y="170"/>
                  </a:lnTo>
                  <a:lnTo>
                    <a:pt x="3349" y="170"/>
                  </a:lnTo>
                  <a:lnTo>
                    <a:pt x="3387" y="189"/>
                  </a:lnTo>
                  <a:lnTo>
                    <a:pt x="3387" y="189"/>
                  </a:lnTo>
                  <a:lnTo>
                    <a:pt x="3481" y="246"/>
                  </a:lnTo>
                  <a:lnTo>
                    <a:pt x="3481" y="246"/>
                  </a:lnTo>
                  <a:lnTo>
                    <a:pt x="3556" y="264"/>
                  </a:lnTo>
                  <a:lnTo>
                    <a:pt x="3556" y="264"/>
                  </a:lnTo>
                  <a:lnTo>
                    <a:pt x="3556" y="264"/>
                  </a:lnTo>
                  <a:lnTo>
                    <a:pt x="3707" y="340"/>
                  </a:lnTo>
                  <a:lnTo>
                    <a:pt x="3707" y="340"/>
                  </a:lnTo>
                  <a:lnTo>
                    <a:pt x="3744" y="358"/>
                  </a:lnTo>
                  <a:lnTo>
                    <a:pt x="3744" y="358"/>
                  </a:lnTo>
                  <a:lnTo>
                    <a:pt x="4422" y="716"/>
                  </a:lnTo>
                  <a:lnTo>
                    <a:pt x="5250" y="1205"/>
                  </a:lnTo>
                  <a:lnTo>
                    <a:pt x="5250" y="1205"/>
                  </a:lnTo>
                  <a:lnTo>
                    <a:pt x="5588" y="1393"/>
                  </a:lnTo>
                  <a:lnTo>
                    <a:pt x="5588" y="1393"/>
                  </a:lnTo>
                  <a:lnTo>
                    <a:pt x="5588" y="1393"/>
                  </a:lnTo>
                  <a:lnTo>
                    <a:pt x="5833" y="1544"/>
                  </a:lnTo>
                  <a:lnTo>
                    <a:pt x="5833" y="1544"/>
                  </a:lnTo>
                  <a:lnTo>
                    <a:pt x="6830" y="2165"/>
                  </a:lnTo>
                  <a:lnTo>
                    <a:pt x="6830" y="2165"/>
                  </a:lnTo>
                  <a:lnTo>
                    <a:pt x="7094" y="2334"/>
                  </a:lnTo>
                  <a:lnTo>
                    <a:pt x="7094" y="2334"/>
                  </a:lnTo>
                  <a:lnTo>
                    <a:pt x="7225" y="2428"/>
                  </a:lnTo>
                  <a:lnTo>
                    <a:pt x="7225" y="2428"/>
                  </a:lnTo>
                  <a:lnTo>
                    <a:pt x="7357" y="2522"/>
                  </a:lnTo>
                  <a:lnTo>
                    <a:pt x="7357" y="2522"/>
                  </a:lnTo>
                  <a:lnTo>
                    <a:pt x="7489" y="2597"/>
                  </a:lnTo>
                  <a:lnTo>
                    <a:pt x="7489" y="2597"/>
                  </a:lnTo>
                  <a:lnTo>
                    <a:pt x="8730" y="3444"/>
                  </a:lnTo>
                  <a:lnTo>
                    <a:pt x="8730" y="3444"/>
                  </a:lnTo>
                  <a:lnTo>
                    <a:pt x="9671" y="4084"/>
                  </a:lnTo>
                  <a:lnTo>
                    <a:pt x="9671" y="4084"/>
                  </a:lnTo>
                  <a:lnTo>
                    <a:pt x="10556" y="4724"/>
                  </a:lnTo>
                  <a:lnTo>
                    <a:pt x="11365" y="5326"/>
                  </a:lnTo>
                  <a:lnTo>
                    <a:pt x="12098" y="5890"/>
                  </a:lnTo>
                  <a:lnTo>
                    <a:pt x="12738" y="6417"/>
                  </a:lnTo>
                  <a:lnTo>
                    <a:pt x="13265" y="6869"/>
                  </a:lnTo>
                  <a:lnTo>
                    <a:pt x="13679" y="7245"/>
                  </a:lnTo>
                  <a:lnTo>
                    <a:pt x="13961" y="7546"/>
                  </a:lnTo>
                  <a:lnTo>
                    <a:pt x="14036" y="7659"/>
                  </a:lnTo>
                  <a:lnTo>
                    <a:pt x="14093" y="7753"/>
                  </a:lnTo>
                  <a:lnTo>
                    <a:pt x="14093" y="7753"/>
                  </a:lnTo>
                  <a:lnTo>
                    <a:pt x="14093" y="7809"/>
                  </a:lnTo>
                  <a:lnTo>
                    <a:pt x="14093" y="7809"/>
                  </a:lnTo>
                  <a:lnTo>
                    <a:pt x="14093" y="7847"/>
                  </a:lnTo>
                  <a:lnTo>
                    <a:pt x="14093" y="7847"/>
                  </a:lnTo>
                  <a:lnTo>
                    <a:pt x="14093" y="7847"/>
                  </a:lnTo>
                  <a:lnTo>
                    <a:pt x="14074" y="7885"/>
                  </a:lnTo>
                  <a:lnTo>
                    <a:pt x="14074" y="7885"/>
                  </a:lnTo>
                  <a:lnTo>
                    <a:pt x="13905" y="8374"/>
                  </a:lnTo>
                  <a:lnTo>
                    <a:pt x="13679" y="8844"/>
                  </a:lnTo>
                  <a:lnTo>
                    <a:pt x="13434" y="9296"/>
                  </a:lnTo>
                  <a:lnTo>
                    <a:pt x="13152" y="974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36"/>
            <p:cNvSpPr/>
            <p:nvPr/>
          </p:nvSpPr>
          <p:spPr>
            <a:xfrm>
              <a:off x="1444150" y="3083050"/>
              <a:ext cx="69175" cy="69175"/>
            </a:xfrm>
            <a:custGeom>
              <a:avLst/>
              <a:gdLst/>
              <a:ahLst/>
              <a:cxnLst/>
              <a:rect l="l" t="t" r="r" b="b"/>
              <a:pathLst>
                <a:path w="2767" h="2767" extrusionOk="0">
                  <a:moveTo>
                    <a:pt x="1299" y="0"/>
                  </a:moveTo>
                  <a:lnTo>
                    <a:pt x="1167" y="19"/>
                  </a:lnTo>
                  <a:lnTo>
                    <a:pt x="1035" y="38"/>
                  </a:lnTo>
                  <a:lnTo>
                    <a:pt x="904" y="94"/>
                  </a:lnTo>
                  <a:lnTo>
                    <a:pt x="791" y="132"/>
                  </a:lnTo>
                  <a:lnTo>
                    <a:pt x="659" y="207"/>
                  </a:lnTo>
                  <a:lnTo>
                    <a:pt x="546" y="282"/>
                  </a:lnTo>
                  <a:lnTo>
                    <a:pt x="452" y="376"/>
                  </a:lnTo>
                  <a:lnTo>
                    <a:pt x="339" y="471"/>
                  </a:lnTo>
                  <a:lnTo>
                    <a:pt x="264" y="583"/>
                  </a:lnTo>
                  <a:lnTo>
                    <a:pt x="189" y="696"/>
                  </a:lnTo>
                  <a:lnTo>
                    <a:pt x="113" y="809"/>
                  </a:lnTo>
                  <a:lnTo>
                    <a:pt x="76" y="941"/>
                  </a:lnTo>
                  <a:lnTo>
                    <a:pt x="38" y="1073"/>
                  </a:lnTo>
                  <a:lnTo>
                    <a:pt x="19" y="1204"/>
                  </a:lnTo>
                  <a:lnTo>
                    <a:pt x="0" y="1336"/>
                  </a:lnTo>
                  <a:lnTo>
                    <a:pt x="0" y="1468"/>
                  </a:lnTo>
                  <a:lnTo>
                    <a:pt x="19" y="1599"/>
                  </a:lnTo>
                  <a:lnTo>
                    <a:pt x="38" y="1731"/>
                  </a:lnTo>
                  <a:lnTo>
                    <a:pt x="76" y="1863"/>
                  </a:lnTo>
                  <a:lnTo>
                    <a:pt x="132" y="1976"/>
                  </a:lnTo>
                  <a:lnTo>
                    <a:pt x="189" y="2107"/>
                  </a:lnTo>
                  <a:lnTo>
                    <a:pt x="283" y="2220"/>
                  </a:lnTo>
                  <a:lnTo>
                    <a:pt x="358" y="2314"/>
                  </a:lnTo>
                  <a:lnTo>
                    <a:pt x="471" y="2427"/>
                  </a:lnTo>
                  <a:lnTo>
                    <a:pt x="584" y="2503"/>
                  </a:lnTo>
                  <a:lnTo>
                    <a:pt x="697" y="2578"/>
                  </a:lnTo>
                  <a:lnTo>
                    <a:pt x="810" y="2653"/>
                  </a:lnTo>
                  <a:lnTo>
                    <a:pt x="941" y="2691"/>
                  </a:lnTo>
                  <a:lnTo>
                    <a:pt x="1073" y="2728"/>
                  </a:lnTo>
                  <a:lnTo>
                    <a:pt x="1205" y="2747"/>
                  </a:lnTo>
                  <a:lnTo>
                    <a:pt x="1336" y="2766"/>
                  </a:lnTo>
                  <a:lnTo>
                    <a:pt x="1468" y="2766"/>
                  </a:lnTo>
                  <a:lnTo>
                    <a:pt x="1600" y="2747"/>
                  </a:lnTo>
                  <a:lnTo>
                    <a:pt x="1731" y="2728"/>
                  </a:lnTo>
                  <a:lnTo>
                    <a:pt x="1844" y="2691"/>
                  </a:lnTo>
                  <a:lnTo>
                    <a:pt x="1976" y="2634"/>
                  </a:lnTo>
                  <a:lnTo>
                    <a:pt x="2089" y="2559"/>
                  </a:lnTo>
                  <a:lnTo>
                    <a:pt x="2202" y="2484"/>
                  </a:lnTo>
                  <a:lnTo>
                    <a:pt x="2315" y="2409"/>
                  </a:lnTo>
                  <a:lnTo>
                    <a:pt x="2409" y="2296"/>
                  </a:lnTo>
                  <a:lnTo>
                    <a:pt x="2503" y="2183"/>
                  </a:lnTo>
                  <a:lnTo>
                    <a:pt x="2578" y="2070"/>
                  </a:lnTo>
                  <a:lnTo>
                    <a:pt x="2635" y="1957"/>
                  </a:lnTo>
                  <a:lnTo>
                    <a:pt x="2691" y="1825"/>
                  </a:lnTo>
                  <a:lnTo>
                    <a:pt x="2729" y="1694"/>
                  </a:lnTo>
                  <a:lnTo>
                    <a:pt x="2748" y="1562"/>
                  </a:lnTo>
                  <a:lnTo>
                    <a:pt x="2766" y="1430"/>
                  </a:lnTo>
                  <a:lnTo>
                    <a:pt x="2766" y="1298"/>
                  </a:lnTo>
                  <a:lnTo>
                    <a:pt x="2748" y="1167"/>
                  </a:lnTo>
                  <a:lnTo>
                    <a:pt x="2710" y="1035"/>
                  </a:lnTo>
                  <a:lnTo>
                    <a:pt x="2672" y="903"/>
                  </a:lnTo>
                  <a:lnTo>
                    <a:pt x="2635" y="790"/>
                  </a:lnTo>
                  <a:lnTo>
                    <a:pt x="2559" y="659"/>
                  </a:lnTo>
                  <a:lnTo>
                    <a:pt x="2484" y="546"/>
                  </a:lnTo>
                  <a:lnTo>
                    <a:pt x="2390" y="452"/>
                  </a:lnTo>
                  <a:lnTo>
                    <a:pt x="2296" y="358"/>
                  </a:lnTo>
                  <a:lnTo>
                    <a:pt x="2183" y="264"/>
                  </a:lnTo>
                  <a:lnTo>
                    <a:pt x="2070" y="188"/>
                  </a:lnTo>
                  <a:lnTo>
                    <a:pt x="1938" y="132"/>
                  </a:lnTo>
                  <a:lnTo>
                    <a:pt x="1826" y="75"/>
                  </a:lnTo>
                  <a:lnTo>
                    <a:pt x="1694" y="38"/>
                  </a:lnTo>
                  <a:lnTo>
                    <a:pt x="1562" y="19"/>
                  </a:lnTo>
                  <a:lnTo>
                    <a:pt x="143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36"/>
            <p:cNvSpPr/>
            <p:nvPr/>
          </p:nvSpPr>
          <p:spPr>
            <a:xfrm>
              <a:off x="1532575" y="3207225"/>
              <a:ext cx="68700" cy="69175"/>
            </a:xfrm>
            <a:custGeom>
              <a:avLst/>
              <a:gdLst/>
              <a:ahLst/>
              <a:cxnLst/>
              <a:rect l="l" t="t" r="r" b="b"/>
              <a:pathLst>
                <a:path w="2748" h="2767" extrusionOk="0">
                  <a:moveTo>
                    <a:pt x="1280" y="0"/>
                  </a:moveTo>
                  <a:lnTo>
                    <a:pt x="1149" y="19"/>
                  </a:lnTo>
                  <a:lnTo>
                    <a:pt x="1036" y="38"/>
                  </a:lnTo>
                  <a:lnTo>
                    <a:pt x="904" y="95"/>
                  </a:lnTo>
                  <a:lnTo>
                    <a:pt x="772" y="132"/>
                  </a:lnTo>
                  <a:lnTo>
                    <a:pt x="659" y="207"/>
                  </a:lnTo>
                  <a:lnTo>
                    <a:pt x="546" y="283"/>
                  </a:lnTo>
                  <a:lnTo>
                    <a:pt x="434" y="377"/>
                  </a:lnTo>
                  <a:lnTo>
                    <a:pt x="339" y="471"/>
                  </a:lnTo>
                  <a:lnTo>
                    <a:pt x="245" y="584"/>
                  </a:lnTo>
                  <a:lnTo>
                    <a:pt x="170" y="697"/>
                  </a:lnTo>
                  <a:lnTo>
                    <a:pt x="114" y="810"/>
                  </a:lnTo>
                  <a:lnTo>
                    <a:pt x="57" y="941"/>
                  </a:lnTo>
                  <a:lnTo>
                    <a:pt x="20" y="1073"/>
                  </a:lnTo>
                  <a:lnTo>
                    <a:pt x="1" y="1205"/>
                  </a:lnTo>
                  <a:lnTo>
                    <a:pt x="1" y="1336"/>
                  </a:lnTo>
                  <a:lnTo>
                    <a:pt x="1" y="1468"/>
                  </a:lnTo>
                  <a:lnTo>
                    <a:pt x="1" y="1600"/>
                  </a:lnTo>
                  <a:lnTo>
                    <a:pt x="38" y="1731"/>
                  </a:lnTo>
                  <a:lnTo>
                    <a:pt x="76" y="1863"/>
                  </a:lnTo>
                  <a:lnTo>
                    <a:pt x="132" y="1976"/>
                  </a:lnTo>
                  <a:lnTo>
                    <a:pt x="189" y="2108"/>
                  </a:lnTo>
                  <a:lnTo>
                    <a:pt x="264" y="2221"/>
                  </a:lnTo>
                  <a:lnTo>
                    <a:pt x="358" y="2315"/>
                  </a:lnTo>
                  <a:lnTo>
                    <a:pt x="452" y="2428"/>
                  </a:lnTo>
                  <a:lnTo>
                    <a:pt x="565" y="2503"/>
                  </a:lnTo>
                  <a:lnTo>
                    <a:pt x="678" y="2578"/>
                  </a:lnTo>
                  <a:lnTo>
                    <a:pt x="810" y="2635"/>
                  </a:lnTo>
                  <a:lnTo>
                    <a:pt x="942" y="2691"/>
                  </a:lnTo>
                  <a:lnTo>
                    <a:pt x="1054" y="2729"/>
                  </a:lnTo>
                  <a:lnTo>
                    <a:pt x="1186" y="2748"/>
                  </a:lnTo>
                  <a:lnTo>
                    <a:pt x="1318" y="2766"/>
                  </a:lnTo>
                  <a:lnTo>
                    <a:pt x="1450" y="2766"/>
                  </a:lnTo>
                  <a:lnTo>
                    <a:pt x="1581" y="2748"/>
                  </a:lnTo>
                  <a:lnTo>
                    <a:pt x="1713" y="2729"/>
                  </a:lnTo>
                  <a:lnTo>
                    <a:pt x="1845" y="2672"/>
                  </a:lnTo>
                  <a:lnTo>
                    <a:pt x="1976" y="2635"/>
                  </a:lnTo>
                  <a:lnTo>
                    <a:pt x="2089" y="2559"/>
                  </a:lnTo>
                  <a:lnTo>
                    <a:pt x="2202" y="2484"/>
                  </a:lnTo>
                  <a:lnTo>
                    <a:pt x="2315" y="2409"/>
                  </a:lnTo>
                  <a:lnTo>
                    <a:pt x="2409" y="2296"/>
                  </a:lnTo>
                  <a:lnTo>
                    <a:pt x="2503" y="2183"/>
                  </a:lnTo>
                  <a:lnTo>
                    <a:pt x="2579" y="2070"/>
                  </a:lnTo>
                  <a:lnTo>
                    <a:pt x="2635" y="1957"/>
                  </a:lnTo>
                  <a:lnTo>
                    <a:pt x="2691" y="1826"/>
                  </a:lnTo>
                  <a:lnTo>
                    <a:pt x="2729" y="1694"/>
                  </a:lnTo>
                  <a:lnTo>
                    <a:pt x="2748" y="1562"/>
                  </a:lnTo>
                  <a:lnTo>
                    <a:pt x="2748" y="1430"/>
                  </a:lnTo>
                  <a:lnTo>
                    <a:pt x="2748" y="1299"/>
                  </a:lnTo>
                  <a:lnTo>
                    <a:pt x="2729" y="1167"/>
                  </a:lnTo>
                  <a:lnTo>
                    <a:pt x="2710" y="1035"/>
                  </a:lnTo>
                  <a:lnTo>
                    <a:pt x="2673" y="904"/>
                  </a:lnTo>
                  <a:lnTo>
                    <a:pt x="2616" y="791"/>
                  </a:lnTo>
                  <a:lnTo>
                    <a:pt x="2560" y="659"/>
                  </a:lnTo>
                  <a:lnTo>
                    <a:pt x="2484" y="546"/>
                  </a:lnTo>
                  <a:lnTo>
                    <a:pt x="2390" y="452"/>
                  </a:lnTo>
                  <a:lnTo>
                    <a:pt x="2296" y="358"/>
                  </a:lnTo>
                  <a:lnTo>
                    <a:pt x="2183" y="264"/>
                  </a:lnTo>
                  <a:lnTo>
                    <a:pt x="2070" y="189"/>
                  </a:lnTo>
                  <a:lnTo>
                    <a:pt x="1939" y="132"/>
                  </a:lnTo>
                  <a:lnTo>
                    <a:pt x="1807" y="76"/>
                  </a:lnTo>
                  <a:lnTo>
                    <a:pt x="1694" y="38"/>
                  </a:lnTo>
                  <a:lnTo>
                    <a:pt x="1562" y="19"/>
                  </a:lnTo>
                  <a:lnTo>
                    <a:pt x="1431"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36"/>
            <p:cNvSpPr/>
            <p:nvPr/>
          </p:nvSpPr>
          <p:spPr>
            <a:xfrm>
              <a:off x="1537750" y="3146550"/>
              <a:ext cx="37200" cy="36700"/>
            </a:xfrm>
            <a:custGeom>
              <a:avLst/>
              <a:gdLst/>
              <a:ahLst/>
              <a:cxnLst/>
              <a:rect l="l" t="t" r="r" b="b"/>
              <a:pathLst>
                <a:path w="1488" h="1468" extrusionOk="0">
                  <a:moveTo>
                    <a:pt x="697" y="0"/>
                  </a:moveTo>
                  <a:lnTo>
                    <a:pt x="565" y="19"/>
                  </a:lnTo>
                  <a:lnTo>
                    <a:pt x="434" y="75"/>
                  </a:lnTo>
                  <a:lnTo>
                    <a:pt x="302" y="151"/>
                  </a:lnTo>
                  <a:lnTo>
                    <a:pt x="189" y="245"/>
                  </a:lnTo>
                  <a:lnTo>
                    <a:pt x="95" y="358"/>
                  </a:lnTo>
                  <a:lnTo>
                    <a:pt x="38" y="508"/>
                  </a:lnTo>
                  <a:lnTo>
                    <a:pt x="20" y="640"/>
                  </a:lnTo>
                  <a:lnTo>
                    <a:pt x="1" y="772"/>
                  </a:lnTo>
                  <a:lnTo>
                    <a:pt x="38" y="922"/>
                  </a:lnTo>
                  <a:lnTo>
                    <a:pt x="76" y="1054"/>
                  </a:lnTo>
                  <a:lnTo>
                    <a:pt x="151" y="1186"/>
                  </a:lnTo>
                  <a:lnTo>
                    <a:pt x="264" y="1280"/>
                  </a:lnTo>
                  <a:lnTo>
                    <a:pt x="377" y="1374"/>
                  </a:lnTo>
                  <a:lnTo>
                    <a:pt x="509" y="1430"/>
                  </a:lnTo>
                  <a:lnTo>
                    <a:pt x="640" y="1468"/>
                  </a:lnTo>
                  <a:lnTo>
                    <a:pt x="791" y="1468"/>
                  </a:lnTo>
                  <a:lnTo>
                    <a:pt x="923" y="1449"/>
                  </a:lnTo>
                  <a:lnTo>
                    <a:pt x="1054" y="1393"/>
                  </a:lnTo>
                  <a:lnTo>
                    <a:pt x="1186" y="1317"/>
                  </a:lnTo>
                  <a:lnTo>
                    <a:pt x="1299" y="1223"/>
                  </a:lnTo>
                  <a:lnTo>
                    <a:pt x="1393" y="1110"/>
                  </a:lnTo>
                  <a:lnTo>
                    <a:pt x="1450" y="979"/>
                  </a:lnTo>
                  <a:lnTo>
                    <a:pt x="1468" y="828"/>
                  </a:lnTo>
                  <a:lnTo>
                    <a:pt x="1487" y="696"/>
                  </a:lnTo>
                  <a:lnTo>
                    <a:pt x="1468" y="546"/>
                  </a:lnTo>
                  <a:lnTo>
                    <a:pt x="1412" y="414"/>
                  </a:lnTo>
                  <a:lnTo>
                    <a:pt x="1337" y="282"/>
                  </a:lnTo>
                  <a:lnTo>
                    <a:pt x="1243" y="188"/>
                  </a:lnTo>
                  <a:lnTo>
                    <a:pt x="1111" y="94"/>
                  </a:lnTo>
                  <a:lnTo>
                    <a:pt x="979" y="38"/>
                  </a:lnTo>
                  <a:lnTo>
                    <a:pt x="847"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36"/>
            <p:cNvSpPr/>
            <p:nvPr/>
          </p:nvSpPr>
          <p:spPr>
            <a:xfrm>
              <a:off x="1527875" y="3050575"/>
              <a:ext cx="36725" cy="37200"/>
            </a:xfrm>
            <a:custGeom>
              <a:avLst/>
              <a:gdLst/>
              <a:ahLst/>
              <a:cxnLst/>
              <a:rect l="l" t="t" r="r" b="b"/>
              <a:pathLst>
                <a:path w="1469" h="1488" extrusionOk="0">
                  <a:moveTo>
                    <a:pt x="678" y="1"/>
                  </a:moveTo>
                  <a:lnTo>
                    <a:pt x="546" y="38"/>
                  </a:lnTo>
                  <a:lnTo>
                    <a:pt x="415" y="76"/>
                  </a:lnTo>
                  <a:lnTo>
                    <a:pt x="283" y="151"/>
                  </a:lnTo>
                  <a:lnTo>
                    <a:pt x="170" y="264"/>
                  </a:lnTo>
                  <a:lnTo>
                    <a:pt x="95" y="377"/>
                  </a:lnTo>
                  <a:lnTo>
                    <a:pt x="38" y="509"/>
                  </a:lnTo>
                  <a:lnTo>
                    <a:pt x="1" y="641"/>
                  </a:lnTo>
                  <a:lnTo>
                    <a:pt x="1" y="791"/>
                  </a:lnTo>
                  <a:lnTo>
                    <a:pt x="19" y="923"/>
                  </a:lnTo>
                  <a:lnTo>
                    <a:pt x="57" y="1073"/>
                  </a:lnTo>
                  <a:lnTo>
                    <a:pt x="132" y="1186"/>
                  </a:lnTo>
                  <a:lnTo>
                    <a:pt x="245" y="1299"/>
                  </a:lnTo>
                  <a:lnTo>
                    <a:pt x="358" y="1393"/>
                  </a:lnTo>
                  <a:lnTo>
                    <a:pt x="490" y="1450"/>
                  </a:lnTo>
                  <a:lnTo>
                    <a:pt x="640" y="1487"/>
                  </a:lnTo>
                  <a:lnTo>
                    <a:pt x="772" y="1487"/>
                  </a:lnTo>
                  <a:lnTo>
                    <a:pt x="923" y="1468"/>
                  </a:lnTo>
                  <a:lnTo>
                    <a:pt x="1054" y="1412"/>
                  </a:lnTo>
                  <a:lnTo>
                    <a:pt x="1167" y="1337"/>
                  </a:lnTo>
                  <a:lnTo>
                    <a:pt x="1280" y="1243"/>
                  </a:lnTo>
                  <a:lnTo>
                    <a:pt x="1374" y="1111"/>
                  </a:lnTo>
                  <a:lnTo>
                    <a:pt x="1431" y="979"/>
                  </a:lnTo>
                  <a:lnTo>
                    <a:pt x="1468" y="848"/>
                  </a:lnTo>
                  <a:lnTo>
                    <a:pt x="1468" y="697"/>
                  </a:lnTo>
                  <a:lnTo>
                    <a:pt x="1449" y="565"/>
                  </a:lnTo>
                  <a:lnTo>
                    <a:pt x="1393" y="434"/>
                  </a:lnTo>
                  <a:lnTo>
                    <a:pt x="1318" y="302"/>
                  </a:lnTo>
                  <a:lnTo>
                    <a:pt x="1224" y="189"/>
                  </a:lnTo>
                  <a:lnTo>
                    <a:pt x="1092" y="114"/>
                  </a:lnTo>
                  <a:lnTo>
                    <a:pt x="960" y="38"/>
                  </a:lnTo>
                  <a:lnTo>
                    <a:pt x="829" y="20"/>
                  </a:lnTo>
                  <a:lnTo>
                    <a:pt x="678"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36"/>
            <p:cNvSpPr/>
            <p:nvPr/>
          </p:nvSpPr>
          <p:spPr>
            <a:xfrm>
              <a:off x="1628075" y="3151250"/>
              <a:ext cx="68700" cy="69175"/>
            </a:xfrm>
            <a:custGeom>
              <a:avLst/>
              <a:gdLst/>
              <a:ahLst/>
              <a:cxnLst/>
              <a:rect l="l" t="t" r="r" b="b"/>
              <a:pathLst>
                <a:path w="2748" h="2767" extrusionOk="0">
                  <a:moveTo>
                    <a:pt x="1299" y="0"/>
                  </a:moveTo>
                  <a:lnTo>
                    <a:pt x="1167" y="19"/>
                  </a:lnTo>
                  <a:lnTo>
                    <a:pt x="1035" y="57"/>
                  </a:lnTo>
                  <a:lnTo>
                    <a:pt x="903" y="94"/>
                  </a:lnTo>
                  <a:lnTo>
                    <a:pt x="772" y="132"/>
                  </a:lnTo>
                  <a:lnTo>
                    <a:pt x="659" y="207"/>
                  </a:lnTo>
                  <a:lnTo>
                    <a:pt x="546" y="283"/>
                  </a:lnTo>
                  <a:lnTo>
                    <a:pt x="433" y="377"/>
                  </a:lnTo>
                  <a:lnTo>
                    <a:pt x="339" y="471"/>
                  </a:lnTo>
                  <a:lnTo>
                    <a:pt x="245" y="584"/>
                  </a:lnTo>
                  <a:lnTo>
                    <a:pt x="170" y="697"/>
                  </a:lnTo>
                  <a:lnTo>
                    <a:pt x="113" y="828"/>
                  </a:lnTo>
                  <a:lnTo>
                    <a:pt x="57" y="941"/>
                  </a:lnTo>
                  <a:lnTo>
                    <a:pt x="19" y="1073"/>
                  </a:lnTo>
                  <a:lnTo>
                    <a:pt x="0" y="1205"/>
                  </a:lnTo>
                  <a:lnTo>
                    <a:pt x="0" y="1336"/>
                  </a:lnTo>
                  <a:lnTo>
                    <a:pt x="0" y="1468"/>
                  </a:lnTo>
                  <a:lnTo>
                    <a:pt x="19" y="1600"/>
                  </a:lnTo>
                  <a:lnTo>
                    <a:pt x="38" y="1731"/>
                  </a:lnTo>
                  <a:lnTo>
                    <a:pt x="76" y="1863"/>
                  </a:lnTo>
                  <a:lnTo>
                    <a:pt x="132" y="1976"/>
                  </a:lnTo>
                  <a:lnTo>
                    <a:pt x="189" y="2108"/>
                  </a:lnTo>
                  <a:lnTo>
                    <a:pt x="264" y="2221"/>
                  </a:lnTo>
                  <a:lnTo>
                    <a:pt x="358" y="2315"/>
                  </a:lnTo>
                  <a:lnTo>
                    <a:pt x="452" y="2428"/>
                  </a:lnTo>
                  <a:lnTo>
                    <a:pt x="565" y="2503"/>
                  </a:lnTo>
                  <a:lnTo>
                    <a:pt x="678" y="2578"/>
                  </a:lnTo>
                  <a:lnTo>
                    <a:pt x="809" y="2653"/>
                  </a:lnTo>
                  <a:lnTo>
                    <a:pt x="941" y="2691"/>
                  </a:lnTo>
                  <a:lnTo>
                    <a:pt x="1054" y="2729"/>
                  </a:lnTo>
                  <a:lnTo>
                    <a:pt x="1186" y="2766"/>
                  </a:lnTo>
                  <a:lnTo>
                    <a:pt x="1468" y="2766"/>
                  </a:lnTo>
                  <a:lnTo>
                    <a:pt x="1600" y="2747"/>
                  </a:lnTo>
                  <a:lnTo>
                    <a:pt x="1713" y="2729"/>
                  </a:lnTo>
                  <a:lnTo>
                    <a:pt x="1844" y="2691"/>
                  </a:lnTo>
                  <a:lnTo>
                    <a:pt x="1976" y="2635"/>
                  </a:lnTo>
                  <a:lnTo>
                    <a:pt x="2089" y="2578"/>
                  </a:lnTo>
                  <a:lnTo>
                    <a:pt x="2202" y="2484"/>
                  </a:lnTo>
                  <a:lnTo>
                    <a:pt x="2315" y="2409"/>
                  </a:lnTo>
                  <a:lnTo>
                    <a:pt x="2409" y="2296"/>
                  </a:lnTo>
                  <a:lnTo>
                    <a:pt x="2503" y="2183"/>
                  </a:lnTo>
                  <a:lnTo>
                    <a:pt x="2578" y="2070"/>
                  </a:lnTo>
                  <a:lnTo>
                    <a:pt x="2635" y="1957"/>
                  </a:lnTo>
                  <a:lnTo>
                    <a:pt x="2691" y="1826"/>
                  </a:lnTo>
                  <a:lnTo>
                    <a:pt x="2729" y="1694"/>
                  </a:lnTo>
                  <a:lnTo>
                    <a:pt x="2747" y="1562"/>
                  </a:lnTo>
                  <a:lnTo>
                    <a:pt x="2747" y="1430"/>
                  </a:lnTo>
                  <a:lnTo>
                    <a:pt x="2747" y="1299"/>
                  </a:lnTo>
                  <a:lnTo>
                    <a:pt x="2747" y="1167"/>
                  </a:lnTo>
                  <a:lnTo>
                    <a:pt x="2710" y="1035"/>
                  </a:lnTo>
                  <a:lnTo>
                    <a:pt x="2672" y="922"/>
                  </a:lnTo>
                  <a:lnTo>
                    <a:pt x="2616" y="791"/>
                  </a:lnTo>
                  <a:lnTo>
                    <a:pt x="2559" y="678"/>
                  </a:lnTo>
                  <a:lnTo>
                    <a:pt x="2484" y="565"/>
                  </a:lnTo>
                  <a:lnTo>
                    <a:pt x="2390" y="452"/>
                  </a:lnTo>
                  <a:lnTo>
                    <a:pt x="2296" y="358"/>
                  </a:lnTo>
                  <a:lnTo>
                    <a:pt x="2183" y="264"/>
                  </a:lnTo>
                  <a:lnTo>
                    <a:pt x="2070" y="189"/>
                  </a:lnTo>
                  <a:lnTo>
                    <a:pt x="1938" y="132"/>
                  </a:lnTo>
                  <a:lnTo>
                    <a:pt x="1807" y="76"/>
                  </a:lnTo>
                  <a:lnTo>
                    <a:pt x="1694" y="38"/>
                  </a:lnTo>
                  <a:lnTo>
                    <a:pt x="1562" y="19"/>
                  </a:lnTo>
                  <a:lnTo>
                    <a:pt x="143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36"/>
            <p:cNvSpPr/>
            <p:nvPr/>
          </p:nvSpPr>
          <p:spPr>
            <a:xfrm>
              <a:off x="1486950" y="2968725"/>
              <a:ext cx="285075" cy="196650"/>
            </a:xfrm>
            <a:custGeom>
              <a:avLst/>
              <a:gdLst/>
              <a:ahLst/>
              <a:cxnLst/>
              <a:rect l="l" t="t" r="r" b="b"/>
              <a:pathLst>
                <a:path w="11403" h="7866" extrusionOk="0">
                  <a:moveTo>
                    <a:pt x="132" y="1"/>
                  </a:moveTo>
                  <a:lnTo>
                    <a:pt x="38" y="20"/>
                  </a:lnTo>
                  <a:lnTo>
                    <a:pt x="19" y="39"/>
                  </a:lnTo>
                  <a:lnTo>
                    <a:pt x="1" y="76"/>
                  </a:lnTo>
                  <a:lnTo>
                    <a:pt x="1" y="114"/>
                  </a:lnTo>
                  <a:lnTo>
                    <a:pt x="57" y="227"/>
                  </a:lnTo>
                  <a:lnTo>
                    <a:pt x="170" y="358"/>
                  </a:lnTo>
                  <a:lnTo>
                    <a:pt x="321" y="547"/>
                  </a:lnTo>
                  <a:lnTo>
                    <a:pt x="528" y="754"/>
                  </a:lnTo>
                  <a:lnTo>
                    <a:pt x="791" y="979"/>
                  </a:lnTo>
                  <a:lnTo>
                    <a:pt x="1431" y="1544"/>
                  </a:lnTo>
                  <a:lnTo>
                    <a:pt x="2240" y="2184"/>
                  </a:lnTo>
                  <a:lnTo>
                    <a:pt x="3162" y="2880"/>
                  </a:lnTo>
                  <a:lnTo>
                    <a:pt x="4215" y="3651"/>
                  </a:lnTo>
                  <a:lnTo>
                    <a:pt x="5363" y="4441"/>
                  </a:lnTo>
                  <a:lnTo>
                    <a:pt x="6473" y="5194"/>
                  </a:lnTo>
                  <a:lnTo>
                    <a:pt x="7527" y="5871"/>
                  </a:lnTo>
                  <a:lnTo>
                    <a:pt x="8487" y="6473"/>
                  </a:lnTo>
                  <a:lnTo>
                    <a:pt x="9352" y="6982"/>
                  </a:lnTo>
                  <a:lnTo>
                    <a:pt x="10086" y="7395"/>
                  </a:lnTo>
                  <a:lnTo>
                    <a:pt x="10688" y="7678"/>
                  </a:lnTo>
                  <a:lnTo>
                    <a:pt x="10933" y="7772"/>
                  </a:lnTo>
                  <a:lnTo>
                    <a:pt x="11121" y="7847"/>
                  </a:lnTo>
                  <a:lnTo>
                    <a:pt x="11271" y="7866"/>
                  </a:lnTo>
                  <a:lnTo>
                    <a:pt x="11365" y="7866"/>
                  </a:lnTo>
                  <a:lnTo>
                    <a:pt x="11403" y="7847"/>
                  </a:lnTo>
                  <a:lnTo>
                    <a:pt x="11403" y="7809"/>
                  </a:lnTo>
                  <a:lnTo>
                    <a:pt x="11403" y="7753"/>
                  </a:lnTo>
                  <a:lnTo>
                    <a:pt x="11346" y="7659"/>
                  </a:lnTo>
                  <a:lnTo>
                    <a:pt x="11271" y="7546"/>
                  </a:lnTo>
                  <a:lnTo>
                    <a:pt x="10989" y="7245"/>
                  </a:lnTo>
                  <a:lnTo>
                    <a:pt x="10575" y="6869"/>
                  </a:lnTo>
                  <a:lnTo>
                    <a:pt x="10048" y="6417"/>
                  </a:lnTo>
                  <a:lnTo>
                    <a:pt x="9408" y="5890"/>
                  </a:lnTo>
                  <a:lnTo>
                    <a:pt x="8675" y="5326"/>
                  </a:lnTo>
                  <a:lnTo>
                    <a:pt x="7866" y="4724"/>
                  </a:lnTo>
                  <a:lnTo>
                    <a:pt x="6981" y="4084"/>
                  </a:lnTo>
                  <a:lnTo>
                    <a:pt x="6040" y="3444"/>
                  </a:lnTo>
                  <a:lnTo>
                    <a:pt x="4799" y="2597"/>
                  </a:lnTo>
                  <a:lnTo>
                    <a:pt x="4667" y="2522"/>
                  </a:lnTo>
                  <a:lnTo>
                    <a:pt x="4535" y="2428"/>
                  </a:lnTo>
                  <a:lnTo>
                    <a:pt x="4404" y="2334"/>
                  </a:lnTo>
                  <a:lnTo>
                    <a:pt x="4140" y="2165"/>
                  </a:lnTo>
                  <a:lnTo>
                    <a:pt x="3143" y="1544"/>
                  </a:lnTo>
                  <a:lnTo>
                    <a:pt x="2898" y="1393"/>
                  </a:lnTo>
                  <a:lnTo>
                    <a:pt x="2560" y="1205"/>
                  </a:lnTo>
                  <a:lnTo>
                    <a:pt x="1732" y="716"/>
                  </a:lnTo>
                  <a:lnTo>
                    <a:pt x="1054" y="358"/>
                  </a:lnTo>
                  <a:lnTo>
                    <a:pt x="1017" y="340"/>
                  </a:lnTo>
                  <a:lnTo>
                    <a:pt x="866" y="264"/>
                  </a:lnTo>
                  <a:lnTo>
                    <a:pt x="791" y="246"/>
                  </a:lnTo>
                  <a:lnTo>
                    <a:pt x="697" y="189"/>
                  </a:lnTo>
                  <a:lnTo>
                    <a:pt x="659" y="170"/>
                  </a:lnTo>
                  <a:lnTo>
                    <a:pt x="433" y="95"/>
                  </a:lnTo>
                  <a:lnTo>
                    <a:pt x="264" y="39"/>
                  </a:lnTo>
                  <a:lnTo>
                    <a:pt x="132"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36"/>
            <p:cNvSpPr/>
            <p:nvPr/>
          </p:nvSpPr>
          <p:spPr>
            <a:xfrm>
              <a:off x="1590900" y="2966375"/>
              <a:ext cx="195725" cy="324600"/>
            </a:xfrm>
            <a:custGeom>
              <a:avLst/>
              <a:gdLst/>
              <a:ahLst/>
              <a:cxnLst/>
              <a:rect l="l" t="t" r="r" b="b"/>
              <a:pathLst>
                <a:path w="7829" h="12984" extrusionOk="0">
                  <a:moveTo>
                    <a:pt x="1" y="12965"/>
                  </a:moveTo>
                  <a:lnTo>
                    <a:pt x="358" y="12984"/>
                  </a:lnTo>
                  <a:lnTo>
                    <a:pt x="428" y="12981"/>
                  </a:lnTo>
                  <a:lnTo>
                    <a:pt x="428" y="12981"/>
                  </a:lnTo>
                  <a:lnTo>
                    <a:pt x="1" y="12965"/>
                  </a:lnTo>
                  <a:close/>
                  <a:moveTo>
                    <a:pt x="5363" y="1"/>
                  </a:moveTo>
                  <a:lnTo>
                    <a:pt x="5570" y="490"/>
                  </a:lnTo>
                  <a:lnTo>
                    <a:pt x="5740" y="979"/>
                  </a:lnTo>
                  <a:lnTo>
                    <a:pt x="5890" y="1450"/>
                  </a:lnTo>
                  <a:lnTo>
                    <a:pt x="6022" y="1920"/>
                  </a:lnTo>
                  <a:lnTo>
                    <a:pt x="6116" y="2372"/>
                  </a:lnTo>
                  <a:lnTo>
                    <a:pt x="6210" y="2804"/>
                  </a:lnTo>
                  <a:lnTo>
                    <a:pt x="6267" y="3237"/>
                  </a:lnTo>
                  <a:lnTo>
                    <a:pt x="6323" y="3651"/>
                  </a:lnTo>
                  <a:lnTo>
                    <a:pt x="6342" y="4065"/>
                  </a:lnTo>
                  <a:lnTo>
                    <a:pt x="6342" y="4460"/>
                  </a:lnTo>
                  <a:lnTo>
                    <a:pt x="6342" y="4855"/>
                  </a:lnTo>
                  <a:lnTo>
                    <a:pt x="6304" y="5232"/>
                  </a:lnTo>
                  <a:lnTo>
                    <a:pt x="6267" y="5608"/>
                  </a:lnTo>
                  <a:lnTo>
                    <a:pt x="6210" y="5965"/>
                  </a:lnTo>
                  <a:lnTo>
                    <a:pt x="6135" y="6304"/>
                  </a:lnTo>
                  <a:lnTo>
                    <a:pt x="6060" y="6643"/>
                  </a:lnTo>
                  <a:lnTo>
                    <a:pt x="6530" y="7057"/>
                  </a:lnTo>
                  <a:lnTo>
                    <a:pt x="6887" y="7395"/>
                  </a:lnTo>
                  <a:lnTo>
                    <a:pt x="7113" y="7659"/>
                  </a:lnTo>
                  <a:lnTo>
                    <a:pt x="7188" y="7772"/>
                  </a:lnTo>
                  <a:lnTo>
                    <a:pt x="7245" y="7847"/>
                  </a:lnTo>
                  <a:lnTo>
                    <a:pt x="7245" y="7903"/>
                  </a:lnTo>
                  <a:lnTo>
                    <a:pt x="7245" y="7941"/>
                  </a:lnTo>
                  <a:lnTo>
                    <a:pt x="7226" y="7979"/>
                  </a:lnTo>
                  <a:lnTo>
                    <a:pt x="7057" y="8468"/>
                  </a:lnTo>
                  <a:lnTo>
                    <a:pt x="6831" y="8938"/>
                  </a:lnTo>
                  <a:lnTo>
                    <a:pt x="6586" y="9390"/>
                  </a:lnTo>
                  <a:lnTo>
                    <a:pt x="6304" y="9841"/>
                  </a:lnTo>
                  <a:lnTo>
                    <a:pt x="6041" y="10218"/>
                  </a:lnTo>
                  <a:lnTo>
                    <a:pt x="5740" y="10556"/>
                  </a:lnTo>
                  <a:lnTo>
                    <a:pt x="5439" y="10895"/>
                  </a:lnTo>
                  <a:lnTo>
                    <a:pt x="5119" y="11196"/>
                  </a:lnTo>
                  <a:lnTo>
                    <a:pt x="4761" y="11478"/>
                  </a:lnTo>
                  <a:lnTo>
                    <a:pt x="4423" y="11723"/>
                  </a:lnTo>
                  <a:lnTo>
                    <a:pt x="4046" y="11968"/>
                  </a:lnTo>
                  <a:lnTo>
                    <a:pt x="3670" y="12175"/>
                  </a:lnTo>
                  <a:lnTo>
                    <a:pt x="3275" y="12363"/>
                  </a:lnTo>
                  <a:lnTo>
                    <a:pt x="2880" y="12532"/>
                  </a:lnTo>
                  <a:lnTo>
                    <a:pt x="2466" y="12664"/>
                  </a:lnTo>
                  <a:lnTo>
                    <a:pt x="2052" y="12777"/>
                  </a:lnTo>
                  <a:lnTo>
                    <a:pt x="1638" y="12871"/>
                  </a:lnTo>
                  <a:lnTo>
                    <a:pt x="1205" y="12927"/>
                  </a:lnTo>
                  <a:lnTo>
                    <a:pt x="791" y="12965"/>
                  </a:lnTo>
                  <a:lnTo>
                    <a:pt x="428" y="12981"/>
                  </a:lnTo>
                  <a:lnTo>
                    <a:pt x="428" y="12981"/>
                  </a:lnTo>
                  <a:lnTo>
                    <a:pt x="509" y="12984"/>
                  </a:lnTo>
                  <a:lnTo>
                    <a:pt x="848" y="12984"/>
                  </a:lnTo>
                  <a:lnTo>
                    <a:pt x="1186" y="12946"/>
                  </a:lnTo>
                  <a:lnTo>
                    <a:pt x="1525" y="12908"/>
                  </a:lnTo>
                  <a:lnTo>
                    <a:pt x="1864" y="12852"/>
                  </a:lnTo>
                  <a:lnTo>
                    <a:pt x="2184" y="12777"/>
                  </a:lnTo>
                  <a:lnTo>
                    <a:pt x="2503" y="12701"/>
                  </a:lnTo>
                  <a:lnTo>
                    <a:pt x="2823" y="12589"/>
                  </a:lnTo>
                  <a:lnTo>
                    <a:pt x="3124" y="12476"/>
                  </a:lnTo>
                  <a:lnTo>
                    <a:pt x="3425" y="12344"/>
                  </a:lnTo>
                  <a:lnTo>
                    <a:pt x="3726" y="12193"/>
                  </a:lnTo>
                  <a:lnTo>
                    <a:pt x="4009" y="12043"/>
                  </a:lnTo>
                  <a:lnTo>
                    <a:pt x="4291" y="11874"/>
                  </a:lnTo>
                  <a:lnTo>
                    <a:pt x="4554" y="11685"/>
                  </a:lnTo>
                  <a:lnTo>
                    <a:pt x="4818" y="11497"/>
                  </a:lnTo>
                  <a:lnTo>
                    <a:pt x="5062" y="11290"/>
                  </a:lnTo>
                  <a:lnTo>
                    <a:pt x="5307" y="11083"/>
                  </a:lnTo>
                  <a:lnTo>
                    <a:pt x="5533" y="10857"/>
                  </a:lnTo>
                  <a:lnTo>
                    <a:pt x="5758" y="10613"/>
                  </a:lnTo>
                  <a:lnTo>
                    <a:pt x="5984" y="10368"/>
                  </a:lnTo>
                  <a:lnTo>
                    <a:pt x="6172" y="10105"/>
                  </a:lnTo>
                  <a:lnTo>
                    <a:pt x="6379" y="9841"/>
                  </a:lnTo>
                  <a:lnTo>
                    <a:pt x="6568" y="9559"/>
                  </a:lnTo>
                  <a:lnTo>
                    <a:pt x="6737" y="9277"/>
                  </a:lnTo>
                  <a:lnTo>
                    <a:pt x="6887" y="8995"/>
                  </a:lnTo>
                  <a:lnTo>
                    <a:pt x="7038" y="8694"/>
                  </a:lnTo>
                  <a:lnTo>
                    <a:pt x="7188" y="8374"/>
                  </a:lnTo>
                  <a:lnTo>
                    <a:pt x="7301" y="8073"/>
                  </a:lnTo>
                  <a:lnTo>
                    <a:pt x="7414" y="7753"/>
                  </a:lnTo>
                  <a:lnTo>
                    <a:pt x="7527" y="7414"/>
                  </a:lnTo>
                  <a:lnTo>
                    <a:pt x="7621" y="7076"/>
                  </a:lnTo>
                  <a:lnTo>
                    <a:pt x="7696" y="6737"/>
                  </a:lnTo>
                  <a:lnTo>
                    <a:pt x="7753" y="6398"/>
                  </a:lnTo>
                  <a:lnTo>
                    <a:pt x="7791" y="6041"/>
                  </a:lnTo>
                  <a:lnTo>
                    <a:pt x="7828" y="5702"/>
                  </a:lnTo>
                  <a:lnTo>
                    <a:pt x="7828" y="5344"/>
                  </a:lnTo>
                  <a:lnTo>
                    <a:pt x="7828" y="5025"/>
                  </a:lnTo>
                  <a:lnTo>
                    <a:pt x="7809" y="4705"/>
                  </a:lnTo>
                  <a:lnTo>
                    <a:pt x="7753" y="4385"/>
                  </a:lnTo>
                  <a:lnTo>
                    <a:pt x="7715" y="4065"/>
                  </a:lnTo>
                  <a:lnTo>
                    <a:pt x="7640" y="3783"/>
                  </a:lnTo>
                  <a:lnTo>
                    <a:pt x="7565" y="3482"/>
                  </a:lnTo>
                  <a:lnTo>
                    <a:pt x="7471" y="3218"/>
                  </a:lnTo>
                  <a:lnTo>
                    <a:pt x="7377" y="2936"/>
                  </a:lnTo>
                  <a:lnTo>
                    <a:pt x="7264" y="2673"/>
                  </a:lnTo>
                  <a:lnTo>
                    <a:pt x="7038" y="2202"/>
                  </a:lnTo>
                  <a:lnTo>
                    <a:pt x="6793" y="1751"/>
                  </a:lnTo>
                  <a:lnTo>
                    <a:pt x="6530" y="1356"/>
                  </a:lnTo>
                  <a:lnTo>
                    <a:pt x="6285" y="998"/>
                  </a:lnTo>
                  <a:lnTo>
                    <a:pt x="6041" y="697"/>
                  </a:lnTo>
                  <a:lnTo>
                    <a:pt x="5834" y="452"/>
                  </a:lnTo>
                  <a:lnTo>
                    <a:pt x="5495" y="114"/>
                  </a:lnTo>
                  <a:lnTo>
                    <a:pt x="5363"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36"/>
            <p:cNvSpPr/>
            <p:nvPr/>
          </p:nvSpPr>
          <p:spPr>
            <a:xfrm>
              <a:off x="1590900" y="2966375"/>
              <a:ext cx="195725" cy="324600"/>
            </a:xfrm>
            <a:custGeom>
              <a:avLst/>
              <a:gdLst/>
              <a:ahLst/>
              <a:cxnLst/>
              <a:rect l="l" t="t" r="r" b="b"/>
              <a:pathLst>
                <a:path w="7829" h="12984" fill="none" extrusionOk="0">
                  <a:moveTo>
                    <a:pt x="5363" y="1"/>
                  </a:moveTo>
                  <a:lnTo>
                    <a:pt x="5363" y="1"/>
                  </a:lnTo>
                  <a:lnTo>
                    <a:pt x="5570" y="490"/>
                  </a:lnTo>
                  <a:lnTo>
                    <a:pt x="5740" y="979"/>
                  </a:lnTo>
                  <a:lnTo>
                    <a:pt x="5890" y="1450"/>
                  </a:lnTo>
                  <a:lnTo>
                    <a:pt x="6022" y="1920"/>
                  </a:lnTo>
                  <a:lnTo>
                    <a:pt x="6116" y="2372"/>
                  </a:lnTo>
                  <a:lnTo>
                    <a:pt x="6210" y="2804"/>
                  </a:lnTo>
                  <a:lnTo>
                    <a:pt x="6267" y="3237"/>
                  </a:lnTo>
                  <a:lnTo>
                    <a:pt x="6323" y="3651"/>
                  </a:lnTo>
                  <a:lnTo>
                    <a:pt x="6342" y="4065"/>
                  </a:lnTo>
                  <a:lnTo>
                    <a:pt x="6342" y="4460"/>
                  </a:lnTo>
                  <a:lnTo>
                    <a:pt x="6342" y="4855"/>
                  </a:lnTo>
                  <a:lnTo>
                    <a:pt x="6304" y="5232"/>
                  </a:lnTo>
                  <a:lnTo>
                    <a:pt x="6267" y="5608"/>
                  </a:lnTo>
                  <a:lnTo>
                    <a:pt x="6210" y="5965"/>
                  </a:lnTo>
                  <a:lnTo>
                    <a:pt x="6135" y="6304"/>
                  </a:lnTo>
                  <a:lnTo>
                    <a:pt x="6060" y="6643"/>
                  </a:lnTo>
                  <a:lnTo>
                    <a:pt x="6060" y="6643"/>
                  </a:lnTo>
                  <a:lnTo>
                    <a:pt x="6530" y="7057"/>
                  </a:lnTo>
                  <a:lnTo>
                    <a:pt x="6887" y="7395"/>
                  </a:lnTo>
                  <a:lnTo>
                    <a:pt x="7113" y="7659"/>
                  </a:lnTo>
                  <a:lnTo>
                    <a:pt x="7188" y="7772"/>
                  </a:lnTo>
                  <a:lnTo>
                    <a:pt x="7245" y="7847"/>
                  </a:lnTo>
                  <a:lnTo>
                    <a:pt x="7245" y="7847"/>
                  </a:lnTo>
                  <a:lnTo>
                    <a:pt x="7245" y="7903"/>
                  </a:lnTo>
                  <a:lnTo>
                    <a:pt x="7245" y="7903"/>
                  </a:lnTo>
                  <a:lnTo>
                    <a:pt x="7245" y="7903"/>
                  </a:lnTo>
                  <a:lnTo>
                    <a:pt x="7245" y="7903"/>
                  </a:lnTo>
                  <a:lnTo>
                    <a:pt x="7245" y="7941"/>
                  </a:lnTo>
                  <a:lnTo>
                    <a:pt x="7245" y="7941"/>
                  </a:lnTo>
                  <a:lnTo>
                    <a:pt x="7245" y="7941"/>
                  </a:lnTo>
                  <a:lnTo>
                    <a:pt x="7226" y="7979"/>
                  </a:lnTo>
                  <a:lnTo>
                    <a:pt x="7226" y="7979"/>
                  </a:lnTo>
                  <a:lnTo>
                    <a:pt x="7057" y="8468"/>
                  </a:lnTo>
                  <a:lnTo>
                    <a:pt x="6831" y="8938"/>
                  </a:lnTo>
                  <a:lnTo>
                    <a:pt x="6586" y="9390"/>
                  </a:lnTo>
                  <a:lnTo>
                    <a:pt x="6304" y="9841"/>
                  </a:lnTo>
                  <a:lnTo>
                    <a:pt x="6304" y="9841"/>
                  </a:lnTo>
                  <a:lnTo>
                    <a:pt x="6041" y="10218"/>
                  </a:lnTo>
                  <a:lnTo>
                    <a:pt x="5740" y="10556"/>
                  </a:lnTo>
                  <a:lnTo>
                    <a:pt x="5439" y="10895"/>
                  </a:lnTo>
                  <a:lnTo>
                    <a:pt x="5119" y="11196"/>
                  </a:lnTo>
                  <a:lnTo>
                    <a:pt x="4761" y="11478"/>
                  </a:lnTo>
                  <a:lnTo>
                    <a:pt x="4423" y="11723"/>
                  </a:lnTo>
                  <a:lnTo>
                    <a:pt x="4046" y="11968"/>
                  </a:lnTo>
                  <a:lnTo>
                    <a:pt x="3670" y="12175"/>
                  </a:lnTo>
                  <a:lnTo>
                    <a:pt x="3275" y="12363"/>
                  </a:lnTo>
                  <a:lnTo>
                    <a:pt x="2880" y="12532"/>
                  </a:lnTo>
                  <a:lnTo>
                    <a:pt x="2466" y="12664"/>
                  </a:lnTo>
                  <a:lnTo>
                    <a:pt x="2052" y="12777"/>
                  </a:lnTo>
                  <a:lnTo>
                    <a:pt x="1638" y="12871"/>
                  </a:lnTo>
                  <a:lnTo>
                    <a:pt x="1205" y="12927"/>
                  </a:lnTo>
                  <a:lnTo>
                    <a:pt x="791" y="12965"/>
                  </a:lnTo>
                  <a:lnTo>
                    <a:pt x="358" y="12984"/>
                  </a:lnTo>
                  <a:lnTo>
                    <a:pt x="358" y="12984"/>
                  </a:lnTo>
                  <a:lnTo>
                    <a:pt x="1" y="12965"/>
                  </a:lnTo>
                  <a:lnTo>
                    <a:pt x="1" y="12965"/>
                  </a:lnTo>
                  <a:lnTo>
                    <a:pt x="509" y="12984"/>
                  </a:lnTo>
                  <a:lnTo>
                    <a:pt x="509" y="12984"/>
                  </a:lnTo>
                  <a:lnTo>
                    <a:pt x="848" y="12984"/>
                  </a:lnTo>
                  <a:lnTo>
                    <a:pt x="1186" y="12946"/>
                  </a:lnTo>
                  <a:lnTo>
                    <a:pt x="1525" y="12908"/>
                  </a:lnTo>
                  <a:lnTo>
                    <a:pt x="1864" y="12852"/>
                  </a:lnTo>
                  <a:lnTo>
                    <a:pt x="2184" y="12777"/>
                  </a:lnTo>
                  <a:lnTo>
                    <a:pt x="2503" y="12701"/>
                  </a:lnTo>
                  <a:lnTo>
                    <a:pt x="2823" y="12589"/>
                  </a:lnTo>
                  <a:lnTo>
                    <a:pt x="3124" y="12476"/>
                  </a:lnTo>
                  <a:lnTo>
                    <a:pt x="3425" y="12344"/>
                  </a:lnTo>
                  <a:lnTo>
                    <a:pt x="3726" y="12193"/>
                  </a:lnTo>
                  <a:lnTo>
                    <a:pt x="4009" y="12043"/>
                  </a:lnTo>
                  <a:lnTo>
                    <a:pt x="4291" y="11874"/>
                  </a:lnTo>
                  <a:lnTo>
                    <a:pt x="4554" y="11685"/>
                  </a:lnTo>
                  <a:lnTo>
                    <a:pt x="4818" y="11497"/>
                  </a:lnTo>
                  <a:lnTo>
                    <a:pt x="5062" y="11290"/>
                  </a:lnTo>
                  <a:lnTo>
                    <a:pt x="5307" y="11083"/>
                  </a:lnTo>
                  <a:lnTo>
                    <a:pt x="5533" y="10857"/>
                  </a:lnTo>
                  <a:lnTo>
                    <a:pt x="5758" y="10613"/>
                  </a:lnTo>
                  <a:lnTo>
                    <a:pt x="5984" y="10368"/>
                  </a:lnTo>
                  <a:lnTo>
                    <a:pt x="6172" y="10105"/>
                  </a:lnTo>
                  <a:lnTo>
                    <a:pt x="6379" y="9841"/>
                  </a:lnTo>
                  <a:lnTo>
                    <a:pt x="6568" y="9559"/>
                  </a:lnTo>
                  <a:lnTo>
                    <a:pt x="6737" y="9277"/>
                  </a:lnTo>
                  <a:lnTo>
                    <a:pt x="6887" y="8995"/>
                  </a:lnTo>
                  <a:lnTo>
                    <a:pt x="7038" y="8694"/>
                  </a:lnTo>
                  <a:lnTo>
                    <a:pt x="7188" y="8374"/>
                  </a:lnTo>
                  <a:lnTo>
                    <a:pt x="7301" y="8073"/>
                  </a:lnTo>
                  <a:lnTo>
                    <a:pt x="7414" y="7753"/>
                  </a:lnTo>
                  <a:lnTo>
                    <a:pt x="7527" y="7414"/>
                  </a:lnTo>
                  <a:lnTo>
                    <a:pt x="7621" y="7076"/>
                  </a:lnTo>
                  <a:lnTo>
                    <a:pt x="7696" y="6737"/>
                  </a:lnTo>
                  <a:lnTo>
                    <a:pt x="7753" y="6398"/>
                  </a:lnTo>
                  <a:lnTo>
                    <a:pt x="7753" y="6398"/>
                  </a:lnTo>
                  <a:lnTo>
                    <a:pt x="7791" y="6041"/>
                  </a:lnTo>
                  <a:lnTo>
                    <a:pt x="7828" y="5702"/>
                  </a:lnTo>
                  <a:lnTo>
                    <a:pt x="7828" y="5344"/>
                  </a:lnTo>
                  <a:lnTo>
                    <a:pt x="7828" y="5025"/>
                  </a:lnTo>
                  <a:lnTo>
                    <a:pt x="7809" y="4705"/>
                  </a:lnTo>
                  <a:lnTo>
                    <a:pt x="7753" y="4385"/>
                  </a:lnTo>
                  <a:lnTo>
                    <a:pt x="7715" y="4065"/>
                  </a:lnTo>
                  <a:lnTo>
                    <a:pt x="7640" y="3783"/>
                  </a:lnTo>
                  <a:lnTo>
                    <a:pt x="7565" y="3482"/>
                  </a:lnTo>
                  <a:lnTo>
                    <a:pt x="7471" y="3218"/>
                  </a:lnTo>
                  <a:lnTo>
                    <a:pt x="7377" y="2936"/>
                  </a:lnTo>
                  <a:lnTo>
                    <a:pt x="7264" y="2673"/>
                  </a:lnTo>
                  <a:lnTo>
                    <a:pt x="7038" y="2202"/>
                  </a:lnTo>
                  <a:lnTo>
                    <a:pt x="6793" y="1751"/>
                  </a:lnTo>
                  <a:lnTo>
                    <a:pt x="6530" y="1356"/>
                  </a:lnTo>
                  <a:lnTo>
                    <a:pt x="6285" y="998"/>
                  </a:lnTo>
                  <a:lnTo>
                    <a:pt x="6041" y="697"/>
                  </a:lnTo>
                  <a:lnTo>
                    <a:pt x="5834" y="452"/>
                  </a:lnTo>
                  <a:lnTo>
                    <a:pt x="5495" y="114"/>
                  </a:lnTo>
                  <a:lnTo>
                    <a:pt x="536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36"/>
            <p:cNvSpPr/>
            <p:nvPr/>
          </p:nvSpPr>
          <p:spPr>
            <a:xfrm>
              <a:off x="1590900" y="3151725"/>
              <a:ext cx="181125" cy="139250"/>
            </a:xfrm>
            <a:custGeom>
              <a:avLst/>
              <a:gdLst/>
              <a:ahLst/>
              <a:cxnLst/>
              <a:rect l="l" t="t" r="r" b="b"/>
              <a:pathLst>
                <a:path w="7245" h="5570" extrusionOk="0">
                  <a:moveTo>
                    <a:pt x="5796" y="0"/>
                  </a:moveTo>
                  <a:lnTo>
                    <a:pt x="5646" y="358"/>
                  </a:lnTo>
                  <a:lnTo>
                    <a:pt x="5476" y="715"/>
                  </a:lnTo>
                  <a:lnTo>
                    <a:pt x="5307" y="1054"/>
                  </a:lnTo>
                  <a:lnTo>
                    <a:pt x="5119" y="1374"/>
                  </a:lnTo>
                  <a:lnTo>
                    <a:pt x="4912" y="1694"/>
                  </a:lnTo>
                  <a:lnTo>
                    <a:pt x="4705" y="1976"/>
                  </a:lnTo>
                  <a:lnTo>
                    <a:pt x="4479" y="2277"/>
                  </a:lnTo>
                  <a:lnTo>
                    <a:pt x="4253" y="2540"/>
                  </a:lnTo>
                  <a:lnTo>
                    <a:pt x="4009" y="2804"/>
                  </a:lnTo>
                  <a:lnTo>
                    <a:pt x="3783" y="3048"/>
                  </a:lnTo>
                  <a:lnTo>
                    <a:pt x="3294" y="3500"/>
                  </a:lnTo>
                  <a:lnTo>
                    <a:pt x="2804" y="3914"/>
                  </a:lnTo>
                  <a:lnTo>
                    <a:pt x="2315" y="4271"/>
                  </a:lnTo>
                  <a:lnTo>
                    <a:pt x="1864" y="4572"/>
                  </a:lnTo>
                  <a:lnTo>
                    <a:pt x="1431" y="4836"/>
                  </a:lnTo>
                  <a:lnTo>
                    <a:pt x="1036" y="5062"/>
                  </a:lnTo>
                  <a:lnTo>
                    <a:pt x="678" y="5250"/>
                  </a:lnTo>
                  <a:lnTo>
                    <a:pt x="170" y="5476"/>
                  </a:lnTo>
                  <a:lnTo>
                    <a:pt x="1" y="5551"/>
                  </a:lnTo>
                  <a:lnTo>
                    <a:pt x="358" y="5570"/>
                  </a:lnTo>
                  <a:lnTo>
                    <a:pt x="791" y="5551"/>
                  </a:lnTo>
                  <a:lnTo>
                    <a:pt x="1205" y="5513"/>
                  </a:lnTo>
                  <a:lnTo>
                    <a:pt x="1638" y="5457"/>
                  </a:lnTo>
                  <a:lnTo>
                    <a:pt x="2052" y="5363"/>
                  </a:lnTo>
                  <a:lnTo>
                    <a:pt x="2466" y="5250"/>
                  </a:lnTo>
                  <a:lnTo>
                    <a:pt x="2880" y="5118"/>
                  </a:lnTo>
                  <a:lnTo>
                    <a:pt x="3275" y="4949"/>
                  </a:lnTo>
                  <a:lnTo>
                    <a:pt x="3670" y="4761"/>
                  </a:lnTo>
                  <a:lnTo>
                    <a:pt x="4046" y="4554"/>
                  </a:lnTo>
                  <a:lnTo>
                    <a:pt x="4423" y="4309"/>
                  </a:lnTo>
                  <a:lnTo>
                    <a:pt x="4761" y="4064"/>
                  </a:lnTo>
                  <a:lnTo>
                    <a:pt x="5119" y="3782"/>
                  </a:lnTo>
                  <a:lnTo>
                    <a:pt x="5439" y="3481"/>
                  </a:lnTo>
                  <a:lnTo>
                    <a:pt x="5740" y="3142"/>
                  </a:lnTo>
                  <a:lnTo>
                    <a:pt x="6041" y="2804"/>
                  </a:lnTo>
                  <a:lnTo>
                    <a:pt x="6304" y="2427"/>
                  </a:lnTo>
                  <a:lnTo>
                    <a:pt x="6586" y="1976"/>
                  </a:lnTo>
                  <a:lnTo>
                    <a:pt x="6831" y="1524"/>
                  </a:lnTo>
                  <a:lnTo>
                    <a:pt x="7057" y="1054"/>
                  </a:lnTo>
                  <a:lnTo>
                    <a:pt x="7226" y="565"/>
                  </a:lnTo>
                  <a:lnTo>
                    <a:pt x="7245" y="527"/>
                  </a:lnTo>
                  <a:lnTo>
                    <a:pt x="7245" y="527"/>
                  </a:lnTo>
                  <a:lnTo>
                    <a:pt x="7207" y="546"/>
                  </a:lnTo>
                  <a:lnTo>
                    <a:pt x="7151" y="565"/>
                  </a:lnTo>
                  <a:lnTo>
                    <a:pt x="7057" y="546"/>
                  </a:lnTo>
                  <a:lnTo>
                    <a:pt x="6944" y="527"/>
                  </a:lnTo>
                  <a:lnTo>
                    <a:pt x="6662" y="414"/>
                  </a:lnTo>
                  <a:lnTo>
                    <a:pt x="6267" y="245"/>
                  </a:lnTo>
                  <a:lnTo>
                    <a:pt x="579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36"/>
            <p:cNvSpPr/>
            <p:nvPr/>
          </p:nvSpPr>
          <p:spPr>
            <a:xfrm>
              <a:off x="1590900" y="3151725"/>
              <a:ext cx="181125" cy="139250"/>
            </a:xfrm>
            <a:custGeom>
              <a:avLst/>
              <a:gdLst/>
              <a:ahLst/>
              <a:cxnLst/>
              <a:rect l="l" t="t" r="r" b="b"/>
              <a:pathLst>
                <a:path w="7245" h="5570" fill="none" extrusionOk="0">
                  <a:moveTo>
                    <a:pt x="5796" y="0"/>
                  </a:moveTo>
                  <a:lnTo>
                    <a:pt x="5796" y="0"/>
                  </a:lnTo>
                  <a:lnTo>
                    <a:pt x="5646" y="358"/>
                  </a:lnTo>
                  <a:lnTo>
                    <a:pt x="5476" y="715"/>
                  </a:lnTo>
                  <a:lnTo>
                    <a:pt x="5307" y="1054"/>
                  </a:lnTo>
                  <a:lnTo>
                    <a:pt x="5119" y="1374"/>
                  </a:lnTo>
                  <a:lnTo>
                    <a:pt x="4912" y="1694"/>
                  </a:lnTo>
                  <a:lnTo>
                    <a:pt x="4705" y="1976"/>
                  </a:lnTo>
                  <a:lnTo>
                    <a:pt x="4479" y="2277"/>
                  </a:lnTo>
                  <a:lnTo>
                    <a:pt x="4253" y="2540"/>
                  </a:lnTo>
                  <a:lnTo>
                    <a:pt x="4009" y="2804"/>
                  </a:lnTo>
                  <a:lnTo>
                    <a:pt x="3783" y="3048"/>
                  </a:lnTo>
                  <a:lnTo>
                    <a:pt x="3294" y="3500"/>
                  </a:lnTo>
                  <a:lnTo>
                    <a:pt x="2804" y="3914"/>
                  </a:lnTo>
                  <a:lnTo>
                    <a:pt x="2315" y="4271"/>
                  </a:lnTo>
                  <a:lnTo>
                    <a:pt x="1864" y="4572"/>
                  </a:lnTo>
                  <a:lnTo>
                    <a:pt x="1431" y="4836"/>
                  </a:lnTo>
                  <a:lnTo>
                    <a:pt x="1036" y="5062"/>
                  </a:lnTo>
                  <a:lnTo>
                    <a:pt x="678" y="5250"/>
                  </a:lnTo>
                  <a:lnTo>
                    <a:pt x="170" y="5476"/>
                  </a:lnTo>
                  <a:lnTo>
                    <a:pt x="1" y="5551"/>
                  </a:lnTo>
                  <a:lnTo>
                    <a:pt x="1" y="5551"/>
                  </a:lnTo>
                  <a:lnTo>
                    <a:pt x="1" y="5551"/>
                  </a:lnTo>
                  <a:lnTo>
                    <a:pt x="1" y="5551"/>
                  </a:lnTo>
                  <a:lnTo>
                    <a:pt x="358" y="5570"/>
                  </a:lnTo>
                  <a:lnTo>
                    <a:pt x="358" y="5570"/>
                  </a:lnTo>
                  <a:lnTo>
                    <a:pt x="791" y="5551"/>
                  </a:lnTo>
                  <a:lnTo>
                    <a:pt x="1205" y="5513"/>
                  </a:lnTo>
                  <a:lnTo>
                    <a:pt x="1638" y="5457"/>
                  </a:lnTo>
                  <a:lnTo>
                    <a:pt x="2052" y="5363"/>
                  </a:lnTo>
                  <a:lnTo>
                    <a:pt x="2466" y="5250"/>
                  </a:lnTo>
                  <a:lnTo>
                    <a:pt x="2880" y="5118"/>
                  </a:lnTo>
                  <a:lnTo>
                    <a:pt x="3275" y="4949"/>
                  </a:lnTo>
                  <a:lnTo>
                    <a:pt x="3670" y="4761"/>
                  </a:lnTo>
                  <a:lnTo>
                    <a:pt x="4046" y="4554"/>
                  </a:lnTo>
                  <a:lnTo>
                    <a:pt x="4423" y="4309"/>
                  </a:lnTo>
                  <a:lnTo>
                    <a:pt x="4761" y="4064"/>
                  </a:lnTo>
                  <a:lnTo>
                    <a:pt x="5119" y="3782"/>
                  </a:lnTo>
                  <a:lnTo>
                    <a:pt x="5439" y="3481"/>
                  </a:lnTo>
                  <a:lnTo>
                    <a:pt x="5740" y="3142"/>
                  </a:lnTo>
                  <a:lnTo>
                    <a:pt x="6041" y="2804"/>
                  </a:lnTo>
                  <a:lnTo>
                    <a:pt x="6304" y="2427"/>
                  </a:lnTo>
                  <a:lnTo>
                    <a:pt x="6304" y="2427"/>
                  </a:lnTo>
                  <a:lnTo>
                    <a:pt x="6586" y="1976"/>
                  </a:lnTo>
                  <a:lnTo>
                    <a:pt x="6831" y="1524"/>
                  </a:lnTo>
                  <a:lnTo>
                    <a:pt x="7057" y="1054"/>
                  </a:lnTo>
                  <a:lnTo>
                    <a:pt x="7226" y="565"/>
                  </a:lnTo>
                  <a:lnTo>
                    <a:pt x="7226" y="565"/>
                  </a:lnTo>
                  <a:lnTo>
                    <a:pt x="7245" y="527"/>
                  </a:lnTo>
                  <a:lnTo>
                    <a:pt x="7245" y="527"/>
                  </a:lnTo>
                  <a:lnTo>
                    <a:pt x="7245" y="527"/>
                  </a:lnTo>
                  <a:lnTo>
                    <a:pt x="7245" y="489"/>
                  </a:lnTo>
                  <a:lnTo>
                    <a:pt x="7245" y="489"/>
                  </a:lnTo>
                  <a:lnTo>
                    <a:pt x="7245" y="489"/>
                  </a:lnTo>
                  <a:lnTo>
                    <a:pt x="7245" y="489"/>
                  </a:lnTo>
                  <a:lnTo>
                    <a:pt x="7245" y="489"/>
                  </a:lnTo>
                  <a:lnTo>
                    <a:pt x="7245" y="489"/>
                  </a:lnTo>
                  <a:lnTo>
                    <a:pt x="7245" y="527"/>
                  </a:lnTo>
                  <a:lnTo>
                    <a:pt x="7245" y="527"/>
                  </a:lnTo>
                  <a:lnTo>
                    <a:pt x="7245" y="527"/>
                  </a:lnTo>
                  <a:lnTo>
                    <a:pt x="7207" y="546"/>
                  </a:lnTo>
                  <a:lnTo>
                    <a:pt x="7207" y="546"/>
                  </a:lnTo>
                  <a:lnTo>
                    <a:pt x="7151" y="565"/>
                  </a:lnTo>
                  <a:lnTo>
                    <a:pt x="7151" y="565"/>
                  </a:lnTo>
                  <a:lnTo>
                    <a:pt x="7057" y="546"/>
                  </a:lnTo>
                  <a:lnTo>
                    <a:pt x="6944" y="527"/>
                  </a:lnTo>
                  <a:lnTo>
                    <a:pt x="6662" y="414"/>
                  </a:lnTo>
                  <a:lnTo>
                    <a:pt x="6267" y="245"/>
                  </a:lnTo>
                  <a:lnTo>
                    <a:pt x="57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36"/>
            <p:cNvSpPr/>
            <p:nvPr/>
          </p:nvSpPr>
          <p:spPr>
            <a:xfrm>
              <a:off x="1735800" y="3132425"/>
              <a:ext cx="36225" cy="33425"/>
            </a:xfrm>
            <a:custGeom>
              <a:avLst/>
              <a:gdLst/>
              <a:ahLst/>
              <a:cxnLst/>
              <a:rect l="l" t="t" r="r" b="b"/>
              <a:pathLst>
                <a:path w="1449" h="1337" extrusionOk="0">
                  <a:moveTo>
                    <a:pt x="264" y="1"/>
                  </a:moveTo>
                  <a:lnTo>
                    <a:pt x="151" y="396"/>
                  </a:lnTo>
                  <a:lnTo>
                    <a:pt x="0" y="772"/>
                  </a:lnTo>
                  <a:lnTo>
                    <a:pt x="471" y="1017"/>
                  </a:lnTo>
                  <a:lnTo>
                    <a:pt x="866" y="1186"/>
                  </a:lnTo>
                  <a:lnTo>
                    <a:pt x="1148" y="1299"/>
                  </a:lnTo>
                  <a:lnTo>
                    <a:pt x="1261" y="1318"/>
                  </a:lnTo>
                  <a:lnTo>
                    <a:pt x="1355" y="1337"/>
                  </a:lnTo>
                  <a:lnTo>
                    <a:pt x="1411" y="1318"/>
                  </a:lnTo>
                  <a:lnTo>
                    <a:pt x="1449" y="1299"/>
                  </a:lnTo>
                  <a:lnTo>
                    <a:pt x="1449" y="1261"/>
                  </a:lnTo>
                  <a:lnTo>
                    <a:pt x="1449" y="1205"/>
                  </a:lnTo>
                  <a:lnTo>
                    <a:pt x="1392" y="1130"/>
                  </a:lnTo>
                  <a:lnTo>
                    <a:pt x="1317" y="1017"/>
                  </a:lnTo>
                  <a:lnTo>
                    <a:pt x="1091" y="753"/>
                  </a:lnTo>
                  <a:lnTo>
                    <a:pt x="734" y="415"/>
                  </a:lnTo>
                  <a:lnTo>
                    <a:pt x="264"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36"/>
            <p:cNvSpPr/>
            <p:nvPr/>
          </p:nvSpPr>
          <p:spPr>
            <a:xfrm>
              <a:off x="1735800" y="3132425"/>
              <a:ext cx="36225" cy="33425"/>
            </a:xfrm>
            <a:custGeom>
              <a:avLst/>
              <a:gdLst/>
              <a:ahLst/>
              <a:cxnLst/>
              <a:rect l="l" t="t" r="r" b="b"/>
              <a:pathLst>
                <a:path w="1449" h="1337" fill="none" extrusionOk="0">
                  <a:moveTo>
                    <a:pt x="264" y="1"/>
                  </a:moveTo>
                  <a:lnTo>
                    <a:pt x="264" y="1"/>
                  </a:lnTo>
                  <a:lnTo>
                    <a:pt x="151" y="396"/>
                  </a:lnTo>
                  <a:lnTo>
                    <a:pt x="0" y="772"/>
                  </a:lnTo>
                  <a:lnTo>
                    <a:pt x="0" y="772"/>
                  </a:lnTo>
                  <a:lnTo>
                    <a:pt x="471" y="1017"/>
                  </a:lnTo>
                  <a:lnTo>
                    <a:pt x="866" y="1186"/>
                  </a:lnTo>
                  <a:lnTo>
                    <a:pt x="1148" y="1299"/>
                  </a:lnTo>
                  <a:lnTo>
                    <a:pt x="1261" y="1318"/>
                  </a:lnTo>
                  <a:lnTo>
                    <a:pt x="1355" y="1337"/>
                  </a:lnTo>
                  <a:lnTo>
                    <a:pt x="1355" y="1337"/>
                  </a:lnTo>
                  <a:lnTo>
                    <a:pt x="1411" y="1318"/>
                  </a:lnTo>
                  <a:lnTo>
                    <a:pt x="1411" y="1318"/>
                  </a:lnTo>
                  <a:lnTo>
                    <a:pt x="1449" y="1299"/>
                  </a:lnTo>
                  <a:lnTo>
                    <a:pt x="1449" y="1299"/>
                  </a:lnTo>
                  <a:lnTo>
                    <a:pt x="1449" y="1299"/>
                  </a:lnTo>
                  <a:lnTo>
                    <a:pt x="1449" y="1261"/>
                  </a:lnTo>
                  <a:lnTo>
                    <a:pt x="1449" y="1261"/>
                  </a:lnTo>
                  <a:lnTo>
                    <a:pt x="1449" y="1261"/>
                  </a:lnTo>
                  <a:lnTo>
                    <a:pt x="1449" y="1261"/>
                  </a:lnTo>
                  <a:lnTo>
                    <a:pt x="1449" y="1205"/>
                  </a:lnTo>
                  <a:lnTo>
                    <a:pt x="1449" y="1205"/>
                  </a:lnTo>
                  <a:lnTo>
                    <a:pt x="1392" y="1130"/>
                  </a:lnTo>
                  <a:lnTo>
                    <a:pt x="1317" y="1017"/>
                  </a:lnTo>
                  <a:lnTo>
                    <a:pt x="1091" y="753"/>
                  </a:lnTo>
                  <a:lnTo>
                    <a:pt x="734" y="415"/>
                  </a:lnTo>
                  <a:lnTo>
                    <a:pt x="26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36"/>
          <p:cNvGrpSpPr/>
          <p:nvPr/>
        </p:nvGrpSpPr>
        <p:grpSpPr>
          <a:xfrm rot="406514">
            <a:off x="8311277" y="147668"/>
            <a:ext cx="486737" cy="875736"/>
            <a:chOff x="204138" y="189927"/>
            <a:chExt cx="452861" cy="814710"/>
          </a:xfrm>
        </p:grpSpPr>
        <p:sp>
          <p:nvSpPr>
            <p:cNvPr id="8286" name="Google Shape;8286;p36"/>
            <p:cNvSpPr/>
            <p:nvPr/>
          </p:nvSpPr>
          <p:spPr>
            <a:xfrm>
              <a:off x="223986" y="405915"/>
              <a:ext cx="241479" cy="598722"/>
            </a:xfrm>
            <a:custGeom>
              <a:avLst/>
              <a:gdLst/>
              <a:ahLst/>
              <a:cxnLst/>
              <a:rect l="l" t="t" r="r" b="b"/>
              <a:pathLst>
                <a:path w="13736" h="34057" extrusionOk="0">
                  <a:moveTo>
                    <a:pt x="866" y="1"/>
                  </a:moveTo>
                  <a:lnTo>
                    <a:pt x="678" y="19"/>
                  </a:lnTo>
                  <a:lnTo>
                    <a:pt x="527" y="57"/>
                  </a:lnTo>
                  <a:lnTo>
                    <a:pt x="377" y="151"/>
                  </a:lnTo>
                  <a:lnTo>
                    <a:pt x="245" y="245"/>
                  </a:lnTo>
                  <a:lnTo>
                    <a:pt x="151" y="377"/>
                  </a:lnTo>
                  <a:lnTo>
                    <a:pt x="57" y="527"/>
                  </a:lnTo>
                  <a:lnTo>
                    <a:pt x="19" y="678"/>
                  </a:lnTo>
                  <a:lnTo>
                    <a:pt x="0" y="866"/>
                  </a:lnTo>
                  <a:lnTo>
                    <a:pt x="0" y="34057"/>
                  </a:lnTo>
                  <a:lnTo>
                    <a:pt x="1713" y="34057"/>
                  </a:lnTo>
                  <a:lnTo>
                    <a:pt x="1713" y="1713"/>
                  </a:lnTo>
                  <a:lnTo>
                    <a:pt x="12870" y="1713"/>
                  </a:lnTo>
                  <a:lnTo>
                    <a:pt x="13040" y="1694"/>
                  </a:lnTo>
                  <a:lnTo>
                    <a:pt x="13209" y="1656"/>
                  </a:lnTo>
                  <a:lnTo>
                    <a:pt x="13360" y="1581"/>
                  </a:lnTo>
                  <a:lnTo>
                    <a:pt x="13472" y="1468"/>
                  </a:lnTo>
                  <a:lnTo>
                    <a:pt x="13585" y="1337"/>
                  </a:lnTo>
                  <a:lnTo>
                    <a:pt x="13661" y="1186"/>
                  </a:lnTo>
                  <a:lnTo>
                    <a:pt x="13717" y="1036"/>
                  </a:lnTo>
                  <a:lnTo>
                    <a:pt x="13736" y="866"/>
                  </a:lnTo>
                  <a:lnTo>
                    <a:pt x="13717" y="678"/>
                  </a:lnTo>
                  <a:lnTo>
                    <a:pt x="13661" y="527"/>
                  </a:lnTo>
                  <a:lnTo>
                    <a:pt x="13585" y="377"/>
                  </a:lnTo>
                  <a:lnTo>
                    <a:pt x="13472" y="245"/>
                  </a:lnTo>
                  <a:lnTo>
                    <a:pt x="13360" y="151"/>
                  </a:lnTo>
                  <a:lnTo>
                    <a:pt x="13209" y="57"/>
                  </a:lnTo>
                  <a:lnTo>
                    <a:pt x="13040" y="19"/>
                  </a:lnTo>
                  <a:lnTo>
                    <a:pt x="128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36"/>
            <p:cNvSpPr/>
            <p:nvPr/>
          </p:nvSpPr>
          <p:spPr>
            <a:xfrm>
              <a:off x="204138" y="379457"/>
              <a:ext cx="80393" cy="80393"/>
            </a:xfrm>
            <a:custGeom>
              <a:avLst/>
              <a:gdLst/>
              <a:ahLst/>
              <a:cxnLst/>
              <a:rect l="l" t="t" r="r" b="b"/>
              <a:pathLst>
                <a:path w="4573" h="4573" extrusionOk="0">
                  <a:moveTo>
                    <a:pt x="2277" y="0"/>
                  </a:moveTo>
                  <a:lnTo>
                    <a:pt x="2051" y="19"/>
                  </a:lnTo>
                  <a:lnTo>
                    <a:pt x="1826" y="57"/>
                  </a:lnTo>
                  <a:lnTo>
                    <a:pt x="1600" y="113"/>
                  </a:lnTo>
                  <a:lnTo>
                    <a:pt x="1393" y="189"/>
                  </a:lnTo>
                  <a:lnTo>
                    <a:pt x="1186" y="283"/>
                  </a:lnTo>
                  <a:lnTo>
                    <a:pt x="998" y="396"/>
                  </a:lnTo>
                  <a:lnTo>
                    <a:pt x="828" y="527"/>
                  </a:lnTo>
                  <a:lnTo>
                    <a:pt x="659" y="678"/>
                  </a:lnTo>
                  <a:lnTo>
                    <a:pt x="527" y="828"/>
                  </a:lnTo>
                  <a:lnTo>
                    <a:pt x="396" y="1016"/>
                  </a:lnTo>
                  <a:lnTo>
                    <a:pt x="283" y="1205"/>
                  </a:lnTo>
                  <a:lnTo>
                    <a:pt x="170" y="1393"/>
                  </a:lnTo>
                  <a:lnTo>
                    <a:pt x="95" y="1600"/>
                  </a:lnTo>
                  <a:lnTo>
                    <a:pt x="38" y="1826"/>
                  </a:lnTo>
                  <a:lnTo>
                    <a:pt x="19" y="2051"/>
                  </a:lnTo>
                  <a:lnTo>
                    <a:pt x="1" y="2296"/>
                  </a:lnTo>
                  <a:lnTo>
                    <a:pt x="19" y="2522"/>
                  </a:lnTo>
                  <a:lnTo>
                    <a:pt x="38" y="2747"/>
                  </a:lnTo>
                  <a:lnTo>
                    <a:pt x="95" y="2973"/>
                  </a:lnTo>
                  <a:lnTo>
                    <a:pt x="170" y="3180"/>
                  </a:lnTo>
                  <a:lnTo>
                    <a:pt x="283" y="3368"/>
                  </a:lnTo>
                  <a:lnTo>
                    <a:pt x="396" y="3557"/>
                  </a:lnTo>
                  <a:lnTo>
                    <a:pt x="527" y="3745"/>
                  </a:lnTo>
                  <a:lnTo>
                    <a:pt x="659" y="3895"/>
                  </a:lnTo>
                  <a:lnTo>
                    <a:pt x="828" y="4046"/>
                  </a:lnTo>
                  <a:lnTo>
                    <a:pt x="998" y="4177"/>
                  </a:lnTo>
                  <a:lnTo>
                    <a:pt x="1186" y="4290"/>
                  </a:lnTo>
                  <a:lnTo>
                    <a:pt x="1393" y="4384"/>
                  </a:lnTo>
                  <a:lnTo>
                    <a:pt x="1600" y="4460"/>
                  </a:lnTo>
                  <a:lnTo>
                    <a:pt x="1826" y="4516"/>
                  </a:lnTo>
                  <a:lnTo>
                    <a:pt x="2051" y="4554"/>
                  </a:lnTo>
                  <a:lnTo>
                    <a:pt x="2277" y="4573"/>
                  </a:lnTo>
                  <a:lnTo>
                    <a:pt x="2522" y="4554"/>
                  </a:lnTo>
                  <a:lnTo>
                    <a:pt x="2748" y="4516"/>
                  </a:lnTo>
                  <a:lnTo>
                    <a:pt x="2955" y="4460"/>
                  </a:lnTo>
                  <a:lnTo>
                    <a:pt x="3162" y="4384"/>
                  </a:lnTo>
                  <a:lnTo>
                    <a:pt x="3368" y="4290"/>
                  </a:lnTo>
                  <a:lnTo>
                    <a:pt x="3557" y="4177"/>
                  </a:lnTo>
                  <a:lnTo>
                    <a:pt x="3726" y="4046"/>
                  </a:lnTo>
                  <a:lnTo>
                    <a:pt x="3895" y="3895"/>
                  </a:lnTo>
                  <a:lnTo>
                    <a:pt x="4046" y="3745"/>
                  </a:lnTo>
                  <a:lnTo>
                    <a:pt x="4178" y="3557"/>
                  </a:lnTo>
                  <a:lnTo>
                    <a:pt x="4290" y="3368"/>
                  </a:lnTo>
                  <a:lnTo>
                    <a:pt x="4385" y="3180"/>
                  </a:lnTo>
                  <a:lnTo>
                    <a:pt x="4460" y="2973"/>
                  </a:lnTo>
                  <a:lnTo>
                    <a:pt x="4516" y="2747"/>
                  </a:lnTo>
                  <a:lnTo>
                    <a:pt x="4554" y="2522"/>
                  </a:lnTo>
                  <a:lnTo>
                    <a:pt x="4573" y="2296"/>
                  </a:lnTo>
                  <a:lnTo>
                    <a:pt x="4554" y="2051"/>
                  </a:lnTo>
                  <a:lnTo>
                    <a:pt x="4516" y="1826"/>
                  </a:lnTo>
                  <a:lnTo>
                    <a:pt x="4460" y="1600"/>
                  </a:lnTo>
                  <a:lnTo>
                    <a:pt x="4385" y="1393"/>
                  </a:lnTo>
                  <a:lnTo>
                    <a:pt x="4290" y="1205"/>
                  </a:lnTo>
                  <a:lnTo>
                    <a:pt x="4178" y="1016"/>
                  </a:lnTo>
                  <a:lnTo>
                    <a:pt x="4046" y="828"/>
                  </a:lnTo>
                  <a:lnTo>
                    <a:pt x="3895" y="678"/>
                  </a:lnTo>
                  <a:lnTo>
                    <a:pt x="3726" y="527"/>
                  </a:lnTo>
                  <a:lnTo>
                    <a:pt x="3557" y="396"/>
                  </a:lnTo>
                  <a:lnTo>
                    <a:pt x="3368" y="283"/>
                  </a:lnTo>
                  <a:lnTo>
                    <a:pt x="3162" y="189"/>
                  </a:lnTo>
                  <a:lnTo>
                    <a:pt x="2955" y="113"/>
                  </a:lnTo>
                  <a:lnTo>
                    <a:pt x="2748" y="57"/>
                  </a:lnTo>
                  <a:lnTo>
                    <a:pt x="2522" y="19"/>
                  </a:lnTo>
                  <a:lnTo>
                    <a:pt x="22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36"/>
            <p:cNvSpPr/>
            <p:nvPr/>
          </p:nvSpPr>
          <p:spPr>
            <a:xfrm>
              <a:off x="225639" y="401291"/>
              <a:ext cx="37059" cy="36725"/>
            </a:xfrm>
            <a:custGeom>
              <a:avLst/>
              <a:gdLst/>
              <a:ahLst/>
              <a:cxnLst/>
              <a:rect l="l" t="t" r="r" b="b"/>
              <a:pathLst>
                <a:path w="2108" h="2089" extrusionOk="0">
                  <a:moveTo>
                    <a:pt x="1054" y="0"/>
                  </a:moveTo>
                  <a:lnTo>
                    <a:pt x="847" y="19"/>
                  </a:lnTo>
                  <a:lnTo>
                    <a:pt x="640" y="75"/>
                  </a:lnTo>
                  <a:lnTo>
                    <a:pt x="471" y="170"/>
                  </a:lnTo>
                  <a:lnTo>
                    <a:pt x="320" y="301"/>
                  </a:lnTo>
                  <a:lnTo>
                    <a:pt x="189" y="452"/>
                  </a:lnTo>
                  <a:lnTo>
                    <a:pt x="95" y="640"/>
                  </a:lnTo>
                  <a:lnTo>
                    <a:pt x="19" y="828"/>
                  </a:lnTo>
                  <a:lnTo>
                    <a:pt x="1" y="1054"/>
                  </a:lnTo>
                  <a:lnTo>
                    <a:pt x="19" y="1261"/>
                  </a:lnTo>
                  <a:lnTo>
                    <a:pt x="95" y="1449"/>
                  </a:lnTo>
                  <a:lnTo>
                    <a:pt x="189" y="1637"/>
                  </a:lnTo>
                  <a:lnTo>
                    <a:pt x="320" y="1788"/>
                  </a:lnTo>
                  <a:lnTo>
                    <a:pt x="471" y="1919"/>
                  </a:lnTo>
                  <a:lnTo>
                    <a:pt x="640" y="2014"/>
                  </a:lnTo>
                  <a:lnTo>
                    <a:pt x="847" y="2070"/>
                  </a:lnTo>
                  <a:lnTo>
                    <a:pt x="1054" y="2089"/>
                  </a:lnTo>
                  <a:lnTo>
                    <a:pt x="1261" y="2070"/>
                  </a:lnTo>
                  <a:lnTo>
                    <a:pt x="1468" y="2014"/>
                  </a:lnTo>
                  <a:lnTo>
                    <a:pt x="1637" y="1919"/>
                  </a:lnTo>
                  <a:lnTo>
                    <a:pt x="1807" y="1788"/>
                  </a:lnTo>
                  <a:lnTo>
                    <a:pt x="1939" y="1637"/>
                  </a:lnTo>
                  <a:lnTo>
                    <a:pt x="2033" y="1449"/>
                  </a:lnTo>
                  <a:lnTo>
                    <a:pt x="2089" y="1261"/>
                  </a:lnTo>
                  <a:lnTo>
                    <a:pt x="2108" y="1054"/>
                  </a:lnTo>
                  <a:lnTo>
                    <a:pt x="2089" y="828"/>
                  </a:lnTo>
                  <a:lnTo>
                    <a:pt x="2033" y="640"/>
                  </a:lnTo>
                  <a:lnTo>
                    <a:pt x="1939" y="452"/>
                  </a:lnTo>
                  <a:lnTo>
                    <a:pt x="1807" y="301"/>
                  </a:lnTo>
                  <a:lnTo>
                    <a:pt x="1637" y="170"/>
                  </a:lnTo>
                  <a:lnTo>
                    <a:pt x="1468" y="75"/>
                  </a:lnTo>
                  <a:lnTo>
                    <a:pt x="1261" y="19"/>
                  </a:lnTo>
                  <a:lnTo>
                    <a:pt x="10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36"/>
            <p:cNvSpPr/>
            <p:nvPr/>
          </p:nvSpPr>
          <p:spPr>
            <a:xfrm>
              <a:off x="319586" y="363582"/>
              <a:ext cx="337413" cy="403232"/>
            </a:xfrm>
            <a:custGeom>
              <a:avLst/>
              <a:gdLst/>
              <a:ahLst/>
              <a:cxnLst/>
              <a:rect l="l" t="t" r="r" b="b"/>
              <a:pathLst>
                <a:path w="19193" h="22937" extrusionOk="0">
                  <a:moveTo>
                    <a:pt x="7244" y="0"/>
                  </a:moveTo>
                  <a:lnTo>
                    <a:pt x="7244" y="4874"/>
                  </a:lnTo>
                  <a:lnTo>
                    <a:pt x="151" y="20528"/>
                  </a:lnTo>
                  <a:lnTo>
                    <a:pt x="75" y="20735"/>
                  </a:lnTo>
                  <a:lnTo>
                    <a:pt x="19" y="20942"/>
                  </a:lnTo>
                  <a:lnTo>
                    <a:pt x="0" y="21168"/>
                  </a:lnTo>
                  <a:lnTo>
                    <a:pt x="0" y="21375"/>
                  </a:lnTo>
                  <a:lnTo>
                    <a:pt x="38" y="21582"/>
                  </a:lnTo>
                  <a:lnTo>
                    <a:pt x="94" y="21789"/>
                  </a:lnTo>
                  <a:lnTo>
                    <a:pt x="169" y="21977"/>
                  </a:lnTo>
                  <a:lnTo>
                    <a:pt x="282" y="22146"/>
                  </a:lnTo>
                  <a:lnTo>
                    <a:pt x="395" y="22316"/>
                  </a:lnTo>
                  <a:lnTo>
                    <a:pt x="527" y="22466"/>
                  </a:lnTo>
                  <a:lnTo>
                    <a:pt x="696" y="22598"/>
                  </a:lnTo>
                  <a:lnTo>
                    <a:pt x="866" y="22711"/>
                  </a:lnTo>
                  <a:lnTo>
                    <a:pt x="1054" y="22805"/>
                  </a:lnTo>
                  <a:lnTo>
                    <a:pt x="1261" y="22880"/>
                  </a:lnTo>
                  <a:lnTo>
                    <a:pt x="1487" y="22918"/>
                  </a:lnTo>
                  <a:lnTo>
                    <a:pt x="1712" y="22937"/>
                  </a:lnTo>
                  <a:lnTo>
                    <a:pt x="17499" y="22937"/>
                  </a:lnTo>
                  <a:lnTo>
                    <a:pt x="17724" y="22918"/>
                  </a:lnTo>
                  <a:lnTo>
                    <a:pt x="17931" y="22880"/>
                  </a:lnTo>
                  <a:lnTo>
                    <a:pt x="18138" y="22805"/>
                  </a:lnTo>
                  <a:lnTo>
                    <a:pt x="18327" y="22711"/>
                  </a:lnTo>
                  <a:lnTo>
                    <a:pt x="18515" y="22598"/>
                  </a:lnTo>
                  <a:lnTo>
                    <a:pt x="18665" y="22466"/>
                  </a:lnTo>
                  <a:lnTo>
                    <a:pt x="18816" y="22316"/>
                  </a:lnTo>
                  <a:lnTo>
                    <a:pt x="18929" y="22146"/>
                  </a:lnTo>
                  <a:lnTo>
                    <a:pt x="19023" y="21977"/>
                  </a:lnTo>
                  <a:lnTo>
                    <a:pt x="19117" y="21789"/>
                  </a:lnTo>
                  <a:lnTo>
                    <a:pt x="19173" y="21582"/>
                  </a:lnTo>
                  <a:lnTo>
                    <a:pt x="19192" y="21375"/>
                  </a:lnTo>
                  <a:lnTo>
                    <a:pt x="19192" y="21168"/>
                  </a:lnTo>
                  <a:lnTo>
                    <a:pt x="19173" y="20942"/>
                  </a:lnTo>
                  <a:lnTo>
                    <a:pt x="19136" y="20735"/>
                  </a:lnTo>
                  <a:lnTo>
                    <a:pt x="19042" y="20528"/>
                  </a:lnTo>
                  <a:lnTo>
                    <a:pt x="11948" y="4874"/>
                  </a:lnTo>
                  <a:lnTo>
                    <a:pt x="1194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36"/>
            <p:cNvSpPr/>
            <p:nvPr/>
          </p:nvSpPr>
          <p:spPr>
            <a:xfrm>
              <a:off x="319586" y="363582"/>
              <a:ext cx="337413" cy="403232"/>
            </a:xfrm>
            <a:custGeom>
              <a:avLst/>
              <a:gdLst/>
              <a:ahLst/>
              <a:cxnLst/>
              <a:rect l="l" t="t" r="r" b="b"/>
              <a:pathLst>
                <a:path w="19193" h="22937" fill="none" extrusionOk="0">
                  <a:moveTo>
                    <a:pt x="1712" y="22937"/>
                  </a:moveTo>
                  <a:lnTo>
                    <a:pt x="17499" y="22937"/>
                  </a:lnTo>
                  <a:lnTo>
                    <a:pt x="17499" y="22937"/>
                  </a:lnTo>
                  <a:lnTo>
                    <a:pt x="17724" y="22918"/>
                  </a:lnTo>
                  <a:lnTo>
                    <a:pt x="17931" y="22880"/>
                  </a:lnTo>
                  <a:lnTo>
                    <a:pt x="18138" y="22805"/>
                  </a:lnTo>
                  <a:lnTo>
                    <a:pt x="18327" y="22711"/>
                  </a:lnTo>
                  <a:lnTo>
                    <a:pt x="18515" y="22598"/>
                  </a:lnTo>
                  <a:lnTo>
                    <a:pt x="18665" y="22466"/>
                  </a:lnTo>
                  <a:lnTo>
                    <a:pt x="18816" y="22316"/>
                  </a:lnTo>
                  <a:lnTo>
                    <a:pt x="18929" y="22146"/>
                  </a:lnTo>
                  <a:lnTo>
                    <a:pt x="19023" y="21977"/>
                  </a:lnTo>
                  <a:lnTo>
                    <a:pt x="19117" y="21789"/>
                  </a:lnTo>
                  <a:lnTo>
                    <a:pt x="19173" y="21582"/>
                  </a:lnTo>
                  <a:lnTo>
                    <a:pt x="19192" y="21375"/>
                  </a:lnTo>
                  <a:lnTo>
                    <a:pt x="19192" y="21168"/>
                  </a:lnTo>
                  <a:lnTo>
                    <a:pt x="19173" y="20942"/>
                  </a:lnTo>
                  <a:lnTo>
                    <a:pt x="19136" y="20735"/>
                  </a:lnTo>
                  <a:lnTo>
                    <a:pt x="19042" y="20528"/>
                  </a:lnTo>
                  <a:lnTo>
                    <a:pt x="11948" y="4874"/>
                  </a:lnTo>
                  <a:lnTo>
                    <a:pt x="11948" y="0"/>
                  </a:lnTo>
                  <a:lnTo>
                    <a:pt x="7244" y="0"/>
                  </a:lnTo>
                  <a:lnTo>
                    <a:pt x="7244" y="4874"/>
                  </a:lnTo>
                  <a:lnTo>
                    <a:pt x="151" y="20528"/>
                  </a:lnTo>
                  <a:lnTo>
                    <a:pt x="151" y="20528"/>
                  </a:lnTo>
                  <a:lnTo>
                    <a:pt x="75" y="20735"/>
                  </a:lnTo>
                  <a:lnTo>
                    <a:pt x="19" y="20942"/>
                  </a:lnTo>
                  <a:lnTo>
                    <a:pt x="0" y="21168"/>
                  </a:lnTo>
                  <a:lnTo>
                    <a:pt x="0" y="21375"/>
                  </a:lnTo>
                  <a:lnTo>
                    <a:pt x="38" y="21582"/>
                  </a:lnTo>
                  <a:lnTo>
                    <a:pt x="94" y="21789"/>
                  </a:lnTo>
                  <a:lnTo>
                    <a:pt x="169" y="21977"/>
                  </a:lnTo>
                  <a:lnTo>
                    <a:pt x="282" y="22146"/>
                  </a:lnTo>
                  <a:lnTo>
                    <a:pt x="395" y="22316"/>
                  </a:lnTo>
                  <a:lnTo>
                    <a:pt x="527" y="22466"/>
                  </a:lnTo>
                  <a:lnTo>
                    <a:pt x="696" y="22598"/>
                  </a:lnTo>
                  <a:lnTo>
                    <a:pt x="866" y="22711"/>
                  </a:lnTo>
                  <a:lnTo>
                    <a:pt x="1054" y="22805"/>
                  </a:lnTo>
                  <a:lnTo>
                    <a:pt x="1261" y="22880"/>
                  </a:lnTo>
                  <a:lnTo>
                    <a:pt x="1487" y="22918"/>
                  </a:lnTo>
                  <a:lnTo>
                    <a:pt x="1712" y="2293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36"/>
            <p:cNvSpPr/>
            <p:nvPr/>
          </p:nvSpPr>
          <p:spPr>
            <a:xfrm>
              <a:off x="342071" y="421139"/>
              <a:ext cx="292426" cy="323191"/>
            </a:xfrm>
            <a:custGeom>
              <a:avLst/>
              <a:gdLst/>
              <a:ahLst/>
              <a:cxnLst/>
              <a:rect l="l" t="t" r="r" b="b"/>
              <a:pathLst>
                <a:path w="16634" h="18384" extrusionOk="0">
                  <a:moveTo>
                    <a:pt x="7245" y="0"/>
                  </a:moveTo>
                  <a:lnTo>
                    <a:pt x="7245" y="1882"/>
                  </a:lnTo>
                  <a:lnTo>
                    <a:pt x="38" y="17781"/>
                  </a:lnTo>
                  <a:lnTo>
                    <a:pt x="19" y="17837"/>
                  </a:lnTo>
                  <a:lnTo>
                    <a:pt x="1" y="17913"/>
                  </a:lnTo>
                  <a:lnTo>
                    <a:pt x="1" y="18026"/>
                  </a:lnTo>
                  <a:lnTo>
                    <a:pt x="38" y="18120"/>
                  </a:lnTo>
                  <a:lnTo>
                    <a:pt x="76" y="18176"/>
                  </a:lnTo>
                  <a:lnTo>
                    <a:pt x="114" y="18251"/>
                  </a:lnTo>
                  <a:lnTo>
                    <a:pt x="189" y="18308"/>
                  </a:lnTo>
                  <a:lnTo>
                    <a:pt x="302" y="18364"/>
                  </a:lnTo>
                  <a:lnTo>
                    <a:pt x="358" y="18383"/>
                  </a:lnTo>
                  <a:lnTo>
                    <a:pt x="16295" y="18383"/>
                  </a:lnTo>
                  <a:lnTo>
                    <a:pt x="16351" y="18364"/>
                  </a:lnTo>
                  <a:lnTo>
                    <a:pt x="16445" y="18308"/>
                  </a:lnTo>
                  <a:lnTo>
                    <a:pt x="16521" y="18251"/>
                  </a:lnTo>
                  <a:lnTo>
                    <a:pt x="16577" y="18176"/>
                  </a:lnTo>
                  <a:lnTo>
                    <a:pt x="16615" y="18120"/>
                  </a:lnTo>
                  <a:lnTo>
                    <a:pt x="16634" y="18026"/>
                  </a:lnTo>
                  <a:lnTo>
                    <a:pt x="16634" y="17913"/>
                  </a:lnTo>
                  <a:lnTo>
                    <a:pt x="16634" y="17837"/>
                  </a:lnTo>
                  <a:lnTo>
                    <a:pt x="16615" y="17781"/>
                  </a:lnTo>
                  <a:lnTo>
                    <a:pt x="9408" y="1882"/>
                  </a:lnTo>
                  <a:lnTo>
                    <a:pt x="940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36"/>
            <p:cNvSpPr/>
            <p:nvPr/>
          </p:nvSpPr>
          <p:spPr>
            <a:xfrm>
              <a:off x="342071" y="421139"/>
              <a:ext cx="292426" cy="323191"/>
            </a:xfrm>
            <a:custGeom>
              <a:avLst/>
              <a:gdLst/>
              <a:ahLst/>
              <a:cxnLst/>
              <a:rect l="l" t="t" r="r" b="b"/>
              <a:pathLst>
                <a:path w="16634" h="18384" fill="none" extrusionOk="0">
                  <a:moveTo>
                    <a:pt x="38" y="17781"/>
                  </a:moveTo>
                  <a:lnTo>
                    <a:pt x="7245" y="1882"/>
                  </a:lnTo>
                  <a:lnTo>
                    <a:pt x="7245" y="0"/>
                  </a:lnTo>
                  <a:lnTo>
                    <a:pt x="9408" y="0"/>
                  </a:lnTo>
                  <a:lnTo>
                    <a:pt x="9408" y="1882"/>
                  </a:lnTo>
                  <a:lnTo>
                    <a:pt x="16615" y="17781"/>
                  </a:lnTo>
                  <a:lnTo>
                    <a:pt x="16615" y="17781"/>
                  </a:lnTo>
                  <a:lnTo>
                    <a:pt x="16634" y="17837"/>
                  </a:lnTo>
                  <a:lnTo>
                    <a:pt x="16634" y="17913"/>
                  </a:lnTo>
                  <a:lnTo>
                    <a:pt x="16634" y="18026"/>
                  </a:lnTo>
                  <a:lnTo>
                    <a:pt x="16615" y="18120"/>
                  </a:lnTo>
                  <a:lnTo>
                    <a:pt x="16577" y="18176"/>
                  </a:lnTo>
                  <a:lnTo>
                    <a:pt x="16577" y="18176"/>
                  </a:lnTo>
                  <a:lnTo>
                    <a:pt x="16521" y="18251"/>
                  </a:lnTo>
                  <a:lnTo>
                    <a:pt x="16445" y="18308"/>
                  </a:lnTo>
                  <a:lnTo>
                    <a:pt x="16351" y="18364"/>
                  </a:lnTo>
                  <a:lnTo>
                    <a:pt x="16295" y="18383"/>
                  </a:lnTo>
                  <a:lnTo>
                    <a:pt x="16220" y="18383"/>
                  </a:lnTo>
                  <a:lnTo>
                    <a:pt x="433" y="18383"/>
                  </a:lnTo>
                  <a:lnTo>
                    <a:pt x="433" y="18383"/>
                  </a:lnTo>
                  <a:lnTo>
                    <a:pt x="358" y="18383"/>
                  </a:lnTo>
                  <a:lnTo>
                    <a:pt x="302" y="18364"/>
                  </a:lnTo>
                  <a:lnTo>
                    <a:pt x="189" y="18308"/>
                  </a:lnTo>
                  <a:lnTo>
                    <a:pt x="114" y="18251"/>
                  </a:lnTo>
                  <a:lnTo>
                    <a:pt x="76" y="18176"/>
                  </a:lnTo>
                  <a:lnTo>
                    <a:pt x="76" y="18176"/>
                  </a:lnTo>
                  <a:lnTo>
                    <a:pt x="38" y="18120"/>
                  </a:lnTo>
                  <a:lnTo>
                    <a:pt x="1" y="18026"/>
                  </a:lnTo>
                  <a:lnTo>
                    <a:pt x="1" y="17913"/>
                  </a:lnTo>
                  <a:lnTo>
                    <a:pt x="19" y="17837"/>
                  </a:lnTo>
                  <a:lnTo>
                    <a:pt x="38" y="177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36"/>
            <p:cNvSpPr/>
            <p:nvPr/>
          </p:nvSpPr>
          <p:spPr>
            <a:xfrm>
              <a:off x="441310" y="400623"/>
              <a:ext cx="94282" cy="41032"/>
            </a:xfrm>
            <a:custGeom>
              <a:avLst/>
              <a:gdLst/>
              <a:ahLst/>
              <a:cxnLst/>
              <a:rect l="l" t="t" r="r" b="b"/>
              <a:pathLst>
                <a:path w="5363" h="2334" extrusionOk="0">
                  <a:moveTo>
                    <a:pt x="113" y="1"/>
                  </a:moveTo>
                  <a:lnTo>
                    <a:pt x="57" y="57"/>
                  </a:lnTo>
                  <a:lnTo>
                    <a:pt x="0" y="113"/>
                  </a:lnTo>
                  <a:lnTo>
                    <a:pt x="0" y="189"/>
                  </a:lnTo>
                  <a:lnTo>
                    <a:pt x="0" y="2127"/>
                  </a:lnTo>
                  <a:lnTo>
                    <a:pt x="0" y="2202"/>
                  </a:lnTo>
                  <a:lnTo>
                    <a:pt x="57" y="2258"/>
                  </a:lnTo>
                  <a:lnTo>
                    <a:pt x="113" y="2315"/>
                  </a:lnTo>
                  <a:lnTo>
                    <a:pt x="188" y="2334"/>
                  </a:lnTo>
                  <a:lnTo>
                    <a:pt x="5156" y="2334"/>
                  </a:lnTo>
                  <a:lnTo>
                    <a:pt x="5231" y="2315"/>
                  </a:lnTo>
                  <a:lnTo>
                    <a:pt x="5306" y="2258"/>
                  </a:lnTo>
                  <a:lnTo>
                    <a:pt x="5344" y="2202"/>
                  </a:lnTo>
                  <a:lnTo>
                    <a:pt x="5363" y="2127"/>
                  </a:lnTo>
                  <a:lnTo>
                    <a:pt x="5363" y="189"/>
                  </a:lnTo>
                  <a:lnTo>
                    <a:pt x="5344" y="113"/>
                  </a:lnTo>
                  <a:lnTo>
                    <a:pt x="5306" y="57"/>
                  </a:lnTo>
                  <a:lnTo>
                    <a:pt x="523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36"/>
            <p:cNvSpPr/>
            <p:nvPr/>
          </p:nvSpPr>
          <p:spPr>
            <a:xfrm>
              <a:off x="441310" y="400623"/>
              <a:ext cx="94282" cy="41032"/>
            </a:xfrm>
            <a:custGeom>
              <a:avLst/>
              <a:gdLst/>
              <a:ahLst/>
              <a:cxnLst/>
              <a:rect l="l" t="t" r="r" b="b"/>
              <a:pathLst>
                <a:path w="5363" h="2334" extrusionOk="0">
                  <a:moveTo>
                    <a:pt x="113" y="1"/>
                  </a:moveTo>
                  <a:lnTo>
                    <a:pt x="57" y="57"/>
                  </a:lnTo>
                  <a:lnTo>
                    <a:pt x="0" y="113"/>
                  </a:lnTo>
                  <a:lnTo>
                    <a:pt x="0" y="189"/>
                  </a:lnTo>
                  <a:lnTo>
                    <a:pt x="0" y="2127"/>
                  </a:lnTo>
                  <a:lnTo>
                    <a:pt x="0" y="2202"/>
                  </a:lnTo>
                  <a:lnTo>
                    <a:pt x="57" y="2258"/>
                  </a:lnTo>
                  <a:lnTo>
                    <a:pt x="113" y="2315"/>
                  </a:lnTo>
                  <a:lnTo>
                    <a:pt x="188" y="2334"/>
                  </a:lnTo>
                  <a:lnTo>
                    <a:pt x="5156" y="2334"/>
                  </a:lnTo>
                  <a:lnTo>
                    <a:pt x="5231" y="2315"/>
                  </a:lnTo>
                  <a:lnTo>
                    <a:pt x="5306" y="2258"/>
                  </a:lnTo>
                  <a:lnTo>
                    <a:pt x="5344" y="2202"/>
                  </a:lnTo>
                  <a:lnTo>
                    <a:pt x="5363" y="2127"/>
                  </a:lnTo>
                  <a:lnTo>
                    <a:pt x="5363" y="1525"/>
                  </a:lnTo>
                  <a:lnTo>
                    <a:pt x="3970" y="1374"/>
                  </a:lnTo>
                  <a:lnTo>
                    <a:pt x="3124" y="1280"/>
                  </a:lnTo>
                  <a:lnTo>
                    <a:pt x="2258" y="1167"/>
                  </a:lnTo>
                  <a:lnTo>
                    <a:pt x="1919" y="1111"/>
                  </a:lnTo>
                  <a:lnTo>
                    <a:pt x="1637" y="1035"/>
                  </a:lnTo>
                  <a:lnTo>
                    <a:pt x="1374" y="960"/>
                  </a:lnTo>
                  <a:lnTo>
                    <a:pt x="1148" y="866"/>
                  </a:lnTo>
                  <a:lnTo>
                    <a:pt x="960" y="772"/>
                  </a:lnTo>
                  <a:lnTo>
                    <a:pt x="791" y="678"/>
                  </a:lnTo>
                  <a:lnTo>
                    <a:pt x="640" y="584"/>
                  </a:lnTo>
                  <a:lnTo>
                    <a:pt x="527" y="471"/>
                  </a:lnTo>
                  <a:lnTo>
                    <a:pt x="433" y="377"/>
                  </a:lnTo>
                  <a:lnTo>
                    <a:pt x="358" y="302"/>
                  </a:lnTo>
                  <a:lnTo>
                    <a:pt x="264" y="132"/>
                  </a:lnTo>
                  <a:lnTo>
                    <a:pt x="207" y="38"/>
                  </a:lnTo>
                  <a:lnTo>
                    <a:pt x="188"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36"/>
            <p:cNvSpPr/>
            <p:nvPr/>
          </p:nvSpPr>
          <p:spPr>
            <a:xfrm>
              <a:off x="456517" y="577267"/>
              <a:ext cx="108855" cy="66505"/>
            </a:xfrm>
            <a:custGeom>
              <a:avLst/>
              <a:gdLst/>
              <a:ahLst/>
              <a:cxnLst/>
              <a:rect l="l" t="t" r="r" b="b"/>
              <a:pathLst>
                <a:path w="6192" h="3783" extrusionOk="0">
                  <a:moveTo>
                    <a:pt x="5401" y="0"/>
                  </a:moveTo>
                  <a:lnTo>
                    <a:pt x="5232" y="19"/>
                  </a:lnTo>
                  <a:lnTo>
                    <a:pt x="5025" y="38"/>
                  </a:lnTo>
                  <a:lnTo>
                    <a:pt x="4818" y="113"/>
                  </a:lnTo>
                  <a:lnTo>
                    <a:pt x="4592" y="207"/>
                  </a:lnTo>
                  <a:lnTo>
                    <a:pt x="4347" y="339"/>
                  </a:lnTo>
                  <a:lnTo>
                    <a:pt x="4084" y="508"/>
                  </a:lnTo>
                  <a:lnTo>
                    <a:pt x="3820" y="734"/>
                  </a:lnTo>
                  <a:lnTo>
                    <a:pt x="3275" y="1204"/>
                  </a:lnTo>
                  <a:lnTo>
                    <a:pt x="2767" y="1581"/>
                  </a:lnTo>
                  <a:lnTo>
                    <a:pt x="2522" y="1750"/>
                  </a:lnTo>
                  <a:lnTo>
                    <a:pt x="2277" y="1901"/>
                  </a:lnTo>
                  <a:lnTo>
                    <a:pt x="2052" y="2032"/>
                  </a:lnTo>
                  <a:lnTo>
                    <a:pt x="1807" y="2126"/>
                  </a:lnTo>
                  <a:lnTo>
                    <a:pt x="1581" y="2220"/>
                  </a:lnTo>
                  <a:lnTo>
                    <a:pt x="1356" y="2258"/>
                  </a:lnTo>
                  <a:lnTo>
                    <a:pt x="1130" y="2296"/>
                  </a:lnTo>
                  <a:lnTo>
                    <a:pt x="904" y="2296"/>
                  </a:lnTo>
                  <a:lnTo>
                    <a:pt x="678" y="2277"/>
                  </a:lnTo>
                  <a:lnTo>
                    <a:pt x="452" y="2220"/>
                  </a:lnTo>
                  <a:lnTo>
                    <a:pt x="227" y="2145"/>
                  </a:lnTo>
                  <a:lnTo>
                    <a:pt x="1" y="2032"/>
                  </a:lnTo>
                  <a:lnTo>
                    <a:pt x="1" y="2108"/>
                  </a:lnTo>
                  <a:lnTo>
                    <a:pt x="57" y="2314"/>
                  </a:lnTo>
                  <a:lnTo>
                    <a:pt x="114" y="2465"/>
                  </a:lnTo>
                  <a:lnTo>
                    <a:pt x="189" y="2616"/>
                  </a:lnTo>
                  <a:lnTo>
                    <a:pt x="283" y="2785"/>
                  </a:lnTo>
                  <a:lnTo>
                    <a:pt x="415" y="2954"/>
                  </a:lnTo>
                  <a:lnTo>
                    <a:pt x="565" y="3124"/>
                  </a:lnTo>
                  <a:lnTo>
                    <a:pt x="753" y="3293"/>
                  </a:lnTo>
                  <a:lnTo>
                    <a:pt x="979" y="3443"/>
                  </a:lnTo>
                  <a:lnTo>
                    <a:pt x="1243" y="3556"/>
                  </a:lnTo>
                  <a:lnTo>
                    <a:pt x="1544" y="3669"/>
                  </a:lnTo>
                  <a:lnTo>
                    <a:pt x="1901" y="3744"/>
                  </a:lnTo>
                  <a:lnTo>
                    <a:pt x="2296" y="3782"/>
                  </a:lnTo>
                  <a:lnTo>
                    <a:pt x="2767" y="3782"/>
                  </a:lnTo>
                  <a:lnTo>
                    <a:pt x="2992" y="3744"/>
                  </a:lnTo>
                  <a:lnTo>
                    <a:pt x="3218" y="3707"/>
                  </a:lnTo>
                  <a:lnTo>
                    <a:pt x="3444" y="3650"/>
                  </a:lnTo>
                  <a:lnTo>
                    <a:pt x="3651" y="3575"/>
                  </a:lnTo>
                  <a:lnTo>
                    <a:pt x="3858" y="3500"/>
                  </a:lnTo>
                  <a:lnTo>
                    <a:pt x="4046" y="3387"/>
                  </a:lnTo>
                  <a:lnTo>
                    <a:pt x="4216" y="3293"/>
                  </a:lnTo>
                  <a:lnTo>
                    <a:pt x="4385" y="3161"/>
                  </a:lnTo>
                  <a:lnTo>
                    <a:pt x="4554" y="3029"/>
                  </a:lnTo>
                  <a:lnTo>
                    <a:pt x="4705" y="2898"/>
                  </a:lnTo>
                  <a:lnTo>
                    <a:pt x="4987" y="2597"/>
                  </a:lnTo>
                  <a:lnTo>
                    <a:pt x="5232" y="2277"/>
                  </a:lnTo>
                  <a:lnTo>
                    <a:pt x="5457" y="1957"/>
                  </a:lnTo>
                  <a:lnTo>
                    <a:pt x="5627" y="1637"/>
                  </a:lnTo>
                  <a:lnTo>
                    <a:pt x="5796" y="1336"/>
                  </a:lnTo>
                  <a:lnTo>
                    <a:pt x="5909" y="1035"/>
                  </a:lnTo>
                  <a:lnTo>
                    <a:pt x="6022" y="790"/>
                  </a:lnTo>
                  <a:lnTo>
                    <a:pt x="6154" y="395"/>
                  </a:lnTo>
                  <a:lnTo>
                    <a:pt x="6191" y="245"/>
                  </a:lnTo>
                  <a:lnTo>
                    <a:pt x="6154" y="226"/>
                  </a:lnTo>
                  <a:lnTo>
                    <a:pt x="6022" y="151"/>
                  </a:lnTo>
                  <a:lnTo>
                    <a:pt x="5834" y="57"/>
                  </a:lnTo>
                  <a:lnTo>
                    <a:pt x="5702" y="19"/>
                  </a:lnTo>
                  <a:lnTo>
                    <a:pt x="557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36"/>
            <p:cNvSpPr/>
            <p:nvPr/>
          </p:nvSpPr>
          <p:spPr>
            <a:xfrm>
              <a:off x="456517" y="577267"/>
              <a:ext cx="108855" cy="66505"/>
            </a:xfrm>
            <a:custGeom>
              <a:avLst/>
              <a:gdLst/>
              <a:ahLst/>
              <a:cxnLst/>
              <a:rect l="l" t="t" r="r" b="b"/>
              <a:pathLst>
                <a:path w="6192" h="3783" fill="none" extrusionOk="0">
                  <a:moveTo>
                    <a:pt x="6191" y="245"/>
                  </a:moveTo>
                  <a:lnTo>
                    <a:pt x="6191" y="245"/>
                  </a:lnTo>
                  <a:lnTo>
                    <a:pt x="6154" y="226"/>
                  </a:lnTo>
                  <a:lnTo>
                    <a:pt x="6022" y="151"/>
                  </a:lnTo>
                  <a:lnTo>
                    <a:pt x="5834" y="57"/>
                  </a:lnTo>
                  <a:lnTo>
                    <a:pt x="5702" y="19"/>
                  </a:lnTo>
                  <a:lnTo>
                    <a:pt x="5570" y="0"/>
                  </a:lnTo>
                  <a:lnTo>
                    <a:pt x="5401" y="0"/>
                  </a:lnTo>
                  <a:lnTo>
                    <a:pt x="5232" y="19"/>
                  </a:lnTo>
                  <a:lnTo>
                    <a:pt x="5025" y="38"/>
                  </a:lnTo>
                  <a:lnTo>
                    <a:pt x="4818" y="113"/>
                  </a:lnTo>
                  <a:lnTo>
                    <a:pt x="4592" y="207"/>
                  </a:lnTo>
                  <a:lnTo>
                    <a:pt x="4347" y="339"/>
                  </a:lnTo>
                  <a:lnTo>
                    <a:pt x="4084" y="508"/>
                  </a:lnTo>
                  <a:lnTo>
                    <a:pt x="3820" y="734"/>
                  </a:lnTo>
                  <a:lnTo>
                    <a:pt x="3820" y="734"/>
                  </a:lnTo>
                  <a:lnTo>
                    <a:pt x="3275" y="1204"/>
                  </a:lnTo>
                  <a:lnTo>
                    <a:pt x="2767" y="1581"/>
                  </a:lnTo>
                  <a:lnTo>
                    <a:pt x="2522" y="1750"/>
                  </a:lnTo>
                  <a:lnTo>
                    <a:pt x="2277" y="1901"/>
                  </a:lnTo>
                  <a:lnTo>
                    <a:pt x="2052" y="2032"/>
                  </a:lnTo>
                  <a:lnTo>
                    <a:pt x="1807" y="2126"/>
                  </a:lnTo>
                  <a:lnTo>
                    <a:pt x="1581" y="2220"/>
                  </a:lnTo>
                  <a:lnTo>
                    <a:pt x="1356" y="2258"/>
                  </a:lnTo>
                  <a:lnTo>
                    <a:pt x="1130" y="2296"/>
                  </a:lnTo>
                  <a:lnTo>
                    <a:pt x="904" y="2296"/>
                  </a:lnTo>
                  <a:lnTo>
                    <a:pt x="678" y="2277"/>
                  </a:lnTo>
                  <a:lnTo>
                    <a:pt x="452" y="2220"/>
                  </a:lnTo>
                  <a:lnTo>
                    <a:pt x="227" y="2145"/>
                  </a:lnTo>
                  <a:lnTo>
                    <a:pt x="1" y="2032"/>
                  </a:lnTo>
                  <a:lnTo>
                    <a:pt x="1" y="2032"/>
                  </a:lnTo>
                  <a:lnTo>
                    <a:pt x="1" y="2108"/>
                  </a:lnTo>
                  <a:lnTo>
                    <a:pt x="57" y="2314"/>
                  </a:lnTo>
                  <a:lnTo>
                    <a:pt x="114" y="2465"/>
                  </a:lnTo>
                  <a:lnTo>
                    <a:pt x="189" y="2616"/>
                  </a:lnTo>
                  <a:lnTo>
                    <a:pt x="283" y="2785"/>
                  </a:lnTo>
                  <a:lnTo>
                    <a:pt x="415" y="2954"/>
                  </a:lnTo>
                  <a:lnTo>
                    <a:pt x="565" y="3124"/>
                  </a:lnTo>
                  <a:lnTo>
                    <a:pt x="753" y="3293"/>
                  </a:lnTo>
                  <a:lnTo>
                    <a:pt x="979" y="3443"/>
                  </a:lnTo>
                  <a:lnTo>
                    <a:pt x="1243" y="3556"/>
                  </a:lnTo>
                  <a:lnTo>
                    <a:pt x="1544" y="3669"/>
                  </a:lnTo>
                  <a:lnTo>
                    <a:pt x="1901" y="3744"/>
                  </a:lnTo>
                  <a:lnTo>
                    <a:pt x="2296" y="3782"/>
                  </a:lnTo>
                  <a:lnTo>
                    <a:pt x="2522" y="3782"/>
                  </a:lnTo>
                  <a:lnTo>
                    <a:pt x="2767" y="3782"/>
                  </a:lnTo>
                  <a:lnTo>
                    <a:pt x="2767" y="3782"/>
                  </a:lnTo>
                  <a:lnTo>
                    <a:pt x="2992" y="3744"/>
                  </a:lnTo>
                  <a:lnTo>
                    <a:pt x="3218" y="3707"/>
                  </a:lnTo>
                  <a:lnTo>
                    <a:pt x="3444" y="3650"/>
                  </a:lnTo>
                  <a:lnTo>
                    <a:pt x="3651" y="3575"/>
                  </a:lnTo>
                  <a:lnTo>
                    <a:pt x="3858" y="3500"/>
                  </a:lnTo>
                  <a:lnTo>
                    <a:pt x="4046" y="3387"/>
                  </a:lnTo>
                  <a:lnTo>
                    <a:pt x="4216" y="3293"/>
                  </a:lnTo>
                  <a:lnTo>
                    <a:pt x="4385" y="3161"/>
                  </a:lnTo>
                  <a:lnTo>
                    <a:pt x="4554" y="3029"/>
                  </a:lnTo>
                  <a:lnTo>
                    <a:pt x="4705" y="2898"/>
                  </a:lnTo>
                  <a:lnTo>
                    <a:pt x="4987" y="2597"/>
                  </a:lnTo>
                  <a:lnTo>
                    <a:pt x="5232" y="2277"/>
                  </a:lnTo>
                  <a:lnTo>
                    <a:pt x="5457" y="1957"/>
                  </a:lnTo>
                  <a:lnTo>
                    <a:pt x="5627" y="1637"/>
                  </a:lnTo>
                  <a:lnTo>
                    <a:pt x="5796" y="1336"/>
                  </a:lnTo>
                  <a:lnTo>
                    <a:pt x="5909" y="1035"/>
                  </a:lnTo>
                  <a:lnTo>
                    <a:pt x="6022" y="790"/>
                  </a:lnTo>
                  <a:lnTo>
                    <a:pt x="6154" y="395"/>
                  </a:lnTo>
                  <a:lnTo>
                    <a:pt x="6191" y="2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36"/>
            <p:cNvSpPr/>
            <p:nvPr/>
          </p:nvSpPr>
          <p:spPr>
            <a:xfrm>
              <a:off x="341737" y="576933"/>
              <a:ext cx="293094" cy="167713"/>
            </a:xfrm>
            <a:custGeom>
              <a:avLst/>
              <a:gdLst/>
              <a:ahLst/>
              <a:cxnLst/>
              <a:rect l="l" t="t" r="r" b="b"/>
              <a:pathLst>
                <a:path w="16672" h="9540" extrusionOk="0">
                  <a:moveTo>
                    <a:pt x="5100" y="0"/>
                  </a:moveTo>
                  <a:lnTo>
                    <a:pt x="4836" y="38"/>
                  </a:lnTo>
                  <a:lnTo>
                    <a:pt x="4554" y="94"/>
                  </a:lnTo>
                  <a:lnTo>
                    <a:pt x="4272" y="170"/>
                  </a:lnTo>
                  <a:lnTo>
                    <a:pt x="3952" y="264"/>
                  </a:lnTo>
                  <a:lnTo>
                    <a:pt x="38" y="8919"/>
                  </a:lnTo>
                  <a:lnTo>
                    <a:pt x="20" y="8975"/>
                  </a:lnTo>
                  <a:lnTo>
                    <a:pt x="1" y="9051"/>
                  </a:lnTo>
                  <a:lnTo>
                    <a:pt x="20" y="9164"/>
                  </a:lnTo>
                  <a:lnTo>
                    <a:pt x="38" y="9258"/>
                  </a:lnTo>
                  <a:lnTo>
                    <a:pt x="76" y="9333"/>
                  </a:lnTo>
                  <a:lnTo>
                    <a:pt x="133" y="9389"/>
                  </a:lnTo>
                  <a:lnTo>
                    <a:pt x="208" y="9465"/>
                  </a:lnTo>
                  <a:lnTo>
                    <a:pt x="302" y="9502"/>
                  </a:lnTo>
                  <a:lnTo>
                    <a:pt x="377" y="9521"/>
                  </a:lnTo>
                  <a:lnTo>
                    <a:pt x="452" y="9540"/>
                  </a:lnTo>
                  <a:lnTo>
                    <a:pt x="16239" y="9540"/>
                  </a:lnTo>
                  <a:lnTo>
                    <a:pt x="16314" y="9521"/>
                  </a:lnTo>
                  <a:lnTo>
                    <a:pt x="16370" y="9502"/>
                  </a:lnTo>
                  <a:lnTo>
                    <a:pt x="16483" y="9465"/>
                  </a:lnTo>
                  <a:lnTo>
                    <a:pt x="16559" y="9389"/>
                  </a:lnTo>
                  <a:lnTo>
                    <a:pt x="16596" y="9333"/>
                  </a:lnTo>
                  <a:lnTo>
                    <a:pt x="16634" y="9258"/>
                  </a:lnTo>
                  <a:lnTo>
                    <a:pt x="16671" y="9164"/>
                  </a:lnTo>
                  <a:lnTo>
                    <a:pt x="16671" y="9051"/>
                  </a:lnTo>
                  <a:lnTo>
                    <a:pt x="16653" y="8975"/>
                  </a:lnTo>
                  <a:lnTo>
                    <a:pt x="16634" y="8919"/>
                  </a:lnTo>
                  <a:lnTo>
                    <a:pt x="12720" y="264"/>
                  </a:lnTo>
                  <a:lnTo>
                    <a:pt x="12683" y="377"/>
                  </a:lnTo>
                  <a:lnTo>
                    <a:pt x="12532" y="659"/>
                  </a:lnTo>
                  <a:lnTo>
                    <a:pt x="12419" y="828"/>
                  </a:lnTo>
                  <a:lnTo>
                    <a:pt x="12287" y="1035"/>
                  </a:lnTo>
                  <a:lnTo>
                    <a:pt x="12137" y="1242"/>
                  </a:lnTo>
                  <a:lnTo>
                    <a:pt x="11968" y="1468"/>
                  </a:lnTo>
                  <a:lnTo>
                    <a:pt x="11761" y="1675"/>
                  </a:lnTo>
                  <a:lnTo>
                    <a:pt x="11516" y="1863"/>
                  </a:lnTo>
                  <a:lnTo>
                    <a:pt x="11271" y="2051"/>
                  </a:lnTo>
                  <a:lnTo>
                    <a:pt x="10989" y="2202"/>
                  </a:lnTo>
                  <a:lnTo>
                    <a:pt x="10839" y="2258"/>
                  </a:lnTo>
                  <a:lnTo>
                    <a:pt x="10669" y="2315"/>
                  </a:lnTo>
                  <a:lnTo>
                    <a:pt x="10500" y="2352"/>
                  </a:lnTo>
                  <a:lnTo>
                    <a:pt x="10331" y="2390"/>
                  </a:lnTo>
                  <a:lnTo>
                    <a:pt x="10161" y="2390"/>
                  </a:lnTo>
                  <a:lnTo>
                    <a:pt x="9973" y="2409"/>
                  </a:lnTo>
                  <a:lnTo>
                    <a:pt x="9785" y="2390"/>
                  </a:lnTo>
                  <a:lnTo>
                    <a:pt x="9578" y="2352"/>
                  </a:lnTo>
                  <a:lnTo>
                    <a:pt x="9409" y="2315"/>
                  </a:lnTo>
                  <a:lnTo>
                    <a:pt x="9258" y="2277"/>
                  </a:lnTo>
                  <a:lnTo>
                    <a:pt x="9108" y="2202"/>
                  </a:lnTo>
                  <a:lnTo>
                    <a:pt x="8957" y="2127"/>
                  </a:lnTo>
                  <a:lnTo>
                    <a:pt x="8675" y="1938"/>
                  </a:lnTo>
                  <a:lnTo>
                    <a:pt x="8411" y="1731"/>
                  </a:lnTo>
                  <a:lnTo>
                    <a:pt x="8148" y="1487"/>
                  </a:lnTo>
                  <a:lnTo>
                    <a:pt x="7885" y="1242"/>
                  </a:lnTo>
                  <a:lnTo>
                    <a:pt x="7621" y="998"/>
                  </a:lnTo>
                  <a:lnTo>
                    <a:pt x="7358" y="753"/>
                  </a:lnTo>
                  <a:lnTo>
                    <a:pt x="7057" y="527"/>
                  </a:lnTo>
                  <a:lnTo>
                    <a:pt x="6737" y="320"/>
                  </a:lnTo>
                  <a:lnTo>
                    <a:pt x="6567" y="245"/>
                  </a:lnTo>
                  <a:lnTo>
                    <a:pt x="6398" y="170"/>
                  </a:lnTo>
                  <a:lnTo>
                    <a:pt x="6210" y="94"/>
                  </a:lnTo>
                  <a:lnTo>
                    <a:pt x="6003" y="57"/>
                  </a:lnTo>
                  <a:lnTo>
                    <a:pt x="5796" y="19"/>
                  </a:lnTo>
                  <a:lnTo>
                    <a:pt x="55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36"/>
            <p:cNvSpPr/>
            <p:nvPr/>
          </p:nvSpPr>
          <p:spPr>
            <a:xfrm>
              <a:off x="341737" y="576933"/>
              <a:ext cx="293094" cy="167713"/>
            </a:xfrm>
            <a:custGeom>
              <a:avLst/>
              <a:gdLst/>
              <a:ahLst/>
              <a:cxnLst/>
              <a:rect l="l" t="t" r="r" b="b"/>
              <a:pathLst>
                <a:path w="16672" h="9540" fill="none" extrusionOk="0">
                  <a:moveTo>
                    <a:pt x="3952" y="264"/>
                  </a:moveTo>
                  <a:lnTo>
                    <a:pt x="38" y="8919"/>
                  </a:lnTo>
                  <a:lnTo>
                    <a:pt x="38" y="8919"/>
                  </a:lnTo>
                  <a:lnTo>
                    <a:pt x="20" y="8975"/>
                  </a:lnTo>
                  <a:lnTo>
                    <a:pt x="1" y="9051"/>
                  </a:lnTo>
                  <a:lnTo>
                    <a:pt x="20" y="9164"/>
                  </a:lnTo>
                  <a:lnTo>
                    <a:pt x="38" y="9258"/>
                  </a:lnTo>
                  <a:lnTo>
                    <a:pt x="76" y="9333"/>
                  </a:lnTo>
                  <a:lnTo>
                    <a:pt x="76" y="9333"/>
                  </a:lnTo>
                  <a:lnTo>
                    <a:pt x="133" y="9389"/>
                  </a:lnTo>
                  <a:lnTo>
                    <a:pt x="208" y="9465"/>
                  </a:lnTo>
                  <a:lnTo>
                    <a:pt x="302" y="9502"/>
                  </a:lnTo>
                  <a:lnTo>
                    <a:pt x="377" y="9521"/>
                  </a:lnTo>
                  <a:lnTo>
                    <a:pt x="452" y="9540"/>
                  </a:lnTo>
                  <a:lnTo>
                    <a:pt x="16239" y="9540"/>
                  </a:lnTo>
                  <a:lnTo>
                    <a:pt x="16239" y="9540"/>
                  </a:lnTo>
                  <a:lnTo>
                    <a:pt x="16314" y="9521"/>
                  </a:lnTo>
                  <a:lnTo>
                    <a:pt x="16370" y="9502"/>
                  </a:lnTo>
                  <a:lnTo>
                    <a:pt x="16483" y="9465"/>
                  </a:lnTo>
                  <a:lnTo>
                    <a:pt x="16559" y="9389"/>
                  </a:lnTo>
                  <a:lnTo>
                    <a:pt x="16596" y="9333"/>
                  </a:lnTo>
                  <a:lnTo>
                    <a:pt x="16596" y="9333"/>
                  </a:lnTo>
                  <a:lnTo>
                    <a:pt x="16634" y="9258"/>
                  </a:lnTo>
                  <a:lnTo>
                    <a:pt x="16671" y="9164"/>
                  </a:lnTo>
                  <a:lnTo>
                    <a:pt x="16671" y="9051"/>
                  </a:lnTo>
                  <a:lnTo>
                    <a:pt x="16653" y="8975"/>
                  </a:lnTo>
                  <a:lnTo>
                    <a:pt x="16634" y="8919"/>
                  </a:lnTo>
                  <a:lnTo>
                    <a:pt x="12720" y="264"/>
                  </a:lnTo>
                  <a:lnTo>
                    <a:pt x="12720" y="264"/>
                  </a:lnTo>
                  <a:lnTo>
                    <a:pt x="12683" y="377"/>
                  </a:lnTo>
                  <a:lnTo>
                    <a:pt x="12532" y="659"/>
                  </a:lnTo>
                  <a:lnTo>
                    <a:pt x="12419" y="828"/>
                  </a:lnTo>
                  <a:lnTo>
                    <a:pt x="12287" y="1035"/>
                  </a:lnTo>
                  <a:lnTo>
                    <a:pt x="12137" y="1242"/>
                  </a:lnTo>
                  <a:lnTo>
                    <a:pt x="11968" y="1468"/>
                  </a:lnTo>
                  <a:lnTo>
                    <a:pt x="11761" y="1675"/>
                  </a:lnTo>
                  <a:lnTo>
                    <a:pt x="11516" y="1863"/>
                  </a:lnTo>
                  <a:lnTo>
                    <a:pt x="11271" y="2051"/>
                  </a:lnTo>
                  <a:lnTo>
                    <a:pt x="10989" y="2202"/>
                  </a:lnTo>
                  <a:lnTo>
                    <a:pt x="10839" y="2258"/>
                  </a:lnTo>
                  <a:lnTo>
                    <a:pt x="10669" y="2315"/>
                  </a:lnTo>
                  <a:lnTo>
                    <a:pt x="10500" y="2352"/>
                  </a:lnTo>
                  <a:lnTo>
                    <a:pt x="10331" y="2390"/>
                  </a:lnTo>
                  <a:lnTo>
                    <a:pt x="10161" y="2390"/>
                  </a:lnTo>
                  <a:lnTo>
                    <a:pt x="9973" y="2409"/>
                  </a:lnTo>
                  <a:lnTo>
                    <a:pt x="9785" y="2390"/>
                  </a:lnTo>
                  <a:lnTo>
                    <a:pt x="9578" y="2352"/>
                  </a:lnTo>
                  <a:lnTo>
                    <a:pt x="9578" y="2352"/>
                  </a:lnTo>
                  <a:lnTo>
                    <a:pt x="9409" y="2315"/>
                  </a:lnTo>
                  <a:lnTo>
                    <a:pt x="9258" y="2277"/>
                  </a:lnTo>
                  <a:lnTo>
                    <a:pt x="9108" y="2202"/>
                  </a:lnTo>
                  <a:lnTo>
                    <a:pt x="8957" y="2127"/>
                  </a:lnTo>
                  <a:lnTo>
                    <a:pt x="8675" y="1938"/>
                  </a:lnTo>
                  <a:lnTo>
                    <a:pt x="8411" y="1731"/>
                  </a:lnTo>
                  <a:lnTo>
                    <a:pt x="8148" y="1487"/>
                  </a:lnTo>
                  <a:lnTo>
                    <a:pt x="7885" y="1242"/>
                  </a:lnTo>
                  <a:lnTo>
                    <a:pt x="7621" y="998"/>
                  </a:lnTo>
                  <a:lnTo>
                    <a:pt x="7358" y="753"/>
                  </a:lnTo>
                  <a:lnTo>
                    <a:pt x="7057" y="527"/>
                  </a:lnTo>
                  <a:lnTo>
                    <a:pt x="6737" y="320"/>
                  </a:lnTo>
                  <a:lnTo>
                    <a:pt x="6567" y="245"/>
                  </a:lnTo>
                  <a:lnTo>
                    <a:pt x="6398" y="170"/>
                  </a:lnTo>
                  <a:lnTo>
                    <a:pt x="6210" y="94"/>
                  </a:lnTo>
                  <a:lnTo>
                    <a:pt x="6003" y="57"/>
                  </a:lnTo>
                  <a:lnTo>
                    <a:pt x="5796" y="19"/>
                  </a:lnTo>
                  <a:lnTo>
                    <a:pt x="5589" y="0"/>
                  </a:lnTo>
                  <a:lnTo>
                    <a:pt x="5344" y="0"/>
                  </a:lnTo>
                  <a:lnTo>
                    <a:pt x="5100" y="0"/>
                  </a:lnTo>
                  <a:lnTo>
                    <a:pt x="4836" y="38"/>
                  </a:lnTo>
                  <a:lnTo>
                    <a:pt x="4554" y="94"/>
                  </a:lnTo>
                  <a:lnTo>
                    <a:pt x="4272" y="170"/>
                  </a:lnTo>
                  <a:lnTo>
                    <a:pt x="3952" y="26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36"/>
            <p:cNvSpPr/>
            <p:nvPr/>
          </p:nvSpPr>
          <p:spPr>
            <a:xfrm>
              <a:off x="408559" y="625559"/>
              <a:ext cx="36742" cy="36391"/>
            </a:xfrm>
            <a:custGeom>
              <a:avLst/>
              <a:gdLst/>
              <a:ahLst/>
              <a:cxnLst/>
              <a:rect l="l" t="t" r="r" b="b"/>
              <a:pathLst>
                <a:path w="2090" h="2070" extrusionOk="0">
                  <a:moveTo>
                    <a:pt x="1035" y="0"/>
                  </a:moveTo>
                  <a:lnTo>
                    <a:pt x="828" y="19"/>
                  </a:lnTo>
                  <a:lnTo>
                    <a:pt x="640" y="76"/>
                  </a:lnTo>
                  <a:lnTo>
                    <a:pt x="471" y="170"/>
                  </a:lnTo>
                  <a:lnTo>
                    <a:pt x="302" y="301"/>
                  </a:lnTo>
                  <a:lnTo>
                    <a:pt x="189" y="452"/>
                  </a:lnTo>
                  <a:lnTo>
                    <a:pt x="95" y="640"/>
                  </a:lnTo>
                  <a:lnTo>
                    <a:pt x="19" y="828"/>
                  </a:lnTo>
                  <a:lnTo>
                    <a:pt x="1" y="1035"/>
                  </a:lnTo>
                  <a:lnTo>
                    <a:pt x="19" y="1242"/>
                  </a:lnTo>
                  <a:lnTo>
                    <a:pt x="95" y="1449"/>
                  </a:lnTo>
                  <a:lnTo>
                    <a:pt x="189" y="1618"/>
                  </a:lnTo>
                  <a:lnTo>
                    <a:pt x="302" y="1769"/>
                  </a:lnTo>
                  <a:lnTo>
                    <a:pt x="471" y="1901"/>
                  </a:lnTo>
                  <a:lnTo>
                    <a:pt x="640" y="1995"/>
                  </a:lnTo>
                  <a:lnTo>
                    <a:pt x="828" y="2051"/>
                  </a:lnTo>
                  <a:lnTo>
                    <a:pt x="1035" y="2070"/>
                  </a:lnTo>
                  <a:lnTo>
                    <a:pt x="1261" y="2051"/>
                  </a:lnTo>
                  <a:lnTo>
                    <a:pt x="1449" y="1995"/>
                  </a:lnTo>
                  <a:lnTo>
                    <a:pt x="1619" y="1901"/>
                  </a:lnTo>
                  <a:lnTo>
                    <a:pt x="1788" y="1769"/>
                  </a:lnTo>
                  <a:lnTo>
                    <a:pt x="1901" y="1618"/>
                  </a:lnTo>
                  <a:lnTo>
                    <a:pt x="1995" y="1449"/>
                  </a:lnTo>
                  <a:lnTo>
                    <a:pt x="2070" y="1242"/>
                  </a:lnTo>
                  <a:lnTo>
                    <a:pt x="2089" y="1035"/>
                  </a:lnTo>
                  <a:lnTo>
                    <a:pt x="2070" y="828"/>
                  </a:lnTo>
                  <a:lnTo>
                    <a:pt x="1995" y="640"/>
                  </a:lnTo>
                  <a:lnTo>
                    <a:pt x="1901" y="452"/>
                  </a:lnTo>
                  <a:lnTo>
                    <a:pt x="1788" y="301"/>
                  </a:lnTo>
                  <a:lnTo>
                    <a:pt x="1619" y="170"/>
                  </a:lnTo>
                  <a:lnTo>
                    <a:pt x="1449" y="76"/>
                  </a:lnTo>
                  <a:lnTo>
                    <a:pt x="1261" y="19"/>
                  </a:lnTo>
                  <a:lnTo>
                    <a:pt x="103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36"/>
            <p:cNvSpPr/>
            <p:nvPr/>
          </p:nvSpPr>
          <p:spPr>
            <a:xfrm>
              <a:off x="556090" y="686421"/>
              <a:ext cx="36408" cy="36725"/>
            </a:xfrm>
            <a:custGeom>
              <a:avLst/>
              <a:gdLst/>
              <a:ahLst/>
              <a:cxnLst/>
              <a:rect l="l" t="t" r="r" b="b"/>
              <a:pathLst>
                <a:path w="2071" h="2089" extrusionOk="0">
                  <a:moveTo>
                    <a:pt x="1035" y="0"/>
                  </a:moveTo>
                  <a:lnTo>
                    <a:pt x="828" y="19"/>
                  </a:lnTo>
                  <a:lnTo>
                    <a:pt x="621" y="94"/>
                  </a:lnTo>
                  <a:lnTo>
                    <a:pt x="452" y="188"/>
                  </a:lnTo>
                  <a:lnTo>
                    <a:pt x="301" y="320"/>
                  </a:lnTo>
                  <a:lnTo>
                    <a:pt x="170" y="471"/>
                  </a:lnTo>
                  <a:lnTo>
                    <a:pt x="76" y="640"/>
                  </a:lnTo>
                  <a:lnTo>
                    <a:pt x="19" y="828"/>
                  </a:lnTo>
                  <a:lnTo>
                    <a:pt x="0" y="1054"/>
                  </a:lnTo>
                  <a:lnTo>
                    <a:pt x="19" y="1261"/>
                  </a:lnTo>
                  <a:lnTo>
                    <a:pt x="76" y="1449"/>
                  </a:lnTo>
                  <a:lnTo>
                    <a:pt x="170" y="1618"/>
                  </a:lnTo>
                  <a:lnTo>
                    <a:pt x="301" y="1788"/>
                  </a:lnTo>
                  <a:lnTo>
                    <a:pt x="452" y="1901"/>
                  </a:lnTo>
                  <a:lnTo>
                    <a:pt x="621" y="1995"/>
                  </a:lnTo>
                  <a:lnTo>
                    <a:pt x="828" y="2070"/>
                  </a:lnTo>
                  <a:lnTo>
                    <a:pt x="1035" y="2089"/>
                  </a:lnTo>
                  <a:lnTo>
                    <a:pt x="1242" y="2070"/>
                  </a:lnTo>
                  <a:lnTo>
                    <a:pt x="1430" y="1995"/>
                  </a:lnTo>
                  <a:lnTo>
                    <a:pt x="1618" y="1901"/>
                  </a:lnTo>
                  <a:lnTo>
                    <a:pt x="1769" y="1788"/>
                  </a:lnTo>
                  <a:lnTo>
                    <a:pt x="1901" y="1618"/>
                  </a:lnTo>
                  <a:lnTo>
                    <a:pt x="1995" y="1449"/>
                  </a:lnTo>
                  <a:lnTo>
                    <a:pt x="2051" y="1261"/>
                  </a:lnTo>
                  <a:lnTo>
                    <a:pt x="2070" y="1054"/>
                  </a:lnTo>
                  <a:lnTo>
                    <a:pt x="2051" y="828"/>
                  </a:lnTo>
                  <a:lnTo>
                    <a:pt x="1995" y="640"/>
                  </a:lnTo>
                  <a:lnTo>
                    <a:pt x="1901" y="471"/>
                  </a:lnTo>
                  <a:lnTo>
                    <a:pt x="1769" y="320"/>
                  </a:lnTo>
                  <a:lnTo>
                    <a:pt x="1618" y="188"/>
                  </a:lnTo>
                  <a:lnTo>
                    <a:pt x="1430" y="94"/>
                  </a:lnTo>
                  <a:lnTo>
                    <a:pt x="1242" y="19"/>
                  </a:lnTo>
                  <a:lnTo>
                    <a:pt x="1035" y="0"/>
                  </a:lnTo>
                  <a:close/>
                </a:path>
              </a:pathLst>
            </a:custGeom>
            <a:solidFill>
              <a:srgbClr val="01B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36"/>
            <p:cNvSpPr/>
            <p:nvPr/>
          </p:nvSpPr>
          <p:spPr>
            <a:xfrm>
              <a:off x="556090" y="686421"/>
              <a:ext cx="36408" cy="36725"/>
            </a:xfrm>
            <a:custGeom>
              <a:avLst/>
              <a:gdLst/>
              <a:ahLst/>
              <a:cxnLst/>
              <a:rect l="l" t="t" r="r" b="b"/>
              <a:pathLst>
                <a:path w="2071" h="2089" fill="none" extrusionOk="0">
                  <a:moveTo>
                    <a:pt x="0" y="1054"/>
                  </a:moveTo>
                  <a:lnTo>
                    <a:pt x="0" y="1054"/>
                  </a:lnTo>
                  <a:lnTo>
                    <a:pt x="19" y="1261"/>
                  </a:lnTo>
                  <a:lnTo>
                    <a:pt x="76" y="1449"/>
                  </a:lnTo>
                  <a:lnTo>
                    <a:pt x="170" y="1618"/>
                  </a:lnTo>
                  <a:lnTo>
                    <a:pt x="301" y="1788"/>
                  </a:lnTo>
                  <a:lnTo>
                    <a:pt x="452" y="1901"/>
                  </a:lnTo>
                  <a:lnTo>
                    <a:pt x="621" y="1995"/>
                  </a:lnTo>
                  <a:lnTo>
                    <a:pt x="828" y="2070"/>
                  </a:lnTo>
                  <a:lnTo>
                    <a:pt x="1035" y="2089"/>
                  </a:lnTo>
                  <a:lnTo>
                    <a:pt x="1035" y="2089"/>
                  </a:lnTo>
                  <a:lnTo>
                    <a:pt x="1242" y="2070"/>
                  </a:lnTo>
                  <a:lnTo>
                    <a:pt x="1430" y="1995"/>
                  </a:lnTo>
                  <a:lnTo>
                    <a:pt x="1618" y="1901"/>
                  </a:lnTo>
                  <a:lnTo>
                    <a:pt x="1769" y="1788"/>
                  </a:lnTo>
                  <a:lnTo>
                    <a:pt x="1901" y="1618"/>
                  </a:lnTo>
                  <a:lnTo>
                    <a:pt x="1995" y="1449"/>
                  </a:lnTo>
                  <a:lnTo>
                    <a:pt x="2051" y="1261"/>
                  </a:lnTo>
                  <a:lnTo>
                    <a:pt x="2070" y="1054"/>
                  </a:lnTo>
                  <a:lnTo>
                    <a:pt x="2070" y="1054"/>
                  </a:lnTo>
                  <a:lnTo>
                    <a:pt x="2051" y="828"/>
                  </a:lnTo>
                  <a:lnTo>
                    <a:pt x="1995" y="640"/>
                  </a:lnTo>
                  <a:lnTo>
                    <a:pt x="1901" y="471"/>
                  </a:lnTo>
                  <a:lnTo>
                    <a:pt x="1769" y="320"/>
                  </a:lnTo>
                  <a:lnTo>
                    <a:pt x="1618" y="188"/>
                  </a:lnTo>
                  <a:lnTo>
                    <a:pt x="1430" y="94"/>
                  </a:lnTo>
                  <a:lnTo>
                    <a:pt x="1242" y="19"/>
                  </a:lnTo>
                  <a:lnTo>
                    <a:pt x="1035" y="0"/>
                  </a:lnTo>
                  <a:lnTo>
                    <a:pt x="1035" y="0"/>
                  </a:lnTo>
                  <a:lnTo>
                    <a:pt x="828" y="19"/>
                  </a:lnTo>
                  <a:lnTo>
                    <a:pt x="621" y="94"/>
                  </a:lnTo>
                  <a:lnTo>
                    <a:pt x="452" y="188"/>
                  </a:lnTo>
                  <a:lnTo>
                    <a:pt x="301" y="320"/>
                  </a:lnTo>
                  <a:lnTo>
                    <a:pt x="170" y="471"/>
                  </a:lnTo>
                  <a:lnTo>
                    <a:pt x="76" y="640"/>
                  </a:lnTo>
                  <a:lnTo>
                    <a:pt x="19" y="828"/>
                  </a:lnTo>
                  <a:lnTo>
                    <a:pt x="0" y="105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36"/>
            <p:cNvSpPr/>
            <p:nvPr/>
          </p:nvSpPr>
          <p:spPr>
            <a:xfrm>
              <a:off x="435685" y="704950"/>
              <a:ext cx="22836" cy="22502"/>
            </a:xfrm>
            <a:custGeom>
              <a:avLst/>
              <a:gdLst/>
              <a:ahLst/>
              <a:cxnLst/>
              <a:rect l="l" t="t" r="r" b="b"/>
              <a:pathLst>
                <a:path w="1299" h="1280" extrusionOk="0">
                  <a:moveTo>
                    <a:pt x="527" y="0"/>
                  </a:moveTo>
                  <a:lnTo>
                    <a:pt x="396" y="38"/>
                  </a:lnTo>
                  <a:lnTo>
                    <a:pt x="301" y="94"/>
                  </a:lnTo>
                  <a:lnTo>
                    <a:pt x="189" y="188"/>
                  </a:lnTo>
                  <a:lnTo>
                    <a:pt x="113" y="282"/>
                  </a:lnTo>
                  <a:lnTo>
                    <a:pt x="57" y="395"/>
                  </a:lnTo>
                  <a:lnTo>
                    <a:pt x="19" y="508"/>
                  </a:lnTo>
                  <a:lnTo>
                    <a:pt x="0" y="640"/>
                  </a:lnTo>
                  <a:lnTo>
                    <a:pt x="19" y="771"/>
                  </a:lnTo>
                  <a:lnTo>
                    <a:pt x="57" y="884"/>
                  </a:lnTo>
                  <a:lnTo>
                    <a:pt x="113" y="997"/>
                  </a:lnTo>
                  <a:lnTo>
                    <a:pt x="189" y="1091"/>
                  </a:lnTo>
                  <a:lnTo>
                    <a:pt x="301" y="1167"/>
                  </a:lnTo>
                  <a:lnTo>
                    <a:pt x="396" y="1242"/>
                  </a:lnTo>
                  <a:lnTo>
                    <a:pt x="527" y="1279"/>
                  </a:lnTo>
                  <a:lnTo>
                    <a:pt x="791" y="1279"/>
                  </a:lnTo>
                  <a:lnTo>
                    <a:pt x="904" y="1242"/>
                  </a:lnTo>
                  <a:lnTo>
                    <a:pt x="1016" y="1167"/>
                  </a:lnTo>
                  <a:lnTo>
                    <a:pt x="1111" y="1091"/>
                  </a:lnTo>
                  <a:lnTo>
                    <a:pt x="1186" y="997"/>
                  </a:lnTo>
                  <a:lnTo>
                    <a:pt x="1242" y="884"/>
                  </a:lnTo>
                  <a:lnTo>
                    <a:pt x="1280" y="771"/>
                  </a:lnTo>
                  <a:lnTo>
                    <a:pt x="1299" y="640"/>
                  </a:lnTo>
                  <a:lnTo>
                    <a:pt x="1280" y="508"/>
                  </a:lnTo>
                  <a:lnTo>
                    <a:pt x="1242" y="395"/>
                  </a:lnTo>
                  <a:lnTo>
                    <a:pt x="1186" y="282"/>
                  </a:lnTo>
                  <a:lnTo>
                    <a:pt x="1111" y="188"/>
                  </a:lnTo>
                  <a:lnTo>
                    <a:pt x="1016" y="94"/>
                  </a:lnTo>
                  <a:lnTo>
                    <a:pt x="904" y="38"/>
                  </a:lnTo>
                  <a:lnTo>
                    <a:pt x="79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36"/>
            <p:cNvSpPr/>
            <p:nvPr/>
          </p:nvSpPr>
          <p:spPr>
            <a:xfrm>
              <a:off x="551449" y="620918"/>
              <a:ext cx="22854" cy="22854"/>
            </a:xfrm>
            <a:custGeom>
              <a:avLst/>
              <a:gdLst/>
              <a:ahLst/>
              <a:cxnLst/>
              <a:rect l="l" t="t" r="r" b="b"/>
              <a:pathLst>
                <a:path w="1300" h="1300" extrusionOk="0">
                  <a:moveTo>
                    <a:pt x="659" y="1"/>
                  </a:moveTo>
                  <a:lnTo>
                    <a:pt x="528" y="20"/>
                  </a:lnTo>
                  <a:lnTo>
                    <a:pt x="396" y="57"/>
                  </a:lnTo>
                  <a:lnTo>
                    <a:pt x="283" y="114"/>
                  </a:lnTo>
                  <a:lnTo>
                    <a:pt x="189" y="189"/>
                  </a:lnTo>
                  <a:lnTo>
                    <a:pt x="114" y="283"/>
                  </a:lnTo>
                  <a:lnTo>
                    <a:pt x="57" y="396"/>
                  </a:lnTo>
                  <a:lnTo>
                    <a:pt x="20" y="528"/>
                  </a:lnTo>
                  <a:lnTo>
                    <a:pt x="1" y="659"/>
                  </a:lnTo>
                  <a:lnTo>
                    <a:pt x="20" y="791"/>
                  </a:lnTo>
                  <a:lnTo>
                    <a:pt x="57" y="904"/>
                  </a:lnTo>
                  <a:lnTo>
                    <a:pt x="114" y="1017"/>
                  </a:lnTo>
                  <a:lnTo>
                    <a:pt x="189" y="1111"/>
                  </a:lnTo>
                  <a:lnTo>
                    <a:pt x="283" y="1186"/>
                  </a:lnTo>
                  <a:lnTo>
                    <a:pt x="396" y="1243"/>
                  </a:lnTo>
                  <a:lnTo>
                    <a:pt x="528" y="1280"/>
                  </a:lnTo>
                  <a:lnTo>
                    <a:pt x="659" y="1299"/>
                  </a:lnTo>
                  <a:lnTo>
                    <a:pt x="772" y="1280"/>
                  </a:lnTo>
                  <a:lnTo>
                    <a:pt x="904" y="1243"/>
                  </a:lnTo>
                  <a:lnTo>
                    <a:pt x="1017" y="1186"/>
                  </a:lnTo>
                  <a:lnTo>
                    <a:pt x="1111" y="1111"/>
                  </a:lnTo>
                  <a:lnTo>
                    <a:pt x="1186" y="1017"/>
                  </a:lnTo>
                  <a:lnTo>
                    <a:pt x="1243" y="904"/>
                  </a:lnTo>
                  <a:lnTo>
                    <a:pt x="1280" y="791"/>
                  </a:lnTo>
                  <a:lnTo>
                    <a:pt x="1299" y="659"/>
                  </a:lnTo>
                  <a:lnTo>
                    <a:pt x="1280" y="528"/>
                  </a:lnTo>
                  <a:lnTo>
                    <a:pt x="1243" y="396"/>
                  </a:lnTo>
                  <a:lnTo>
                    <a:pt x="1186" y="283"/>
                  </a:lnTo>
                  <a:lnTo>
                    <a:pt x="1111" y="189"/>
                  </a:lnTo>
                  <a:lnTo>
                    <a:pt x="1017" y="114"/>
                  </a:lnTo>
                  <a:lnTo>
                    <a:pt x="904" y="57"/>
                  </a:lnTo>
                  <a:lnTo>
                    <a:pt x="772" y="20"/>
                  </a:lnTo>
                  <a:lnTo>
                    <a:pt x="65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36"/>
            <p:cNvSpPr/>
            <p:nvPr/>
          </p:nvSpPr>
          <p:spPr>
            <a:xfrm>
              <a:off x="551449" y="620918"/>
              <a:ext cx="22854" cy="22854"/>
            </a:xfrm>
            <a:custGeom>
              <a:avLst/>
              <a:gdLst/>
              <a:ahLst/>
              <a:cxnLst/>
              <a:rect l="l" t="t" r="r" b="b"/>
              <a:pathLst>
                <a:path w="1300" h="1300" fill="none" extrusionOk="0">
                  <a:moveTo>
                    <a:pt x="1" y="659"/>
                  </a:moveTo>
                  <a:lnTo>
                    <a:pt x="1" y="659"/>
                  </a:lnTo>
                  <a:lnTo>
                    <a:pt x="20" y="791"/>
                  </a:lnTo>
                  <a:lnTo>
                    <a:pt x="57" y="904"/>
                  </a:lnTo>
                  <a:lnTo>
                    <a:pt x="114" y="1017"/>
                  </a:lnTo>
                  <a:lnTo>
                    <a:pt x="189" y="1111"/>
                  </a:lnTo>
                  <a:lnTo>
                    <a:pt x="283" y="1186"/>
                  </a:lnTo>
                  <a:lnTo>
                    <a:pt x="396" y="1243"/>
                  </a:lnTo>
                  <a:lnTo>
                    <a:pt x="528" y="1280"/>
                  </a:lnTo>
                  <a:lnTo>
                    <a:pt x="659" y="1299"/>
                  </a:lnTo>
                  <a:lnTo>
                    <a:pt x="659" y="1299"/>
                  </a:lnTo>
                  <a:lnTo>
                    <a:pt x="772" y="1280"/>
                  </a:lnTo>
                  <a:lnTo>
                    <a:pt x="904" y="1243"/>
                  </a:lnTo>
                  <a:lnTo>
                    <a:pt x="1017" y="1186"/>
                  </a:lnTo>
                  <a:lnTo>
                    <a:pt x="1111" y="1111"/>
                  </a:lnTo>
                  <a:lnTo>
                    <a:pt x="1186" y="1017"/>
                  </a:lnTo>
                  <a:lnTo>
                    <a:pt x="1243" y="904"/>
                  </a:lnTo>
                  <a:lnTo>
                    <a:pt x="1280" y="791"/>
                  </a:lnTo>
                  <a:lnTo>
                    <a:pt x="1299" y="659"/>
                  </a:lnTo>
                  <a:lnTo>
                    <a:pt x="1299" y="659"/>
                  </a:lnTo>
                  <a:lnTo>
                    <a:pt x="1280" y="528"/>
                  </a:lnTo>
                  <a:lnTo>
                    <a:pt x="1243" y="396"/>
                  </a:lnTo>
                  <a:lnTo>
                    <a:pt x="1186" y="283"/>
                  </a:lnTo>
                  <a:lnTo>
                    <a:pt x="1111" y="189"/>
                  </a:lnTo>
                  <a:lnTo>
                    <a:pt x="1017" y="114"/>
                  </a:lnTo>
                  <a:lnTo>
                    <a:pt x="904" y="57"/>
                  </a:lnTo>
                  <a:lnTo>
                    <a:pt x="772" y="20"/>
                  </a:lnTo>
                  <a:lnTo>
                    <a:pt x="659" y="1"/>
                  </a:lnTo>
                  <a:lnTo>
                    <a:pt x="659" y="1"/>
                  </a:lnTo>
                  <a:lnTo>
                    <a:pt x="528" y="20"/>
                  </a:lnTo>
                  <a:lnTo>
                    <a:pt x="396" y="57"/>
                  </a:lnTo>
                  <a:lnTo>
                    <a:pt x="283" y="114"/>
                  </a:lnTo>
                  <a:lnTo>
                    <a:pt x="189" y="189"/>
                  </a:lnTo>
                  <a:lnTo>
                    <a:pt x="114" y="283"/>
                  </a:lnTo>
                  <a:lnTo>
                    <a:pt x="57" y="396"/>
                  </a:lnTo>
                  <a:lnTo>
                    <a:pt x="20" y="528"/>
                  </a:lnTo>
                  <a:lnTo>
                    <a:pt x="1" y="65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36"/>
            <p:cNvSpPr/>
            <p:nvPr/>
          </p:nvSpPr>
          <p:spPr>
            <a:xfrm>
              <a:off x="512755" y="483653"/>
              <a:ext cx="41700" cy="95618"/>
            </a:xfrm>
            <a:custGeom>
              <a:avLst/>
              <a:gdLst/>
              <a:ahLst/>
              <a:cxnLst/>
              <a:rect l="l" t="t" r="r" b="b"/>
              <a:pathLst>
                <a:path w="2372" h="5439" extrusionOk="0">
                  <a:moveTo>
                    <a:pt x="0" y="0"/>
                  </a:moveTo>
                  <a:lnTo>
                    <a:pt x="508" y="1713"/>
                  </a:lnTo>
                  <a:lnTo>
                    <a:pt x="1035" y="3444"/>
                  </a:lnTo>
                  <a:lnTo>
                    <a:pt x="1600" y="5438"/>
                  </a:lnTo>
                  <a:lnTo>
                    <a:pt x="1769" y="5382"/>
                  </a:lnTo>
                  <a:lnTo>
                    <a:pt x="1938" y="5344"/>
                  </a:lnTo>
                  <a:lnTo>
                    <a:pt x="2089" y="5325"/>
                  </a:lnTo>
                  <a:lnTo>
                    <a:pt x="2371" y="5325"/>
                  </a:lnTo>
                  <a:lnTo>
                    <a:pt x="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36"/>
            <p:cNvSpPr/>
            <p:nvPr/>
          </p:nvSpPr>
          <p:spPr>
            <a:xfrm>
              <a:off x="540866" y="577267"/>
              <a:ext cx="19531" cy="29112"/>
            </a:xfrm>
            <a:custGeom>
              <a:avLst/>
              <a:gdLst/>
              <a:ahLst/>
              <a:cxnLst/>
              <a:rect l="l" t="t" r="r" b="b"/>
              <a:pathLst>
                <a:path w="1111" h="1656" extrusionOk="0">
                  <a:moveTo>
                    <a:pt x="490" y="0"/>
                  </a:moveTo>
                  <a:lnTo>
                    <a:pt x="339" y="19"/>
                  </a:lnTo>
                  <a:lnTo>
                    <a:pt x="170" y="57"/>
                  </a:lnTo>
                  <a:lnTo>
                    <a:pt x="1" y="113"/>
                  </a:lnTo>
                  <a:lnTo>
                    <a:pt x="434" y="1656"/>
                  </a:lnTo>
                  <a:lnTo>
                    <a:pt x="641" y="1430"/>
                  </a:lnTo>
                  <a:lnTo>
                    <a:pt x="829" y="1204"/>
                  </a:lnTo>
                  <a:lnTo>
                    <a:pt x="979" y="997"/>
                  </a:lnTo>
                  <a:lnTo>
                    <a:pt x="1111" y="790"/>
                  </a:lnTo>
                  <a:lnTo>
                    <a:pt x="772"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36"/>
            <p:cNvSpPr/>
            <p:nvPr/>
          </p:nvSpPr>
          <p:spPr>
            <a:xfrm>
              <a:off x="540866" y="577267"/>
              <a:ext cx="19531" cy="29112"/>
            </a:xfrm>
            <a:custGeom>
              <a:avLst/>
              <a:gdLst/>
              <a:ahLst/>
              <a:cxnLst/>
              <a:rect l="l" t="t" r="r" b="b"/>
              <a:pathLst>
                <a:path w="1111" h="1656" fill="none" extrusionOk="0">
                  <a:moveTo>
                    <a:pt x="622" y="0"/>
                  </a:moveTo>
                  <a:lnTo>
                    <a:pt x="622" y="0"/>
                  </a:lnTo>
                  <a:lnTo>
                    <a:pt x="490" y="0"/>
                  </a:lnTo>
                  <a:lnTo>
                    <a:pt x="339" y="19"/>
                  </a:lnTo>
                  <a:lnTo>
                    <a:pt x="170" y="57"/>
                  </a:lnTo>
                  <a:lnTo>
                    <a:pt x="1" y="113"/>
                  </a:lnTo>
                  <a:lnTo>
                    <a:pt x="1" y="113"/>
                  </a:lnTo>
                  <a:lnTo>
                    <a:pt x="434" y="1656"/>
                  </a:lnTo>
                  <a:lnTo>
                    <a:pt x="434" y="1656"/>
                  </a:lnTo>
                  <a:lnTo>
                    <a:pt x="641" y="1430"/>
                  </a:lnTo>
                  <a:lnTo>
                    <a:pt x="829" y="1204"/>
                  </a:lnTo>
                  <a:lnTo>
                    <a:pt x="979" y="997"/>
                  </a:lnTo>
                  <a:lnTo>
                    <a:pt x="1111" y="790"/>
                  </a:lnTo>
                  <a:lnTo>
                    <a:pt x="772" y="0"/>
                  </a:lnTo>
                  <a:lnTo>
                    <a:pt x="772" y="0"/>
                  </a:lnTo>
                  <a:lnTo>
                    <a:pt x="62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36"/>
            <p:cNvSpPr/>
            <p:nvPr/>
          </p:nvSpPr>
          <p:spPr>
            <a:xfrm>
              <a:off x="556090" y="686421"/>
              <a:ext cx="36408" cy="36725"/>
            </a:xfrm>
            <a:custGeom>
              <a:avLst/>
              <a:gdLst/>
              <a:ahLst/>
              <a:cxnLst/>
              <a:rect l="l" t="t" r="r" b="b"/>
              <a:pathLst>
                <a:path w="2071" h="2089" fill="none" extrusionOk="0">
                  <a:moveTo>
                    <a:pt x="1035" y="2089"/>
                  </a:moveTo>
                  <a:lnTo>
                    <a:pt x="1035" y="2089"/>
                  </a:lnTo>
                  <a:lnTo>
                    <a:pt x="828" y="2070"/>
                  </a:lnTo>
                  <a:lnTo>
                    <a:pt x="621" y="1995"/>
                  </a:lnTo>
                  <a:lnTo>
                    <a:pt x="452" y="1901"/>
                  </a:lnTo>
                  <a:lnTo>
                    <a:pt x="301" y="1788"/>
                  </a:lnTo>
                  <a:lnTo>
                    <a:pt x="170" y="1618"/>
                  </a:lnTo>
                  <a:lnTo>
                    <a:pt x="76" y="1449"/>
                  </a:lnTo>
                  <a:lnTo>
                    <a:pt x="19" y="1261"/>
                  </a:lnTo>
                  <a:lnTo>
                    <a:pt x="0" y="1054"/>
                  </a:lnTo>
                  <a:lnTo>
                    <a:pt x="0" y="1054"/>
                  </a:lnTo>
                  <a:lnTo>
                    <a:pt x="19" y="828"/>
                  </a:lnTo>
                  <a:lnTo>
                    <a:pt x="76" y="640"/>
                  </a:lnTo>
                  <a:lnTo>
                    <a:pt x="170" y="471"/>
                  </a:lnTo>
                  <a:lnTo>
                    <a:pt x="301" y="320"/>
                  </a:lnTo>
                  <a:lnTo>
                    <a:pt x="452" y="188"/>
                  </a:lnTo>
                  <a:lnTo>
                    <a:pt x="621" y="94"/>
                  </a:lnTo>
                  <a:lnTo>
                    <a:pt x="828" y="19"/>
                  </a:lnTo>
                  <a:lnTo>
                    <a:pt x="1035" y="0"/>
                  </a:lnTo>
                  <a:lnTo>
                    <a:pt x="1035" y="0"/>
                  </a:lnTo>
                  <a:lnTo>
                    <a:pt x="1242" y="19"/>
                  </a:lnTo>
                  <a:lnTo>
                    <a:pt x="1430" y="94"/>
                  </a:lnTo>
                  <a:lnTo>
                    <a:pt x="1618" y="188"/>
                  </a:lnTo>
                  <a:lnTo>
                    <a:pt x="1769" y="320"/>
                  </a:lnTo>
                  <a:lnTo>
                    <a:pt x="1901" y="471"/>
                  </a:lnTo>
                  <a:lnTo>
                    <a:pt x="1995" y="640"/>
                  </a:lnTo>
                  <a:lnTo>
                    <a:pt x="2051" y="828"/>
                  </a:lnTo>
                  <a:lnTo>
                    <a:pt x="2070" y="1054"/>
                  </a:lnTo>
                  <a:lnTo>
                    <a:pt x="2070" y="1054"/>
                  </a:lnTo>
                  <a:lnTo>
                    <a:pt x="2051" y="1261"/>
                  </a:lnTo>
                  <a:lnTo>
                    <a:pt x="1995" y="1449"/>
                  </a:lnTo>
                  <a:lnTo>
                    <a:pt x="1901" y="1618"/>
                  </a:lnTo>
                  <a:lnTo>
                    <a:pt x="1769" y="1788"/>
                  </a:lnTo>
                  <a:lnTo>
                    <a:pt x="1618" y="1901"/>
                  </a:lnTo>
                  <a:lnTo>
                    <a:pt x="1430" y="1995"/>
                  </a:lnTo>
                  <a:lnTo>
                    <a:pt x="1242" y="2070"/>
                  </a:lnTo>
                  <a:lnTo>
                    <a:pt x="1035" y="208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36"/>
            <p:cNvSpPr/>
            <p:nvPr/>
          </p:nvSpPr>
          <p:spPr>
            <a:xfrm>
              <a:off x="556090" y="686421"/>
              <a:ext cx="36408" cy="36725"/>
            </a:xfrm>
            <a:custGeom>
              <a:avLst/>
              <a:gdLst/>
              <a:ahLst/>
              <a:cxnLst/>
              <a:rect l="l" t="t" r="r" b="b"/>
              <a:pathLst>
                <a:path w="2071" h="2089" extrusionOk="0">
                  <a:moveTo>
                    <a:pt x="1035" y="0"/>
                  </a:moveTo>
                  <a:lnTo>
                    <a:pt x="828" y="19"/>
                  </a:lnTo>
                  <a:lnTo>
                    <a:pt x="621" y="94"/>
                  </a:lnTo>
                  <a:lnTo>
                    <a:pt x="452" y="188"/>
                  </a:lnTo>
                  <a:lnTo>
                    <a:pt x="301" y="320"/>
                  </a:lnTo>
                  <a:lnTo>
                    <a:pt x="170" y="471"/>
                  </a:lnTo>
                  <a:lnTo>
                    <a:pt x="76" y="640"/>
                  </a:lnTo>
                  <a:lnTo>
                    <a:pt x="19" y="828"/>
                  </a:lnTo>
                  <a:lnTo>
                    <a:pt x="0" y="1054"/>
                  </a:lnTo>
                  <a:lnTo>
                    <a:pt x="19" y="1261"/>
                  </a:lnTo>
                  <a:lnTo>
                    <a:pt x="76" y="1449"/>
                  </a:lnTo>
                  <a:lnTo>
                    <a:pt x="170" y="1618"/>
                  </a:lnTo>
                  <a:lnTo>
                    <a:pt x="301" y="1788"/>
                  </a:lnTo>
                  <a:lnTo>
                    <a:pt x="452" y="1901"/>
                  </a:lnTo>
                  <a:lnTo>
                    <a:pt x="621" y="1995"/>
                  </a:lnTo>
                  <a:lnTo>
                    <a:pt x="828" y="2070"/>
                  </a:lnTo>
                  <a:lnTo>
                    <a:pt x="1035" y="2089"/>
                  </a:lnTo>
                  <a:lnTo>
                    <a:pt x="1242" y="2070"/>
                  </a:lnTo>
                  <a:lnTo>
                    <a:pt x="1430" y="1995"/>
                  </a:lnTo>
                  <a:lnTo>
                    <a:pt x="1618" y="1901"/>
                  </a:lnTo>
                  <a:lnTo>
                    <a:pt x="1769" y="1788"/>
                  </a:lnTo>
                  <a:lnTo>
                    <a:pt x="1901" y="1618"/>
                  </a:lnTo>
                  <a:lnTo>
                    <a:pt x="1995" y="1449"/>
                  </a:lnTo>
                  <a:lnTo>
                    <a:pt x="2051" y="1261"/>
                  </a:lnTo>
                  <a:lnTo>
                    <a:pt x="2070" y="1054"/>
                  </a:lnTo>
                  <a:lnTo>
                    <a:pt x="2051" y="828"/>
                  </a:lnTo>
                  <a:lnTo>
                    <a:pt x="1995" y="640"/>
                  </a:lnTo>
                  <a:lnTo>
                    <a:pt x="1901" y="471"/>
                  </a:lnTo>
                  <a:lnTo>
                    <a:pt x="1769" y="320"/>
                  </a:lnTo>
                  <a:lnTo>
                    <a:pt x="1618" y="188"/>
                  </a:lnTo>
                  <a:lnTo>
                    <a:pt x="1430" y="94"/>
                  </a:lnTo>
                  <a:lnTo>
                    <a:pt x="1242" y="19"/>
                  </a:lnTo>
                  <a:lnTo>
                    <a:pt x="103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36"/>
            <p:cNvSpPr/>
            <p:nvPr/>
          </p:nvSpPr>
          <p:spPr>
            <a:xfrm>
              <a:off x="556090" y="686421"/>
              <a:ext cx="36408" cy="36725"/>
            </a:xfrm>
            <a:custGeom>
              <a:avLst/>
              <a:gdLst/>
              <a:ahLst/>
              <a:cxnLst/>
              <a:rect l="l" t="t" r="r" b="b"/>
              <a:pathLst>
                <a:path w="2071" h="2089" fill="none" extrusionOk="0">
                  <a:moveTo>
                    <a:pt x="1035" y="0"/>
                  </a:moveTo>
                  <a:lnTo>
                    <a:pt x="1035" y="0"/>
                  </a:lnTo>
                  <a:lnTo>
                    <a:pt x="828" y="19"/>
                  </a:lnTo>
                  <a:lnTo>
                    <a:pt x="621" y="94"/>
                  </a:lnTo>
                  <a:lnTo>
                    <a:pt x="452" y="188"/>
                  </a:lnTo>
                  <a:lnTo>
                    <a:pt x="301" y="320"/>
                  </a:lnTo>
                  <a:lnTo>
                    <a:pt x="170" y="471"/>
                  </a:lnTo>
                  <a:lnTo>
                    <a:pt x="76" y="640"/>
                  </a:lnTo>
                  <a:lnTo>
                    <a:pt x="19" y="828"/>
                  </a:lnTo>
                  <a:lnTo>
                    <a:pt x="0" y="1054"/>
                  </a:lnTo>
                  <a:lnTo>
                    <a:pt x="0" y="1054"/>
                  </a:lnTo>
                  <a:lnTo>
                    <a:pt x="19" y="1261"/>
                  </a:lnTo>
                  <a:lnTo>
                    <a:pt x="76" y="1449"/>
                  </a:lnTo>
                  <a:lnTo>
                    <a:pt x="170" y="1618"/>
                  </a:lnTo>
                  <a:lnTo>
                    <a:pt x="301" y="1788"/>
                  </a:lnTo>
                  <a:lnTo>
                    <a:pt x="452" y="1901"/>
                  </a:lnTo>
                  <a:lnTo>
                    <a:pt x="621" y="1995"/>
                  </a:lnTo>
                  <a:lnTo>
                    <a:pt x="828" y="2070"/>
                  </a:lnTo>
                  <a:lnTo>
                    <a:pt x="1035" y="2089"/>
                  </a:lnTo>
                  <a:lnTo>
                    <a:pt x="1035" y="2089"/>
                  </a:lnTo>
                  <a:lnTo>
                    <a:pt x="1242" y="2070"/>
                  </a:lnTo>
                  <a:lnTo>
                    <a:pt x="1430" y="1995"/>
                  </a:lnTo>
                  <a:lnTo>
                    <a:pt x="1618" y="1901"/>
                  </a:lnTo>
                  <a:lnTo>
                    <a:pt x="1769" y="1788"/>
                  </a:lnTo>
                  <a:lnTo>
                    <a:pt x="1901" y="1618"/>
                  </a:lnTo>
                  <a:lnTo>
                    <a:pt x="1995" y="1449"/>
                  </a:lnTo>
                  <a:lnTo>
                    <a:pt x="2051" y="1261"/>
                  </a:lnTo>
                  <a:lnTo>
                    <a:pt x="2070" y="1054"/>
                  </a:lnTo>
                  <a:lnTo>
                    <a:pt x="2070" y="1054"/>
                  </a:lnTo>
                  <a:lnTo>
                    <a:pt x="2051" y="828"/>
                  </a:lnTo>
                  <a:lnTo>
                    <a:pt x="1995" y="640"/>
                  </a:lnTo>
                  <a:lnTo>
                    <a:pt x="1901" y="471"/>
                  </a:lnTo>
                  <a:lnTo>
                    <a:pt x="1769" y="320"/>
                  </a:lnTo>
                  <a:lnTo>
                    <a:pt x="1618" y="188"/>
                  </a:lnTo>
                  <a:lnTo>
                    <a:pt x="1430" y="94"/>
                  </a:lnTo>
                  <a:lnTo>
                    <a:pt x="1242" y="19"/>
                  </a:lnTo>
                  <a:lnTo>
                    <a:pt x="103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36"/>
            <p:cNvSpPr/>
            <p:nvPr/>
          </p:nvSpPr>
          <p:spPr>
            <a:xfrm>
              <a:off x="477033" y="659295"/>
              <a:ext cx="22836" cy="22836"/>
            </a:xfrm>
            <a:custGeom>
              <a:avLst/>
              <a:gdLst/>
              <a:ahLst/>
              <a:cxnLst/>
              <a:rect l="l" t="t" r="r" b="b"/>
              <a:pathLst>
                <a:path w="1299" h="1299" extrusionOk="0">
                  <a:moveTo>
                    <a:pt x="640" y="0"/>
                  </a:moveTo>
                  <a:lnTo>
                    <a:pt x="508" y="19"/>
                  </a:lnTo>
                  <a:lnTo>
                    <a:pt x="396" y="57"/>
                  </a:lnTo>
                  <a:lnTo>
                    <a:pt x="283" y="113"/>
                  </a:lnTo>
                  <a:lnTo>
                    <a:pt x="189" y="189"/>
                  </a:lnTo>
                  <a:lnTo>
                    <a:pt x="113" y="283"/>
                  </a:lnTo>
                  <a:lnTo>
                    <a:pt x="57" y="396"/>
                  </a:lnTo>
                  <a:lnTo>
                    <a:pt x="19" y="527"/>
                  </a:lnTo>
                  <a:lnTo>
                    <a:pt x="0" y="640"/>
                  </a:lnTo>
                  <a:lnTo>
                    <a:pt x="19" y="772"/>
                  </a:lnTo>
                  <a:lnTo>
                    <a:pt x="57" y="904"/>
                  </a:lnTo>
                  <a:lnTo>
                    <a:pt x="113" y="1016"/>
                  </a:lnTo>
                  <a:lnTo>
                    <a:pt x="189" y="1111"/>
                  </a:lnTo>
                  <a:lnTo>
                    <a:pt x="283" y="1186"/>
                  </a:lnTo>
                  <a:lnTo>
                    <a:pt x="396" y="1242"/>
                  </a:lnTo>
                  <a:lnTo>
                    <a:pt x="508" y="1280"/>
                  </a:lnTo>
                  <a:lnTo>
                    <a:pt x="640" y="1299"/>
                  </a:lnTo>
                  <a:lnTo>
                    <a:pt x="772" y="1280"/>
                  </a:lnTo>
                  <a:lnTo>
                    <a:pt x="904" y="1242"/>
                  </a:lnTo>
                  <a:lnTo>
                    <a:pt x="998" y="1186"/>
                  </a:lnTo>
                  <a:lnTo>
                    <a:pt x="1110" y="1111"/>
                  </a:lnTo>
                  <a:lnTo>
                    <a:pt x="1186" y="1016"/>
                  </a:lnTo>
                  <a:lnTo>
                    <a:pt x="1242" y="904"/>
                  </a:lnTo>
                  <a:lnTo>
                    <a:pt x="1280" y="772"/>
                  </a:lnTo>
                  <a:lnTo>
                    <a:pt x="1299" y="640"/>
                  </a:lnTo>
                  <a:lnTo>
                    <a:pt x="1280" y="527"/>
                  </a:lnTo>
                  <a:lnTo>
                    <a:pt x="1242" y="396"/>
                  </a:lnTo>
                  <a:lnTo>
                    <a:pt x="1186" y="283"/>
                  </a:lnTo>
                  <a:lnTo>
                    <a:pt x="1110" y="189"/>
                  </a:lnTo>
                  <a:lnTo>
                    <a:pt x="998" y="113"/>
                  </a:lnTo>
                  <a:lnTo>
                    <a:pt x="904" y="57"/>
                  </a:lnTo>
                  <a:lnTo>
                    <a:pt x="772" y="19"/>
                  </a:lnTo>
                  <a:lnTo>
                    <a:pt x="64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36"/>
            <p:cNvSpPr/>
            <p:nvPr/>
          </p:nvSpPr>
          <p:spPr>
            <a:xfrm>
              <a:off x="446936" y="363582"/>
              <a:ext cx="82714" cy="20182"/>
            </a:xfrm>
            <a:custGeom>
              <a:avLst/>
              <a:gdLst/>
              <a:ahLst/>
              <a:cxnLst/>
              <a:rect l="l" t="t" r="r" b="b"/>
              <a:pathLst>
                <a:path w="4705" h="1148" extrusionOk="0">
                  <a:moveTo>
                    <a:pt x="0" y="0"/>
                  </a:moveTo>
                  <a:lnTo>
                    <a:pt x="0" y="339"/>
                  </a:lnTo>
                  <a:lnTo>
                    <a:pt x="4704" y="1148"/>
                  </a:lnTo>
                  <a:lnTo>
                    <a:pt x="470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36"/>
            <p:cNvSpPr/>
            <p:nvPr/>
          </p:nvSpPr>
          <p:spPr>
            <a:xfrm>
              <a:off x="430059" y="338777"/>
              <a:ext cx="116450" cy="24823"/>
            </a:xfrm>
            <a:custGeom>
              <a:avLst/>
              <a:gdLst/>
              <a:ahLst/>
              <a:cxnLst/>
              <a:rect l="l" t="t" r="r" b="b"/>
              <a:pathLst>
                <a:path w="6624" h="1412" extrusionOk="0">
                  <a:moveTo>
                    <a:pt x="113" y="0"/>
                  </a:moveTo>
                  <a:lnTo>
                    <a:pt x="76" y="19"/>
                  </a:lnTo>
                  <a:lnTo>
                    <a:pt x="38" y="38"/>
                  </a:lnTo>
                  <a:lnTo>
                    <a:pt x="19" y="75"/>
                  </a:lnTo>
                  <a:lnTo>
                    <a:pt x="1" y="113"/>
                  </a:lnTo>
                  <a:lnTo>
                    <a:pt x="1" y="1298"/>
                  </a:lnTo>
                  <a:lnTo>
                    <a:pt x="19" y="1355"/>
                  </a:lnTo>
                  <a:lnTo>
                    <a:pt x="38" y="1374"/>
                  </a:lnTo>
                  <a:lnTo>
                    <a:pt x="76" y="1411"/>
                  </a:lnTo>
                  <a:lnTo>
                    <a:pt x="6567" y="1411"/>
                  </a:lnTo>
                  <a:lnTo>
                    <a:pt x="6586" y="1374"/>
                  </a:lnTo>
                  <a:lnTo>
                    <a:pt x="6624" y="1355"/>
                  </a:lnTo>
                  <a:lnTo>
                    <a:pt x="6624" y="1298"/>
                  </a:lnTo>
                  <a:lnTo>
                    <a:pt x="6624" y="113"/>
                  </a:lnTo>
                  <a:lnTo>
                    <a:pt x="6624" y="75"/>
                  </a:lnTo>
                  <a:lnTo>
                    <a:pt x="6586" y="38"/>
                  </a:lnTo>
                  <a:lnTo>
                    <a:pt x="6567" y="19"/>
                  </a:lnTo>
                  <a:lnTo>
                    <a:pt x="6511"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36"/>
            <p:cNvSpPr/>
            <p:nvPr/>
          </p:nvSpPr>
          <p:spPr>
            <a:xfrm>
              <a:off x="493242" y="189927"/>
              <a:ext cx="71463" cy="71463"/>
            </a:xfrm>
            <a:custGeom>
              <a:avLst/>
              <a:gdLst/>
              <a:ahLst/>
              <a:cxnLst/>
              <a:rect l="l" t="t" r="r" b="b"/>
              <a:pathLst>
                <a:path w="4065" h="4065" extrusionOk="0">
                  <a:moveTo>
                    <a:pt x="2032" y="0"/>
                  </a:moveTo>
                  <a:lnTo>
                    <a:pt x="1825" y="19"/>
                  </a:lnTo>
                  <a:lnTo>
                    <a:pt x="1618" y="38"/>
                  </a:lnTo>
                  <a:lnTo>
                    <a:pt x="1430" y="94"/>
                  </a:lnTo>
                  <a:lnTo>
                    <a:pt x="1242" y="151"/>
                  </a:lnTo>
                  <a:lnTo>
                    <a:pt x="1054" y="245"/>
                  </a:lnTo>
                  <a:lnTo>
                    <a:pt x="885" y="339"/>
                  </a:lnTo>
                  <a:lnTo>
                    <a:pt x="734" y="470"/>
                  </a:lnTo>
                  <a:lnTo>
                    <a:pt x="602" y="602"/>
                  </a:lnTo>
                  <a:lnTo>
                    <a:pt x="471" y="734"/>
                  </a:lnTo>
                  <a:lnTo>
                    <a:pt x="339" y="903"/>
                  </a:lnTo>
                  <a:lnTo>
                    <a:pt x="245" y="1054"/>
                  </a:lnTo>
                  <a:lnTo>
                    <a:pt x="151" y="1242"/>
                  </a:lnTo>
                  <a:lnTo>
                    <a:pt x="94" y="1430"/>
                  </a:lnTo>
                  <a:lnTo>
                    <a:pt x="38" y="1618"/>
                  </a:lnTo>
                  <a:lnTo>
                    <a:pt x="0" y="1825"/>
                  </a:lnTo>
                  <a:lnTo>
                    <a:pt x="0" y="2032"/>
                  </a:lnTo>
                  <a:lnTo>
                    <a:pt x="0" y="2239"/>
                  </a:lnTo>
                  <a:lnTo>
                    <a:pt x="38" y="2446"/>
                  </a:lnTo>
                  <a:lnTo>
                    <a:pt x="94" y="2634"/>
                  </a:lnTo>
                  <a:lnTo>
                    <a:pt x="151" y="2822"/>
                  </a:lnTo>
                  <a:lnTo>
                    <a:pt x="245" y="2992"/>
                  </a:lnTo>
                  <a:lnTo>
                    <a:pt x="339" y="3161"/>
                  </a:lnTo>
                  <a:lnTo>
                    <a:pt x="471" y="3312"/>
                  </a:lnTo>
                  <a:lnTo>
                    <a:pt x="602" y="3462"/>
                  </a:lnTo>
                  <a:lnTo>
                    <a:pt x="734" y="3594"/>
                  </a:lnTo>
                  <a:lnTo>
                    <a:pt x="885" y="3707"/>
                  </a:lnTo>
                  <a:lnTo>
                    <a:pt x="1054" y="3820"/>
                  </a:lnTo>
                  <a:lnTo>
                    <a:pt x="1242" y="3895"/>
                  </a:lnTo>
                  <a:lnTo>
                    <a:pt x="1430" y="3970"/>
                  </a:lnTo>
                  <a:lnTo>
                    <a:pt x="1618" y="4008"/>
                  </a:lnTo>
                  <a:lnTo>
                    <a:pt x="1825" y="4045"/>
                  </a:lnTo>
                  <a:lnTo>
                    <a:pt x="2032" y="4064"/>
                  </a:lnTo>
                  <a:lnTo>
                    <a:pt x="2239" y="4045"/>
                  </a:lnTo>
                  <a:lnTo>
                    <a:pt x="2428" y="4008"/>
                  </a:lnTo>
                  <a:lnTo>
                    <a:pt x="2635" y="3970"/>
                  </a:lnTo>
                  <a:lnTo>
                    <a:pt x="2823" y="3895"/>
                  </a:lnTo>
                  <a:lnTo>
                    <a:pt x="2992" y="3820"/>
                  </a:lnTo>
                  <a:lnTo>
                    <a:pt x="3161" y="3707"/>
                  </a:lnTo>
                  <a:lnTo>
                    <a:pt x="3312" y="3594"/>
                  </a:lnTo>
                  <a:lnTo>
                    <a:pt x="3462" y="3462"/>
                  </a:lnTo>
                  <a:lnTo>
                    <a:pt x="3594" y="3312"/>
                  </a:lnTo>
                  <a:lnTo>
                    <a:pt x="3707" y="3161"/>
                  </a:lnTo>
                  <a:lnTo>
                    <a:pt x="3820" y="2992"/>
                  </a:lnTo>
                  <a:lnTo>
                    <a:pt x="3895" y="2822"/>
                  </a:lnTo>
                  <a:lnTo>
                    <a:pt x="3970" y="2634"/>
                  </a:lnTo>
                  <a:lnTo>
                    <a:pt x="4008" y="2446"/>
                  </a:lnTo>
                  <a:lnTo>
                    <a:pt x="4046" y="2239"/>
                  </a:lnTo>
                  <a:lnTo>
                    <a:pt x="4065" y="2032"/>
                  </a:lnTo>
                  <a:lnTo>
                    <a:pt x="4046" y="1825"/>
                  </a:lnTo>
                  <a:lnTo>
                    <a:pt x="4008" y="1618"/>
                  </a:lnTo>
                  <a:lnTo>
                    <a:pt x="3970" y="1430"/>
                  </a:lnTo>
                  <a:lnTo>
                    <a:pt x="3895" y="1242"/>
                  </a:lnTo>
                  <a:lnTo>
                    <a:pt x="3820" y="1054"/>
                  </a:lnTo>
                  <a:lnTo>
                    <a:pt x="3707" y="903"/>
                  </a:lnTo>
                  <a:lnTo>
                    <a:pt x="3594" y="734"/>
                  </a:lnTo>
                  <a:lnTo>
                    <a:pt x="3462" y="602"/>
                  </a:lnTo>
                  <a:lnTo>
                    <a:pt x="3312" y="470"/>
                  </a:lnTo>
                  <a:lnTo>
                    <a:pt x="3161" y="339"/>
                  </a:lnTo>
                  <a:lnTo>
                    <a:pt x="2992" y="245"/>
                  </a:lnTo>
                  <a:lnTo>
                    <a:pt x="2823" y="151"/>
                  </a:lnTo>
                  <a:lnTo>
                    <a:pt x="2635" y="94"/>
                  </a:lnTo>
                  <a:lnTo>
                    <a:pt x="2428" y="38"/>
                  </a:lnTo>
                  <a:lnTo>
                    <a:pt x="2239" y="19"/>
                  </a:lnTo>
                  <a:lnTo>
                    <a:pt x="20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36"/>
            <p:cNvSpPr/>
            <p:nvPr/>
          </p:nvSpPr>
          <p:spPr>
            <a:xfrm>
              <a:off x="432714" y="268316"/>
              <a:ext cx="46657" cy="46657"/>
            </a:xfrm>
            <a:custGeom>
              <a:avLst/>
              <a:gdLst/>
              <a:ahLst/>
              <a:cxnLst/>
              <a:rect l="l" t="t" r="r" b="b"/>
              <a:pathLst>
                <a:path w="2654" h="2654" extrusionOk="0">
                  <a:moveTo>
                    <a:pt x="1336" y="0"/>
                  </a:moveTo>
                  <a:lnTo>
                    <a:pt x="1204" y="19"/>
                  </a:lnTo>
                  <a:lnTo>
                    <a:pt x="1073" y="38"/>
                  </a:lnTo>
                  <a:lnTo>
                    <a:pt x="941" y="57"/>
                  </a:lnTo>
                  <a:lnTo>
                    <a:pt x="809" y="113"/>
                  </a:lnTo>
                  <a:lnTo>
                    <a:pt x="696" y="170"/>
                  </a:lnTo>
                  <a:lnTo>
                    <a:pt x="583" y="226"/>
                  </a:lnTo>
                  <a:lnTo>
                    <a:pt x="489" y="301"/>
                  </a:lnTo>
                  <a:lnTo>
                    <a:pt x="395" y="395"/>
                  </a:lnTo>
                  <a:lnTo>
                    <a:pt x="301" y="490"/>
                  </a:lnTo>
                  <a:lnTo>
                    <a:pt x="226" y="584"/>
                  </a:lnTo>
                  <a:lnTo>
                    <a:pt x="169" y="697"/>
                  </a:lnTo>
                  <a:lnTo>
                    <a:pt x="113" y="809"/>
                  </a:lnTo>
                  <a:lnTo>
                    <a:pt x="57" y="941"/>
                  </a:lnTo>
                  <a:lnTo>
                    <a:pt x="38" y="1073"/>
                  </a:lnTo>
                  <a:lnTo>
                    <a:pt x="19" y="1205"/>
                  </a:lnTo>
                  <a:lnTo>
                    <a:pt x="0" y="1336"/>
                  </a:lnTo>
                  <a:lnTo>
                    <a:pt x="19" y="1468"/>
                  </a:lnTo>
                  <a:lnTo>
                    <a:pt x="38" y="1600"/>
                  </a:lnTo>
                  <a:lnTo>
                    <a:pt x="57" y="1731"/>
                  </a:lnTo>
                  <a:lnTo>
                    <a:pt x="113" y="1844"/>
                  </a:lnTo>
                  <a:lnTo>
                    <a:pt x="169" y="1957"/>
                  </a:lnTo>
                  <a:lnTo>
                    <a:pt x="226" y="2070"/>
                  </a:lnTo>
                  <a:lnTo>
                    <a:pt x="301" y="2183"/>
                  </a:lnTo>
                  <a:lnTo>
                    <a:pt x="395" y="2277"/>
                  </a:lnTo>
                  <a:lnTo>
                    <a:pt x="489" y="2352"/>
                  </a:lnTo>
                  <a:lnTo>
                    <a:pt x="583" y="2428"/>
                  </a:lnTo>
                  <a:lnTo>
                    <a:pt x="696" y="2503"/>
                  </a:lnTo>
                  <a:lnTo>
                    <a:pt x="809" y="2559"/>
                  </a:lnTo>
                  <a:lnTo>
                    <a:pt x="941" y="2597"/>
                  </a:lnTo>
                  <a:lnTo>
                    <a:pt x="1073" y="2635"/>
                  </a:lnTo>
                  <a:lnTo>
                    <a:pt x="1204" y="2653"/>
                  </a:lnTo>
                  <a:lnTo>
                    <a:pt x="1468" y="2653"/>
                  </a:lnTo>
                  <a:lnTo>
                    <a:pt x="1599" y="2635"/>
                  </a:lnTo>
                  <a:lnTo>
                    <a:pt x="1731" y="2597"/>
                  </a:lnTo>
                  <a:lnTo>
                    <a:pt x="1844" y="2559"/>
                  </a:lnTo>
                  <a:lnTo>
                    <a:pt x="1957" y="2503"/>
                  </a:lnTo>
                  <a:lnTo>
                    <a:pt x="2070" y="2428"/>
                  </a:lnTo>
                  <a:lnTo>
                    <a:pt x="2183" y="2352"/>
                  </a:lnTo>
                  <a:lnTo>
                    <a:pt x="2277" y="2277"/>
                  </a:lnTo>
                  <a:lnTo>
                    <a:pt x="2352" y="2183"/>
                  </a:lnTo>
                  <a:lnTo>
                    <a:pt x="2427" y="2070"/>
                  </a:lnTo>
                  <a:lnTo>
                    <a:pt x="2503" y="1957"/>
                  </a:lnTo>
                  <a:lnTo>
                    <a:pt x="2559" y="1844"/>
                  </a:lnTo>
                  <a:lnTo>
                    <a:pt x="2597" y="1731"/>
                  </a:lnTo>
                  <a:lnTo>
                    <a:pt x="2634" y="1600"/>
                  </a:lnTo>
                  <a:lnTo>
                    <a:pt x="2653" y="1468"/>
                  </a:lnTo>
                  <a:lnTo>
                    <a:pt x="2653" y="1336"/>
                  </a:lnTo>
                  <a:lnTo>
                    <a:pt x="2653" y="1205"/>
                  </a:lnTo>
                  <a:lnTo>
                    <a:pt x="2634" y="1073"/>
                  </a:lnTo>
                  <a:lnTo>
                    <a:pt x="2597" y="941"/>
                  </a:lnTo>
                  <a:lnTo>
                    <a:pt x="2559" y="809"/>
                  </a:lnTo>
                  <a:lnTo>
                    <a:pt x="2503" y="697"/>
                  </a:lnTo>
                  <a:lnTo>
                    <a:pt x="2427" y="584"/>
                  </a:lnTo>
                  <a:lnTo>
                    <a:pt x="2352" y="490"/>
                  </a:lnTo>
                  <a:lnTo>
                    <a:pt x="2277" y="395"/>
                  </a:lnTo>
                  <a:lnTo>
                    <a:pt x="2183" y="301"/>
                  </a:lnTo>
                  <a:lnTo>
                    <a:pt x="2070" y="226"/>
                  </a:lnTo>
                  <a:lnTo>
                    <a:pt x="1957" y="170"/>
                  </a:lnTo>
                  <a:lnTo>
                    <a:pt x="1844" y="113"/>
                  </a:lnTo>
                  <a:lnTo>
                    <a:pt x="1731" y="57"/>
                  </a:lnTo>
                  <a:lnTo>
                    <a:pt x="1599" y="38"/>
                  </a:lnTo>
                  <a:lnTo>
                    <a:pt x="1468" y="19"/>
                  </a:lnTo>
                  <a:lnTo>
                    <a:pt x="13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36"/>
            <p:cNvSpPr/>
            <p:nvPr/>
          </p:nvSpPr>
          <p:spPr>
            <a:xfrm>
              <a:off x="418157" y="194216"/>
              <a:ext cx="35406" cy="35406"/>
            </a:xfrm>
            <a:custGeom>
              <a:avLst/>
              <a:gdLst/>
              <a:ahLst/>
              <a:cxnLst/>
              <a:rect l="l" t="t" r="r" b="b"/>
              <a:pathLst>
                <a:path w="2014" h="2014" extrusionOk="0">
                  <a:moveTo>
                    <a:pt x="1016" y="1"/>
                  </a:moveTo>
                  <a:lnTo>
                    <a:pt x="809" y="19"/>
                  </a:lnTo>
                  <a:lnTo>
                    <a:pt x="621" y="76"/>
                  </a:lnTo>
                  <a:lnTo>
                    <a:pt x="452" y="170"/>
                  </a:lnTo>
                  <a:lnTo>
                    <a:pt x="301" y="302"/>
                  </a:lnTo>
                  <a:lnTo>
                    <a:pt x="170" y="452"/>
                  </a:lnTo>
                  <a:lnTo>
                    <a:pt x="75" y="622"/>
                  </a:lnTo>
                  <a:lnTo>
                    <a:pt x="19" y="810"/>
                  </a:lnTo>
                  <a:lnTo>
                    <a:pt x="0" y="1017"/>
                  </a:lnTo>
                  <a:lnTo>
                    <a:pt x="19" y="1224"/>
                  </a:lnTo>
                  <a:lnTo>
                    <a:pt x="75" y="1412"/>
                  </a:lnTo>
                  <a:lnTo>
                    <a:pt x="170" y="1581"/>
                  </a:lnTo>
                  <a:lnTo>
                    <a:pt x="301" y="1732"/>
                  </a:lnTo>
                  <a:lnTo>
                    <a:pt x="452" y="1845"/>
                  </a:lnTo>
                  <a:lnTo>
                    <a:pt x="621" y="1939"/>
                  </a:lnTo>
                  <a:lnTo>
                    <a:pt x="809" y="1995"/>
                  </a:lnTo>
                  <a:lnTo>
                    <a:pt x="1016" y="2014"/>
                  </a:lnTo>
                  <a:lnTo>
                    <a:pt x="1204" y="1995"/>
                  </a:lnTo>
                  <a:lnTo>
                    <a:pt x="1393" y="1939"/>
                  </a:lnTo>
                  <a:lnTo>
                    <a:pt x="1581" y="1845"/>
                  </a:lnTo>
                  <a:lnTo>
                    <a:pt x="1731" y="1732"/>
                  </a:lnTo>
                  <a:lnTo>
                    <a:pt x="1844" y="1581"/>
                  </a:lnTo>
                  <a:lnTo>
                    <a:pt x="1938" y="1412"/>
                  </a:lnTo>
                  <a:lnTo>
                    <a:pt x="1995" y="1224"/>
                  </a:lnTo>
                  <a:lnTo>
                    <a:pt x="2013" y="1017"/>
                  </a:lnTo>
                  <a:lnTo>
                    <a:pt x="1995" y="810"/>
                  </a:lnTo>
                  <a:lnTo>
                    <a:pt x="1938" y="622"/>
                  </a:lnTo>
                  <a:lnTo>
                    <a:pt x="1844" y="452"/>
                  </a:lnTo>
                  <a:lnTo>
                    <a:pt x="1731" y="302"/>
                  </a:lnTo>
                  <a:lnTo>
                    <a:pt x="1581" y="170"/>
                  </a:lnTo>
                  <a:lnTo>
                    <a:pt x="1393" y="76"/>
                  </a:lnTo>
                  <a:lnTo>
                    <a:pt x="1204" y="19"/>
                  </a:lnTo>
                  <a:lnTo>
                    <a:pt x="10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 name="CuadroTexto 26">
            <a:extLst>
              <a:ext uri="{FF2B5EF4-FFF2-40B4-BE49-F238E27FC236}">
                <a16:creationId xmlns:a16="http://schemas.microsoft.com/office/drawing/2014/main" id="{8EF737E9-9C19-FB59-195F-76BC22362869}"/>
              </a:ext>
            </a:extLst>
          </p:cNvPr>
          <p:cNvSpPr txBox="1"/>
          <p:nvPr/>
        </p:nvSpPr>
        <p:spPr>
          <a:xfrm>
            <a:off x="5272342" y="4329817"/>
            <a:ext cx="2870015" cy="246221"/>
          </a:xfrm>
          <a:prstGeom prst="rect">
            <a:avLst/>
          </a:prstGeom>
          <a:noFill/>
        </p:spPr>
        <p:txBody>
          <a:bodyPr wrap="square">
            <a:spAutoFit/>
          </a:bodyPr>
          <a:lstStyle/>
          <a:p>
            <a:r>
              <a:rPr lang="es-MX" sz="1000" dirty="0">
                <a:solidFill>
                  <a:schemeClr val="bg1"/>
                </a:solidFill>
              </a:rPr>
              <a:t>Imagen 1: tomada de </a:t>
            </a:r>
            <a:r>
              <a:rPr lang="es-MX" sz="1000" dirty="0">
                <a:solidFill>
                  <a:schemeClr val="bg1"/>
                </a:solidFill>
                <a:hlinkClick r:id="rId3">
                  <a:extLst>
                    <a:ext uri="{A12FA001-AC4F-418D-AE19-62706E023703}">
                      <ahyp:hlinkClr xmlns:ahyp="http://schemas.microsoft.com/office/drawing/2018/hyperlinkcolor" val="tx"/>
                    </a:ext>
                  </a:extLst>
                </a:hlinkClick>
              </a:rPr>
              <a:t>https://www.freepik.com/</a:t>
            </a:r>
            <a:r>
              <a:rPr lang="es-MX" sz="1000" dirty="0">
                <a:solidFill>
                  <a:schemeClr val="bg1"/>
                </a:solidFill>
              </a:rPr>
              <a:t> </a:t>
            </a:r>
          </a:p>
        </p:txBody>
      </p:sp>
      <p:pic>
        <p:nvPicPr>
          <p:cNvPr id="29" name="Imagen 28" descr="Una caricatura de una persona&#10;&#10;Descripción generada automáticamente con confianza media">
            <a:extLst>
              <a:ext uri="{FF2B5EF4-FFF2-40B4-BE49-F238E27FC236}">
                <a16:creationId xmlns:a16="http://schemas.microsoft.com/office/drawing/2014/main" id="{8C320785-CDC0-E667-9635-B1ED009B86FA}"/>
              </a:ext>
            </a:extLst>
          </p:cNvPr>
          <p:cNvPicPr>
            <a:picLocks noChangeAspect="1"/>
          </p:cNvPicPr>
          <p:nvPr/>
        </p:nvPicPr>
        <p:blipFill>
          <a:blip r:embed="rId4"/>
          <a:stretch>
            <a:fillRect/>
          </a:stretch>
        </p:blipFill>
        <p:spPr>
          <a:xfrm>
            <a:off x="4792642" y="567462"/>
            <a:ext cx="3689350" cy="368935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239"/>
        <p:cNvGrpSpPr/>
        <p:nvPr/>
      </p:nvGrpSpPr>
      <p:grpSpPr>
        <a:xfrm>
          <a:off x="0" y="0"/>
          <a:ext cx="0" cy="0"/>
          <a:chOff x="0" y="0"/>
          <a:chExt cx="0" cy="0"/>
        </a:xfrm>
      </p:grpSpPr>
      <p:sp>
        <p:nvSpPr>
          <p:cNvPr id="8240" name="Google Shape;8240;p36"/>
          <p:cNvSpPr/>
          <p:nvPr/>
        </p:nvSpPr>
        <p:spPr>
          <a:xfrm>
            <a:off x="4686876" y="3622728"/>
            <a:ext cx="1050900" cy="914400"/>
          </a:xfrm>
          <a:prstGeom prst="hexagon">
            <a:avLst>
              <a:gd name="adj" fmla="val 25000"/>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36"/>
          <p:cNvSpPr/>
          <p:nvPr/>
        </p:nvSpPr>
        <p:spPr>
          <a:xfrm>
            <a:off x="4686876" y="1462753"/>
            <a:ext cx="1050900" cy="914400"/>
          </a:xfrm>
          <a:prstGeom prst="hexagon">
            <a:avLst>
              <a:gd name="adj" fmla="val 25000"/>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36"/>
          <p:cNvSpPr/>
          <p:nvPr/>
        </p:nvSpPr>
        <p:spPr>
          <a:xfrm>
            <a:off x="600701" y="2918353"/>
            <a:ext cx="1050900" cy="914400"/>
          </a:xfrm>
          <a:prstGeom prst="hexagon">
            <a:avLst>
              <a:gd name="adj" fmla="val 25000"/>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36"/>
          <p:cNvSpPr/>
          <p:nvPr/>
        </p:nvSpPr>
        <p:spPr>
          <a:xfrm>
            <a:off x="522951" y="1129478"/>
            <a:ext cx="1050900" cy="914400"/>
          </a:xfrm>
          <a:prstGeom prst="hexagon">
            <a:avLst>
              <a:gd name="adj" fmla="val 25000"/>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36"/>
          <p:cNvSpPr txBox="1">
            <a:spLocks noGrp="1"/>
          </p:cNvSpPr>
          <p:nvPr>
            <p:ph type="subTitle" idx="3"/>
          </p:nvPr>
        </p:nvSpPr>
        <p:spPr>
          <a:xfrm flipH="1">
            <a:off x="5857851" y="2148550"/>
            <a:ext cx="29577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endParaRPr/>
          </a:p>
          <a:p>
            <a:pPr marL="0" lvl="0" indent="0" algn="l" rtl="0">
              <a:spcBef>
                <a:spcPts val="0"/>
              </a:spcBef>
              <a:spcAft>
                <a:spcPts val="0"/>
              </a:spcAft>
              <a:buNone/>
            </a:pPr>
            <a:r>
              <a:rPr lang="en"/>
              <a:t>Los estudiantes pueden ajustar las condiciones, cambiar variables y repetir los experimentos tantas veces como sea necesario para comprender los conceptos y las relaciones químicas.</a:t>
            </a:r>
            <a:endParaRPr/>
          </a:p>
        </p:txBody>
      </p:sp>
      <p:sp>
        <p:nvSpPr>
          <p:cNvPr id="8246" name="Google Shape;8246;p36"/>
          <p:cNvSpPr txBox="1">
            <a:spLocks noGrp="1"/>
          </p:cNvSpPr>
          <p:nvPr>
            <p:ph type="title"/>
          </p:nvPr>
        </p:nvSpPr>
        <p:spPr>
          <a:xfrm>
            <a:off x="1499200" y="1228075"/>
            <a:ext cx="2957700" cy="365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700"/>
              <a:t>Acceso a entornos seguros</a:t>
            </a:r>
            <a:endParaRPr sz="1700"/>
          </a:p>
        </p:txBody>
      </p:sp>
      <p:sp>
        <p:nvSpPr>
          <p:cNvPr id="8247" name="Google Shape;8247;p36"/>
          <p:cNvSpPr txBox="1">
            <a:spLocks noGrp="1"/>
          </p:cNvSpPr>
          <p:nvPr>
            <p:ph type="subTitle" idx="1"/>
          </p:nvPr>
        </p:nvSpPr>
        <p:spPr>
          <a:xfrm>
            <a:off x="1333100" y="1749750"/>
            <a:ext cx="3399300" cy="75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300"/>
              <a:t>Los simuladores nos brindan la oportunidad de realizar experimentos virtuales en un entorno seguro, sin riesgos de accidentes o exposición a sustancias peligrosas</a:t>
            </a:r>
            <a:endParaRPr sz="1300"/>
          </a:p>
        </p:txBody>
      </p:sp>
      <p:sp>
        <p:nvSpPr>
          <p:cNvPr id="8248" name="Google Shape;8248;p36"/>
          <p:cNvSpPr txBox="1">
            <a:spLocks noGrp="1"/>
          </p:cNvSpPr>
          <p:nvPr>
            <p:ph type="title" idx="2"/>
          </p:nvPr>
        </p:nvSpPr>
        <p:spPr>
          <a:xfrm flipH="1">
            <a:off x="5894624" y="1228081"/>
            <a:ext cx="2448600" cy="365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800"/>
              <a:t>Experimentación flexible y repetible:</a:t>
            </a:r>
            <a:endParaRPr sz="1800"/>
          </a:p>
        </p:txBody>
      </p:sp>
      <p:sp>
        <p:nvSpPr>
          <p:cNvPr id="8249" name="Google Shape;8249;p36"/>
          <p:cNvSpPr txBox="1">
            <a:spLocks noGrp="1"/>
          </p:cNvSpPr>
          <p:nvPr>
            <p:ph type="title" idx="7"/>
          </p:nvPr>
        </p:nvSpPr>
        <p:spPr>
          <a:xfrm>
            <a:off x="1676800" y="3192700"/>
            <a:ext cx="2780100" cy="365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800"/>
              <a:t>Amigable con el ambiente</a:t>
            </a:r>
            <a:endParaRPr sz="1800"/>
          </a:p>
        </p:txBody>
      </p:sp>
      <p:sp>
        <p:nvSpPr>
          <p:cNvPr id="8250" name="Google Shape;8250;p36"/>
          <p:cNvSpPr txBox="1">
            <a:spLocks noGrp="1"/>
          </p:cNvSpPr>
          <p:nvPr>
            <p:ph type="subTitle" idx="8"/>
          </p:nvPr>
        </p:nvSpPr>
        <p:spPr>
          <a:xfrm>
            <a:off x="1803251" y="3694851"/>
            <a:ext cx="24489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endParaRPr/>
          </a:p>
          <a:p>
            <a:pPr marL="0" lvl="0" indent="0" algn="l" rtl="0">
              <a:spcBef>
                <a:spcPts val="0"/>
              </a:spcBef>
              <a:spcAft>
                <a:spcPts val="0"/>
              </a:spcAft>
              <a:buNone/>
            </a:pPr>
            <a:r>
              <a:rPr lang="en"/>
              <a:t>Se evita la generación de residuos y por lo tanto no se generan contaminantes </a:t>
            </a:r>
            <a:endParaRPr/>
          </a:p>
        </p:txBody>
      </p:sp>
      <p:sp>
        <p:nvSpPr>
          <p:cNvPr id="8251" name="Google Shape;8251;p36"/>
          <p:cNvSpPr txBox="1">
            <a:spLocks noGrp="1"/>
          </p:cNvSpPr>
          <p:nvPr>
            <p:ph type="title" idx="9"/>
          </p:nvPr>
        </p:nvSpPr>
        <p:spPr>
          <a:xfrm flipH="1">
            <a:off x="5894500" y="3467050"/>
            <a:ext cx="3037200" cy="365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800"/>
              <a:t>Preparación para el mundo real:</a:t>
            </a:r>
            <a:endParaRPr sz="1800"/>
          </a:p>
        </p:txBody>
      </p:sp>
      <p:sp>
        <p:nvSpPr>
          <p:cNvPr id="8252" name="Google Shape;8252;p36"/>
          <p:cNvSpPr txBox="1">
            <a:spLocks noGrp="1"/>
          </p:cNvSpPr>
          <p:nvPr>
            <p:ph type="subTitle" idx="13"/>
          </p:nvPr>
        </p:nvSpPr>
        <p:spPr>
          <a:xfrm flipH="1">
            <a:off x="5894877" y="4107975"/>
            <a:ext cx="3136800" cy="45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Al utilizar simuladores, </a:t>
            </a:r>
            <a:r>
              <a:rPr lang="en" sz="1400"/>
              <a:t>nuestros estudiantes se familiarizan con las herramientas y los métodos utilizados en la industria y la investigación.</a:t>
            </a:r>
            <a:endParaRPr sz="1400"/>
          </a:p>
        </p:txBody>
      </p:sp>
      <p:sp>
        <p:nvSpPr>
          <p:cNvPr id="8253" name="Google Shape;8253;p36"/>
          <p:cNvSpPr txBox="1">
            <a:spLocks noGrp="1"/>
          </p:cNvSpPr>
          <p:nvPr>
            <p:ph type="title" idx="4"/>
          </p:nvPr>
        </p:nvSpPr>
        <p:spPr>
          <a:xfrm>
            <a:off x="681051" y="1358078"/>
            <a:ext cx="7347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8254" name="Google Shape;8254;p36"/>
          <p:cNvSpPr txBox="1">
            <a:spLocks noGrp="1"/>
          </p:cNvSpPr>
          <p:nvPr>
            <p:ph type="title" idx="14"/>
          </p:nvPr>
        </p:nvSpPr>
        <p:spPr>
          <a:xfrm>
            <a:off x="758801" y="3146953"/>
            <a:ext cx="7347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8255" name="Google Shape;8255;p36"/>
          <p:cNvSpPr txBox="1">
            <a:spLocks noGrp="1"/>
          </p:cNvSpPr>
          <p:nvPr>
            <p:ph type="title" idx="5"/>
          </p:nvPr>
        </p:nvSpPr>
        <p:spPr>
          <a:xfrm flipH="1">
            <a:off x="4844976" y="1691353"/>
            <a:ext cx="7347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8256" name="Google Shape;8256;p36"/>
          <p:cNvSpPr txBox="1">
            <a:spLocks noGrp="1"/>
          </p:cNvSpPr>
          <p:nvPr>
            <p:ph type="title" idx="15"/>
          </p:nvPr>
        </p:nvSpPr>
        <p:spPr>
          <a:xfrm flipH="1">
            <a:off x="4844976" y="3851328"/>
            <a:ext cx="7347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grpSp>
        <p:nvGrpSpPr>
          <p:cNvPr id="8257" name="Google Shape;8257;p36"/>
          <p:cNvGrpSpPr/>
          <p:nvPr/>
        </p:nvGrpSpPr>
        <p:grpSpPr>
          <a:xfrm>
            <a:off x="4025966" y="4385675"/>
            <a:ext cx="657650" cy="757825"/>
            <a:chOff x="1381575" y="2568425"/>
            <a:chExt cx="657650" cy="757825"/>
          </a:xfrm>
        </p:grpSpPr>
        <p:sp>
          <p:nvSpPr>
            <p:cNvPr id="8258" name="Google Shape;8258;p36"/>
            <p:cNvSpPr/>
            <p:nvPr/>
          </p:nvSpPr>
          <p:spPr>
            <a:xfrm>
              <a:off x="1381575" y="2735425"/>
              <a:ext cx="517925" cy="590825"/>
            </a:xfrm>
            <a:custGeom>
              <a:avLst/>
              <a:gdLst/>
              <a:ahLst/>
              <a:cxnLst/>
              <a:rect l="l" t="t" r="r" b="b"/>
              <a:pathLst>
                <a:path w="20717" h="23633" extrusionOk="0">
                  <a:moveTo>
                    <a:pt x="14357" y="0"/>
                  </a:moveTo>
                  <a:lnTo>
                    <a:pt x="14263" y="19"/>
                  </a:lnTo>
                  <a:lnTo>
                    <a:pt x="14207" y="76"/>
                  </a:lnTo>
                  <a:lnTo>
                    <a:pt x="13529" y="1054"/>
                  </a:lnTo>
                  <a:lnTo>
                    <a:pt x="13473" y="1148"/>
                  </a:lnTo>
                  <a:lnTo>
                    <a:pt x="13435" y="1223"/>
                  </a:lnTo>
                  <a:lnTo>
                    <a:pt x="13416" y="1317"/>
                  </a:lnTo>
                  <a:lnTo>
                    <a:pt x="13416" y="1412"/>
                  </a:lnTo>
                  <a:lnTo>
                    <a:pt x="13416" y="1506"/>
                  </a:lnTo>
                  <a:lnTo>
                    <a:pt x="13435" y="1600"/>
                  </a:lnTo>
                  <a:lnTo>
                    <a:pt x="13473" y="1694"/>
                  </a:lnTo>
                  <a:lnTo>
                    <a:pt x="13529" y="1769"/>
                  </a:lnTo>
                  <a:lnTo>
                    <a:pt x="13812" y="2145"/>
                  </a:lnTo>
                  <a:lnTo>
                    <a:pt x="14000" y="2390"/>
                  </a:lnTo>
                  <a:lnTo>
                    <a:pt x="14226" y="2635"/>
                  </a:lnTo>
                  <a:lnTo>
                    <a:pt x="11761" y="6228"/>
                  </a:lnTo>
                  <a:lnTo>
                    <a:pt x="11403" y="6115"/>
                  </a:lnTo>
                  <a:lnTo>
                    <a:pt x="11065" y="6021"/>
                  </a:lnTo>
                  <a:lnTo>
                    <a:pt x="10707" y="5946"/>
                  </a:lnTo>
                  <a:lnTo>
                    <a:pt x="10350" y="5890"/>
                  </a:lnTo>
                  <a:lnTo>
                    <a:pt x="9992" y="5833"/>
                  </a:lnTo>
                  <a:lnTo>
                    <a:pt x="9653" y="5796"/>
                  </a:lnTo>
                  <a:lnTo>
                    <a:pt x="9296" y="5777"/>
                  </a:lnTo>
                  <a:lnTo>
                    <a:pt x="8581" y="5777"/>
                  </a:lnTo>
                  <a:lnTo>
                    <a:pt x="8223" y="5814"/>
                  </a:lnTo>
                  <a:lnTo>
                    <a:pt x="7866" y="5833"/>
                  </a:lnTo>
                  <a:lnTo>
                    <a:pt x="7527" y="5890"/>
                  </a:lnTo>
                  <a:lnTo>
                    <a:pt x="7170" y="5946"/>
                  </a:lnTo>
                  <a:lnTo>
                    <a:pt x="6831" y="6021"/>
                  </a:lnTo>
                  <a:lnTo>
                    <a:pt x="6492" y="6115"/>
                  </a:lnTo>
                  <a:lnTo>
                    <a:pt x="6154" y="6228"/>
                  </a:lnTo>
                  <a:lnTo>
                    <a:pt x="5815" y="6341"/>
                  </a:lnTo>
                  <a:lnTo>
                    <a:pt x="5476" y="6473"/>
                  </a:lnTo>
                  <a:lnTo>
                    <a:pt x="5156" y="6623"/>
                  </a:lnTo>
                  <a:lnTo>
                    <a:pt x="4837" y="6774"/>
                  </a:lnTo>
                  <a:lnTo>
                    <a:pt x="4517" y="6943"/>
                  </a:lnTo>
                  <a:lnTo>
                    <a:pt x="4216" y="7131"/>
                  </a:lnTo>
                  <a:lnTo>
                    <a:pt x="3915" y="7320"/>
                  </a:lnTo>
                  <a:lnTo>
                    <a:pt x="3614" y="7527"/>
                  </a:lnTo>
                  <a:lnTo>
                    <a:pt x="3331" y="7752"/>
                  </a:lnTo>
                  <a:lnTo>
                    <a:pt x="3049" y="7978"/>
                  </a:lnTo>
                  <a:lnTo>
                    <a:pt x="2786" y="8242"/>
                  </a:lnTo>
                  <a:lnTo>
                    <a:pt x="2522" y="8486"/>
                  </a:lnTo>
                  <a:lnTo>
                    <a:pt x="2278" y="8768"/>
                  </a:lnTo>
                  <a:lnTo>
                    <a:pt x="2033" y="9051"/>
                  </a:lnTo>
                  <a:lnTo>
                    <a:pt x="1788" y="9352"/>
                  </a:lnTo>
                  <a:lnTo>
                    <a:pt x="1581" y="9653"/>
                  </a:lnTo>
                  <a:lnTo>
                    <a:pt x="1318" y="10048"/>
                  </a:lnTo>
                  <a:lnTo>
                    <a:pt x="1092" y="10443"/>
                  </a:lnTo>
                  <a:lnTo>
                    <a:pt x="885" y="10838"/>
                  </a:lnTo>
                  <a:lnTo>
                    <a:pt x="697" y="11233"/>
                  </a:lnTo>
                  <a:lnTo>
                    <a:pt x="547" y="11647"/>
                  </a:lnTo>
                  <a:lnTo>
                    <a:pt x="396" y="12080"/>
                  </a:lnTo>
                  <a:lnTo>
                    <a:pt x="283" y="12494"/>
                  </a:lnTo>
                  <a:lnTo>
                    <a:pt x="189" y="12927"/>
                  </a:lnTo>
                  <a:lnTo>
                    <a:pt x="114" y="13341"/>
                  </a:lnTo>
                  <a:lnTo>
                    <a:pt x="57" y="13773"/>
                  </a:lnTo>
                  <a:lnTo>
                    <a:pt x="20" y="14206"/>
                  </a:lnTo>
                  <a:lnTo>
                    <a:pt x="1" y="14639"/>
                  </a:lnTo>
                  <a:lnTo>
                    <a:pt x="20" y="15072"/>
                  </a:lnTo>
                  <a:lnTo>
                    <a:pt x="39" y="15486"/>
                  </a:lnTo>
                  <a:lnTo>
                    <a:pt x="95" y="15918"/>
                  </a:lnTo>
                  <a:lnTo>
                    <a:pt x="151" y="16332"/>
                  </a:lnTo>
                  <a:lnTo>
                    <a:pt x="246" y="16765"/>
                  </a:lnTo>
                  <a:lnTo>
                    <a:pt x="358" y="17179"/>
                  </a:lnTo>
                  <a:lnTo>
                    <a:pt x="490" y="17574"/>
                  </a:lnTo>
                  <a:lnTo>
                    <a:pt x="641" y="17988"/>
                  </a:lnTo>
                  <a:lnTo>
                    <a:pt x="810" y="18383"/>
                  </a:lnTo>
                  <a:lnTo>
                    <a:pt x="979" y="18778"/>
                  </a:lnTo>
                  <a:lnTo>
                    <a:pt x="1186" y="19155"/>
                  </a:lnTo>
                  <a:lnTo>
                    <a:pt x="1412" y="19531"/>
                  </a:lnTo>
                  <a:lnTo>
                    <a:pt x="1657" y="19888"/>
                  </a:lnTo>
                  <a:lnTo>
                    <a:pt x="1920" y="20227"/>
                  </a:lnTo>
                  <a:lnTo>
                    <a:pt x="2202" y="20566"/>
                  </a:lnTo>
                  <a:lnTo>
                    <a:pt x="2503" y="20905"/>
                  </a:lnTo>
                  <a:lnTo>
                    <a:pt x="2823" y="21206"/>
                  </a:lnTo>
                  <a:lnTo>
                    <a:pt x="3162" y="21507"/>
                  </a:lnTo>
                  <a:lnTo>
                    <a:pt x="3519" y="21789"/>
                  </a:lnTo>
                  <a:lnTo>
                    <a:pt x="3896" y="22071"/>
                  </a:lnTo>
                  <a:lnTo>
                    <a:pt x="4272" y="22316"/>
                  </a:lnTo>
                  <a:lnTo>
                    <a:pt x="4667" y="22542"/>
                  </a:lnTo>
                  <a:lnTo>
                    <a:pt x="5062" y="22748"/>
                  </a:lnTo>
                  <a:lnTo>
                    <a:pt x="5476" y="22937"/>
                  </a:lnTo>
                  <a:lnTo>
                    <a:pt x="5890" y="23106"/>
                  </a:lnTo>
                  <a:lnTo>
                    <a:pt x="6304" y="23238"/>
                  </a:lnTo>
                  <a:lnTo>
                    <a:pt x="6718" y="23351"/>
                  </a:lnTo>
                  <a:lnTo>
                    <a:pt x="7151" y="23445"/>
                  </a:lnTo>
                  <a:lnTo>
                    <a:pt x="7584" y="23539"/>
                  </a:lnTo>
                  <a:lnTo>
                    <a:pt x="7998" y="23576"/>
                  </a:lnTo>
                  <a:lnTo>
                    <a:pt x="8430" y="23614"/>
                  </a:lnTo>
                  <a:lnTo>
                    <a:pt x="8863" y="23633"/>
                  </a:lnTo>
                  <a:lnTo>
                    <a:pt x="9296" y="23633"/>
                  </a:lnTo>
                  <a:lnTo>
                    <a:pt x="9729" y="23595"/>
                  </a:lnTo>
                  <a:lnTo>
                    <a:pt x="10143" y="23558"/>
                  </a:lnTo>
                  <a:lnTo>
                    <a:pt x="10575" y="23482"/>
                  </a:lnTo>
                  <a:lnTo>
                    <a:pt x="10989" y="23388"/>
                  </a:lnTo>
                  <a:lnTo>
                    <a:pt x="11403" y="23275"/>
                  </a:lnTo>
                  <a:lnTo>
                    <a:pt x="11817" y="23162"/>
                  </a:lnTo>
                  <a:lnTo>
                    <a:pt x="12212" y="23012"/>
                  </a:lnTo>
                  <a:lnTo>
                    <a:pt x="12607" y="22843"/>
                  </a:lnTo>
                  <a:lnTo>
                    <a:pt x="13003" y="22654"/>
                  </a:lnTo>
                  <a:lnTo>
                    <a:pt x="13379" y="22447"/>
                  </a:lnTo>
                  <a:lnTo>
                    <a:pt x="13755" y="22222"/>
                  </a:lnTo>
                  <a:lnTo>
                    <a:pt x="14113" y="21977"/>
                  </a:lnTo>
                  <a:lnTo>
                    <a:pt x="14470" y="21714"/>
                  </a:lnTo>
                  <a:lnTo>
                    <a:pt x="14809" y="21431"/>
                  </a:lnTo>
                  <a:lnTo>
                    <a:pt x="15129" y="21130"/>
                  </a:lnTo>
                  <a:lnTo>
                    <a:pt x="15449" y="20810"/>
                  </a:lnTo>
                  <a:lnTo>
                    <a:pt x="15750" y="20472"/>
                  </a:lnTo>
                  <a:lnTo>
                    <a:pt x="16032" y="20133"/>
                  </a:lnTo>
                  <a:lnTo>
                    <a:pt x="16295" y="19757"/>
                  </a:lnTo>
                  <a:lnTo>
                    <a:pt x="16502" y="19437"/>
                  </a:lnTo>
                  <a:lnTo>
                    <a:pt x="16709" y="19117"/>
                  </a:lnTo>
                  <a:lnTo>
                    <a:pt x="16879" y="18778"/>
                  </a:lnTo>
                  <a:lnTo>
                    <a:pt x="17048" y="18459"/>
                  </a:lnTo>
                  <a:lnTo>
                    <a:pt x="17198" y="18120"/>
                  </a:lnTo>
                  <a:lnTo>
                    <a:pt x="17330" y="17781"/>
                  </a:lnTo>
                  <a:lnTo>
                    <a:pt x="17443" y="17424"/>
                  </a:lnTo>
                  <a:lnTo>
                    <a:pt x="17537" y="17085"/>
                  </a:lnTo>
                  <a:lnTo>
                    <a:pt x="17631" y="16727"/>
                  </a:lnTo>
                  <a:lnTo>
                    <a:pt x="17706" y="16370"/>
                  </a:lnTo>
                  <a:lnTo>
                    <a:pt x="17763" y="16031"/>
                  </a:lnTo>
                  <a:lnTo>
                    <a:pt x="17819" y="15674"/>
                  </a:lnTo>
                  <a:lnTo>
                    <a:pt x="17838" y="15316"/>
                  </a:lnTo>
                  <a:lnTo>
                    <a:pt x="17857" y="14959"/>
                  </a:lnTo>
                  <a:lnTo>
                    <a:pt x="17857" y="14601"/>
                  </a:lnTo>
                  <a:lnTo>
                    <a:pt x="17857" y="14244"/>
                  </a:lnTo>
                  <a:lnTo>
                    <a:pt x="17819" y="13905"/>
                  </a:lnTo>
                  <a:lnTo>
                    <a:pt x="17782" y="13548"/>
                  </a:lnTo>
                  <a:lnTo>
                    <a:pt x="17744" y="13190"/>
                  </a:lnTo>
                  <a:lnTo>
                    <a:pt x="17669" y="12851"/>
                  </a:lnTo>
                  <a:lnTo>
                    <a:pt x="17594" y="12513"/>
                  </a:lnTo>
                  <a:lnTo>
                    <a:pt x="17499" y="12155"/>
                  </a:lnTo>
                  <a:lnTo>
                    <a:pt x="17387" y="11817"/>
                  </a:lnTo>
                  <a:lnTo>
                    <a:pt x="17274" y="11497"/>
                  </a:lnTo>
                  <a:lnTo>
                    <a:pt x="17142" y="11158"/>
                  </a:lnTo>
                  <a:lnTo>
                    <a:pt x="16991" y="10838"/>
                  </a:lnTo>
                  <a:lnTo>
                    <a:pt x="16822" y="10518"/>
                  </a:lnTo>
                  <a:lnTo>
                    <a:pt x="16653" y="10198"/>
                  </a:lnTo>
                  <a:lnTo>
                    <a:pt x="16465" y="9897"/>
                  </a:lnTo>
                  <a:lnTo>
                    <a:pt x="16258" y="9596"/>
                  </a:lnTo>
                  <a:lnTo>
                    <a:pt x="16051" y="9314"/>
                  </a:lnTo>
                  <a:lnTo>
                    <a:pt x="15825" y="9032"/>
                  </a:lnTo>
                  <a:lnTo>
                    <a:pt x="18271" y="5457"/>
                  </a:lnTo>
                  <a:lnTo>
                    <a:pt x="18835" y="5683"/>
                  </a:lnTo>
                  <a:lnTo>
                    <a:pt x="19249" y="5833"/>
                  </a:lnTo>
                  <a:lnTo>
                    <a:pt x="19362" y="5852"/>
                  </a:lnTo>
                  <a:lnTo>
                    <a:pt x="19550" y="5852"/>
                  </a:lnTo>
                  <a:lnTo>
                    <a:pt x="19644" y="5814"/>
                  </a:lnTo>
                  <a:lnTo>
                    <a:pt x="19739" y="5777"/>
                  </a:lnTo>
                  <a:lnTo>
                    <a:pt x="19833" y="5720"/>
                  </a:lnTo>
                  <a:lnTo>
                    <a:pt x="19908" y="5664"/>
                  </a:lnTo>
                  <a:lnTo>
                    <a:pt x="19964" y="5589"/>
                  </a:lnTo>
                  <a:lnTo>
                    <a:pt x="20698" y="4516"/>
                  </a:lnTo>
                  <a:lnTo>
                    <a:pt x="20717" y="4441"/>
                  </a:lnTo>
                  <a:lnTo>
                    <a:pt x="20717" y="4347"/>
                  </a:lnTo>
                  <a:lnTo>
                    <a:pt x="20661" y="4234"/>
                  </a:lnTo>
                  <a:lnTo>
                    <a:pt x="20604" y="4102"/>
                  </a:lnTo>
                  <a:lnTo>
                    <a:pt x="20491" y="3970"/>
                  </a:lnTo>
                  <a:lnTo>
                    <a:pt x="20378" y="3801"/>
                  </a:lnTo>
                  <a:lnTo>
                    <a:pt x="20040" y="3444"/>
                  </a:lnTo>
                  <a:lnTo>
                    <a:pt x="19607" y="3030"/>
                  </a:lnTo>
                  <a:lnTo>
                    <a:pt x="19099" y="2597"/>
                  </a:lnTo>
                  <a:lnTo>
                    <a:pt x="18516" y="2145"/>
                  </a:lnTo>
                  <a:lnTo>
                    <a:pt x="17857" y="1694"/>
                  </a:lnTo>
                  <a:lnTo>
                    <a:pt x="17198" y="1261"/>
                  </a:lnTo>
                  <a:lnTo>
                    <a:pt x="16559" y="866"/>
                  </a:lnTo>
                  <a:lnTo>
                    <a:pt x="15975" y="546"/>
                  </a:lnTo>
                  <a:lnTo>
                    <a:pt x="15449" y="301"/>
                  </a:lnTo>
                  <a:lnTo>
                    <a:pt x="14997" y="113"/>
                  </a:lnTo>
                  <a:lnTo>
                    <a:pt x="14790" y="57"/>
                  </a:lnTo>
                  <a:lnTo>
                    <a:pt x="14621" y="19"/>
                  </a:lnTo>
                  <a:lnTo>
                    <a:pt x="1447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36"/>
            <p:cNvSpPr/>
            <p:nvPr/>
          </p:nvSpPr>
          <p:spPr>
            <a:xfrm>
              <a:off x="1381575" y="2735425"/>
              <a:ext cx="517925" cy="590825"/>
            </a:xfrm>
            <a:custGeom>
              <a:avLst/>
              <a:gdLst/>
              <a:ahLst/>
              <a:cxnLst/>
              <a:rect l="l" t="t" r="r" b="b"/>
              <a:pathLst>
                <a:path w="20717" h="23633" fill="none" extrusionOk="0">
                  <a:moveTo>
                    <a:pt x="16295" y="19757"/>
                  </a:moveTo>
                  <a:lnTo>
                    <a:pt x="16295" y="19757"/>
                  </a:lnTo>
                  <a:lnTo>
                    <a:pt x="16032" y="20133"/>
                  </a:lnTo>
                  <a:lnTo>
                    <a:pt x="15750" y="20472"/>
                  </a:lnTo>
                  <a:lnTo>
                    <a:pt x="15449" y="20810"/>
                  </a:lnTo>
                  <a:lnTo>
                    <a:pt x="15129" y="21130"/>
                  </a:lnTo>
                  <a:lnTo>
                    <a:pt x="14809" y="21431"/>
                  </a:lnTo>
                  <a:lnTo>
                    <a:pt x="14470" y="21714"/>
                  </a:lnTo>
                  <a:lnTo>
                    <a:pt x="14113" y="21977"/>
                  </a:lnTo>
                  <a:lnTo>
                    <a:pt x="13755" y="22222"/>
                  </a:lnTo>
                  <a:lnTo>
                    <a:pt x="13379" y="22447"/>
                  </a:lnTo>
                  <a:lnTo>
                    <a:pt x="13003" y="22654"/>
                  </a:lnTo>
                  <a:lnTo>
                    <a:pt x="12607" y="22843"/>
                  </a:lnTo>
                  <a:lnTo>
                    <a:pt x="12212" y="23012"/>
                  </a:lnTo>
                  <a:lnTo>
                    <a:pt x="11817" y="23162"/>
                  </a:lnTo>
                  <a:lnTo>
                    <a:pt x="11403" y="23275"/>
                  </a:lnTo>
                  <a:lnTo>
                    <a:pt x="10989" y="23388"/>
                  </a:lnTo>
                  <a:lnTo>
                    <a:pt x="10575" y="23482"/>
                  </a:lnTo>
                  <a:lnTo>
                    <a:pt x="10143" y="23558"/>
                  </a:lnTo>
                  <a:lnTo>
                    <a:pt x="9729" y="23595"/>
                  </a:lnTo>
                  <a:lnTo>
                    <a:pt x="9296" y="23633"/>
                  </a:lnTo>
                  <a:lnTo>
                    <a:pt x="8863" y="23633"/>
                  </a:lnTo>
                  <a:lnTo>
                    <a:pt x="8430" y="23614"/>
                  </a:lnTo>
                  <a:lnTo>
                    <a:pt x="7998" y="23576"/>
                  </a:lnTo>
                  <a:lnTo>
                    <a:pt x="7584" y="23539"/>
                  </a:lnTo>
                  <a:lnTo>
                    <a:pt x="7151" y="23445"/>
                  </a:lnTo>
                  <a:lnTo>
                    <a:pt x="6718" y="23351"/>
                  </a:lnTo>
                  <a:lnTo>
                    <a:pt x="6304" y="23238"/>
                  </a:lnTo>
                  <a:lnTo>
                    <a:pt x="5890" y="23106"/>
                  </a:lnTo>
                  <a:lnTo>
                    <a:pt x="5476" y="22937"/>
                  </a:lnTo>
                  <a:lnTo>
                    <a:pt x="5062" y="22748"/>
                  </a:lnTo>
                  <a:lnTo>
                    <a:pt x="4667" y="22542"/>
                  </a:lnTo>
                  <a:lnTo>
                    <a:pt x="4272" y="22316"/>
                  </a:lnTo>
                  <a:lnTo>
                    <a:pt x="3896" y="22071"/>
                  </a:lnTo>
                  <a:lnTo>
                    <a:pt x="3896" y="22071"/>
                  </a:lnTo>
                  <a:lnTo>
                    <a:pt x="3519" y="21789"/>
                  </a:lnTo>
                  <a:lnTo>
                    <a:pt x="3162" y="21507"/>
                  </a:lnTo>
                  <a:lnTo>
                    <a:pt x="2823" y="21206"/>
                  </a:lnTo>
                  <a:lnTo>
                    <a:pt x="2503" y="20905"/>
                  </a:lnTo>
                  <a:lnTo>
                    <a:pt x="2202" y="20566"/>
                  </a:lnTo>
                  <a:lnTo>
                    <a:pt x="1920" y="20227"/>
                  </a:lnTo>
                  <a:lnTo>
                    <a:pt x="1657" y="19888"/>
                  </a:lnTo>
                  <a:lnTo>
                    <a:pt x="1412" y="19531"/>
                  </a:lnTo>
                  <a:lnTo>
                    <a:pt x="1186" y="19155"/>
                  </a:lnTo>
                  <a:lnTo>
                    <a:pt x="979" y="18778"/>
                  </a:lnTo>
                  <a:lnTo>
                    <a:pt x="810" y="18383"/>
                  </a:lnTo>
                  <a:lnTo>
                    <a:pt x="641" y="17988"/>
                  </a:lnTo>
                  <a:lnTo>
                    <a:pt x="490" y="17574"/>
                  </a:lnTo>
                  <a:lnTo>
                    <a:pt x="358" y="17179"/>
                  </a:lnTo>
                  <a:lnTo>
                    <a:pt x="246" y="16765"/>
                  </a:lnTo>
                  <a:lnTo>
                    <a:pt x="151" y="16332"/>
                  </a:lnTo>
                  <a:lnTo>
                    <a:pt x="95" y="15918"/>
                  </a:lnTo>
                  <a:lnTo>
                    <a:pt x="39" y="15486"/>
                  </a:lnTo>
                  <a:lnTo>
                    <a:pt x="20" y="15072"/>
                  </a:lnTo>
                  <a:lnTo>
                    <a:pt x="1" y="14639"/>
                  </a:lnTo>
                  <a:lnTo>
                    <a:pt x="20" y="14206"/>
                  </a:lnTo>
                  <a:lnTo>
                    <a:pt x="57" y="13773"/>
                  </a:lnTo>
                  <a:lnTo>
                    <a:pt x="114" y="13341"/>
                  </a:lnTo>
                  <a:lnTo>
                    <a:pt x="189" y="12927"/>
                  </a:lnTo>
                  <a:lnTo>
                    <a:pt x="283" y="12494"/>
                  </a:lnTo>
                  <a:lnTo>
                    <a:pt x="396" y="12080"/>
                  </a:lnTo>
                  <a:lnTo>
                    <a:pt x="547" y="11647"/>
                  </a:lnTo>
                  <a:lnTo>
                    <a:pt x="697" y="11233"/>
                  </a:lnTo>
                  <a:lnTo>
                    <a:pt x="885" y="10838"/>
                  </a:lnTo>
                  <a:lnTo>
                    <a:pt x="1092" y="10443"/>
                  </a:lnTo>
                  <a:lnTo>
                    <a:pt x="1318" y="10048"/>
                  </a:lnTo>
                  <a:lnTo>
                    <a:pt x="1581" y="9653"/>
                  </a:lnTo>
                  <a:lnTo>
                    <a:pt x="1581" y="9653"/>
                  </a:lnTo>
                  <a:lnTo>
                    <a:pt x="1788" y="9352"/>
                  </a:lnTo>
                  <a:lnTo>
                    <a:pt x="2033" y="9051"/>
                  </a:lnTo>
                  <a:lnTo>
                    <a:pt x="2278" y="8768"/>
                  </a:lnTo>
                  <a:lnTo>
                    <a:pt x="2522" y="8486"/>
                  </a:lnTo>
                  <a:lnTo>
                    <a:pt x="2786" y="8242"/>
                  </a:lnTo>
                  <a:lnTo>
                    <a:pt x="3049" y="7978"/>
                  </a:lnTo>
                  <a:lnTo>
                    <a:pt x="3331" y="7752"/>
                  </a:lnTo>
                  <a:lnTo>
                    <a:pt x="3614" y="7527"/>
                  </a:lnTo>
                  <a:lnTo>
                    <a:pt x="3915" y="7320"/>
                  </a:lnTo>
                  <a:lnTo>
                    <a:pt x="4216" y="7131"/>
                  </a:lnTo>
                  <a:lnTo>
                    <a:pt x="4517" y="6943"/>
                  </a:lnTo>
                  <a:lnTo>
                    <a:pt x="4837" y="6774"/>
                  </a:lnTo>
                  <a:lnTo>
                    <a:pt x="5156" y="6623"/>
                  </a:lnTo>
                  <a:lnTo>
                    <a:pt x="5476" y="6473"/>
                  </a:lnTo>
                  <a:lnTo>
                    <a:pt x="5815" y="6341"/>
                  </a:lnTo>
                  <a:lnTo>
                    <a:pt x="6154" y="6228"/>
                  </a:lnTo>
                  <a:lnTo>
                    <a:pt x="6492" y="6115"/>
                  </a:lnTo>
                  <a:lnTo>
                    <a:pt x="6831" y="6021"/>
                  </a:lnTo>
                  <a:lnTo>
                    <a:pt x="7170" y="5946"/>
                  </a:lnTo>
                  <a:lnTo>
                    <a:pt x="7527" y="5890"/>
                  </a:lnTo>
                  <a:lnTo>
                    <a:pt x="7866" y="5833"/>
                  </a:lnTo>
                  <a:lnTo>
                    <a:pt x="8223" y="5814"/>
                  </a:lnTo>
                  <a:lnTo>
                    <a:pt x="8581" y="5777"/>
                  </a:lnTo>
                  <a:lnTo>
                    <a:pt x="8938" y="5777"/>
                  </a:lnTo>
                  <a:lnTo>
                    <a:pt x="9296" y="5777"/>
                  </a:lnTo>
                  <a:lnTo>
                    <a:pt x="9653" y="5796"/>
                  </a:lnTo>
                  <a:lnTo>
                    <a:pt x="9992" y="5833"/>
                  </a:lnTo>
                  <a:lnTo>
                    <a:pt x="10350" y="5890"/>
                  </a:lnTo>
                  <a:lnTo>
                    <a:pt x="10707" y="5946"/>
                  </a:lnTo>
                  <a:lnTo>
                    <a:pt x="11065" y="6021"/>
                  </a:lnTo>
                  <a:lnTo>
                    <a:pt x="11403" y="6115"/>
                  </a:lnTo>
                  <a:lnTo>
                    <a:pt x="11761" y="6228"/>
                  </a:lnTo>
                  <a:lnTo>
                    <a:pt x="14226" y="2635"/>
                  </a:lnTo>
                  <a:lnTo>
                    <a:pt x="14226" y="2635"/>
                  </a:lnTo>
                  <a:lnTo>
                    <a:pt x="14000" y="2390"/>
                  </a:lnTo>
                  <a:lnTo>
                    <a:pt x="13812" y="2145"/>
                  </a:lnTo>
                  <a:lnTo>
                    <a:pt x="13529" y="1769"/>
                  </a:lnTo>
                  <a:lnTo>
                    <a:pt x="13529" y="1769"/>
                  </a:lnTo>
                  <a:lnTo>
                    <a:pt x="13473" y="1694"/>
                  </a:lnTo>
                  <a:lnTo>
                    <a:pt x="13435" y="1600"/>
                  </a:lnTo>
                  <a:lnTo>
                    <a:pt x="13416" y="1506"/>
                  </a:lnTo>
                  <a:lnTo>
                    <a:pt x="13416" y="1412"/>
                  </a:lnTo>
                  <a:lnTo>
                    <a:pt x="13416" y="1317"/>
                  </a:lnTo>
                  <a:lnTo>
                    <a:pt x="13435" y="1223"/>
                  </a:lnTo>
                  <a:lnTo>
                    <a:pt x="13473" y="1148"/>
                  </a:lnTo>
                  <a:lnTo>
                    <a:pt x="13529" y="1054"/>
                  </a:lnTo>
                  <a:lnTo>
                    <a:pt x="14207" y="76"/>
                  </a:lnTo>
                  <a:lnTo>
                    <a:pt x="14207" y="76"/>
                  </a:lnTo>
                  <a:lnTo>
                    <a:pt x="14263" y="19"/>
                  </a:lnTo>
                  <a:lnTo>
                    <a:pt x="14357" y="0"/>
                  </a:lnTo>
                  <a:lnTo>
                    <a:pt x="14470" y="0"/>
                  </a:lnTo>
                  <a:lnTo>
                    <a:pt x="14621" y="19"/>
                  </a:lnTo>
                  <a:lnTo>
                    <a:pt x="14790" y="57"/>
                  </a:lnTo>
                  <a:lnTo>
                    <a:pt x="14997" y="113"/>
                  </a:lnTo>
                  <a:lnTo>
                    <a:pt x="15449" y="301"/>
                  </a:lnTo>
                  <a:lnTo>
                    <a:pt x="15975" y="546"/>
                  </a:lnTo>
                  <a:lnTo>
                    <a:pt x="16559" y="866"/>
                  </a:lnTo>
                  <a:lnTo>
                    <a:pt x="17198" y="1261"/>
                  </a:lnTo>
                  <a:lnTo>
                    <a:pt x="17857" y="1694"/>
                  </a:lnTo>
                  <a:lnTo>
                    <a:pt x="17857" y="1694"/>
                  </a:lnTo>
                  <a:lnTo>
                    <a:pt x="18516" y="2145"/>
                  </a:lnTo>
                  <a:lnTo>
                    <a:pt x="19099" y="2597"/>
                  </a:lnTo>
                  <a:lnTo>
                    <a:pt x="19607" y="3030"/>
                  </a:lnTo>
                  <a:lnTo>
                    <a:pt x="20040" y="3444"/>
                  </a:lnTo>
                  <a:lnTo>
                    <a:pt x="20378" y="3801"/>
                  </a:lnTo>
                  <a:lnTo>
                    <a:pt x="20491" y="3970"/>
                  </a:lnTo>
                  <a:lnTo>
                    <a:pt x="20604" y="4102"/>
                  </a:lnTo>
                  <a:lnTo>
                    <a:pt x="20661" y="4234"/>
                  </a:lnTo>
                  <a:lnTo>
                    <a:pt x="20717" y="4347"/>
                  </a:lnTo>
                  <a:lnTo>
                    <a:pt x="20717" y="4441"/>
                  </a:lnTo>
                  <a:lnTo>
                    <a:pt x="20698" y="4516"/>
                  </a:lnTo>
                  <a:lnTo>
                    <a:pt x="19964" y="5589"/>
                  </a:lnTo>
                  <a:lnTo>
                    <a:pt x="19964" y="5589"/>
                  </a:lnTo>
                  <a:lnTo>
                    <a:pt x="19908" y="5664"/>
                  </a:lnTo>
                  <a:lnTo>
                    <a:pt x="19833" y="5720"/>
                  </a:lnTo>
                  <a:lnTo>
                    <a:pt x="19739" y="5777"/>
                  </a:lnTo>
                  <a:lnTo>
                    <a:pt x="19644" y="5814"/>
                  </a:lnTo>
                  <a:lnTo>
                    <a:pt x="19550" y="5852"/>
                  </a:lnTo>
                  <a:lnTo>
                    <a:pt x="19456" y="5852"/>
                  </a:lnTo>
                  <a:lnTo>
                    <a:pt x="19362" y="5852"/>
                  </a:lnTo>
                  <a:lnTo>
                    <a:pt x="19249" y="5833"/>
                  </a:lnTo>
                  <a:lnTo>
                    <a:pt x="19249" y="5833"/>
                  </a:lnTo>
                  <a:lnTo>
                    <a:pt x="18835" y="5683"/>
                  </a:lnTo>
                  <a:lnTo>
                    <a:pt x="18271" y="5457"/>
                  </a:lnTo>
                  <a:lnTo>
                    <a:pt x="15825" y="9032"/>
                  </a:lnTo>
                  <a:lnTo>
                    <a:pt x="15825" y="9032"/>
                  </a:lnTo>
                  <a:lnTo>
                    <a:pt x="16051" y="9314"/>
                  </a:lnTo>
                  <a:lnTo>
                    <a:pt x="16258" y="9596"/>
                  </a:lnTo>
                  <a:lnTo>
                    <a:pt x="16465" y="9897"/>
                  </a:lnTo>
                  <a:lnTo>
                    <a:pt x="16653" y="10198"/>
                  </a:lnTo>
                  <a:lnTo>
                    <a:pt x="16822" y="10518"/>
                  </a:lnTo>
                  <a:lnTo>
                    <a:pt x="16991" y="10838"/>
                  </a:lnTo>
                  <a:lnTo>
                    <a:pt x="17142" y="11158"/>
                  </a:lnTo>
                  <a:lnTo>
                    <a:pt x="17274" y="11497"/>
                  </a:lnTo>
                  <a:lnTo>
                    <a:pt x="17387" y="11817"/>
                  </a:lnTo>
                  <a:lnTo>
                    <a:pt x="17499" y="12155"/>
                  </a:lnTo>
                  <a:lnTo>
                    <a:pt x="17594" y="12513"/>
                  </a:lnTo>
                  <a:lnTo>
                    <a:pt x="17669" y="12851"/>
                  </a:lnTo>
                  <a:lnTo>
                    <a:pt x="17744" y="13190"/>
                  </a:lnTo>
                  <a:lnTo>
                    <a:pt x="17782" y="13548"/>
                  </a:lnTo>
                  <a:lnTo>
                    <a:pt x="17819" y="13905"/>
                  </a:lnTo>
                  <a:lnTo>
                    <a:pt x="17857" y="14244"/>
                  </a:lnTo>
                  <a:lnTo>
                    <a:pt x="17857" y="14601"/>
                  </a:lnTo>
                  <a:lnTo>
                    <a:pt x="17857" y="14959"/>
                  </a:lnTo>
                  <a:lnTo>
                    <a:pt x="17838" y="15316"/>
                  </a:lnTo>
                  <a:lnTo>
                    <a:pt x="17819" y="15674"/>
                  </a:lnTo>
                  <a:lnTo>
                    <a:pt x="17763" y="16031"/>
                  </a:lnTo>
                  <a:lnTo>
                    <a:pt x="17706" y="16370"/>
                  </a:lnTo>
                  <a:lnTo>
                    <a:pt x="17631" y="16727"/>
                  </a:lnTo>
                  <a:lnTo>
                    <a:pt x="17537" y="17085"/>
                  </a:lnTo>
                  <a:lnTo>
                    <a:pt x="17443" y="17424"/>
                  </a:lnTo>
                  <a:lnTo>
                    <a:pt x="17330" y="17781"/>
                  </a:lnTo>
                  <a:lnTo>
                    <a:pt x="17198" y="18120"/>
                  </a:lnTo>
                  <a:lnTo>
                    <a:pt x="17048" y="18459"/>
                  </a:lnTo>
                  <a:lnTo>
                    <a:pt x="16879" y="18778"/>
                  </a:lnTo>
                  <a:lnTo>
                    <a:pt x="16709" y="19117"/>
                  </a:lnTo>
                  <a:lnTo>
                    <a:pt x="16502" y="19437"/>
                  </a:lnTo>
                  <a:lnTo>
                    <a:pt x="16295" y="19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36"/>
            <p:cNvSpPr/>
            <p:nvPr/>
          </p:nvSpPr>
          <p:spPr>
            <a:xfrm>
              <a:off x="1784700" y="2583950"/>
              <a:ext cx="114800" cy="114800"/>
            </a:xfrm>
            <a:custGeom>
              <a:avLst/>
              <a:gdLst/>
              <a:ahLst/>
              <a:cxnLst/>
              <a:rect l="l" t="t" r="r" b="b"/>
              <a:pathLst>
                <a:path w="4592" h="4592" extrusionOk="0">
                  <a:moveTo>
                    <a:pt x="2296" y="1"/>
                  </a:moveTo>
                  <a:lnTo>
                    <a:pt x="2052" y="20"/>
                  </a:lnTo>
                  <a:lnTo>
                    <a:pt x="1826" y="57"/>
                  </a:lnTo>
                  <a:lnTo>
                    <a:pt x="1581" y="114"/>
                  </a:lnTo>
                  <a:lnTo>
                    <a:pt x="1356" y="208"/>
                  </a:lnTo>
                  <a:lnTo>
                    <a:pt x="1149" y="302"/>
                  </a:lnTo>
                  <a:lnTo>
                    <a:pt x="942" y="433"/>
                  </a:lnTo>
                  <a:lnTo>
                    <a:pt x="754" y="603"/>
                  </a:lnTo>
                  <a:lnTo>
                    <a:pt x="565" y="772"/>
                  </a:lnTo>
                  <a:lnTo>
                    <a:pt x="434" y="960"/>
                  </a:lnTo>
                  <a:lnTo>
                    <a:pt x="302" y="1148"/>
                  </a:lnTo>
                  <a:lnTo>
                    <a:pt x="189" y="1355"/>
                  </a:lnTo>
                  <a:lnTo>
                    <a:pt x="114" y="1562"/>
                  </a:lnTo>
                  <a:lnTo>
                    <a:pt x="57" y="1788"/>
                  </a:lnTo>
                  <a:lnTo>
                    <a:pt x="20" y="1995"/>
                  </a:lnTo>
                  <a:lnTo>
                    <a:pt x="1" y="2221"/>
                  </a:lnTo>
                  <a:lnTo>
                    <a:pt x="1" y="2447"/>
                  </a:lnTo>
                  <a:lnTo>
                    <a:pt x="20" y="2654"/>
                  </a:lnTo>
                  <a:lnTo>
                    <a:pt x="76" y="2879"/>
                  </a:lnTo>
                  <a:lnTo>
                    <a:pt x="133" y="3086"/>
                  </a:lnTo>
                  <a:lnTo>
                    <a:pt x="227" y="3293"/>
                  </a:lnTo>
                  <a:lnTo>
                    <a:pt x="321" y="3482"/>
                  </a:lnTo>
                  <a:lnTo>
                    <a:pt x="453" y="3670"/>
                  </a:lnTo>
                  <a:lnTo>
                    <a:pt x="603" y="3858"/>
                  </a:lnTo>
                  <a:lnTo>
                    <a:pt x="772" y="4027"/>
                  </a:lnTo>
                  <a:lnTo>
                    <a:pt x="942" y="4159"/>
                  </a:lnTo>
                  <a:lnTo>
                    <a:pt x="1111" y="4272"/>
                  </a:lnTo>
                  <a:lnTo>
                    <a:pt x="1299" y="4366"/>
                  </a:lnTo>
                  <a:lnTo>
                    <a:pt x="1487" y="4460"/>
                  </a:lnTo>
                  <a:lnTo>
                    <a:pt x="1694" y="4516"/>
                  </a:lnTo>
                  <a:lnTo>
                    <a:pt x="1883" y="4554"/>
                  </a:lnTo>
                  <a:lnTo>
                    <a:pt x="2089" y="4592"/>
                  </a:lnTo>
                  <a:lnTo>
                    <a:pt x="2522" y="4592"/>
                  </a:lnTo>
                  <a:lnTo>
                    <a:pt x="2767" y="4554"/>
                  </a:lnTo>
                  <a:lnTo>
                    <a:pt x="2993" y="4479"/>
                  </a:lnTo>
                  <a:lnTo>
                    <a:pt x="3218" y="4404"/>
                  </a:lnTo>
                  <a:lnTo>
                    <a:pt x="3425" y="4291"/>
                  </a:lnTo>
                  <a:lnTo>
                    <a:pt x="3632" y="4159"/>
                  </a:lnTo>
                  <a:lnTo>
                    <a:pt x="3839" y="4008"/>
                  </a:lnTo>
                  <a:lnTo>
                    <a:pt x="4009" y="3820"/>
                  </a:lnTo>
                  <a:lnTo>
                    <a:pt x="4159" y="3632"/>
                  </a:lnTo>
                  <a:lnTo>
                    <a:pt x="4291" y="3444"/>
                  </a:lnTo>
                  <a:lnTo>
                    <a:pt x="4385" y="3237"/>
                  </a:lnTo>
                  <a:lnTo>
                    <a:pt x="4460" y="3030"/>
                  </a:lnTo>
                  <a:lnTo>
                    <a:pt x="4536" y="2823"/>
                  </a:lnTo>
                  <a:lnTo>
                    <a:pt x="4573" y="2597"/>
                  </a:lnTo>
                  <a:lnTo>
                    <a:pt x="4592" y="2371"/>
                  </a:lnTo>
                  <a:lnTo>
                    <a:pt x="4573" y="2164"/>
                  </a:lnTo>
                  <a:lnTo>
                    <a:pt x="4554" y="1939"/>
                  </a:lnTo>
                  <a:lnTo>
                    <a:pt x="4517" y="1732"/>
                  </a:lnTo>
                  <a:lnTo>
                    <a:pt x="4441" y="1506"/>
                  </a:lnTo>
                  <a:lnTo>
                    <a:pt x="4366" y="1299"/>
                  </a:lnTo>
                  <a:lnTo>
                    <a:pt x="4253" y="1111"/>
                  </a:lnTo>
                  <a:lnTo>
                    <a:pt x="4122" y="923"/>
                  </a:lnTo>
                  <a:lnTo>
                    <a:pt x="3971" y="753"/>
                  </a:lnTo>
                  <a:lnTo>
                    <a:pt x="3821" y="584"/>
                  </a:lnTo>
                  <a:lnTo>
                    <a:pt x="3651" y="452"/>
                  </a:lnTo>
                  <a:lnTo>
                    <a:pt x="3463" y="321"/>
                  </a:lnTo>
                  <a:lnTo>
                    <a:pt x="3275" y="226"/>
                  </a:lnTo>
                  <a:lnTo>
                    <a:pt x="3087" y="151"/>
                  </a:lnTo>
                  <a:lnTo>
                    <a:pt x="2899" y="95"/>
                  </a:lnTo>
                  <a:lnTo>
                    <a:pt x="2692" y="38"/>
                  </a:lnTo>
                  <a:lnTo>
                    <a:pt x="2503" y="20"/>
                  </a:lnTo>
                  <a:lnTo>
                    <a:pt x="22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36"/>
            <p:cNvSpPr/>
            <p:nvPr/>
          </p:nvSpPr>
          <p:spPr>
            <a:xfrm>
              <a:off x="1784700" y="2583950"/>
              <a:ext cx="114800" cy="114800"/>
            </a:xfrm>
            <a:custGeom>
              <a:avLst/>
              <a:gdLst/>
              <a:ahLst/>
              <a:cxnLst/>
              <a:rect l="l" t="t" r="r" b="b"/>
              <a:pathLst>
                <a:path w="4592" h="4592" fill="none" extrusionOk="0">
                  <a:moveTo>
                    <a:pt x="2296" y="1"/>
                  </a:moveTo>
                  <a:lnTo>
                    <a:pt x="2296" y="1"/>
                  </a:lnTo>
                  <a:lnTo>
                    <a:pt x="2052" y="20"/>
                  </a:lnTo>
                  <a:lnTo>
                    <a:pt x="1826" y="57"/>
                  </a:lnTo>
                  <a:lnTo>
                    <a:pt x="1581" y="114"/>
                  </a:lnTo>
                  <a:lnTo>
                    <a:pt x="1356" y="208"/>
                  </a:lnTo>
                  <a:lnTo>
                    <a:pt x="1149" y="302"/>
                  </a:lnTo>
                  <a:lnTo>
                    <a:pt x="942" y="433"/>
                  </a:lnTo>
                  <a:lnTo>
                    <a:pt x="754" y="603"/>
                  </a:lnTo>
                  <a:lnTo>
                    <a:pt x="565" y="772"/>
                  </a:lnTo>
                  <a:lnTo>
                    <a:pt x="565" y="772"/>
                  </a:lnTo>
                  <a:lnTo>
                    <a:pt x="434" y="960"/>
                  </a:lnTo>
                  <a:lnTo>
                    <a:pt x="302" y="1148"/>
                  </a:lnTo>
                  <a:lnTo>
                    <a:pt x="189" y="1355"/>
                  </a:lnTo>
                  <a:lnTo>
                    <a:pt x="114" y="1562"/>
                  </a:lnTo>
                  <a:lnTo>
                    <a:pt x="57" y="1788"/>
                  </a:lnTo>
                  <a:lnTo>
                    <a:pt x="20" y="1995"/>
                  </a:lnTo>
                  <a:lnTo>
                    <a:pt x="1" y="2221"/>
                  </a:lnTo>
                  <a:lnTo>
                    <a:pt x="1" y="2447"/>
                  </a:lnTo>
                  <a:lnTo>
                    <a:pt x="20" y="2654"/>
                  </a:lnTo>
                  <a:lnTo>
                    <a:pt x="76" y="2879"/>
                  </a:lnTo>
                  <a:lnTo>
                    <a:pt x="133" y="3086"/>
                  </a:lnTo>
                  <a:lnTo>
                    <a:pt x="227" y="3293"/>
                  </a:lnTo>
                  <a:lnTo>
                    <a:pt x="321" y="3482"/>
                  </a:lnTo>
                  <a:lnTo>
                    <a:pt x="453" y="3670"/>
                  </a:lnTo>
                  <a:lnTo>
                    <a:pt x="603" y="3858"/>
                  </a:lnTo>
                  <a:lnTo>
                    <a:pt x="772" y="4027"/>
                  </a:lnTo>
                  <a:lnTo>
                    <a:pt x="772" y="4027"/>
                  </a:lnTo>
                  <a:lnTo>
                    <a:pt x="942" y="4159"/>
                  </a:lnTo>
                  <a:lnTo>
                    <a:pt x="1111" y="4272"/>
                  </a:lnTo>
                  <a:lnTo>
                    <a:pt x="1299" y="4366"/>
                  </a:lnTo>
                  <a:lnTo>
                    <a:pt x="1487" y="4460"/>
                  </a:lnTo>
                  <a:lnTo>
                    <a:pt x="1694" y="4516"/>
                  </a:lnTo>
                  <a:lnTo>
                    <a:pt x="1883" y="4554"/>
                  </a:lnTo>
                  <a:lnTo>
                    <a:pt x="2089" y="4592"/>
                  </a:lnTo>
                  <a:lnTo>
                    <a:pt x="2296" y="4592"/>
                  </a:lnTo>
                  <a:lnTo>
                    <a:pt x="2296" y="4592"/>
                  </a:lnTo>
                  <a:lnTo>
                    <a:pt x="2522" y="4592"/>
                  </a:lnTo>
                  <a:lnTo>
                    <a:pt x="2767" y="4554"/>
                  </a:lnTo>
                  <a:lnTo>
                    <a:pt x="2993" y="4479"/>
                  </a:lnTo>
                  <a:lnTo>
                    <a:pt x="3218" y="4404"/>
                  </a:lnTo>
                  <a:lnTo>
                    <a:pt x="3425" y="4291"/>
                  </a:lnTo>
                  <a:lnTo>
                    <a:pt x="3632" y="4159"/>
                  </a:lnTo>
                  <a:lnTo>
                    <a:pt x="3839" y="4008"/>
                  </a:lnTo>
                  <a:lnTo>
                    <a:pt x="4009" y="3820"/>
                  </a:lnTo>
                  <a:lnTo>
                    <a:pt x="4009" y="3820"/>
                  </a:lnTo>
                  <a:lnTo>
                    <a:pt x="4159" y="3632"/>
                  </a:lnTo>
                  <a:lnTo>
                    <a:pt x="4291" y="3444"/>
                  </a:lnTo>
                  <a:lnTo>
                    <a:pt x="4385" y="3237"/>
                  </a:lnTo>
                  <a:lnTo>
                    <a:pt x="4460" y="3030"/>
                  </a:lnTo>
                  <a:lnTo>
                    <a:pt x="4536" y="2823"/>
                  </a:lnTo>
                  <a:lnTo>
                    <a:pt x="4573" y="2597"/>
                  </a:lnTo>
                  <a:lnTo>
                    <a:pt x="4592" y="2371"/>
                  </a:lnTo>
                  <a:lnTo>
                    <a:pt x="4573" y="2164"/>
                  </a:lnTo>
                  <a:lnTo>
                    <a:pt x="4554" y="1939"/>
                  </a:lnTo>
                  <a:lnTo>
                    <a:pt x="4517" y="1732"/>
                  </a:lnTo>
                  <a:lnTo>
                    <a:pt x="4441" y="1506"/>
                  </a:lnTo>
                  <a:lnTo>
                    <a:pt x="4366" y="1299"/>
                  </a:lnTo>
                  <a:lnTo>
                    <a:pt x="4253" y="1111"/>
                  </a:lnTo>
                  <a:lnTo>
                    <a:pt x="4122" y="923"/>
                  </a:lnTo>
                  <a:lnTo>
                    <a:pt x="3971" y="753"/>
                  </a:lnTo>
                  <a:lnTo>
                    <a:pt x="3821" y="584"/>
                  </a:lnTo>
                  <a:lnTo>
                    <a:pt x="3821" y="584"/>
                  </a:lnTo>
                  <a:lnTo>
                    <a:pt x="3651" y="452"/>
                  </a:lnTo>
                  <a:lnTo>
                    <a:pt x="3463" y="321"/>
                  </a:lnTo>
                  <a:lnTo>
                    <a:pt x="3275" y="226"/>
                  </a:lnTo>
                  <a:lnTo>
                    <a:pt x="3087" y="151"/>
                  </a:lnTo>
                  <a:lnTo>
                    <a:pt x="2899" y="95"/>
                  </a:lnTo>
                  <a:lnTo>
                    <a:pt x="2692" y="38"/>
                  </a:lnTo>
                  <a:lnTo>
                    <a:pt x="2503" y="20"/>
                  </a:lnTo>
                  <a:lnTo>
                    <a:pt x="22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36"/>
            <p:cNvSpPr/>
            <p:nvPr/>
          </p:nvSpPr>
          <p:spPr>
            <a:xfrm>
              <a:off x="1885850" y="2717550"/>
              <a:ext cx="61175" cy="61175"/>
            </a:xfrm>
            <a:custGeom>
              <a:avLst/>
              <a:gdLst/>
              <a:ahLst/>
              <a:cxnLst/>
              <a:rect l="l" t="t" r="r" b="b"/>
              <a:pathLst>
                <a:path w="2447" h="2447" extrusionOk="0">
                  <a:moveTo>
                    <a:pt x="1092" y="0"/>
                  </a:moveTo>
                  <a:lnTo>
                    <a:pt x="960" y="19"/>
                  </a:lnTo>
                  <a:lnTo>
                    <a:pt x="847" y="57"/>
                  </a:lnTo>
                  <a:lnTo>
                    <a:pt x="734" y="94"/>
                  </a:lnTo>
                  <a:lnTo>
                    <a:pt x="602" y="170"/>
                  </a:lnTo>
                  <a:lnTo>
                    <a:pt x="508" y="226"/>
                  </a:lnTo>
                  <a:lnTo>
                    <a:pt x="395" y="320"/>
                  </a:lnTo>
                  <a:lnTo>
                    <a:pt x="301" y="414"/>
                  </a:lnTo>
                  <a:lnTo>
                    <a:pt x="226" y="508"/>
                  </a:lnTo>
                  <a:lnTo>
                    <a:pt x="151" y="621"/>
                  </a:lnTo>
                  <a:lnTo>
                    <a:pt x="94" y="715"/>
                  </a:lnTo>
                  <a:lnTo>
                    <a:pt x="57" y="828"/>
                  </a:lnTo>
                  <a:lnTo>
                    <a:pt x="19" y="941"/>
                  </a:lnTo>
                  <a:lnTo>
                    <a:pt x="0" y="1073"/>
                  </a:lnTo>
                  <a:lnTo>
                    <a:pt x="0" y="1186"/>
                  </a:lnTo>
                  <a:lnTo>
                    <a:pt x="0" y="1299"/>
                  </a:lnTo>
                  <a:lnTo>
                    <a:pt x="0" y="1412"/>
                  </a:lnTo>
                  <a:lnTo>
                    <a:pt x="38" y="1543"/>
                  </a:lnTo>
                  <a:lnTo>
                    <a:pt x="76" y="1656"/>
                  </a:lnTo>
                  <a:lnTo>
                    <a:pt x="113" y="1750"/>
                  </a:lnTo>
                  <a:lnTo>
                    <a:pt x="170" y="1863"/>
                  </a:lnTo>
                  <a:lnTo>
                    <a:pt x="245" y="1957"/>
                  </a:lnTo>
                  <a:lnTo>
                    <a:pt x="320" y="2051"/>
                  </a:lnTo>
                  <a:lnTo>
                    <a:pt x="414" y="2145"/>
                  </a:lnTo>
                  <a:lnTo>
                    <a:pt x="584" y="2277"/>
                  </a:lnTo>
                  <a:lnTo>
                    <a:pt x="791" y="2371"/>
                  </a:lnTo>
                  <a:lnTo>
                    <a:pt x="998" y="2428"/>
                  </a:lnTo>
                  <a:lnTo>
                    <a:pt x="1223" y="2446"/>
                  </a:lnTo>
                  <a:lnTo>
                    <a:pt x="1355" y="2446"/>
                  </a:lnTo>
                  <a:lnTo>
                    <a:pt x="1468" y="2428"/>
                  </a:lnTo>
                  <a:lnTo>
                    <a:pt x="1600" y="2390"/>
                  </a:lnTo>
                  <a:lnTo>
                    <a:pt x="1713" y="2352"/>
                  </a:lnTo>
                  <a:lnTo>
                    <a:pt x="1825" y="2296"/>
                  </a:lnTo>
                  <a:lnTo>
                    <a:pt x="1938" y="2221"/>
                  </a:lnTo>
                  <a:lnTo>
                    <a:pt x="2051" y="2145"/>
                  </a:lnTo>
                  <a:lnTo>
                    <a:pt x="2145" y="2032"/>
                  </a:lnTo>
                  <a:lnTo>
                    <a:pt x="2221" y="1938"/>
                  </a:lnTo>
                  <a:lnTo>
                    <a:pt x="2277" y="1844"/>
                  </a:lnTo>
                  <a:lnTo>
                    <a:pt x="2333" y="1731"/>
                  </a:lnTo>
                  <a:lnTo>
                    <a:pt x="2390" y="1618"/>
                  </a:lnTo>
                  <a:lnTo>
                    <a:pt x="2409" y="1506"/>
                  </a:lnTo>
                  <a:lnTo>
                    <a:pt x="2446" y="1393"/>
                  </a:lnTo>
                  <a:lnTo>
                    <a:pt x="2446" y="1148"/>
                  </a:lnTo>
                  <a:lnTo>
                    <a:pt x="2409" y="922"/>
                  </a:lnTo>
                  <a:lnTo>
                    <a:pt x="2371" y="809"/>
                  </a:lnTo>
                  <a:lnTo>
                    <a:pt x="2333" y="697"/>
                  </a:lnTo>
                  <a:lnTo>
                    <a:pt x="2277" y="584"/>
                  </a:lnTo>
                  <a:lnTo>
                    <a:pt x="2202" y="490"/>
                  </a:lnTo>
                  <a:lnTo>
                    <a:pt x="2126" y="395"/>
                  </a:lnTo>
                  <a:lnTo>
                    <a:pt x="2032" y="301"/>
                  </a:lnTo>
                  <a:lnTo>
                    <a:pt x="1844" y="170"/>
                  </a:lnTo>
                  <a:lnTo>
                    <a:pt x="1656" y="76"/>
                  </a:lnTo>
                  <a:lnTo>
                    <a:pt x="1430" y="19"/>
                  </a:lnTo>
                  <a:lnTo>
                    <a:pt x="12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36"/>
            <p:cNvSpPr/>
            <p:nvPr/>
          </p:nvSpPr>
          <p:spPr>
            <a:xfrm>
              <a:off x="1885850" y="2717550"/>
              <a:ext cx="61175" cy="61175"/>
            </a:xfrm>
            <a:custGeom>
              <a:avLst/>
              <a:gdLst/>
              <a:ahLst/>
              <a:cxnLst/>
              <a:rect l="l" t="t" r="r" b="b"/>
              <a:pathLst>
                <a:path w="2447" h="2447" fill="none" extrusionOk="0">
                  <a:moveTo>
                    <a:pt x="1223" y="0"/>
                  </a:moveTo>
                  <a:lnTo>
                    <a:pt x="1223" y="0"/>
                  </a:lnTo>
                  <a:lnTo>
                    <a:pt x="1092" y="0"/>
                  </a:lnTo>
                  <a:lnTo>
                    <a:pt x="960" y="19"/>
                  </a:lnTo>
                  <a:lnTo>
                    <a:pt x="847" y="57"/>
                  </a:lnTo>
                  <a:lnTo>
                    <a:pt x="734" y="94"/>
                  </a:lnTo>
                  <a:lnTo>
                    <a:pt x="602" y="170"/>
                  </a:lnTo>
                  <a:lnTo>
                    <a:pt x="508" y="226"/>
                  </a:lnTo>
                  <a:lnTo>
                    <a:pt x="395" y="320"/>
                  </a:lnTo>
                  <a:lnTo>
                    <a:pt x="301" y="414"/>
                  </a:lnTo>
                  <a:lnTo>
                    <a:pt x="301" y="414"/>
                  </a:lnTo>
                  <a:lnTo>
                    <a:pt x="226" y="508"/>
                  </a:lnTo>
                  <a:lnTo>
                    <a:pt x="151" y="621"/>
                  </a:lnTo>
                  <a:lnTo>
                    <a:pt x="94" y="715"/>
                  </a:lnTo>
                  <a:lnTo>
                    <a:pt x="57" y="828"/>
                  </a:lnTo>
                  <a:lnTo>
                    <a:pt x="19" y="941"/>
                  </a:lnTo>
                  <a:lnTo>
                    <a:pt x="0" y="1073"/>
                  </a:lnTo>
                  <a:lnTo>
                    <a:pt x="0" y="1186"/>
                  </a:lnTo>
                  <a:lnTo>
                    <a:pt x="0" y="1299"/>
                  </a:lnTo>
                  <a:lnTo>
                    <a:pt x="0" y="1412"/>
                  </a:lnTo>
                  <a:lnTo>
                    <a:pt x="38" y="1543"/>
                  </a:lnTo>
                  <a:lnTo>
                    <a:pt x="76" y="1656"/>
                  </a:lnTo>
                  <a:lnTo>
                    <a:pt x="113" y="1750"/>
                  </a:lnTo>
                  <a:lnTo>
                    <a:pt x="170" y="1863"/>
                  </a:lnTo>
                  <a:lnTo>
                    <a:pt x="245" y="1957"/>
                  </a:lnTo>
                  <a:lnTo>
                    <a:pt x="320" y="2051"/>
                  </a:lnTo>
                  <a:lnTo>
                    <a:pt x="414" y="2145"/>
                  </a:lnTo>
                  <a:lnTo>
                    <a:pt x="414" y="2145"/>
                  </a:lnTo>
                  <a:lnTo>
                    <a:pt x="584" y="2277"/>
                  </a:lnTo>
                  <a:lnTo>
                    <a:pt x="791" y="2371"/>
                  </a:lnTo>
                  <a:lnTo>
                    <a:pt x="998" y="2428"/>
                  </a:lnTo>
                  <a:lnTo>
                    <a:pt x="1223" y="2446"/>
                  </a:lnTo>
                  <a:lnTo>
                    <a:pt x="1223" y="2446"/>
                  </a:lnTo>
                  <a:lnTo>
                    <a:pt x="1355" y="2446"/>
                  </a:lnTo>
                  <a:lnTo>
                    <a:pt x="1468" y="2428"/>
                  </a:lnTo>
                  <a:lnTo>
                    <a:pt x="1600" y="2390"/>
                  </a:lnTo>
                  <a:lnTo>
                    <a:pt x="1713" y="2352"/>
                  </a:lnTo>
                  <a:lnTo>
                    <a:pt x="1825" y="2296"/>
                  </a:lnTo>
                  <a:lnTo>
                    <a:pt x="1938" y="2221"/>
                  </a:lnTo>
                  <a:lnTo>
                    <a:pt x="2051" y="2145"/>
                  </a:lnTo>
                  <a:lnTo>
                    <a:pt x="2145" y="2032"/>
                  </a:lnTo>
                  <a:lnTo>
                    <a:pt x="2145" y="2032"/>
                  </a:lnTo>
                  <a:lnTo>
                    <a:pt x="2221" y="1938"/>
                  </a:lnTo>
                  <a:lnTo>
                    <a:pt x="2277" y="1844"/>
                  </a:lnTo>
                  <a:lnTo>
                    <a:pt x="2333" y="1731"/>
                  </a:lnTo>
                  <a:lnTo>
                    <a:pt x="2390" y="1618"/>
                  </a:lnTo>
                  <a:lnTo>
                    <a:pt x="2409" y="1506"/>
                  </a:lnTo>
                  <a:lnTo>
                    <a:pt x="2446" y="1393"/>
                  </a:lnTo>
                  <a:lnTo>
                    <a:pt x="2446" y="1148"/>
                  </a:lnTo>
                  <a:lnTo>
                    <a:pt x="2409" y="922"/>
                  </a:lnTo>
                  <a:lnTo>
                    <a:pt x="2371" y="809"/>
                  </a:lnTo>
                  <a:lnTo>
                    <a:pt x="2333" y="697"/>
                  </a:lnTo>
                  <a:lnTo>
                    <a:pt x="2277" y="584"/>
                  </a:lnTo>
                  <a:lnTo>
                    <a:pt x="2202" y="490"/>
                  </a:lnTo>
                  <a:lnTo>
                    <a:pt x="2126" y="395"/>
                  </a:lnTo>
                  <a:lnTo>
                    <a:pt x="2032" y="301"/>
                  </a:lnTo>
                  <a:lnTo>
                    <a:pt x="2032" y="301"/>
                  </a:lnTo>
                  <a:lnTo>
                    <a:pt x="1844" y="170"/>
                  </a:lnTo>
                  <a:lnTo>
                    <a:pt x="1656" y="76"/>
                  </a:lnTo>
                  <a:lnTo>
                    <a:pt x="1430" y="19"/>
                  </a:lnTo>
                  <a:lnTo>
                    <a:pt x="122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36"/>
            <p:cNvSpPr/>
            <p:nvPr/>
          </p:nvSpPr>
          <p:spPr>
            <a:xfrm>
              <a:off x="1952175" y="2568425"/>
              <a:ext cx="87050" cy="87525"/>
            </a:xfrm>
            <a:custGeom>
              <a:avLst/>
              <a:gdLst/>
              <a:ahLst/>
              <a:cxnLst/>
              <a:rect l="l" t="t" r="r" b="b"/>
              <a:pathLst>
                <a:path w="3482" h="3501" extrusionOk="0">
                  <a:moveTo>
                    <a:pt x="1731" y="1"/>
                  </a:moveTo>
                  <a:lnTo>
                    <a:pt x="1562" y="20"/>
                  </a:lnTo>
                  <a:lnTo>
                    <a:pt x="1374" y="38"/>
                  </a:lnTo>
                  <a:lnTo>
                    <a:pt x="1204" y="95"/>
                  </a:lnTo>
                  <a:lnTo>
                    <a:pt x="1035" y="151"/>
                  </a:lnTo>
                  <a:lnTo>
                    <a:pt x="866" y="245"/>
                  </a:lnTo>
                  <a:lnTo>
                    <a:pt x="715" y="339"/>
                  </a:lnTo>
                  <a:lnTo>
                    <a:pt x="565" y="452"/>
                  </a:lnTo>
                  <a:lnTo>
                    <a:pt x="433" y="603"/>
                  </a:lnTo>
                  <a:lnTo>
                    <a:pt x="320" y="735"/>
                  </a:lnTo>
                  <a:lnTo>
                    <a:pt x="226" y="885"/>
                  </a:lnTo>
                  <a:lnTo>
                    <a:pt x="151" y="1036"/>
                  </a:lnTo>
                  <a:lnTo>
                    <a:pt x="76" y="1205"/>
                  </a:lnTo>
                  <a:lnTo>
                    <a:pt x="38" y="1356"/>
                  </a:lnTo>
                  <a:lnTo>
                    <a:pt x="0" y="1525"/>
                  </a:lnTo>
                  <a:lnTo>
                    <a:pt x="0" y="1694"/>
                  </a:lnTo>
                  <a:lnTo>
                    <a:pt x="0" y="1864"/>
                  </a:lnTo>
                  <a:lnTo>
                    <a:pt x="19" y="2033"/>
                  </a:lnTo>
                  <a:lnTo>
                    <a:pt x="57" y="2183"/>
                  </a:lnTo>
                  <a:lnTo>
                    <a:pt x="94" y="2353"/>
                  </a:lnTo>
                  <a:lnTo>
                    <a:pt x="170" y="2503"/>
                  </a:lnTo>
                  <a:lnTo>
                    <a:pt x="245" y="2654"/>
                  </a:lnTo>
                  <a:lnTo>
                    <a:pt x="339" y="2804"/>
                  </a:lnTo>
                  <a:lnTo>
                    <a:pt x="452" y="2936"/>
                  </a:lnTo>
                  <a:lnTo>
                    <a:pt x="584" y="3068"/>
                  </a:lnTo>
                  <a:lnTo>
                    <a:pt x="715" y="3162"/>
                  </a:lnTo>
                  <a:lnTo>
                    <a:pt x="847" y="3256"/>
                  </a:lnTo>
                  <a:lnTo>
                    <a:pt x="979" y="3331"/>
                  </a:lnTo>
                  <a:lnTo>
                    <a:pt x="1129" y="3388"/>
                  </a:lnTo>
                  <a:lnTo>
                    <a:pt x="1280" y="3444"/>
                  </a:lnTo>
                  <a:lnTo>
                    <a:pt x="1430" y="3482"/>
                  </a:lnTo>
                  <a:lnTo>
                    <a:pt x="1581" y="3500"/>
                  </a:lnTo>
                  <a:lnTo>
                    <a:pt x="1919" y="3500"/>
                  </a:lnTo>
                  <a:lnTo>
                    <a:pt x="2089" y="3463"/>
                  </a:lnTo>
                  <a:lnTo>
                    <a:pt x="2277" y="3425"/>
                  </a:lnTo>
                  <a:lnTo>
                    <a:pt x="2446" y="3350"/>
                  </a:lnTo>
                  <a:lnTo>
                    <a:pt x="2616" y="3275"/>
                  </a:lnTo>
                  <a:lnTo>
                    <a:pt x="2766" y="3162"/>
                  </a:lnTo>
                  <a:lnTo>
                    <a:pt x="2917" y="3049"/>
                  </a:lnTo>
                  <a:lnTo>
                    <a:pt x="3048" y="2917"/>
                  </a:lnTo>
                  <a:lnTo>
                    <a:pt x="3161" y="2767"/>
                  </a:lnTo>
                  <a:lnTo>
                    <a:pt x="3255" y="2616"/>
                  </a:lnTo>
                  <a:lnTo>
                    <a:pt x="3331" y="2466"/>
                  </a:lnTo>
                  <a:lnTo>
                    <a:pt x="3387" y="2315"/>
                  </a:lnTo>
                  <a:lnTo>
                    <a:pt x="3444" y="2146"/>
                  </a:lnTo>
                  <a:lnTo>
                    <a:pt x="3462" y="1976"/>
                  </a:lnTo>
                  <a:lnTo>
                    <a:pt x="3481" y="1807"/>
                  </a:lnTo>
                  <a:lnTo>
                    <a:pt x="3481" y="1657"/>
                  </a:lnTo>
                  <a:lnTo>
                    <a:pt x="3462" y="1487"/>
                  </a:lnTo>
                  <a:lnTo>
                    <a:pt x="3425" y="1318"/>
                  </a:lnTo>
                  <a:lnTo>
                    <a:pt x="3368" y="1149"/>
                  </a:lnTo>
                  <a:lnTo>
                    <a:pt x="3312" y="998"/>
                  </a:lnTo>
                  <a:lnTo>
                    <a:pt x="3237" y="847"/>
                  </a:lnTo>
                  <a:lnTo>
                    <a:pt x="3143" y="716"/>
                  </a:lnTo>
                  <a:lnTo>
                    <a:pt x="3030" y="565"/>
                  </a:lnTo>
                  <a:lnTo>
                    <a:pt x="2898" y="452"/>
                  </a:lnTo>
                  <a:lnTo>
                    <a:pt x="2766" y="339"/>
                  </a:lnTo>
                  <a:lnTo>
                    <a:pt x="2634" y="264"/>
                  </a:lnTo>
                  <a:lnTo>
                    <a:pt x="2484" y="189"/>
                  </a:lnTo>
                  <a:lnTo>
                    <a:pt x="2352" y="114"/>
                  </a:lnTo>
                  <a:lnTo>
                    <a:pt x="2202" y="76"/>
                  </a:lnTo>
                  <a:lnTo>
                    <a:pt x="2051" y="38"/>
                  </a:lnTo>
                  <a:lnTo>
                    <a:pt x="1901" y="20"/>
                  </a:lnTo>
                  <a:lnTo>
                    <a:pt x="17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36"/>
            <p:cNvSpPr/>
            <p:nvPr/>
          </p:nvSpPr>
          <p:spPr>
            <a:xfrm>
              <a:off x="1952175" y="2568425"/>
              <a:ext cx="87050" cy="87525"/>
            </a:xfrm>
            <a:custGeom>
              <a:avLst/>
              <a:gdLst/>
              <a:ahLst/>
              <a:cxnLst/>
              <a:rect l="l" t="t" r="r" b="b"/>
              <a:pathLst>
                <a:path w="3482" h="3501" fill="none" extrusionOk="0">
                  <a:moveTo>
                    <a:pt x="1731" y="1"/>
                  </a:moveTo>
                  <a:lnTo>
                    <a:pt x="1731" y="1"/>
                  </a:lnTo>
                  <a:lnTo>
                    <a:pt x="1562" y="20"/>
                  </a:lnTo>
                  <a:lnTo>
                    <a:pt x="1374" y="38"/>
                  </a:lnTo>
                  <a:lnTo>
                    <a:pt x="1204" y="95"/>
                  </a:lnTo>
                  <a:lnTo>
                    <a:pt x="1035" y="151"/>
                  </a:lnTo>
                  <a:lnTo>
                    <a:pt x="866" y="245"/>
                  </a:lnTo>
                  <a:lnTo>
                    <a:pt x="715" y="339"/>
                  </a:lnTo>
                  <a:lnTo>
                    <a:pt x="565" y="452"/>
                  </a:lnTo>
                  <a:lnTo>
                    <a:pt x="433" y="603"/>
                  </a:lnTo>
                  <a:lnTo>
                    <a:pt x="433" y="603"/>
                  </a:lnTo>
                  <a:lnTo>
                    <a:pt x="320" y="735"/>
                  </a:lnTo>
                  <a:lnTo>
                    <a:pt x="226" y="885"/>
                  </a:lnTo>
                  <a:lnTo>
                    <a:pt x="151" y="1036"/>
                  </a:lnTo>
                  <a:lnTo>
                    <a:pt x="76" y="1205"/>
                  </a:lnTo>
                  <a:lnTo>
                    <a:pt x="38" y="1356"/>
                  </a:lnTo>
                  <a:lnTo>
                    <a:pt x="0" y="1525"/>
                  </a:lnTo>
                  <a:lnTo>
                    <a:pt x="0" y="1694"/>
                  </a:lnTo>
                  <a:lnTo>
                    <a:pt x="0" y="1864"/>
                  </a:lnTo>
                  <a:lnTo>
                    <a:pt x="19" y="2033"/>
                  </a:lnTo>
                  <a:lnTo>
                    <a:pt x="57" y="2183"/>
                  </a:lnTo>
                  <a:lnTo>
                    <a:pt x="94" y="2353"/>
                  </a:lnTo>
                  <a:lnTo>
                    <a:pt x="170" y="2503"/>
                  </a:lnTo>
                  <a:lnTo>
                    <a:pt x="245" y="2654"/>
                  </a:lnTo>
                  <a:lnTo>
                    <a:pt x="339" y="2804"/>
                  </a:lnTo>
                  <a:lnTo>
                    <a:pt x="452" y="2936"/>
                  </a:lnTo>
                  <a:lnTo>
                    <a:pt x="584" y="3068"/>
                  </a:lnTo>
                  <a:lnTo>
                    <a:pt x="584" y="3068"/>
                  </a:lnTo>
                  <a:lnTo>
                    <a:pt x="715" y="3162"/>
                  </a:lnTo>
                  <a:lnTo>
                    <a:pt x="847" y="3256"/>
                  </a:lnTo>
                  <a:lnTo>
                    <a:pt x="979" y="3331"/>
                  </a:lnTo>
                  <a:lnTo>
                    <a:pt x="1129" y="3388"/>
                  </a:lnTo>
                  <a:lnTo>
                    <a:pt x="1280" y="3444"/>
                  </a:lnTo>
                  <a:lnTo>
                    <a:pt x="1430" y="3482"/>
                  </a:lnTo>
                  <a:lnTo>
                    <a:pt x="1581" y="3500"/>
                  </a:lnTo>
                  <a:lnTo>
                    <a:pt x="1731" y="3500"/>
                  </a:lnTo>
                  <a:lnTo>
                    <a:pt x="1731" y="3500"/>
                  </a:lnTo>
                  <a:lnTo>
                    <a:pt x="1919" y="3500"/>
                  </a:lnTo>
                  <a:lnTo>
                    <a:pt x="2089" y="3463"/>
                  </a:lnTo>
                  <a:lnTo>
                    <a:pt x="2277" y="3425"/>
                  </a:lnTo>
                  <a:lnTo>
                    <a:pt x="2446" y="3350"/>
                  </a:lnTo>
                  <a:lnTo>
                    <a:pt x="2616" y="3275"/>
                  </a:lnTo>
                  <a:lnTo>
                    <a:pt x="2766" y="3162"/>
                  </a:lnTo>
                  <a:lnTo>
                    <a:pt x="2917" y="3049"/>
                  </a:lnTo>
                  <a:lnTo>
                    <a:pt x="3048" y="2917"/>
                  </a:lnTo>
                  <a:lnTo>
                    <a:pt x="3048" y="2917"/>
                  </a:lnTo>
                  <a:lnTo>
                    <a:pt x="3161" y="2767"/>
                  </a:lnTo>
                  <a:lnTo>
                    <a:pt x="3255" y="2616"/>
                  </a:lnTo>
                  <a:lnTo>
                    <a:pt x="3331" y="2466"/>
                  </a:lnTo>
                  <a:lnTo>
                    <a:pt x="3387" y="2315"/>
                  </a:lnTo>
                  <a:lnTo>
                    <a:pt x="3444" y="2146"/>
                  </a:lnTo>
                  <a:lnTo>
                    <a:pt x="3462" y="1976"/>
                  </a:lnTo>
                  <a:lnTo>
                    <a:pt x="3481" y="1807"/>
                  </a:lnTo>
                  <a:lnTo>
                    <a:pt x="3481" y="1657"/>
                  </a:lnTo>
                  <a:lnTo>
                    <a:pt x="3462" y="1487"/>
                  </a:lnTo>
                  <a:lnTo>
                    <a:pt x="3425" y="1318"/>
                  </a:lnTo>
                  <a:lnTo>
                    <a:pt x="3368" y="1149"/>
                  </a:lnTo>
                  <a:lnTo>
                    <a:pt x="3312" y="998"/>
                  </a:lnTo>
                  <a:lnTo>
                    <a:pt x="3237" y="847"/>
                  </a:lnTo>
                  <a:lnTo>
                    <a:pt x="3143" y="716"/>
                  </a:lnTo>
                  <a:lnTo>
                    <a:pt x="3030" y="565"/>
                  </a:lnTo>
                  <a:lnTo>
                    <a:pt x="2898" y="452"/>
                  </a:lnTo>
                  <a:lnTo>
                    <a:pt x="2898" y="452"/>
                  </a:lnTo>
                  <a:lnTo>
                    <a:pt x="2766" y="339"/>
                  </a:lnTo>
                  <a:lnTo>
                    <a:pt x="2634" y="264"/>
                  </a:lnTo>
                  <a:lnTo>
                    <a:pt x="2484" y="189"/>
                  </a:lnTo>
                  <a:lnTo>
                    <a:pt x="2352" y="114"/>
                  </a:lnTo>
                  <a:lnTo>
                    <a:pt x="2202" y="76"/>
                  </a:lnTo>
                  <a:lnTo>
                    <a:pt x="2051" y="38"/>
                  </a:lnTo>
                  <a:lnTo>
                    <a:pt x="1901" y="20"/>
                  </a:lnTo>
                  <a:lnTo>
                    <a:pt x="17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36"/>
            <p:cNvSpPr/>
            <p:nvPr/>
          </p:nvSpPr>
          <p:spPr>
            <a:xfrm>
              <a:off x="1768250" y="2753775"/>
              <a:ext cx="103500" cy="71975"/>
            </a:xfrm>
            <a:custGeom>
              <a:avLst/>
              <a:gdLst/>
              <a:ahLst/>
              <a:cxnLst/>
              <a:rect l="l" t="t" r="r" b="b"/>
              <a:pathLst>
                <a:path w="4140" h="2879" extrusionOk="0">
                  <a:moveTo>
                    <a:pt x="38" y="0"/>
                  </a:moveTo>
                  <a:lnTo>
                    <a:pt x="0" y="19"/>
                  </a:lnTo>
                  <a:lnTo>
                    <a:pt x="0" y="57"/>
                  </a:lnTo>
                  <a:lnTo>
                    <a:pt x="0" y="113"/>
                  </a:lnTo>
                  <a:lnTo>
                    <a:pt x="76" y="264"/>
                  </a:lnTo>
                  <a:lnTo>
                    <a:pt x="245" y="433"/>
                  </a:lnTo>
                  <a:lnTo>
                    <a:pt x="452" y="659"/>
                  </a:lnTo>
                  <a:lnTo>
                    <a:pt x="734" y="903"/>
                  </a:lnTo>
                  <a:lnTo>
                    <a:pt x="1073" y="1167"/>
                  </a:lnTo>
                  <a:lnTo>
                    <a:pt x="1449" y="1449"/>
                  </a:lnTo>
                  <a:lnTo>
                    <a:pt x="1844" y="1750"/>
                  </a:lnTo>
                  <a:lnTo>
                    <a:pt x="2221" y="1995"/>
                  </a:lnTo>
                  <a:lnTo>
                    <a:pt x="2559" y="2202"/>
                  </a:lnTo>
                  <a:lnTo>
                    <a:pt x="2898" y="2409"/>
                  </a:lnTo>
                  <a:lnTo>
                    <a:pt x="3199" y="2578"/>
                  </a:lnTo>
                  <a:lnTo>
                    <a:pt x="3481" y="2710"/>
                  </a:lnTo>
                  <a:lnTo>
                    <a:pt x="3707" y="2804"/>
                  </a:lnTo>
                  <a:lnTo>
                    <a:pt x="3895" y="2860"/>
                  </a:lnTo>
                  <a:lnTo>
                    <a:pt x="4027" y="2879"/>
                  </a:lnTo>
                  <a:lnTo>
                    <a:pt x="4083" y="2879"/>
                  </a:lnTo>
                  <a:lnTo>
                    <a:pt x="4121" y="2860"/>
                  </a:lnTo>
                  <a:lnTo>
                    <a:pt x="4140" y="2804"/>
                  </a:lnTo>
                  <a:lnTo>
                    <a:pt x="4121" y="2766"/>
                  </a:lnTo>
                  <a:lnTo>
                    <a:pt x="4046" y="2616"/>
                  </a:lnTo>
                  <a:lnTo>
                    <a:pt x="3895" y="2446"/>
                  </a:lnTo>
                  <a:lnTo>
                    <a:pt x="3669" y="2220"/>
                  </a:lnTo>
                  <a:lnTo>
                    <a:pt x="3387" y="1976"/>
                  </a:lnTo>
                  <a:lnTo>
                    <a:pt x="3067" y="1712"/>
                  </a:lnTo>
                  <a:lnTo>
                    <a:pt x="2691" y="1430"/>
                  </a:lnTo>
                  <a:lnTo>
                    <a:pt x="2277" y="1129"/>
                  </a:lnTo>
                  <a:lnTo>
                    <a:pt x="1901" y="884"/>
                  </a:lnTo>
                  <a:lnTo>
                    <a:pt x="1562" y="678"/>
                  </a:lnTo>
                  <a:lnTo>
                    <a:pt x="1223" y="471"/>
                  </a:lnTo>
                  <a:lnTo>
                    <a:pt x="922" y="301"/>
                  </a:lnTo>
                  <a:lnTo>
                    <a:pt x="659" y="169"/>
                  </a:lnTo>
                  <a:lnTo>
                    <a:pt x="414" y="75"/>
                  </a:lnTo>
                  <a:lnTo>
                    <a:pt x="226" y="19"/>
                  </a:lnTo>
                  <a:lnTo>
                    <a:pt x="9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36"/>
            <p:cNvSpPr/>
            <p:nvPr/>
          </p:nvSpPr>
          <p:spPr>
            <a:xfrm>
              <a:off x="1721200" y="2801275"/>
              <a:ext cx="16025" cy="23075"/>
            </a:xfrm>
            <a:custGeom>
              <a:avLst/>
              <a:gdLst/>
              <a:ahLst/>
              <a:cxnLst/>
              <a:rect l="l" t="t" r="r" b="b"/>
              <a:pathLst>
                <a:path w="641" h="923" extrusionOk="0">
                  <a:moveTo>
                    <a:pt x="641" y="1"/>
                  </a:moveTo>
                  <a:lnTo>
                    <a:pt x="1" y="922"/>
                  </a:lnTo>
                  <a:lnTo>
                    <a:pt x="1" y="922"/>
                  </a:lnTo>
                  <a:lnTo>
                    <a:pt x="1" y="922"/>
                  </a:lnTo>
                  <a:lnTo>
                    <a:pt x="641" y="1"/>
                  </a:lnTo>
                  <a:lnTo>
                    <a:pt x="641" y="1"/>
                  </a:lnTo>
                  <a:close/>
                </a:path>
              </a:pathLst>
            </a:custGeom>
            <a:solidFill>
              <a:srgbClr val="F3E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36"/>
            <p:cNvSpPr/>
            <p:nvPr/>
          </p:nvSpPr>
          <p:spPr>
            <a:xfrm>
              <a:off x="1721200" y="2801275"/>
              <a:ext cx="16025" cy="23075"/>
            </a:xfrm>
            <a:custGeom>
              <a:avLst/>
              <a:gdLst/>
              <a:ahLst/>
              <a:cxnLst/>
              <a:rect l="l" t="t" r="r" b="b"/>
              <a:pathLst>
                <a:path w="641" h="923" fill="none" extrusionOk="0">
                  <a:moveTo>
                    <a:pt x="641" y="1"/>
                  </a:moveTo>
                  <a:lnTo>
                    <a:pt x="1" y="922"/>
                  </a:lnTo>
                  <a:lnTo>
                    <a:pt x="1" y="922"/>
                  </a:lnTo>
                  <a:lnTo>
                    <a:pt x="1" y="922"/>
                  </a:lnTo>
                  <a:lnTo>
                    <a:pt x="641" y="1"/>
                  </a:lnTo>
                  <a:lnTo>
                    <a:pt x="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36"/>
            <p:cNvSpPr/>
            <p:nvPr/>
          </p:nvSpPr>
          <p:spPr>
            <a:xfrm>
              <a:off x="1721200" y="2801275"/>
              <a:ext cx="117150" cy="78100"/>
            </a:xfrm>
            <a:custGeom>
              <a:avLst/>
              <a:gdLst/>
              <a:ahLst/>
              <a:cxnLst/>
              <a:rect l="l" t="t" r="r" b="b"/>
              <a:pathLst>
                <a:path w="4686" h="3124" extrusionOk="0">
                  <a:moveTo>
                    <a:pt x="641" y="1"/>
                  </a:moveTo>
                  <a:lnTo>
                    <a:pt x="1" y="922"/>
                  </a:lnTo>
                  <a:lnTo>
                    <a:pt x="509" y="1280"/>
                  </a:lnTo>
                  <a:lnTo>
                    <a:pt x="1055" y="1637"/>
                  </a:lnTo>
                  <a:lnTo>
                    <a:pt x="1732" y="2033"/>
                  </a:lnTo>
                  <a:lnTo>
                    <a:pt x="2466" y="2428"/>
                  </a:lnTo>
                  <a:lnTo>
                    <a:pt x="2842" y="2616"/>
                  </a:lnTo>
                  <a:lnTo>
                    <a:pt x="3199" y="2785"/>
                  </a:lnTo>
                  <a:lnTo>
                    <a:pt x="3557" y="2936"/>
                  </a:lnTo>
                  <a:lnTo>
                    <a:pt x="3896" y="3030"/>
                  </a:lnTo>
                  <a:lnTo>
                    <a:pt x="4197" y="3105"/>
                  </a:lnTo>
                  <a:lnTo>
                    <a:pt x="4347" y="3124"/>
                  </a:lnTo>
                  <a:lnTo>
                    <a:pt x="4479" y="3124"/>
                  </a:lnTo>
                  <a:lnTo>
                    <a:pt x="4686" y="2823"/>
                  </a:lnTo>
                  <a:lnTo>
                    <a:pt x="4328" y="2635"/>
                  </a:lnTo>
                  <a:lnTo>
                    <a:pt x="3914" y="2409"/>
                  </a:lnTo>
                  <a:lnTo>
                    <a:pt x="3369" y="2089"/>
                  </a:lnTo>
                  <a:lnTo>
                    <a:pt x="2748" y="1694"/>
                  </a:lnTo>
                  <a:lnTo>
                    <a:pt x="2071" y="1205"/>
                  </a:lnTo>
                  <a:lnTo>
                    <a:pt x="1713" y="941"/>
                  </a:lnTo>
                  <a:lnTo>
                    <a:pt x="1356" y="640"/>
                  </a:lnTo>
                  <a:lnTo>
                    <a:pt x="998" y="320"/>
                  </a:lnTo>
                  <a:lnTo>
                    <a:pt x="641"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36"/>
            <p:cNvSpPr/>
            <p:nvPr/>
          </p:nvSpPr>
          <p:spPr>
            <a:xfrm>
              <a:off x="1721200" y="2801275"/>
              <a:ext cx="117150" cy="78100"/>
            </a:xfrm>
            <a:custGeom>
              <a:avLst/>
              <a:gdLst/>
              <a:ahLst/>
              <a:cxnLst/>
              <a:rect l="l" t="t" r="r" b="b"/>
              <a:pathLst>
                <a:path w="4686" h="3124" fill="none" extrusionOk="0">
                  <a:moveTo>
                    <a:pt x="641" y="1"/>
                  </a:moveTo>
                  <a:lnTo>
                    <a:pt x="641" y="1"/>
                  </a:lnTo>
                  <a:lnTo>
                    <a:pt x="641" y="1"/>
                  </a:lnTo>
                  <a:lnTo>
                    <a:pt x="1" y="922"/>
                  </a:lnTo>
                  <a:lnTo>
                    <a:pt x="1" y="922"/>
                  </a:lnTo>
                  <a:lnTo>
                    <a:pt x="509" y="1280"/>
                  </a:lnTo>
                  <a:lnTo>
                    <a:pt x="1055" y="1637"/>
                  </a:lnTo>
                  <a:lnTo>
                    <a:pt x="1732" y="2033"/>
                  </a:lnTo>
                  <a:lnTo>
                    <a:pt x="2466" y="2428"/>
                  </a:lnTo>
                  <a:lnTo>
                    <a:pt x="2842" y="2616"/>
                  </a:lnTo>
                  <a:lnTo>
                    <a:pt x="3199" y="2785"/>
                  </a:lnTo>
                  <a:lnTo>
                    <a:pt x="3557" y="2936"/>
                  </a:lnTo>
                  <a:lnTo>
                    <a:pt x="3896" y="3030"/>
                  </a:lnTo>
                  <a:lnTo>
                    <a:pt x="4197" y="3105"/>
                  </a:lnTo>
                  <a:lnTo>
                    <a:pt x="4347" y="3124"/>
                  </a:lnTo>
                  <a:lnTo>
                    <a:pt x="4479" y="3124"/>
                  </a:lnTo>
                  <a:lnTo>
                    <a:pt x="4479" y="3124"/>
                  </a:lnTo>
                  <a:lnTo>
                    <a:pt x="4479" y="3124"/>
                  </a:lnTo>
                  <a:lnTo>
                    <a:pt x="4686" y="2823"/>
                  </a:lnTo>
                  <a:lnTo>
                    <a:pt x="4686" y="2823"/>
                  </a:lnTo>
                  <a:lnTo>
                    <a:pt x="4328" y="2635"/>
                  </a:lnTo>
                  <a:lnTo>
                    <a:pt x="3914" y="2409"/>
                  </a:lnTo>
                  <a:lnTo>
                    <a:pt x="3369" y="2089"/>
                  </a:lnTo>
                  <a:lnTo>
                    <a:pt x="2748" y="1694"/>
                  </a:lnTo>
                  <a:lnTo>
                    <a:pt x="2071" y="1205"/>
                  </a:lnTo>
                  <a:lnTo>
                    <a:pt x="1713" y="941"/>
                  </a:lnTo>
                  <a:lnTo>
                    <a:pt x="1356" y="640"/>
                  </a:lnTo>
                  <a:lnTo>
                    <a:pt x="998" y="320"/>
                  </a:lnTo>
                  <a:lnTo>
                    <a:pt x="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36"/>
            <p:cNvSpPr/>
            <p:nvPr/>
          </p:nvSpPr>
          <p:spPr>
            <a:xfrm>
              <a:off x="1419700" y="2968725"/>
              <a:ext cx="352325" cy="322250"/>
            </a:xfrm>
            <a:custGeom>
              <a:avLst/>
              <a:gdLst/>
              <a:ahLst/>
              <a:cxnLst/>
              <a:rect l="l" t="t" r="r" b="b"/>
              <a:pathLst>
                <a:path w="14093" h="12890" extrusionOk="0">
                  <a:moveTo>
                    <a:pt x="2822" y="1"/>
                  </a:moveTo>
                  <a:lnTo>
                    <a:pt x="2728" y="20"/>
                  </a:lnTo>
                  <a:lnTo>
                    <a:pt x="2709" y="39"/>
                  </a:lnTo>
                  <a:lnTo>
                    <a:pt x="2314" y="377"/>
                  </a:lnTo>
                  <a:lnTo>
                    <a:pt x="1938" y="754"/>
                  </a:lnTo>
                  <a:lnTo>
                    <a:pt x="1581" y="1149"/>
                  </a:lnTo>
                  <a:lnTo>
                    <a:pt x="1261" y="1600"/>
                  </a:lnTo>
                  <a:lnTo>
                    <a:pt x="1054" y="1901"/>
                  </a:lnTo>
                  <a:lnTo>
                    <a:pt x="866" y="2221"/>
                  </a:lnTo>
                  <a:lnTo>
                    <a:pt x="715" y="2541"/>
                  </a:lnTo>
                  <a:lnTo>
                    <a:pt x="565" y="2880"/>
                  </a:lnTo>
                  <a:lnTo>
                    <a:pt x="433" y="3200"/>
                  </a:lnTo>
                  <a:lnTo>
                    <a:pt x="320" y="3538"/>
                  </a:lnTo>
                  <a:lnTo>
                    <a:pt x="226" y="3877"/>
                  </a:lnTo>
                  <a:lnTo>
                    <a:pt x="132" y="4234"/>
                  </a:lnTo>
                  <a:lnTo>
                    <a:pt x="75" y="4573"/>
                  </a:lnTo>
                  <a:lnTo>
                    <a:pt x="38" y="4912"/>
                  </a:lnTo>
                  <a:lnTo>
                    <a:pt x="0" y="5269"/>
                  </a:lnTo>
                  <a:lnTo>
                    <a:pt x="0" y="5608"/>
                  </a:lnTo>
                  <a:lnTo>
                    <a:pt x="0" y="5965"/>
                  </a:lnTo>
                  <a:lnTo>
                    <a:pt x="19" y="6304"/>
                  </a:lnTo>
                  <a:lnTo>
                    <a:pt x="56" y="6643"/>
                  </a:lnTo>
                  <a:lnTo>
                    <a:pt x="113" y="7000"/>
                  </a:lnTo>
                  <a:lnTo>
                    <a:pt x="188" y="7339"/>
                  </a:lnTo>
                  <a:lnTo>
                    <a:pt x="282" y="7659"/>
                  </a:lnTo>
                  <a:lnTo>
                    <a:pt x="376" y="7998"/>
                  </a:lnTo>
                  <a:lnTo>
                    <a:pt x="508" y="8317"/>
                  </a:lnTo>
                  <a:lnTo>
                    <a:pt x="640" y="8637"/>
                  </a:lnTo>
                  <a:lnTo>
                    <a:pt x="790" y="8957"/>
                  </a:lnTo>
                  <a:lnTo>
                    <a:pt x="960" y="9258"/>
                  </a:lnTo>
                  <a:lnTo>
                    <a:pt x="1129" y="9559"/>
                  </a:lnTo>
                  <a:lnTo>
                    <a:pt x="1336" y="9860"/>
                  </a:lnTo>
                  <a:lnTo>
                    <a:pt x="1543" y="10143"/>
                  </a:lnTo>
                  <a:lnTo>
                    <a:pt x="1769" y="10406"/>
                  </a:lnTo>
                  <a:lnTo>
                    <a:pt x="2013" y="10669"/>
                  </a:lnTo>
                  <a:lnTo>
                    <a:pt x="2277" y="10933"/>
                  </a:lnTo>
                  <a:lnTo>
                    <a:pt x="2540" y="11177"/>
                  </a:lnTo>
                  <a:lnTo>
                    <a:pt x="2822" y="11403"/>
                  </a:lnTo>
                  <a:lnTo>
                    <a:pt x="3123" y="11610"/>
                  </a:lnTo>
                  <a:lnTo>
                    <a:pt x="3443" y="11817"/>
                  </a:lnTo>
                  <a:lnTo>
                    <a:pt x="3763" y="12005"/>
                  </a:lnTo>
                  <a:lnTo>
                    <a:pt x="4083" y="12175"/>
                  </a:lnTo>
                  <a:lnTo>
                    <a:pt x="4403" y="12325"/>
                  </a:lnTo>
                  <a:lnTo>
                    <a:pt x="4742" y="12457"/>
                  </a:lnTo>
                  <a:lnTo>
                    <a:pt x="5080" y="12570"/>
                  </a:lnTo>
                  <a:lnTo>
                    <a:pt x="5419" y="12664"/>
                  </a:lnTo>
                  <a:lnTo>
                    <a:pt x="5758" y="12739"/>
                  </a:lnTo>
                  <a:lnTo>
                    <a:pt x="6115" y="12796"/>
                  </a:lnTo>
                  <a:lnTo>
                    <a:pt x="6454" y="12852"/>
                  </a:lnTo>
                  <a:lnTo>
                    <a:pt x="6811" y="12871"/>
                  </a:lnTo>
                  <a:lnTo>
                    <a:pt x="7150" y="12890"/>
                  </a:lnTo>
                  <a:lnTo>
                    <a:pt x="7489" y="12871"/>
                  </a:lnTo>
                  <a:lnTo>
                    <a:pt x="7846" y="12852"/>
                  </a:lnTo>
                  <a:lnTo>
                    <a:pt x="8185" y="12814"/>
                  </a:lnTo>
                  <a:lnTo>
                    <a:pt x="8524" y="12758"/>
                  </a:lnTo>
                  <a:lnTo>
                    <a:pt x="8862" y="12683"/>
                  </a:lnTo>
                  <a:lnTo>
                    <a:pt x="9201" y="12607"/>
                  </a:lnTo>
                  <a:lnTo>
                    <a:pt x="9540" y="12495"/>
                  </a:lnTo>
                  <a:lnTo>
                    <a:pt x="9859" y="12382"/>
                  </a:lnTo>
                  <a:lnTo>
                    <a:pt x="10179" y="12250"/>
                  </a:lnTo>
                  <a:lnTo>
                    <a:pt x="10499" y="12099"/>
                  </a:lnTo>
                  <a:lnTo>
                    <a:pt x="10800" y="11930"/>
                  </a:lnTo>
                  <a:lnTo>
                    <a:pt x="11101" y="11742"/>
                  </a:lnTo>
                  <a:lnTo>
                    <a:pt x="11383" y="11554"/>
                  </a:lnTo>
                  <a:lnTo>
                    <a:pt x="11666" y="11328"/>
                  </a:lnTo>
                  <a:lnTo>
                    <a:pt x="11948" y="11102"/>
                  </a:lnTo>
                  <a:lnTo>
                    <a:pt x="12211" y="10858"/>
                  </a:lnTo>
                  <a:lnTo>
                    <a:pt x="12475" y="10613"/>
                  </a:lnTo>
                  <a:lnTo>
                    <a:pt x="12701" y="10331"/>
                  </a:lnTo>
                  <a:lnTo>
                    <a:pt x="12945" y="10048"/>
                  </a:lnTo>
                  <a:lnTo>
                    <a:pt x="13152" y="9747"/>
                  </a:lnTo>
                  <a:lnTo>
                    <a:pt x="13434" y="9296"/>
                  </a:lnTo>
                  <a:lnTo>
                    <a:pt x="13679" y="8844"/>
                  </a:lnTo>
                  <a:lnTo>
                    <a:pt x="13905" y="8374"/>
                  </a:lnTo>
                  <a:lnTo>
                    <a:pt x="14074" y="7885"/>
                  </a:lnTo>
                  <a:lnTo>
                    <a:pt x="14093" y="7847"/>
                  </a:lnTo>
                  <a:lnTo>
                    <a:pt x="14093" y="7809"/>
                  </a:lnTo>
                  <a:lnTo>
                    <a:pt x="14093" y="7753"/>
                  </a:lnTo>
                  <a:lnTo>
                    <a:pt x="14036" y="7659"/>
                  </a:lnTo>
                  <a:lnTo>
                    <a:pt x="13961" y="7546"/>
                  </a:lnTo>
                  <a:lnTo>
                    <a:pt x="13679" y="7245"/>
                  </a:lnTo>
                  <a:lnTo>
                    <a:pt x="13265" y="6869"/>
                  </a:lnTo>
                  <a:lnTo>
                    <a:pt x="12738" y="6417"/>
                  </a:lnTo>
                  <a:lnTo>
                    <a:pt x="12098" y="5890"/>
                  </a:lnTo>
                  <a:lnTo>
                    <a:pt x="11365" y="5326"/>
                  </a:lnTo>
                  <a:lnTo>
                    <a:pt x="10556" y="4724"/>
                  </a:lnTo>
                  <a:lnTo>
                    <a:pt x="9671" y="4084"/>
                  </a:lnTo>
                  <a:lnTo>
                    <a:pt x="8730" y="3444"/>
                  </a:lnTo>
                  <a:lnTo>
                    <a:pt x="7489" y="2597"/>
                  </a:lnTo>
                  <a:lnTo>
                    <a:pt x="7357" y="2522"/>
                  </a:lnTo>
                  <a:lnTo>
                    <a:pt x="7225" y="2428"/>
                  </a:lnTo>
                  <a:lnTo>
                    <a:pt x="7094" y="2334"/>
                  </a:lnTo>
                  <a:lnTo>
                    <a:pt x="6830" y="2165"/>
                  </a:lnTo>
                  <a:lnTo>
                    <a:pt x="5833" y="1544"/>
                  </a:lnTo>
                  <a:lnTo>
                    <a:pt x="5588" y="1393"/>
                  </a:lnTo>
                  <a:lnTo>
                    <a:pt x="5250" y="1205"/>
                  </a:lnTo>
                  <a:lnTo>
                    <a:pt x="4422" y="716"/>
                  </a:lnTo>
                  <a:lnTo>
                    <a:pt x="3744" y="358"/>
                  </a:lnTo>
                  <a:lnTo>
                    <a:pt x="3707" y="340"/>
                  </a:lnTo>
                  <a:lnTo>
                    <a:pt x="3556" y="264"/>
                  </a:lnTo>
                  <a:lnTo>
                    <a:pt x="3481" y="246"/>
                  </a:lnTo>
                  <a:lnTo>
                    <a:pt x="3387" y="189"/>
                  </a:lnTo>
                  <a:lnTo>
                    <a:pt x="3349" y="170"/>
                  </a:lnTo>
                  <a:lnTo>
                    <a:pt x="3123" y="95"/>
                  </a:lnTo>
                  <a:lnTo>
                    <a:pt x="2954" y="39"/>
                  </a:lnTo>
                  <a:lnTo>
                    <a:pt x="28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36"/>
            <p:cNvSpPr/>
            <p:nvPr/>
          </p:nvSpPr>
          <p:spPr>
            <a:xfrm>
              <a:off x="1419700" y="2968725"/>
              <a:ext cx="352325" cy="322250"/>
            </a:xfrm>
            <a:custGeom>
              <a:avLst/>
              <a:gdLst/>
              <a:ahLst/>
              <a:cxnLst/>
              <a:rect l="l" t="t" r="r" b="b"/>
              <a:pathLst>
                <a:path w="14093" h="12890" fill="none" extrusionOk="0">
                  <a:moveTo>
                    <a:pt x="13152" y="9747"/>
                  </a:moveTo>
                  <a:lnTo>
                    <a:pt x="13152" y="9747"/>
                  </a:lnTo>
                  <a:lnTo>
                    <a:pt x="12945" y="10048"/>
                  </a:lnTo>
                  <a:lnTo>
                    <a:pt x="12701" y="10331"/>
                  </a:lnTo>
                  <a:lnTo>
                    <a:pt x="12475" y="10613"/>
                  </a:lnTo>
                  <a:lnTo>
                    <a:pt x="12211" y="10858"/>
                  </a:lnTo>
                  <a:lnTo>
                    <a:pt x="11948" y="11102"/>
                  </a:lnTo>
                  <a:lnTo>
                    <a:pt x="11666" y="11328"/>
                  </a:lnTo>
                  <a:lnTo>
                    <a:pt x="11383" y="11554"/>
                  </a:lnTo>
                  <a:lnTo>
                    <a:pt x="11101" y="11742"/>
                  </a:lnTo>
                  <a:lnTo>
                    <a:pt x="10800" y="11930"/>
                  </a:lnTo>
                  <a:lnTo>
                    <a:pt x="10499" y="12099"/>
                  </a:lnTo>
                  <a:lnTo>
                    <a:pt x="10179" y="12250"/>
                  </a:lnTo>
                  <a:lnTo>
                    <a:pt x="9859" y="12382"/>
                  </a:lnTo>
                  <a:lnTo>
                    <a:pt x="9540" y="12495"/>
                  </a:lnTo>
                  <a:lnTo>
                    <a:pt x="9201" y="12607"/>
                  </a:lnTo>
                  <a:lnTo>
                    <a:pt x="8862" y="12683"/>
                  </a:lnTo>
                  <a:lnTo>
                    <a:pt x="8524" y="12758"/>
                  </a:lnTo>
                  <a:lnTo>
                    <a:pt x="8185" y="12814"/>
                  </a:lnTo>
                  <a:lnTo>
                    <a:pt x="7846" y="12852"/>
                  </a:lnTo>
                  <a:lnTo>
                    <a:pt x="7489" y="12871"/>
                  </a:lnTo>
                  <a:lnTo>
                    <a:pt x="7150" y="12890"/>
                  </a:lnTo>
                  <a:lnTo>
                    <a:pt x="6811" y="12871"/>
                  </a:lnTo>
                  <a:lnTo>
                    <a:pt x="6454" y="12852"/>
                  </a:lnTo>
                  <a:lnTo>
                    <a:pt x="6115" y="12796"/>
                  </a:lnTo>
                  <a:lnTo>
                    <a:pt x="5758" y="12739"/>
                  </a:lnTo>
                  <a:lnTo>
                    <a:pt x="5419" y="12664"/>
                  </a:lnTo>
                  <a:lnTo>
                    <a:pt x="5080" y="12570"/>
                  </a:lnTo>
                  <a:lnTo>
                    <a:pt x="4742" y="12457"/>
                  </a:lnTo>
                  <a:lnTo>
                    <a:pt x="4403" y="12325"/>
                  </a:lnTo>
                  <a:lnTo>
                    <a:pt x="4083" y="12175"/>
                  </a:lnTo>
                  <a:lnTo>
                    <a:pt x="3763" y="12005"/>
                  </a:lnTo>
                  <a:lnTo>
                    <a:pt x="3443" y="11817"/>
                  </a:lnTo>
                  <a:lnTo>
                    <a:pt x="3123" y="11610"/>
                  </a:lnTo>
                  <a:lnTo>
                    <a:pt x="3123" y="11610"/>
                  </a:lnTo>
                  <a:lnTo>
                    <a:pt x="2822" y="11403"/>
                  </a:lnTo>
                  <a:lnTo>
                    <a:pt x="2540" y="11177"/>
                  </a:lnTo>
                  <a:lnTo>
                    <a:pt x="2277" y="10933"/>
                  </a:lnTo>
                  <a:lnTo>
                    <a:pt x="2013" y="10669"/>
                  </a:lnTo>
                  <a:lnTo>
                    <a:pt x="1769" y="10406"/>
                  </a:lnTo>
                  <a:lnTo>
                    <a:pt x="1543" y="10143"/>
                  </a:lnTo>
                  <a:lnTo>
                    <a:pt x="1336" y="9860"/>
                  </a:lnTo>
                  <a:lnTo>
                    <a:pt x="1129" y="9559"/>
                  </a:lnTo>
                  <a:lnTo>
                    <a:pt x="960" y="9258"/>
                  </a:lnTo>
                  <a:lnTo>
                    <a:pt x="790" y="8957"/>
                  </a:lnTo>
                  <a:lnTo>
                    <a:pt x="640" y="8637"/>
                  </a:lnTo>
                  <a:lnTo>
                    <a:pt x="508" y="8317"/>
                  </a:lnTo>
                  <a:lnTo>
                    <a:pt x="376" y="7998"/>
                  </a:lnTo>
                  <a:lnTo>
                    <a:pt x="282" y="7659"/>
                  </a:lnTo>
                  <a:lnTo>
                    <a:pt x="188" y="7339"/>
                  </a:lnTo>
                  <a:lnTo>
                    <a:pt x="113" y="7000"/>
                  </a:lnTo>
                  <a:lnTo>
                    <a:pt x="56" y="6643"/>
                  </a:lnTo>
                  <a:lnTo>
                    <a:pt x="19" y="6304"/>
                  </a:lnTo>
                  <a:lnTo>
                    <a:pt x="0" y="5965"/>
                  </a:lnTo>
                  <a:lnTo>
                    <a:pt x="0" y="5608"/>
                  </a:lnTo>
                  <a:lnTo>
                    <a:pt x="0" y="5269"/>
                  </a:lnTo>
                  <a:lnTo>
                    <a:pt x="38" y="4912"/>
                  </a:lnTo>
                  <a:lnTo>
                    <a:pt x="75" y="4573"/>
                  </a:lnTo>
                  <a:lnTo>
                    <a:pt x="132" y="4234"/>
                  </a:lnTo>
                  <a:lnTo>
                    <a:pt x="226" y="3877"/>
                  </a:lnTo>
                  <a:lnTo>
                    <a:pt x="320" y="3538"/>
                  </a:lnTo>
                  <a:lnTo>
                    <a:pt x="433" y="3200"/>
                  </a:lnTo>
                  <a:lnTo>
                    <a:pt x="565" y="2880"/>
                  </a:lnTo>
                  <a:lnTo>
                    <a:pt x="715" y="2541"/>
                  </a:lnTo>
                  <a:lnTo>
                    <a:pt x="866" y="2221"/>
                  </a:lnTo>
                  <a:lnTo>
                    <a:pt x="1054" y="1901"/>
                  </a:lnTo>
                  <a:lnTo>
                    <a:pt x="1261" y="1600"/>
                  </a:lnTo>
                  <a:lnTo>
                    <a:pt x="1261" y="1600"/>
                  </a:lnTo>
                  <a:lnTo>
                    <a:pt x="1581" y="1149"/>
                  </a:lnTo>
                  <a:lnTo>
                    <a:pt x="1938" y="754"/>
                  </a:lnTo>
                  <a:lnTo>
                    <a:pt x="2314" y="377"/>
                  </a:lnTo>
                  <a:lnTo>
                    <a:pt x="2709" y="39"/>
                  </a:lnTo>
                  <a:lnTo>
                    <a:pt x="2709" y="39"/>
                  </a:lnTo>
                  <a:lnTo>
                    <a:pt x="2709" y="39"/>
                  </a:lnTo>
                  <a:lnTo>
                    <a:pt x="2728" y="20"/>
                  </a:lnTo>
                  <a:lnTo>
                    <a:pt x="2728" y="20"/>
                  </a:lnTo>
                  <a:lnTo>
                    <a:pt x="2822" y="1"/>
                  </a:lnTo>
                  <a:lnTo>
                    <a:pt x="2954" y="39"/>
                  </a:lnTo>
                  <a:lnTo>
                    <a:pt x="3123" y="95"/>
                  </a:lnTo>
                  <a:lnTo>
                    <a:pt x="3349" y="170"/>
                  </a:lnTo>
                  <a:lnTo>
                    <a:pt x="3349" y="170"/>
                  </a:lnTo>
                  <a:lnTo>
                    <a:pt x="3387" y="189"/>
                  </a:lnTo>
                  <a:lnTo>
                    <a:pt x="3387" y="189"/>
                  </a:lnTo>
                  <a:lnTo>
                    <a:pt x="3481" y="246"/>
                  </a:lnTo>
                  <a:lnTo>
                    <a:pt x="3481" y="246"/>
                  </a:lnTo>
                  <a:lnTo>
                    <a:pt x="3556" y="264"/>
                  </a:lnTo>
                  <a:lnTo>
                    <a:pt x="3556" y="264"/>
                  </a:lnTo>
                  <a:lnTo>
                    <a:pt x="3556" y="264"/>
                  </a:lnTo>
                  <a:lnTo>
                    <a:pt x="3707" y="340"/>
                  </a:lnTo>
                  <a:lnTo>
                    <a:pt x="3707" y="340"/>
                  </a:lnTo>
                  <a:lnTo>
                    <a:pt x="3744" y="358"/>
                  </a:lnTo>
                  <a:lnTo>
                    <a:pt x="3744" y="358"/>
                  </a:lnTo>
                  <a:lnTo>
                    <a:pt x="4422" y="716"/>
                  </a:lnTo>
                  <a:lnTo>
                    <a:pt x="5250" y="1205"/>
                  </a:lnTo>
                  <a:lnTo>
                    <a:pt x="5250" y="1205"/>
                  </a:lnTo>
                  <a:lnTo>
                    <a:pt x="5588" y="1393"/>
                  </a:lnTo>
                  <a:lnTo>
                    <a:pt x="5588" y="1393"/>
                  </a:lnTo>
                  <a:lnTo>
                    <a:pt x="5588" y="1393"/>
                  </a:lnTo>
                  <a:lnTo>
                    <a:pt x="5833" y="1544"/>
                  </a:lnTo>
                  <a:lnTo>
                    <a:pt x="5833" y="1544"/>
                  </a:lnTo>
                  <a:lnTo>
                    <a:pt x="6830" y="2165"/>
                  </a:lnTo>
                  <a:lnTo>
                    <a:pt x="6830" y="2165"/>
                  </a:lnTo>
                  <a:lnTo>
                    <a:pt x="7094" y="2334"/>
                  </a:lnTo>
                  <a:lnTo>
                    <a:pt x="7094" y="2334"/>
                  </a:lnTo>
                  <a:lnTo>
                    <a:pt x="7225" y="2428"/>
                  </a:lnTo>
                  <a:lnTo>
                    <a:pt x="7225" y="2428"/>
                  </a:lnTo>
                  <a:lnTo>
                    <a:pt x="7357" y="2522"/>
                  </a:lnTo>
                  <a:lnTo>
                    <a:pt x="7357" y="2522"/>
                  </a:lnTo>
                  <a:lnTo>
                    <a:pt x="7489" y="2597"/>
                  </a:lnTo>
                  <a:lnTo>
                    <a:pt x="7489" y="2597"/>
                  </a:lnTo>
                  <a:lnTo>
                    <a:pt x="8730" y="3444"/>
                  </a:lnTo>
                  <a:lnTo>
                    <a:pt x="8730" y="3444"/>
                  </a:lnTo>
                  <a:lnTo>
                    <a:pt x="9671" y="4084"/>
                  </a:lnTo>
                  <a:lnTo>
                    <a:pt x="9671" y="4084"/>
                  </a:lnTo>
                  <a:lnTo>
                    <a:pt x="10556" y="4724"/>
                  </a:lnTo>
                  <a:lnTo>
                    <a:pt x="11365" y="5326"/>
                  </a:lnTo>
                  <a:lnTo>
                    <a:pt x="12098" y="5890"/>
                  </a:lnTo>
                  <a:lnTo>
                    <a:pt x="12738" y="6417"/>
                  </a:lnTo>
                  <a:lnTo>
                    <a:pt x="13265" y="6869"/>
                  </a:lnTo>
                  <a:lnTo>
                    <a:pt x="13679" y="7245"/>
                  </a:lnTo>
                  <a:lnTo>
                    <a:pt x="13961" y="7546"/>
                  </a:lnTo>
                  <a:lnTo>
                    <a:pt x="14036" y="7659"/>
                  </a:lnTo>
                  <a:lnTo>
                    <a:pt x="14093" y="7753"/>
                  </a:lnTo>
                  <a:lnTo>
                    <a:pt x="14093" y="7753"/>
                  </a:lnTo>
                  <a:lnTo>
                    <a:pt x="14093" y="7809"/>
                  </a:lnTo>
                  <a:lnTo>
                    <a:pt x="14093" y="7809"/>
                  </a:lnTo>
                  <a:lnTo>
                    <a:pt x="14093" y="7847"/>
                  </a:lnTo>
                  <a:lnTo>
                    <a:pt x="14093" y="7847"/>
                  </a:lnTo>
                  <a:lnTo>
                    <a:pt x="14093" y="7847"/>
                  </a:lnTo>
                  <a:lnTo>
                    <a:pt x="14074" y="7885"/>
                  </a:lnTo>
                  <a:lnTo>
                    <a:pt x="14074" y="7885"/>
                  </a:lnTo>
                  <a:lnTo>
                    <a:pt x="13905" y="8374"/>
                  </a:lnTo>
                  <a:lnTo>
                    <a:pt x="13679" y="8844"/>
                  </a:lnTo>
                  <a:lnTo>
                    <a:pt x="13434" y="9296"/>
                  </a:lnTo>
                  <a:lnTo>
                    <a:pt x="13152" y="974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36"/>
            <p:cNvSpPr/>
            <p:nvPr/>
          </p:nvSpPr>
          <p:spPr>
            <a:xfrm>
              <a:off x="1444150" y="3083050"/>
              <a:ext cx="69175" cy="69175"/>
            </a:xfrm>
            <a:custGeom>
              <a:avLst/>
              <a:gdLst/>
              <a:ahLst/>
              <a:cxnLst/>
              <a:rect l="l" t="t" r="r" b="b"/>
              <a:pathLst>
                <a:path w="2767" h="2767" extrusionOk="0">
                  <a:moveTo>
                    <a:pt x="1299" y="0"/>
                  </a:moveTo>
                  <a:lnTo>
                    <a:pt x="1167" y="19"/>
                  </a:lnTo>
                  <a:lnTo>
                    <a:pt x="1035" y="38"/>
                  </a:lnTo>
                  <a:lnTo>
                    <a:pt x="904" y="94"/>
                  </a:lnTo>
                  <a:lnTo>
                    <a:pt x="791" y="132"/>
                  </a:lnTo>
                  <a:lnTo>
                    <a:pt x="659" y="207"/>
                  </a:lnTo>
                  <a:lnTo>
                    <a:pt x="546" y="282"/>
                  </a:lnTo>
                  <a:lnTo>
                    <a:pt x="452" y="376"/>
                  </a:lnTo>
                  <a:lnTo>
                    <a:pt x="339" y="471"/>
                  </a:lnTo>
                  <a:lnTo>
                    <a:pt x="264" y="583"/>
                  </a:lnTo>
                  <a:lnTo>
                    <a:pt x="189" y="696"/>
                  </a:lnTo>
                  <a:lnTo>
                    <a:pt x="113" y="809"/>
                  </a:lnTo>
                  <a:lnTo>
                    <a:pt x="76" y="941"/>
                  </a:lnTo>
                  <a:lnTo>
                    <a:pt x="38" y="1073"/>
                  </a:lnTo>
                  <a:lnTo>
                    <a:pt x="19" y="1204"/>
                  </a:lnTo>
                  <a:lnTo>
                    <a:pt x="0" y="1336"/>
                  </a:lnTo>
                  <a:lnTo>
                    <a:pt x="0" y="1468"/>
                  </a:lnTo>
                  <a:lnTo>
                    <a:pt x="19" y="1599"/>
                  </a:lnTo>
                  <a:lnTo>
                    <a:pt x="38" y="1731"/>
                  </a:lnTo>
                  <a:lnTo>
                    <a:pt x="76" y="1863"/>
                  </a:lnTo>
                  <a:lnTo>
                    <a:pt x="132" y="1976"/>
                  </a:lnTo>
                  <a:lnTo>
                    <a:pt x="189" y="2107"/>
                  </a:lnTo>
                  <a:lnTo>
                    <a:pt x="283" y="2220"/>
                  </a:lnTo>
                  <a:lnTo>
                    <a:pt x="358" y="2314"/>
                  </a:lnTo>
                  <a:lnTo>
                    <a:pt x="471" y="2427"/>
                  </a:lnTo>
                  <a:lnTo>
                    <a:pt x="584" y="2503"/>
                  </a:lnTo>
                  <a:lnTo>
                    <a:pt x="697" y="2578"/>
                  </a:lnTo>
                  <a:lnTo>
                    <a:pt x="810" y="2653"/>
                  </a:lnTo>
                  <a:lnTo>
                    <a:pt x="941" y="2691"/>
                  </a:lnTo>
                  <a:lnTo>
                    <a:pt x="1073" y="2728"/>
                  </a:lnTo>
                  <a:lnTo>
                    <a:pt x="1205" y="2747"/>
                  </a:lnTo>
                  <a:lnTo>
                    <a:pt x="1336" y="2766"/>
                  </a:lnTo>
                  <a:lnTo>
                    <a:pt x="1468" y="2766"/>
                  </a:lnTo>
                  <a:lnTo>
                    <a:pt x="1600" y="2747"/>
                  </a:lnTo>
                  <a:lnTo>
                    <a:pt x="1731" y="2728"/>
                  </a:lnTo>
                  <a:lnTo>
                    <a:pt x="1844" y="2691"/>
                  </a:lnTo>
                  <a:lnTo>
                    <a:pt x="1976" y="2634"/>
                  </a:lnTo>
                  <a:lnTo>
                    <a:pt x="2089" y="2559"/>
                  </a:lnTo>
                  <a:lnTo>
                    <a:pt x="2202" y="2484"/>
                  </a:lnTo>
                  <a:lnTo>
                    <a:pt x="2315" y="2409"/>
                  </a:lnTo>
                  <a:lnTo>
                    <a:pt x="2409" y="2296"/>
                  </a:lnTo>
                  <a:lnTo>
                    <a:pt x="2503" y="2183"/>
                  </a:lnTo>
                  <a:lnTo>
                    <a:pt x="2578" y="2070"/>
                  </a:lnTo>
                  <a:lnTo>
                    <a:pt x="2635" y="1957"/>
                  </a:lnTo>
                  <a:lnTo>
                    <a:pt x="2691" y="1825"/>
                  </a:lnTo>
                  <a:lnTo>
                    <a:pt x="2729" y="1694"/>
                  </a:lnTo>
                  <a:lnTo>
                    <a:pt x="2748" y="1562"/>
                  </a:lnTo>
                  <a:lnTo>
                    <a:pt x="2766" y="1430"/>
                  </a:lnTo>
                  <a:lnTo>
                    <a:pt x="2766" y="1298"/>
                  </a:lnTo>
                  <a:lnTo>
                    <a:pt x="2748" y="1167"/>
                  </a:lnTo>
                  <a:lnTo>
                    <a:pt x="2710" y="1035"/>
                  </a:lnTo>
                  <a:lnTo>
                    <a:pt x="2672" y="903"/>
                  </a:lnTo>
                  <a:lnTo>
                    <a:pt x="2635" y="790"/>
                  </a:lnTo>
                  <a:lnTo>
                    <a:pt x="2559" y="659"/>
                  </a:lnTo>
                  <a:lnTo>
                    <a:pt x="2484" y="546"/>
                  </a:lnTo>
                  <a:lnTo>
                    <a:pt x="2390" y="452"/>
                  </a:lnTo>
                  <a:lnTo>
                    <a:pt x="2296" y="358"/>
                  </a:lnTo>
                  <a:lnTo>
                    <a:pt x="2183" y="264"/>
                  </a:lnTo>
                  <a:lnTo>
                    <a:pt x="2070" y="188"/>
                  </a:lnTo>
                  <a:lnTo>
                    <a:pt x="1938" y="132"/>
                  </a:lnTo>
                  <a:lnTo>
                    <a:pt x="1826" y="75"/>
                  </a:lnTo>
                  <a:lnTo>
                    <a:pt x="1694" y="38"/>
                  </a:lnTo>
                  <a:lnTo>
                    <a:pt x="1562" y="19"/>
                  </a:lnTo>
                  <a:lnTo>
                    <a:pt x="143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36"/>
            <p:cNvSpPr/>
            <p:nvPr/>
          </p:nvSpPr>
          <p:spPr>
            <a:xfrm>
              <a:off x="1532575" y="3207225"/>
              <a:ext cx="68700" cy="69175"/>
            </a:xfrm>
            <a:custGeom>
              <a:avLst/>
              <a:gdLst/>
              <a:ahLst/>
              <a:cxnLst/>
              <a:rect l="l" t="t" r="r" b="b"/>
              <a:pathLst>
                <a:path w="2748" h="2767" extrusionOk="0">
                  <a:moveTo>
                    <a:pt x="1280" y="0"/>
                  </a:moveTo>
                  <a:lnTo>
                    <a:pt x="1149" y="19"/>
                  </a:lnTo>
                  <a:lnTo>
                    <a:pt x="1036" y="38"/>
                  </a:lnTo>
                  <a:lnTo>
                    <a:pt x="904" y="95"/>
                  </a:lnTo>
                  <a:lnTo>
                    <a:pt x="772" y="132"/>
                  </a:lnTo>
                  <a:lnTo>
                    <a:pt x="659" y="207"/>
                  </a:lnTo>
                  <a:lnTo>
                    <a:pt x="546" y="283"/>
                  </a:lnTo>
                  <a:lnTo>
                    <a:pt x="434" y="377"/>
                  </a:lnTo>
                  <a:lnTo>
                    <a:pt x="339" y="471"/>
                  </a:lnTo>
                  <a:lnTo>
                    <a:pt x="245" y="584"/>
                  </a:lnTo>
                  <a:lnTo>
                    <a:pt x="170" y="697"/>
                  </a:lnTo>
                  <a:lnTo>
                    <a:pt x="114" y="810"/>
                  </a:lnTo>
                  <a:lnTo>
                    <a:pt x="57" y="941"/>
                  </a:lnTo>
                  <a:lnTo>
                    <a:pt x="20" y="1073"/>
                  </a:lnTo>
                  <a:lnTo>
                    <a:pt x="1" y="1205"/>
                  </a:lnTo>
                  <a:lnTo>
                    <a:pt x="1" y="1336"/>
                  </a:lnTo>
                  <a:lnTo>
                    <a:pt x="1" y="1468"/>
                  </a:lnTo>
                  <a:lnTo>
                    <a:pt x="1" y="1600"/>
                  </a:lnTo>
                  <a:lnTo>
                    <a:pt x="38" y="1731"/>
                  </a:lnTo>
                  <a:lnTo>
                    <a:pt x="76" y="1863"/>
                  </a:lnTo>
                  <a:lnTo>
                    <a:pt x="132" y="1976"/>
                  </a:lnTo>
                  <a:lnTo>
                    <a:pt x="189" y="2108"/>
                  </a:lnTo>
                  <a:lnTo>
                    <a:pt x="264" y="2221"/>
                  </a:lnTo>
                  <a:lnTo>
                    <a:pt x="358" y="2315"/>
                  </a:lnTo>
                  <a:lnTo>
                    <a:pt x="452" y="2428"/>
                  </a:lnTo>
                  <a:lnTo>
                    <a:pt x="565" y="2503"/>
                  </a:lnTo>
                  <a:lnTo>
                    <a:pt x="678" y="2578"/>
                  </a:lnTo>
                  <a:lnTo>
                    <a:pt x="810" y="2635"/>
                  </a:lnTo>
                  <a:lnTo>
                    <a:pt x="942" y="2691"/>
                  </a:lnTo>
                  <a:lnTo>
                    <a:pt x="1054" y="2729"/>
                  </a:lnTo>
                  <a:lnTo>
                    <a:pt x="1186" y="2748"/>
                  </a:lnTo>
                  <a:lnTo>
                    <a:pt x="1318" y="2766"/>
                  </a:lnTo>
                  <a:lnTo>
                    <a:pt x="1450" y="2766"/>
                  </a:lnTo>
                  <a:lnTo>
                    <a:pt x="1581" y="2748"/>
                  </a:lnTo>
                  <a:lnTo>
                    <a:pt x="1713" y="2729"/>
                  </a:lnTo>
                  <a:lnTo>
                    <a:pt x="1845" y="2672"/>
                  </a:lnTo>
                  <a:lnTo>
                    <a:pt x="1976" y="2635"/>
                  </a:lnTo>
                  <a:lnTo>
                    <a:pt x="2089" y="2559"/>
                  </a:lnTo>
                  <a:lnTo>
                    <a:pt x="2202" y="2484"/>
                  </a:lnTo>
                  <a:lnTo>
                    <a:pt x="2315" y="2409"/>
                  </a:lnTo>
                  <a:lnTo>
                    <a:pt x="2409" y="2296"/>
                  </a:lnTo>
                  <a:lnTo>
                    <a:pt x="2503" y="2183"/>
                  </a:lnTo>
                  <a:lnTo>
                    <a:pt x="2579" y="2070"/>
                  </a:lnTo>
                  <a:lnTo>
                    <a:pt x="2635" y="1957"/>
                  </a:lnTo>
                  <a:lnTo>
                    <a:pt x="2691" y="1826"/>
                  </a:lnTo>
                  <a:lnTo>
                    <a:pt x="2729" y="1694"/>
                  </a:lnTo>
                  <a:lnTo>
                    <a:pt x="2748" y="1562"/>
                  </a:lnTo>
                  <a:lnTo>
                    <a:pt x="2748" y="1430"/>
                  </a:lnTo>
                  <a:lnTo>
                    <a:pt x="2748" y="1299"/>
                  </a:lnTo>
                  <a:lnTo>
                    <a:pt x="2729" y="1167"/>
                  </a:lnTo>
                  <a:lnTo>
                    <a:pt x="2710" y="1035"/>
                  </a:lnTo>
                  <a:lnTo>
                    <a:pt x="2673" y="904"/>
                  </a:lnTo>
                  <a:lnTo>
                    <a:pt x="2616" y="791"/>
                  </a:lnTo>
                  <a:lnTo>
                    <a:pt x="2560" y="659"/>
                  </a:lnTo>
                  <a:lnTo>
                    <a:pt x="2484" y="546"/>
                  </a:lnTo>
                  <a:lnTo>
                    <a:pt x="2390" y="452"/>
                  </a:lnTo>
                  <a:lnTo>
                    <a:pt x="2296" y="358"/>
                  </a:lnTo>
                  <a:lnTo>
                    <a:pt x="2183" y="264"/>
                  </a:lnTo>
                  <a:lnTo>
                    <a:pt x="2070" y="189"/>
                  </a:lnTo>
                  <a:lnTo>
                    <a:pt x="1939" y="132"/>
                  </a:lnTo>
                  <a:lnTo>
                    <a:pt x="1807" y="76"/>
                  </a:lnTo>
                  <a:lnTo>
                    <a:pt x="1694" y="38"/>
                  </a:lnTo>
                  <a:lnTo>
                    <a:pt x="1562" y="19"/>
                  </a:lnTo>
                  <a:lnTo>
                    <a:pt x="1431"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36"/>
            <p:cNvSpPr/>
            <p:nvPr/>
          </p:nvSpPr>
          <p:spPr>
            <a:xfrm>
              <a:off x="1537750" y="3146550"/>
              <a:ext cx="37200" cy="36700"/>
            </a:xfrm>
            <a:custGeom>
              <a:avLst/>
              <a:gdLst/>
              <a:ahLst/>
              <a:cxnLst/>
              <a:rect l="l" t="t" r="r" b="b"/>
              <a:pathLst>
                <a:path w="1488" h="1468" extrusionOk="0">
                  <a:moveTo>
                    <a:pt x="697" y="0"/>
                  </a:moveTo>
                  <a:lnTo>
                    <a:pt x="565" y="19"/>
                  </a:lnTo>
                  <a:lnTo>
                    <a:pt x="434" y="75"/>
                  </a:lnTo>
                  <a:lnTo>
                    <a:pt x="302" y="151"/>
                  </a:lnTo>
                  <a:lnTo>
                    <a:pt x="189" y="245"/>
                  </a:lnTo>
                  <a:lnTo>
                    <a:pt x="95" y="358"/>
                  </a:lnTo>
                  <a:lnTo>
                    <a:pt x="38" y="508"/>
                  </a:lnTo>
                  <a:lnTo>
                    <a:pt x="20" y="640"/>
                  </a:lnTo>
                  <a:lnTo>
                    <a:pt x="1" y="772"/>
                  </a:lnTo>
                  <a:lnTo>
                    <a:pt x="38" y="922"/>
                  </a:lnTo>
                  <a:lnTo>
                    <a:pt x="76" y="1054"/>
                  </a:lnTo>
                  <a:lnTo>
                    <a:pt x="151" y="1186"/>
                  </a:lnTo>
                  <a:lnTo>
                    <a:pt x="264" y="1280"/>
                  </a:lnTo>
                  <a:lnTo>
                    <a:pt x="377" y="1374"/>
                  </a:lnTo>
                  <a:lnTo>
                    <a:pt x="509" y="1430"/>
                  </a:lnTo>
                  <a:lnTo>
                    <a:pt x="640" y="1468"/>
                  </a:lnTo>
                  <a:lnTo>
                    <a:pt x="791" y="1468"/>
                  </a:lnTo>
                  <a:lnTo>
                    <a:pt x="923" y="1449"/>
                  </a:lnTo>
                  <a:lnTo>
                    <a:pt x="1054" y="1393"/>
                  </a:lnTo>
                  <a:lnTo>
                    <a:pt x="1186" y="1317"/>
                  </a:lnTo>
                  <a:lnTo>
                    <a:pt x="1299" y="1223"/>
                  </a:lnTo>
                  <a:lnTo>
                    <a:pt x="1393" y="1110"/>
                  </a:lnTo>
                  <a:lnTo>
                    <a:pt x="1450" y="979"/>
                  </a:lnTo>
                  <a:lnTo>
                    <a:pt x="1468" y="828"/>
                  </a:lnTo>
                  <a:lnTo>
                    <a:pt x="1487" y="696"/>
                  </a:lnTo>
                  <a:lnTo>
                    <a:pt x="1468" y="546"/>
                  </a:lnTo>
                  <a:lnTo>
                    <a:pt x="1412" y="414"/>
                  </a:lnTo>
                  <a:lnTo>
                    <a:pt x="1337" y="282"/>
                  </a:lnTo>
                  <a:lnTo>
                    <a:pt x="1243" y="188"/>
                  </a:lnTo>
                  <a:lnTo>
                    <a:pt x="1111" y="94"/>
                  </a:lnTo>
                  <a:lnTo>
                    <a:pt x="979" y="38"/>
                  </a:lnTo>
                  <a:lnTo>
                    <a:pt x="847"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36"/>
            <p:cNvSpPr/>
            <p:nvPr/>
          </p:nvSpPr>
          <p:spPr>
            <a:xfrm>
              <a:off x="1527875" y="3050575"/>
              <a:ext cx="36725" cy="37200"/>
            </a:xfrm>
            <a:custGeom>
              <a:avLst/>
              <a:gdLst/>
              <a:ahLst/>
              <a:cxnLst/>
              <a:rect l="l" t="t" r="r" b="b"/>
              <a:pathLst>
                <a:path w="1469" h="1488" extrusionOk="0">
                  <a:moveTo>
                    <a:pt x="678" y="1"/>
                  </a:moveTo>
                  <a:lnTo>
                    <a:pt x="546" y="38"/>
                  </a:lnTo>
                  <a:lnTo>
                    <a:pt x="415" y="76"/>
                  </a:lnTo>
                  <a:lnTo>
                    <a:pt x="283" y="151"/>
                  </a:lnTo>
                  <a:lnTo>
                    <a:pt x="170" y="264"/>
                  </a:lnTo>
                  <a:lnTo>
                    <a:pt x="95" y="377"/>
                  </a:lnTo>
                  <a:lnTo>
                    <a:pt x="38" y="509"/>
                  </a:lnTo>
                  <a:lnTo>
                    <a:pt x="1" y="641"/>
                  </a:lnTo>
                  <a:lnTo>
                    <a:pt x="1" y="791"/>
                  </a:lnTo>
                  <a:lnTo>
                    <a:pt x="19" y="923"/>
                  </a:lnTo>
                  <a:lnTo>
                    <a:pt x="57" y="1073"/>
                  </a:lnTo>
                  <a:lnTo>
                    <a:pt x="132" y="1186"/>
                  </a:lnTo>
                  <a:lnTo>
                    <a:pt x="245" y="1299"/>
                  </a:lnTo>
                  <a:lnTo>
                    <a:pt x="358" y="1393"/>
                  </a:lnTo>
                  <a:lnTo>
                    <a:pt x="490" y="1450"/>
                  </a:lnTo>
                  <a:lnTo>
                    <a:pt x="640" y="1487"/>
                  </a:lnTo>
                  <a:lnTo>
                    <a:pt x="772" y="1487"/>
                  </a:lnTo>
                  <a:lnTo>
                    <a:pt x="923" y="1468"/>
                  </a:lnTo>
                  <a:lnTo>
                    <a:pt x="1054" y="1412"/>
                  </a:lnTo>
                  <a:lnTo>
                    <a:pt x="1167" y="1337"/>
                  </a:lnTo>
                  <a:lnTo>
                    <a:pt x="1280" y="1243"/>
                  </a:lnTo>
                  <a:lnTo>
                    <a:pt x="1374" y="1111"/>
                  </a:lnTo>
                  <a:lnTo>
                    <a:pt x="1431" y="979"/>
                  </a:lnTo>
                  <a:lnTo>
                    <a:pt x="1468" y="848"/>
                  </a:lnTo>
                  <a:lnTo>
                    <a:pt x="1468" y="697"/>
                  </a:lnTo>
                  <a:lnTo>
                    <a:pt x="1449" y="565"/>
                  </a:lnTo>
                  <a:lnTo>
                    <a:pt x="1393" y="434"/>
                  </a:lnTo>
                  <a:lnTo>
                    <a:pt x="1318" y="302"/>
                  </a:lnTo>
                  <a:lnTo>
                    <a:pt x="1224" y="189"/>
                  </a:lnTo>
                  <a:lnTo>
                    <a:pt x="1092" y="114"/>
                  </a:lnTo>
                  <a:lnTo>
                    <a:pt x="960" y="38"/>
                  </a:lnTo>
                  <a:lnTo>
                    <a:pt x="829" y="20"/>
                  </a:lnTo>
                  <a:lnTo>
                    <a:pt x="678"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36"/>
            <p:cNvSpPr/>
            <p:nvPr/>
          </p:nvSpPr>
          <p:spPr>
            <a:xfrm>
              <a:off x="1628075" y="3151250"/>
              <a:ext cx="68700" cy="69175"/>
            </a:xfrm>
            <a:custGeom>
              <a:avLst/>
              <a:gdLst/>
              <a:ahLst/>
              <a:cxnLst/>
              <a:rect l="l" t="t" r="r" b="b"/>
              <a:pathLst>
                <a:path w="2748" h="2767" extrusionOk="0">
                  <a:moveTo>
                    <a:pt x="1299" y="0"/>
                  </a:moveTo>
                  <a:lnTo>
                    <a:pt x="1167" y="19"/>
                  </a:lnTo>
                  <a:lnTo>
                    <a:pt x="1035" y="57"/>
                  </a:lnTo>
                  <a:lnTo>
                    <a:pt x="903" y="94"/>
                  </a:lnTo>
                  <a:lnTo>
                    <a:pt x="772" y="132"/>
                  </a:lnTo>
                  <a:lnTo>
                    <a:pt x="659" y="207"/>
                  </a:lnTo>
                  <a:lnTo>
                    <a:pt x="546" y="283"/>
                  </a:lnTo>
                  <a:lnTo>
                    <a:pt x="433" y="377"/>
                  </a:lnTo>
                  <a:lnTo>
                    <a:pt x="339" y="471"/>
                  </a:lnTo>
                  <a:lnTo>
                    <a:pt x="245" y="584"/>
                  </a:lnTo>
                  <a:lnTo>
                    <a:pt x="170" y="697"/>
                  </a:lnTo>
                  <a:lnTo>
                    <a:pt x="113" y="828"/>
                  </a:lnTo>
                  <a:lnTo>
                    <a:pt x="57" y="941"/>
                  </a:lnTo>
                  <a:lnTo>
                    <a:pt x="19" y="1073"/>
                  </a:lnTo>
                  <a:lnTo>
                    <a:pt x="0" y="1205"/>
                  </a:lnTo>
                  <a:lnTo>
                    <a:pt x="0" y="1336"/>
                  </a:lnTo>
                  <a:lnTo>
                    <a:pt x="0" y="1468"/>
                  </a:lnTo>
                  <a:lnTo>
                    <a:pt x="19" y="1600"/>
                  </a:lnTo>
                  <a:lnTo>
                    <a:pt x="38" y="1731"/>
                  </a:lnTo>
                  <a:lnTo>
                    <a:pt x="76" y="1863"/>
                  </a:lnTo>
                  <a:lnTo>
                    <a:pt x="132" y="1976"/>
                  </a:lnTo>
                  <a:lnTo>
                    <a:pt x="189" y="2108"/>
                  </a:lnTo>
                  <a:lnTo>
                    <a:pt x="264" y="2221"/>
                  </a:lnTo>
                  <a:lnTo>
                    <a:pt x="358" y="2315"/>
                  </a:lnTo>
                  <a:lnTo>
                    <a:pt x="452" y="2428"/>
                  </a:lnTo>
                  <a:lnTo>
                    <a:pt x="565" y="2503"/>
                  </a:lnTo>
                  <a:lnTo>
                    <a:pt x="678" y="2578"/>
                  </a:lnTo>
                  <a:lnTo>
                    <a:pt x="809" y="2653"/>
                  </a:lnTo>
                  <a:lnTo>
                    <a:pt x="941" y="2691"/>
                  </a:lnTo>
                  <a:lnTo>
                    <a:pt x="1054" y="2729"/>
                  </a:lnTo>
                  <a:lnTo>
                    <a:pt x="1186" y="2766"/>
                  </a:lnTo>
                  <a:lnTo>
                    <a:pt x="1468" y="2766"/>
                  </a:lnTo>
                  <a:lnTo>
                    <a:pt x="1600" y="2747"/>
                  </a:lnTo>
                  <a:lnTo>
                    <a:pt x="1713" y="2729"/>
                  </a:lnTo>
                  <a:lnTo>
                    <a:pt x="1844" y="2691"/>
                  </a:lnTo>
                  <a:lnTo>
                    <a:pt x="1976" y="2635"/>
                  </a:lnTo>
                  <a:lnTo>
                    <a:pt x="2089" y="2578"/>
                  </a:lnTo>
                  <a:lnTo>
                    <a:pt x="2202" y="2484"/>
                  </a:lnTo>
                  <a:lnTo>
                    <a:pt x="2315" y="2409"/>
                  </a:lnTo>
                  <a:lnTo>
                    <a:pt x="2409" y="2296"/>
                  </a:lnTo>
                  <a:lnTo>
                    <a:pt x="2503" y="2183"/>
                  </a:lnTo>
                  <a:lnTo>
                    <a:pt x="2578" y="2070"/>
                  </a:lnTo>
                  <a:lnTo>
                    <a:pt x="2635" y="1957"/>
                  </a:lnTo>
                  <a:lnTo>
                    <a:pt x="2691" y="1826"/>
                  </a:lnTo>
                  <a:lnTo>
                    <a:pt x="2729" y="1694"/>
                  </a:lnTo>
                  <a:lnTo>
                    <a:pt x="2747" y="1562"/>
                  </a:lnTo>
                  <a:lnTo>
                    <a:pt x="2747" y="1430"/>
                  </a:lnTo>
                  <a:lnTo>
                    <a:pt x="2747" y="1299"/>
                  </a:lnTo>
                  <a:lnTo>
                    <a:pt x="2747" y="1167"/>
                  </a:lnTo>
                  <a:lnTo>
                    <a:pt x="2710" y="1035"/>
                  </a:lnTo>
                  <a:lnTo>
                    <a:pt x="2672" y="922"/>
                  </a:lnTo>
                  <a:lnTo>
                    <a:pt x="2616" y="791"/>
                  </a:lnTo>
                  <a:lnTo>
                    <a:pt x="2559" y="678"/>
                  </a:lnTo>
                  <a:lnTo>
                    <a:pt x="2484" y="565"/>
                  </a:lnTo>
                  <a:lnTo>
                    <a:pt x="2390" y="452"/>
                  </a:lnTo>
                  <a:lnTo>
                    <a:pt x="2296" y="358"/>
                  </a:lnTo>
                  <a:lnTo>
                    <a:pt x="2183" y="264"/>
                  </a:lnTo>
                  <a:lnTo>
                    <a:pt x="2070" y="189"/>
                  </a:lnTo>
                  <a:lnTo>
                    <a:pt x="1938" y="132"/>
                  </a:lnTo>
                  <a:lnTo>
                    <a:pt x="1807" y="76"/>
                  </a:lnTo>
                  <a:lnTo>
                    <a:pt x="1694" y="38"/>
                  </a:lnTo>
                  <a:lnTo>
                    <a:pt x="1562" y="19"/>
                  </a:lnTo>
                  <a:lnTo>
                    <a:pt x="143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36"/>
            <p:cNvSpPr/>
            <p:nvPr/>
          </p:nvSpPr>
          <p:spPr>
            <a:xfrm>
              <a:off x="1486950" y="2968725"/>
              <a:ext cx="285075" cy="196650"/>
            </a:xfrm>
            <a:custGeom>
              <a:avLst/>
              <a:gdLst/>
              <a:ahLst/>
              <a:cxnLst/>
              <a:rect l="l" t="t" r="r" b="b"/>
              <a:pathLst>
                <a:path w="11403" h="7866" extrusionOk="0">
                  <a:moveTo>
                    <a:pt x="132" y="1"/>
                  </a:moveTo>
                  <a:lnTo>
                    <a:pt x="38" y="20"/>
                  </a:lnTo>
                  <a:lnTo>
                    <a:pt x="19" y="39"/>
                  </a:lnTo>
                  <a:lnTo>
                    <a:pt x="1" y="76"/>
                  </a:lnTo>
                  <a:lnTo>
                    <a:pt x="1" y="114"/>
                  </a:lnTo>
                  <a:lnTo>
                    <a:pt x="57" y="227"/>
                  </a:lnTo>
                  <a:lnTo>
                    <a:pt x="170" y="358"/>
                  </a:lnTo>
                  <a:lnTo>
                    <a:pt x="321" y="547"/>
                  </a:lnTo>
                  <a:lnTo>
                    <a:pt x="528" y="754"/>
                  </a:lnTo>
                  <a:lnTo>
                    <a:pt x="791" y="979"/>
                  </a:lnTo>
                  <a:lnTo>
                    <a:pt x="1431" y="1544"/>
                  </a:lnTo>
                  <a:lnTo>
                    <a:pt x="2240" y="2184"/>
                  </a:lnTo>
                  <a:lnTo>
                    <a:pt x="3162" y="2880"/>
                  </a:lnTo>
                  <a:lnTo>
                    <a:pt x="4215" y="3651"/>
                  </a:lnTo>
                  <a:lnTo>
                    <a:pt x="5363" y="4441"/>
                  </a:lnTo>
                  <a:lnTo>
                    <a:pt x="6473" y="5194"/>
                  </a:lnTo>
                  <a:lnTo>
                    <a:pt x="7527" y="5871"/>
                  </a:lnTo>
                  <a:lnTo>
                    <a:pt x="8487" y="6473"/>
                  </a:lnTo>
                  <a:lnTo>
                    <a:pt x="9352" y="6982"/>
                  </a:lnTo>
                  <a:lnTo>
                    <a:pt x="10086" y="7395"/>
                  </a:lnTo>
                  <a:lnTo>
                    <a:pt x="10688" y="7678"/>
                  </a:lnTo>
                  <a:lnTo>
                    <a:pt x="10933" y="7772"/>
                  </a:lnTo>
                  <a:lnTo>
                    <a:pt x="11121" y="7847"/>
                  </a:lnTo>
                  <a:lnTo>
                    <a:pt x="11271" y="7866"/>
                  </a:lnTo>
                  <a:lnTo>
                    <a:pt x="11365" y="7866"/>
                  </a:lnTo>
                  <a:lnTo>
                    <a:pt x="11403" y="7847"/>
                  </a:lnTo>
                  <a:lnTo>
                    <a:pt x="11403" y="7809"/>
                  </a:lnTo>
                  <a:lnTo>
                    <a:pt x="11403" y="7753"/>
                  </a:lnTo>
                  <a:lnTo>
                    <a:pt x="11346" y="7659"/>
                  </a:lnTo>
                  <a:lnTo>
                    <a:pt x="11271" y="7546"/>
                  </a:lnTo>
                  <a:lnTo>
                    <a:pt x="10989" y="7245"/>
                  </a:lnTo>
                  <a:lnTo>
                    <a:pt x="10575" y="6869"/>
                  </a:lnTo>
                  <a:lnTo>
                    <a:pt x="10048" y="6417"/>
                  </a:lnTo>
                  <a:lnTo>
                    <a:pt x="9408" y="5890"/>
                  </a:lnTo>
                  <a:lnTo>
                    <a:pt x="8675" y="5326"/>
                  </a:lnTo>
                  <a:lnTo>
                    <a:pt x="7866" y="4724"/>
                  </a:lnTo>
                  <a:lnTo>
                    <a:pt x="6981" y="4084"/>
                  </a:lnTo>
                  <a:lnTo>
                    <a:pt x="6040" y="3444"/>
                  </a:lnTo>
                  <a:lnTo>
                    <a:pt x="4799" y="2597"/>
                  </a:lnTo>
                  <a:lnTo>
                    <a:pt x="4667" y="2522"/>
                  </a:lnTo>
                  <a:lnTo>
                    <a:pt x="4535" y="2428"/>
                  </a:lnTo>
                  <a:lnTo>
                    <a:pt x="4404" y="2334"/>
                  </a:lnTo>
                  <a:lnTo>
                    <a:pt x="4140" y="2165"/>
                  </a:lnTo>
                  <a:lnTo>
                    <a:pt x="3143" y="1544"/>
                  </a:lnTo>
                  <a:lnTo>
                    <a:pt x="2898" y="1393"/>
                  </a:lnTo>
                  <a:lnTo>
                    <a:pt x="2560" y="1205"/>
                  </a:lnTo>
                  <a:lnTo>
                    <a:pt x="1732" y="716"/>
                  </a:lnTo>
                  <a:lnTo>
                    <a:pt x="1054" y="358"/>
                  </a:lnTo>
                  <a:lnTo>
                    <a:pt x="1017" y="340"/>
                  </a:lnTo>
                  <a:lnTo>
                    <a:pt x="866" y="264"/>
                  </a:lnTo>
                  <a:lnTo>
                    <a:pt x="791" y="246"/>
                  </a:lnTo>
                  <a:lnTo>
                    <a:pt x="697" y="189"/>
                  </a:lnTo>
                  <a:lnTo>
                    <a:pt x="659" y="170"/>
                  </a:lnTo>
                  <a:lnTo>
                    <a:pt x="433" y="95"/>
                  </a:lnTo>
                  <a:lnTo>
                    <a:pt x="264" y="39"/>
                  </a:lnTo>
                  <a:lnTo>
                    <a:pt x="132"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36"/>
            <p:cNvSpPr/>
            <p:nvPr/>
          </p:nvSpPr>
          <p:spPr>
            <a:xfrm>
              <a:off x="1590900" y="2966375"/>
              <a:ext cx="195725" cy="324600"/>
            </a:xfrm>
            <a:custGeom>
              <a:avLst/>
              <a:gdLst/>
              <a:ahLst/>
              <a:cxnLst/>
              <a:rect l="l" t="t" r="r" b="b"/>
              <a:pathLst>
                <a:path w="7829" h="12984" extrusionOk="0">
                  <a:moveTo>
                    <a:pt x="1" y="12965"/>
                  </a:moveTo>
                  <a:lnTo>
                    <a:pt x="358" y="12984"/>
                  </a:lnTo>
                  <a:lnTo>
                    <a:pt x="428" y="12981"/>
                  </a:lnTo>
                  <a:lnTo>
                    <a:pt x="428" y="12981"/>
                  </a:lnTo>
                  <a:lnTo>
                    <a:pt x="1" y="12965"/>
                  </a:lnTo>
                  <a:close/>
                  <a:moveTo>
                    <a:pt x="5363" y="1"/>
                  </a:moveTo>
                  <a:lnTo>
                    <a:pt x="5570" y="490"/>
                  </a:lnTo>
                  <a:lnTo>
                    <a:pt x="5740" y="979"/>
                  </a:lnTo>
                  <a:lnTo>
                    <a:pt x="5890" y="1450"/>
                  </a:lnTo>
                  <a:lnTo>
                    <a:pt x="6022" y="1920"/>
                  </a:lnTo>
                  <a:lnTo>
                    <a:pt x="6116" y="2372"/>
                  </a:lnTo>
                  <a:lnTo>
                    <a:pt x="6210" y="2804"/>
                  </a:lnTo>
                  <a:lnTo>
                    <a:pt x="6267" y="3237"/>
                  </a:lnTo>
                  <a:lnTo>
                    <a:pt x="6323" y="3651"/>
                  </a:lnTo>
                  <a:lnTo>
                    <a:pt x="6342" y="4065"/>
                  </a:lnTo>
                  <a:lnTo>
                    <a:pt x="6342" y="4460"/>
                  </a:lnTo>
                  <a:lnTo>
                    <a:pt x="6342" y="4855"/>
                  </a:lnTo>
                  <a:lnTo>
                    <a:pt x="6304" y="5232"/>
                  </a:lnTo>
                  <a:lnTo>
                    <a:pt x="6267" y="5608"/>
                  </a:lnTo>
                  <a:lnTo>
                    <a:pt x="6210" y="5965"/>
                  </a:lnTo>
                  <a:lnTo>
                    <a:pt x="6135" y="6304"/>
                  </a:lnTo>
                  <a:lnTo>
                    <a:pt x="6060" y="6643"/>
                  </a:lnTo>
                  <a:lnTo>
                    <a:pt x="6530" y="7057"/>
                  </a:lnTo>
                  <a:lnTo>
                    <a:pt x="6887" y="7395"/>
                  </a:lnTo>
                  <a:lnTo>
                    <a:pt x="7113" y="7659"/>
                  </a:lnTo>
                  <a:lnTo>
                    <a:pt x="7188" y="7772"/>
                  </a:lnTo>
                  <a:lnTo>
                    <a:pt x="7245" y="7847"/>
                  </a:lnTo>
                  <a:lnTo>
                    <a:pt x="7245" y="7903"/>
                  </a:lnTo>
                  <a:lnTo>
                    <a:pt x="7245" y="7941"/>
                  </a:lnTo>
                  <a:lnTo>
                    <a:pt x="7226" y="7979"/>
                  </a:lnTo>
                  <a:lnTo>
                    <a:pt x="7057" y="8468"/>
                  </a:lnTo>
                  <a:lnTo>
                    <a:pt x="6831" y="8938"/>
                  </a:lnTo>
                  <a:lnTo>
                    <a:pt x="6586" y="9390"/>
                  </a:lnTo>
                  <a:lnTo>
                    <a:pt x="6304" y="9841"/>
                  </a:lnTo>
                  <a:lnTo>
                    <a:pt x="6041" y="10218"/>
                  </a:lnTo>
                  <a:lnTo>
                    <a:pt x="5740" y="10556"/>
                  </a:lnTo>
                  <a:lnTo>
                    <a:pt x="5439" y="10895"/>
                  </a:lnTo>
                  <a:lnTo>
                    <a:pt x="5119" y="11196"/>
                  </a:lnTo>
                  <a:lnTo>
                    <a:pt x="4761" y="11478"/>
                  </a:lnTo>
                  <a:lnTo>
                    <a:pt x="4423" y="11723"/>
                  </a:lnTo>
                  <a:lnTo>
                    <a:pt x="4046" y="11968"/>
                  </a:lnTo>
                  <a:lnTo>
                    <a:pt x="3670" y="12175"/>
                  </a:lnTo>
                  <a:lnTo>
                    <a:pt x="3275" y="12363"/>
                  </a:lnTo>
                  <a:lnTo>
                    <a:pt x="2880" y="12532"/>
                  </a:lnTo>
                  <a:lnTo>
                    <a:pt x="2466" y="12664"/>
                  </a:lnTo>
                  <a:lnTo>
                    <a:pt x="2052" y="12777"/>
                  </a:lnTo>
                  <a:lnTo>
                    <a:pt x="1638" y="12871"/>
                  </a:lnTo>
                  <a:lnTo>
                    <a:pt x="1205" y="12927"/>
                  </a:lnTo>
                  <a:lnTo>
                    <a:pt x="791" y="12965"/>
                  </a:lnTo>
                  <a:lnTo>
                    <a:pt x="428" y="12981"/>
                  </a:lnTo>
                  <a:lnTo>
                    <a:pt x="428" y="12981"/>
                  </a:lnTo>
                  <a:lnTo>
                    <a:pt x="509" y="12984"/>
                  </a:lnTo>
                  <a:lnTo>
                    <a:pt x="848" y="12984"/>
                  </a:lnTo>
                  <a:lnTo>
                    <a:pt x="1186" y="12946"/>
                  </a:lnTo>
                  <a:lnTo>
                    <a:pt x="1525" y="12908"/>
                  </a:lnTo>
                  <a:lnTo>
                    <a:pt x="1864" y="12852"/>
                  </a:lnTo>
                  <a:lnTo>
                    <a:pt x="2184" y="12777"/>
                  </a:lnTo>
                  <a:lnTo>
                    <a:pt x="2503" y="12701"/>
                  </a:lnTo>
                  <a:lnTo>
                    <a:pt x="2823" y="12589"/>
                  </a:lnTo>
                  <a:lnTo>
                    <a:pt x="3124" y="12476"/>
                  </a:lnTo>
                  <a:lnTo>
                    <a:pt x="3425" y="12344"/>
                  </a:lnTo>
                  <a:lnTo>
                    <a:pt x="3726" y="12193"/>
                  </a:lnTo>
                  <a:lnTo>
                    <a:pt x="4009" y="12043"/>
                  </a:lnTo>
                  <a:lnTo>
                    <a:pt x="4291" y="11874"/>
                  </a:lnTo>
                  <a:lnTo>
                    <a:pt x="4554" y="11685"/>
                  </a:lnTo>
                  <a:lnTo>
                    <a:pt x="4818" y="11497"/>
                  </a:lnTo>
                  <a:lnTo>
                    <a:pt x="5062" y="11290"/>
                  </a:lnTo>
                  <a:lnTo>
                    <a:pt x="5307" y="11083"/>
                  </a:lnTo>
                  <a:lnTo>
                    <a:pt x="5533" y="10857"/>
                  </a:lnTo>
                  <a:lnTo>
                    <a:pt x="5758" y="10613"/>
                  </a:lnTo>
                  <a:lnTo>
                    <a:pt x="5984" y="10368"/>
                  </a:lnTo>
                  <a:lnTo>
                    <a:pt x="6172" y="10105"/>
                  </a:lnTo>
                  <a:lnTo>
                    <a:pt x="6379" y="9841"/>
                  </a:lnTo>
                  <a:lnTo>
                    <a:pt x="6568" y="9559"/>
                  </a:lnTo>
                  <a:lnTo>
                    <a:pt x="6737" y="9277"/>
                  </a:lnTo>
                  <a:lnTo>
                    <a:pt x="6887" y="8995"/>
                  </a:lnTo>
                  <a:lnTo>
                    <a:pt x="7038" y="8694"/>
                  </a:lnTo>
                  <a:lnTo>
                    <a:pt x="7188" y="8374"/>
                  </a:lnTo>
                  <a:lnTo>
                    <a:pt x="7301" y="8073"/>
                  </a:lnTo>
                  <a:lnTo>
                    <a:pt x="7414" y="7753"/>
                  </a:lnTo>
                  <a:lnTo>
                    <a:pt x="7527" y="7414"/>
                  </a:lnTo>
                  <a:lnTo>
                    <a:pt x="7621" y="7076"/>
                  </a:lnTo>
                  <a:lnTo>
                    <a:pt x="7696" y="6737"/>
                  </a:lnTo>
                  <a:lnTo>
                    <a:pt x="7753" y="6398"/>
                  </a:lnTo>
                  <a:lnTo>
                    <a:pt x="7791" y="6041"/>
                  </a:lnTo>
                  <a:lnTo>
                    <a:pt x="7828" y="5702"/>
                  </a:lnTo>
                  <a:lnTo>
                    <a:pt x="7828" y="5344"/>
                  </a:lnTo>
                  <a:lnTo>
                    <a:pt x="7828" y="5025"/>
                  </a:lnTo>
                  <a:lnTo>
                    <a:pt x="7809" y="4705"/>
                  </a:lnTo>
                  <a:lnTo>
                    <a:pt x="7753" y="4385"/>
                  </a:lnTo>
                  <a:lnTo>
                    <a:pt x="7715" y="4065"/>
                  </a:lnTo>
                  <a:lnTo>
                    <a:pt x="7640" y="3783"/>
                  </a:lnTo>
                  <a:lnTo>
                    <a:pt x="7565" y="3482"/>
                  </a:lnTo>
                  <a:lnTo>
                    <a:pt x="7471" y="3218"/>
                  </a:lnTo>
                  <a:lnTo>
                    <a:pt x="7377" y="2936"/>
                  </a:lnTo>
                  <a:lnTo>
                    <a:pt x="7264" y="2673"/>
                  </a:lnTo>
                  <a:lnTo>
                    <a:pt x="7038" y="2202"/>
                  </a:lnTo>
                  <a:lnTo>
                    <a:pt x="6793" y="1751"/>
                  </a:lnTo>
                  <a:lnTo>
                    <a:pt x="6530" y="1356"/>
                  </a:lnTo>
                  <a:lnTo>
                    <a:pt x="6285" y="998"/>
                  </a:lnTo>
                  <a:lnTo>
                    <a:pt x="6041" y="697"/>
                  </a:lnTo>
                  <a:lnTo>
                    <a:pt x="5834" y="452"/>
                  </a:lnTo>
                  <a:lnTo>
                    <a:pt x="5495" y="114"/>
                  </a:lnTo>
                  <a:lnTo>
                    <a:pt x="5363"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36"/>
            <p:cNvSpPr/>
            <p:nvPr/>
          </p:nvSpPr>
          <p:spPr>
            <a:xfrm>
              <a:off x="1590900" y="2966375"/>
              <a:ext cx="195725" cy="324600"/>
            </a:xfrm>
            <a:custGeom>
              <a:avLst/>
              <a:gdLst/>
              <a:ahLst/>
              <a:cxnLst/>
              <a:rect l="l" t="t" r="r" b="b"/>
              <a:pathLst>
                <a:path w="7829" h="12984" fill="none" extrusionOk="0">
                  <a:moveTo>
                    <a:pt x="5363" y="1"/>
                  </a:moveTo>
                  <a:lnTo>
                    <a:pt x="5363" y="1"/>
                  </a:lnTo>
                  <a:lnTo>
                    <a:pt x="5570" y="490"/>
                  </a:lnTo>
                  <a:lnTo>
                    <a:pt x="5740" y="979"/>
                  </a:lnTo>
                  <a:lnTo>
                    <a:pt x="5890" y="1450"/>
                  </a:lnTo>
                  <a:lnTo>
                    <a:pt x="6022" y="1920"/>
                  </a:lnTo>
                  <a:lnTo>
                    <a:pt x="6116" y="2372"/>
                  </a:lnTo>
                  <a:lnTo>
                    <a:pt x="6210" y="2804"/>
                  </a:lnTo>
                  <a:lnTo>
                    <a:pt x="6267" y="3237"/>
                  </a:lnTo>
                  <a:lnTo>
                    <a:pt x="6323" y="3651"/>
                  </a:lnTo>
                  <a:lnTo>
                    <a:pt x="6342" y="4065"/>
                  </a:lnTo>
                  <a:lnTo>
                    <a:pt x="6342" y="4460"/>
                  </a:lnTo>
                  <a:lnTo>
                    <a:pt x="6342" y="4855"/>
                  </a:lnTo>
                  <a:lnTo>
                    <a:pt x="6304" y="5232"/>
                  </a:lnTo>
                  <a:lnTo>
                    <a:pt x="6267" y="5608"/>
                  </a:lnTo>
                  <a:lnTo>
                    <a:pt x="6210" y="5965"/>
                  </a:lnTo>
                  <a:lnTo>
                    <a:pt x="6135" y="6304"/>
                  </a:lnTo>
                  <a:lnTo>
                    <a:pt x="6060" y="6643"/>
                  </a:lnTo>
                  <a:lnTo>
                    <a:pt x="6060" y="6643"/>
                  </a:lnTo>
                  <a:lnTo>
                    <a:pt x="6530" y="7057"/>
                  </a:lnTo>
                  <a:lnTo>
                    <a:pt x="6887" y="7395"/>
                  </a:lnTo>
                  <a:lnTo>
                    <a:pt x="7113" y="7659"/>
                  </a:lnTo>
                  <a:lnTo>
                    <a:pt x="7188" y="7772"/>
                  </a:lnTo>
                  <a:lnTo>
                    <a:pt x="7245" y="7847"/>
                  </a:lnTo>
                  <a:lnTo>
                    <a:pt x="7245" y="7847"/>
                  </a:lnTo>
                  <a:lnTo>
                    <a:pt x="7245" y="7903"/>
                  </a:lnTo>
                  <a:lnTo>
                    <a:pt x="7245" y="7903"/>
                  </a:lnTo>
                  <a:lnTo>
                    <a:pt x="7245" y="7903"/>
                  </a:lnTo>
                  <a:lnTo>
                    <a:pt x="7245" y="7903"/>
                  </a:lnTo>
                  <a:lnTo>
                    <a:pt x="7245" y="7941"/>
                  </a:lnTo>
                  <a:lnTo>
                    <a:pt x="7245" y="7941"/>
                  </a:lnTo>
                  <a:lnTo>
                    <a:pt x="7245" y="7941"/>
                  </a:lnTo>
                  <a:lnTo>
                    <a:pt x="7226" y="7979"/>
                  </a:lnTo>
                  <a:lnTo>
                    <a:pt x="7226" y="7979"/>
                  </a:lnTo>
                  <a:lnTo>
                    <a:pt x="7057" y="8468"/>
                  </a:lnTo>
                  <a:lnTo>
                    <a:pt x="6831" y="8938"/>
                  </a:lnTo>
                  <a:lnTo>
                    <a:pt x="6586" y="9390"/>
                  </a:lnTo>
                  <a:lnTo>
                    <a:pt x="6304" y="9841"/>
                  </a:lnTo>
                  <a:lnTo>
                    <a:pt x="6304" y="9841"/>
                  </a:lnTo>
                  <a:lnTo>
                    <a:pt x="6041" y="10218"/>
                  </a:lnTo>
                  <a:lnTo>
                    <a:pt x="5740" y="10556"/>
                  </a:lnTo>
                  <a:lnTo>
                    <a:pt x="5439" y="10895"/>
                  </a:lnTo>
                  <a:lnTo>
                    <a:pt x="5119" y="11196"/>
                  </a:lnTo>
                  <a:lnTo>
                    <a:pt x="4761" y="11478"/>
                  </a:lnTo>
                  <a:lnTo>
                    <a:pt x="4423" y="11723"/>
                  </a:lnTo>
                  <a:lnTo>
                    <a:pt x="4046" y="11968"/>
                  </a:lnTo>
                  <a:lnTo>
                    <a:pt x="3670" y="12175"/>
                  </a:lnTo>
                  <a:lnTo>
                    <a:pt x="3275" y="12363"/>
                  </a:lnTo>
                  <a:lnTo>
                    <a:pt x="2880" y="12532"/>
                  </a:lnTo>
                  <a:lnTo>
                    <a:pt x="2466" y="12664"/>
                  </a:lnTo>
                  <a:lnTo>
                    <a:pt x="2052" y="12777"/>
                  </a:lnTo>
                  <a:lnTo>
                    <a:pt x="1638" y="12871"/>
                  </a:lnTo>
                  <a:lnTo>
                    <a:pt x="1205" y="12927"/>
                  </a:lnTo>
                  <a:lnTo>
                    <a:pt x="791" y="12965"/>
                  </a:lnTo>
                  <a:lnTo>
                    <a:pt x="358" y="12984"/>
                  </a:lnTo>
                  <a:lnTo>
                    <a:pt x="358" y="12984"/>
                  </a:lnTo>
                  <a:lnTo>
                    <a:pt x="1" y="12965"/>
                  </a:lnTo>
                  <a:lnTo>
                    <a:pt x="1" y="12965"/>
                  </a:lnTo>
                  <a:lnTo>
                    <a:pt x="509" y="12984"/>
                  </a:lnTo>
                  <a:lnTo>
                    <a:pt x="509" y="12984"/>
                  </a:lnTo>
                  <a:lnTo>
                    <a:pt x="848" y="12984"/>
                  </a:lnTo>
                  <a:lnTo>
                    <a:pt x="1186" y="12946"/>
                  </a:lnTo>
                  <a:lnTo>
                    <a:pt x="1525" y="12908"/>
                  </a:lnTo>
                  <a:lnTo>
                    <a:pt x="1864" y="12852"/>
                  </a:lnTo>
                  <a:lnTo>
                    <a:pt x="2184" y="12777"/>
                  </a:lnTo>
                  <a:lnTo>
                    <a:pt x="2503" y="12701"/>
                  </a:lnTo>
                  <a:lnTo>
                    <a:pt x="2823" y="12589"/>
                  </a:lnTo>
                  <a:lnTo>
                    <a:pt x="3124" y="12476"/>
                  </a:lnTo>
                  <a:lnTo>
                    <a:pt x="3425" y="12344"/>
                  </a:lnTo>
                  <a:lnTo>
                    <a:pt x="3726" y="12193"/>
                  </a:lnTo>
                  <a:lnTo>
                    <a:pt x="4009" y="12043"/>
                  </a:lnTo>
                  <a:lnTo>
                    <a:pt x="4291" y="11874"/>
                  </a:lnTo>
                  <a:lnTo>
                    <a:pt x="4554" y="11685"/>
                  </a:lnTo>
                  <a:lnTo>
                    <a:pt x="4818" y="11497"/>
                  </a:lnTo>
                  <a:lnTo>
                    <a:pt x="5062" y="11290"/>
                  </a:lnTo>
                  <a:lnTo>
                    <a:pt x="5307" y="11083"/>
                  </a:lnTo>
                  <a:lnTo>
                    <a:pt x="5533" y="10857"/>
                  </a:lnTo>
                  <a:lnTo>
                    <a:pt x="5758" y="10613"/>
                  </a:lnTo>
                  <a:lnTo>
                    <a:pt x="5984" y="10368"/>
                  </a:lnTo>
                  <a:lnTo>
                    <a:pt x="6172" y="10105"/>
                  </a:lnTo>
                  <a:lnTo>
                    <a:pt x="6379" y="9841"/>
                  </a:lnTo>
                  <a:lnTo>
                    <a:pt x="6568" y="9559"/>
                  </a:lnTo>
                  <a:lnTo>
                    <a:pt x="6737" y="9277"/>
                  </a:lnTo>
                  <a:lnTo>
                    <a:pt x="6887" y="8995"/>
                  </a:lnTo>
                  <a:lnTo>
                    <a:pt x="7038" y="8694"/>
                  </a:lnTo>
                  <a:lnTo>
                    <a:pt x="7188" y="8374"/>
                  </a:lnTo>
                  <a:lnTo>
                    <a:pt x="7301" y="8073"/>
                  </a:lnTo>
                  <a:lnTo>
                    <a:pt x="7414" y="7753"/>
                  </a:lnTo>
                  <a:lnTo>
                    <a:pt x="7527" y="7414"/>
                  </a:lnTo>
                  <a:lnTo>
                    <a:pt x="7621" y="7076"/>
                  </a:lnTo>
                  <a:lnTo>
                    <a:pt x="7696" y="6737"/>
                  </a:lnTo>
                  <a:lnTo>
                    <a:pt x="7753" y="6398"/>
                  </a:lnTo>
                  <a:lnTo>
                    <a:pt x="7753" y="6398"/>
                  </a:lnTo>
                  <a:lnTo>
                    <a:pt x="7791" y="6041"/>
                  </a:lnTo>
                  <a:lnTo>
                    <a:pt x="7828" y="5702"/>
                  </a:lnTo>
                  <a:lnTo>
                    <a:pt x="7828" y="5344"/>
                  </a:lnTo>
                  <a:lnTo>
                    <a:pt x="7828" y="5025"/>
                  </a:lnTo>
                  <a:lnTo>
                    <a:pt x="7809" y="4705"/>
                  </a:lnTo>
                  <a:lnTo>
                    <a:pt x="7753" y="4385"/>
                  </a:lnTo>
                  <a:lnTo>
                    <a:pt x="7715" y="4065"/>
                  </a:lnTo>
                  <a:lnTo>
                    <a:pt x="7640" y="3783"/>
                  </a:lnTo>
                  <a:lnTo>
                    <a:pt x="7565" y="3482"/>
                  </a:lnTo>
                  <a:lnTo>
                    <a:pt x="7471" y="3218"/>
                  </a:lnTo>
                  <a:lnTo>
                    <a:pt x="7377" y="2936"/>
                  </a:lnTo>
                  <a:lnTo>
                    <a:pt x="7264" y="2673"/>
                  </a:lnTo>
                  <a:lnTo>
                    <a:pt x="7038" y="2202"/>
                  </a:lnTo>
                  <a:lnTo>
                    <a:pt x="6793" y="1751"/>
                  </a:lnTo>
                  <a:lnTo>
                    <a:pt x="6530" y="1356"/>
                  </a:lnTo>
                  <a:lnTo>
                    <a:pt x="6285" y="998"/>
                  </a:lnTo>
                  <a:lnTo>
                    <a:pt x="6041" y="697"/>
                  </a:lnTo>
                  <a:lnTo>
                    <a:pt x="5834" y="452"/>
                  </a:lnTo>
                  <a:lnTo>
                    <a:pt x="5495" y="114"/>
                  </a:lnTo>
                  <a:lnTo>
                    <a:pt x="536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36"/>
            <p:cNvSpPr/>
            <p:nvPr/>
          </p:nvSpPr>
          <p:spPr>
            <a:xfrm>
              <a:off x="1590900" y="3151725"/>
              <a:ext cx="181125" cy="139250"/>
            </a:xfrm>
            <a:custGeom>
              <a:avLst/>
              <a:gdLst/>
              <a:ahLst/>
              <a:cxnLst/>
              <a:rect l="l" t="t" r="r" b="b"/>
              <a:pathLst>
                <a:path w="7245" h="5570" extrusionOk="0">
                  <a:moveTo>
                    <a:pt x="5796" y="0"/>
                  </a:moveTo>
                  <a:lnTo>
                    <a:pt x="5646" y="358"/>
                  </a:lnTo>
                  <a:lnTo>
                    <a:pt x="5476" y="715"/>
                  </a:lnTo>
                  <a:lnTo>
                    <a:pt x="5307" y="1054"/>
                  </a:lnTo>
                  <a:lnTo>
                    <a:pt x="5119" y="1374"/>
                  </a:lnTo>
                  <a:lnTo>
                    <a:pt x="4912" y="1694"/>
                  </a:lnTo>
                  <a:lnTo>
                    <a:pt x="4705" y="1976"/>
                  </a:lnTo>
                  <a:lnTo>
                    <a:pt x="4479" y="2277"/>
                  </a:lnTo>
                  <a:lnTo>
                    <a:pt x="4253" y="2540"/>
                  </a:lnTo>
                  <a:lnTo>
                    <a:pt x="4009" y="2804"/>
                  </a:lnTo>
                  <a:lnTo>
                    <a:pt x="3783" y="3048"/>
                  </a:lnTo>
                  <a:lnTo>
                    <a:pt x="3294" y="3500"/>
                  </a:lnTo>
                  <a:lnTo>
                    <a:pt x="2804" y="3914"/>
                  </a:lnTo>
                  <a:lnTo>
                    <a:pt x="2315" y="4271"/>
                  </a:lnTo>
                  <a:lnTo>
                    <a:pt x="1864" y="4572"/>
                  </a:lnTo>
                  <a:lnTo>
                    <a:pt x="1431" y="4836"/>
                  </a:lnTo>
                  <a:lnTo>
                    <a:pt x="1036" y="5062"/>
                  </a:lnTo>
                  <a:lnTo>
                    <a:pt x="678" y="5250"/>
                  </a:lnTo>
                  <a:lnTo>
                    <a:pt x="170" y="5476"/>
                  </a:lnTo>
                  <a:lnTo>
                    <a:pt x="1" y="5551"/>
                  </a:lnTo>
                  <a:lnTo>
                    <a:pt x="358" y="5570"/>
                  </a:lnTo>
                  <a:lnTo>
                    <a:pt x="791" y="5551"/>
                  </a:lnTo>
                  <a:lnTo>
                    <a:pt x="1205" y="5513"/>
                  </a:lnTo>
                  <a:lnTo>
                    <a:pt x="1638" y="5457"/>
                  </a:lnTo>
                  <a:lnTo>
                    <a:pt x="2052" y="5363"/>
                  </a:lnTo>
                  <a:lnTo>
                    <a:pt x="2466" y="5250"/>
                  </a:lnTo>
                  <a:lnTo>
                    <a:pt x="2880" y="5118"/>
                  </a:lnTo>
                  <a:lnTo>
                    <a:pt x="3275" y="4949"/>
                  </a:lnTo>
                  <a:lnTo>
                    <a:pt x="3670" y="4761"/>
                  </a:lnTo>
                  <a:lnTo>
                    <a:pt x="4046" y="4554"/>
                  </a:lnTo>
                  <a:lnTo>
                    <a:pt x="4423" y="4309"/>
                  </a:lnTo>
                  <a:lnTo>
                    <a:pt x="4761" y="4064"/>
                  </a:lnTo>
                  <a:lnTo>
                    <a:pt x="5119" y="3782"/>
                  </a:lnTo>
                  <a:lnTo>
                    <a:pt x="5439" y="3481"/>
                  </a:lnTo>
                  <a:lnTo>
                    <a:pt x="5740" y="3142"/>
                  </a:lnTo>
                  <a:lnTo>
                    <a:pt x="6041" y="2804"/>
                  </a:lnTo>
                  <a:lnTo>
                    <a:pt x="6304" y="2427"/>
                  </a:lnTo>
                  <a:lnTo>
                    <a:pt x="6586" y="1976"/>
                  </a:lnTo>
                  <a:lnTo>
                    <a:pt x="6831" y="1524"/>
                  </a:lnTo>
                  <a:lnTo>
                    <a:pt x="7057" y="1054"/>
                  </a:lnTo>
                  <a:lnTo>
                    <a:pt x="7226" y="565"/>
                  </a:lnTo>
                  <a:lnTo>
                    <a:pt x="7245" y="527"/>
                  </a:lnTo>
                  <a:lnTo>
                    <a:pt x="7245" y="527"/>
                  </a:lnTo>
                  <a:lnTo>
                    <a:pt x="7207" y="546"/>
                  </a:lnTo>
                  <a:lnTo>
                    <a:pt x="7151" y="565"/>
                  </a:lnTo>
                  <a:lnTo>
                    <a:pt x="7057" y="546"/>
                  </a:lnTo>
                  <a:lnTo>
                    <a:pt x="6944" y="527"/>
                  </a:lnTo>
                  <a:lnTo>
                    <a:pt x="6662" y="414"/>
                  </a:lnTo>
                  <a:lnTo>
                    <a:pt x="6267" y="245"/>
                  </a:lnTo>
                  <a:lnTo>
                    <a:pt x="579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36"/>
            <p:cNvSpPr/>
            <p:nvPr/>
          </p:nvSpPr>
          <p:spPr>
            <a:xfrm>
              <a:off x="1590900" y="3151725"/>
              <a:ext cx="181125" cy="139250"/>
            </a:xfrm>
            <a:custGeom>
              <a:avLst/>
              <a:gdLst/>
              <a:ahLst/>
              <a:cxnLst/>
              <a:rect l="l" t="t" r="r" b="b"/>
              <a:pathLst>
                <a:path w="7245" h="5570" fill="none" extrusionOk="0">
                  <a:moveTo>
                    <a:pt x="5796" y="0"/>
                  </a:moveTo>
                  <a:lnTo>
                    <a:pt x="5796" y="0"/>
                  </a:lnTo>
                  <a:lnTo>
                    <a:pt x="5646" y="358"/>
                  </a:lnTo>
                  <a:lnTo>
                    <a:pt x="5476" y="715"/>
                  </a:lnTo>
                  <a:lnTo>
                    <a:pt x="5307" y="1054"/>
                  </a:lnTo>
                  <a:lnTo>
                    <a:pt x="5119" y="1374"/>
                  </a:lnTo>
                  <a:lnTo>
                    <a:pt x="4912" y="1694"/>
                  </a:lnTo>
                  <a:lnTo>
                    <a:pt x="4705" y="1976"/>
                  </a:lnTo>
                  <a:lnTo>
                    <a:pt x="4479" y="2277"/>
                  </a:lnTo>
                  <a:lnTo>
                    <a:pt x="4253" y="2540"/>
                  </a:lnTo>
                  <a:lnTo>
                    <a:pt x="4009" y="2804"/>
                  </a:lnTo>
                  <a:lnTo>
                    <a:pt x="3783" y="3048"/>
                  </a:lnTo>
                  <a:lnTo>
                    <a:pt x="3294" y="3500"/>
                  </a:lnTo>
                  <a:lnTo>
                    <a:pt x="2804" y="3914"/>
                  </a:lnTo>
                  <a:lnTo>
                    <a:pt x="2315" y="4271"/>
                  </a:lnTo>
                  <a:lnTo>
                    <a:pt x="1864" y="4572"/>
                  </a:lnTo>
                  <a:lnTo>
                    <a:pt x="1431" y="4836"/>
                  </a:lnTo>
                  <a:lnTo>
                    <a:pt x="1036" y="5062"/>
                  </a:lnTo>
                  <a:lnTo>
                    <a:pt x="678" y="5250"/>
                  </a:lnTo>
                  <a:lnTo>
                    <a:pt x="170" y="5476"/>
                  </a:lnTo>
                  <a:lnTo>
                    <a:pt x="1" y="5551"/>
                  </a:lnTo>
                  <a:lnTo>
                    <a:pt x="1" y="5551"/>
                  </a:lnTo>
                  <a:lnTo>
                    <a:pt x="1" y="5551"/>
                  </a:lnTo>
                  <a:lnTo>
                    <a:pt x="1" y="5551"/>
                  </a:lnTo>
                  <a:lnTo>
                    <a:pt x="358" y="5570"/>
                  </a:lnTo>
                  <a:lnTo>
                    <a:pt x="358" y="5570"/>
                  </a:lnTo>
                  <a:lnTo>
                    <a:pt x="791" y="5551"/>
                  </a:lnTo>
                  <a:lnTo>
                    <a:pt x="1205" y="5513"/>
                  </a:lnTo>
                  <a:lnTo>
                    <a:pt x="1638" y="5457"/>
                  </a:lnTo>
                  <a:lnTo>
                    <a:pt x="2052" y="5363"/>
                  </a:lnTo>
                  <a:lnTo>
                    <a:pt x="2466" y="5250"/>
                  </a:lnTo>
                  <a:lnTo>
                    <a:pt x="2880" y="5118"/>
                  </a:lnTo>
                  <a:lnTo>
                    <a:pt x="3275" y="4949"/>
                  </a:lnTo>
                  <a:lnTo>
                    <a:pt x="3670" y="4761"/>
                  </a:lnTo>
                  <a:lnTo>
                    <a:pt x="4046" y="4554"/>
                  </a:lnTo>
                  <a:lnTo>
                    <a:pt x="4423" y="4309"/>
                  </a:lnTo>
                  <a:lnTo>
                    <a:pt x="4761" y="4064"/>
                  </a:lnTo>
                  <a:lnTo>
                    <a:pt x="5119" y="3782"/>
                  </a:lnTo>
                  <a:lnTo>
                    <a:pt x="5439" y="3481"/>
                  </a:lnTo>
                  <a:lnTo>
                    <a:pt x="5740" y="3142"/>
                  </a:lnTo>
                  <a:lnTo>
                    <a:pt x="6041" y="2804"/>
                  </a:lnTo>
                  <a:lnTo>
                    <a:pt x="6304" y="2427"/>
                  </a:lnTo>
                  <a:lnTo>
                    <a:pt x="6304" y="2427"/>
                  </a:lnTo>
                  <a:lnTo>
                    <a:pt x="6586" y="1976"/>
                  </a:lnTo>
                  <a:lnTo>
                    <a:pt x="6831" y="1524"/>
                  </a:lnTo>
                  <a:lnTo>
                    <a:pt x="7057" y="1054"/>
                  </a:lnTo>
                  <a:lnTo>
                    <a:pt x="7226" y="565"/>
                  </a:lnTo>
                  <a:lnTo>
                    <a:pt x="7226" y="565"/>
                  </a:lnTo>
                  <a:lnTo>
                    <a:pt x="7245" y="527"/>
                  </a:lnTo>
                  <a:lnTo>
                    <a:pt x="7245" y="527"/>
                  </a:lnTo>
                  <a:lnTo>
                    <a:pt x="7245" y="527"/>
                  </a:lnTo>
                  <a:lnTo>
                    <a:pt x="7245" y="489"/>
                  </a:lnTo>
                  <a:lnTo>
                    <a:pt x="7245" y="489"/>
                  </a:lnTo>
                  <a:lnTo>
                    <a:pt x="7245" y="489"/>
                  </a:lnTo>
                  <a:lnTo>
                    <a:pt x="7245" y="489"/>
                  </a:lnTo>
                  <a:lnTo>
                    <a:pt x="7245" y="489"/>
                  </a:lnTo>
                  <a:lnTo>
                    <a:pt x="7245" y="489"/>
                  </a:lnTo>
                  <a:lnTo>
                    <a:pt x="7245" y="527"/>
                  </a:lnTo>
                  <a:lnTo>
                    <a:pt x="7245" y="527"/>
                  </a:lnTo>
                  <a:lnTo>
                    <a:pt x="7245" y="527"/>
                  </a:lnTo>
                  <a:lnTo>
                    <a:pt x="7207" y="546"/>
                  </a:lnTo>
                  <a:lnTo>
                    <a:pt x="7207" y="546"/>
                  </a:lnTo>
                  <a:lnTo>
                    <a:pt x="7151" y="565"/>
                  </a:lnTo>
                  <a:lnTo>
                    <a:pt x="7151" y="565"/>
                  </a:lnTo>
                  <a:lnTo>
                    <a:pt x="7057" y="546"/>
                  </a:lnTo>
                  <a:lnTo>
                    <a:pt x="6944" y="527"/>
                  </a:lnTo>
                  <a:lnTo>
                    <a:pt x="6662" y="414"/>
                  </a:lnTo>
                  <a:lnTo>
                    <a:pt x="6267" y="245"/>
                  </a:lnTo>
                  <a:lnTo>
                    <a:pt x="57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36"/>
            <p:cNvSpPr/>
            <p:nvPr/>
          </p:nvSpPr>
          <p:spPr>
            <a:xfrm>
              <a:off x="1735800" y="3132425"/>
              <a:ext cx="36225" cy="33425"/>
            </a:xfrm>
            <a:custGeom>
              <a:avLst/>
              <a:gdLst/>
              <a:ahLst/>
              <a:cxnLst/>
              <a:rect l="l" t="t" r="r" b="b"/>
              <a:pathLst>
                <a:path w="1449" h="1337" extrusionOk="0">
                  <a:moveTo>
                    <a:pt x="264" y="1"/>
                  </a:moveTo>
                  <a:lnTo>
                    <a:pt x="151" y="396"/>
                  </a:lnTo>
                  <a:lnTo>
                    <a:pt x="0" y="772"/>
                  </a:lnTo>
                  <a:lnTo>
                    <a:pt x="471" y="1017"/>
                  </a:lnTo>
                  <a:lnTo>
                    <a:pt x="866" y="1186"/>
                  </a:lnTo>
                  <a:lnTo>
                    <a:pt x="1148" y="1299"/>
                  </a:lnTo>
                  <a:lnTo>
                    <a:pt x="1261" y="1318"/>
                  </a:lnTo>
                  <a:lnTo>
                    <a:pt x="1355" y="1337"/>
                  </a:lnTo>
                  <a:lnTo>
                    <a:pt x="1411" y="1318"/>
                  </a:lnTo>
                  <a:lnTo>
                    <a:pt x="1449" y="1299"/>
                  </a:lnTo>
                  <a:lnTo>
                    <a:pt x="1449" y="1261"/>
                  </a:lnTo>
                  <a:lnTo>
                    <a:pt x="1449" y="1205"/>
                  </a:lnTo>
                  <a:lnTo>
                    <a:pt x="1392" y="1130"/>
                  </a:lnTo>
                  <a:lnTo>
                    <a:pt x="1317" y="1017"/>
                  </a:lnTo>
                  <a:lnTo>
                    <a:pt x="1091" y="753"/>
                  </a:lnTo>
                  <a:lnTo>
                    <a:pt x="734" y="415"/>
                  </a:lnTo>
                  <a:lnTo>
                    <a:pt x="264"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36"/>
            <p:cNvSpPr/>
            <p:nvPr/>
          </p:nvSpPr>
          <p:spPr>
            <a:xfrm>
              <a:off x="1735800" y="3132425"/>
              <a:ext cx="36225" cy="33425"/>
            </a:xfrm>
            <a:custGeom>
              <a:avLst/>
              <a:gdLst/>
              <a:ahLst/>
              <a:cxnLst/>
              <a:rect l="l" t="t" r="r" b="b"/>
              <a:pathLst>
                <a:path w="1449" h="1337" fill="none" extrusionOk="0">
                  <a:moveTo>
                    <a:pt x="264" y="1"/>
                  </a:moveTo>
                  <a:lnTo>
                    <a:pt x="264" y="1"/>
                  </a:lnTo>
                  <a:lnTo>
                    <a:pt x="151" y="396"/>
                  </a:lnTo>
                  <a:lnTo>
                    <a:pt x="0" y="772"/>
                  </a:lnTo>
                  <a:lnTo>
                    <a:pt x="0" y="772"/>
                  </a:lnTo>
                  <a:lnTo>
                    <a:pt x="471" y="1017"/>
                  </a:lnTo>
                  <a:lnTo>
                    <a:pt x="866" y="1186"/>
                  </a:lnTo>
                  <a:lnTo>
                    <a:pt x="1148" y="1299"/>
                  </a:lnTo>
                  <a:lnTo>
                    <a:pt x="1261" y="1318"/>
                  </a:lnTo>
                  <a:lnTo>
                    <a:pt x="1355" y="1337"/>
                  </a:lnTo>
                  <a:lnTo>
                    <a:pt x="1355" y="1337"/>
                  </a:lnTo>
                  <a:lnTo>
                    <a:pt x="1411" y="1318"/>
                  </a:lnTo>
                  <a:lnTo>
                    <a:pt x="1411" y="1318"/>
                  </a:lnTo>
                  <a:lnTo>
                    <a:pt x="1449" y="1299"/>
                  </a:lnTo>
                  <a:lnTo>
                    <a:pt x="1449" y="1299"/>
                  </a:lnTo>
                  <a:lnTo>
                    <a:pt x="1449" y="1299"/>
                  </a:lnTo>
                  <a:lnTo>
                    <a:pt x="1449" y="1261"/>
                  </a:lnTo>
                  <a:lnTo>
                    <a:pt x="1449" y="1261"/>
                  </a:lnTo>
                  <a:lnTo>
                    <a:pt x="1449" y="1261"/>
                  </a:lnTo>
                  <a:lnTo>
                    <a:pt x="1449" y="1261"/>
                  </a:lnTo>
                  <a:lnTo>
                    <a:pt x="1449" y="1205"/>
                  </a:lnTo>
                  <a:lnTo>
                    <a:pt x="1449" y="1205"/>
                  </a:lnTo>
                  <a:lnTo>
                    <a:pt x="1392" y="1130"/>
                  </a:lnTo>
                  <a:lnTo>
                    <a:pt x="1317" y="1017"/>
                  </a:lnTo>
                  <a:lnTo>
                    <a:pt x="1091" y="753"/>
                  </a:lnTo>
                  <a:lnTo>
                    <a:pt x="734" y="415"/>
                  </a:lnTo>
                  <a:lnTo>
                    <a:pt x="26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36"/>
          <p:cNvGrpSpPr/>
          <p:nvPr/>
        </p:nvGrpSpPr>
        <p:grpSpPr>
          <a:xfrm rot="406514">
            <a:off x="8311277" y="147668"/>
            <a:ext cx="486737" cy="875736"/>
            <a:chOff x="204138" y="189927"/>
            <a:chExt cx="452861" cy="814710"/>
          </a:xfrm>
        </p:grpSpPr>
        <p:sp>
          <p:nvSpPr>
            <p:cNvPr id="8286" name="Google Shape;8286;p36"/>
            <p:cNvSpPr/>
            <p:nvPr/>
          </p:nvSpPr>
          <p:spPr>
            <a:xfrm>
              <a:off x="223986" y="405915"/>
              <a:ext cx="241479" cy="598722"/>
            </a:xfrm>
            <a:custGeom>
              <a:avLst/>
              <a:gdLst/>
              <a:ahLst/>
              <a:cxnLst/>
              <a:rect l="l" t="t" r="r" b="b"/>
              <a:pathLst>
                <a:path w="13736" h="34057" extrusionOk="0">
                  <a:moveTo>
                    <a:pt x="866" y="1"/>
                  </a:moveTo>
                  <a:lnTo>
                    <a:pt x="678" y="19"/>
                  </a:lnTo>
                  <a:lnTo>
                    <a:pt x="527" y="57"/>
                  </a:lnTo>
                  <a:lnTo>
                    <a:pt x="377" y="151"/>
                  </a:lnTo>
                  <a:lnTo>
                    <a:pt x="245" y="245"/>
                  </a:lnTo>
                  <a:lnTo>
                    <a:pt x="151" y="377"/>
                  </a:lnTo>
                  <a:lnTo>
                    <a:pt x="57" y="527"/>
                  </a:lnTo>
                  <a:lnTo>
                    <a:pt x="19" y="678"/>
                  </a:lnTo>
                  <a:lnTo>
                    <a:pt x="0" y="866"/>
                  </a:lnTo>
                  <a:lnTo>
                    <a:pt x="0" y="34057"/>
                  </a:lnTo>
                  <a:lnTo>
                    <a:pt x="1713" y="34057"/>
                  </a:lnTo>
                  <a:lnTo>
                    <a:pt x="1713" y="1713"/>
                  </a:lnTo>
                  <a:lnTo>
                    <a:pt x="12870" y="1713"/>
                  </a:lnTo>
                  <a:lnTo>
                    <a:pt x="13040" y="1694"/>
                  </a:lnTo>
                  <a:lnTo>
                    <a:pt x="13209" y="1656"/>
                  </a:lnTo>
                  <a:lnTo>
                    <a:pt x="13360" y="1581"/>
                  </a:lnTo>
                  <a:lnTo>
                    <a:pt x="13472" y="1468"/>
                  </a:lnTo>
                  <a:lnTo>
                    <a:pt x="13585" y="1337"/>
                  </a:lnTo>
                  <a:lnTo>
                    <a:pt x="13661" y="1186"/>
                  </a:lnTo>
                  <a:lnTo>
                    <a:pt x="13717" y="1036"/>
                  </a:lnTo>
                  <a:lnTo>
                    <a:pt x="13736" y="866"/>
                  </a:lnTo>
                  <a:lnTo>
                    <a:pt x="13717" y="678"/>
                  </a:lnTo>
                  <a:lnTo>
                    <a:pt x="13661" y="527"/>
                  </a:lnTo>
                  <a:lnTo>
                    <a:pt x="13585" y="377"/>
                  </a:lnTo>
                  <a:lnTo>
                    <a:pt x="13472" y="245"/>
                  </a:lnTo>
                  <a:lnTo>
                    <a:pt x="13360" y="151"/>
                  </a:lnTo>
                  <a:lnTo>
                    <a:pt x="13209" y="57"/>
                  </a:lnTo>
                  <a:lnTo>
                    <a:pt x="13040" y="19"/>
                  </a:lnTo>
                  <a:lnTo>
                    <a:pt x="128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36"/>
            <p:cNvSpPr/>
            <p:nvPr/>
          </p:nvSpPr>
          <p:spPr>
            <a:xfrm>
              <a:off x="204138" y="379457"/>
              <a:ext cx="80393" cy="80393"/>
            </a:xfrm>
            <a:custGeom>
              <a:avLst/>
              <a:gdLst/>
              <a:ahLst/>
              <a:cxnLst/>
              <a:rect l="l" t="t" r="r" b="b"/>
              <a:pathLst>
                <a:path w="4573" h="4573" extrusionOk="0">
                  <a:moveTo>
                    <a:pt x="2277" y="0"/>
                  </a:moveTo>
                  <a:lnTo>
                    <a:pt x="2051" y="19"/>
                  </a:lnTo>
                  <a:lnTo>
                    <a:pt x="1826" y="57"/>
                  </a:lnTo>
                  <a:lnTo>
                    <a:pt x="1600" y="113"/>
                  </a:lnTo>
                  <a:lnTo>
                    <a:pt x="1393" y="189"/>
                  </a:lnTo>
                  <a:lnTo>
                    <a:pt x="1186" y="283"/>
                  </a:lnTo>
                  <a:lnTo>
                    <a:pt x="998" y="396"/>
                  </a:lnTo>
                  <a:lnTo>
                    <a:pt x="828" y="527"/>
                  </a:lnTo>
                  <a:lnTo>
                    <a:pt x="659" y="678"/>
                  </a:lnTo>
                  <a:lnTo>
                    <a:pt x="527" y="828"/>
                  </a:lnTo>
                  <a:lnTo>
                    <a:pt x="396" y="1016"/>
                  </a:lnTo>
                  <a:lnTo>
                    <a:pt x="283" y="1205"/>
                  </a:lnTo>
                  <a:lnTo>
                    <a:pt x="170" y="1393"/>
                  </a:lnTo>
                  <a:lnTo>
                    <a:pt x="95" y="1600"/>
                  </a:lnTo>
                  <a:lnTo>
                    <a:pt x="38" y="1826"/>
                  </a:lnTo>
                  <a:lnTo>
                    <a:pt x="19" y="2051"/>
                  </a:lnTo>
                  <a:lnTo>
                    <a:pt x="1" y="2296"/>
                  </a:lnTo>
                  <a:lnTo>
                    <a:pt x="19" y="2522"/>
                  </a:lnTo>
                  <a:lnTo>
                    <a:pt x="38" y="2747"/>
                  </a:lnTo>
                  <a:lnTo>
                    <a:pt x="95" y="2973"/>
                  </a:lnTo>
                  <a:lnTo>
                    <a:pt x="170" y="3180"/>
                  </a:lnTo>
                  <a:lnTo>
                    <a:pt x="283" y="3368"/>
                  </a:lnTo>
                  <a:lnTo>
                    <a:pt x="396" y="3557"/>
                  </a:lnTo>
                  <a:lnTo>
                    <a:pt x="527" y="3745"/>
                  </a:lnTo>
                  <a:lnTo>
                    <a:pt x="659" y="3895"/>
                  </a:lnTo>
                  <a:lnTo>
                    <a:pt x="828" y="4046"/>
                  </a:lnTo>
                  <a:lnTo>
                    <a:pt x="998" y="4177"/>
                  </a:lnTo>
                  <a:lnTo>
                    <a:pt x="1186" y="4290"/>
                  </a:lnTo>
                  <a:lnTo>
                    <a:pt x="1393" y="4384"/>
                  </a:lnTo>
                  <a:lnTo>
                    <a:pt x="1600" y="4460"/>
                  </a:lnTo>
                  <a:lnTo>
                    <a:pt x="1826" y="4516"/>
                  </a:lnTo>
                  <a:lnTo>
                    <a:pt x="2051" y="4554"/>
                  </a:lnTo>
                  <a:lnTo>
                    <a:pt x="2277" y="4573"/>
                  </a:lnTo>
                  <a:lnTo>
                    <a:pt x="2522" y="4554"/>
                  </a:lnTo>
                  <a:lnTo>
                    <a:pt x="2748" y="4516"/>
                  </a:lnTo>
                  <a:lnTo>
                    <a:pt x="2955" y="4460"/>
                  </a:lnTo>
                  <a:lnTo>
                    <a:pt x="3162" y="4384"/>
                  </a:lnTo>
                  <a:lnTo>
                    <a:pt x="3368" y="4290"/>
                  </a:lnTo>
                  <a:lnTo>
                    <a:pt x="3557" y="4177"/>
                  </a:lnTo>
                  <a:lnTo>
                    <a:pt x="3726" y="4046"/>
                  </a:lnTo>
                  <a:lnTo>
                    <a:pt x="3895" y="3895"/>
                  </a:lnTo>
                  <a:lnTo>
                    <a:pt x="4046" y="3745"/>
                  </a:lnTo>
                  <a:lnTo>
                    <a:pt x="4178" y="3557"/>
                  </a:lnTo>
                  <a:lnTo>
                    <a:pt x="4290" y="3368"/>
                  </a:lnTo>
                  <a:lnTo>
                    <a:pt x="4385" y="3180"/>
                  </a:lnTo>
                  <a:lnTo>
                    <a:pt x="4460" y="2973"/>
                  </a:lnTo>
                  <a:lnTo>
                    <a:pt x="4516" y="2747"/>
                  </a:lnTo>
                  <a:lnTo>
                    <a:pt x="4554" y="2522"/>
                  </a:lnTo>
                  <a:lnTo>
                    <a:pt x="4573" y="2296"/>
                  </a:lnTo>
                  <a:lnTo>
                    <a:pt x="4554" y="2051"/>
                  </a:lnTo>
                  <a:lnTo>
                    <a:pt x="4516" y="1826"/>
                  </a:lnTo>
                  <a:lnTo>
                    <a:pt x="4460" y="1600"/>
                  </a:lnTo>
                  <a:lnTo>
                    <a:pt x="4385" y="1393"/>
                  </a:lnTo>
                  <a:lnTo>
                    <a:pt x="4290" y="1205"/>
                  </a:lnTo>
                  <a:lnTo>
                    <a:pt x="4178" y="1016"/>
                  </a:lnTo>
                  <a:lnTo>
                    <a:pt x="4046" y="828"/>
                  </a:lnTo>
                  <a:lnTo>
                    <a:pt x="3895" y="678"/>
                  </a:lnTo>
                  <a:lnTo>
                    <a:pt x="3726" y="527"/>
                  </a:lnTo>
                  <a:lnTo>
                    <a:pt x="3557" y="396"/>
                  </a:lnTo>
                  <a:lnTo>
                    <a:pt x="3368" y="283"/>
                  </a:lnTo>
                  <a:lnTo>
                    <a:pt x="3162" y="189"/>
                  </a:lnTo>
                  <a:lnTo>
                    <a:pt x="2955" y="113"/>
                  </a:lnTo>
                  <a:lnTo>
                    <a:pt x="2748" y="57"/>
                  </a:lnTo>
                  <a:lnTo>
                    <a:pt x="2522" y="19"/>
                  </a:lnTo>
                  <a:lnTo>
                    <a:pt x="227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36"/>
            <p:cNvSpPr/>
            <p:nvPr/>
          </p:nvSpPr>
          <p:spPr>
            <a:xfrm>
              <a:off x="225639" y="401291"/>
              <a:ext cx="37059" cy="36725"/>
            </a:xfrm>
            <a:custGeom>
              <a:avLst/>
              <a:gdLst/>
              <a:ahLst/>
              <a:cxnLst/>
              <a:rect l="l" t="t" r="r" b="b"/>
              <a:pathLst>
                <a:path w="2108" h="2089" extrusionOk="0">
                  <a:moveTo>
                    <a:pt x="1054" y="0"/>
                  </a:moveTo>
                  <a:lnTo>
                    <a:pt x="847" y="19"/>
                  </a:lnTo>
                  <a:lnTo>
                    <a:pt x="640" y="75"/>
                  </a:lnTo>
                  <a:lnTo>
                    <a:pt x="471" y="170"/>
                  </a:lnTo>
                  <a:lnTo>
                    <a:pt x="320" y="301"/>
                  </a:lnTo>
                  <a:lnTo>
                    <a:pt x="189" y="452"/>
                  </a:lnTo>
                  <a:lnTo>
                    <a:pt x="95" y="640"/>
                  </a:lnTo>
                  <a:lnTo>
                    <a:pt x="19" y="828"/>
                  </a:lnTo>
                  <a:lnTo>
                    <a:pt x="1" y="1054"/>
                  </a:lnTo>
                  <a:lnTo>
                    <a:pt x="19" y="1261"/>
                  </a:lnTo>
                  <a:lnTo>
                    <a:pt x="95" y="1449"/>
                  </a:lnTo>
                  <a:lnTo>
                    <a:pt x="189" y="1637"/>
                  </a:lnTo>
                  <a:lnTo>
                    <a:pt x="320" y="1788"/>
                  </a:lnTo>
                  <a:lnTo>
                    <a:pt x="471" y="1919"/>
                  </a:lnTo>
                  <a:lnTo>
                    <a:pt x="640" y="2014"/>
                  </a:lnTo>
                  <a:lnTo>
                    <a:pt x="847" y="2070"/>
                  </a:lnTo>
                  <a:lnTo>
                    <a:pt x="1054" y="2089"/>
                  </a:lnTo>
                  <a:lnTo>
                    <a:pt x="1261" y="2070"/>
                  </a:lnTo>
                  <a:lnTo>
                    <a:pt x="1468" y="2014"/>
                  </a:lnTo>
                  <a:lnTo>
                    <a:pt x="1637" y="1919"/>
                  </a:lnTo>
                  <a:lnTo>
                    <a:pt x="1807" y="1788"/>
                  </a:lnTo>
                  <a:lnTo>
                    <a:pt x="1939" y="1637"/>
                  </a:lnTo>
                  <a:lnTo>
                    <a:pt x="2033" y="1449"/>
                  </a:lnTo>
                  <a:lnTo>
                    <a:pt x="2089" y="1261"/>
                  </a:lnTo>
                  <a:lnTo>
                    <a:pt x="2108" y="1054"/>
                  </a:lnTo>
                  <a:lnTo>
                    <a:pt x="2089" y="828"/>
                  </a:lnTo>
                  <a:lnTo>
                    <a:pt x="2033" y="640"/>
                  </a:lnTo>
                  <a:lnTo>
                    <a:pt x="1939" y="452"/>
                  </a:lnTo>
                  <a:lnTo>
                    <a:pt x="1807" y="301"/>
                  </a:lnTo>
                  <a:lnTo>
                    <a:pt x="1637" y="170"/>
                  </a:lnTo>
                  <a:lnTo>
                    <a:pt x="1468" y="75"/>
                  </a:lnTo>
                  <a:lnTo>
                    <a:pt x="1261" y="19"/>
                  </a:lnTo>
                  <a:lnTo>
                    <a:pt x="10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36"/>
            <p:cNvSpPr/>
            <p:nvPr/>
          </p:nvSpPr>
          <p:spPr>
            <a:xfrm>
              <a:off x="319586" y="363582"/>
              <a:ext cx="337413" cy="403232"/>
            </a:xfrm>
            <a:custGeom>
              <a:avLst/>
              <a:gdLst/>
              <a:ahLst/>
              <a:cxnLst/>
              <a:rect l="l" t="t" r="r" b="b"/>
              <a:pathLst>
                <a:path w="19193" h="22937" extrusionOk="0">
                  <a:moveTo>
                    <a:pt x="7244" y="0"/>
                  </a:moveTo>
                  <a:lnTo>
                    <a:pt x="7244" y="4874"/>
                  </a:lnTo>
                  <a:lnTo>
                    <a:pt x="151" y="20528"/>
                  </a:lnTo>
                  <a:lnTo>
                    <a:pt x="75" y="20735"/>
                  </a:lnTo>
                  <a:lnTo>
                    <a:pt x="19" y="20942"/>
                  </a:lnTo>
                  <a:lnTo>
                    <a:pt x="0" y="21168"/>
                  </a:lnTo>
                  <a:lnTo>
                    <a:pt x="0" y="21375"/>
                  </a:lnTo>
                  <a:lnTo>
                    <a:pt x="38" y="21582"/>
                  </a:lnTo>
                  <a:lnTo>
                    <a:pt x="94" y="21789"/>
                  </a:lnTo>
                  <a:lnTo>
                    <a:pt x="169" y="21977"/>
                  </a:lnTo>
                  <a:lnTo>
                    <a:pt x="282" y="22146"/>
                  </a:lnTo>
                  <a:lnTo>
                    <a:pt x="395" y="22316"/>
                  </a:lnTo>
                  <a:lnTo>
                    <a:pt x="527" y="22466"/>
                  </a:lnTo>
                  <a:lnTo>
                    <a:pt x="696" y="22598"/>
                  </a:lnTo>
                  <a:lnTo>
                    <a:pt x="866" y="22711"/>
                  </a:lnTo>
                  <a:lnTo>
                    <a:pt x="1054" y="22805"/>
                  </a:lnTo>
                  <a:lnTo>
                    <a:pt x="1261" y="22880"/>
                  </a:lnTo>
                  <a:lnTo>
                    <a:pt x="1487" y="22918"/>
                  </a:lnTo>
                  <a:lnTo>
                    <a:pt x="1712" y="22937"/>
                  </a:lnTo>
                  <a:lnTo>
                    <a:pt x="17499" y="22937"/>
                  </a:lnTo>
                  <a:lnTo>
                    <a:pt x="17724" y="22918"/>
                  </a:lnTo>
                  <a:lnTo>
                    <a:pt x="17931" y="22880"/>
                  </a:lnTo>
                  <a:lnTo>
                    <a:pt x="18138" y="22805"/>
                  </a:lnTo>
                  <a:lnTo>
                    <a:pt x="18327" y="22711"/>
                  </a:lnTo>
                  <a:lnTo>
                    <a:pt x="18515" y="22598"/>
                  </a:lnTo>
                  <a:lnTo>
                    <a:pt x="18665" y="22466"/>
                  </a:lnTo>
                  <a:lnTo>
                    <a:pt x="18816" y="22316"/>
                  </a:lnTo>
                  <a:lnTo>
                    <a:pt x="18929" y="22146"/>
                  </a:lnTo>
                  <a:lnTo>
                    <a:pt x="19023" y="21977"/>
                  </a:lnTo>
                  <a:lnTo>
                    <a:pt x="19117" y="21789"/>
                  </a:lnTo>
                  <a:lnTo>
                    <a:pt x="19173" y="21582"/>
                  </a:lnTo>
                  <a:lnTo>
                    <a:pt x="19192" y="21375"/>
                  </a:lnTo>
                  <a:lnTo>
                    <a:pt x="19192" y="21168"/>
                  </a:lnTo>
                  <a:lnTo>
                    <a:pt x="19173" y="20942"/>
                  </a:lnTo>
                  <a:lnTo>
                    <a:pt x="19136" y="20735"/>
                  </a:lnTo>
                  <a:lnTo>
                    <a:pt x="19042" y="20528"/>
                  </a:lnTo>
                  <a:lnTo>
                    <a:pt x="11948" y="4874"/>
                  </a:lnTo>
                  <a:lnTo>
                    <a:pt x="1194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36"/>
            <p:cNvSpPr/>
            <p:nvPr/>
          </p:nvSpPr>
          <p:spPr>
            <a:xfrm>
              <a:off x="319586" y="363582"/>
              <a:ext cx="337413" cy="403232"/>
            </a:xfrm>
            <a:custGeom>
              <a:avLst/>
              <a:gdLst/>
              <a:ahLst/>
              <a:cxnLst/>
              <a:rect l="l" t="t" r="r" b="b"/>
              <a:pathLst>
                <a:path w="19193" h="22937" fill="none" extrusionOk="0">
                  <a:moveTo>
                    <a:pt x="1712" y="22937"/>
                  </a:moveTo>
                  <a:lnTo>
                    <a:pt x="17499" y="22937"/>
                  </a:lnTo>
                  <a:lnTo>
                    <a:pt x="17499" y="22937"/>
                  </a:lnTo>
                  <a:lnTo>
                    <a:pt x="17724" y="22918"/>
                  </a:lnTo>
                  <a:lnTo>
                    <a:pt x="17931" y="22880"/>
                  </a:lnTo>
                  <a:lnTo>
                    <a:pt x="18138" y="22805"/>
                  </a:lnTo>
                  <a:lnTo>
                    <a:pt x="18327" y="22711"/>
                  </a:lnTo>
                  <a:lnTo>
                    <a:pt x="18515" y="22598"/>
                  </a:lnTo>
                  <a:lnTo>
                    <a:pt x="18665" y="22466"/>
                  </a:lnTo>
                  <a:lnTo>
                    <a:pt x="18816" y="22316"/>
                  </a:lnTo>
                  <a:lnTo>
                    <a:pt x="18929" y="22146"/>
                  </a:lnTo>
                  <a:lnTo>
                    <a:pt x="19023" y="21977"/>
                  </a:lnTo>
                  <a:lnTo>
                    <a:pt x="19117" y="21789"/>
                  </a:lnTo>
                  <a:lnTo>
                    <a:pt x="19173" y="21582"/>
                  </a:lnTo>
                  <a:lnTo>
                    <a:pt x="19192" y="21375"/>
                  </a:lnTo>
                  <a:lnTo>
                    <a:pt x="19192" y="21168"/>
                  </a:lnTo>
                  <a:lnTo>
                    <a:pt x="19173" y="20942"/>
                  </a:lnTo>
                  <a:lnTo>
                    <a:pt x="19136" y="20735"/>
                  </a:lnTo>
                  <a:lnTo>
                    <a:pt x="19042" y="20528"/>
                  </a:lnTo>
                  <a:lnTo>
                    <a:pt x="11948" y="4874"/>
                  </a:lnTo>
                  <a:lnTo>
                    <a:pt x="11948" y="0"/>
                  </a:lnTo>
                  <a:lnTo>
                    <a:pt x="7244" y="0"/>
                  </a:lnTo>
                  <a:lnTo>
                    <a:pt x="7244" y="4874"/>
                  </a:lnTo>
                  <a:lnTo>
                    <a:pt x="151" y="20528"/>
                  </a:lnTo>
                  <a:lnTo>
                    <a:pt x="151" y="20528"/>
                  </a:lnTo>
                  <a:lnTo>
                    <a:pt x="75" y="20735"/>
                  </a:lnTo>
                  <a:lnTo>
                    <a:pt x="19" y="20942"/>
                  </a:lnTo>
                  <a:lnTo>
                    <a:pt x="0" y="21168"/>
                  </a:lnTo>
                  <a:lnTo>
                    <a:pt x="0" y="21375"/>
                  </a:lnTo>
                  <a:lnTo>
                    <a:pt x="38" y="21582"/>
                  </a:lnTo>
                  <a:lnTo>
                    <a:pt x="94" y="21789"/>
                  </a:lnTo>
                  <a:lnTo>
                    <a:pt x="169" y="21977"/>
                  </a:lnTo>
                  <a:lnTo>
                    <a:pt x="282" y="22146"/>
                  </a:lnTo>
                  <a:lnTo>
                    <a:pt x="395" y="22316"/>
                  </a:lnTo>
                  <a:lnTo>
                    <a:pt x="527" y="22466"/>
                  </a:lnTo>
                  <a:lnTo>
                    <a:pt x="696" y="22598"/>
                  </a:lnTo>
                  <a:lnTo>
                    <a:pt x="866" y="22711"/>
                  </a:lnTo>
                  <a:lnTo>
                    <a:pt x="1054" y="22805"/>
                  </a:lnTo>
                  <a:lnTo>
                    <a:pt x="1261" y="22880"/>
                  </a:lnTo>
                  <a:lnTo>
                    <a:pt x="1487" y="22918"/>
                  </a:lnTo>
                  <a:lnTo>
                    <a:pt x="1712" y="2293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36"/>
            <p:cNvSpPr/>
            <p:nvPr/>
          </p:nvSpPr>
          <p:spPr>
            <a:xfrm>
              <a:off x="342071" y="421139"/>
              <a:ext cx="292426" cy="323191"/>
            </a:xfrm>
            <a:custGeom>
              <a:avLst/>
              <a:gdLst/>
              <a:ahLst/>
              <a:cxnLst/>
              <a:rect l="l" t="t" r="r" b="b"/>
              <a:pathLst>
                <a:path w="16634" h="18384" extrusionOk="0">
                  <a:moveTo>
                    <a:pt x="7245" y="0"/>
                  </a:moveTo>
                  <a:lnTo>
                    <a:pt x="7245" y="1882"/>
                  </a:lnTo>
                  <a:lnTo>
                    <a:pt x="38" y="17781"/>
                  </a:lnTo>
                  <a:lnTo>
                    <a:pt x="19" y="17837"/>
                  </a:lnTo>
                  <a:lnTo>
                    <a:pt x="1" y="17913"/>
                  </a:lnTo>
                  <a:lnTo>
                    <a:pt x="1" y="18026"/>
                  </a:lnTo>
                  <a:lnTo>
                    <a:pt x="38" y="18120"/>
                  </a:lnTo>
                  <a:lnTo>
                    <a:pt x="76" y="18176"/>
                  </a:lnTo>
                  <a:lnTo>
                    <a:pt x="114" y="18251"/>
                  </a:lnTo>
                  <a:lnTo>
                    <a:pt x="189" y="18308"/>
                  </a:lnTo>
                  <a:lnTo>
                    <a:pt x="302" y="18364"/>
                  </a:lnTo>
                  <a:lnTo>
                    <a:pt x="358" y="18383"/>
                  </a:lnTo>
                  <a:lnTo>
                    <a:pt x="16295" y="18383"/>
                  </a:lnTo>
                  <a:lnTo>
                    <a:pt x="16351" y="18364"/>
                  </a:lnTo>
                  <a:lnTo>
                    <a:pt x="16445" y="18308"/>
                  </a:lnTo>
                  <a:lnTo>
                    <a:pt x="16521" y="18251"/>
                  </a:lnTo>
                  <a:lnTo>
                    <a:pt x="16577" y="18176"/>
                  </a:lnTo>
                  <a:lnTo>
                    <a:pt x="16615" y="18120"/>
                  </a:lnTo>
                  <a:lnTo>
                    <a:pt x="16634" y="18026"/>
                  </a:lnTo>
                  <a:lnTo>
                    <a:pt x="16634" y="17913"/>
                  </a:lnTo>
                  <a:lnTo>
                    <a:pt x="16634" y="17837"/>
                  </a:lnTo>
                  <a:lnTo>
                    <a:pt x="16615" y="17781"/>
                  </a:lnTo>
                  <a:lnTo>
                    <a:pt x="9408" y="1882"/>
                  </a:lnTo>
                  <a:lnTo>
                    <a:pt x="940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36"/>
            <p:cNvSpPr/>
            <p:nvPr/>
          </p:nvSpPr>
          <p:spPr>
            <a:xfrm>
              <a:off x="342071" y="421139"/>
              <a:ext cx="292426" cy="323191"/>
            </a:xfrm>
            <a:custGeom>
              <a:avLst/>
              <a:gdLst/>
              <a:ahLst/>
              <a:cxnLst/>
              <a:rect l="l" t="t" r="r" b="b"/>
              <a:pathLst>
                <a:path w="16634" h="18384" fill="none" extrusionOk="0">
                  <a:moveTo>
                    <a:pt x="38" y="17781"/>
                  </a:moveTo>
                  <a:lnTo>
                    <a:pt x="7245" y="1882"/>
                  </a:lnTo>
                  <a:lnTo>
                    <a:pt x="7245" y="0"/>
                  </a:lnTo>
                  <a:lnTo>
                    <a:pt x="9408" y="0"/>
                  </a:lnTo>
                  <a:lnTo>
                    <a:pt x="9408" y="1882"/>
                  </a:lnTo>
                  <a:lnTo>
                    <a:pt x="16615" y="17781"/>
                  </a:lnTo>
                  <a:lnTo>
                    <a:pt x="16615" y="17781"/>
                  </a:lnTo>
                  <a:lnTo>
                    <a:pt x="16634" y="17837"/>
                  </a:lnTo>
                  <a:lnTo>
                    <a:pt x="16634" y="17913"/>
                  </a:lnTo>
                  <a:lnTo>
                    <a:pt x="16634" y="18026"/>
                  </a:lnTo>
                  <a:lnTo>
                    <a:pt x="16615" y="18120"/>
                  </a:lnTo>
                  <a:lnTo>
                    <a:pt x="16577" y="18176"/>
                  </a:lnTo>
                  <a:lnTo>
                    <a:pt x="16577" y="18176"/>
                  </a:lnTo>
                  <a:lnTo>
                    <a:pt x="16521" y="18251"/>
                  </a:lnTo>
                  <a:lnTo>
                    <a:pt x="16445" y="18308"/>
                  </a:lnTo>
                  <a:lnTo>
                    <a:pt x="16351" y="18364"/>
                  </a:lnTo>
                  <a:lnTo>
                    <a:pt x="16295" y="18383"/>
                  </a:lnTo>
                  <a:lnTo>
                    <a:pt x="16220" y="18383"/>
                  </a:lnTo>
                  <a:lnTo>
                    <a:pt x="433" y="18383"/>
                  </a:lnTo>
                  <a:lnTo>
                    <a:pt x="433" y="18383"/>
                  </a:lnTo>
                  <a:lnTo>
                    <a:pt x="358" y="18383"/>
                  </a:lnTo>
                  <a:lnTo>
                    <a:pt x="302" y="18364"/>
                  </a:lnTo>
                  <a:lnTo>
                    <a:pt x="189" y="18308"/>
                  </a:lnTo>
                  <a:lnTo>
                    <a:pt x="114" y="18251"/>
                  </a:lnTo>
                  <a:lnTo>
                    <a:pt x="76" y="18176"/>
                  </a:lnTo>
                  <a:lnTo>
                    <a:pt x="76" y="18176"/>
                  </a:lnTo>
                  <a:lnTo>
                    <a:pt x="38" y="18120"/>
                  </a:lnTo>
                  <a:lnTo>
                    <a:pt x="1" y="18026"/>
                  </a:lnTo>
                  <a:lnTo>
                    <a:pt x="1" y="17913"/>
                  </a:lnTo>
                  <a:lnTo>
                    <a:pt x="19" y="17837"/>
                  </a:lnTo>
                  <a:lnTo>
                    <a:pt x="38" y="177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36"/>
            <p:cNvSpPr/>
            <p:nvPr/>
          </p:nvSpPr>
          <p:spPr>
            <a:xfrm>
              <a:off x="441310" y="400623"/>
              <a:ext cx="94282" cy="41032"/>
            </a:xfrm>
            <a:custGeom>
              <a:avLst/>
              <a:gdLst/>
              <a:ahLst/>
              <a:cxnLst/>
              <a:rect l="l" t="t" r="r" b="b"/>
              <a:pathLst>
                <a:path w="5363" h="2334" extrusionOk="0">
                  <a:moveTo>
                    <a:pt x="113" y="1"/>
                  </a:moveTo>
                  <a:lnTo>
                    <a:pt x="57" y="57"/>
                  </a:lnTo>
                  <a:lnTo>
                    <a:pt x="0" y="113"/>
                  </a:lnTo>
                  <a:lnTo>
                    <a:pt x="0" y="189"/>
                  </a:lnTo>
                  <a:lnTo>
                    <a:pt x="0" y="2127"/>
                  </a:lnTo>
                  <a:lnTo>
                    <a:pt x="0" y="2202"/>
                  </a:lnTo>
                  <a:lnTo>
                    <a:pt x="57" y="2258"/>
                  </a:lnTo>
                  <a:lnTo>
                    <a:pt x="113" y="2315"/>
                  </a:lnTo>
                  <a:lnTo>
                    <a:pt x="188" y="2334"/>
                  </a:lnTo>
                  <a:lnTo>
                    <a:pt x="5156" y="2334"/>
                  </a:lnTo>
                  <a:lnTo>
                    <a:pt x="5231" y="2315"/>
                  </a:lnTo>
                  <a:lnTo>
                    <a:pt x="5306" y="2258"/>
                  </a:lnTo>
                  <a:lnTo>
                    <a:pt x="5344" y="2202"/>
                  </a:lnTo>
                  <a:lnTo>
                    <a:pt x="5363" y="2127"/>
                  </a:lnTo>
                  <a:lnTo>
                    <a:pt x="5363" y="189"/>
                  </a:lnTo>
                  <a:lnTo>
                    <a:pt x="5344" y="113"/>
                  </a:lnTo>
                  <a:lnTo>
                    <a:pt x="5306" y="57"/>
                  </a:lnTo>
                  <a:lnTo>
                    <a:pt x="523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36"/>
            <p:cNvSpPr/>
            <p:nvPr/>
          </p:nvSpPr>
          <p:spPr>
            <a:xfrm>
              <a:off x="441310" y="400623"/>
              <a:ext cx="94282" cy="41032"/>
            </a:xfrm>
            <a:custGeom>
              <a:avLst/>
              <a:gdLst/>
              <a:ahLst/>
              <a:cxnLst/>
              <a:rect l="l" t="t" r="r" b="b"/>
              <a:pathLst>
                <a:path w="5363" h="2334" extrusionOk="0">
                  <a:moveTo>
                    <a:pt x="113" y="1"/>
                  </a:moveTo>
                  <a:lnTo>
                    <a:pt x="57" y="57"/>
                  </a:lnTo>
                  <a:lnTo>
                    <a:pt x="0" y="113"/>
                  </a:lnTo>
                  <a:lnTo>
                    <a:pt x="0" y="189"/>
                  </a:lnTo>
                  <a:lnTo>
                    <a:pt x="0" y="2127"/>
                  </a:lnTo>
                  <a:lnTo>
                    <a:pt x="0" y="2202"/>
                  </a:lnTo>
                  <a:lnTo>
                    <a:pt x="57" y="2258"/>
                  </a:lnTo>
                  <a:lnTo>
                    <a:pt x="113" y="2315"/>
                  </a:lnTo>
                  <a:lnTo>
                    <a:pt x="188" y="2334"/>
                  </a:lnTo>
                  <a:lnTo>
                    <a:pt x="5156" y="2334"/>
                  </a:lnTo>
                  <a:lnTo>
                    <a:pt x="5231" y="2315"/>
                  </a:lnTo>
                  <a:lnTo>
                    <a:pt x="5306" y="2258"/>
                  </a:lnTo>
                  <a:lnTo>
                    <a:pt x="5344" y="2202"/>
                  </a:lnTo>
                  <a:lnTo>
                    <a:pt x="5363" y="2127"/>
                  </a:lnTo>
                  <a:lnTo>
                    <a:pt x="5363" y="1525"/>
                  </a:lnTo>
                  <a:lnTo>
                    <a:pt x="3970" y="1374"/>
                  </a:lnTo>
                  <a:lnTo>
                    <a:pt x="3124" y="1280"/>
                  </a:lnTo>
                  <a:lnTo>
                    <a:pt x="2258" y="1167"/>
                  </a:lnTo>
                  <a:lnTo>
                    <a:pt x="1919" y="1111"/>
                  </a:lnTo>
                  <a:lnTo>
                    <a:pt x="1637" y="1035"/>
                  </a:lnTo>
                  <a:lnTo>
                    <a:pt x="1374" y="960"/>
                  </a:lnTo>
                  <a:lnTo>
                    <a:pt x="1148" y="866"/>
                  </a:lnTo>
                  <a:lnTo>
                    <a:pt x="960" y="772"/>
                  </a:lnTo>
                  <a:lnTo>
                    <a:pt x="791" y="678"/>
                  </a:lnTo>
                  <a:lnTo>
                    <a:pt x="640" y="584"/>
                  </a:lnTo>
                  <a:lnTo>
                    <a:pt x="527" y="471"/>
                  </a:lnTo>
                  <a:lnTo>
                    <a:pt x="433" y="377"/>
                  </a:lnTo>
                  <a:lnTo>
                    <a:pt x="358" y="302"/>
                  </a:lnTo>
                  <a:lnTo>
                    <a:pt x="264" y="132"/>
                  </a:lnTo>
                  <a:lnTo>
                    <a:pt x="207" y="38"/>
                  </a:lnTo>
                  <a:lnTo>
                    <a:pt x="188"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36"/>
            <p:cNvSpPr/>
            <p:nvPr/>
          </p:nvSpPr>
          <p:spPr>
            <a:xfrm>
              <a:off x="456517" y="577267"/>
              <a:ext cx="108855" cy="66505"/>
            </a:xfrm>
            <a:custGeom>
              <a:avLst/>
              <a:gdLst/>
              <a:ahLst/>
              <a:cxnLst/>
              <a:rect l="l" t="t" r="r" b="b"/>
              <a:pathLst>
                <a:path w="6192" h="3783" extrusionOk="0">
                  <a:moveTo>
                    <a:pt x="5401" y="0"/>
                  </a:moveTo>
                  <a:lnTo>
                    <a:pt x="5232" y="19"/>
                  </a:lnTo>
                  <a:lnTo>
                    <a:pt x="5025" y="38"/>
                  </a:lnTo>
                  <a:lnTo>
                    <a:pt x="4818" y="113"/>
                  </a:lnTo>
                  <a:lnTo>
                    <a:pt x="4592" y="207"/>
                  </a:lnTo>
                  <a:lnTo>
                    <a:pt x="4347" y="339"/>
                  </a:lnTo>
                  <a:lnTo>
                    <a:pt x="4084" y="508"/>
                  </a:lnTo>
                  <a:lnTo>
                    <a:pt x="3820" y="734"/>
                  </a:lnTo>
                  <a:lnTo>
                    <a:pt x="3275" y="1204"/>
                  </a:lnTo>
                  <a:lnTo>
                    <a:pt x="2767" y="1581"/>
                  </a:lnTo>
                  <a:lnTo>
                    <a:pt x="2522" y="1750"/>
                  </a:lnTo>
                  <a:lnTo>
                    <a:pt x="2277" y="1901"/>
                  </a:lnTo>
                  <a:lnTo>
                    <a:pt x="2052" y="2032"/>
                  </a:lnTo>
                  <a:lnTo>
                    <a:pt x="1807" y="2126"/>
                  </a:lnTo>
                  <a:lnTo>
                    <a:pt x="1581" y="2220"/>
                  </a:lnTo>
                  <a:lnTo>
                    <a:pt x="1356" y="2258"/>
                  </a:lnTo>
                  <a:lnTo>
                    <a:pt x="1130" y="2296"/>
                  </a:lnTo>
                  <a:lnTo>
                    <a:pt x="904" y="2296"/>
                  </a:lnTo>
                  <a:lnTo>
                    <a:pt x="678" y="2277"/>
                  </a:lnTo>
                  <a:lnTo>
                    <a:pt x="452" y="2220"/>
                  </a:lnTo>
                  <a:lnTo>
                    <a:pt x="227" y="2145"/>
                  </a:lnTo>
                  <a:lnTo>
                    <a:pt x="1" y="2032"/>
                  </a:lnTo>
                  <a:lnTo>
                    <a:pt x="1" y="2108"/>
                  </a:lnTo>
                  <a:lnTo>
                    <a:pt x="57" y="2314"/>
                  </a:lnTo>
                  <a:lnTo>
                    <a:pt x="114" y="2465"/>
                  </a:lnTo>
                  <a:lnTo>
                    <a:pt x="189" y="2616"/>
                  </a:lnTo>
                  <a:lnTo>
                    <a:pt x="283" y="2785"/>
                  </a:lnTo>
                  <a:lnTo>
                    <a:pt x="415" y="2954"/>
                  </a:lnTo>
                  <a:lnTo>
                    <a:pt x="565" y="3124"/>
                  </a:lnTo>
                  <a:lnTo>
                    <a:pt x="753" y="3293"/>
                  </a:lnTo>
                  <a:lnTo>
                    <a:pt x="979" y="3443"/>
                  </a:lnTo>
                  <a:lnTo>
                    <a:pt x="1243" y="3556"/>
                  </a:lnTo>
                  <a:lnTo>
                    <a:pt x="1544" y="3669"/>
                  </a:lnTo>
                  <a:lnTo>
                    <a:pt x="1901" y="3744"/>
                  </a:lnTo>
                  <a:lnTo>
                    <a:pt x="2296" y="3782"/>
                  </a:lnTo>
                  <a:lnTo>
                    <a:pt x="2767" y="3782"/>
                  </a:lnTo>
                  <a:lnTo>
                    <a:pt x="2992" y="3744"/>
                  </a:lnTo>
                  <a:lnTo>
                    <a:pt x="3218" y="3707"/>
                  </a:lnTo>
                  <a:lnTo>
                    <a:pt x="3444" y="3650"/>
                  </a:lnTo>
                  <a:lnTo>
                    <a:pt x="3651" y="3575"/>
                  </a:lnTo>
                  <a:lnTo>
                    <a:pt x="3858" y="3500"/>
                  </a:lnTo>
                  <a:lnTo>
                    <a:pt x="4046" y="3387"/>
                  </a:lnTo>
                  <a:lnTo>
                    <a:pt x="4216" y="3293"/>
                  </a:lnTo>
                  <a:lnTo>
                    <a:pt x="4385" y="3161"/>
                  </a:lnTo>
                  <a:lnTo>
                    <a:pt x="4554" y="3029"/>
                  </a:lnTo>
                  <a:lnTo>
                    <a:pt x="4705" y="2898"/>
                  </a:lnTo>
                  <a:lnTo>
                    <a:pt x="4987" y="2597"/>
                  </a:lnTo>
                  <a:lnTo>
                    <a:pt x="5232" y="2277"/>
                  </a:lnTo>
                  <a:lnTo>
                    <a:pt x="5457" y="1957"/>
                  </a:lnTo>
                  <a:lnTo>
                    <a:pt x="5627" y="1637"/>
                  </a:lnTo>
                  <a:lnTo>
                    <a:pt x="5796" y="1336"/>
                  </a:lnTo>
                  <a:lnTo>
                    <a:pt x="5909" y="1035"/>
                  </a:lnTo>
                  <a:lnTo>
                    <a:pt x="6022" y="790"/>
                  </a:lnTo>
                  <a:lnTo>
                    <a:pt x="6154" y="395"/>
                  </a:lnTo>
                  <a:lnTo>
                    <a:pt x="6191" y="245"/>
                  </a:lnTo>
                  <a:lnTo>
                    <a:pt x="6154" y="226"/>
                  </a:lnTo>
                  <a:lnTo>
                    <a:pt x="6022" y="151"/>
                  </a:lnTo>
                  <a:lnTo>
                    <a:pt x="5834" y="57"/>
                  </a:lnTo>
                  <a:lnTo>
                    <a:pt x="5702" y="19"/>
                  </a:lnTo>
                  <a:lnTo>
                    <a:pt x="557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36"/>
            <p:cNvSpPr/>
            <p:nvPr/>
          </p:nvSpPr>
          <p:spPr>
            <a:xfrm>
              <a:off x="456517" y="577267"/>
              <a:ext cx="108855" cy="66505"/>
            </a:xfrm>
            <a:custGeom>
              <a:avLst/>
              <a:gdLst/>
              <a:ahLst/>
              <a:cxnLst/>
              <a:rect l="l" t="t" r="r" b="b"/>
              <a:pathLst>
                <a:path w="6192" h="3783" fill="none" extrusionOk="0">
                  <a:moveTo>
                    <a:pt x="6191" y="245"/>
                  </a:moveTo>
                  <a:lnTo>
                    <a:pt x="6191" y="245"/>
                  </a:lnTo>
                  <a:lnTo>
                    <a:pt x="6154" y="226"/>
                  </a:lnTo>
                  <a:lnTo>
                    <a:pt x="6022" y="151"/>
                  </a:lnTo>
                  <a:lnTo>
                    <a:pt x="5834" y="57"/>
                  </a:lnTo>
                  <a:lnTo>
                    <a:pt x="5702" y="19"/>
                  </a:lnTo>
                  <a:lnTo>
                    <a:pt x="5570" y="0"/>
                  </a:lnTo>
                  <a:lnTo>
                    <a:pt x="5401" y="0"/>
                  </a:lnTo>
                  <a:lnTo>
                    <a:pt x="5232" y="19"/>
                  </a:lnTo>
                  <a:lnTo>
                    <a:pt x="5025" y="38"/>
                  </a:lnTo>
                  <a:lnTo>
                    <a:pt x="4818" y="113"/>
                  </a:lnTo>
                  <a:lnTo>
                    <a:pt x="4592" y="207"/>
                  </a:lnTo>
                  <a:lnTo>
                    <a:pt x="4347" y="339"/>
                  </a:lnTo>
                  <a:lnTo>
                    <a:pt x="4084" y="508"/>
                  </a:lnTo>
                  <a:lnTo>
                    <a:pt x="3820" y="734"/>
                  </a:lnTo>
                  <a:lnTo>
                    <a:pt x="3820" y="734"/>
                  </a:lnTo>
                  <a:lnTo>
                    <a:pt x="3275" y="1204"/>
                  </a:lnTo>
                  <a:lnTo>
                    <a:pt x="2767" y="1581"/>
                  </a:lnTo>
                  <a:lnTo>
                    <a:pt x="2522" y="1750"/>
                  </a:lnTo>
                  <a:lnTo>
                    <a:pt x="2277" y="1901"/>
                  </a:lnTo>
                  <a:lnTo>
                    <a:pt x="2052" y="2032"/>
                  </a:lnTo>
                  <a:lnTo>
                    <a:pt x="1807" y="2126"/>
                  </a:lnTo>
                  <a:lnTo>
                    <a:pt x="1581" y="2220"/>
                  </a:lnTo>
                  <a:lnTo>
                    <a:pt x="1356" y="2258"/>
                  </a:lnTo>
                  <a:lnTo>
                    <a:pt x="1130" y="2296"/>
                  </a:lnTo>
                  <a:lnTo>
                    <a:pt x="904" y="2296"/>
                  </a:lnTo>
                  <a:lnTo>
                    <a:pt x="678" y="2277"/>
                  </a:lnTo>
                  <a:lnTo>
                    <a:pt x="452" y="2220"/>
                  </a:lnTo>
                  <a:lnTo>
                    <a:pt x="227" y="2145"/>
                  </a:lnTo>
                  <a:lnTo>
                    <a:pt x="1" y="2032"/>
                  </a:lnTo>
                  <a:lnTo>
                    <a:pt x="1" y="2032"/>
                  </a:lnTo>
                  <a:lnTo>
                    <a:pt x="1" y="2108"/>
                  </a:lnTo>
                  <a:lnTo>
                    <a:pt x="57" y="2314"/>
                  </a:lnTo>
                  <a:lnTo>
                    <a:pt x="114" y="2465"/>
                  </a:lnTo>
                  <a:lnTo>
                    <a:pt x="189" y="2616"/>
                  </a:lnTo>
                  <a:lnTo>
                    <a:pt x="283" y="2785"/>
                  </a:lnTo>
                  <a:lnTo>
                    <a:pt x="415" y="2954"/>
                  </a:lnTo>
                  <a:lnTo>
                    <a:pt x="565" y="3124"/>
                  </a:lnTo>
                  <a:lnTo>
                    <a:pt x="753" y="3293"/>
                  </a:lnTo>
                  <a:lnTo>
                    <a:pt x="979" y="3443"/>
                  </a:lnTo>
                  <a:lnTo>
                    <a:pt x="1243" y="3556"/>
                  </a:lnTo>
                  <a:lnTo>
                    <a:pt x="1544" y="3669"/>
                  </a:lnTo>
                  <a:lnTo>
                    <a:pt x="1901" y="3744"/>
                  </a:lnTo>
                  <a:lnTo>
                    <a:pt x="2296" y="3782"/>
                  </a:lnTo>
                  <a:lnTo>
                    <a:pt x="2522" y="3782"/>
                  </a:lnTo>
                  <a:lnTo>
                    <a:pt x="2767" y="3782"/>
                  </a:lnTo>
                  <a:lnTo>
                    <a:pt x="2767" y="3782"/>
                  </a:lnTo>
                  <a:lnTo>
                    <a:pt x="2992" y="3744"/>
                  </a:lnTo>
                  <a:lnTo>
                    <a:pt x="3218" y="3707"/>
                  </a:lnTo>
                  <a:lnTo>
                    <a:pt x="3444" y="3650"/>
                  </a:lnTo>
                  <a:lnTo>
                    <a:pt x="3651" y="3575"/>
                  </a:lnTo>
                  <a:lnTo>
                    <a:pt x="3858" y="3500"/>
                  </a:lnTo>
                  <a:lnTo>
                    <a:pt x="4046" y="3387"/>
                  </a:lnTo>
                  <a:lnTo>
                    <a:pt x="4216" y="3293"/>
                  </a:lnTo>
                  <a:lnTo>
                    <a:pt x="4385" y="3161"/>
                  </a:lnTo>
                  <a:lnTo>
                    <a:pt x="4554" y="3029"/>
                  </a:lnTo>
                  <a:lnTo>
                    <a:pt x="4705" y="2898"/>
                  </a:lnTo>
                  <a:lnTo>
                    <a:pt x="4987" y="2597"/>
                  </a:lnTo>
                  <a:lnTo>
                    <a:pt x="5232" y="2277"/>
                  </a:lnTo>
                  <a:lnTo>
                    <a:pt x="5457" y="1957"/>
                  </a:lnTo>
                  <a:lnTo>
                    <a:pt x="5627" y="1637"/>
                  </a:lnTo>
                  <a:lnTo>
                    <a:pt x="5796" y="1336"/>
                  </a:lnTo>
                  <a:lnTo>
                    <a:pt x="5909" y="1035"/>
                  </a:lnTo>
                  <a:lnTo>
                    <a:pt x="6022" y="790"/>
                  </a:lnTo>
                  <a:lnTo>
                    <a:pt x="6154" y="395"/>
                  </a:lnTo>
                  <a:lnTo>
                    <a:pt x="6191" y="2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36"/>
            <p:cNvSpPr/>
            <p:nvPr/>
          </p:nvSpPr>
          <p:spPr>
            <a:xfrm>
              <a:off x="341737" y="576933"/>
              <a:ext cx="293094" cy="167713"/>
            </a:xfrm>
            <a:custGeom>
              <a:avLst/>
              <a:gdLst/>
              <a:ahLst/>
              <a:cxnLst/>
              <a:rect l="l" t="t" r="r" b="b"/>
              <a:pathLst>
                <a:path w="16672" h="9540" extrusionOk="0">
                  <a:moveTo>
                    <a:pt x="5100" y="0"/>
                  </a:moveTo>
                  <a:lnTo>
                    <a:pt x="4836" y="38"/>
                  </a:lnTo>
                  <a:lnTo>
                    <a:pt x="4554" y="94"/>
                  </a:lnTo>
                  <a:lnTo>
                    <a:pt x="4272" y="170"/>
                  </a:lnTo>
                  <a:lnTo>
                    <a:pt x="3952" y="264"/>
                  </a:lnTo>
                  <a:lnTo>
                    <a:pt x="38" y="8919"/>
                  </a:lnTo>
                  <a:lnTo>
                    <a:pt x="20" y="8975"/>
                  </a:lnTo>
                  <a:lnTo>
                    <a:pt x="1" y="9051"/>
                  </a:lnTo>
                  <a:lnTo>
                    <a:pt x="20" y="9164"/>
                  </a:lnTo>
                  <a:lnTo>
                    <a:pt x="38" y="9258"/>
                  </a:lnTo>
                  <a:lnTo>
                    <a:pt x="76" y="9333"/>
                  </a:lnTo>
                  <a:lnTo>
                    <a:pt x="133" y="9389"/>
                  </a:lnTo>
                  <a:lnTo>
                    <a:pt x="208" y="9465"/>
                  </a:lnTo>
                  <a:lnTo>
                    <a:pt x="302" y="9502"/>
                  </a:lnTo>
                  <a:lnTo>
                    <a:pt x="377" y="9521"/>
                  </a:lnTo>
                  <a:lnTo>
                    <a:pt x="452" y="9540"/>
                  </a:lnTo>
                  <a:lnTo>
                    <a:pt x="16239" y="9540"/>
                  </a:lnTo>
                  <a:lnTo>
                    <a:pt x="16314" y="9521"/>
                  </a:lnTo>
                  <a:lnTo>
                    <a:pt x="16370" y="9502"/>
                  </a:lnTo>
                  <a:lnTo>
                    <a:pt x="16483" y="9465"/>
                  </a:lnTo>
                  <a:lnTo>
                    <a:pt x="16559" y="9389"/>
                  </a:lnTo>
                  <a:lnTo>
                    <a:pt x="16596" y="9333"/>
                  </a:lnTo>
                  <a:lnTo>
                    <a:pt x="16634" y="9258"/>
                  </a:lnTo>
                  <a:lnTo>
                    <a:pt x="16671" y="9164"/>
                  </a:lnTo>
                  <a:lnTo>
                    <a:pt x="16671" y="9051"/>
                  </a:lnTo>
                  <a:lnTo>
                    <a:pt x="16653" y="8975"/>
                  </a:lnTo>
                  <a:lnTo>
                    <a:pt x="16634" y="8919"/>
                  </a:lnTo>
                  <a:lnTo>
                    <a:pt x="12720" y="264"/>
                  </a:lnTo>
                  <a:lnTo>
                    <a:pt x="12683" y="377"/>
                  </a:lnTo>
                  <a:lnTo>
                    <a:pt x="12532" y="659"/>
                  </a:lnTo>
                  <a:lnTo>
                    <a:pt x="12419" y="828"/>
                  </a:lnTo>
                  <a:lnTo>
                    <a:pt x="12287" y="1035"/>
                  </a:lnTo>
                  <a:lnTo>
                    <a:pt x="12137" y="1242"/>
                  </a:lnTo>
                  <a:lnTo>
                    <a:pt x="11968" y="1468"/>
                  </a:lnTo>
                  <a:lnTo>
                    <a:pt x="11761" y="1675"/>
                  </a:lnTo>
                  <a:lnTo>
                    <a:pt x="11516" y="1863"/>
                  </a:lnTo>
                  <a:lnTo>
                    <a:pt x="11271" y="2051"/>
                  </a:lnTo>
                  <a:lnTo>
                    <a:pt x="10989" y="2202"/>
                  </a:lnTo>
                  <a:lnTo>
                    <a:pt x="10839" y="2258"/>
                  </a:lnTo>
                  <a:lnTo>
                    <a:pt x="10669" y="2315"/>
                  </a:lnTo>
                  <a:lnTo>
                    <a:pt x="10500" y="2352"/>
                  </a:lnTo>
                  <a:lnTo>
                    <a:pt x="10331" y="2390"/>
                  </a:lnTo>
                  <a:lnTo>
                    <a:pt x="10161" y="2390"/>
                  </a:lnTo>
                  <a:lnTo>
                    <a:pt x="9973" y="2409"/>
                  </a:lnTo>
                  <a:lnTo>
                    <a:pt x="9785" y="2390"/>
                  </a:lnTo>
                  <a:lnTo>
                    <a:pt x="9578" y="2352"/>
                  </a:lnTo>
                  <a:lnTo>
                    <a:pt x="9409" y="2315"/>
                  </a:lnTo>
                  <a:lnTo>
                    <a:pt x="9258" y="2277"/>
                  </a:lnTo>
                  <a:lnTo>
                    <a:pt x="9108" y="2202"/>
                  </a:lnTo>
                  <a:lnTo>
                    <a:pt x="8957" y="2127"/>
                  </a:lnTo>
                  <a:lnTo>
                    <a:pt x="8675" y="1938"/>
                  </a:lnTo>
                  <a:lnTo>
                    <a:pt x="8411" y="1731"/>
                  </a:lnTo>
                  <a:lnTo>
                    <a:pt x="8148" y="1487"/>
                  </a:lnTo>
                  <a:lnTo>
                    <a:pt x="7885" y="1242"/>
                  </a:lnTo>
                  <a:lnTo>
                    <a:pt x="7621" y="998"/>
                  </a:lnTo>
                  <a:lnTo>
                    <a:pt x="7358" y="753"/>
                  </a:lnTo>
                  <a:lnTo>
                    <a:pt x="7057" y="527"/>
                  </a:lnTo>
                  <a:lnTo>
                    <a:pt x="6737" y="320"/>
                  </a:lnTo>
                  <a:lnTo>
                    <a:pt x="6567" y="245"/>
                  </a:lnTo>
                  <a:lnTo>
                    <a:pt x="6398" y="170"/>
                  </a:lnTo>
                  <a:lnTo>
                    <a:pt x="6210" y="94"/>
                  </a:lnTo>
                  <a:lnTo>
                    <a:pt x="6003" y="57"/>
                  </a:lnTo>
                  <a:lnTo>
                    <a:pt x="5796" y="19"/>
                  </a:lnTo>
                  <a:lnTo>
                    <a:pt x="55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36"/>
            <p:cNvSpPr/>
            <p:nvPr/>
          </p:nvSpPr>
          <p:spPr>
            <a:xfrm>
              <a:off x="341737" y="576933"/>
              <a:ext cx="293094" cy="167713"/>
            </a:xfrm>
            <a:custGeom>
              <a:avLst/>
              <a:gdLst/>
              <a:ahLst/>
              <a:cxnLst/>
              <a:rect l="l" t="t" r="r" b="b"/>
              <a:pathLst>
                <a:path w="16672" h="9540" fill="none" extrusionOk="0">
                  <a:moveTo>
                    <a:pt x="3952" y="264"/>
                  </a:moveTo>
                  <a:lnTo>
                    <a:pt x="38" y="8919"/>
                  </a:lnTo>
                  <a:lnTo>
                    <a:pt x="38" y="8919"/>
                  </a:lnTo>
                  <a:lnTo>
                    <a:pt x="20" y="8975"/>
                  </a:lnTo>
                  <a:lnTo>
                    <a:pt x="1" y="9051"/>
                  </a:lnTo>
                  <a:lnTo>
                    <a:pt x="20" y="9164"/>
                  </a:lnTo>
                  <a:lnTo>
                    <a:pt x="38" y="9258"/>
                  </a:lnTo>
                  <a:lnTo>
                    <a:pt x="76" y="9333"/>
                  </a:lnTo>
                  <a:lnTo>
                    <a:pt x="76" y="9333"/>
                  </a:lnTo>
                  <a:lnTo>
                    <a:pt x="133" y="9389"/>
                  </a:lnTo>
                  <a:lnTo>
                    <a:pt x="208" y="9465"/>
                  </a:lnTo>
                  <a:lnTo>
                    <a:pt x="302" y="9502"/>
                  </a:lnTo>
                  <a:lnTo>
                    <a:pt x="377" y="9521"/>
                  </a:lnTo>
                  <a:lnTo>
                    <a:pt x="452" y="9540"/>
                  </a:lnTo>
                  <a:lnTo>
                    <a:pt x="16239" y="9540"/>
                  </a:lnTo>
                  <a:lnTo>
                    <a:pt x="16239" y="9540"/>
                  </a:lnTo>
                  <a:lnTo>
                    <a:pt x="16314" y="9521"/>
                  </a:lnTo>
                  <a:lnTo>
                    <a:pt x="16370" y="9502"/>
                  </a:lnTo>
                  <a:lnTo>
                    <a:pt x="16483" y="9465"/>
                  </a:lnTo>
                  <a:lnTo>
                    <a:pt x="16559" y="9389"/>
                  </a:lnTo>
                  <a:lnTo>
                    <a:pt x="16596" y="9333"/>
                  </a:lnTo>
                  <a:lnTo>
                    <a:pt x="16596" y="9333"/>
                  </a:lnTo>
                  <a:lnTo>
                    <a:pt x="16634" y="9258"/>
                  </a:lnTo>
                  <a:lnTo>
                    <a:pt x="16671" y="9164"/>
                  </a:lnTo>
                  <a:lnTo>
                    <a:pt x="16671" y="9051"/>
                  </a:lnTo>
                  <a:lnTo>
                    <a:pt x="16653" y="8975"/>
                  </a:lnTo>
                  <a:lnTo>
                    <a:pt x="16634" y="8919"/>
                  </a:lnTo>
                  <a:lnTo>
                    <a:pt x="12720" y="264"/>
                  </a:lnTo>
                  <a:lnTo>
                    <a:pt x="12720" y="264"/>
                  </a:lnTo>
                  <a:lnTo>
                    <a:pt x="12683" y="377"/>
                  </a:lnTo>
                  <a:lnTo>
                    <a:pt x="12532" y="659"/>
                  </a:lnTo>
                  <a:lnTo>
                    <a:pt x="12419" y="828"/>
                  </a:lnTo>
                  <a:lnTo>
                    <a:pt x="12287" y="1035"/>
                  </a:lnTo>
                  <a:lnTo>
                    <a:pt x="12137" y="1242"/>
                  </a:lnTo>
                  <a:lnTo>
                    <a:pt x="11968" y="1468"/>
                  </a:lnTo>
                  <a:lnTo>
                    <a:pt x="11761" y="1675"/>
                  </a:lnTo>
                  <a:lnTo>
                    <a:pt x="11516" y="1863"/>
                  </a:lnTo>
                  <a:lnTo>
                    <a:pt x="11271" y="2051"/>
                  </a:lnTo>
                  <a:lnTo>
                    <a:pt x="10989" y="2202"/>
                  </a:lnTo>
                  <a:lnTo>
                    <a:pt x="10839" y="2258"/>
                  </a:lnTo>
                  <a:lnTo>
                    <a:pt x="10669" y="2315"/>
                  </a:lnTo>
                  <a:lnTo>
                    <a:pt x="10500" y="2352"/>
                  </a:lnTo>
                  <a:lnTo>
                    <a:pt x="10331" y="2390"/>
                  </a:lnTo>
                  <a:lnTo>
                    <a:pt x="10161" y="2390"/>
                  </a:lnTo>
                  <a:lnTo>
                    <a:pt x="9973" y="2409"/>
                  </a:lnTo>
                  <a:lnTo>
                    <a:pt x="9785" y="2390"/>
                  </a:lnTo>
                  <a:lnTo>
                    <a:pt x="9578" y="2352"/>
                  </a:lnTo>
                  <a:lnTo>
                    <a:pt x="9578" y="2352"/>
                  </a:lnTo>
                  <a:lnTo>
                    <a:pt x="9409" y="2315"/>
                  </a:lnTo>
                  <a:lnTo>
                    <a:pt x="9258" y="2277"/>
                  </a:lnTo>
                  <a:lnTo>
                    <a:pt x="9108" y="2202"/>
                  </a:lnTo>
                  <a:lnTo>
                    <a:pt x="8957" y="2127"/>
                  </a:lnTo>
                  <a:lnTo>
                    <a:pt x="8675" y="1938"/>
                  </a:lnTo>
                  <a:lnTo>
                    <a:pt x="8411" y="1731"/>
                  </a:lnTo>
                  <a:lnTo>
                    <a:pt x="8148" y="1487"/>
                  </a:lnTo>
                  <a:lnTo>
                    <a:pt x="7885" y="1242"/>
                  </a:lnTo>
                  <a:lnTo>
                    <a:pt x="7621" y="998"/>
                  </a:lnTo>
                  <a:lnTo>
                    <a:pt x="7358" y="753"/>
                  </a:lnTo>
                  <a:lnTo>
                    <a:pt x="7057" y="527"/>
                  </a:lnTo>
                  <a:lnTo>
                    <a:pt x="6737" y="320"/>
                  </a:lnTo>
                  <a:lnTo>
                    <a:pt x="6567" y="245"/>
                  </a:lnTo>
                  <a:lnTo>
                    <a:pt x="6398" y="170"/>
                  </a:lnTo>
                  <a:lnTo>
                    <a:pt x="6210" y="94"/>
                  </a:lnTo>
                  <a:lnTo>
                    <a:pt x="6003" y="57"/>
                  </a:lnTo>
                  <a:lnTo>
                    <a:pt x="5796" y="19"/>
                  </a:lnTo>
                  <a:lnTo>
                    <a:pt x="5589" y="0"/>
                  </a:lnTo>
                  <a:lnTo>
                    <a:pt x="5344" y="0"/>
                  </a:lnTo>
                  <a:lnTo>
                    <a:pt x="5100" y="0"/>
                  </a:lnTo>
                  <a:lnTo>
                    <a:pt x="4836" y="38"/>
                  </a:lnTo>
                  <a:lnTo>
                    <a:pt x="4554" y="94"/>
                  </a:lnTo>
                  <a:lnTo>
                    <a:pt x="4272" y="170"/>
                  </a:lnTo>
                  <a:lnTo>
                    <a:pt x="3952" y="26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36"/>
            <p:cNvSpPr/>
            <p:nvPr/>
          </p:nvSpPr>
          <p:spPr>
            <a:xfrm>
              <a:off x="408559" y="625559"/>
              <a:ext cx="36742" cy="36391"/>
            </a:xfrm>
            <a:custGeom>
              <a:avLst/>
              <a:gdLst/>
              <a:ahLst/>
              <a:cxnLst/>
              <a:rect l="l" t="t" r="r" b="b"/>
              <a:pathLst>
                <a:path w="2090" h="2070" extrusionOk="0">
                  <a:moveTo>
                    <a:pt x="1035" y="0"/>
                  </a:moveTo>
                  <a:lnTo>
                    <a:pt x="828" y="19"/>
                  </a:lnTo>
                  <a:lnTo>
                    <a:pt x="640" y="76"/>
                  </a:lnTo>
                  <a:lnTo>
                    <a:pt x="471" y="170"/>
                  </a:lnTo>
                  <a:lnTo>
                    <a:pt x="302" y="301"/>
                  </a:lnTo>
                  <a:lnTo>
                    <a:pt x="189" y="452"/>
                  </a:lnTo>
                  <a:lnTo>
                    <a:pt x="95" y="640"/>
                  </a:lnTo>
                  <a:lnTo>
                    <a:pt x="19" y="828"/>
                  </a:lnTo>
                  <a:lnTo>
                    <a:pt x="1" y="1035"/>
                  </a:lnTo>
                  <a:lnTo>
                    <a:pt x="19" y="1242"/>
                  </a:lnTo>
                  <a:lnTo>
                    <a:pt x="95" y="1449"/>
                  </a:lnTo>
                  <a:lnTo>
                    <a:pt x="189" y="1618"/>
                  </a:lnTo>
                  <a:lnTo>
                    <a:pt x="302" y="1769"/>
                  </a:lnTo>
                  <a:lnTo>
                    <a:pt x="471" y="1901"/>
                  </a:lnTo>
                  <a:lnTo>
                    <a:pt x="640" y="1995"/>
                  </a:lnTo>
                  <a:lnTo>
                    <a:pt x="828" y="2051"/>
                  </a:lnTo>
                  <a:lnTo>
                    <a:pt x="1035" y="2070"/>
                  </a:lnTo>
                  <a:lnTo>
                    <a:pt x="1261" y="2051"/>
                  </a:lnTo>
                  <a:lnTo>
                    <a:pt x="1449" y="1995"/>
                  </a:lnTo>
                  <a:lnTo>
                    <a:pt x="1619" y="1901"/>
                  </a:lnTo>
                  <a:lnTo>
                    <a:pt x="1788" y="1769"/>
                  </a:lnTo>
                  <a:lnTo>
                    <a:pt x="1901" y="1618"/>
                  </a:lnTo>
                  <a:lnTo>
                    <a:pt x="1995" y="1449"/>
                  </a:lnTo>
                  <a:lnTo>
                    <a:pt x="2070" y="1242"/>
                  </a:lnTo>
                  <a:lnTo>
                    <a:pt x="2089" y="1035"/>
                  </a:lnTo>
                  <a:lnTo>
                    <a:pt x="2070" y="828"/>
                  </a:lnTo>
                  <a:lnTo>
                    <a:pt x="1995" y="640"/>
                  </a:lnTo>
                  <a:lnTo>
                    <a:pt x="1901" y="452"/>
                  </a:lnTo>
                  <a:lnTo>
                    <a:pt x="1788" y="301"/>
                  </a:lnTo>
                  <a:lnTo>
                    <a:pt x="1619" y="170"/>
                  </a:lnTo>
                  <a:lnTo>
                    <a:pt x="1449" y="76"/>
                  </a:lnTo>
                  <a:lnTo>
                    <a:pt x="1261" y="19"/>
                  </a:lnTo>
                  <a:lnTo>
                    <a:pt x="103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36"/>
            <p:cNvSpPr/>
            <p:nvPr/>
          </p:nvSpPr>
          <p:spPr>
            <a:xfrm>
              <a:off x="556090" y="686421"/>
              <a:ext cx="36408" cy="36725"/>
            </a:xfrm>
            <a:custGeom>
              <a:avLst/>
              <a:gdLst/>
              <a:ahLst/>
              <a:cxnLst/>
              <a:rect l="l" t="t" r="r" b="b"/>
              <a:pathLst>
                <a:path w="2071" h="2089" extrusionOk="0">
                  <a:moveTo>
                    <a:pt x="1035" y="0"/>
                  </a:moveTo>
                  <a:lnTo>
                    <a:pt x="828" y="19"/>
                  </a:lnTo>
                  <a:lnTo>
                    <a:pt x="621" y="94"/>
                  </a:lnTo>
                  <a:lnTo>
                    <a:pt x="452" y="188"/>
                  </a:lnTo>
                  <a:lnTo>
                    <a:pt x="301" y="320"/>
                  </a:lnTo>
                  <a:lnTo>
                    <a:pt x="170" y="471"/>
                  </a:lnTo>
                  <a:lnTo>
                    <a:pt x="76" y="640"/>
                  </a:lnTo>
                  <a:lnTo>
                    <a:pt x="19" y="828"/>
                  </a:lnTo>
                  <a:lnTo>
                    <a:pt x="0" y="1054"/>
                  </a:lnTo>
                  <a:lnTo>
                    <a:pt x="19" y="1261"/>
                  </a:lnTo>
                  <a:lnTo>
                    <a:pt x="76" y="1449"/>
                  </a:lnTo>
                  <a:lnTo>
                    <a:pt x="170" y="1618"/>
                  </a:lnTo>
                  <a:lnTo>
                    <a:pt x="301" y="1788"/>
                  </a:lnTo>
                  <a:lnTo>
                    <a:pt x="452" y="1901"/>
                  </a:lnTo>
                  <a:lnTo>
                    <a:pt x="621" y="1995"/>
                  </a:lnTo>
                  <a:lnTo>
                    <a:pt x="828" y="2070"/>
                  </a:lnTo>
                  <a:lnTo>
                    <a:pt x="1035" y="2089"/>
                  </a:lnTo>
                  <a:lnTo>
                    <a:pt x="1242" y="2070"/>
                  </a:lnTo>
                  <a:lnTo>
                    <a:pt x="1430" y="1995"/>
                  </a:lnTo>
                  <a:lnTo>
                    <a:pt x="1618" y="1901"/>
                  </a:lnTo>
                  <a:lnTo>
                    <a:pt x="1769" y="1788"/>
                  </a:lnTo>
                  <a:lnTo>
                    <a:pt x="1901" y="1618"/>
                  </a:lnTo>
                  <a:lnTo>
                    <a:pt x="1995" y="1449"/>
                  </a:lnTo>
                  <a:lnTo>
                    <a:pt x="2051" y="1261"/>
                  </a:lnTo>
                  <a:lnTo>
                    <a:pt x="2070" y="1054"/>
                  </a:lnTo>
                  <a:lnTo>
                    <a:pt x="2051" y="828"/>
                  </a:lnTo>
                  <a:lnTo>
                    <a:pt x="1995" y="640"/>
                  </a:lnTo>
                  <a:lnTo>
                    <a:pt x="1901" y="471"/>
                  </a:lnTo>
                  <a:lnTo>
                    <a:pt x="1769" y="320"/>
                  </a:lnTo>
                  <a:lnTo>
                    <a:pt x="1618" y="188"/>
                  </a:lnTo>
                  <a:lnTo>
                    <a:pt x="1430" y="94"/>
                  </a:lnTo>
                  <a:lnTo>
                    <a:pt x="1242" y="19"/>
                  </a:lnTo>
                  <a:lnTo>
                    <a:pt x="1035" y="0"/>
                  </a:lnTo>
                  <a:close/>
                </a:path>
              </a:pathLst>
            </a:custGeom>
            <a:solidFill>
              <a:srgbClr val="01B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36"/>
            <p:cNvSpPr/>
            <p:nvPr/>
          </p:nvSpPr>
          <p:spPr>
            <a:xfrm>
              <a:off x="556090" y="686421"/>
              <a:ext cx="36408" cy="36725"/>
            </a:xfrm>
            <a:custGeom>
              <a:avLst/>
              <a:gdLst/>
              <a:ahLst/>
              <a:cxnLst/>
              <a:rect l="l" t="t" r="r" b="b"/>
              <a:pathLst>
                <a:path w="2071" h="2089" fill="none" extrusionOk="0">
                  <a:moveTo>
                    <a:pt x="0" y="1054"/>
                  </a:moveTo>
                  <a:lnTo>
                    <a:pt x="0" y="1054"/>
                  </a:lnTo>
                  <a:lnTo>
                    <a:pt x="19" y="1261"/>
                  </a:lnTo>
                  <a:lnTo>
                    <a:pt x="76" y="1449"/>
                  </a:lnTo>
                  <a:lnTo>
                    <a:pt x="170" y="1618"/>
                  </a:lnTo>
                  <a:lnTo>
                    <a:pt x="301" y="1788"/>
                  </a:lnTo>
                  <a:lnTo>
                    <a:pt x="452" y="1901"/>
                  </a:lnTo>
                  <a:lnTo>
                    <a:pt x="621" y="1995"/>
                  </a:lnTo>
                  <a:lnTo>
                    <a:pt x="828" y="2070"/>
                  </a:lnTo>
                  <a:lnTo>
                    <a:pt x="1035" y="2089"/>
                  </a:lnTo>
                  <a:lnTo>
                    <a:pt x="1035" y="2089"/>
                  </a:lnTo>
                  <a:lnTo>
                    <a:pt x="1242" y="2070"/>
                  </a:lnTo>
                  <a:lnTo>
                    <a:pt x="1430" y="1995"/>
                  </a:lnTo>
                  <a:lnTo>
                    <a:pt x="1618" y="1901"/>
                  </a:lnTo>
                  <a:lnTo>
                    <a:pt x="1769" y="1788"/>
                  </a:lnTo>
                  <a:lnTo>
                    <a:pt x="1901" y="1618"/>
                  </a:lnTo>
                  <a:lnTo>
                    <a:pt x="1995" y="1449"/>
                  </a:lnTo>
                  <a:lnTo>
                    <a:pt x="2051" y="1261"/>
                  </a:lnTo>
                  <a:lnTo>
                    <a:pt x="2070" y="1054"/>
                  </a:lnTo>
                  <a:lnTo>
                    <a:pt x="2070" y="1054"/>
                  </a:lnTo>
                  <a:lnTo>
                    <a:pt x="2051" y="828"/>
                  </a:lnTo>
                  <a:lnTo>
                    <a:pt x="1995" y="640"/>
                  </a:lnTo>
                  <a:lnTo>
                    <a:pt x="1901" y="471"/>
                  </a:lnTo>
                  <a:lnTo>
                    <a:pt x="1769" y="320"/>
                  </a:lnTo>
                  <a:lnTo>
                    <a:pt x="1618" y="188"/>
                  </a:lnTo>
                  <a:lnTo>
                    <a:pt x="1430" y="94"/>
                  </a:lnTo>
                  <a:lnTo>
                    <a:pt x="1242" y="19"/>
                  </a:lnTo>
                  <a:lnTo>
                    <a:pt x="1035" y="0"/>
                  </a:lnTo>
                  <a:lnTo>
                    <a:pt x="1035" y="0"/>
                  </a:lnTo>
                  <a:lnTo>
                    <a:pt x="828" y="19"/>
                  </a:lnTo>
                  <a:lnTo>
                    <a:pt x="621" y="94"/>
                  </a:lnTo>
                  <a:lnTo>
                    <a:pt x="452" y="188"/>
                  </a:lnTo>
                  <a:lnTo>
                    <a:pt x="301" y="320"/>
                  </a:lnTo>
                  <a:lnTo>
                    <a:pt x="170" y="471"/>
                  </a:lnTo>
                  <a:lnTo>
                    <a:pt x="76" y="640"/>
                  </a:lnTo>
                  <a:lnTo>
                    <a:pt x="19" y="828"/>
                  </a:lnTo>
                  <a:lnTo>
                    <a:pt x="0" y="105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36"/>
            <p:cNvSpPr/>
            <p:nvPr/>
          </p:nvSpPr>
          <p:spPr>
            <a:xfrm>
              <a:off x="435685" y="704950"/>
              <a:ext cx="22836" cy="22502"/>
            </a:xfrm>
            <a:custGeom>
              <a:avLst/>
              <a:gdLst/>
              <a:ahLst/>
              <a:cxnLst/>
              <a:rect l="l" t="t" r="r" b="b"/>
              <a:pathLst>
                <a:path w="1299" h="1280" extrusionOk="0">
                  <a:moveTo>
                    <a:pt x="527" y="0"/>
                  </a:moveTo>
                  <a:lnTo>
                    <a:pt x="396" y="38"/>
                  </a:lnTo>
                  <a:lnTo>
                    <a:pt x="301" y="94"/>
                  </a:lnTo>
                  <a:lnTo>
                    <a:pt x="189" y="188"/>
                  </a:lnTo>
                  <a:lnTo>
                    <a:pt x="113" y="282"/>
                  </a:lnTo>
                  <a:lnTo>
                    <a:pt x="57" y="395"/>
                  </a:lnTo>
                  <a:lnTo>
                    <a:pt x="19" y="508"/>
                  </a:lnTo>
                  <a:lnTo>
                    <a:pt x="0" y="640"/>
                  </a:lnTo>
                  <a:lnTo>
                    <a:pt x="19" y="771"/>
                  </a:lnTo>
                  <a:lnTo>
                    <a:pt x="57" y="884"/>
                  </a:lnTo>
                  <a:lnTo>
                    <a:pt x="113" y="997"/>
                  </a:lnTo>
                  <a:lnTo>
                    <a:pt x="189" y="1091"/>
                  </a:lnTo>
                  <a:lnTo>
                    <a:pt x="301" y="1167"/>
                  </a:lnTo>
                  <a:lnTo>
                    <a:pt x="396" y="1242"/>
                  </a:lnTo>
                  <a:lnTo>
                    <a:pt x="527" y="1279"/>
                  </a:lnTo>
                  <a:lnTo>
                    <a:pt x="791" y="1279"/>
                  </a:lnTo>
                  <a:lnTo>
                    <a:pt x="904" y="1242"/>
                  </a:lnTo>
                  <a:lnTo>
                    <a:pt x="1016" y="1167"/>
                  </a:lnTo>
                  <a:lnTo>
                    <a:pt x="1111" y="1091"/>
                  </a:lnTo>
                  <a:lnTo>
                    <a:pt x="1186" y="997"/>
                  </a:lnTo>
                  <a:lnTo>
                    <a:pt x="1242" y="884"/>
                  </a:lnTo>
                  <a:lnTo>
                    <a:pt x="1280" y="771"/>
                  </a:lnTo>
                  <a:lnTo>
                    <a:pt x="1299" y="640"/>
                  </a:lnTo>
                  <a:lnTo>
                    <a:pt x="1280" y="508"/>
                  </a:lnTo>
                  <a:lnTo>
                    <a:pt x="1242" y="395"/>
                  </a:lnTo>
                  <a:lnTo>
                    <a:pt x="1186" y="282"/>
                  </a:lnTo>
                  <a:lnTo>
                    <a:pt x="1111" y="188"/>
                  </a:lnTo>
                  <a:lnTo>
                    <a:pt x="1016" y="94"/>
                  </a:lnTo>
                  <a:lnTo>
                    <a:pt x="904" y="38"/>
                  </a:lnTo>
                  <a:lnTo>
                    <a:pt x="79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36"/>
            <p:cNvSpPr/>
            <p:nvPr/>
          </p:nvSpPr>
          <p:spPr>
            <a:xfrm>
              <a:off x="551449" y="620918"/>
              <a:ext cx="22854" cy="22854"/>
            </a:xfrm>
            <a:custGeom>
              <a:avLst/>
              <a:gdLst/>
              <a:ahLst/>
              <a:cxnLst/>
              <a:rect l="l" t="t" r="r" b="b"/>
              <a:pathLst>
                <a:path w="1300" h="1300" extrusionOk="0">
                  <a:moveTo>
                    <a:pt x="659" y="1"/>
                  </a:moveTo>
                  <a:lnTo>
                    <a:pt x="528" y="20"/>
                  </a:lnTo>
                  <a:lnTo>
                    <a:pt x="396" y="57"/>
                  </a:lnTo>
                  <a:lnTo>
                    <a:pt x="283" y="114"/>
                  </a:lnTo>
                  <a:lnTo>
                    <a:pt x="189" y="189"/>
                  </a:lnTo>
                  <a:lnTo>
                    <a:pt x="114" y="283"/>
                  </a:lnTo>
                  <a:lnTo>
                    <a:pt x="57" y="396"/>
                  </a:lnTo>
                  <a:lnTo>
                    <a:pt x="20" y="528"/>
                  </a:lnTo>
                  <a:lnTo>
                    <a:pt x="1" y="659"/>
                  </a:lnTo>
                  <a:lnTo>
                    <a:pt x="20" y="791"/>
                  </a:lnTo>
                  <a:lnTo>
                    <a:pt x="57" y="904"/>
                  </a:lnTo>
                  <a:lnTo>
                    <a:pt x="114" y="1017"/>
                  </a:lnTo>
                  <a:lnTo>
                    <a:pt x="189" y="1111"/>
                  </a:lnTo>
                  <a:lnTo>
                    <a:pt x="283" y="1186"/>
                  </a:lnTo>
                  <a:lnTo>
                    <a:pt x="396" y="1243"/>
                  </a:lnTo>
                  <a:lnTo>
                    <a:pt x="528" y="1280"/>
                  </a:lnTo>
                  <a:lnTo>
                    <a:pt x="659" y="1299"/>
                  </a:lnTo>
                  <a:lnTo>
                    <a:pt x="772" y="1280"/>
                  </a:lnTo>
                  <a:lnTo>
                    <a:pt x="904" y="1243"/>
                  </a:lnTo>
                  <a:lnTo>
                    <a:pt x="1017" y="1186"/>
                  </a:lnTo>
                  <a:lnTo>
                    <a:pt x="1111" y="1111"/>
                  </a:lnTo>
                  <a:lnTo>
                    <a:pt x="1186" y="1017"/>
                  </a:lnTo>
                  <a:lnTo>
                    <a:pt x="1243" y="904"/>
                  </a:lnTo>
                  <a:lnTo>
                    <a:pt x="1280" y="791"/>
                  </a:lnTo>
                  <a:lnTo>
                    <a:pt x="1299" y="659"/>
                  </a:lnTo>
                  <a:lnTo>
                    <a:pt x="1280" y="528"/>
                  </a:lnTo>
                  <a:lnTo>
                    <a:pt x="1243" y="396"/>
                  </a:lnTo>
                  <a:lnTo>
                    <a:pt x="1186" y="283"/>
                  </a:lnTo>
                  <a:lnTo>
                    <a:pt x="1111" y="189"/>
                  </a:lnTo>
                  <a:lnTo>
                    <a:pt x="1017" y="114"/>
                  </a:lnTo>
                  <a:lnTo>
                    <a:pt x="904" y="57"/>
                  </a:lnTo>
                  <a:lnTo>
                    <a:pt x="772" y="20"/>
                  </a:lnTo>
                  <a:lnTo>
                    <a:pt x="65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36"/>
            <p:cNvSpPr/>
            <p:nvPr/>
          </p:nvSpPr>
          <p:spPr>
            <a:xfrm>
              <a:off x="551449" y="620918"/>
              <a:ext cx="22854" cy="22854"/>
            </a:xfrm>
            <a:custGeom>
              <a:avLst/>
              <a:gdLst/>
              <a:ahLst/>
              <a:cxnLst/>
              <a:rect l="l" t="t" r="r" b="b"/>
              <a:pathLst>
                <a:path w="1300" h="1300" fill="none" extrusionOk="0">
                  <a:moveTo>
                    <a:pt x="1" y="659"/>
                  </a:moveTo>
                  <a:lnTo>
                    <a:pt x="1" y="659"/>
                  </a:lnTo>
                  <a:lnTo>
                    <a:pt x="20" y="791"/>
                  </a:lnTo>
                  <a:lnTo>
                    <a:pt x="57" y="904"/>
                  </a:lnTo>
                  <a:lnTo>
                    <a:pt x="114" y="1017"/>
                  </a:lnTo>
                  <a:lnTo>
                    <a:pt x="189" y="1111"/>
                  </a:lnTo>
                  <a:lnTo>
                    <a:pt x="283" y="1186"/>
                  </a:lnTo>
                  <a:lnTo>
                    <a:pt x="396" y="1243"/>
                  </a:lnTo>
                  <a:lnTo>
                    <a:pt x="528" y="1280"/>
                  </a:lnTo>
                  <a:lnTo>
                    <a:pt x="659" y="1299"/>
                  </a:lnTo>
                  <a:lnTo>
                    <a:pt x="659" y="1299"/>
                  </a:lnTo>
                  <a:lnTo>
                    <a:pt x="772" y="1280"/>
                  </a:lnTo>
                  <a:lnTo>
                    <a:pt x="904" y="1243"/>
                  </a:lnTo>
                  <a:lnTo>
                    <a:pt x="1017" y="1186"/>
                  </a:lnTo>
                  <a:lnTo>
                    <a:pt x="1111" y="1111"/>
                  </a:lnTo>
                  <a:lnTo>
                    <a:pt x="1186" y="1017"/>
                  </a:lnTo>
                  <a:lnTo>
                    <a:pt x="1243" y="904"/>
                  </a:lnTo>
                  <a:lnTo>
                    <a:pt x="1280" y="791"/>
                  </a:lnTo>
                  <a:lnTo>
                    <a:pt x="1299" y="659"/>
                  </a:lnTo>
                  <a:lnTo>
                    <a:pt x="1299" y="659"/>
                  </a:lnTo>
                  <a:lnTo>
                    <a:pt x="1280" y="528"/>
                  </a:lnTo>
                  <a:lnTo>
                    <a:pt x="1243" y="396"/>
                  </a:lnTo>
                  <a:lnTo>
                    <a:pt x="1186" y="283"/>
                  </a:lnTo>
                  <a:lnTo>
                    <a:pt x="1111" y="189"/>
                  </a:lnTo>
                  <a:lnTo>
                    <a:pt x="1017" y="114"/>
                  </a:lnTo>
                  <a:lnTo>
                    <a:pt x="904" y="57"/>
                  </a:lnTo>
                  <a:lnTo>
                    <a:pt x="772" y="20"/>
                  </a:lnTo>
                  <a:lnTo>
                    <a:pt x="659" y="1"/>
                  </a:lnTo>
                  <a:lnTo>
                    <a:pt x="659" y="1"/>
                  </a:lnTo>
                  <a:lnTo>
                    <a:pt x="528" y="20"/>
                  </a:lnTo>
                  <a:lnTo>
                    <a:pt x="396" y="57"/>
                  </a:lnTo>
                  <a:lnTo>
                    <a:pt x="283" y="114"/>
                  </a:lnTo>
                  <a:lnTo>
                    <a:pt x="189" y="189"/>
                  </a:lnTo>
                  <a:lnTo>
                    <a:pt x="114" y="283"/>
                  </a:lnTo>
                  <a:lnTo>
                    <a:pt x="57" y="396"/>
                  </a:lnTo>
                  <a:lnTo>
                    <a:pt x="20" y="528"/>
                  </a:lnTo>
                  <a:lnTo>
                    <a:pt x="1" y="65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36"/>
            <p:cNvSpPr/>
            <p:nvPr/>
          </p:nvSpPr>
          <p:spPr>
            <a:xfrm>
              <a:off x="512755" y="483653"/>
              <a:ext cx="41700" cy="95618"/>
            </a:xfrm>
            <a:custGeom>
              <a:avLst/>
              <a:gdLst/>
              <a:ahLst/>
              <a:cxnLst/>
              <a:rect l="l" t="t" r="r" b="b"/>
              <a:pathLst>
                <a:path w="2372" h="5439" extrusionOk="0">
                  <a:moveTo>
                    <a:pt x="0" y="0"/>
                  </a:moveTo>
                  <a:lnTo>
                    <a:pt x="508" y="1713"/>
                  </a:lnTo>
                  <a:lnTo>
                    <a:pt x="1035" y="3444"/>
                  </a:lnTo>
                  <a:lnTo>
                    <a:pt x="1600" y="5438"/>
                  </a:lnTo>
                  <a:lnTo>
                    <a:pt x="1769" y="5382"/>
                  </a:lnTo>
                  <a:lnTo>
                    <a:pt x="1938" y="5344"/>
                  </a:lnTo>
                  <a:lnTo>
                    <a:pt x="2089" y="5325"/>
                  </a:lnTo>
                  <a:lnTo>
                    <a:pt x="2371" y="5325"/>
                  </a:lnTo>
                  <a:lnTo>
                    <a:pt x="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36"/>
            <p:cNvSpPr/>
            <p:nvPr/>
          </p:nvSpPr>
          <p:spPr>
            <a:xfrm>
              <a:off x="540866" y="577267"/>
              <a:ext cx="19531" cy="29112"/>
            </a:xfrm>
            <a:custGeom>
              <a:avLst/>
              <a:gdLst/>
              <a:ahLst/>
              <a:cxnLst/>
              <a:rect l="l" t="t" r="r" b="b"/>
              <a:pathLst>
                <a:path w="1111" h="1656" extrusionOk="0">
                  <a:moveTo>
                    <a:pt x="490" y="0"/>
                  </a:moveTo>
                  <a:lnTo>
                    <a:pt x="339" y="19"/>
                  </a:lnTo>
                  <a:lnTo>
                    <a:pt x="170" y="57"/>
                  </a:lnTo>
                  <a:lnTo>
                    <a:pt x="1" y="113"/>
                  </a:lnTo>
                  <a:lnTo>
                    <a:pt x="434" y="1656"/>
                  </a:lnTo>
                  <a:lnTo>
                    <a:pt x="641" y="1430"/>
                  </a:lnTo>
                  <a:lnTo>
                    <a:pt x="829" y="1204"/>
                  </a:lnTo>
                  <a:lnTo>
                    <a:pt x="979" y="997"/>
                  </a:lnTo>
                  <a:lnTo>
                    <a:pt x="1111" y="790"/>
                  </a:lnTo>
                  <a:lnTo>
                    <a:pt x="772"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36"/>
            <p:cNvSpPr/>
            <p:nvPr/>
          </p:nvSpPr>
          <p:spPr>
            <a:xfrm>
              <a:off x="540866" y="577267"/>
              <a:ext cx="19531" cy="29112"/>
            </a:xfrm>
            <a:custGeom>
              <a:avLst/>
              <a:gdLst/>
              <a:ahLst/>
              <a:cxnLst/>
              <a:rect l="l" t="t" r="r" b="b"/>
              <a:pathLst>
                <a:path w="1111" h="1656" fill="none" extrusionOk="0">
                  <a:moveTo>
                    <a:pt x="622" y="0"/>
                  </a:moveTo>
                  <a:lnTo>
                    <a:pt x="622" y="0"/>
                  </a:lnTo>
                  <a:lnTo>
                    <a:pt x="490" y="0"/>
                  </a:lnTo>
                  <a:lnTo>
                    <a:pt x="339" y="19"/>
                  </a:lnTo>
                  <a:lnTo>
                    <a:pt x="170" y="57"/>
                  </a:lnTo>
                  <a:lnTo>
                    <a:pt x="1" y="113"/>
                  </a:lnTo>
                  <a:lnTo>
                    <a:pt x="1" y="113"/>
                  </a:lnTo>
                  <a:lnTo>
                    <a:pt x="434" y="1656"/>
                  </a:lnTo>
                  <a:lnTo>
                    <a:pt x="434" y="1656"/>
                  </a:lnTo>
                  <a:lnTo>
                    <a:pt x="641" y="1430"/>
                  </a:lnTo>
                  <a:lnTo>
                    <a:pt x="829" y="1204"/>
                  </a:lnTo>
                  <a:lnTo>
                    <a:pt x="979" y="997"/>
                  </a:lnTo>
                  <a:lnTo>
                    <a:pt x="1111" y="790"/>
                  </a:lnTo>
                  <a:lnTo>
                    <a:pt x="772" y="0"/>
                  </a:lnTo>
                  <a:lnTo>
                    <a:pt x="772" y="0"/>
                  </a:lnTo>
                  <a:lnTo>
                    <a:pt x="62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36"/>
            <p:cNvSpPr/>
            <p:nvPr/>
          </p:nvSpPr>
          <p:spPr>
            <a:xfrm>
              <a:off x="556090" y="686421"/>
              <a:ext cx="36408" cy="36725"/>
            </a:xfrm>
            <a:custGeom>
              <a:avLst/>
              <a:gdLst/>
              <a:ahLst/>
              <a:cxnLst/>
              <a:rect l="l" t="t" r="r" b="b"/>
              <a:pathLst>
                <a:path w="2071" h="2089" fill="none" extrusionOk="0">
                  <a:moveTo>
                    <a:pt x="1035" y="2089"/>
                  </a:moveTo>
                  <a:lnTo>
                    <a:pt x="1035" y="2089"/>
                  </a:lnTo>
                  <a:lnTo>
                    <a:pt x="828" y="2070"/>
                  </a:lnTo>
                  <a:lnTo>
                    <a:pt x="621" y="1995"/>
                  </a:lnTo>
                  <a:lnTo>
                    <a:pt x="452" y="1901"/>
                  </a:lnTo>
                  <a:lnTo>
                    <a:pt x="301" y="1788"/>
                  </a:lnTo>
                  <a:lnTo>
                    <a:pt x="170" y="1618"/>
                  </a:lnTo>
                  <a:lnTo>
                    <a:pt x="76" y="1449"/>
                  </a:lnTo>
                  <a:lnTo>
                    <a:pt x="19" y="1261"/>
                  </a:lnTo>
                  <a:lnTo>
                    <a:pt x="0" y="1054"/>
                  </a:lnTo>
                  <a:lnTo>
                    <a:pt x="0" y="1054"/>
                  </a:lnTo>
                  <a:lnTo>
                    <a:pt x="19" y="828"/>
                  </a:lnTo>
                  <a:lnTo>
                    <a:pt x="76" y="640"/>
                  </a:lnTo>
                  <a:lnTo>
                    <a:pt x="170" y="471"/>
                  </a:lnTo>
                  <a:lnTo>
                    <a:pt x="301" y="320"/>
                  </a:lnTo>
                  <a:lnTo>
                    <a:pt x="452" y="188"/>
                  </a:lnTo>
                  <a:lnTo>
                    <a:pt x="621" y="94"/>
                  </a:lnTo>
                  <a:lnTo>
                    <a:pt x="828" y="19"/>
                  </a:lnTo>
                  <a:lnTo>
                    <a:pt x="1035" y="0"/>
                  </a:lnTo>
                  <a:lnTo>
                    <a:pt x="1035" y="0"/>
                  </a:lnTo>
                  <a:lnTo>
                    <a:pt x="1242" y="19"/>
                  </a:lnTo>
                  <a:lnTo>
                    <a:pt x="1430" y="94"/>
                  </a:lnTo>
                  <a:lnTo>
                    <a:pt x="1618" y="188"/>
                  </a:lnTo>
                  <a:lnTo>
                    <a:pt x="1769" y="320"/>
                  </a:lnTo>
                  <a:lnTo>
                    <a:pt x="1901" y="471"/>
                  </a:lnTo>
                  <a:lnTo>
                    <a:pt x="1995" y="640"/>
                  </a:lnTo>
                  <a:lnTo>
                    <a:pt x="2051" y="828"/>
                  </a:lnTo>
                  <a:lnTo>
                    <a:pt x="2070" y="1054"/>
                  </a:lnTo>
                  <a:lnTo>
                    <a:pt x="2070" y="1054"/>
                  </a:lnTo>
                  <a:lnTo>
                    <a:pt x="2051" y="1261"/>
                  </a:lnTo>
                  <a:lnTo>
                    <a:pt x="1995" y="1449"/>
                  </a:lnTo>
                  <a:lnTo>
                    <a:pt x="1901" y="1618"/>
                  </a:lnTo>
                  <a:lnTo>
                    <a:pt x="1769" y="1788"/>
                  </a:lnTo>
                  <a:lnTo>
                    <a:pt x="1618" y="1901"/>
                  </a:lnTo>
                  <a:lnTo>
                    <a:pt x="1430" y="1995"/>
                  </a:lnTo>
                  <a:lnTo>
                    <a:pt x="1242" y="2070"/>
                  </a:lnTo>
                  <a:lnTo>
                    <a:pt x="1035" y="208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36"/>
            <p:cNvSpPr/>
            <p:nvPr/>
          </p:nvSpPr>
          <p:spPr>
            <a:xfrm>
              <a:off x="556090" y="686421"/>
              <a:ext cx="36408" cy="36725"/>
            </a:xfrm>
            <a:custGeom>
              <a:avLst/>
              <a:gdLst/>
              <a:ahLst/>
              <a:cxnLst/>
              <a:rect l="l" t="t" r="r" b="b"/>
              <a:pathLst>
                <a:path w="2071" h="2089" extrusionOk="0">
                  <a:moveTo>
                    <a:pt x="1035" y="0"/>
                  </a:moveTo>
                  <a:lnTo>
                    <a:pt x="828" y="19"/>
                  </a:lnTo>
                  <a:lnTo>
                    <a:pt x="621" y="94"/>
                  </a:lnTo>
                  <a:lnTo>
                    <a:pt x="452" y="188"/>
                  </a:lnTo>
                  <a:lnTo>
                    <a:pt x="301" y="320"/>
                  </a:lnTo>
                  <a:lnTo>
                    <a:pt x="170" y="471"/>
                  </a:lnTo>
                  <a:lnTo>
                    <a:pt x="76" y="640"/>
                  </a:lnTo>
                  <a:lnTo>
                    <a:pt x="19" y="828"/>
                  </a:lnTo>
                  <a:lnTo>
                    <a:pt x="0" y="1054"/>
                  </a:lnTo>
                  <a:lnTo>
                    <a:pt x="19" y="1261"/>
                  </a:lnTo>
                  <a:lnTo>
                    <a:pt x="76" y="1449"/>
                  </a:lnTo>
                  <a:lnTo>
                    <a:pt x="170" y="1618"/>
                  </a:lnTo>
                  <a:lnTo>
                    <a:pt x="301" y="1788"/>
                  </a:lnTo>
                  <a:lnTo>
                    <a:pt x="452" y="1901"/>
                  </a:lnTo>
                  <a:lnTo>
                    <a:pt x="621" y="1995"/>
                  </a:lnTo>
                  <a:lnTo>
                    <a:pt x="828" y="2070"/>
                  </a:lnTo>
                  <a:lnTo>
                    <a:pt x="1035" y="2089"/>
                  </a:lnTo>
                  <a:lnTo>
                    <a:pt x="1242" y="2070"/>
                  </a:lnTo>
                  <a:lnTo>
                    <a:pt x="1430" y="1995"/>
                  </a:lnTo>
                  <a:lnTo>
                    <a:pt x="1618" y="1901"/>
                  </a:lnTo>
                  <a:lnTo>
                    <a:pt x="1769" y="1788"/>
                  </a:lnTo>
                  <a:lnTo>
                    <a:pt x="1901" y="1618"/>
                  </a:lnTo>
                  <a:lnTo>
                    <a:pt x="1995" y="1449"/>
                  </a:lnTo>
                  <a:lnTo>
                    <a:pt x="2051" y="1261"/>
                  </a:lnTo>
                  <a:lnTo>
                    <a:pt x="2070" y="1054"/>
                  </a:lnTo>
                  <a:lnTo>
                    <a:pt x="2051" y="828"/>
                  </a:lnTo>
                  <a:lnTo>
                    <a:pt x="1995" y="640"/>
                  </a:lnTo>
                  <a:lnTo>
                    <a:pt x="1901" y="471"/>
                  </a:lnTo>
                  <a:lnTo>
                    <a:pt x="1769" y="320"/>
                  </a:lnTo>
                  <a:lnTo>
                    <a:pt x="1618" y="188"/>
                  </a:lnTo>
                  <a:lnTo>
                    <a:pt x="1430" y="94"/>
                  </a:lnTo>
                  <a:lnTo>
                    <a:pt x="1242" y="19"/>
                  </a:lnTo>
                  <a:lnTo>
                    <a:pt x="103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36"/>
            <p:cNvSpPr/>
            <p:nvPr/>
          </p:nvSpPr>
          <p:spPr>
            <a:xfrm>
              <a:off x="556090" y="686421"/>
              <a:ext cx="36408" cy="36725"/>
            </a:xfrm>
            <a:custGeom>
              <a:avLst/>
              <a:gdLst/>
              <a:ahLst/>
              <a:cxnLst/>
              <a:rect l="l" t="t" r="r" b="b"/>
              <a:pathLst>
                <a:path w="2071" h="2089" fill="none" extrusionOk="0">
                  <a:moveTo>
                    <a:pt x="1035" y="0"/>
                  </a:moveTo>
                  <a:lnTo>
                    <a:pt x="1035" y="0"/>
                  </a:lnTo>
                  <a:lnTo>
                    <a:pt x="828" y="19"/>
                  </a:lnTo>
                  <a:lnTo>
                    <a:pt x="621" y="94"/>
                  </a:lnTo>
                  <a:lnTo>
                    <a:pt x="452" y="188"/>
                  </a:lnTo>
                  <a:lnTo>
                    <a:pt x="301" y="320"/>
                  </a:lnTo>
                  <a:lnTo>
                    <a:pt x="170" y="471"/>
                  </a:lnTo>
                  <a:lnTo>
                    <a:pt x="76" y="640"/>
                  </a:lnTo>
                  <a:lnTo>
                    <a:pt x="19" y="828"/>
                  </a:lnTo>
                  <a:lnTo>
                    <a:pt x="0" y="1054"/>
                  </a:lnTo>
                  <a:lnTo>
                    <a:pt x="0" y="1054"/>
                  </a:lnTo>
                  <a:lnTo>
                    <a:pt x="19" y="1261"/>
                  </a:lnTo>
                  <a:lnTo>
                    <a:pt x="76" y="1449"/>
                  </a:lnTo>
                  <a:lnTo>
                    <a:pt x="170" y="1618"/>
                  </a:lnTo>
                  <a:lnTo>
                    <a:pt x="301" y="1788"/>
                  </a:lnTo>
                  <a:lnTo>
                    <a:pt x="452" y="1901"/>
                  </a:lnTo>
                  <a:lnTo>
                    <a:pt x="621" y="1995"/>
                  </a:lnTo>
                  <a:lnTo>
                    <a:pt x="828" y="2070"/>
                  </a:lnTo>
                  <a:lnTo>
                    <a:pt x="1035" y="2089"/>
                  </a:lnTo>
                  <a:lnTo>
                    <a:pt x="1035" y="2089"/>
                  </a:lnTo>
                  <a:lnTo>
                    <a:pt x="1242" y="2070"/>
                  </a:lnTo>
                  <a:lnTo>
                    <a:pt x="1430" y="1995"/>
                  </a:lnTo>
                  <a:lnTo>
                    <a:pt x="1618" y="1901"/>
                  </a:lnTo>
                  <a:lnTo>
                    <a:pt x="1769" y="1788"/>
                  </a:lnTo>
                  <a:lnTo>
                    <a:pt x="1901" y="1618"/>
                  </a:lnTo>
                  <a:lnTo>
                    <a:pt x="1995" y="1449"/>
                  </a:lnTo>
                  <a:lnTo>
                    <a:pt x="2051" y="1261"/>
                  </a:lnTo>
                  <a:lnTo>
                    <a:pt x="2070" y="1054"/>
                  </a:lnTo>
                  <a:lnTo>
                    <a:pt x="2070" y="1054"/>
                  </a:lnTo>
                  <a:lnTo>
                    <a:pt x="2051" y="828"/>
                  </a:lnTo>
                  <a:lnTo>
                    <a:pt x="1995" y="640"/>
                  </a:lnTo>
                  <a:lnTo>
                    <a:pt x="1901" y="471"/>
                  </a:lnTo>
                  <a:lnTo>
                    <a:pt x="1769" y="320"/>
                  </a:lnTo>
                  <a:lnTo>
                    <a:pt x="1618" y="188"/>
                  </a:lnTo>
                  <a:lnTo>
                    <a:pt x="1430" y="94"/>
                  </a:lnTo>
                  <a:lnTo>
                    <a:pt x="1242" y="19"/>
                  </a:lnTo>
                  <a:lnTo>
                    <a:pt x="103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36"/>
            <p:cNvSpPr/>
            <p:nvPr/>
          </p:nvSpPr>
          <p:spPr>
            <a:xfrm>
              <a:off x="477033" y="659295"/>
              <a:ext cx="22836" cy="22836"/>
            </a:xfrm>
            <a:custGeom>
              <a:avLst/>
              <a:gdLst/>
              <a:ahLst/>
              <a:cxnLst/>
              <a:rect l="l" t="t" r="r" b="b"/>
              <a:pathLst>
                <a:path w="1299" h="1299" extrusionOk="0">
                  <a:moveTo>
                    <a:pt x="640" y="0"/>
                  </a:moveTo>
                  <a:lnTo>
                    <a:pt x="508" y="19"/>
                  </a:lnTo>
                  <a:lnTo>
                    <a:pt x="396" y="57"/>
                  </a:lnTo>
                  <a:lnTo>
                    <a:pt x="283" y="113"/>
                  </a:lnTo>
                  <a:lnTo>
                    <a:pt x="189" y="189"/>
                  </a:lnTo>
                  <a:lnTo>
                    <a:pt x="113" y="283"/>
                  </a:lnTo>
                  <a:lnTo>
                    <a:pt x="57" y="396"/>
                  </a:lnTo>
                  <a:lnTo>
                    <a:pt x="19" y="527"/>
                  </a:lnTo>
                  <a:lnTo>
                    <a:pt x="0" y="640"/>
                  </a:lnTo>
                  <a:lnTo>
                    <a:pt x="19" y="772"/>
                  </a:lnTo>
                  <a:lnTo>
                    <a:pt x="57" y="904"/>
                  </a:lnTo>
                  <a:lnTo>
                    <a:pt x="113" y="1016"/>
                  </a:lnTo>
                  <a:lnTo>
                    <a:pt x="189" y="1111"/>
                  </a:lnTo>
                  <a:lnTo>
                    <a:pt x="283" y="1186"/>
                  </a:lnTo>
                  <a:lnTo>
                    <a:pt x="396" y="1242"/>
                  </a:lnTo>
                  <a:lnTo>
                    <a:pt x="508" y="1280"/>
                  </a:lnTo>
                  <a:lnTo>
                    <a:pt x="640" y="1299"/>
                  </a:lnTo>
                  <a:lnTo>
                    <a:pt x="772" y="1280"/>
                  </a:lnTo>
                  <a:lnTo>
                    <a:pt x="904" y="1242"/>
                  </a:lnTo>
                  <a:lnTo>
                    <a:pt x="998" y="1186"/>
                  </a:lnTo>
                  <a:lnTo>
                    <a:pt x="1110" y="1111"/>
                  </a:lnTo>
                  <a:lnTo>
                    <a:pt x="1186" y="1016"/>
                  </a:lnTo>
                  <a:lnTo>
                    <a:pt x="1242" y="904"/>
                  </a:lnTo>
                  <a:lnTo>
                    <a:pt x="1280" y="772"/>
                  </a:lnTo>
                  <a:lnTo>
                    <a:pt x="1299" y="640"/>
                  </a:lnTo>
                  <a:lnTo>
                    <a:pt x="1280" y="527"/>
                  </a:lnTo>
                  <a:lnTo>
                    <a:pt x="1242" y="396"/>
                  </a:lnTo>
                  <a:lnTo>
                    <a:pt x="1186" y="283"/>
                  </a:lnTo>
                  <a:lnTo>
                    <a:pt x="1110" y="189"/>
                  </a:lnTo>
                  <a:lnTo>
                    <a:pt x="998" y="113"/>
                  </a:lnTo>
                  <a:lnTo>
                    <a:pt x="904" y="57"/>
                  </a:lnTo>
                  <a:lnTo>
                    <a:pt x="772" y="19"/>
                  </a:lnTo>
                  <a:lnTo>
                    <a:pt x="64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36"/>
            <p:cNvSpPr/>
            <p:nvPr/>
          </p:nvSpPr>
          <p:spPr>
            <a:xfrm>
              <a:off x="446936" y="363582"/>
              <a:ext cx="82714" cy="20182"/>
            </a:xfrm>
            <a:custGeom>
              <a:avLst/>
              <a:gdLst/>
              <a:ahLst/>
              <a:cxnLst/>
              <a:rect l="l" t="t" r="r" b="b"/>
              <a:pathLst>
                <a:path w="4705" h="1148" extrusionOk="0">
                  <a:moveTo>
                    <a:pt x="0" y="0"/>
                  </a:moveTo>
                  <a:lnTo>
                    <a:pt x="0" y="339"/>
                  </a:lnTo>
                  <a:lnTo>
                    <a:pt x="4704" y="1148"/>
                  </a:lnTo>
                  <a:lnTo>
                    <a:pt x="470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36"/>
            <p:cNvSpPr/>
            <p:nvPr/>
          </p:nvSpPr>
          <p:spPr>
            <a:xfrm>
              <a:off x="430059" y="338777"/>
              <a:ext cx="116450" cy="24823"/>
            </a:xfrm>
            <a:custGeom>
              <a:avLst/>
              <a:gdLst/>
              <a:ahLst/>
              <a:cxnLst/>
              <a:rect l="l" t="t" r="r" b="b"/>
              <a:pathLst>
                <a:path w="6624" h="1412" extrusionOk="0">
                  <a:moveTo>
                    <a:pt x="113" y="0"/>
                  </a:moveTo>
                  <a:lnTo>
                    <a:pt x="76" y="19"/>
                  </a:lnTo>
                  <a:lnTo>
                    <a:pt x="38" y="38"/>
                  </a:lnTo>
                  <a:lnTo>
                    <a:pt x="19" y="75"/>
                  </a:lnTo>
                  <a:lnTo>
                    <a:pt x="1" y="113"/>
                  </a:lnTo>
                  <a:lnTo>
                    <a:pt x="1" y="1298"/>
                  </a:lnTo>
                  <a:lnTo>
                    <a:pt x="19" y="1355"/>
                  </a:lnTo>
                  <a:lnTo>
                    <a:pt x="38" y="1374"/>
                  </a:lnTo>
                  <a:lnTo>
                    <a:pt x="76" y="1411"/>
                  </a:lnTo>
                  <a:lnTo>
                    <a:pt x="6567" y="1411"/>
                  </a:lnTo>
                  <a:lnTo>
                    <a:pt x="6586" y="1374"/>
                  </a:lnTo>
                  <a:lnTo>
                    <a:pt x="6624" y="1355"/>
                  </a:lnTo>
                  <a:lnTo>
                    <a:pt x="6624" y="1298"/>
                  </a:lnTo>
                  <a:lnTo>
                    <a:pt x="6624" y="113"/>
                  </a:lnTo>
                  <a:lnTo>
                    <a:pt x="6624" y="75"/>
                  </a:lnTo>
                  <a:lnTo>
                    <a:pt x="6586" y="38"/>
                  </a:lnTo>
                  <a:lnTo>
                    <a:pt x="6567" y="19"/>
                  </a:lnTo>
                  <a:lnTo>
                    <a:pt x="6511"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36"/>
            <p:cNvSpPr/>
            <p:nvPr/>
          </p:nvSpPr>
          <p:spPr>
            <a:xfrm>
              <a:off x="493242" y="189927"/>
              <a:ext cx="71463" cy="71463"/>
            </a:xfrm>
            <a:custGeom>
              <a:avLst/>
              <a:gdLst/>
              <a:ahLst/>
              <a:cxnLst/>
              <a:rect l="l" t="t" r="r" b="b"/>
              <a:pathLst>
                <a:path w="4065" h="4065" extrusionOk="0">
                  <a:moveTo>
                    <a:pt x="2032" y="0"/>
                  </a:moveTo>
                  <a:lnTo>
                    <a:pt x="1825" y="19"/>
                  </a:lnTo>
                  <a:lnTo>
                    <a:pt x="1618" y="38"/>
                  </a:lnTo>
                  <a:lnTo>
                    <a:pt x="1430" y="94"/>
                  </a:lnTo>
                  <a:lnTo>
                    <a:pt x="1242" y="151"/>
                  </a:lnTo>
                  <a:lnTo>
                    <a:pt x="1054" y="245"/>
                  </a:lnTo>
                  <a:lnTo>
                    <a:pt x="885" y="339"/>
                  </a:lnTo>
                  <a:lnTo>
                    <a:pt x="734" y="470"/>
                  </a:lnTo>
                  <a:lnTo>
                    <a:pt x="602" y="602"/>
                  </a:lnTo>
                  <a:lnTo>
                    <a:pt x="471" y="734"/>
                  </a:lnTo>
                  <a:lnTo>
                    <a:pt x="339" y="903"/>
                  </a:lnTo>
                  <a:lnTo>
                    <a:pt x="245" y="1054"/>
                  </a:lnTo>
                  <a:lnTo>
                    <a:pt x="151" y="1242"/>
                  </a:lnTo>
                  <a:lnTo>
                    <a:pt x="94" y="1430"/>
                  </a:lnTo>
                  <a:lnTo>
                    <a:pt x="38" y="1618"/>
                  </a:lnTo>
                  <a:lnTo>
                    <a:pt x="0" y="1825"/>
                  </a:lnTo>
                  <a:lnTo>
                    <a:pt x="0" y="2032"/>
                  </a:lnTo>
                  <a:lnTo>
                    <a:pt x="0" y="2239"/>
                  </a:lnTo>
                  <a:lnTo>
                    <a:pt x="38" y="2446"/>
                  </a:lnTo>
                  <a:lnTo>
                    <a:pt x="94" y="2634"/>
                  </a:lnTo>
                  <a:lnTo>
                    <a:pt x="151" y="2822"/>
                  </a:lnTo>
                  <a:lnTo>
                    <a:pt x="245" y="2992"/>
                  </a:lnTo>
                  <a:lnTo>
                    <a:pt x="339" y="3161"/>
                  </a:lnTo>
                  <a:lnTo>
                    <a:pt x="471" y="3312"/>
                  </a:lnTo>
                  <a:lnTo>
                    <a:pt x="602" y="3462"/>
                  </a:lnTo>
                  <a:lnTo>
                    <a:pt x="734" y="3594"/>
                  </a:lnTo>
                  <a:lnTo>
                    <a:pt x="885" y="3707"/>
                  </a:lnTo>
                  <a:lnTo>
                    <a:pt x="1054" y="3820"/>
                  </a:lnTo>
                  <a:lnTo>
                    <a:pt x="1242" y="3895"/>
                  </a:lnTo>
                  <a:lnTo>
                    <a:pt x="1430" y="3970"/>
                  </a:lnTo>
                  <a:lnTo>
                    <a:pt x="1618" y="4008"/>
                  </a:lnTo>
                  <a:lnTo>
                    <a:pt x="1825" y="4045"/>
                  </a:lnTo>
                  <a:lnTo>
                    <a:pt x="2032" y="4064"/>
                  </a:lnTo>
                  <a:lnTo>
                    <a:pt x="2239" y="4045"/>
                  </a:lnTo>
                  <a:lnTo>
                    <a:pt x="2428" y="4008"/>
                  </a:lnTo>
                  <a:lnTo>
                    <a:pt x="2635" y="3970"/>
                  </a:lnTo>
                  <a:lnTo>
                    <a:pt x="2823" y="3895"/>
                  </a:lnTo>
                  <a:lnTo>
                    <a:pt x="2992" y="3820"/>
                  </a:lnTo>
                  <a:lnTo>
                    <a:pt x="3161" y="3707"/>
                  </a:lnTo>
                  <a:lnTo>
                    <a:pt x="3312" y="3594"/>
                  </a:lnTo>
                  <a:lnTo>
                    <a:pt x="3462" y="3462"/>
                  </a:lnTo>
                  <a:lnTo>
                    <a:pt x="3594" y="3312"/>
                  </a:lnTo>
                  <a:lnTo>
                    <a:pt x="3707" y="3161"/>
                  </a:lnTo>
                  <a:lnTo>
                    <a:pt x="3820" y="2992"/>
                  </a:lnTo>
                  <a:lnTo>
                    <a:pt x="3895" y="2822"/>
                  </a:lnTo>
                  <a:lnTo>
                    <a:pt x="3970" y="2634"/>
                  </a:lnTo>
                  <a:lnTo>
                    <a:pt x="4008" y="2446"/>
                  </a:lnTo>
                  <a:lnTo>
                    <a:pt x="4046" y="2239"/>
                  </a:lnTo>
                  <a:lnTo>
                    <a:pt x="4065" y="2032"/>
                  </a:lnTo>
                  <a:lnTo>
                    <a:pt x="4046" y="1825"/>
                  </a:lnTo>
                  <a:lnTo>
                    <a:pt x="4008" y="1618"/>
                  </a:lnTo>
                  <a:lnTo>
                    <a:pt x="3970" y="1430"/>
                  </a:lnTo>
                  <a:lnTo>
                    <a:pt x="3895" y="1242"/>
                  </a:lnTo>
                  <a:lnTo>
                    <a:pt x="3820" y="1054"/>
                  </a:lnTo>
                  <a:lnTo>
                    <a:pt x="3707" y="903"/>
                  </a:lnTo>
                  <a:lnTo>
                    <a:pt x="3594" y="734"/>
                  </a:lnTo>
                  <a:lnTo>
                    <a:pt x="3462" y="602"/>
                  </a:lnTo>
                  <a:lnTo>
                    <a:pt x="3312" y="470"/>
                  </a:lnTo>
                  <a:lnTo>
                    <a:pt x="3161" y="339"/>
                  </a:lnTo>
                  <a:lnTo>
                    <a:pt x="2992" y="245"/>
                  </a:lnTo>
                  <a:lnTo>
                    <a:pt x="2823" y="151"/>
                  </a:lnTo>
                  <a:lnTo>
                    <a:pt x="2635" y="94"/>
                  </a:lnTo>
                  <a:lnTo>
                    <a:pt x="2428" y="38"/>
                  </a:lnTo>
                  <a:lnTo>
                    <a:pt x="2239" y="19"/>
                  </a:lnTo>
                  <a:lnTo>
                    <a:pt x="20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36"/>
            <p:cNvSpPr/>
            <p:nvPr/>
          </p:nvSpPr>
          <p:spPr>
            <a:xfrm>
              <a:off x="432714" y="268316"/>
              <a:ext cx="46657" cy="46657"/>
            </a:xfrm>
            <a:custGeom>
              <a:avLst/>
              <a:gdLst/>
              <a:ahLst/>
              <a:cxnLst/>
              <a:rect l="l" t="t" r="r" b="b"/>
              <a:pathLst>
                <a:path w="2654" h="2654" extrusionOk="0">
                  <a:moveTo>
                    <a:pt x="1336" y="0"/>
                  </a:moveTo>
                  <a:lnTo>
                    <a:pt x="1204" y="19"/>
                  </a:lnTo>
                  <a:lnTo>
                    <a:pt x="1073" y="38"/>
                  </a:lnTo>
                  <a:lnTo>
                    <a:pt x="941" y="57"/>
                  </a:lnTo>
                  <a:lnTo>
                    <a:pt x="809" y="113"/>
                  </a:lnTo>
                  <a:lnTo>
                    <a:pt x="696" y="170"/>
                  </a:lnTo>
                  <a:lnTo>
                    <a:pt x="583" y="226"/>
                  </a:lnTo>
                  <a:lnTo>
                    <a:pt x="489" y="301"/>
                  </a:lnTo>
                  <a:lnTo>
                    <a:pt x="395" y="395"/>
                  </a:lnTo>
                  <a:lnTo>
                    <a:pt x="301" y="490"/>
                  </a:lnTo>
                  <a:lnTo>
                    <a:pt x="226" y="584"/>
                  </a:lnTo>
                  <a:lnTo>
                    <a:pt x="169" y="697"/>
                  </a:lnTo>
                  <a:lnTo>
                    <a:pt x="113" y="809"/>
                  </a:lnTo>
                  <a:lnTo>
                    <a:pt x="57" y="941"/>
                  </a:lnTo>
                  <a:lnTo>
                    <a:pt x="38" y="1073"/>
                  </a:lnTo>
                  <a:lnTo>
                    <a:pt x="19" y="1205"/>
                  </a:lnTo>
                  <a:lnTo>
                    <a:pt x="0" y="1336"/>
                  </a:lnTo>
                  <a:lnTo>
                    <a:pt x="19" y="1468"/>
                  </a:lnTo>
                  <a:lnTo>
                    <a:pt x="38" y="1600"/>
                  </a:lnTo>
                  <a:lnTo>
                    <a:pt x="57" y="1731"/>
                  </a:lnTo>
                  <a:lnTo>
                    <a:pt x="113" y="1844"/>
                  </a:lnTo>
                  <a:lnTo>
                    <a:pt x="169" y="1957"/>
                  </a:lnTo>
                  <a:lnTo>
                    <a:pt x="226" y="2070"/>
                  </a:lnTo>
                  <a:lnTo>
                    <a:pt x="301" y="2183"/>
                  </a:lnTo>
                  <a:lnTo>
                    <a:pt x="395" y="2277"/>
                  </a:lnTo>
                  <a:lnTo>
                    <a:pt x="489" y="2352"/>
                  </a:lnTo>
                  <a:lnTo>
                    <a:pt x="583" y="2428"/>
                  </a:lnTo>
                  <a:lnTo>
                    <a:pt x="696" y="2503"/>
                  </a:lnTo>
                  <a:lnTo>
                    <a:pt x="809" y="2559"/>
                  </a:lnTo>
                  <a:lnTo>
                    <a:pt x="941" y="2597"/>
                  </a:lnTo>
                  <a:lnTo>
                    <a:pt x="1073" y="2635"/>
                  </a:lnTo>
                  <a:lnTo>
                    <a:pt x="1204" y="2653"/>
                  </a:lnTo>
                  <a:lnTo>
                    <a:pt x="1468" y="2653"/>
                  </a:lnTo>
                  <a:lnTo>
                    <a:pt x="1599" y="2635"/>
                  </a:lnTo>
                  <a:lnTo>
                    <a:pt x="1731" y="2597"/>
                  </a:lnTo>
                  <a:lnTo>
                    <a:pt x="1844" y="2559"/>
                  </a:lnTo>
                  <a:lnTo>
                    <a:pt x="1957" y="2503"/>
                  </a:lnTo>
                  <a:lnTo>
                    <a:pt x="2070" y="2428"/>
                  </a:lnTo>
                  <a:lnTo>
                    <a:pt x="2183" y="2352"/>
                  </a:lnTo>
                  <a:lnTo>
                    <a:pt x="2277" y="2277"/>
                  </a:lnTo>
                  <a:lnTo>
                    <a:pt x="2352" y="2183"/>
                  </a:lnTo>
                  <a:lnTo>
                    <a:pt x="2427" y="2070"/>
                  </a:lnTo>
                  <a:lnTo>
                    <a:pt x="2503" y="1957"/>
                  </a:lnTo>
                  <a:lnTo>
                    <a:pt x="2559" y="1844"/>
                  </a:lnTo>
                  <a:lnTo>
                    <a:pt x="2597" y="1731"/>
                  </a:lnTo>
                  <a:lnTo>
                    <a:pt x="2634" y="1600"/>
                  </a:lnTo>
                  <a:lnTo>
                    <a:pt x="2653" y="1468"/>
                  </a:lnTo>
                  <a:lnTo>
                    <a:pt x="2653" y="1336"/>
                  </a:lnTo>
                  <a:lnTo>
                    <a:pt x="2653" y="1205"/>
                  </a:lnTo>
                  <a:lnTo>
                    <a:pt x="2634" y="1073"/>
                  </a:lnTo>
                  <a:lnTo>
                    <a:pt x="2597" y="941"/>
                  </a:lnTo>
                  <a:lnTo>
                    <a:pt x="2559" y="809"/>
                  </a:lnTo>
                  <a:lnTo>
                    <a:pt x="2503" y="697"/>
                  </a:lnTo>
                  <a:lnTo>
                    <a:pt x="2427" y="584"/>
                  </a:lnTo>
                  <a:lnTo>
                    <a:pt x="2352" y="490"/>
                  </a:lnTo>
                  <a:lnTo>
                    <a:pt x="2277" y="395"/>
                  </a:lnTo>
                  <a:lnTo>
                    <a:pt x="2183" y="301"/>
                  </a:lnTo>
                  <a:lnTo>
                    <a:pt x="2070" y="226"/>
                  </a:lnTo>
                  <a:lnTo>
                    <a:pt x="1957" y="170"/>
                  </a:lnTo>
                  <a:lnTo>
                    <a:pt x="1844" y="113"/>
                  </a:lnTo>
                  <a:lnTo>
                    <a:pt x="1731" y="57"/>
                  </a:lnTo>
                  <a:lnTo>
                    <a:pt x="1599" y="38"/>
                  </a:lnTo>
                  <a:lnTo>
                    <a:pt x="1468" y="19"/>
                  </a:lnTo>
                  <a:lnTo>
                    <a:pt x="13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36"/>
            <p:cNvSpPr/>
            <p:nvPr/>
          </p:nvSpPr>
          <p:spPr>
            <a:xfrm>
              <a:off x="418157" y="194216"/>
              <a:ext cx="35406" cy="35406"/>
            </a:xfrm>
            <a:custGeom>
              <a:avLst/>
              <a:gdLst/>
              <a:ahLst/>
              <a:cxnLst/>
              <a:rect l="l" t="t" r="r" b="b"/>
              <a:pathLst>
                <a:path w="2014" h="2014" extrusionOk="0">
                  <a:moveTo>
                    <a:pt x="1016" y="1"/>
                  </a:moveTo>
                  <a:lnTo>
                    <a:pt x="809" y="19"/>
                  </a:lnTo>
                  <a:lnTo>
                    <a:pt x="621" y="76"/>
                  </a:lnTo>
                  <a:lnTo>
                    <a:pt x="452" y="170"/>
                  </a:lnTo>
                  <a:lnTo>
                    <a:pt x="301" y="302"/>
                  </a:lnTo>
                  <a:lnTo>
                    <a:pt x="170" y="452"/>
                  </a:lnTo>
                  <a:lnTo>
                    <a:pt x="75" y="622"/>
                  </a:lnTo>
                  <a:lnTo>
                    <a:pt x="19" y="810"/>
                  </a:lnTo>
                  <a:lnTo>
                    <a:pt x="0" y="1017"/>
                  </a:lnTo>
                  <a:lnTo>
                    <a:pt x="19" y="1224"/>
                  </a:lnTo>
                  <a:lnTo>
                    <a:pt x="75" y="1412"/>
                  </a:lnTo>
                  <a:lnTo>
                    <a:pt x="170" y="1581"/>
                  </a:lnTo>
                  <a:lnTo>
                    <a:pt x="301" y="1732"/>
                  </a:lnTo>
                  <a:lnTo>
                    <a:pt x="452" y="1845"/>
                  </a:lnTo>
                  <a:lnTo>
                    <a:pt x="621" y="1939"/>
                  </a:lnTo>
                  <a:lnTo>
                    <a:pt x="809" y="1995"/>
                  </a:lnTo>
                  <a:lnTo>
                    <a:pt x="1016" y="2014"/>
                  </a:lnTo>
                  <a:lnTo>
                    <a:pt x="1204" y="1995"/>
                  </a:lnTo>
                  <a:lnTo>
                    <a:pt x="1393" y="1939"/>
                  </a:lnTo>
                  <a:lnTo>
                    <a:pt x="1581" y="1845"/>
                  </a:lnTo>
                  <a:lnTo>
                    <a:pt x="1731" y="1732"/>
                  </a:lnTo>
                  <a:lnTo>
                    <a:pt x="1844" y="1581"/>
                  </a:lnTo>
                  <a:lnTo>
                    <a:pt x="1938" y="1412"/>
                  </a:lnTo>
                  <a:lnTo>
                    <a:pt x="1995" y="1224"/>
                  </a:lnTo>
                  <a:lnTo>
                    <a:pt x="2013" y="1017"/>
                  </a:lnTo>
                  <a:lnTo>
                    <a:pt x="1995" y="810"/>
                  </a:lnTo>
                  <a:lnTo>
                    <a:pt x="1938" y="622"/>
                  </a:lnTo>
                  <a:lnTo>
                    <a:pt x="1844" y="452"/>
                  </a:lnTo>
                  <a:lnTo>
                    <a:pt x="1731" y="302"/>
                  </a:lnTo>
                  <a:lnTo>
                    <a:pt x="1581" y="170"/>
                  </a:lnTo>
                  <a:lnTo>
                    <a:pt x="1393" y="76"/>
                  </a:lnTo>
                  <a:lnTo>
                    <a:pt x="1204" y="19"/>
                  </a:lnTo>
                  <a:lnTo>
                    <a:pt x="10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8244;p36">
            <a:extLst>
              <a:ext uri="{FF2B5EF4-FFF2-40B4-BE49-F238E27FC236}">
                <a16:creationId xmlns:a16="http://schemas.microsoft.com/office/drawing/2014/main" id="{2D1586C1-19AD-867F-1A65-CCC69DBAB2B0}"/>
              </a:ext>
            </a:extLst>
          </p:cNvPr>
          <p:cNvSpPr txBox="1">
            <a:spLocks noGrp="1"/>
          </p:cNvSpPr>
          <p:nvPr>
            <p:ph type="title" idx="6"/>
          </p:nvPr>
        </p:nvSpPr>
        <p:spPr>
          <a:xfrm>
            <a:off x="809777" y="232139"/>
            <a:ext cx="7379368"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s-MX" sz="3200" dirty="0">
                <a:solidFill>
                  <a:schemeClr val="accent4"/>
                </a:solidFill>
              </a:rPr>
              <a:t>A</a:t>
            </a:r>
            <a:r>
              <a:rPr lang="en" sz="3200" dirty="0">
                <a:solidFill>
                  <a:schemeClr val="accent4"/>
                </a:solidFill>
              </a:rPr>
              <a:t>lgunas ventajas de usar simuladores</a:t>
            </a:r>
            <a:endParaRPr sz="3200" dirty="0">
              <a:solidFill>
                <a:schemeClr val="accent4"/>
              </a:solidFill>
            </a:endParaRPr>
          </a:p>
        </p:txBody>
      </p:sp>
    </p:spTree>
    <p:extLst>
      <p:ext uri="{BB962C8B-B14F-4D97-AF65-F5344CB8AC3E}">
        <p14:creationId xmlns:p14="http://schemas.microsoft.com/office/powerpoint/2010/main" val="2268273352"/>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8649"/>
        <p:cNvGrpSpPr/>
        <p:nvPr/>
      </p:nvGrpSpPr>
      <p:grpSpPr>
        <a:xfrm>
          <a:off x="0" y="0"/>
          <a:ext cx="0" cy="0"/>
          <a:chOff x="0" y="0"/>
          <a:chExt cx="0" cy="0"/>
        </a:xfrm>
      </p:grpSpPr>
      <p:sp>
        <p:nvSpPr>
          <p:cNvPr id="8650" name="Google Shape;8650;p40"/>
          <p:cNvSpPr txBox="1">
            <a:spLocks noGrp="1"/>
          </p:cNvSpPr>
          <p:nvPr>
            <p:ph type="title"/>
          </p:nvPr>
        </p:nvSpPr>
        <p:spPr>
          <a:xfrm>
            <a:off x="1607700" y="97600"/>
            <a:ext cx="4948200" cy="731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Instrucciones</a:t>
            </a:r>
            <a:endParaRPr>
              <a:solidFill>
                <a:schemeClr val="accent3"/>
              </a:solidFill>
            </a:endParaRPr>
          </a:p>
        </p:txBody>
      </p:sp>
      <p:sp>
        <p:nvSpPr>
          <p:cNvPr id="8651" name="Google Shape;8651;p40"/>
          <p:cNvSpPr txBox="1">
            <a:spLocks noGrp="1"/>
          </p:cNvSpPr>
          <p:nvPr>
            <p:ph type="subTitle" idx="1"/>
          </p:nvPr>
        </p:nvSpPr>
        <p:spPr>
          <a:xfrm>
            <a:off x="113450" y="1339325"/>
            <a:ext cx="3903000" cy="2262900"/>
          </a:xfrm>
          <a:prstGeom prst="rect">
            <a:avLst/>
          </a:prstGeom>
        </p:spPr>
        <p:txBody>
          <a:bodyPr spcFirstLastPara="1" wrap="square" lIns="91425" tIns="91425" rIns="91425" bIns="91425" anchor="ctr" anchorCtr="0">
            <a:noAutofit/>
          </a:bodyPr>
          <a:lstStyle/>
          <a:p>
            <a:pPr marL="457200" lvl="0" indent="-323850" algn="l" rtl="0">
              <a:spcBef>
                <a:spcPts val="0"/>
              </a:spcBef>
              <a:spcAft>
                <a:spcPts val="0"/>
              </a:spcAft>
              <a:buSzPts val="1500"/>
              <a:buAutoNum type="arabicPeriod"/>
            </a:pPr>
            <a:r>
              <a:rPr lang="en" dirty="0"/>
              <a:t>Entrar a la página de ChemCollective</a:t>
            </a:r>
            <a:endParaRPr dirty="0"/>
          </a:p>
          <a:p>
            <a:pPr marL="457200" lvl="0" indent="0" algn="l" rtl="0">
              <a:spcBef>
                <a:spcPts val="0"/>
              </a:spcBef>
              <a:spcAft>
                <a:spcPts val="0"/>
              </a:spcAft>
              <a:buNone/>
            </a:pPr>
            <a:endParaRPr dirty="0"/>
          </a:p>
          <a:p>
            <a:pPr marL="457200" lvl="0" indent="0" algn="l" rtl="0">
              <a:spcBef>
                <a:spcPts val="0"/>
              </a:spcBef>
              <a:spcAft>
                <a:spcPts val="0"/>
              </a:spcAft>
              <a:buNone/>
            </a:pPr>
            <a:endParaRPr dirty="0"/>
          </a:p>
          <a:p>
            <a:pPr marL="457200" lvl="0" indent="-323850" algn="l" rtl="0">
              <a:spcBef>
                <a:spcPts val="0"/>
              </a:spcBef>
              <a:spcAft>
                <a:spcPts val="0"/>
              </a:spcAft>
              <a:buSzPts val="1500"/>
              <a:buAutoNum type="arabicPeriod"/>
            </a:pPr>
            <a:r>
              <a:rPr lang="en" dirty="0"/>
              <a:t>Dar click en “Stoichiometry” y después en “Creating a Stock Solution”</a:t>
            </a:r>
            <a:endParaRPr dirty="0"/>
          </a:p>
        </p:txBody>
      </p:sp>
      <p:grpSp>
        <p:nvGrpSpPr>
          <p:cNvPr id="8652" name="Google Shape;8652;p40"/>
          <p:cNvGrpSpPr/>
          <p:nvPr/>
        </p:nvGrpSpPr>
        <p:grpSpPr>
          <a:xfrm>
            <a:off x="2926650" y="4001475"/>
            <a:ext cx="2651830" cy="2216529"/>
            <a:chOff x="8778750" y="1654938"/>
            <a:chExt cx="2651830" cy="2216529"/>
          </a:xfrm>
        </p:grpSpPr>
        <p:sp>
          <p:nvSpPr>
            <p:cNvPr id="8653" name="Google Shape;8653;p40"/>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40"/>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40"/>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40"/>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40"/>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40"/>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40"/>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40"/>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40"/>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2" name="Google Shape;8662;p40"/>
          <p:cNvGrpSpPr/>
          <p:nvPr/>
        </p:nvGrpSpPr>
        <p:grpSpPr>
          <a:xfrm>
            <a:off x="7685602" y="100693"/>
            <a:ext cx="544275" cy="562150"/>
            <a:chOff x="5071000" y="258425"/>
            <a:chExt cx="544275" cy="562150"/>
          </a:xfrm>
        </p:grpSpPr>
        <p:sp>
          <p:nvSpPr>
            <p:cNvPr id="8663" name="Google Shape;8663;p40"/>
            <p:cNvSpPr/>
            <p:nvPr/>
          </p:nvSpPr>
          <p:spPr>
            <a:xfrm>
              <a:off x="5071000" y="404725"/>
              <a:ext cx="544275" cy="273775"/>
            </a:xfrm>
            <a:custGeom>
              <a:avLst/>
              <a:gdLst/>
              <a:ahLst/>
              <a:cxnLst/>
              <a:rect l="l" t="t" r="r" b="b"/>
              <a:pathLst>
                <a:path w="21771" h="10951" extrusionOk="0">
                  <a:moveTo>
                    <a:pt x="5269" y="979"/>
                  </a:moveTo>
                  <a:lnTo>
                    <a:pt x="5702" y="997"/>
                  </a:lnTo>
                  <a:lnTo>
                    <a:pt x="6135" y="997"/>
                  </a:lnTo>
                  <a:lnTo>
                    <a:pt x="7038" y="1073"/>
                  </a:lnTo>
                  <a:lnTo>
                    <a:pt x="7960" y="1167"/>
                  </a:lnTo>
                  <a:lnTo>
                    <a:pt x="8920" y="1317"/>
                  </a:lnTo>
                  <a:lnTo>
                    <a:pt x="9917" y="1524"/>
                  </a:lnTo>
                  <a:lnTo>
                    <a:pt x="10914" y="1769"/>
                  </a:lnTo>
                  <a:lnTo>
                    <a:pt x="11911" y="2051"/>
                  </a:lnTo>
                  <a:lnTo>
                    <a:pt x="12984" y="2390"/>
                  </a:lnTo>
                  <a:lnTo>
                    <a:pt x="13981" y="2747"/>
                  </a:lnTo>
                  <a:lnTo>
                    <a:pt x="14922" y="3142"/>
                  </a:lnTo>
                  <a:lnTo>
                    <a:pt x="15806" y="3556"/>
                  </a:lnTo>
                  <a:lnTo>
                    <a:pt x="16634" y="3970"/>
                  </a:lnTo>
                  <a:lnTo>
                    <a:pt x="17387" y="4403"/>
                  </a:lnTo>
                  <a:lnTo>
                    <a:pt x="18064" y="4836"/>
                  </a:lnTo>
                  <a:lnTo>
                    <a:pt x="18685" y="5287"/>
                  </a:lnTo>
                  <a:lnTo>
                    <a:pt x="19230" y="5720"/>
                  </a:lnTo>
                  <a:lnTo>
                    <a:pt x="19475" y="5946"/>
                  </a:lnTo>
                  <a:lnTo>
                    <a:pt x="19682" y="6153"/>
                  </a:lnTo>
                  <a:lnTo>
                    <a:pt x="19889" y="6360"/>
                  </a:lnTo>
                  <a:lnTo>
                    <a:pt x="20077" y="6586"/>
                  </a:lnTo>
                  <a:lnTo>
                    <a:pt x="20228" y="6793"/>
                  </a:lnTo>
                  <a:lnTo>
                    <a:pt x="20378" y="7000"/>
                  </a:lnTo>
                  <a:lnTo>
                    <a:pt x="20491" y="7188"/>
                  </a:lnTo>
                  <a:lnTo>
                    <a:pt x="20604" y="7376"/>
                  </a:lnTo>
                  <a:lnTo>
                    <a:pt x="20679" y="7583"/>
                  </a:lnTo>
                  <a:lnTo>
                    <a:pt x="20736" y="7752"/>
                  </a:lnTo>
                  <a:lnTo>
                    <a:pt x="20773" y="7940"/>
                  </a:lnTo>
                  <a:lnTo>
                    <a:pt x="20773" y="8110"/>
                  </a:lnTo>
                  <a:lnTo>
                    <a:pt x="20773" y="8279"/>
                  </a:lnTo>
                  <a:lnTo>
                    <a:pt x="20736" y="8430"/>
                  </a:lnTo>
                  <a:lnTo>
                    <a:pt x="20679" y="8580"/>
                  </a:lnTo>
                  <a:lnTo>
                    <a:pt x="20604" y="8712"/>
                  </a:lnTo>
                  <a:lnTo>
                    <a:pt x="20491" y="8862"/>
                  </a:lnTo>
                  <a:lnTo>
                    <a:pt x="20378" y="8994"/>
                  </a:lnTo>
                  <a:lnTo>
                    <a:pt x="20228" y="9107"/>
                  </a:lnTo>
                  <a:lnTo>
                    <a:pt x="20058" y="9220"/>
                  </a:lnTo>
                  <a:lnTo>
                    <a:pt x="19870" y="9333"/>
                  </a:lnTo>
                  <a:lnTo>
                    <a:pt x="19663" y="9427"/>
                  </a:lnTo>
                  <a:lnTo>
                    <a:pt x="19437" y="9521"/>
                  </a:lnTo>
                  <a:lnTo>
                    <a:pt x="19193" y="9615"/>
                  </a:lnTo>
                  <a:lnTo>
                    <a:pt x="18911" y="9690"/>
                  </a:lnTo>
                  <a:lnTo>
                    <a:pt x="18628" y="9747"/>
                  </a:lnTo>
                  <a:lnTo>
                    <a:pt x="18327" y="9803"/>
                  </a:lnTo>
                  <a:lnTo>
                    <a:pt x="18007" y="9860"/>
                  </a:lnTo>
                  <a:lnTo>
                    <a:pt x="17330" y="9935"/>
                  </a:lnTo>
                  <a:lnTo>
                    <a:pt x="16916" y="9954"/>
                  </a:lnTo>
                  <a:lnTo>
                    <a:pt x="16088" y="9954"/>
                  </a:lnTo>
                  <a:lnTo>
                    <a:pt x="15655" y="9935"/>
                  </a:lnTo>
                  <a:lnTo>
                    <a:pt x="14752" y="9878"/>
                  </a:lnTo>
                  <a:lnTo>
                    <a:pt x="13812" y="9766"/>
                  </a:lnTo>
                  <a:lnTo>
                    <a:pt x="12852" y="9615"/>
                  </a:lnTo>
                  <a:lnTo>
                    <a:pt x="11874" y="9427"/>
                  </a:lnTo>
                  <a:lnTo>
                    <a:pt x="10876" y="9182"/>
                  </a:lnTo>
                  <a:lnTo>
                    <a:pt x="9860" y="8900"/>
                  </a:lnTo>
                  <a:lnTo>
                    <a:pt x="8863" y="8580"/>
                  </a:lnTo>
                  <a:lnTo>
                    <a:pt x="7903" y="8223"/>
                  </a:lnTo>
                  <a:lnTo>
                    <a:pt x="6963" y="7846"/>
                  </a:lnTo>
                  <a:lnTo>
                    <a:pt x="6078" y="7451"/>
                  </a:lnTo>
                  <a:lnTo>
                    <a:pt x="5250" y="7018"/>
                  </a:lnTo>
                  <a:lnTo>
                    <a:pt x="4460" y="6586"/>
                  </a:lnTo>
                  <a:lnTo>
                    <a:pt x="4084" y="6360"/>
                  </a:lnTo>
                  <a:lnTo>
                    <a:pt x="3726" y="6115"/>
                  </a:lnTo>
                  <a:lnTo>
                    <a:pt x="3388" y="5890"/>
                  </a:lnTo>
                  <a:lnTo>
                    <a:pt x="3068" y="5645"/>
                  </a:lnTo>
                  <a:lnTo>
                    <a:pt x="2522" y="5212"/>
                  </a:lnTo>
                  <a:lnTo>
                    <a:pt x="2296" y="4986"/>
                  </a:lnTo>
                  <a:lnTo>
                    <a:pt x="2071" y="4779"/>
                  </a:lnTo>
                  <a:lnTo>
                    <a:pt x="1864" y="4572"/>
                  </a:lnTo>
                  <a:lnTo>
                    <a:pt x="1694" y="4365"/>
                  </a:lnTo>
                  <a:lnTo>
                    <a:pt x="1525" y="4158"/>
                  </a:lnTo>
                  <a:lnTo>
                    <a:pt x="1393" y="3951"/>
                  </a:lnTo>
                  <a:lnTo>
                    <a:pt x="1262" y="3745"/>
                  </a:lnTo>
                  <a:lnTo>
                    <a:pt x="1167" y="3556"/>
                  </a:lnTo>
                  <a:lnTo>
                    <a:pt x="1092" y="3368"/>
                  </a:lnTo>
                  <a:lnTo>
                    <a:pt x="1036" y="3180"/>
                  </a:lnTo>
                  <a:lnTo>
                    <a:pt x="998" y="3011"/>
                  </a:lnTo>
                  <a:lnTo>
                    <a:pt x="998" y="2841"/>
                  </a:lnTo>
                  <a:lnTo>
                    <a:pt x="1017" y="2672"/>
                  </a:lnTo>
                  <a:lnTo>
                    <a:pt x="1036" y="2522"/>
                  </a:lnTo>
                  <a:lnTo>
                    <a:pt x="1092" y="2390"/>
                  </a:lnTo>
                  <a:lnTo>
                    <a:pt x="1149" y="2277"/>
                  </a:lnTo>
                  <a:lnTo>
                    <a:pt x="1224" y="2164"/>
                  </a:lnTo>
                  <a:lnTo>
                    <a:pt x="1318" y="2051"/>
                  </a:lnTo>
                  <a:lnTo>
                    <a:pt x="1431" y="1938"/>
                  </a:lnTo>
                  <a:lnTo>
                    <a:pt x="1544" y="1844"/>
                  </a:lnTo>
                  <a:lnTo>
                    <a:pt x="1694" y="1750"/>
                  </a:lnTo>
                  <a:lnTo>
                    <a:pt x="1845" y="1656"/>
                  </a:lnTo>
                  <a:lnTo>
                    <a:pt x="2184" y="1487"/>
                  </a:lnTo>
                  <a:lnTo>
                    <a:pt x="2579" y="1336"/>
                  </a:lnTo>
                  <a:lnTo>
                    <a:pt x="3011" y="1223"/>
                  </a:lnTo>
                  <a:lnTo>
                    <a:pt x="3519" y="1129"/>
                  </a:lnTo>
                  <a:lnTo>
                    <a:pt x="3971" y="1054"/>
                  </a:lnTo>
                  <a:lnTo>
                    <a:pt x="4460" y="1016"/>
                  </a:lnTo>
                  <a:lnTo>
                    <a:pt x="4855" y="997"/>
                  </a:lnTo>
                  <a:lnTo>
                    <a:pt x="5269" y="979"/>
                  </a:lnTo>
                  <a:close/>
                  <a:moveTo>
                    <a:pt x="4799" y="0"/>
                  </a:moveTo>
                  <a:lnTo>
                    <a:pt x="4385" y="19"/>
                  </a:lnTo>
                  <a:lnTo>
                    <a:pt x="3952" y="57"/>
                  </a:lnTo>
                  <a:lnTo>
                    <a:pt x="3519" y="113"/>
                  </a:lnTo>
                  <a:lnTo>
                    <a:pt x="3124" y="188"/>
                  </a:lnTo>
                  <a:lnTo>
                    <a:pt x="2748" y="264"/>
                  </a:lnTo>
                  <a:lnTo>
                    <a:pt x="2409" y="358"/>
                  </a:lnTo>
                  <a:lnTo>
                    <a:pt x="2071" y="471"/>
                  </a:lnTo>
                  <a:lnTo>
                    <a:pt x="1770" y="583"/>
                  </a:lnTo>
                  <a:lnTo>
                    <a:pt x="1487" y="715"/>
                  </a:lnTo>
                  <a:lnTo>
                    <a:pt x="1224" y="866"/>
                  </a:lnTo>
                  <a:lnTo>
                    <a:pt x="979" y="1035"/>
                  </a:lnTo>
                  <a:lnTo>
                    <a:pt x="772" y="1204"/>
                  </a:lnTo>
                  <a:lnTo>
                    <a:pt x="584" y="1374"/>
                  </a:lnTo>
                  <a:lnTo>
                    <a:pt x="415" y="1581"/>
                  </a:lnTo>
                  <a:lnTo>
                    <a:pt x="283" y="1788"/>
                  </a:lnTo>
                  <a:lnTo>
                    <a:pt x="170" y="1995"/>
                  </a:lnTo>
                  <a:lnTo>
                    <a:pt x="95" y="2239"/>
                  </a:lnTo>
                  <a:lnTo>
                    <a:pt x="39" y="2465"/>
                  </a:lnTo>
                  <a:lnTo>
                    <a:pt x="1" y="2710"/>
                  </a:lnTo>
                  <a:lnTo>
                    <a:pt x="1" y="2954"/>
                  </a:lnTo>
                  <a:lnTo>
                    <a:pt x="39" y="3218"/>
                  </a:lnTo>
                  <a:lnTo>
                    <a:pt x="95" y="3462"/>
                  </a:lnTo>
                  <a:lnTo>
                    <a:pt x="170" y="3726"/>
                  </a:lnTo>
                  <a:lnTo>
                    <a:pt x="283" y="3989"/>
                  </a:lnTo>
                  <a:lnTo>
                    <a:pt x="415" y="4253"/>
                  </a:lnTo>
                  <a:lnTo>
                    <a:pt x="584" y="4535"/>
                  </a:lnTo>
                  <a:lnTo>
                    <a:pt x="772" y="4798"/>
                  </a:lnTo>
                  <a:lnTo>
                    <a:pt x="998" y="5062"/>
                  </a:lnTo>
                  <a:lnTo>
                    <a:pt x="1224" y="5344"/>
                  </a:lnTo>
                  <a:lnTo>
                    <a:pt x="1506" y="5607"/>
                  </a:lnTo>
                  <a:lnTo>
                    <a:pt x="1788" y="5890"/>
                  </a:lnTo>
                  <a:lnTo>
                    <a:pt x="2108" y="6172"/>
                  </a:lnTo>
                  <a:lnTo>
                    <a:pt x="2466" y="6435"/>
                  </a:lnTo>
                  <a:lnTo>
                    <a:pt x="2804" y="6699"/>
                  </a:lnTo>
                  <a:lnTo>
                    <a:pt x="3162" y="6943"/>
                  </a:lnTo>
                  <a:lnTo>
                    <a:pt x="3538" y="7188"/>
                  </a:lnTo>
                  <a:lnTo>
                    <a:pt x="3933" y="7432"/>
                  </a:lnTo>
                  <a:lnTo>
                    <a:pt x="4329" y="7658"/>
                  </a:lnTo>
                  <a:lnTo>
                    <a:pt x="4742" y="7884"/>
                  </a:lnTo>
                  <a:lnTo>
                    <a:pt x="5627" y="8336"/>
                  </a:lnTo>
                  <a:lnTo>
                    <a:pt x="6549" y="8749"/>
                  </a:lnTo>
                  <a:lnTo>
                    <a:pt x="7527" y="9145"/>
                  </a:lnTo>
                  <a:lnTo>
                    <a:pt x="8543" y="9521"/>
                  </a:lnTo>
                  <a:lnTo>
                    <a:pt x="9578" y="9860"/>
                  </a:lnTo>
                  <a:lnTo>
                    <a:pt x="10632" y="10142"/>
                  </a:lnTo>
                  <a:lnTo>
                    <a:pt x="11667" y="10405"/>
                  </a:lnTo>
                  <a:lnTo>
                    <a:pt x="12701" y="10593"/>
                  </a:lnTo>
                  <a:lnTo>
                    <a:pt x="13699" y="10763"/>
                  </a:lnTo>
                  <a:lnTo>
                    <a:pt x="14677" y="10876"/>
                  </a:lnTo>
                  <a:lnTo>
                    <a:pt x="15166" y="10913"/>
                  </a:lnTo>
                  <a:lnTo>
                    <a:pt x="15637" y="10932"/>
                  </a:lnTo>
                  <a:lnTo>
                    <a:pt x="16088" y="10951"/>
                  </a:lnTo>
                  <a:lnTo>
                    <a:pt x="16540" y="10951"/>
                  </a:lnTo>
                  <a:lnTo>
                    <a:pt x="16973" y="10932"/>
                  </a:lnTo>
                  <a:lnTo>
                    <a:pt x="17387" y="10913"/>
                  </a:lnTo>
                  <a:lnTo>
                    <a:pt x="17913" y="10876"/>
                  </a:lnTo>
                  <a:lnTo>
                    <a:pt x="18403" y="10800"/>
                  </a:lnTo>
                  <a:lnTo>
                    <a:pt x="18741" y="10744"/>
                  </a:lnTo>
                  <a:lnTo>
                    <a:pt x="19042" y="10669"/>
                  </a:lnTo>
                  <a:lnTo>
                    <a:pt x="19343" y="10593"/>
                  </a:lnTo>
                  <a:lnTo>
                    <a:pt x="19626" y="10499"/>
                  </a:lnTo>
                  <a:lnTo>
                    <a:pt x="19908" y="10405"/>
                  </a:lnTo>
                  <a:lnTo>
                    <a:pt x="20152" y="10292"/>
                  </a:lnTo>
                  <a:lnTo>
                    <a:pt x="20397" y="10179"/>
                  </a:lnTo>
                  <a:lnTo>
                    <a:pt x="20604" y="10048"/>
                  </a:lnTo>
                  <a:lnTo>
                    <a:pt x="20811" y="9916"/>
                  </a:lnTo>
                  <a:lnTo>
                    <a:pt x="20980" y="9766"/>
                  </a:lnTo>
                  <a:lnTo>
                    <a:pt x="21150" y="9615"/>
                  </a:lnTo>
                  <a:lnTo>
                    <a:pt x="21300" y="9446"/>
                  </a:lnTo>
                  <a:lnTo>
                    <a:pt x="21413" y="9276"/>
                  </a:lnTo>
                  <a:lnTo>
                    <a:pt x="21526" y="9088"/>
                  </a:lnTo>
                  <a:lnTo>
                    <a:pt x="21620" y="8900"/>
                  </a:lnTo>
                  <a:lnTo>
                    <a:pt x="21695" y="8712"/>
                  </a:lnTo>
                  <a:lnTo>
                    <a:pt x="21752" y="8467"/>
                  </a:lnTo>
                  <a:lnTo>
                    <a:pt x="21771" y="8223"/>
                  </a:lnTo>
                  <a:lnTo>
                    <a:pt x="21771" y="7978"/>
                  </a:lnTo>
                  <a:lnTo>
                    <a:pt x="21752" y="7733"/>
                  </a:lnTo>
                  <a:lnTo>
                    <a:pt x="21695" y="7470"/>
                  </a:lnTo>
                  <a:lnTo>
                    <a:pt x="21601" y="7207"/>
                  </a:lnTo>
                  <a:lnTo>
                    <a:pt x="21488" y="6943"/>
                  </a:lnTo>
                  <a:lnTo>
                    <a:pt x="21357" y="6680"/>
                  </a:lnTo>
                  <a:lnTo>
                    <a:pt x="21187" y="6416"/>
                  </a:lnTo>
                  <a:lnTo>
                    <a:pt x="20999" y="6153"/>
                  </a:lnTo>
                  <a:lnTo>
                    <a:pt x="20792" y="5871"/>
                  </a:lnTo>
                  <a:lnTo>
                    <a:pt x="20548" y="5607"/>
                  </a:lnTo>
                  <a:lnTo>
                    <a:pt x="20284" y="5325"/>
                  </a:lnTo>
                  <a:lnTo>
                    <a:pt x="19983" y="5062"/>
                  </a:lnTo>
                  <a:lnTo>
                    <a:pt x="19663" y="4779"/>
                  </a:lnTo>
                  <a:lnTo>
                    <a:pt x="19325" y="4516"/>
                  </a:lnTo>
                  <a:lnTo>
                    <a:pt x="18986" y="4253"/>
                  </a:lnTo>
                  <a:lnTo>
                    <a:pt x="18610" y="4008"/>
                  </a:lnTo>
                  <a:lnTo>
                    <a:pt x="18252" y="3763"/>
                  </a:lnTo>
                  <a:lnTo>
                    <a:pt x="17857" y="3519"/>
                  </a:lnTo>
                  <a:lnTo>
                    <a:pt x="17443" y="3274"/>
                  </a:lnTo>
                  <a:lnTo>
                    <a:pt x="17029" y="3048"/>
                  </a:lnTo>
                  <a:lnTo>
                    <a:pt x="16145" y="2616"/>
                  </a:lnTo>
                  <a:lnTo>
                    <a:pt x="15223" y="2183"/>
                  </a:lnTo>
                  <a:lnTo>
                    <a:pt x="14244" y="1788"/>
                  </a:lnTo>
                  <a:lnTo>
                    <a:pt x="13247" y="1430"/>
                  </a:lnTo>
                  <a:lnTo>
                    <a:pt x="12212" y="1092"/>
                  </a:lnTo>
                  <a:lnTo>
                    <a:pt x="11159" y="790"/>
                  </a:lnTo>
                  <a:lnTo>
                    <a:pt x="10105" y="546"/>
                  </a:lnTo>
                  <a:lnTo>
                    <a:pt x="9089" y="339"/>
                  </a:lnTo>
                  <a:lnTo>
                    <a:pt x="8073" y="188"/>
                  </a:lnTo>
                  <a:lnTo>
                    <a:pt x="7094" y="75"/>
                  </a:lnTo>
                  <a:lnTo>
                    <a:pt x="6624" y="38"/>
                  </a:lnTo>
                  <a:lnTo>
                    <a:pt x="61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40"/>
            <p:cNvSpPr/>
            <p:nvPr/>
          </p:nvSpPr>
          <p:spPr>
            <a:xfrm>
              <a:off x="5221075" y="262650"/>
              <a:ext cx="244150" cy="557925"/>
            </a:xfrm>
            <a:custGeom>
              <a:avLst/>
              <a:gdLst/>
              <a:ahLst/>
              <a:cxnLst/>
              <a:rect l="l" t="t" r="r" b="b"/>
              <a:pathLst>
                <a:path w="9766" h="22317" extrusionOk="0">
                  <a:moveTo>
                    <a:pt x="3556" y="998"/>
                  </a:moveTo>
                  <a:lnTo>
                    <a:pt x="3726" y="1036"/>
                  </a:lnTo>
                  <a:lnTo>
                    <a:pt x="3895" y="1092"/>
                  </a:lnTo>
                  <a:lnTo>
                    <a:pt x="4064" y="1167"/>
                  </a:lnTo>
                  <a:lnTo>
                    <a:pt x="4252" y="1280"/>
                  </a:lnTo>
                  <a:lnTo>
                    <a:pt x="4422" y="1412"/>
                  </a:lnTo>
                  <a:lnTo>
                    <a:pt x="4610" y="1544"/>
                  </a:lnTo>
                  <a:lnTo>
                    <a:pt x="4798" y="1713"/>
                  </a:lnTo>
                  <a:lnTo>
                    <a:pt x="4967" y="1901"/>
                  </a:lnTo>
                  <a:lnTo>
                    <a:pt x="5156" y="2108"/>
                  </a:lnTo>
                  <a:lnTo>
                    <a:pt x="5344" y="2334"/>
                  </a:lnTo>
                  <a:lnTo>
                    <a:pt x="5532" y="2597"/>
                  </a:lnTo>
                  <a:lnTo>
                    <a:pt x="5720" y="2861"/>
                  </a:lnTo>
                  <a:lnTo>
                    <a:pt x="6078" y="3444"/>
                  </a:lnTo>
                  <a:lnTo>
                    <a:pt x="6435" y="4122"/>
                  </a:lnTo>
                  <a:lnTo>
                    <a:pt x="6793" y="4855"/>
                  </a:lnTo>
                  <a:lnTo>
                    <a:pt x="7112" y="5646"/>
                  </a:lnTo>
                  <a:lnTo>
                    <a:pt x="7432" y="6530"/>
                  </a:lnTo>
                  <a:lnTo>
                    <a:pt x="7714" y="7452"/>
                  </a:lnTo>
                  <a:lnTo>
                    <a:pt x="7978" y="8430"/>
                  </a:lnTo>
                  <a:lnTo>
                    <a:pt x="8223" y="9484"/>
                  </a:lnTo>
                  <a:lnTo>
                    <a:pt x="8411" y="10575"/>
                  </a:lnTo>
                  <a:lnTo>
                    <a:pt x="8580" y="11685"/>
                  </a:lnTo>
                  <a:lnTo>
                    <a:pt x="8693" y="12739"/>
                  </a:lnTo>
                  <a:lnTo>
                    <a:pt x="8749" y="13774"/>
                  </a:lnTo>
                  <a:lnTo>
                    <a:pt x="8768" y="14734"/>
                  </a:lnTo>
                  <a:lnTo>
                    <a:pt x="8749" y="15656"/>
                  </a:lnTo>
                  <a:lnTo>
                    <a:pt x="8693" y="16521"/>
                  </a:lnTo>
                  <a:lnTo>
                    <a:pt x="8599" y="17330"/>
                  </a:lnTo>
                  <a:lnTo>
                    <a:pt x="8467" y="18083"/>
                  </a:lnTo>
                  <a:lnTo>
                    <a:pt x="8317" y="18760"/>
                  </a:lnTo>
                  <a:lnTo>
                    <a:pt x="8223" y="19061"/>
                  </a:lnTo>
                  <a:lnTo>
                    <a:pt x="8128" y="19362"/>
                  </a:lnTo>
                  <a:lnTo>
                    <a:pt x="8016" y="19644"/>
                  </a:lnTo>
                  <a:lnTo>
                    <a:pt x="7921" y="19889"/>
                  </a:lnTo>
                  <a:lnTo>
                    <a:pt x="7790" y="20134"/>
                  </a:lnTo>
                  <a:lnTo>
                    <a:pt x="7677" y="20359"/>
                  </a:lnTo>
                  <a:lnTo>
                    <a:pt x="7545" y="20548"/>
                  </a:lnTo>
                  <a:lnTo>
                    <a:pt x="7413" y="20717"/>
                  </a:lnTo>
                  <a:lnTo>
                    <a:pt x="7282" y="20867"/>
                  </a:lnTo>
                  <a:lnTo>
                    <a:pt x="7150" y="20999"/>
                  </a:lnTo>
                  <a:lnTo>
                    <a:pt x="7000" y="21112"/>
                  </a:lnTo>
                  <a:lnTo>
                    <a:pt x="6849" y="21206"/>
                  </a:lnTo>
                  <a:lnTo>
                    <a:pt x="6698" y="21263"/>
                  </a:lnTo>
                  <a:lnTo>
                    <a:pt x="6548" y="21300"/>
                  </a:lnTo>
                  <a:lnTo>
                    <a:pt x="6379" y="21319"/>
                  </a:lnTo>
                  <a:lnTo>
                    <a:pt x="6228" y="21300"/>
                  </a:lnTo>
                  <a:lnTo>
                    <a:pt x="6059" y="21263"/>
                  </a:lnTo>
                  <a:lnTo>
                    <a:pt x="5871" y="21206"/>
                  </a:lnTo>
                  <a:lnTo>
                    <a:pt x="5701" y="21131"/>
                  </a:lnTo>
                  <a:lnTo>
                    <a:pt x="5532" y="21037"/>
                  </a:lnTo>
                  <a:lnTo>
                    <a:pt x="5344" y="20905"/>
                  </a:lnTo>
                  <a:lnTo>
                    <a:pt x="5156" y="20755"/>
                  </a:lnTo>
                  <a:lnTo>
                    <a:pt x="4986" y="20585"/>
                  </a:lnTo>
                  <a:lnTo>
                    <a:pt x="4798" y="20397"/>
                  </a:lnTo>
                  <a:lnTo>
                    <a:pt x="4610" y="20190"/>
                  </a:lnTo>
                  <a:lnTo>
                    <a:pt x="4422" y="19964"/>
                  </a:lnTo>
                  <a:lnTo>
                    <a:pt x="4234" y="19720"/>
                  </a:lnTo>
                  <a:lnTo>
                    <a:pt x="4045" y="19456"/>
                  </a:lnTo>
                  <a:lnTo>
                    <a:pt x="3688" y="18854"/>
                  </a:lnTo>
                  <a:lnTo>
                    <a:pt x="3330" y="18196"/>
                  </a:lnTo>
                  <a:lnTo>
                    <a:pt x="2992" y="17462"/>
                  </a:lnTo>
                  <a:lnTo>
                    <a:pt x="2653" y="16653"/>
                  </a:lnTo>
                  <a:lnTo>
                    <a:pt x="2333" y="15787"/>
                  </a:lnTo>
                  <a:lnTo>
                    <a:pt x="2051" y="14865"/>
                  </a:lnTo>
                  <a:lnTo>
                    <a:pt x="1788" y="13868"/>
                  </a:lnTo>
                  <a:lnTo>
                    <a:pt x="1562" y="12833"/>
                  </a:lnTo>
                  <a:lnTo>
                    <a:pt x="1355" y="11723"/>
                  </a:lnTo>
                  <a:lnTo>
                    <a:pt x="1204" y="10632"/>
                  </a:lnTo>
                  <a:lnTo>
                    <a:pt x="1091" y="9559"/>
                  </a:lnTo>
                  <a:lnTo>
                    <a:pt x="1016" y="8543"/>
                  </a:lnTo>
                  <a:lnTo>
                    <a:pt x="997" y="7565"/>
                  </a:lnTo>
                  <a:lnTo>
                    <a:pt x="1016" y="6643"/>
                  </a:lnTo>
                  <a:lnTo>
                    <a:pt x="1073" y="5777"/>
                  </a:lnTo>
                  <a:lnTo>
                    <a:pt x="1167" y="4968"/>
                  </a:lnTo>
                  <a:lnTo>
                    <a:pt x="1298" y="4234"/>
                  </a:lnTo>
                  <a:lnTo>
                    <a:pt x="1468" y="3557"/>
                  </a:lnTo>
                  <a:lnTo>
                    <a:pt x="1543" y="3237"/>
                  </a:lnTo>
                  <a:lnTo>
                    <a:pt x="1637" y="2936"/>
                  </a:lnTo>
                  <a:lnTo>
                    <a:pt x="1750" y="2673"/>
                  </a:lnTo>
                  <a:lnTo>
                    <a:pt x="1863" y="2409"/>
                  </a:lnTo>
                  <a:lnTo>
                    <a:pt x="1976" y="2183"/>
                  </a:lnTo>
                  <a:lnTo>
                    <a:pt x="2089" y="1958"/>
                  </a:lnTo>
                  <a:lnTo>
                    <a:pt x="2220" y="1770"/>
                  </a:lnTo>
                  <a:lnTo>
                    <a:pt x="2352" y="1581"/>
                  </a:lnTo>
                  <a:lnTo>
                    <a:pt x="2484" y="1431"/>
                  </a:lnTo>
                  <a:lnTo>
                    <a:pt x="2634" y="1299"/>
                  </a:lnTo>
                  <a:lnTo>
                    <a:pt x="2766" y="1186"/>
                  </a:lnTo>
                  <a:lnTo>
                    <a:pt x="2917" y="1111"/>
                  </a:lnTo>
                  <a:lnTo>
                    <a:pt x="3067" y="1055"/>
                  </a:lnTo>
                  <a:lnTo>
                    <a:pt x="3236" y="1017"/>
                  </a:lnTo>
                  <a:lnTo>
                    <a:pt x="3387" y="998"/>
                  </a:lnTo>
                  <a:close/>
                  <a:moveTo>
                    <a:pt x="3312" y="1"/>
                  </a:moveTo>
                  <a:lnTo>
                    <a:pt x="3067" y="20"/>
                  </a:lnTo>
                  <a:lnTo>
                    <a:pt x="2822" y="76"/>
                  </a:lnTo>
                  <a:lnTo>
                    <a:pt x="2597" y="170"/>
                  </a:lnTo>
                  <a:lnTo>
                    <a:pt x="2371" y="264"/>
                  </a:lnTo>
                  <a:lnTo>
                    <a:pt x="2164" y="415"/>
                  </a:lnTo>
                  <a:lnTo>
                    <a:pt x="1957" y="565"/>
                  </a:lnTo>
                  <a:lnTo>
                    <a:pt x="1750" y="753"/>
                  </a:lnTo>
                  <a:lnTo>
                    <a:pt x="1562" y="979"/>
                  </a:lnTo>
                  <a:lnTo>
                    <a:pt x="1392" y="1205"/>
                  </a:lnTo>
                  <a:lnTo>
                    <a:pt x="1223" y="1468"/>
                  </a:lnTo>
                  <a:lnTo>
                    <a:pt x="1054" y="1770"/>
                  </a:lnTo>
                  <a:lnTo>
                    <a:pt x="922" y="2071"/>
                  </a:lnTo>
                  <a:lnTo>
                    <a:pt x="772" y="2409"/>
                  </a:lnTo>
                  <a:lnTo>
                    <a:pt x="640" y="2786"/>
                  </a:lnTo>
                  <a:lnTo>
                    <a:pt x="527" y="3162"/>
                  </a:lnTo>
                  <a:lnTo>
                    <a:pt x="414" y="3576"/>
                  </a:lnTo>
                  <a:lnTo>
                    <a:pt x="320" y="3990"/>
                  </a:lnTo>
                  <a:lnTo>
                    <a:pt x="245" y="4423"/>
                  </a:lnTo>
                  <a:lnTo>
                    <a:pt x="188" y="4855"/>
                  </a:lnTo>
                  <a:lnTo>
                    <a:pt x="132" y="5288"/>
                  </a:lnTo>
                  <a:lnTo>
                    <a:pt x="75" y="5740"/>
                  </a:lnTo>
                  <a:lnTo>
                    <a:pt x="38" y="6210"/>
                  </a:lnTo>
                  <a:lnTo>
                    <a:pt x="19" y="6699"/>
                  </a:lnTo>
                  <a:lnTo>
                    <a:pt x="0" y="7678"/>
                  </a:lnTo>
                  <a:lnTo>
                    <a:pt x="38" y="8694"/>
                  </a:lnTo>
                  <a:lnTo>
                    <a:pt x="113" y="9747"/>
                  </a:lnTo>
                  <a:lnTo>
                    <a:pt x="226" y="10801"/>
                  </a:lnTo>
                  <a:lnTo>
                    <a:pt x="376" y="11892"/>
                  </a:lnTo>
                  <a:lnTo>
                    <a:pt x="565" y="12965"/>
                  </a:lnTo>
                  <a:lnTo>
                    <a:pt x="809" y="14019"/>
                  </a:lnTo>
                  <a:lnTo>
                    <a:pt x="1073" y="15035"/>
                  </a:lnTo>
                  <a:lnTo>
                    <a:pt x="1374" y="15994"/>
                  </a:lnTo>
                  <a:lnTo>
                    <a:pt x="1694" y="16935"/>
                  </a:lnTo>
                  <a:lnTo>
                    <a:pt x="1863" y="17368"/>
                  </a:lnTo>
                  <a:lnTo>
                    <a:pt x="2051" y="17800"/>
                  </a:lnTo>
                  <a:lnTo>
                    <a:pt x="2239" y="18233"/>
                  </a:lnTo>
                  <a:lnTo>
                    <a:pt x="2427" y="18628"/>
                  </a:lnTo>
                  <a:lnTo>
                    <a:pt x="2634" y="19024"/>
                  </a:lnTo>
                  <a:lnTo>
                    <a:pt x="2841" y="19381"/>
                  </a:lnTo>
                  <a:lnTo>
                    <a:pt x="3067" y="19757"/>
                  </a:lnTo>
                  <a:lnTo>
                    <a:pt x="3293" y="20115"/>
                  </a:lnTo>
                  <a:lnTo>
                    <a:pt x="3537" y="20453"/>
                  </a:lnTo>
                  <a:lnTo>
                    <a:pt x="3763" y="20755"/>
                  </a:lnTo>
                  <a:lnTo>
                    <a:pt x="4008" y="21018"/>
                  </a:lnTo>
                  <a:lnTo>
                    <a:pt x="4252" y="21281"/>
                  </a:lnTo>
                  <a:lnTo>
                    <a:pt x="4497" y="21488"/>
                  </a:lnTo>
                  <a:lnTo>
                    <a:pt x="4742" y="21695"/>
                  </a:lnTo>
                  <a:lnTo>
                    <a:pt x="4986" y="21865"/>
                  </a:lnTo>
                  <a:lnTo>
                    <a:pt x="5231" y="22015"/>
                  </a:lnTo>
                  <a:lnTo>
                    <a:pt x="5475" y="22128"/>
                  </a:lnTo>
                  <a:lnTo>
                    <a:pt x="5720" y="22203"/>
                  </a:lnTo>
                  <a:lnTo>
                    <a:pt x="5965" y="22279"/>
                  </a:lnTo>
                  <a:lnTo>
                    <a:pt x="6209" y="22297"/>
                  </a:lnTo>
                  <a:lnTo>
                    <a:pt x="6454" y="22316"/>
                  </a:lnTo>
                  <a:lnTo>
                    <a:pt x="6698" y="22279"/>
                  </a:lnTo>
                  <a:lnTo>
                    <a:pt x="6943" y="22222"/>
                  </a:lnTo>
                  <a:lnTo>
                    <a:pt x="7169" y="22147"/>
                  </a:lnTo>
                  <a:lnTo>
                    <a:pt x="7395" y="22034"/>
                  </a:lnTo>
                  <a:lnTo>
                    <a:pt x="7602" y="21902"/>
                  </a:lnTo>
                  <a:lnTo>
                    <a:pt x="7809" y="21733"/>
                  </a:lnTo>
                  <a:lnTo>
                    <a:pt x="8016" y="21545"/>
                  </a:lnTo>
                  <a:lnTo>
                    <a:pt x="8204" y="21338"/>
                  </a:lnTo>
                  <a:lnTo>
                    <a:pt x="8373" y="21093"/>
                  </a:lnTo>
                  <a:lnTo>
                    <a:pt x="8542" y="20830"/>
                  </a:lnTo>
                  <a:lnTo>
                    <a:pt x="8712" y="20548"/>
                  </a:lnTo>
                  <a:lnTo>
                    <a:pt x="8862" y="20228"/>
                  </a:lnTo>
                  <a:lnTo>
                    <a:pt x="8994" y="19889"/>
                  </a:lnTo>
                  <a:lnTo>
                    <a:pt x="9126" y="19532"/>
                  </a:lnTo>
                  <a:lnTo>
                    <a:pt x="9239" y="19155"/>
                  </a:lnTo>
                  <a:lnTo>
                    <a:pt x="9351" y="18741"/>
                  </a:lnTo>
                  <a:lnTo>
                    <a:pt x="9446" y="18309"/>
                  </a:lnTo>
                  <a:lnTo>
                    <a:pt x="9521" y="17895"/>
                  </a:lnTo>
                  <a:lnTo>
                    <a:pt x="9596" y="17462"/>
                  </a:lnTo>
                  <a:lnTo>
                    <a:pt x="9652" y="17010"/>
                  </a:lnTo>
                  <a:lnTo>
                    <a:pt x="9690" y="16559"/>
                  </a:lnTo>
                  <a:lnTo>
                    <a:pt x="9728" y="16088"/>
                  </a:lnTo>
                  <a:lnTo>
                    <a:pt x="9747" y="15618"/>
                  </a:lnTo>
                  <a:lnTo>
                    <a:pt x="9765" y="14639"/>
                  </a:lnTo>
                  <a:lnTo>
                    <a:pt x="9747" y="13605"/>
                  </a:lnTo>
                  <a:lnTo>
                    <a:pt x="9671" y="12570"/>
                  </a:lnTo>
                  <a:lnTo>
                    <a:pt x="9558" y="11497"/>
                  </a:lnTo>
                  <a:lnTo>
                    <a:pt x="9408" y="10425"/>
                  </a:lnTo>
                  <a:lnTo>
                    <a:pt x="9201" y="9352"/>
                  </a:lnTo>
                  <a:lnTo>
                    <a:pt x="8975" y="8299"/>
                  </a:lnTo>
                  <a:lnTo>
                    <a:pt x="8712" y="7283"/>
                  </a:lnTo>
                  <a:lnTo>
                    <a:pt x="8411" y="6304"/>
                  </a:lnTo>
                  <a:lnTo>
                    <a:pt x="8072" y="5382"/>
                  </a:lnTo>
                  <a:lnTo>
                    <a:pt x="7903" y="4931"/>
                  </a:lnTo>
                  <a:lnTo>
                    <a:pt x="7714" y="4498"/>
                  </a:lnTo>
                  <a:lnTo>
                    <a:pt x="7526" y="4084"/>
                  </a:lnTo>
                  <a:lnTo>
                    <a:pt x="7338" y="3689"/>
                  </a:lnTo>
                  <a:lnTo>
                    <a:pt x="7131" y="3294"/>
                  </a:lnTo>
                  <a:lnTo>
                    <a:pt x="6924" y="2917"/>
                  </a:lnTo>
                  <a:lnTo>
                    <a:pt x="6698" y="2541"/>
                  </a:lnTo>
                  <a:lnTo>
                    <a:pt x="6473" y="2183"/>
                  </a:lnTo>
                  <a:lnTo>
                    <a:pt x="6247" y="1864"/>
                  </a:lnTo>
                  <a:lnTo>
                    <a:pt x="6002" y="1563"/>
                  </a:lnTo>
                  <a:lnTo>
                    <a:pt x="5758" y="1280"/>
                  </a:lnTo>
                  <a:lnTo>
                    <a:pt x="5532" y="1036"/>
                  </a:lnTo>
                  <a:lnTo>
                    <a:pt x="5287" y="810"/>
                  </a:lnTo>
                  <a:lnTo>
                    <a:pt x="5043" y="622"/>
                  </a:lnTo>
                  <a:lnTo>
                    <a:pt x="4798" y="452"/>
                  </a:lnTo>
                  <a:lnTo>
                    <a:pt x="4553" y="302"/>
                  </a:lnTo>
                  <a:lnTo>
                    <a:pt x="4290" y="189"/>
                  </a:lnTo>
                  <a:lnTo>
                    <a:pt x="4045" y="95"/>
                  </a:lnTo>
                  <a:lnTo>
                    <a:pt x="3801" y="39"/>
                  </a:lnTo>
                  <a:lnTo>
                    <a:pt x="35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40"/>
            <p:cNvSpPr/>
            <p:nvPr/>
          </p:nvSpPr>
          <p:spPr>
            <a:xfrm>
              <a:off x="5103000" y="352975"/>
              <a:ext cx="480300" cy="377275"/>
            </a:xfrm>
            <a:custGeom>
              <a:avLst/>
              <a:gdLst/>
              <a:ahLst/>
              <a:cxnLst/>
              <a:rect l="l" t="t" r="r" b="b"/>
              <a:pathLst>
                <a:path w="19212" h="15091" extrusionOk="0">
                  <a:moveTo>
                    <a:pt x="16182" y="979"/>
                  </a:moveTo>
                  <a:lnTo>
                    <a:pt x="16596" y="998"/>
                  </a:lnTo>
                  <a:lnTo>
                    <a:pt x="16972" y="1035"/>
                  </a:lnTo>
                  <a:lnTo>
                    <a:pt x="17141" y="1073"/>
                  </a:lnTo>
                  <a:lnTo>
                    <a:pt x="17311" y="1129"/>
                  </a:lnTo>
                  <a:lnTo>
                    <a:pt x="17461" y="1186"/>
                  </a:lnTo>
                  <a:lnTo>
                    <a:pt x="17593" y="1242"/>
                  </a:lnTo>
                  <a:lnTo>
                    <a:pt x="17706" y="1336"/>
                  </a:lnTo>
                  <a:lnTo>
                    <a:pt x="17819" y="1412"/>
                  </a:lnTo>
                  <a:lnTo>
                    <a:pt x="17913" y="1506"/>
                  </a:lnTo>
                  <a:lnTo>
                    <a:pt x="18007" y="1619"/>
                  </a:lnTo>
                  <a:lnTo>
                    <a:pt x="18082" y="1750"/>
                  </a:lnTo>
                  <a:lnTo>
                    <a:pt x="18157" y="1901"/>
                  </a:lnTo>
                  <a:lnTo>
                    <a:pt x="18195" y="2070"/>
                  </a:lnTo>
                  <a:lnTo>
                    <a:pt x="18214" y="2240"/>
                  </a:lnTo>
                  <a:lnTo>
                    <a:pt x="18214" y="2428"/>
                  </a:lnTo>
                  <a:lnTo>
                    <a:pt x="18214" y="2635"/>
                  </a:lnTo>
                  <a:lnTo>
                    <a:pt x="18176" y="2860"/>
                  </a:lnTo>
                  <a:lnTo>
                    <a:pt x="18120" y="3086"/>
                  </a:lnTo>
                  <a:lnTo>
                    <a:pt x="18045" y="3331"/>
                  </a:lnTo>
                  <a:lnTo>
                    <a:pt x="17969" y="3575"/>
                  </a:lnTo>
                  <a:lnTo>
                    <a:pt x="17856" y="3839"/>
                  </a:lnTo>
                  <a:lnTo>
                    <a:pt x="17743" y="4102"/>
                  </a:lnTo>
                  <a:lnTo>
                    <a:pt x="17593" y="4366"/>
                  </a:lnTo>
                  <a:lnTo>
                    <a:pt x="17442" y="4648"/>
                  </a:lnTo>
                  <a:lnTo>
                    <a:pt x="17066" y="5250"/>
                  </a:lnTo>
                  <a:lnTo>
                    <a:pt x="16615" y="5852"/>
                  </a:lnTo>
                  <a:lnTo>
                    <a:pt x="16107" y="6492"/>
                  </a:lnTo>
                  <a:lnTo>
                    <a:pt x="15523" y="7132"/>
                  </a:lnTo>
                  <a:lnTo>
                    <a:pt x="14884" y="7809"/>
                  </a:lnTo>
                  <a:lnTo>
                    <a:pt x="14187" y="8468"/>
                  </a:lnTo>
                  <a:lnTo>
                    <a:pt x="13397" y="9145"/>
                  </a:lnTo>
                  <a:lnTo>
                    <a:pt x="12569" y="9803"/>
                  </a:lnTo>
                  <a:lnTo>
                    <a:pt x="11666" y="10462"/>
                  </a:lnTo>
                  <a:lnTo>
                    <a:pt x="10801" y="11045"/>
                  </a:lnTo>
                  <a:lnTo>
                    <a:pt x="9935" y="11591"/>
                  </a:lnTo>
                  <a:lnTo>
                    <a:pt x="9070" y="12099"/>
                  </a:lnTo>
                  <a:lnTo>
                    <a:pt x="8204" y="12551"/>
                  </a:lnTo>
                  <a:lnTo>
                    <a:pt x="7357" y="12946"/>
                  </a:lnTo>
                  <a:lnTo>
                    <a:pt x="6511" y="13284"/>
                  </a:lnTo>
                  <a:lnTo>
                    <a:pt x="6115" y="13454"/>
                  </a:lnTo>
                  <a:lnTo>
                    <a:pt x="5702" y="13585"/>
                  </a:lnTo>
                  <a:lnTo>
                    <a:pt x="5306" y="13698"/>
                  </a:lnTo>
                  <a:lnTo>
                    <a:pt x="4930" y="13811"/>
                  </a:lnTo>
                  <a:lnTo>
                    <a:pt x="4253" y="13962"/>
                  </a:lnTo>
                  <a:lnTo>
                    <a:pt x="3933" y="14018"/>
                  </a:lnTo>
                  <a:lnTo>
                    <a:pt x="3632" y="14056"/>
                  </a:lnTo>
                  <a:lnTo>
                    <a:pt x="3331" y="14093"/>
                  </a:lnTo>
                  <a:lnTo>
                    <a:pt x="2559" y="14093"/>
                  </a:lnTo>
                  <a:lnTo>
                    <a:pt x="2334" y="14056"/>
                  </a:lnTo>
                  <a:lnTo>
                    <a:pt x="2108" y="14018"/>
                  </a:lnTo>
                  <a:lnTo>
                    <a:pt x="1920" y="13962"/>
                  </a:lnTo>
                  <a:lnTo>
                    <a:pt x="1731" y="13886"/>
                  </a:lnTo>
                  <a:lnTo>
                    <a:pt x="1581" y="13811"/>
                  </a:lnTo>
                  <a:lnTo>
                    <a:pt x="1430" y="13717"/>
                  </a:lnTo>
                  <a:lnTo>
                    <a:pt x="1317" y="13604"/>
                  </a:lnTo>
                  <a:lnTo>
                    <a:pt x="1205" y="13472"/>
                  </a:lnTo>
                  <a:lnTo>
                    <a:pt x="1129" y="13341"/>
                  </a:lnTo>
                  <a:lnTo>
                    <a:pt x="1073" y="13190"/>
                  </a:lnTo>
                  <a:lnTo>
                    <a:pt x="1016" y="13021"/>
                  </a:lnTo>
                  <a:lnTo>
                    <a:pt x="998" y="12833"/>
                  </a:lnTo>
                  <a:lnTo>
                    <a:pt x="998" y="12645"/>
                  </a:lnTo>
                  <a:lnTo>
                    <a:pt x="998" y="12438"/>
                  </a:lnTo>
                  <a:lnTo>
                    <a:pt x="1035" y="12231"/>
                  </a:lnTo>
                  <a:lnTo>
                    <a:pt x="1092" y="12005"/>
                  </a:lnTo>
                  <a:lnTo>
                    <a:pt x="1148" y="11779"/>
                  </a:lnTo>
                  <a:lnTo>
                    <a:pt x="1242" y="11516"/>
                  </a:lnTo>
                  <a:lnTo>
                    <a:pt x="1336" y="11271"/>
                  </a:lnTo>
                  <a:lnTo>
                    <a:pt x="1468" y="11008"/>
                  </a:lnTo>
                  <a:lnTo>
                    <a:pt x="1600" y="10725"/>
                  </a:lnTo>
                  <a:lnTo>
                    <a:pt x="1769" y="10443"/>
                  </a:lnTo>
                  <a:lnTo>
                    <a:pt x="2127" y="9860"/>
                  </a:lnTo>
                  <a:lnTo>
                    <a:pt x="2371" y="9540"/>
                  </a:lnTo>
                  <a:lnTo>
                    <a:pt x="2616" y="9201"/>
                  </a:lnTo>
                  <a:lnTo>
                    <a:pt x="2879" y="8863"/>
                  </a:lnTo>
                  <a:lnTo>
                    <a:pt x="3161" y="8524"/>
                  </a:lnTo>
                  <a:lnTo>
                    <a:pt x="3763" y="7865"/>
                  </a:lnTo>
                  <a:lnTo>
                    <a:pt x="4422" y="7188"/>
                  </a:lnTo>
                  <a:lnTo>
                    <a:pt x="5137" y="6530"/>
                  </a:lnTo>
                  <a:lnTo>
                    <a:pt x="5890" y="5871"/>
                  </a:lnTo>
                  <a:lnTo>
                    <a:pt x="6699" y="5231"/>
                  </a:lnTo>
                  <a:lnTo>
                    <a:pt x="7545" y="4629"/>
                  </a:lnTo>
                  <a:lnTo>
                    <a:pt x="8411" y="4027"/>
                  </a:lnTo>
                  <a:lnTo>
                    <a:pt x="9276" y="3481"/>
                  </a:lnTo>
                  <a:lnTo>
                    <a:pt x="10161" y="2992"/>
                  </a:lnTo>
                  <a:lnTo>
                    <a:pt x="11008" y="2541"/>
                  </a:lnTo>
                  <a:lnTo>
                    <a:pt x="11873" y="2127"/>
                  </a:lnTo>
                  <a:lnTo>
                    <a:pt x="12701" y="1788"/>
                  </a:lnTo>
                  <a:lnTo>
                    <a:pt x="13115" y="1637"/>
                  </a:lnTo>
                  <a:lnTo>
                    <a:pt x="13510" y="1506"/>
                  </a:lnTo>
                  <a:lnTo>
                    <a:pt x="13905" y="1374"/>
                  </a:lnTo>
                  <a:lnTo>
                    <a:pt x="14300" y="1280"/>
                  </a:lnTo>
                  <a:lnTo>
                    <a:pt x="14771" y="1167"/>
                  </a:lnTo>
                  <a:lnTo>
                    <a:pt x="15222" y="1073"/>
                  </a:lnTo>
                  <a:lnTo>
                    <a:pt x="15711" y="1017"/>
                  </a:lnTo>
                  <a:lnTo>
                    <a:pt x="16182" y="979"/>
                  </a:lnTo>
                  <a:close/>
                  <a:moveTo>
                    <a:pt x="16031" y="0"/>
                  </a:moveTo>
                  <a:lnTo>
                    <a:pt x="15655" y="19"/>
                  </a:lnTo>
                  <a:lnTo>
                    <a:pt x="15279" y="57"/>
                  </a:lnTo>
                  <a:lnTo>
                    <a:pt x="14884" y="132"/>
                  </a:lnTo>
                  <a:lnTo>
                    <a:pt x="14470" y="207"/>
                  </a:lnTo>
                  <a:lnTo>
                    <a:pt x="14037" y="302"/>
                  </a:lnTo>
                  <a:lnTo>
                    <a:pt x="13642" y="414"/>
                  </a:lnTo>
                  <a:lnTo>
                    <a:pt x="13228" y="546"/>
                  </a:lnTo>
                  <a:lnTo>
                    <a:pt x="12795" y="697"/>
                  </a:lnTo>
                  <a:lnTo>
                    <a:pt x="12362" y="847"/>
                  </a:lnTo>
                  <a:lnTo>
                    <a:pt x="11929" y="1035"/>
                  </a:lnTo>
                  <a:lnTo>
                    <a:pt x="11497" y="1223"/>
                  </a:lnTo>
                  <a:lnTo>
                    <a:pt x="10594" y="1637"/>
                  </a:lnTo>
                  <a:lnTo>
                    <a:pt x="9690" y="2108"/>
                  </a:lnTo>
                  <a:lnTo>
                    <a:pt x="8787" y="2616"/>
                  </a:lnTo>
                  <a:lnTo>
                    <a:pt x="7865" y="3199"/>
                  </a:lnTo>
                  <a:lnTo>
                    <a:pt x="6962" y="3801"/>
                  </a:lnTo>
                  <a:lnTo>
                    <a:pt x="6097" y="4460"/>
                  </a:lnTo>
                  <a:lnTo>
                    <a:pt x="5250" y="5118"/>
                  </a:lnTo>
                  <a:lnTo>
                    <a:pt x="4460" y="5796"/>
                  </a:lnTo>
                  <a:lnTo>
                    <a:pt x="3707" y="6492"/>
                  </a:lnTo>
                  <a:lnTo>
                    <a:pt x="3011" y="7207"/>
                  </a:lnTo>
                  <a:lnTo>
                    <a:pt x="2691" y="7546"/>
                  </a:lnTo>
                  <a:lnTo>
                    <a:pt x="2390" y="7903"/>
                  </a:lnTo>
                  <a:lnTo>
                    <a:pt x="2089" y="8261"/>
                  </a:lnTo>
                  <a:lnTo>
                    <a:pt x="1807" y="8618"/>
                  </a:lnTo>
                  <a:lnTo>
                    <a:pt x="1562" y="8957"/>
                  </a:lnTo>
                  <a:lnTo>
                    <a:pt x="1317" y="9314"/>
                  </a:lnTo>
                  <a:lnTo>
                    <a:pt x="1073" y="9672"/>
                  </a:lnTo>
                  <a:lnTo>
                    <a:pt x="847" y="10029"/>
                  </a:lnTo>
                  <a:lnTo>
                    <a:pt x="659" y="10387"/>
                  </a:lnTo>
                  <a:lnTo>
                    <a:pt x="490" y="10744"/>
                  </a:lnTo>
                  <a:lnTo>
                    <a:pt x="358" y="11064"/>
                  </a:lnTo>
                  <a:lnTo>
                    <a:pt x="226" y="11403"/>
                  </a:lnTo>
                  <a:lnTo>
                    <a:pt x="132" y="11723"/>
                  </a:lnTo>
                  <a:lnTo>
                    <a:pt x="76" y="12024"/>
                  </a:lnTo>
                  <a:lnTo>
                    <a:pt x="19" y="12325"/>
                  </a:lnTo>
                  <a:lnTo>
                    <a:pt x="0" y="12607"/>
                  </a:lnTo>
                  <a:lnTo>
                    <a:pt x="0" y="12870"/>
                  </a:lnTo>
                  <a:lnTo>
                    <a:pt x="38" y="13134"/>
                  </a:lnTo>
                  <a:lnTo>
                    <a:pt x="94" y="13378"/>
                  </a:lnTo>
                  <a:lnTo>
                    <a:pt x="170" y="13623"/>
                  </a:lnTo>
                  <a:lnTo>
                    <a:pt x="264" y="13849"/>
                  </a:lnTo>
                  <a:lnTo>
                    <a:pt x="396" y="14056"/>
                  </a:lnTo>
                  <a:lnTo>
                    <a:pt x="527" y="14206"/>
                  </a:lnTo>
                  <a:lnTo>
                    <a:pt x="678" y="14357"/>
                  </a:lnTo>
                  <a:lnTo>
                    <a:pt x="828" y="14489"/>
                  </a:lnTo>
                  <a:lnTo>
                    <a:pt x="1016" y="14620"/>
                  </a:lnTo>
                  <a:lnTo>
                    <a:pt x="1205" y="14733"/>
                  </a:lnTo>
                  <a:lnTo>
                    <a:pt x="1393" y="14827"/>
                  </a:lnTo>
                  <a:lnTo>
                    <a:pt x="1619" y="14902"/>
                  </a:lnTo>
                  <a:lnTo>
                    <a:pt x="1844" y="14978"/>
                  </a:lnTo>
                  <a:lnTo>
                    <a:pt x="2108" y="15015"/>
                  </a:lnTo>
                  <a:lnTo>
                    <a:pt x="2352" y="15053"/>
                  </a:lnTo>
                  <a:lnTo>
                    <a:pt x="2635" y="15091"/>
                  </a:lnTo>
                  <a:lnTo>
                    <a:pt x="3218" y="15091"/>
                  </a:lnTo>
                  <a:lnTo>
                    <a:pt x="3519" y="15072"/>
                  </a:lnTo>
                  <a:lnTo>
                    <a:pt x="3839" y="15034"/>
                  </a:lnTo>
                  <a:lnTo>
                    <a:pt x="4177" y="14978"/>
                  </a:lnTo>
                  <a:lnTo>
                    <a:pt x="4667" y="14902"/>
                  </a:lnTo>
                  <a:lnTo>
                    <a:pt x="5175" y="14771"/>
                  </a:lnTo>
                  <a:lnTo>
                    <a:pt x="5589" y="14658"/>
                  </a:lnTo>
                  <a:lnTo>
                    <a:pt x="6003" y="14526"/>
                  </a:lnTo>
                  <a:lnTo>
                    <a:pt x="6417" y="14394"/>
                  </a:lnTo>
                  <a:lnTo>
                    <a:pt x="6849" y="14225"/>
                  </a:lnTo>
                  <a:lnTo>
                    <a:pt x="7282" y="14056"/>
                  </a:lnTo>
                  <a:lnTo>
                    <a:pt x="7734" y="13868"/>
                  </a:lnTo>
                  <a:lnTo>
                    <a:pt x="8618" y="13454"/>
                  </a:lnTo>
                  <a:lnTo>
                    <a:pt x="9521" y="12983"/>
                  </a:lnTo>
                  <a:lnTo>
                    <a:pt x="10443" y="12456"/>
                  </a:lnTo>
                  <a:lnTo>
                    <a:pt x="11346" y="11892"/>
                  </a:lnTo>
                  <a:lnTo>
                    <a:pt x="12249" y="11271"/>
                  </a:lnTo>
                  <a:lnTo>
                    <a:pt x="13134" y="10631"/>
                  </a:lnTo>
                  <a:lnTo>
                    <a:pt x="13962" y="9954"/>
                  </a:lnTo>
                  <a:lnTo>
                    <a:pt x="14771" y="9277"/>
                  </a:lnTo>
                  <a:lnTo>
                    <a:pt x="15504" y="8580"/>
                  </a:lnTo>
                  <a:lnTo>
                    <a:pt x="16201" y="7884"/>
                  </a:lnTo>
                  <a:lnTo>
                    <a:pt x="16520" y="7527"/>
                  </a:lnTo>
                  <a:lnTo>
                    <a:pt x="16840" y="7188"/>
                  </a:lnTo>
                  <a:lnTo>
                    <a:pt x="17123" y="6831"/>
                  </a:lnTo>
                  <a:lnTo>
                    <a:pt x="17405" y="6473"/>
                  </a:lnTo>
                  <a:lnTo>
                    <a:pt x="17668" y="6116"/>
                  </a:lnTo>
                  <a:lnTo>
                    <a:pt x="17913" y="5777"/>
                  </a:lnTo>
                  <a:lnTo>
                    <a:pt x="18139" y="5401"/>
                  </a:lnTo>
                  <a:lnTo>
                    <a:pt x="18364" y="5043"/>
                  </a:lnTo>
                  <a:lnTo>
                    <a:pt x="18553" y="4686"/>
                  </a:lnTo>
                  <a:lnTo>
                    <a:pt x="18722" y="4347"/>
                  </a:lnTo>
                  <a:lnTo>
                    <a:pt x="18872" y="4008"/>
                  </a:lnTo>
                  <a:lnTo>
                    <a:pt x="18985" y="3688"/>
                  </a:lnTo>
                  <a:lnTo>
                    <a:pt x="19079" y="3368"/>
                  </a:lnTo>
                  <a:lnTo>
                    <a:pt x="19155" y="3067"/>
                  </a:lnTo>
                  <a:lnTo>
                    <a:pt x="19192" y="2766"/>
                  </a:lnTo>
                  <a:lnTo>
                    <a:pt x="19211" y="2484"/>
                  </a:lnTo>
                  <a:lnTo>
                    <a:pt x="19211" y="2202"/>
                  </a:lnTo>
                  <a:lnTo>
                    <a:pt x="19192" y="1957"/>
                  </a:lnTo>
                  <a:lnTo>
                    <a:pt x="19136" y="1694"/>
                  </a:lnTo>
                  <a:lnTo>
                    <a:pt x="19042" y="1468"/>
                  </a:lnTo>
                  <a:lnTo>
                    <a:pt x="18948" y="1242"/>
                  </a:lnTo>
                  <a:lnTo>
                    <a:pt x="18816" y="1035"/>
                  </a:lnTo>
                  <a:lnTo>
                    <a:pt x="18665" y="847"/>
                  </a:lnTo>
                  <a:lnTo>
                    <a:pt x="18496" y="678"/>
                  </a:lnTo>
                  <a:lnTo>
                    <a:pt x="18289" y="527"/>
                  </a:lnTo>
                  <a:lnTo>
                    <a:pt x="18082" y="396"/>
                  </a:lnTo>
                  <a:lnTo>
                    <a:pt x="17838" y="264"/>
                  </a:lnTo>
                  <a:lnTo>
                    <a:pt x="17593" y="170"/>
                  </a:lnTo>
                  <a:lnTo>
                    <a:pt x="17311" y="95"/>
                  </a:lnTo>
                  <a:lnTo>
                    <a:pt x="17010" y="38"/>
                  </a:lnTo>
                  <a:lnTo>
                    <a:pt x="167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40"/>
            <p:cNvSpPr/>
            <p:nvPr/>
          </p:nvSpPr>
          <p:spPr>
            <a:xfrm>
              <a:off x="5281275" y="479975"/>
              <a:ext cx="123725" cy="123275"/>
            </a:xfrm>
            <a:custGeom>
              <a:avLst/>
              <a:gdLst/>
              <a:ahLst/>
              <a:cxnLst/>
              <a:rect l="l" t="t" r="r" b="b"/>
              <a:pathLst>
                <a:path w="4949" h="4931" extrusionOk="0">
                  <a:moveTo>
                    <a:pt x="2334" y="1"/>
                  </a:moveTo>
                  <a:lnTo>
                    <a:pt x="2070" y="20"/>
                  </a:lnTo>
                  <a:lnTo>
                    <a:pt x="1826" y="76"/>
                  </a:lnTo>
                  <a:lnTo>
                    <a:pt x="1600" y="151"/>
                  </a:lnTo>
                  <a:lnTo>
                    <a:pt x="1374" y="245"/>
                  </a:lnTo>
                  <a:lnTo>
                    <a:pt x="1167" y="377"/>
                  </a:lnTo>
                  <a:lnTo>
                    <a:pt x="960" y="509"/>
                  </a:lnTo>
                  <a:lnTo>
                    <a:pt x="791" y="659"/>
                  </a:lnTo>
                  <a:lnTo>
                    <a:pt x="621" y="829"/>
                  </a:lnTo>
                  <a:lnTo>
                    <a:pt x="471" y="1017"/>
                  </a:lnTo>
                  <a:lnTo>
                    <a:pt x="339" y="1224"/>
                  </a:lnTo>
                  <a:lnTo>
                    <a:pt x="226" y="1431"/>
                  </a:lnTo>
                  <a:lnTo>
                    <a:pt x="132" y="1656"/>
                  </a:lnTo>
                  <a:lnTo>
                    <a:pt x="76" y="1882"/>
                  </a:lnTo>
                  <a:lnTo>
                    <a:pt x="19" y="2108"/>
                  </a:lnTo>
                  <a:lnTo>
                    <a:pt x="0" y="2353"/>
                  </a:lnTo>
                  <a:lnTo>
                    <a:pt x="0" y="2616"/>
                  </a:lnTo>
                  <a:lnTo>
                    <a:pt x="38" y="2861"/>
                  </a:lnTo>
                  <a:lnTo>
                    <a:pt x="95" y="3105"/>
                  </a:lnTo>
                  <a:lnTo>
                    <a:pt x="170" y="3350"/>
                  </a:lnTo>
                  <a:lnTo>
                    <a:pt x="264" y="3576"/>
                  </a:lnTo>
                  <a:lnTo>
                    <a:pt x="377" y="3783"/>
                  </a:lnTo>
                  <a:lnTo>
                    <a:pt x="527" y="3971"/>
                  </a:lnTo>
                  <a:lnTo>
                    <a:pt x="678" y="4159"/>
                  </a:lnTo>
                  <a:lnTo>
                    <a:pt x="847" y="4328"/>
                  </a:lnTo>
                  <a:lnTo>
                    <a:pt x="1035" y="4460"/>
                  </a:lnTo>
                  <a:lnTo>
                    <a:pt x="1224" y="4592"/>
                  </a:lnTo>
                  <a:lnTo>
                    <a:pt x="1449" y="4705"/>
                  </a:lnTo>
                  <a:lnTo>
                    <a:pt x="1656" y="4799"/>
                  </a:lnTo>
                  <a:lnTo>
                    <a:pt x="1901" y="4874"/>
                  </a:lnTo>
                  <a:lnTo>
                    <a:pt x="2127" y="4912"/>
                  </a:lnTo>
                  <a:lnTo>
                    <a:pt x="2371" y="4930"/>
                  </a:lnTo>
                  <a:lnTo>
                    <a:pt x="2616" y="4930"/>
                  </a:lnTo>
                  <a:lnTo>
                    <a:pt x="2879" y="4893"/>
                  </a:lnTo>
                  <a:lnTo>
                    <a:pt x="3124" y="4855"/>
                  </a:lnTo>
                  <a:lnTo>
                    <a:pt x="3350" y="4780"/>
                  </a:lnTo>
                  <a:lnTo>
                    <a:pt x="3575" y="4667"/>
                  </a:lnTo>
                  <a:lnTo>
                    <a:pt x="3801" y="4554"/>
                  </a:lnTo>
                  <a:lnTo>
                    <a:pt x="3989" y="4422"/>
                  </a:lnTo>
                  <a:lnTo>
                    <a:pt x="4178" y="4272"/>
                  </a:lnTo>
                  <a:lnTo>
                    <a:pt x="4328" y="4084"/>
                  </a:lnTo>
                  <a:lnTo>
                    <a:pt x="4479" y="3914"/>
                  </a:lnTo>
                  <a:lnTo>
                    <a:pt x="4610" y="3707"/>
                  </a:lnTo>
                  <a:lnTo>
                    <a:pt x="4723" y="3500"/>
                  </a:lnTo>
                  <a:lnTo>
                    <a:pt x="4817" y="3275"/>
                  </a:lnTo>
                  <a:lnTo>
                    <a:pt x="4874" y="3049"/>
                  </a:lnTo>
                  <a:lnTo>
                    <a:pt x="4930" y="2804"/>
                  </a:lnTo>
                  <a:lnTo>
                    <a:pt x="4949" y="2560"/>
                  </a:lnTo>
                  <a:lnTo>
                    <a:pt x="4949" y="2315"/>
                  </a:lnTo>
                  <a:lnTo>
                    <a:pt x="4911" y="2070"/>
                  </a:lnTo>
                  <a:lnTo>
                    <a:pt x="4855" y="1826"/>
                  </a:lnTo>
                  <a:lnTo>
                    <a:pt x="4780" y="1581"/>
                  </a:lnTo>
                  <a:lnTo>
                    <a:pt x="4686" y="1355"/>
                  </a:lnTo>
                  <a:lnTo>
                    <a:pt x="4573" y="1148"/>
                  </a:lnTo>
                  <a:lnTo>
                    <a:pt x="4441" y="941"/>
                  </a:lnTo>
                  <a:lnTo>
                    <a:pt x="4272" y="772"/>
                  </a:lnTo>
                  <a:lnTo>
                    <a:pt x="4102" y="603"/>
                  </a:lnTo>
                  <a:lnTo>
                    <a:pt x="3914" y="452"/>
                  </a:lnTo>
                  <a:lnTo>
                    <a:pt x="3726" y="321"/>
                  </a:lnTo>
                  <a:lnTo>
                    <a:pt x="3519" y="208"/>
                  </a:lnTo>
                  <a:lnTo>
                    <a:pt x="3293" y="132"/>
                  </a:lnTo>
                  <a:lnTo>
                    <a:pt x="3067" y="57"/>
                  </a:lnTo>
                  <a:lnTo>
                    <a:pt x="2823" y="20"/>
                  </a:lnTo>
                  <a:lnTo>
                    <a:pt x="257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40"/>
            <p:cNvSpPr/>
            <p:nvPr/>
          </p:nvSpPr>
          <p:spPr>
            <a:xfrm>
              <a:off x="5329250" y="258425"/>
              <a:ext cx="72000" cy="72000"/>
            </a:xfrm>
            <a:custGeom>
              <a:avLst/>
              <a:gdLst/>
              <a:ahLst/>
              <a:cxnLst/>
              <a:rect l="l" t="t" r="r" b="b"/>
              <a:pathLst>
                <a:path w="2880" h="2880" extrusionOk="0">
                  <a:moveTo>
                    <a:pt x="1355" y="1"/>
                  </a:moveTo>
                  <a:lnTo>
                    <a:pt x="1205" y="19"/>
                  </a:lnTo>
                  <a:lnTo>
                    <a:pt x="1073" y="57"/>
                  </a:lnTo>
                  <a:lnTo>
                    <a:pt x="923" y="95"/>
                  </a:lnTo>
                  <a:lnTo>
                    <a:pt x="791" y="151"/>
                  </a:lnTo>
                  <a:lnTo>
                    <a:pt x="678" y="226"/>
                  </a:lnTo>
                  <a:lnTo>
                    <a:pt x="565" y="302"/>
                  </a:lnTo>
                  <a:lnTo>
                    <a:pt x="452" y="396"/>
                  </a:lnTo>
                  <a:lnTo>
                    <a:pt x="358" y="490"/>
                  </a:lnTo>
                  <a:lnTo>
                    <a:pt x="283" y="603"/>
                  </a:lnTo>
                  <a:lnTo>
                    <a:pt x="208" y="716"/>
                  </a:lnTo>
                  <a:lnTo>
                    <a:pt x="132" y="847"/>
                  </a:lnTo>
                  <a:lnTo>
                    <a:pt x="76" y="960"/>
                  </a:lnTo>
                  <a:lnTo>
                    <a:pt x="38" y="1111"/>
                  </a:lnTo>
                  <a:lnTo>
                    <a:pt x="20" y="1242"/>
                  </a:lnTo>
                  <a:lnTo>
                    <a:pt x="1" y="1374"/>
                  </a:lnTo>
                  <a:lnTo>
                    <a:pt x="1" y="1525"/>
                  </a:lnTo>
                  <a:lnTo>
                    <a:pt x="20" y="1675"/>
                  </a:lnTo>
                  <a:lnTo>
                    <a:pt x="57" y="1826"/>
                  </a:lnTo>
                  <a:lnTo>
                    <a:pt x="95" y="1957"/>
                  </a:lnTo>
                  <a:lnTo>
                    <a:pt x="151" y="2089"/>
                  </a:lnTo>
                  <a:lnTo>
                    <a:pt x="226" y="2202"/>
                  </a:lnTo>
                  <a:lnTo>
                    <a:pt x="302" y="2315"/>
                  </a:lnTo>
                  <a:lnTo>
                    <a:pt x="396" y="2428"/>
                  </a:lnTo>
                  <a:lnTo>
                    <a:pt x="490" y="2522"/>
                  </a:lnTo>
                  <a:lnTo>
                    <a:pt x="603" y="2616"/>
                  </a:lnTo>
                  <a:lnTo>
                    <a:pt x="716" y="2691"/>
                  </a:lnTo>
                  <a:lnTo>
                    <a:pt x="847" y="2748"/>
                  </a:lnTo>
                  <a:lnTo>
                    <a:pt x="979" y="2804"/>
                  </a:lnTo>
                  <a:lnTo>
                    <a:pt x="1111" y="2842"/>
                  </a:lnTo>
                  <a:lnTo>
                    <a:pt x="1243" y="2861"/>
                  </a:lnTo>
                  <a:lnTo>
                    <a:pt x="1393" y="2879"/>
                  </a:lnTo>
                  <a:lnTo>
                    <a:pt x="1525" y="2879"/>
                  </a:lnTo>
                  <a:lnTo>
                    <a:pt x="1675" y="2861"/>
                  </a:lnTo>
                  <a:lnTo>
                    <a:pt x="1826" y="2823"/>
                  </a:lnTo>
                  <a:lnTo>
                    <a:pt x="1958" y="2785"/>
                  </a:lnTo>
                  <a:lnTo>
                    <a:pt x="2089" y="2729"/>
                  </a:lnTo>
                  <a:lnTo>
                    <a:pt x="2202" y="2654"/>
                  </a:lnTo>
                  <a:lnTo>
                    <a:pt x="2334" y="2578"/>
                  </a:lnTo>
                  <a:lnTo>
                    <a:pt x="2428" y="2484"/>
                  </a:lnTo>
                  <a:lnTo>
                    <a:pt x="2522" y="2390"/>
                  </a:lnTo>
                  <a:lnTo>
                    <a:pt x="2616" y="2277"/>
                  </a:lnTo>
                  <a:lnTo>
                    <a:pt x="2691" y="2164"/>
                  </a:lnTo>
                  <a:lnTo>
                    <a:pt x="2748" y="2051"/>
                  </a:lnTo>
                  <a:lnTo>
                    <a:pt x="2804" y="1920"/>
                  </a:lnTo>
                  <a:lnTo>
                    <a:pt x="2842" y="1788"/>
                  </a:lnTo>
                  <a:lnTo>
                    <a:pt x="2861" y="1637"/>
                  </a:lnTo>
                  <a:lnTo>
                    <a:pt x="2879" y="1506"/>
                  </a:lnTo>
                  <a:lnTo>
                    <a:pt x="2879" y="1355"/>
                  </a:lnTo>
                  <a:lnTo>
                    <a:pt x="2861" y="1205"/>
                  </a:lnTo>
                  <a:lnTo>
                    <a:pt x="2842" y="1073"/>
                  </a:lnTo>
                  <a:lnTo>
                    <a:pt x="2785" y="922"/>
                  </a:lnTo>
                  <a:lnTo>
                    <a:pt x="2729" y="791"/>
                  </a:lnTo>
                  <a:lnTo>
                    <a:pt x="2654" y="678"/>
                  </a:lnTo>
                  <a:lnTo>
                    <a:pt x="2578" y="565"/>
                  </a:lnTo>
                  <a:lnTo>
                    <a:pt x="2484" y="452"/>
                  </a:lnTo>
                  <a:lnTo>
                    <a:pt x="2390" y="358"/>
                  </a:lnTo>
                  <a:lnTo>
                    <a:pt x="2277" y="264"/>
                  </a:lnTo>
                  <a:lnTo>
                    <a:pt x="2164" y="189"/>
                  </a:lnTo>
                  <a:lnTo>
                    <a:pt x="2052" y="132"/>
                  </a:lnTo>
                  <a:lnTo>
                    <a:pt x="1920" y="76"/>
                  </a:lnTo>
                  <a:lnTo>
                    <a:pt x="1788" y="38"/>
                  </a:lnTo>
                  <a:lnTo>
                    <a:pt x="1638" y="19"/>
                  </a:lnTo>
                  <a:lnTo>
                    <a:pt x="15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40"/>
            <p:cNvSpPr/>
            <p:nvPr/>
          </p:nvSpPr>
          <p:spPr>
            <a:xfrm>
              <a:off x="5083700" y="619675"/>
              <a:ext cx="72475" cy="72950"/>
            </a:xfrm>
            <a:custGeom>
              <a:avLst/>
              <a:gdLst/>
              <a:ahLst/>
              <a:cxnLst/>
              <a:rect l="l" t="t" r="r" b="b"/>
              <a:pathLst>
                <a:path w="2899" h="2918" extrusionOk="0">
                  <a:moveTo>
                    <a:pt x="1506" y="1"/>
                  </a:moveTo>
                  <a:lnTo>
                    <a:pt x="1374" y="20"/>
                  </a:lnTo>
                  <a:lnTo>
                    <a:pt x="1224" y="20"/>
                  </a:lnTo>
                  <a:lnTo>
                    <a:pt x="1073" y="57"/>
                  </a:lnTo>
                  <a:lnTo>
                    <a:pt x="942" y="95"/>
                  </a:lnTo>
                  <a:lnTo>
                    <a:pt x="810" y="170"/>
                  </a:lnTo>
                  <a:lnTo>
                    <a:pt x="678" y="227"/>
                  </a:lnTo>
                  <a:lnTo>
                    <a:pt x="565" y="321"/>
                  </a:lnTo>
                  <a:lnTo>
                    <a:pt x="453" y="396"/>
                  </a:lnTo>
                  <a:lnTo>
                    <a:pt x="358" y="509"/>
                  </a:lnTo>
                  <a:lnTo>
                    <a:pt x="283" y="622"/>
                  </a:lnTo>
                  <a:lnTo>
                    <a:pt x="189" y="735"/>
                  </a:lnTo>
                  <a:lnTo>
                    <a:pt x="133" y="848"/>
                  </a:lnTo>
                  <a:lnTo>
                    <a:pt x="76" y="979"/>
                  </a:lnTo>
                  <a:lnTo>
                    <a:pt x="39" y="1111"/>
                  </a:lnTo>
                  <a:lnTo>
                    <a:pt x="20" y="1262"/>
                  </a:lnTo>
                  <a:lnTo>
                    <a:pt x="1" y="1393"/>
                  </a:lnTo>
                  <a:lnTo>
                    <a:pt x="1" y="1544"/>
                  </a:lnTo>
                  <a:lnTo>
                    <a:pt x="20" y="1694"/>
                  </a:lnTo>
                  <a:lnTo>
                    <a:pt x="57" y="1845"/>
                  </a:lnTo>
                  <a:lnTo>
                    <a:pt x="95" y="1977"/>
                  </a:lnTo>
                  <a:lnTo>
                    <a:pt x="151" y="2108"/>
                  </a:lnTo>
                  <a:lnTo>
                    <a:pt x="227" y="2240"/>
                  </a:lnTo>
                  <a:lnTo>
                    <a:pt x="302" y="2353"/>
                  </a:lnTo>
                  <a:lnTo>
                    <a:pt x="396" y="2466"/>
                  </a:lnTo>
                  <a:lnTo>
                    <a:pt x="490" y="2560"/>
                  </a:lnTo>
                  <a:lnTo>
                    <a:pt x="603" y="2635"/>
                  </a:lnTo>
                  <a:lnTo>
                    <a:pt x="716" y="2710"/>
                  </a:lnTo>
                  <a:lnTo>
                    <a:pt x="848" y="2786"/>
                  </a:lnTo>
                  <a:lnTo>
                    <a:pt x="979" y="2842"/>
                  </a:lnTo>
                  <a:lnTo>
                    <a:pt x="1111" y="2880"/>
                  </a:lnTo>
                  <a:lnTo>
                    <a:pt x="1243" y="2899"/>
                  </a:lnTo>
                  <a:lnTo>
                    <a:pt x="1393" y="2917"/>
                  </a:lnTo>
                  <a:lnTo>
                    <a:pt x="1544" y="2917"/>
                  </a:lnTo>
                  <a:lnTo>
                    <a:pt x="1694" y="2899"/>
                  </a:lnTo>
                  <a:lnTo>
                    <a:pt x="1826" y="2861"/>
                  </a:lnTo>
                  <a:lnTo>
                    <a:pt x="1977" y="2823"/>
                  </a:lnTo>
                  <a:lnTo>
                    <a:pt x="2108" y="2767"/>
                  </a:lnTo>
                  <a:lnTo>
                    <a:pt x="2221" y="2692"/>
                  </a:lnTo>
                  <a:lnTo>
                    <a:pt x="2334" y="2616"/>
                  </a:lnTo>
                  <a:lnTo>
                    <a:pt x="2447" y="2522"/>
                  </a:lnTo>
                  <a:lnTo>
                    <a:pt x="2541" y="2409"/>
                  </a:lnTo>
                  <a:lnTo>
                    <a:pt x="2635" y="2315"/>
                  </a:lnTo>
                  <a:lnTo>
                    <a:pt x="2710" y="2184"/>
                  </a:lnTo>
                  <a:lnTo>
                    <a:pt x="2767" y="2071"/>
                  </a:lnTo>
                  <a:lnTo>
                    <a:pt x="2823" y="1939"/>
                  </a:lnTo>
                  <a:lnTo>
                    <a:pt x="2861" y="1807"/>
                  </a:lnTo>
                  <a:lnTo>
                    <a:pt x="2899" y="1657"/>
                  </a:lnTo>
                  <a:lnTo>
                    <a:pt x="2899" y="1525"/>
                  </a:lnTo>
                  <a:lnTo>
                    <a:pt x="2899" y="1375"/>
                  </a:lnTo>
                  <a:lnTo>
                    <a:pt x="2880" y="1224"/>
                  </a:lnTo>
                  <a:lnTo>
                    <a:pt x="2861" y="1073"/>
                  </a:lnTo>
                  <a:lnTo>
                    <a:pt x="2804" y="942"/>
                  </a:lnTo>
                  <a:lnTo>
                    <a:pt x="2748" y="810"/>
                  </a:lnTo>
                  <a:lnTo>
                    <a:pt x="2692" y="678"/>
                  </a:lnTo>
                  <a:lnTo>
                    <a:pt x="2597" y="565"/>
                  </a:lnTo>
                  <a:lnTo>
                    <a:pt x="2503" y="471"/>
                  </a:lnTo>
                  <a:lnTo>
                    <a:pt x="2409" y="377"/>
                  </a:lnTo>
                  <a:lnTo>
                    <a:pt x="2296" y="283"/>
                  </a:lnTo>
                  <a:lnTo>
                    <a:pt x="2184" y="208"/>
                  </a:lnTo>
                  <a:lnTo>
                    <a:pt x="2052" y="133"/>
                  </a:lnTo>
                  <a:lnTo>
                    <a:pt x="1939" y="95"/>
                  </a:lnTo>
                  <a:lnTo>
                    <a:pt x="1788" y="57"/>
                  </a:lnTo>
                  <a:lnTo>
                    <a:pt x="1657" y="20"/>
                  </a:lnTo>
                  <a:lnTo>
                    <a:pt x="15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40"/>
            <p:cNvSpPr/>
            <p:nvPr/>
          </p:nvSpPr>
          <p:spPr>
            <a:xfrm>
              <a:off x="5526825" y="506325"/>
              <a:ext cx="72450" cy="72450"/>
            </a:xfrm>
            <a:custGeom>
              <a:avLst/>
              <a:gdLst/>
              <a:ahLst/>
              <a:cxnLst/>
              <a:rect l="l" t="t" r="r" b="b"/>
              <a:pathLst>
                <a:path w="2898" h="2898" extrusionOk="0">
                  <a:moveTo>
                    <a:pt x="1355" y="0"/>
                  </a:moveTo>
                  <a:lnTo>
                    <a:pt x="1204" y="19"/>
                  </a:lnTo>
                  <a:lnTo>
                    <a:pt x="1073" y="38"/>
                  </a:lnTo>
                  <a:lnTo>
                    <a:pt x="922" y="94"/>
                  </a:lnTo>
                  <a:lnTo>
                    <a:pt x="790" y="151"/>
                  </a:lnTo>
                  <a:lnTo>
                    <a:pt x="678" y="207"/>
                  </a:lnTo>
                  <a:lnTo>
                    <a:pt x="565" y="301"/>
                  </a:lnTo>
                  <a:lnTo>
                    <a:pt x="452" y="396"/>
                  </a:lnTo>
                  <a:lnTo>
                    <a:pt x="358" y="490"/>
                  </a:lnTo>
                  <a:lnTo>
                    <a:pt x="264" y="602"/>
                  </a:lnTo>
                  <a:lnTo>
                    <a:pt x="188" y="715"/>
                  </a:lnTo>
                  <a:lnTo>
                    <a:pt x="132" y="828"/>
                  </a:lnTo>
                  <a:lnTo>
                    <a:pt x="75" y="960"/>
                  </a:lnTo>
                  <a:lnTo>
                    <a:pt x="38" y="1111"/>
                  </a:lnTo>
                  <a:lnTo>
                    <a:pt x="0" y="1242"/>
                  </a:lnTo>
                  <a:lnTo>
                    <a:pt x="0" y="1393"/>
                  </a:lnTo>
                  <a:lnTo>
                    <a:pt x="0" y="1524"/>
                  </a:lnTo>
                  <a:lnTo>
                    <a:pt x="19" y="1675"/>
                  </a:lnTo>
                  <a:lnTo>
                    <a:pt x="38" y="1826"/>
                  </a:lnTo>
                  <a:lnTo>
                    <a:pt x="94" y="1957"/>
                  </a:lnTo>
                  <a:lnTo>
                    <a:pt x="151" y="2089"/>
                  </a:lnTo>
                  <a:lnTo>
                    <a:pt x="226" y="2221"/>
                  </a:lnTo>
                  <a:lnTo>
                    <a:pt x="301" y="2334"/>
                  </a:lnTo>
                  <a:lnTo>
                    <a:pt x="395" y="2446"/>
                  </a:lnTo>
                  <a:lnTo>
                    <a:pt x="489" y="2540"/>
                  </a:lnTo>
                  <a:lnTo>
                    <a:pt x="602" y="2616"/>
                  </a:lnTo>
                  <a:lnTo>
                    <a:pt x="715" y="2691"/>
                  </a:lnTo>
                  <a:lnTo>
                    <a:pt x="847" y="2766"/>
                  </a:lnTo>
                  <a:lnTo>
                    <a:pt x="979" y="2823"/>
                  </a:lnTo>
                  <a:lnTo>
                    <a:pt x="1110" y="2860"/>
                  </a:lnTo>
                  <a:lnTo>
                    <a:pt x="1242" y="2879"/>
                  </a:lnTo>
                  <a:lnTo>
                    <a:pt x="1393" y="2898"/>
                  </a:lnTo>
                  <a:lnTo>
                    <a:pt x="1524" y="2898"/>
                  </a:lnTo>
                  <a:lnTo>
                    <a:pt x="1675" y="2879"/>
                  </a:lnTo>
                  <a:lnTo>
                    <a:pt x="1825" y="2842"/>
                  </a:lnTo>
                  <a:lnTo>
                    <a:pt x="1957" y="2804"/>
                  </a:lnTo>
                  <a:lnTo>
                    <a:pt x="2089" y="2747"/>
                  </a:lnTo>
                  <a:lnTo>
                    <a:pt x="2220" y="2672"/>
                  </a:lnTo>
                  <a:lnTo>
                    <a:pt x="2333" y="2597"/>
                  </a:lnTo>
                  <a:lnTo>
                    <a:pt x="2446" y="2503"/>
                  </a:lnTo>
                  <a:lnTo>
                    <a:pt x="2540" y="2409"/>
                  </a:lnTo>
                  <a:lnTo>
                    <a:pt x="2634" y="2296"/>
                  </a:lnTo>
                  <a:lnTo>
                    <a:pt x="2710" y="2183"/>
                  </a:lnTo>
                  <a:lnTo>
                    <a:pt x="2766" y="2051"/>
                  </a:lnTo>
                  <a:lnTo>
                    <a:pt x="2823" y="1920"/>
                  </a:lnTo>
                  <a:lnTo>
                    <a:pt x="2860" y="1788"/>
                  </a:lnTo>
                  <a:lnTo>
                    <a:pt x="2879" y="1656"/>
                  </a:lnTo>
                  <a:lnTo>
                    <a:pt x="2898" y="1506"/>
                  </a:lnTo>
                  <a:lnTo>
                    <a:pt x="2898" y="1355"/>
                  </a:lnTo>
                  <a:lnTo>
                    <a:pt x="2879" y="1205"/>
                  </a:lnTo>
                  <a:lnTo>
                    <a:pt x="2841" y="1073"/>
                  </a:lnTo>
                  <a:lnTo>
                    <a:pt x="2804" y="922"/>
                  </a:lnTo>
                  <a:lnTo>
                    <a:pt x="2747" y="791"/>
                  </a:lnTo>
                  <a:lnTo>
                    <a:pt x="2672" y="678"/>
                  </a:lnTo>
                  <a:lnTo>
                    <a:pt x="2597" y="565"/>
                  </a:lnTo>
                  <a:lnTo>
                    <a:pt x="2503" y="452"/>
                  </a:lnTo>
                  <a:lnTo>
                    <a:pt x="2409" y="358"/>
                  </a:lnTo>
                  <a:lnTo>
                    <a:pt x="2296" y="264"/>
                  </a:lnTo>
                  <a:lnTo>
                    <a:pt x="2183" y="189"/>
                  </a:lnTo>
                  <a:lnTo>
                    <a:pt x="2051" y="132"/>
                  </a:lnTo>
                  <a:lnTo>
                    <a:pt x="1919" y="76"/>
                  </a:lnTo>
                  <a:lnTo>
                    <a:pt x="1788" y="38"/>
                  </a:lnTo>
                  <a:lnTo>
                    <a:pt x="16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0" name="Google Shape;8670;p40"/>
          <p:cNvGrpSpPr/>
          <p:nvPr/>
        </p:nvGrpSpPr>
        <p:grpSpPr>
          <a:xfrm>
            <a:off x="3141479" y="4287500"/>
            <a:ext cx="657650" cy="757825"/>
            <a:chOff x="1381575" y="2568425"/>
            <a:chExt cx="657650" cy="757825"/>
          </a:xfrm>
        </p:grpSpPr>
        <p:sp>
          <p:nvSpPr>
            <p:cNvPr id="8671" name="Google Shape;8671;p40"/>
            <p:cNvSpPr/>
            <p:nvPr/>
          </p:nvSpPr>
          <p:spPr>
            <a:xfrm>
              <a:off x="1381575" y="2735425"/>
              <a:ext cx="517925" cy="590825"/>
            </a:xfrm>
            <a:custGeom>
              <a:avLst/>
              <a:gdLst/>
              <a:ahLst/>
              <a:cxnLst/>
              <a:rect l="l" t="t" r="r" b="b"/>
              <a:pathLst>
                <a:path w="20717" h="23633" extrusionOk="0">
                  <a:moveTo>
                    <a:pt x="14357" y="0"/>
                  </a:moveTo>
                  <a:lnTo>
                    <a:pt x="14263" y="19"/>
                  </a:lnTo>
                  <a:lnTo>
                    <a:pt x="14207" y="76"/>
                  </a:lnTo>
                  <a:lnTo>
                    <a:pt x="13529" y="1054"/>
                  </a:lnTo>
                  <a:lnTo>
                    <a:pt x="13473" y="1148"/>
                  </a:lnTo>
                  <a:lnTo>
                    <a:pt x="13435" y="1223"/>
                  </a:lnTo>
                  <a:lnTo>
                    <a:pt x="13416" y="1317"/>
                  </a:lnTo>
                  <a:lnTo>
                    <a:pt x="13416" y="1412"/>
                  </a:lnTo>
                  <a:lnTo>
                    <a:pt x="13416" y="1506"/>
                  </a:lnTo>
                  <a:lnTo>
                    <a:pt x="13435" y="1600"/>
                  </a:lnTo>
                  <a:lnTo>
                    <a:pt x="13473" y="1694"/>
                  </a:lnTo>
                  <a:lnTo>
                    <a:pt x="13529" y="1769"/>
                  </a:lnTo>
                  <a:lnTo>
                    <a:pt x="13812" y="2145"/>
                  </a:lnTo>
                  <a:lnTo>
                    <a:pt x="14000" y="2390"/>
                  </a:lnTo>
                  <a:lnTo>
                    <a:pt x="14226" y="2635"/>
                  </a:lnTo>
                  <a:lnTo>
                    <a:pt x="11761" y="6228"/>
                  </a:lnTo>
                  <a:lnTo>
                    <a:pt x="11403" y="6115"/>
                  </a:lnTo>
                  <a:lnTo>
                    <a:pt x="11065" y="6021"/>
                  </a:lnTo>
                  <a:lnTo>
                    <a:pt x="10707" y="5946"/>
                  </a:lnTo>
                  <a:lnTo>
                    <a:pt x="10350" y="5890"/>
                  </a:lnTo>
                  <a:lnTo>
                    <a:pt x="9992" y="5833"/>
                  </a:lnTo>
                  <a:lnTo>
                    <a:pt x="9653" y="5796"/>
                  </a:lnTo>
                  <a:lnTo>
                    <a:pt x="9296" y="5777"/>
                  </a:lnTo>
                  <a:lnTo>
                    <a:pt x="8581" y="5777"/>
                  </a:lnTo>
                  <a:lnTo>
                    <a:pt x="8223" y="5814"/>
                  </a:lnTo>
                  <a:lnTo>
                    <a:pt x="7866" y="5833"/>
                  </a:lnTo>
                  <a:lnTo>
                    <a:pt x="7527" y="5890"/>
                  </a:lnTo>
                  <a:lnTo>
                    <a:pt x="7170" y="5946"/>
                  </a:lnTo>
                  <a:lnTo>
                    <a:pt x="6831" y="6021"/>
                  </a:lnTo>
                  <a:lnTo>
                    <a:pt x="6492" y="6115"/>
                  </a:lnTo>
                  <a:lnTo>
                    <a:pt x="6154" y="6228"/>
                  </a:lnTo>
                  <a:lnTo>
                    <a:pt x="5815" y="6341"/>
                  </a:lnTo>
                  <a:lnTo>
                    <a:pt x="5476" y="6473"/>
                  </a:lnTo>
                  <a:lnTo>
                    <a:pt x="5156" y="6623"/>
                  </a:lnTo>
                  <a:lnTo>
                    <a:pt x="4837" y="6774"/>
                  </a:lnTo>
                  <a:lnTo>
                    <a:pt x="4517" y="6943"/>
                  </a:lnTo>
                  <a:lnTo>
                    <a:pt x="4216" y="7131"/>
                  </a:lnTo>
                  <a:lnTo>
                    <a:pt x="3915" y="7320"/>
                  </a:lnTo>
                  <a:lnTo>
                    <a:pt x="3614" y="7527"/>
                  </a:lnTo>
                  <a:lnTo>
                    <a:pt x="3331" y="7752"/>
                  </a:lnTo>
                  <a:lnTo>
                    <a:pt x="3049" y="7978"/>
                  </a:lnTo>
                  <a:lnTo>
                    <a:pt x="2786" y="8242"/>
                  </a:lnTo>
                  <a:lnTo>
                    <a:pt x="2522" y="8486"/>
                  </a:lnTo>
                  <a:lnTo>
                    <a:pt x="2278" y="8768"/>
                  </a:lnTo>
                  <a:lnTo>
                    <a:pt x="2033" y="9051"/>
                  </a:lnTo>
                  <a:lnTo>
                    <a:pt x="1788" y="9352"/>
                  </a:lnTo>
                  <a:lnTo>
                    <a:pt x="1581" y="9653"/>
                  </a:lnTo>
                  <a:lnTo>
                    <a:pt x="1318" y="10048"/>
                  </a:lnTo>
                  <a:lnTo>
                    <a:pt x="1092" y="10443"/>
                  </a:lnTo>
                  <a:lnTo>
                    <a:pt x="885" y="10838"/>
                  </a:lnTo>
                  <a:lnTo>
                    <a:pt x="697" y="11233"/>
                  </a:lnTo>
                  <a:lnTo>
                    <a:pt x="547" y="11647"/>
                  </a:lnTo>
                  <a:lnTo>
                    <a:pt x="396" y="12080"/>
                  </a:lnTo>
                  <a:lnTo>
                    <a:pt x="283" y="12494"/>
                  </a:lnTo>
                  <a:lnTo>
                    <a:pt x="189" y="12927"/>
                  </a:lnTo>
                  <a:lnTo>
                    <a:pt x="114" y="13341"/>
                  </a:lnTo>
                  <a:lnTo>
                    <a:pt x="57" y="13773"/>
                  </a:lnTo>
                  <a:lnTo>
                    <a:pt x="20" y="14206"/>
                  </a:lnTo>
                  <a:lnTo>
                    <a:pt x="1" y="14639"/>
                  </a:lnTo>
                  <a:lnTo>
                    <a:pt x="20" y="15072"/>
                  </a:lnTo>
                  <a:lnTo>
                    <a:pt x="39" y="15486"/>
                  </a:lnTo>
                  <a:lnTo>
                    <a:pt x="95" y="15918"/>
                  </a:lnTo>
                  <a:lnTo>
                    <a:pt x="151" y="16332"/>
                  </a:lnTo>
                  <a:lnTo>
                    <a:pt x="246" y="16765"/>
                  </a:lnTo>
                  <a:lnTo>
                    <a:pt x="358" y="17179"/>
                  </a:lnTo>
                  <a:lnTo>
                    <a:pt x="490" y="17574"/>
                  </a:lnTo>
                  <a:lnTo>
                    <a:pt x="641" y="17988"/>
                  </a:lnTo>
                  <a:lnTo>
                    <a:pt x="810" y="18383"/>
                  </a:lnTo>
                  <a:lnTo>
                    <a:pt x="979" y="18778"/>
                  </a:lnTo>
                  <a:lnTo>
                    <a:pt x="1186" y="19155"/>
                  </a:lnTo>
                  <a:lnTo>
                    <a:pt x="1412" y="19531"/>
                  </a:lnTo>
                  <a:lnTo>
                    <a:pt x="1657" y="19888"/>
                  </a:lnTo>
                  <a:lnTo>
                    <a:pt x="1920" y="20227"/>
                  </a:lnTo>
                  <a:lnTo>
                    <a:pt x="2202" y="20566"/>
                  </a:lnTo>
                  <a:lnTo>
                    <a:pt x="2503" y="20905"/>
                  </a:lnTo>
                  <a:lnTo>
                    <a:pt x="2823" y="21206"/>
                  </a:lnTo>
                  <a:lnTo>
                    <a:pt x="3162" y="21507"/>
                  </a:lnTo>
                  <a:lnTo>
                    <a:pt x="3519" y="21789"/>
                  </a:lnTo>
                  <a:lnTo>
                    <a:pt x="3896" y="22071"/>
                  </a:lnTo>
                  <a:lnTo>
                    <a:pt x="4272" y="22316"/>
                  </a:lnTo>
                  <a:lnTo>
                    <a:pt x="4667" y="22542"/>
                  </a:lnTo>
                  <a:lnTo>
                    <a:pt x="5062" y="22748"/>
                  </a:lnTo>
                  <a:lnTo>
                    <a:pt x="5476" y="22937"/>
                  </a:lnTo>
                  <a:lnTo>
                    <a:pt x="5890" y="23106"/>
                  </a:lnTo>
                  <a:lnTo>
                    <a:pt x="6304" y="23238"/>
                  </a:lnTo>
                  <a:lnTo>
                    <a:pt x="6718" y="23351"/>
                  </a:lnTo>
                  <a:lnTo>
                    <a:pt x="7151" y="23445"/>
                  </a:lnTo>
                  <a:lnTo>
                    <a:pt x="7584" y="23539"/>
                  </a:lnTo>
                  <a:lnTo>
                    <a:pt x="7998" y="23576"/>
                  </a:lnTo>
                  <a:lnTo>
                    <a:pt x="8430" y="23614"/>
                  </a:lnTo>
                  <a:lnTo>
                    <a:pt x="8863" y="23633"/>
                  </a:lnTo>
                  <a:lnTo>
                    <a:pt x="9296" y="23633"/>
                  </a:lnTo>
                  <a:lnTo>
                    <a:pt x="9729" y="23595"/>
                  </a:lnTo>
                  <a:lnTo>
                    <a:pt x="10143" y="23558"/>
                  </a:lnTo>
                  <a:lnTo>
                    <a:pt x="10575" y="23482"/>
                  </a:lnTo>
                  <a:lnTo>
                    <a:pt x="10989" y="23388"/>
                  </a:lnTo>
                  <a:lnTo>
                    <a:pt x="11403" y="23275"/>
                  </a:lnTo>
                  <a:lnTo>
                    <a:pt x="11817" y="23162"/>
                  </a:lnTo>
                  <a:lnTo>
                    <a:pt x="12212" y="23012"/>
                  </a:lnTo>
                  <a:lnTo>
                    <a:pt x="12607" y="22843"/>
                  </a:lnTo>
                  <a:lnTo>
                    <a:pt x="13003" y="22654"/>
                  </a:lnTo>
                  <a:lnTo>
                    <a:pt x="13379" y="22447"/>
                  </a:lnTo>
                  <a:lnTo>
                    <a:pt x="13755" y="22222"/>
                  </a:lnTo>
                  <a:lnTo>
                    <a:pt x="14113" y="21977"/>
                  </a:lnTo>
                  <a:lnTo>
                    <a:pt x="14470" y="21714"/>
                  </a:lnTo>
                  <a:lnTo>
                    <a:pt x="14809" y="21431"/>
                  </a:lnTo>
                  <a:lnTo>
                    <a:pt x="15129" y="21130"/>
                  </a:lnTo>
                  <a:lnTo>
                    <a:pt x="15449" y="20810"/>
                  </a:lnTo>
                  <a:lnTo>
                    <a:pt x="15750" y="20472"/>
                  </a:lnTo>
                  <a:lnTo>
                    <a:pt x="16032" y="20133"/>
                  </a:lnTo>
                  <a:lnTo>
                    <a:pt x="16295" y="19757"/>
                  </a:lnTo>
                  <a:lnTo>
                    <a:pt x="16502" y="19437"/>
                  </a:lnTo>
                  <a:lnTo>
                    <a:pt x="16709" y="19117"/>
                  </a:lnTo>
                  <a:lnTo>
                    <a:pt x="16879" y="18778"/>
                  </a:lnTo>
                  <a:lnTo>
                    <a:pt x="17048" y="18459"/>
                  </a:lnTo>
                  <a:lnTo>
                    <a:pt x="17198" y="18120"/>
                  </a:lnTo>
                  <a:lnTo>
                    <a:pt x="17330" y="17781"/>
                  </a:lnTo>
                  <a:lnTo>
                    <a:pt x="17443" y="17424"/>
                  </a:lnTo>
                  <a:lnTo>
                    <a:pt x="17537" y="17085"/>
                  </a:lnTo>
                  <a:lnTo>
                    <a:pt x="17631" y="16727"/>
                  </a:lnTo>
                  <a:lnTo>
                    <a:pt x="17706" y="16370"/>
                  </a:lnTo>
                  <a:lnTo>
                    <a:pt x="17763" y="16031"/>
                  </a:lnTo>
                  <a:lnTo>
                    <a:pt x="17819" y="15674"/>
                  </a:lnTo>
                  <a:lnTo>
                    <a:pt x="17838" y="15316"/>
                  </a:lnTo>
                  <a:lnTo>
                    <a:pt x="17857" y="14959"/>
                  </a:lnTo>
                  <a:lnTo>
                    <a:pt x="17857" y="14601"/>
                  </a:lnTo>
                  <a:lnTo>
                    <a:pt x="17857" y="14244"/>
                  </a:lnTo>
                  <a:lnTo>
                    <a:pt x="17819" y="13905"/>
                  </a:lnTo>
                  <a:lnTo>
                    <a:pt x="17782" y="13548"/>
                  </a:lnTo>
                  <a:lnTo>
                    <a:pt x="17744" y="13190"/>
                  </a:lnTo>
                  <a:lnTo>
                    <a:pt x="17669" y="12851"/>
                  </a:lnTo>
                  <a:lnTo>
                    <a:pt x="17594" y="12513"/>
                  </a:lnTo>
                  <a:lnTo>
                    <a:pt x="17499" y="12155"/>
                  </a:lnTo>
                  <a:lnTo>
                    <a:pt x="17387" y="11817"/>
                  </a:lnTo>
                  <a:lnTo>
                    <a:pt x="17274" y="11497"/>
                  </a:lnTo>
                  <a:lnTo>
                    <a:pt x="17142" y="11158"/>
                  </a:lnTo>
                  <a:lnTo>
                    <a:pt x="16991" y="10838"/>
                  </a:lnTo>
                  <a:lnTo>
                    <a:pt x="16822" y="10518"/>
                  </a:lnTo>
                  <a:lnTo>
                    <a:pt x="16653" y="10198"/>
                  </a:lnTo>
                  <a:lnTo>
                    <a:pt x="16465" y="9897"/>
                  </a:lnTo>
                  <a:lnTo>
                    <a:pt x="16258" y="9596"/>
                  </a:lnTo>
                  <a:lnTo>
                    <a:pt x="16051" y="9314"/>
                  </a:lnTo>
                  <a:lnTo>
                    <a:pt x="15825" y="9032"/>
                  </a:lnTo>
                  <a:lnTo>
                    <a:pt x="18271" y="5457"/>
                  </a:lnTo>
                  <a:lnTo>
                    <a:pt x="18835" y="5683"/>
                  </a:lnTo>
                  <a:lnTo>
                    <a:pt x="19249" y="5833"/>
                  </a:lnTo>
                  <a:lnTo>
                    <a:pt x="19362" y="5852"/>
                  </a:lnTo>
                  <a:lnTo>
                    <a:pt x="19550" y="5852"/>
                  </a:lnTo>
                  <a:lnTo>
                    <a:pt x="19644" y="5814"/>
                  </a:lnTo>
                  <a:lnTo>
                    <a:pt x="19739" y="5777"/>
                  </a:lnTo>
                  <a:lnTo>
                    <a:pt x="19833" y="5720"/>
                  </a:lnTo>
                  <a:lnTo>
                    <a:pt x="19908" y="5664"/>
                  </a:lnTo>
                  <a:lnTo>
                    <a:pt x="19964" y="5589"/>
                  </a:lnTo>
                  <a:lnTo>
                    <a:pt x="20698" y="4516"/>
                  </a:lnTo>
                  <a:lnTo>
                    <a:pt x="20717" y="4441"/>
                  </a:lnTo>
                  <a:lnTo>
                    <a:pt x="20717" y="4347"/>
                  </a:lnTo>
                  <a:lnTo>
                    <a:pt x="20661" y="4234"/>
                  </a:lnTo>
                  <a:lnTo>
                    <a:pt x="20604" y="4102"/>
                  </a:lnTo>
                  <a:lnTo>
                    <a:pt x="20491" y="3970"/>
                  </a:lnTo>
                  <a:lnTo>
                    <a:pt x="20378" y="3801"/>
                  </a:lnTo>
                  <a:lnTo>
                    <a:pt x="20040" y="3444"/>
                  </a:lnTo>
                  <a:lnTo>
                    <a:pt x="19607" y="3030"/>
                  </a:lnTo>
                  <a:lnTo>
                    <a:pt x="19099" y="2597"/>
                  </a:lnTo>
                  <a:lnTo>
                    <a:pt x="18516" y="2145"/>
                  </a:lnTo>
                  <a:lnTo>
                    <a:pt x="17857" y="1694"/>
                  </a:lnTo>
                  <a:lnTo>
                    <a:pt x="17198" y="1261"/>
                  </a:lnTo>
                  <a:lnTo>
                    <a:pt x="16559" y="866"/>
                  </a:lnTo>
                  <a:lnTo>
                    <a:pt x="15975" y="546"/>
                  </a:lnTo>
                  <a:lnTo>
                    <a:pt x="15449" y="301"/>
                  </a:lnTo>
                  <a:lnTo>
                    <a:pt x="14997" y="113"/>
                  </a:lnTo>
                  <a:lnTo>
                    <a:pt x="14790" y="57"/>
                  </a:lnTo>
                  <a:lnTo>
                    <a:pt x="14621" y="19"/>
                  </a:lnTo>
                  <a:lnTo>
                    <a:pt x="1447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40"/>
            <p:cNvSpPr/>
            <p:nvPr/>
          </p:nvSpPr>
          <p:spPr>
            <a:xfrm>
              <a:off x="1381575" y="2735425"/>
              <a:ext cx="517925" cy="590825"/>
            </a:xfrm>
            <a:custGeom>
              <a:avLst/>
              <a:gdLst/>
              <a:ahLst/>
              <a:cxnLst/>
              <a:rect l="l" t="t" r="r" b="b"/>
              <a:pathLst>
                <a:path w="20717" h="23633" fill="none" extrusionOk="0">
                  <a:moveTo>
                    <a:pt x="16295" y="19757"/>
                  </a:moveTo>
                  <a:lnTo>
                    <a:pt x="16295" y="19757"/>
                  </a:lnTo>
                  <a:lnTo>
                    <a:pt x="16032" y="20133"/>
                  </a:lnTo>
                  <a:lnTo>
                    <a:pt x="15750" y="20472"/>
                  </a:lnTo>
                  <a:lnTo>
                    <a:pt x="15449" y="20810"/>
                  </a:lnTo>
                  <a:lnTo>
                    <a:pt x="15129" y="21130"/>
                  </a:lnTo>
                  <a:lnTo>
                    <a:pt x="14809" y="21431"/>
                  </a:lnTo>
                  <a:lnTo>
                    <a:pt x="14470" y="21714"/>
                  </a:lnTo>
                  <a:lnTo>
                    <a:pt x="14113" y="21977"/>
                  </a:lnTo>
                  <a:lnTo>
                    <a:pt x="13755" y="22222"/>
                  </a:lnTo>
                  <a:lnTo>
                    <a:pt x="13379" y="22447"/>
                  </a:lnTo>
                  <a:lnTo>
                    <a:pt x="13003" y="22654"/>
                  </a:lnTo>
                  <a:lnTo>
                    <a:pt x="12607" y="22843"/>
                  </a:lnTo>
                  <a:lnTo>
                    <a:pt x="12212" y="23012"/>
                  </a:lnTo>
                  <a:lnTo>
                    <a:pt x="11817" y="23162"/>
                  </a:lnTo>
                  <a:lnTo>
                    <a:pt x="11403" y="23275"/>
                  </a:lnTo>
                  <a:lnTo>
                    <a:pt x="10989" y="23388"/>
                  </a:lnTo>
                  <a:lnTo>
                    <a:pt x="10575" y="23482"/>
                  </a:lnTo>
                  <a:lnTo>
                    <a:pt x="10143" y="23558"/>
                  </a:lnTo>
                  <a:lnTo>
                    <a:pt x="9729" y="23595"/>
                  </a:lnTo>
                  <a:lnTo>
                    <a:pt x="9296" y="23633"/>
                  </a:lnTo>
                  <a:lnTo>
                    <a:pt x="8863" y="23633"/>
                  </a:lnTo>
                  <a:lnTo>
                    <a:pt x="8430" y="23614"/>
                  </a:lnTo>
                  <a:lnTo>
                    <a:pt x="7998" y="23576"/>
                  </a:lnTo>
                  <a:lnTo>
                    <a:pt x="7584" y="23539"/>
                  </a:lnTo>
                  <a:lnTo>
                    <a:pt x="7151" y="23445"/>
                  </a:lnTo>
                  <a:lnTo>
                    <a:pt x="6718" y="23351"/>
                  </a:lnTo>
                  <a:lnTo>
                    <a:pt x="6304" y="23238"/>
                  </a:lnTo>
                  <a:lnTo>
                    <a:pt x="5890" y="23106"/>
                  </a:lnTo>
                  <a:lnTo>
                    <a:pt x="5476" y="22937"/>
                  </a:lnTo>
                  <a:lnTo>
                    <a:pt x="5062" y="22748"/>
                  </a:lnTo>
                  <a:lnTo>
                    <a:pt x="4667" y="22542"/>
                  </a:lnTo>
                  <a:lnTo>
                    <a:pt x="4272" y="22316"/>
                  </a:lnTo>
                  <a:lnTo>
                    <a:pt x="3896" y="22071"/>
                  </a:lnTo>
                  <a:lnTo>
                    <a:pt x="3896" y="22071"/>
                  </a:lnTo>
                  <a:lnTo>
                    <a:pt x="3519" y="21789"/>
                  </a:lnTo>
                  <a:lnTo>
                    <a:pt x="3162" y="21507"/>
                  </a:lnTo>
                  <a:lnTo>
                    <a:pt x="2823" y="21206"/>
                  </a:lnTo>
                  <a:lnTo>
                    <a:pt x="2503" y="20905"/>
                  </a:lnTo>
                  <a:lnTo>
                    <a:pt x="2202" y="20566"/>
                  </a:lnTo>
                  <a:lnTo>
                    <a:pt x="1920" y="20227"/>
                  </a:lnTo>
                  <a:lnTo>
                    <a:pt x="1657" y="19888"/>
                  </a:lnTo>
                  <a:lnTo>
                    <a:pt x="1412" y="19531"/>
                  </a:lnTo>
                  <a:lnTo>
                    <a:pt x="1186" y="19155"/>
                  </a:lnTo>
                  <a:lnTo>
                    <a:pt x="979" y="18778"/>
                  </a:lnTo>
                  <a:lnTo>
                    <a:pt x="810" y="18383"/>
                  </a:lnTo>
                  <a:lnTo>
                    <a:pt x="641" y="17988"/>
                  </a:lnTo>
                  <a:lnTo>
                    <a:pt x="490" y="17574"/>
                  </a:lnTo>
                  <a:lnTo>
                    <a:pt x="358" y="17179"/>
                  </a:lnTo>
                  <a:lnTo>
                    <a:pt x="246" y="16765"/>
                  </a:lnTo>
                  <a:lnTo>
                    <a:pt x="151" y="16332"/>
                  </a:lnTo>
                  <a:lnTo>
                    <a:pt x="95" y="15918"/>
                  </a:lnTo>
                  <a:lnTo>
                    <a:pt x="39" y="15486"/>
                  </a:lnTo>
                  <a:lnTo>
                    <a:pt x="20" y="15072"/>
                  </a:lnTo>
                  <a:lnTo>
                    <a:pt x="1" y="14639"/>
                  </a:lnTo>
                  <a:lnTo>
                    <a:pt x="20" y="14206"/>
                  </a:lnTo>
                  <a:lnTo>
                    <a:pt x="57" y="13773"/>
                  </a:lnTo>
                  <a:lnTo>
                    <a:pt x="114" y="13341"/>
                  </a:lnTo>
                  <a:lnTo>
                    <a:pt x="189" y="12927"/>
                  </a:lnTo>
                  <a:lnTo>
                    <a:pt x="283" y="12494"/>
                  </a:lnTo>
                  <a:lnTo>
                    <a:pt x="396" y="12080"/>
                  </a:lnTo>
                  <a:lnTo>
                    <a:pt x="547" y="11647"/>
                  </a:lnTo>
                  <a:lnTo>
                    <a:pt x="697" y="11233"/>
                  </a:lnTo>
                  <a:lnTo>
                    <a:pt x="885" y="10838"/>
                  </a:lnTo>
                  <a:lnTo>
                    <a:pt x="1092" y="10443"/>
                  </a:lnTo>
                  <a:lnTo>
                    <a:pt x="1318" y="10048"/>
                  </a:lnTo>
                  <a:lnTo>
                    <a:pt x="1581" y="9653"/>
                  </a:lnTo>
                  <a:lnTo>
                    <a:pt x="1581" y="9653"/>
                  </a:lnTo>
                  <a:lnTo>
                    <a:pt x="1788" y="9352"/>
                  </a:lnTo>
                  <a:lnTo>
                    <a:pt x="2033" y="9051"/>
                  </a:lnTo>
                  <a:lnTo>
                    <a:pt x="2278" y="8768"/>
                  </a:lnTo>
                  <a:lnTo>
                    <a:pt x="2522" y="8486"/>
                  </a:lnTo>
                  <a:lnTo>
                    <a:pt x="2786" y="8242"/>
                  </a:lnTo>
                  <a:lnTo>
                    <a:pt x="3049" y="7978"/>
                  </a:lnTo>
                  <a:lnTo>
                    <a:pt x="3331" y="7752"/>
                  </a:lnTo>
                  <a:lnTo>
                    <a:pt x="3614" y="7527"/>
                  </a:lnTo>
                  <a:lnTo>
                    <a:pt x="3915" y="7320"/>
                  </a:lnTo>
                  <a:lnTo>
                    <a:pt x="4216" y="7131"/>
                  </a:lnTo>
                  <a:lnTo>
                    <a:pt x="4517" y="6943"/>
                  </a:lnTo>
                  <a:lnTo>
                    <a:pt x="4837" y="6774"/>
                  </a:lnTo>
                  <a:lnTo>
                    <a:pt x="5156" y="6623"/>
                  </a:lnTo>
                  <a:lnTo>
                    <a:pt x="5476" y="6473"/>
                  </a:lnTo>
                  <a:lnTo>
                    <a:pt x="5815" y="6341"/>
                  </a:lnTo>
                  <a:lnTo>
                    <a:pt x="6154" y="6228"/>
                  </a:lnTo>
                  <a:lnTo>
                    <a:pt x="6492" y="6115"/>
                  </a:lnTo>
                  <a:lnTo>
                    <a:pt x="6831" y="6021"/>
                  </a:lnTo>
                  <a:lnTo>
                    <a:pt x="7170" y="5946"/>
                  </a:lnTo>
                  <a:lnTo>
                    <a:pt x="7527" y="5890"/>
                  </a:lnTo>
                  <a:lnTo>
                    <a:pt x="7866" y="5833"/>
                  </a:lnTo>
                  <a:lnTo>
                    <a:pt x="8223" y="5814"/>
                  </a:lnTo>
                  <a:lnTo>
                    <a:pt x="8581" y="5777"/>
                  </a:lnTo>
                  <a:lnTo>
                    <a:pt x="8938" y="5777"/>
                  </a:lnTo>
                  <a:lnTo>
                    <a:pt x="9296" y="5777"/>
                  </a:lnTo>
                  <a:lnTo>
                    <a:pt x="9653" y="5796"/>
                  </a:lnTo>
                  <a:lnTo>
                    <a:pt x="9992" y="5833"/>
                  </a:lnTo>
                  <a:lnTo>
                    <a:pt x="10350" y="5890"/>
                  </a:lnTo>
                  <a:lnTo>
                    <a:pt x="10707" y="5946"/>
                  </a:lnTo>
                  <a:lnTo>
                    <a:pt x="11065" y="6021"/>
                  </a:lnTo>
                  <a:lnTo>
                    <a:pt x="11403" y="6115"/>
                  </a:lnTo>
                  <a:lnTo>
                    <a:pt x="11761" y="6228"/>
                  </a:lnTo>
                  <a:lnTo>
                    <a:pt x="14226" y="2635"/>
                  </a:lnTo>
                  <a:lnTo>
                    <a:pt x="14226" y="2635"/>
                  </a:lnTo>
                  <a:lnTo>
                    <a:pt x="14000" y="2390"/>
                  </a:lnTo>
                  <a:lnTo>
                    <a:pt x="13812" y="2145"/>
                  </a:lnTo>
                  <a:lnTo>
                    <a:pt x="13529" y="1769"/>
                  </a:lnTo>
                  <a:lnTo>
                    <a:pt x="13529" y="1769"/>
                  </a:lnTo>
                  <a:lnTo>
                    <a:pt x="13473" y="1694"/>
                  </a:lnTo>
                  <a:lnTo>
                    <a:pt x="13435" y="1600"/>
                  </a:lnTo>
                  <a:lnTo>
                    <a:pt x="13416" y="1506"/>
                  </a:lnTo>
                  <a:lnTo>
                    <a:pt x="13416" y="1412"/>
                  </a:lnTo>
                  <a:lnTo>
                    <a:pt x="13416" y="1317"/>
                  </a:lnTo>
                  <a:lnTo>
                    <a:pt x="13435" y="1223"/>
                  </a:lnTo>
                  <a:lnTo>
                    <a:pt x="13473" y="1148"/>
                  </a:lnTo>
                  <a:lnTo>
                    <a:pt x="13529" y="1054"/>
                  </a:lnTo>
                  <a:lnTo>
                    <a:pt x="14207" y="76"/>
                  </a:lnTo>
                  <a:lnTo>
                    <a:pt x="14207" y="76"/>
                  </a:lnTo>
                  <a:lnTo>
                    <a:pt x="14263" y="19"/>
                  </a:lnTo>
                  <a:lnTo>
                    <a:pt x="14357" y="0"/>
                  </a:lnTo>
                  <a:lnTo>
                    <a:pt x="14470" y="0"/>
                  </a:lnTo>
                  <a:lnTo>
                    <a:pt x="14621" y="19"/>
                  </a:lnTo>
                  <a:lnTo>
                    <a:pt x="14790" y="57"/>
                  </a:lnTo>
                  <a:lnTo>
                    <a:pt x="14997" y="113"/>
                  </a:lnTo>
                  <a:lnTo>
                    <a:pt x="15449" y="301"/>
                  </a:lnTo>
                  <a:lnTo>
                    <a:pt x="15975" y="546"/>
                  </a:lnTo>
                  <a:lnTo>
                    <a:pt x="16559" y="866"/>
                  </a:lnTo>
                  <a:lnTo>
                    <a:pt x="17198" y="1261"/>
                  </a:lnTo>
                  <a:lnTo>
                    <a:pt x="17857" y="1694"/>
                  </a:lnTo>
                  <a:lnTo>
                    <a:pt x="17857" y="1694"/>
                  </a:lnTo>
                  <a:lnTo>
                    <a:pt x="18516" y="2145"/>
                  </a:lnTo>
                  <a:lnTo>
                    <a:pt x="19099" y="2597"/>
                  </a:lnTo>
                  <a:lnTo>
                    <a:pt x="19607" y="3030"/>
                  </a:lnTo>
                  <a:lnTo>
                    <a:pt x="20040" y="3444"/>
                  </a:lnTo>
                  <a:lnTo>
                    <a:pt x="20378" y="3801"/>
                  </a:lnTo>
                  <a:lnTo>
                    <a:pt x="20491" y="3970"/>
                  </a:lnTo>
                  <a:lnTo>
                    <a:pt x="20604" y="4102"/>
                  </a:lnTo>
                  <a:lnTo>
                    <a:pt x="20661" y="4234"/>
                  </a:lnTo>
                  <a:lnTo>
                    <a:pt x="20717" y="4347"/>
                  </a:lnTo>
                  <a:lnTo>
                    <a:pt x="20717" y="4441"/>
                  </a:lnTo>
                  <a:lnTo>
                    <a:pt x="20698" y="4516"/>
                  </a:lnTo>
                  <a:lnTo>
                    <a:pt x="19964" y="5589"/>
                  </a:lnTo>
                  <a:lnTo>
                    <a:pt x="19964" y="5589"/>
                  </a:lnTo>
                  <a:lnTo>
                    <a:pt x="19908" y="5664"/>
                  </a:lnTo>
                  <a:lnTo>
                    <a:pt x="19833" y="5720"/>
                  </a:lnTo>
                  <a:lnTo>
                    <a:pt x="19739" y="5777"/>
                  </a:lnTo>
                  <a:lnTo>
                    <a:pt x="19644" y="5814"/>
                  </a:lnTo>
                  <a:lnTo>
                    <a:pt x="19550" y="5852"/>
                  </a:lnTo>
                  <a:lnTo>
                    <a:pt x="19456" y="5852"/>
                  </a:lnTo>
                  <a:lnTo>
                    <a:pt x="19362" y="5852"/>
                  </a:lnTo>
                  <a:lnTo>
                    <a:pt x="19249" y="5833"/>
                  </a:lnTo>
                  <a:lnTo>
                    <a:pt x="19249" y="5833"/>
                  </a:lnTo>
                  <a:lnTo>
                    <a:pt x="18835" y="5683"/>
                  </a:lnTo>
                  <a:lnTo>
                    <a:pt x="18271" y="5457"/>
                  </a:lnTo>
                  <a:lnTo>
                    <a:pt x="15825" y="9032"/>
                  </a:lnTo>
                  <a:lnTo>
                    <a:pt x="15825" y="9032"/>
                  </a:lnTo>
                  <a:lnTo>
                    <a:pt x="16051" y="9314"/>
                  </a:lnTo>
                  <a:lnTo>
                    <a:pt x="16258" y="9596"/>
                  </a:lnTo>
                  <a:lnTo>
                    <a:pt x="16465" y="9897"/>
                  </a:lnTo>
                  <a:lnTo>
                    <a:pt x="16653" y="10198"/>
                  </a:lnTo>
                  <a:lnTo>
                    <a:pt x="16822" y="10518"/>
                  </a:lnTo>
                  <a:lnTo>
                    <a:pt x="16991" y="10838"/>
                  </a:lnTo>
                  <a:lnTo>
                    <a:pt x="17142" y="11158"/>
                  </a:lnTo>
                  <a:lnTo>
                    <a:pt x="17274" y="11497"/>
                  </a:lnTo>
                  <a:lnTo>
                    <a:pt x="17387" y="11817"/>
                  </a:lnTo>
                  <a:lnTo>
                    <a:pt x="17499" y="12155"/>
                  </a:lnTo>
                  <a:lnTo>
                    <a:pt x="17594" y="12513"/>
                  </a:lnTo>
                  <a:lnTo>
                    <a:pt x="17669" y="12851"/>
                  </a:lnTo>
                  <a:lnTo>
                    <a:pt x="17744" y="13190"/>
                  </a:lnTo>
                  <a:lnTo>
                    <a:pt x="17782" y="13548"/>
                  </a:lnTo>
                  <a:lnTo>
                    <a:pt x="17819" y="13905"/>
                  </a:lnTo>
                  <a:lnTo>
                    <a:pt x="17857" y="14244"/>
                  </a:lnTo>
                  <a:lnTo>
                    <a:pt x="17857" y="14601"/>
                  </a:lnTo>
                  <a:lnTo>
                    <a:pt x="17857" y="14959"/>
                  </a:lnTo>
                  <a:lnTo>
                    <a:pt x="17838" y="15316"/>
                  </a:lnTo>
                  <a:lnTo>
                    <a:pt x="17819" y="15674"/>
                  </a:lnTo>
                  <a:lnTo>
                    <a:pt x="17763" y="16031"/>
                  </a:lnTo>
                  <a:lnTo>
                    <a:pt x="17706" y="16370"/>
                  </a:lnTo>
                  <a:lnTo>
                    <a:pt x="17631" y="16727"/>
                  </a:lnTo>
                  <a:lnTo>
                    <a:pt x="17537" y="17085"/>
                  </a:lnTo>
                  <a:lnTo>
                    <a:pt x="17443" y="17424"/>
                  </a:lnTo>
                  <a:lnTo>
                    <a:pt x="17330" y="17781"/>
                  </a:lnTo>
                  <a:lnTo>
                    <a:pt x="17198" y="18120"/>
                  </a:lnTo>
                  <a:lnTo>
                    <a:pt x="17048" y="18459"/>
                  </a:lnTo>
                  <a:lnTo>
                    <a:pt x="16879" y="18778"/>
                  </a:lnTo>
                  <a:lnTo>
                    <a:pt x="16709" y="19117"/>
                  </a:lnTo>
                  <a:lnTo>
                    <a:pt x="16502" y="19437"/>
                  </a:lnTo>
                  <a:lnTo>
                    <a:pt x="16295" y="19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40"/>
            <p:cNvSpPr/>
            <p:nvPr/>
          </p:nvSpPr>
          <p:spPr>
            <a:xfrm>
              <a:off x="1784700" y="2583950"/>
              <a:ext cx="114800" cy="114800"/>
            </a:xfrm>
            <a:custGeom>
              <a:avLst/>
              <a:gdLst/>
              <a:ahLst/>
              <a:cxnLst/>
              <a:rect l="l" t="t" r="r" b="b"/>
              <a:pathLst>
                <a:path w="4592" h="4592" extrusionOk="0">
                  <a:moveTo>
                    <a:pt x="2296" y="1"/>
                  </a:moveTo>
                  <a:lnTo>
                    <a:pt x="2052" y="20"/>
                  </a:lnTo>
                  <a:lnTo>
                    <a:pt x="1826" y="57"/>
                  </a:lnTo>
                  <a:lnTo>
                    <a:pt x="1581" y="114"/>
                  </a:lnTo>
                  <a:lnTo>
                    <a:pt x="1356" y="208"/>
                  </a:lnTo>
                  <a:lnTo>
                    <a:pt x="1149" y="302"/>
                  </a:lnTo>
                  <a:lnTo>
                    <a:pt x="942" y="433"/>
                  </a:lnTo>
                  <a:lnTo>
                    <a:pt x="754" y="603"/>
                  </a:lnTo>
                  <a:lnTo>
                    <a:pt x="565" y="772"/>
                  </a:lnTo>
                  <a:lnTo>
                    <a:pt x="434" y="960"/>
                  </a:lnTo>
                  <a:lnTo>
                    <a:pt x="302" y="1148"/>
                  </a:lnTo>
                  <a:lnTo>
                    <a:pt x="189" y="1355"/>
                  </a:lnTo>
                  <a:lnTo>
                    <a:pt x="114" y="1562"/>
                  </a:lnTo>
                  <a:lnTo>
                    <a:pt x="57" y="1788"/>
                  </a:lnTo>
                  <a:lnTo>
                    <a:pt x="20" y="1995"/>
                  </a:lnTo>
                  <a:lnTo>
                    <a:pt x="1" y="2221"/>
                  </a:lnTo>
                  <a:lnTo>
                    <a:pt x="1" y="2447"/>
                  </a:lnTo>
                  <a:lnTo>
                    <a:pt x="20" y="2654"/>
                  </a:lnTo>
                  <a:lnTo>
                    <a:pt x="76" y="2879"/>
                  </a:lnTo>
                  <a:lnTo>
                    <a:pt x="133" y="3086"/>
                  </a:lnTo>
                  <a:lnTo>
                    <a:pt x="227" y="3293"/>
                  </a:lnTo>
                  <a:lnTo>
                    <a:pt x="321" y="3482"/>
                  </a:lnTo>
                  <a:lnTo>
                    <a:pt x="453" y="3670"/>
                  </a:lnTo>
                  <a:lnTo>
                    <a:pt x="603" y="3858"/>
                  </a:lnTo>
                  <a:lnTo>
                    <a:pt x="772" y="4027"/>
                  </a:lnTo>
                  <a:lnTo>
                    <a:pt x="942" y="4159"/>
                  </a:lnTo>
                  <a:lnTo>
                    <a:pt x="1111" y="4272"/>
                  </a:lnTo>
                  <a:lnTo>
                    <a:pt x="1299" y="4366"/>
                  </a:lnTo>
                  <a:lnTo>
                    <a:pt x="1487" y="4460"/>
                  </a:lnTo>
                  <a:lnTo>
                    <a:pt x="1694" y="4516"/>
                  </a:lnTo>
                  <a:lnTo>
                    <a:pt x="1883" y="4554"/>
                  </a:lnTo>
                  <a:lnTo>
                    <a:pt x="2089" y="4592"/>
                  </a:lnTo>
                  <a:lnTo>
                    <a:pt x="2522" y="4592"/>
                  </a:lnTo>
                  <a:lnTo>
                    <a:pt x="2767" y="4554"/>
                  </a:lnTo>
                  <a:lnTo>
                    <a:pt x="2993" y="4479"/>
                  </a:lnTo>
                  <a:lnTo>
                    <a:pt x="3218" y="4404"/>
                  </a:lnTo>
                  <a:lnTo>
                    <a:pt x="3425" y="4291"/>
                  </a:lnTo>
                  <a:lnTo>
                    <a:pt x="3632" y="4159"/>
                  </a:lnTo>
                  <a:lnTo>
                    <a:pt x="3839" y="4008"/>
                  </a:lnTo>
                  <a:lnTo>
                    <a:pt x="4009" y="3820"/>
                  </a:lnTo>
                  <a:lnTo>
                    <a:pt x="4159" y="3632"/>
                  </a:lnTo>
                  <a:lnTo>
                    <a:pt x="4291" y="3444"/>
                  </a:lnTo>
                  <a:lnTo>
                    <a:pt x="4385" y="3237"/>
                  </a:lnTo>
                  <a:lnTo>
                    <a:pt x="4460" y="3030"/>
                  </a:lnTo>
                  <a:lnTo>
                    <a:pt x="4536" y="2823"/>
                  </a:lnTo>
                  <a:lnTo>
                    <a:pt x="4573" y="2597"/>
                  </a:lnTo>
                  <a:lnTo>
                    <a:pt x="4592" y="2371"/>
                  </a:lnTo>
                  <a:lnTo>
                    <a:pt x="4573" y="2164"/>
                  </a:lnTo>
                  <a:lnTo>
                    <a:pt x="4554" y="1939"/>
                  </a:lnTo>
                  <a:lnTo>
                    <a:pt x="4517" y="1732"/>
                  </a:lnTo>
                  <a:lnTo>
                    <a:pt x="4441" y="1506"/>
                  </a:lnTo>
                  <a:lnTo>
                    <a:pt x="4366" y="1299"/>
                  </a:lnTo>
                  <a:lnTo>
                    <a:pt x="4253" y="1111"/>
                  </a:lnTo>
                  <a:lnTo>
                    <a:pt x="4122" y="923"/>
                  </a:lnTo>
                  <a:lnTo>
                    <a:pt x="3971" y="753"/>
                  </a:lnTo>
                  <a:lnTo>
                    <a:pt x="3821" y="584"/>
                  </a:lnTo>
                  <a:lnTo>
                    <a:pt x="3651" y="452"/>
                  </a:lnTo>
                  <a:lnTo>
                    <a:pt x="3463" y="321"/>
                  </a:lnTo>
                  <a:lnTo>
                    <a:pt x="3275" y="226"/>
                  </a:lnTo>
                  <a:lnTo>
                    <a:pt x="3087" y="151"/>
                  </a:lnTo>
                  <a:lnTo>
                    <a:pt x="2899" y="95"/>
                  </a:lnTo>
                  <a:lnTo>
                    <a:pt x="2692" y="38"/>
                  </a:lnTo>
                  <a:lnTo>
                    <a:pt x="2503" y="20"/>
                  </a:lnTo>
                  <a:lnTo>
                    <a:pt x="22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40"/>
            <p:cNvSpPr/>
            <p:nvPr/>
          </p:nvSpPr>
          <p:spPr>
            <a:xfrm>
              <a:off x="1784700" y="2583950"/>
              <a:ext cx="114800" cy="114800"/>
            </a:xfrm>
            <a:custGeom>
              <a:avLst/>
              <a:gdLst/>
              <a:ahLst/>
              <a:cxnLst/>
              <a:rect l="l" t="t" r="r" b="b"/>
              <a:pathLst>
                <a:path w="4592" h="4592" fill="none" extrusionOk="0">
                  <a:moveTo>
                    <a:pt x="2296" y="1"/>
                  </a:moveTo>
                  <a:lnTo>
                    <a:pt x="2296" y="1"/>
                  </a:lnTo>
                  <a:lnTo>
                    <a:pt x="2052" y="20"/>
                  </a:lnTo>
                  <a:lnTo>
                    <a:pt x="1826" y="57"/>
                  </a:lnTo>
                  <a:lnTo>
                    <a:pt x="1581" y="114"/>
                  </a:lnTo>
                  <a:lnTo>
                    <a:pt x="1356" y="208"/>
                  </a:lnTo>
                  <a:lnTo>
                    <a:pt x="1149" y="302"/>
                  </a:lnTo>
                  <a:lnTo>
                    <a:pt x="942" y="433"/>
                  </a:lnTo>
                  <a:lnTo>
                    <a:pt x="754" y="603"/>
                  </a:lnTo>
                  <a:lnTo>
                    <a:pt x="565" y="772"/>
                  </a:lnTo>
                  <a:lnTo>
                    <a:pt x="565" y="772"/>
                  </a:lnTo>
                  <a:lnTo>
                    <a:pt x="434" y="960"/>
                  </a:lnTo>
                  <a:lnTo>
                    <a:pt x="302" y="1148"/>
                  </a:lnTo>
                  <a:lnTo>
                    <a:pt x="189" y="1355"/>
                  </a:lnTo>
                  <a:lnTo>
                    <a:pt x="114" y="1562"/>
                  </a:lnTo>
                  <a:lnTo>
                    <a:pt x="57" y="1788"/>
                  </a:lnTo>
                  <a:lnTo>
                    <a:pt x="20" y="1995"/>
                  </a:lnTo>
                  <a:lnTo>
                    <a:pt x="1" y="2221"/>
                  </a:lnTo>
                  <a:lnTo>
                    <a:pt x="1" y="2447"/>
                  </a:lnTo>
                  <a:lnTo>
                    <a:pt x="20" y="2654"/>
                  </a:lnTo>
                  <a:lnTo>
                    <a:pt x="76" y="2879"/>
                  </a:lnTo>
                  <a:lnTo>
                    <a:pt x="133" y="3086"/>
                  </a:lnTo>
                  <a:lnTo>
                    <a:pt x="227" y="3293"/>
                  </a:lnTo>
                  <a:lnTo>
                    <a:pt x="321" y="3482"/>
                  </a:lnTo>
                  <a:lnTo>
                    <a:pt x="453" y="3670"/>
                  </a:lnTo>
                  <a:lnTo>
                    <a:pt x="603" y="3858"/>
                  </a:lnTo>
                  <a:lnTo>
                    <a:pt x="772" y="4027"/>
                  </a:lnTo>
                  <a:lnTo>
                    <a:pt x="772" y="4027"/>
                  </a:lnTo>
                  <a:lnTo>
                    <a:pt x="942" y="4159"/>
                  </a:lnTo>
                  <a:lnTo>
                    <a:pt x="1111" y="4272"/>
                  </a:lnTo>
                  <a:lnTo>
                    <a:pt x="1299" y="4366"/>
                  </a:lnTo>
                  <a:lnTo>
                    <a:pt x="1487" y="4460"/>
                  </a:lnTo>
                  <a:lnTo>
                    <a:pt x="1694" y="4516"/>
                  </a:lnTo>
                  <a:lnTo>
                    <a:pt x="1883" y="4554"/>
                  </a:lnTo>
                  <a:lnTo>
                    <a:pt x="2089" y="4592"/>
                  </a:lnTo>
                  <a:lnTo>
                    <a:pt x="2296" y="4592"/>
                  </a:lnTo>
                  <a:lnTo>
                    <a:pt x="2296" y="4592"/>
                  </a:lnTo>
                  <a:lnTo>
                    <a:pt x="2522" y="4592"/>
                  </a:lnTo>
                  <a:lnTo>
                    <a:pt x="2767" y="4554"/>
                  </a:lnTo>
                  <a:lnTo>
                    <a:pt x="2993" y="4479"/>
                  </a:lnTo>
                  <a:lnTo>
                    <a:pt x="3218" y="4404"/>
                  </a:lnTo>
                  <a:lnTo>
                    <a:pt x="3425" y="4291"/>
                  </a:lnTo>
                  <a:lnTo>
                    <a:pt x="3632" y="4159"/>
                  </a:lnTo>
                  <a:lnTo>
                    <a:pt x="3839" y="4008"/>
                  </a:lnTo>
                  <a:lnTo>
                    <a:pt x="4009" y="3820"/>
                  </a:lnTo>
                  <a:lnTo>
                    <a:pt x="4009" y="3820"/>
                  </a:lnTo>
                  <a:lnTo>
                    <a:pt x="4159" y="3632"/>
                  </a:lnTo>
                  <a:lnTo>
                    <a:pt x="4291" y="3444"/>
                  </a:lnTo>
                  <a:lnTo>
                    <a:pt x="4385" y="3237"/>
                  </a:lnTo>
                  <a:lnTo>
                    <a:pt x="4460" y="3030"/>
                  </a:lnTo>
                  <a:lnTo>
                    <a:pt x="4536" y="2823"/>
                  </a:lnTo>
                  <a:lnTo>
                    <a:pt x="4573" y="2597"/>
                  </a:lnTo>
                  <a:lnTo>
                    <a:pt x="4592" y="2371"/>
                  </a:lnTo>
                  <a:lnTo>
                    <a:pt x="4573" y="2164"/>
                  </a:lnTo>
                  <a:lnTo>
                    <a:pt x="4554" y="1939"/>
                  </a:lnTo>
                  <a:lnTo>
                    <a:pt x="4517" y="1732"/>
                  </a:lnTo>
                  <a:lnTo>
                    <a:pt x="4441" y="1506"/>
                  </a:lnTo>
                  <a:lnTo>
                    <a:pt x="4366" y="1299"/>
                  </a:lnTo>
                  <a:lnTo>
                    <a:pt x="4253" y="1111"/>
                  </a:lnTo>
                  <a:lnTo>
                    <a:pt x="4122" y="923"/>
                  </a:lnTo>
                  <a:lnTo>
                    <a:pt x="3971" y="753"/>
                  </a:lnTo>
                  <a:lnTo>
                    <a:pt x="3821" y="584"/>
                  </a:lnTo>
                  <a:lnTo>
                    <a:pt x="3821" y="584"/>
                  </a:lnTo>
                  <a:lnTo>
                    <a:pt x="3651" y="452"/>
                  </a:lnTo>
                  <a:lnTo>
                    <a:pt x="3463" y="321"/>
                  </a:lnTo>
                  <a:lnTo>
                    <a:pt x="3275" y="226"/>
                  </a:lnTo>
                  <a:lnTo>
                    <a:pt x="3087" y="151"/>
                  </a:lnTo>
                  <a:lnTo>
                    <a:pt x="2899" y="95"/>
                  </a:lnTo>
                  <a:lnTo>
                    <a:pt x="2692" y="38"/>
                  </a:lnTo>
                  <a:lnTo>
                    <a:pt x="2503" y="20"/>
                  </a:lnTo>
                  <a:lnTo>
                    <a:pt x="22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40"/>
            <p:cNvSpPr/>
            <p:nvPr/>
          </p:nvSpPr>
          <p:spPr>
            <a:xfrm>
              <a:off x="1885850" y="2717550"/>
              <a:ext cx="61175" cy="61175"/>
            </a:xfrm>
            <a:custGeom>
              <a:avLst/>
              <a:gdLst/>
              <a:ahLst/>
              <a:cxnLst/>
              <a:rect l="l" t="t" r="r" b="b"/>
              <a:pathLst>
                <a:path w="2447" h="2447" extrusionOk="0">
                  <a:moveTo>
                    <a:pt x="1092" y="0"/>
                  </a:moveTo>
                  <a:lnTo>
                    <a:pt x="960" y="19"/>
                  </a:lnTo>
                  <a:lnTo>
                    <a:pt x="847" y="57"/>
                  </a:lnTo>
                  <a:lnTo>
                    <a:pt x="734" y="94"/>
                  </a:lnTo>
                  <a:lnTo>
                    <a:pt x="602" y="170"/>
                  </a:lnTo>
                  <a:lnTo>
                    <a:pt x="508" y="226"/>
                  </a:lnTo>
                  <a:lnTo>
                    <a:pt x="395" y="320"/>
                  </a:lnTo>
                  <a:lnTo>
                    <a:pt x="301" y="414"/>
                  </a:lnTo>
                  <a:lnTo>
                    <a:pt x="226" y="508"/>
                  </a:lnTo>
                  <a:lnTo>
                    <a:pt x="151" y="621"/>
                  </a:lnTo>
                  <a:lnTo>
                    <a:pt x="94" y="715"/>
                  </a:lnTo>
                  <a:lnTo>
                    <a:pt x="57" y="828"/>
                  </a:lnTo>
                  <a:lnTo>
                    <a:pt x="19" y="941"/>
                  </a:lnTo>
                  <a:lnTo>
                    <a:pt x="0" y="1073"/>
                  </a:lnTo>
                  <a:lnTo>
                    <a:pt x="0" y="1186"/>
                  </a:lnTo>
                  <a:lnTo>
                    <a:pt x="0" y="1299"/>
                  </a:lnTo>
                  <a:lnTo>
                    <a:pt x="0" y="1412"/>
                  </a:lnTo>
                  <a:lnTo>
                    <a:pt x="38" y="1543"/>
                  </a:lnTo>
                  <a:lnTo>
                    <a:pt x="76" y="1656"/>
                  </a:lnTo>
                  <a:lnTo>
                    <a:pt x="113" y="1750"/>
                  </a:lnTo>
                  <a:lnTo>
                    <a:pt x="170" y="1863"/>
                  </a:lnTo>
                  <a:lnTo>
                    <a:pt x="245" y="1957"/>
                  </a:lnTo>
                  <a:lnTo>
                    <a:pt x="320" y="2051"/>
                  </a:lnTo>
                  <a:lnTo>
                    <a:pt x="414" y="2145"/>
                  </a:lnTo>
                  <a:lnTo>
                    <a:pt x="584" y="2277"/>
                  </a:lnTo>
                  <a:lnTo>
                    <a:pt x="791" y="2371"/>
                  </a:lnTo>
                  <a:lnTo>
                    <a:pt x="998" y="2428"/>
                  </a:lnTo>
                  <a:lnTo>
                    <a:pt x="1223" y="2446"/>
                  </a:lnTo>
                  <a:lnTo>
                    <a:pt x="1355" y="2446"/>
                  </a:lnTo>
                  <a:lnTo>
                    <a:pt x="1468" y="2428"/>
                  </a:lnTo>
                  <a:lnTo>
                    <a:pt x="1600" y="2390"/>
                  </a:lnTo>
                  <a:lnTo>
                    <a:pt x="1713" y="2352"/>
                  </a:lnTo>
                  <a:lnTo>
                    <a:pt x="1825" y="2296"/>
                  </a:lnTo>
                  <a:lnTo>
                    <a:pt x="1938" y="2221"/>
                  </a:lnTo>
                  <a:lnTo>
                    <a:pt x="2051" y="2145"/>
                  </a:lnTo>
                  <a:lnTo>
                    <a:pt x="2145" y="2032"/>
                  </a:lnTo>
                  <a:lnTo>
                    <a:pt x="2221" y="1938"/>
                  </a:lnTo>
                  <a:lnTo>
                    <a:pt x="2277" y="1844"/>
                  </a:lnTo>
                  <a:lnTo>
                    <a:pt x="2333" y="1731"/>
                  </a:lnTo>
                  <a:lnTo>
                    <a:pt x="2390" y="1618"/>
                  </a:lnTo>
                  <a:lnTo>
                    <a:pt x="2409" y="1506"/>
                  </a:lnTo>
                  <a:lnTo>
                    <a:pt x="2446" y="1393"/>
                  </a:lnTo>
                  <a:lnTo>
                    <a:pt x="2446" y="1148"/>
                  </a:lnTo>
                  <a:lnTo>
                    <a:pt x="2409" y="922"/>
                  </a:lnTo>
                  <a:lnTo>
                    <a:pt x="2371" y="809"/>
                  </a:lnTo>
                  <a:lnTo>
                    <a:pt x="2333" y="697"/>
                  </a:lnTo>
                  <a:lnTo>
                    <a:pt x="2277" y="584"/>
                  </a:lnTo>
                  <a:lnTo>
                    <a:pt x="2202" y="490"/>
                  </a:lnTo>
                  <a:lnTo>
                    <a:pt x="2126" y="395"/>
                  </a:lnTo>
                  <a:lnTo>
                    <a:pt x="2032" y="301"/>
                  </a:lnTo>
                  <a:lnTo>
                    <a:pt x="1844" y="170"/>
                  </a:lnTo>
                  <a:lnTo>
                    <a:pt x="1656" y="76"/>
                  </a:lnTo>
                  <a:lnTo>
                    <a:pt x="1430" y="19"/>
                  </a:lnTo>
                  <a:lnTo>
                    <a:pt x="12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40"/>
            <p:cNvSpPr/>
            <p:nvPr/>
          </p:nvSpPr>
          <p:spPr>
            <a:xfrm>
              <a:off x="1885850" y="2717550"/>
              <a:ext cx="61175" cy="61175"/>
            </a:xfrm>
            <a:custGeom>
              <a:avLst/>
              <a:gdLst/>
              <a:ahLst/>
              <a:cxnLst/>
              <a:rect l="l" t="t" r="r" b="b"/>
              <a:pathLst>
                <a:path w="2447" h="2447" fill="none" extrusionOk="0">
                  <a:moveTo>
                    <a:pt x="1223" y="0"/>
                  </a:moveTo>
                  <a:lnTo>
                    <a:pt x="1223" y="0"/>
                  </a:lnTo>
                  <a:lnTo>
                    <a:pt x="1092" y="0"/>
                  </a:lnTo>
                  <a:lnTo>
                    <a:pt x="960" y="19"/>
                  </a:lnTo>
                  <a:lnTo>
                    <a:pt x="847" y="57"/>
                  </a:lnTo>
                  <a:lnTo>
                    <a:pt x="734" y="94"/>
                  </a:lnTo>
                  <a:lnTo>
                    <a:pt x="602" y="170"/>
                  </a:lnTo>
                  <a:lnTo>
                    <a:pt x="508" y="226"/>
                  </a:lnTo>
                  <a:lnTo>
                    <a:pt x="395" y="320"/>
                  </a:lnTo>
                  <a:lnTo>
                    <a:pt x="301" y="414"/>
                  </a:lnTo>
                  <a:lnTo>
                    <a:pt x="301" y="414"/>
                  </a:lnTo>
                  <a:lnTo>
                    <a:pt x="226" y="508"/>
                  </a:lnTo>
                  <a:lnTo>
                    <a:pt x="151" y="621"/>
                  </a:lnTo>
                  <a:lnTo>
                    <a:pt x="94" y="715"/>
                  </a:lnTo>
                  <a:lnTo>
                    <a:pt x="57" y="828"/>
                  </a:lnTo>
                  <a:lnTo>
                    <a:pt x="19" y="941"/>
                  </a:lnTo>
                  <a:lnTo>
                    <a:pt x="0" y="1073"/>
                  </a:lnTo>
                  <a:lnTo>
                    <a:pt x="0" y="1186"/>
                  </a:lnTo>
                  <a:lnTo>
                    <a:pt x="0" y="1299"/>
                  </a:lnTo>
                  <a:lnTo>
                    <a:pt x="0" y="1412"/>
                  </a:lnTo>
                  <a:lnTo>
                    <a:pt x="38" y="1543"/>
                  </a:lnTo>
                  <a:lnTo>
                    <a:pt x="76" y="1656"/>
                  </a:lnTo>
                  <a:lnTo>
                    <a:pt x="113" y="1750"/>
                  </a:lnTo>
                  <a:lnTo>
                    <a:pt x="170" y="1863"/>
                  </a:lnTo>
                  <a:lnTo>
                    <a:pt x="245" y="1957"/>
                  </a:lnTo>
                  <a:lnTo>
                    <a:pt x="320" y="2051"/>
                  </a:lnTo>
                  <a:lnTo>
                    <a:pt x="414" y="2145"/>
                  </a:lnTo>
                  <a:lnTo>
                    <a:pt x="414" y="2145"/>
                  </a:lnTo>
                  <a:lnTo>
                    <a:pt x="584" y="2277"/>
                  </a:lnTo>
                  <a:lnTo>
                    <a:pt x="791" y="2371"/>
                  </a:lnTo>
                  <a:lnTo>
                    <a:pt x="998" y="2428"/>
                  </a:lnTo>
                  <a:lnTo>
                    <a:pt x="1223" y="2446"/>
                  </a:lnTo>
                  <a:lnTo>
                    <a:pt x="1223" y="2446"/>
                  </a:lnTo>
                  <a:lnTo>
                    <a:pt x="1355" y="2446"/>
                  </a:lnTo>
                  <a:lnTo>
                    <a:pt x="1468" y="2428"/>
                  </a:lnTo>
                  <a:lnTo>
                    <a:pt x="1600" y="2390"/>
                  </a:lnTo>
                  <a:lnTo>
                    <a:pt x="1713" y="2352"/>
                  </a:lnTo>
                  <a:lnTo>
                    <a:pt x="1825" y="2296"/>
                  </a:lnTo>
                  <a:lnTo>
                    <a:pt x="1938" y="2221"/>
                  </a:lnTo>
                  <a:lnTo>
                    <a:pt x="2051" y="2145"/>
                  </a:lnTo>
                  <a:lnTo>
                    <a:pt x="2145" y="2032"/>
                  </a:lnTo>
                  <a:lnTo>
                    <a:pt x="2145" y="2032"/>
                  </a:lnTo>
                  <a:lnTo>
                    <a:pt x="2221" y="1938"/>
                  </a:lnTo>
                  <a:lnTo>
                    <a:pt x="2277" y="1844"/>
                  </a:lnTo>
                  <a:lnTo>
                    <a:pt x="2333" y="1731"/>
                  </a:lnTo>
                  <a:lnTo>
                    <a:pt x="2390" y="1618"/>
                  </a:lnTo>
                  <a:lnTo>
                    <a:pt x="2409" y="1506"/>
                  </a:lnTo>
                  <a:lnTo>
                    <a:pt x="2446" y="1393"/>
                  </a:lnTo>
                  <a:lnTo>
                    <a:pt x="2446" y="1148"/>
                  </a:lnTo>
                  <a:lnTo>
                    <a:pt x="2409" y="922"/>
                  </a:lnTo>
                  <a:lnTo>
                    <a:pt x="2371" y="809"/>
                  </a:lnTo>
                  <a:lnTo>
                    <a:pt x="2333" y="697"/>
                  </a:lnTo>
                  <a:lnTo>
                    <a:pt x="2277" y="584"/>
                  </a:lnTo>
                  <a:lnTo>
                    <a:pt x="2202" y="490"/>
                  </a:lnTo>
                  <a:lnTo>
                    <a:pt x="2126" y="395"/>
                  </a:lnTo>
                  <a:lnTo>
                    <a:pt x="2032" y="301"/>
                  </a:lnTo>
                  <a:lnTo>
                    <a:pt x="2032" y="301"/>
                  </a:lnTo>
                  <a:lnTo>
                    <a:pt x="1844" y="170"/>
                  </a:lnTo>
                  <a:lnTo>
                    <a:pt x="1656" y="76"/>
                  </a:lnTo>
                  <a:lnTo>
                    <a:pt x="1430" y="19"/>
                  </a:lnTo>
                  <a:lnTo>
                    <a:pt x="122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40"/>
            <p:cNvSpPr/>
            <p:nvPr/>
          </p:nvSpPr>
          <p:spPr>
            <a:xfrm>
              <a:off x="1952175" y="2568425"/>
              <a:ext cx="87050" cy="87525"/>
            </a:xfrm>
            <a:custGeom>
              <a:avLst/>
              <a:gdLst/>
              <a:ahLst/>
              <a:cxnLst/>
              <a:rect l="l" t="t" r="r" b="b"/>
              <a:pathLst>
                <a:path w="3482" h="3501" extrusionOk="0">
                  <a:moveTo>
                    <a:pt x="1731" y="1"/>
                  </a:moveTo>
                  <a:lnTo>
                    <a:pt x="1562" y="20"/>
                  </a:lnTo>
                  <a:lnTo>
                    <a:pt x="1374" y="38"/>
                  </a:lnTo>
                  <a:lnTo>
                    <a:pt x="1204" y="95"/>
                  </a:lnTo>
                  <a:lnTo>
                    <a:pt x="1035" y="151"/>
                  </a:lnTo>
                  <a:lnTo>
                    <a:pt x="866" y="245"/>
                  </a:lnTo>
                  <a:lnTo>
                    <a:pt x="715" y="339"/>
                  </a:lnTo>
                  <a:lnTo>
                    <a:pt x="565" y="452"/>
                  </a:lnTo>
                  <a:lnTo>
                    <a:pt x="433" y="603"/>
                  </a:lnTo>
                  <a:lnTo>
                    <a:pt x="320" y="735"/>
                  </a:lnTo>
                  <a:lnTo>
                    <a:pt x="226" y="885"/>
                  </a:lnTo>
                  <a:lnTo>
                    <a:pt x="151" y="1036"/>
                  </a:lnTo>
                  <a:lnTo>
                    <a:pt x="76" y="1205"/>
                  </a:lnTo>
                  <a:lnTo>
                    <a:pt x="38" y="1356"/>
                  </a:lnTo>
                  <a:lnTo>
                    <a:pt x="0" y="1525"/>
                  </a:lnTo>
                  <a:lnTo>
                    <a:pt x="0" y="1694"/>
                  </a:lnTo>
                  <a:lnTo>
                    <a:pt x="0" y="1864"/>
                  </a:lnTo>
                  <a:lnTo>
                    <a:pt x="19" y="2033"/>
                  </a:lnTo>
                  <a:lnTo>
                    <a:pt x="57" y="2183"/>
                  </a:lnTo>
                  <a:lnTo>
                    <a:pt x="94" y="2353"/>
                  </a:lnTo>
                  <a:lnTo>
                    <a:pt x="170" y="2503"/>
                  </a:lnTo>
                  <a:lnTo>
                    <a:pt x="245" y="2654"/>
                  </a:lnTo>
                  <a:lnTo>
                    <a:pt x="339" y="2804"/>
                  </a:lnTo>
                  <a:lnTo>
                    <a:pt x="452" y="2936"/>
                  </a:lnTo>
                  <a:lnTo>
                    <a:pt x="584" y="3068"/>
                  </a:lnTo>
                  <a:lnTo>
                    <a:pt x="715" y="3162"/>
                  </a:lnTo>
                  <a:lnTo>
                    <a:pt x="847" y="3256"/>
                  </a:lnTo>
                  <a:lnTo>
                    <a:pt x="979" y="3331"/>
                  </a:lnTo>
                  <a:lnTo>
                    <a:pt x="1129" y="3388"/>
                  </a:lnTo>
                  <a:lnTo>
                    <a:pt x="1280" y="3444"/>
                  </a:lnTo>
                  <a:lnTo>
                    <a:pt x="1430" y="3482"/>
                  </a:lnTo>
                  <a:lnTo>
                    <a:pt x="1581" y="3500"/>
                  </a:lnTo>
                  <a:lnTo>
                    <a:pt x="1919" y="3500"/>
                  </a:lnTo>
                  <a:lnTo>
                    <a:pt x="2089" y="3463"/>
                  </a:lnTo>
                  <a:lnTo>
                    <a:pt x="2277" y="3425"/>
                  </a:lnTo>
                  <a:lnTo>
                    <a:pt x="2446" y="3350"/>
                  </a:lnTo>
                  <a:lnTo>
                    <a:pt x="2616" y="3275"/>
                  </a:lnTo>
                  <a:lnTo>
                    <a:pt x="2766" y="3162"/>
                  </a:lnTo>
                  <a:lnTo>
                    <a:pt x="2917" y="3049"/>
                  </a:lnTo>
                  <a:lnTo>
                    <a:pt x="3048" y="2917"/>
                  </a:lnTo>
                  <a:lnTo>
                    <a:pt x="3161" y="2767"/>
                  </a:lnTo>
                  <a:lnTo>
                    <a:pt x="3255" y="2616"/>
                  </a:lnTo>
                  <a:lnTo>
                    <a:pt x="3331" y="2466"/>
                  </a:lnTo>
                  <a:lnTo>
                    <a:pt x="3387" y="2315"/>
                  </a:lnTo>
                  <a:lnTo>
                    <a:pt x="3444" y="2146"/>
                  </a:lnTo>
                  <a:lnTo>
                    <a:pt x="3462" y="1976"/>
                  </a:lnTo>
                  <a:lnTo>
                    <a:pt x="3481" y="1807"/>
                  </a:lnTo>
                  <a:lnTo>
                    <a:pt x="3481" y="1657"/>
                  </a:lnTo>
                  <a:lnTo>
                    <a:pt x="3462" y="1487"/>
                  </a:lnTo>
                  <a:lnTo>
                    <a:pt x="3425" y="1318"/>
                  </a:lnTo>
                  <a:lnTo>
                    <a:pt x="3368" y="1149"/>
                  </a:lnTo>
                  <a:lnTo>
                    <a:pt x="3312" y="998"/>
                  </a:lnTo>
                  <a:lnTo>
                    <a:pt x="3237" y="847"/>
                  </a:lnTo>
                  <a:lnTo>
                    <a:pt x="3143" y="716"/>
                  </a:lnTo>
                  <a:lnTo>
                    <a:pt x="3030" y="565"/>
                  </a:lnTo>
                  <a:lnTo>
                    <a:pt x="2898" y="452"/>
                  </a:lnTo>
                  <a:lnTo>
                    <a:pt x="2766" y="339"/>
                  </a:lnTo>
                  <a:lnTo>
                    <a:pt x="2634" y="264"/>
                  </a:lnTo>
                  <a:lnTo>
                    <a:pt x="2484" y="189"/>
                  </a:lnTo>
                  <a:lnTo>
                    <a:pt x="2352" y="114"/>
                  </a:lnTo>
                  <a:lnTo>
                    <a:pt x="2202" y="76"/>
                  </a:lnTo>
                  <a:lnTo>
                    <a:pt x="2051" y="38"/>
                  </a:lnTo>
                  <a:lnTo>
                    <a:pt x="1901" y="20"/>
                  </a:lnTo>
                  <a:lnTo>
                    <a:pt x="17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40"/>
            <p:cNvSpPr/>
            <p:nvPr/>
          </p:nvSpPr>
          <p:spPr>
            <a:xfrm>
              <a:off x="1952175" y="2568425"/>
              <a:ext cx="87050" cy="87525"/>
            </a:xfrm>
            <a:custGeom>
              <a:avLst/>
              <a:gdLst/>
              <a:ahLst/>
              <a:cxnLst/>
              <a:rect l="l" t="t" r="r" b="b"/>
              <a:pathLst>
                <a:path w="3482" h="3501" fill="none" extrusionOk="0">
                  <a:moveTo>
                    <a:pt x="1731" y="1"/>
                  </a:moveTo>
                  <a:lnTo>
                    <a:pt x="1731" y="1"/>
                  </a:lnTo>
                  <a:lnTo>
                    <a:pt x="1562" y="20"/>
                  </a:lnTo>
                  <a:lnTo>
                    <a:pt x="1374" y="38"/>
                  </a:lnTo>
                  <a:lnTo>
                    <a:pt x="1204" y="95"/>
                  </a:lnTo>
                  <a:lnTo>
                    <a:pt x="1035" y="151"/>
                  </a:lnTo>
                  <a:lnTo>
                    <a:pt x="866" y="245"/>
                  </a:lnTo>
                  <a:lnTo>
                    <a:pt x="715" y="339"/>
                  </a:lnTo>
                  <a:lnTo>
                    <a:pt x="565" y="452"/>
                  </a:lnTo>
                  <a:lnTo>
                    <a:pt x="433" y="603"/>
                  </a:lnTo>
                  <a:lnTo>
                    <a:pt x="433" y="603"/>
                  </a:lnTo>
                  <a:lnTo>
                    <a:pt x="320" y="735"/>
                  </a:lnTo>
                  <a:lnTo>
                    <a:pt x="226" y="885"/>
                  </a:lnTo>
                  <a:lnTo>
                    <a:pt x="151" y="1036"/>
                  </a:lnTo>
                  <a:lnTo>
                    <a:pt x="76" y="1205"/>
                  </a:lnTo>
                  <a:lnTo>
                    <a:pt x="38" y="1356"/>
                  </a:lnTo>
                  <a:lnTo>
                    <a:pt x="0" y="1525"/>
                  </a:lnTo>
                  <a:lnTo>
                    <a:pt x="0" y="1694"/>
                  </a:lnTo>
                  <a:lnTo>
                    <a:pt x="0" y="1864"/>
                  </a:lnTo>
                  <a:lnTo>
                    <a:pt x="19" y="2033"/>
                  </a:lnTo>
                  <a:lnTo>
                    <a:pt x="57" y="2183"/>
                  </a:lnTo>
                  <a:lnTo>
                    <a:pt x="94" y="2353"/>
                  </a:lnTo>
                  <a:lnTo>
                    <a:pt x="170" y="2503"/>
                  </a:lnTo>
                  <a:lnTo>
                    <a:pt x="245" y="2654"/>
                  </a:lnTo>
                  <a:lnTo>
                    <a:pt x="339" y="2804"/>
                  </a:lnTo>
                  <a:lnTo>
                    <a:pt x="452" y="2936"/>
                  </a:lnTo>
                  <a:lnTo>
                    <a:pt x="584" y="3068"/>
                  </a:lnTo>
                  <a:lnTo>
                    <a:pt x="584" y="3068"/>
                  </a:lnTo>
                  <a:lnTo>
                    <a:pt x="715" y="3162"/>
                  </a:lnTo>
                  <a:lnTo>
                    <a:pt x="847" y="3256"/>
                  </a:lnTo>
                  <a:lnTo>
                    <a:pt x="979" y="3331"/>
                  </a:lnTo>
                  <a:lnTo>
                    <a:pt x="1129" y="3388"/>
                  </a:lnTo>
                  <a:lnTo>
                    <a:pt x="1280" y="3444"/>
                  </a:lnTo>
                  <a:lnTo>
                    <a:pt x="1430" y="3482"/>
                  </a:lnTo>
                  <a:lnTo>
                    <a:pt x="1581" y="3500"/>
                  </a:lnTo>
                  <a:lnTo>
                    <a:pt x="1731" y="3500"/>
                  </a:lnTo>
                  <a:lnTo>
                    <a:pt x="1731" y="3500"/>
                  </a:lnTo>
                  <a:lnTo>
                    <a:pt x="1919" y="3500"/>
                  </a:lnTo>
                  <a:lnTo>
                    <a:pt x="2089" y="3463"/>
                  </a:lnTo>
                  <a:lnTo>
                    <a:pt x="2277" y="3425"/>
                  </a:lnTo>
                  <a:lnTo>
                    <a:pt x="2446" y="3350"/>
                  </a:lnTo>
                  <a:lnTo>
                    <a:pt x="2616" y="3275"/>
                  </a:lnTo>
                  <a:lnTo>
                    <a:pt x="2766" y="3162"/>
                  </a:lnTo>
                  <a:lnTo>
                    <a:pt x="2917" y="3049"/>
                  </a:lnTo>
                  <a:lnTo>
                    <a:pt x="3048" y="2917"/>
                  </a:lnTo>
                  <a:lnTo>
                    <a:pt x="3048" y="2917"/>
                  </a:lnTo>
                  <a:lnTo>
                    <a:pt x="3161" y="2767"/>
                  </a:lnTo>
                  <a:lnTo>
                    <a:pt x="3255" y="2616"/>
                  </a:lnTo>
                  <a:lnTo>
                    <a:pt x="3331" y="2466"/>
                  </a:lnTo>
                  <a:lnTo>
                    <a:pt x="3387" y="2315"/>
                  </a:lnTo>
                  <a:lnTo>
                    <a:pt x="3444" y="2146"/>
                  </a:lnTo>
                  <a:lnTo>
                    <a:pt x="3462" y="1976"/>
                  </a:lnTo>
                  <a:lnTo>
                    <a:pt x="3481" y="1807"/>
                  </a:lnTo>
                  <a:lnTo>
                    <a:pt x="3481" y="1657"/>
                  </a:lnTo>
                  <a:lnTo>
                    <a:pt x="3462" y="1487"/>
                  </a:lnTo>
                  <a:lnTo>
                    <a:pt x="3425" y="1318"/>
                  </a:lnTo>
                  <a:lnTo>
                    <a:pt x="3368" y="1149"/>
                  </a:lnTo>
                  <a:lnTo>
                    <a:pt x="3312" y="998"/>
                  </a:lnTo>
                  <a:lnTo>
                    <a:pt x="3237" y="847"/>
                  </a:lnTo>
                  <a:lnTo>
                    <a:pt x="3143" y="716"/>
                  </a:lnTo>
                  <a:lnTo>
                    <a:pt x="3030" y="565"/>
                  </a:lnTo>
                  <a:lnTo>
                    <a:pt x="2898" y="452"/>
                  </a:lnTo>
                  <a:lnTo>
                    <a:pt x="2898" y="452"/>
                  </a:lnTo>
                  <a:lnTo>
                    <a:pt x="2766" y="339"/>
                  </a:lnTo>
                  <a:lnTo>
                    <a:pt x="2634" y="264"/>
                  </a:lnTo>
                  <a:lnTo>
                    <a:pt x="2484" y="189"/>
                  </a:lnTo>
                  <a:lnTo>
                    <a:pt x="2352" y="114"/>
                  </a:lnTo>
                  <a:lnTo>
                    <a:pt x="2202" y="76"/>
                  </a:lnTo>
                  <a:lnTo>
                    <a:pt x="2051" y="38"/>
                  </a:lnTo>
                  <a:lnTo>
                    <a:pt x="1901" y="20"/>
                  </a:lnTo>
                  <a:lnTo>
                    <a:pt x="17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40"/>
            <p:cNvSpPr/>
            <p:nvPr/>
          </p:nvSpPr>
          <p:spPr>
            <a:xfrm>
              <a:off x="1768250" y="2753775"/>
              <a:ext cx="103500" cy="71975"/>
            </a:xfrm>
            <a:custGeom>
              <a:avLst/>
              <a:gdLst/>
              <a:ahLst/>
              <a:cxnLst/>
              <a:rect l="l" t="t" r="r" b="b"/>
              <a:pathLst>
                <a:path w="4140" h="2879" extrusionOk="0">
                  <a:moveTo>
                    <a:pt x="38" y="0"/>
                  </a:moveTo>
                  <a:lnTo>
                    <a:pt x="0" y="19"/>
                  </a:lnTo>
                  <a:lnTo>
                    <a:pt x="0" y="57"/>
                  </a:lnTo>
                  <a:lnTo>
                    <a:pt x="0" y="113"/>
                  </a:lnTo>
                  <a:lnTo>
                    <a:pt x="76" y="264"/>
                  </a:lnTo>
                  <a:lnTo>
                    <a:pt x="245" y="433"/>
                  </a:lnTo>
                  <a:lnTo>
                    <a:pt x="452" y="659"/>
                  </a:lnTo>
                  <a:lnTo>
                    <a:pt x="734" y="903"/>
                  </a:lnTo>
                  <a:lnTo>
                    <a:pt x="1073" y="1167"/>
                  </a:lnTo>
                  <a:lnTo>
                    <a:pt x="1449" y="1449"/>
                  </a:lnTo>
                  <a:lnTo>
                    <a:pt x="1844" y="1750"/>
                  </a:lnTo>
                  <a:lnTo>
                    <a:pt x="2221" y="1995"/>
                  </a:lnTo>
                  <a:lnTo>
                    <a:pt x="2559" y="2202"/>
                  </a:lnTo>
                  <a:lnTo>
                    <a:pt x="2898" y="2409"/>
                  </a:lnTo>
                  <a:lnTo>
                    <a:pt x="3199" y="2578"/>
                  </a:lnTo>
                  <a:lnTo>
                    <a:pt x="3481" y="2710"/>
                  </a:lnTo>
                  <a:lnTo>
                    <a:pt x="3707" y="2804"/>
                  </a:lnTo>
                  <a:lnTo>
                    <a:pt x="3895" y="2860"/>
                  </a:lnTo>
                  <a:lnTo>
                    <a:pt x="4027" y="2879"/>
                  </a:lnTo>
                  <a:lnTo>
                    <a:pt x="4083" y="2879"/>
                  </a:lnTo>
                  <a:lnTo>
                    <a:pt x="4121" y="2860"/>
                  </a:lnTo>
                  <a:lnTo>
                    <a:pt x="4140" y="2804"/>
                  </a:lnTo>
                  <a:lnTo>
                    <a:pt x="4121" y="2766"/>
                  </a:lnTo>
                  <a:lnTo>
                    <a:pt x="4046" y="2616"/>
                  </a:lnTo>
                  <a:lnTo>
                    <a:pt x="3895" y="2446"/>
                  </a:lnTo>
                  <a:lnTo>
                    <a:pt x="3669" y="2220"/>
                  </a:lnTo>
                  <a:lnTo>
                    <a:pt x="3387" y="1976"/>
                  </a:lnTo>
                  <a:lnTo>
                    <a:pt x="3067" y="1712"/>
                  </a:lnTo>
                  <a:lnTo>
                    <a:pt x="2691" y="1430"/>
                  </a:lnTo>
                  <a:lnTo>
                    <a:pt x="2277" y="1129"/>
                  </a:lnTo>
                  <a:lnTo>
                    <a:pt x="1901" y="884"/>
                  </a:lnTo>
                  <a:lnTo>
                    <a:pt x="1562" y="678"/>
                  </a:lnTo>
                  <a:lnTo>
                    <a:pt x="1223" y="471"/>
                  </a:lnTo>
                  <a:lnTo>
                    <a:pt x="922" y="301"/>
                  </a:lnTo>
                  <a:lnTo>
                    <a:pt x="659" y="169"/>
                  </a:lnTo>
                  <a:lnTo>
                    <a:pt x="414" y="75"/>
                  </a:lnTo>
                  <a:lnTo>
                    <a:pt x="226" y="19"/>
                  </a:lnTo>
                  <a:lnTo>
                    <a:pt x="9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40"/>
            <p:cNvSpPr/>
            <p:nvPr/>
          </p:nvSpPr>
          <p:spPr>
            <a:xfrm>
              <a:off x="1721200" y="2801275"/>
              <a:ext cx="16025" cy="23075"/>
            </a:xfrm>
            <a:custGeom>
              <a:avLst/>
              <a:gdLst/>
              <a:ahLst/>
              <a:cxnLst/>
              <a:rect l="l" t="t" r="r" b="b"/>
              <a:pathLst>
                <a:path w="641" h="923" extrusionOk="0">
                  <a:moveTo>
                    <a:pt x="641" y="1"/>
                  </a:moveTo>
                  <a:lnTo>
                    <a:pt x="1" y="922"/>
                  </a:lnTo>
                  <a:lnTo>
                    <a:pt x="1" y="922"/>
                  </a:lnTo>
                  <a:lnTo>
                    <a:pt x="1" y="922"/>
                  </a:lnTo>
                  <a:lnTo>
                    <a:pt x="641" y="1"/>
                  </a:lnTo>
                  <a:lnTo>
                    <a:pt x="641" y="1"/>
                  </a:lnTo>
                  <a:close/>
                </a:path>
              </a:pathLst>
            </a:custGeom>
            <a:solidFill>
              <a:srgbClr val="F3E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40"/>
            <p:cNvSpPr/>
            <p:nvPr/>
          </p:nvSpPr>
          <p:spPr>
            <a:xfrm>
              <a:off x="1721200" y="2801275"/>
              <a:ext cx="16025" cy="23075"/>
            </a:xfrm>
            <a:custGeom>
              <a:avLst/>
              <a:gdLst/>
              <a:ahLst/>
              <a:cxnLst/>
              <a:rect l="l" t="t" r="r" b="b"/>
              <a:pathLst>
                <a:path w="641" h="923" fill="none" extrusionOk="0">
                  <a:moveTo>
                    <a:pt x="641" y="1"/>
                  </a:moveTo>
                  <a:lnTo>
                    <a:pt x="1" y="922"/>
                  </a:lnTo>
                  <a:lnTo>
                    <a:pt x="1" y="922"/>
                  </a:lnTo>
                  <a:lnTo>
                    <a:pt x="1" y="922"/>
                  </a:lnTo>
                  <a:lnTo>
                    <a:pt x="641" y="1"/>
                  </a:lnTo>
                  <a:lnTo>
                    <a:pt x="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40"/>
            <p:cNvSpPr/>
            <p:nvPr/>
          </p:nvSpPr>
          <p:spPr>
            <a:xfrm>
              <a:off x="1721200" y="2801275"/>
              <a:ext cx="117150" cy="78100"/>
            </a:xfrm>
            <a:custGeom>
              <a:avLst/>
              <a:gdLst/>
              <a:ahLst/>
              <a:cxnLst/>
              <a:rect l="l" t="t" r="r" b="b"/>
              <a:pathLst>
                <a:path w="4686" h="3124" extrusionOk="0">
                  <a:moveTo>
                    <a:pt x="641" y="1"/>
                  </a:moveTo>
                  <a:lnTo>
                    <a:pt x="1" y="922"/>
                  </a:lnTo>
                  <a:lnTo>
                    <a:pt x="509" y="1280"/>
                  </a:lnTo>
                  <a:lnTo>
                    <a:pt x="1055" y="1637"/>
                  </a:lnTo>
                  <a:lnTo>
                    <a:pt x="1732" y="2033"/>
                  </a:lnTo>
                  <a:lnTo>
                    <a:pt x="2466" y="2428"/>
                  </a:lnTo>
                  <a:lnTo>
                    <a:pt x="2842" y="2616"/>
                  </a:lnTo>
                  <a:lnTo>
                    <a:pt x="3199" y="2785"/>
                  </a:lnTo>
                  <a:lnTo>
                    <a:pt x="3557" y="2936"/>
                  </a:lnTo>
                  <a:lnTo>
                    <a:pt x="3896" y="3030"/>
                  </a:lnTo>
                  <a:lnTo>
                    <a:pt x="4197" y="3105"/>
                  </a:lnTo>
                  <a:lnTo>
                    <a:pt x="4347" y="3124"/>
                  </a:lnTo>
                  <a:lnTo>
                    <a:pt x="4479" y="3124"/>
                  </a:lnTo>
                  <a:lnTo>
                    <a:pt x="4686" y="2823"/>
                  </a:lnTo>
                  <a:lnTo>
                    <a:pt x="4328" y="2635"/>
                  </a:lnTo>
                  <a:lnTo>
                    <a:pt x="3914" y="2409"/>
                  </a:lnTo>
                  <a:lnTo>
                    <a:pt x="3369" y="2089"/>
                  </a:lnTo>
                  <a:lnTo>
                    <a:pt x="2748" y="1694"/>
                  </a:lnTo>
                  <a:lnTo>
                    <a:pt x="2071" y="1205"/>
                  </a:lnTo>
                  <a:lnTo>
                    <a:pt x="1713" y="941"/>
                  </a:lnTo>
                  <a:lnTo>
                    <a:pt x="1356" y="640"/>
                  </a:lnTo>
                  <a:lnTo>
                    <a:pt x="998" y="320"/>
                  </a:lnTo>
                  <a:lnTo>
                    <a:pt x="641"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40"/>
            <p:cNvSpPr/>
            <p:nvPr/>
          </p:nvSpPr>
          <p:spPr>
            <a:xfrm>
              <a:off x="1721200" y="2801275"/>
              <a:ext cx="117150" cy="78100"/>
            </a:xfrm>
            <a:custGeom>
              <a:avLst/>
              <a:gdLst/>
              <a:ahLst/>
              <a:cxnLst/>
              <a:rect l="l" t="t" r="r" b="b"/>
              <a:pathLst>
                <a:path w="4686" h="3124" fill="none" extrusionOk="0">
                  <a:moveTo>
                    <a:pt x="641" y="1"/>
                  </a:moveTo>
                  <a:lnTo>
                    <a:pt x="641" y="1"/>
                  </a:lnTo>
                  <a:lnTo>
                    <a:pt x="641" y="1"/>
                  </a:lnTo>
                  <a:lnTo>
                    <a:pt x="1" y="922"/>
                  </a:lnTo>
                  <a:lnTo>
                    <a:pt x="1" y="922"/>
                  </a:lnTo>
                  <a:lnTo>
                    <a:pt x="509" y="1280"/>
                  </a:lnTo>
                  <a:lnTo>
                    <a:pt x="1055" y="1637"/>
                  </a:lnTo>
                  <a:lnTo>
                    <a:pt x="1732" y="2033"/>
                  </a:lnTo>
                  <a:lnTo>
                    <a:pt x="2466" y="2428"/>
                  </a:lnTo>
                  <a:lnTo>
                    <a:pt x="2842" y="2616"/>
                  </a:lnTo>
                  <a:lnTo>
                    <a:pt x="3199" y="2785"/>
                  </a:lnTo>
                  <a:lnTo>
                    <a:pt x="3557" y="2936"/>
                  </a:lnTo>
                  <a:lnTo>
                    <a:pt x="3896" y="3030"/>
                  </a:lnTo>
                  <a:lnTo>
                    <a:pt x="4197" y="3105"/>
                  </a:lnTo>
                  <a:lnTo>
                    <a:pt x="4347" y="3124"/>
                  </a:lnTo>
                  <a:lnTo>
                    <a:pt x="4479" y="3124"/>
                  </a:lnTo>
                  <a:lnTo>
                    <a:pt x="4479" y="3124"/>
                  </a:lnTo>
                  <a:lnTo>
                    <a:pt x="4479" y="3124"/>
                  </a:lnTo>
                  <a:lnTo>
                    <a:pt x="4686" y="2823"/>
                  </a:lnTo>
                  <a:lnTo>
                    <a:pt x="4686" y="2823"/>
                  </a:lnTo>
                  <a:lnTo>
                    <a:pt x="4328" y="2635"/>
                  </a:lnTo>
                  <a:lnTo>
                    <a:pt x="3914" y="2409"/>
                  </a:lnTo>
                  <a:lnTo>
                    <a:pt x="3369" y="2089"/>
                  </a:lnTo>
                  <a:lnTo>
                    <a:pt x="2748" y="1694"/>
                  </a:lnTo>
                  <a:lnTo>
                    <a:pt x="2071" y="1205"/>
                  </a:lnTo>
                  <a:lnTo>
                    <a:pt x="1713" y="941"/>
                  </a:lnTo>
                  <a:lnTo>
                    <a:pt x="1356" y="640"/>
                  </a:lnTo>
                  <a:lnTo>
                    <a:pt x="998" y="320"/>
                  </a:lnTo>
                  <a:lnTo>
                    <a:pt x="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40"/>
            <p:cNvSpPr/>
            <p:nvPr/>
          </p:nvSpPr>
          <p:spPr>
            <a:xfrm>
              <a:off x="1419700" y="2968725"/>
              <a:ext cx="352325" cy="322250"/>
            </a:xfrm>
            <a:custGeom>
              <a:avLst/>
              <a:gdLst/>
              <a:ahLst/>
              <a:cxnLst/>
              <a:rect l="l" t="t" r="r" b="b"/>
              <a:pathLst>
                <a:path w="14093" h="12890" extrusionOk="0">
                  <a:moveTo>
                    <a:pt x="2822" y="1"/>
                  </a:moveTo>
                  <a:lnTo>
                    <a:pt x="2728" y="20"/>
                  </a:lnTo>
                  <a:lnTo>
                    <a:pt x="2709" y="39"/>
                  </a:lnTo>
                  <a:lnTo>
                    <a:pt x="2314" y="377"/>
                  </a:lnTo>
                  <a:lnTo>
                    <a:pt x="1938" y="754"/>
                  </a:lnTo>
                  <a:lnTo>
                    <a:pt x="1581" y="1149"/>
                  </a:lnTo>
                  <a:lnTo>
                    <a:pt x="1261" y="1600"/>
                  </a:lnTo>
                  <a:lnTo>
                    <a:pt x="1054" y="1901"/>
                  </a:lnTo>
                  <a:lnTo>
                    <a:pt x="866" y="2221"/>
                  </a:lnTo>
                  <a:lnTo>
                    <a:pt x="715" y="2541"/>
                  </a:lnTo>
                  <a:lnTo>
                    <a:pt x="565" y="2880"/>
                  </a:lnTo>
                  <a:lnTo>
                    <a:pt x="433" y="3200"/>
                  </a:lnTo>
                  <a:lnTo>
                    <a:pt x="320" y="3538"/>
                  </a:lnTo>
                  <a:lnTo>
                    <a:pt x="226" y="3877"/>
                  </a:lnTo>
                  <a:lnTo>
                    <a:pt x="132" y="4234"/>
                  </a:lnTo>
                  <a:lnTo>
                    <a:pt x="75" y="4573"/>
                  </a:lnTo>
                  <a:lnTo>
                    <a:pt x="38" y="4912"/>
                  </a:lnTo>
                  <a:lnTo>
                    <a:pt x="0" y="5269"/>
                  </a:lnTo>
                  <a:lnTo>
                    <a:pt x="0" y="5608"/>
                  </a:lnTo>
                  <a:lnTo>
                    <a:pt x="0" y="5965"/>
                  </a:lnTo>
                  <a:lnTo>
                    <a:pt x="19" y="6304"/>
                  </a:lnTo>
                  <a:lnTo>
                    <a:pt x="56" y="6643"/>
                  </a:lnTo>
                  <a:lnTo>
                    <a:pt x="113" y="7000"/>
                  </a:lnTo>
                  <a:lnTo>
                    <a:pt x="188" y="7339"/>
                  </a:lnTo>
                  <a:lnTo>
                    <a:pt x="282" y="7659"/>
                  </a:lnTo>
                  <a:lnTo>
                    <a:pt x="376" y="7998"/>
                  </a:lnTo>
                  <a:lnTo>
                    <a:pt x="508" y="8317"/>
                  </a:lnTo>
                  <a:lnTo>
                    <a:pt x="640" y="8637"/>
                  </a:lnTo>
                  <a:lnTo>
                    <a:pt x="790" y="8957"/>
                  </a:lnTo>
                  <a:lnTo>
                    <a:pt x="960" y="9258"/>
                  </a:lnTo>
                  <a:lnTo>
                    <a:pt x="1129" y="9559"/>
                  </a:lnTo>
                  <a:lnTo>
                    <a:pt x="1336" y="9860"/>
                  </a:lnTo>
                  <a:lnTo>
                    <a:pt x="1543" y="10143"/>
                  </a:lnTo>
                  <a:lnTo>
                    <a:pt x="1769" y="10406"/>
                  </a:lnTo>
                  <a:lnTo>
                    <a:pt x="2013" y="10669"/>
                  </a:lnTo>
                  <a:lnTo>
                    <a:pt x="2277" y="10933"/>
                  </a:lnTo>
                  <a:lnTo>
                    <a:pt x="2540" y="11177"/>
                  </a:lnTo>
                  <a:lnTo>
                    <a:pt x="2822" y="11403"/>
                  </a:lnTo>
                  <a:lnTo>
                    <a:pt x="3123" y="11610"/>
                  </a:lnTo>
                  <a:lnTo>
                    <a:pt x="3443" y="11817"/>
                  </a:lnTo>
                  <a:lnTo>
                    <a:pt x="3763" y="12005"/>
                  </a:lnTo>
                  <a:lnTo>
                    <a:pt x="4083" y="12175"/>
                  </a:lnTo>
                  <a:lnTo>
                    <a:pt x="4403" y="12325"/>
                  </a:lnTo>
                  <a:lnTo>
                    <a:pt x="4742" y="12457"/>
                  </a:lnTo>
                  <a:lnTo>
                    <a:pt x="5080" y="12570"/>
                  </a:lnTo>
                  <a:lnTo>
                    <a:pt x="5419" y="12664"/>
                  </a:lnTo>
                  <a:lnTo>
                    <a:pt x="5758" y="12739"/>
                  </a:lnTo>
                  <a:lnTo>
                    <a:pt x="6115" y="12796"/>
                  </a:lnTo>
                  <a:lnTo>
                    <a:pt x="6454" y="12852"/>
                  </a:lnTo>
                  <a:lnTo>
                    <a:pt x="6811" y="12871"/>
                  </a:lnTo>
                  <a:lnTo>
                    <a:pt x="7150" y="12890"/>
                  </a:lnTo>
                  <a:lnTo>
                    <a:pt x="7489" y="12871"/>
                  </a:lnTo>
                  <a:lnTo>
                    <a:pt x="7846" y="12852"/>
                  </a:lnTo>
                  <a:lnTo>
                    <a:pt x="8185" y="12814"/>
                  </a:lnTo>
                  <a:lnTo>
                    <a:pt x="8524" y="12758"/>
                  </a:lnTo>
                  <a:lnTo>
                    <a:pt x="8862" y="12683"/>
                  </a:lnTo>
                  <a:lnTo>
                    <a:pt x="9201" y="12607"/>
                  </a:lnTo>
                  <a:lnTo>
                    <a:pt x="9540" y="12495"/>
                  </a:lnTo>
                  <a:lnTo>
                    <a:pt x="9859" y="12382"/>
                  </a:lnTo>
                  <a:lnTo>
                    <a:pt x="10179" y="12250"/>
                  </a:lnTo>
                  <a:lnTo>
                    <a:pt x="10499" y="12099"/>
                  </a:lnTo>
                  <a:lnTo>
                    <a:pt x="10800" y="11930"/>
                  </a:lnTo>
                  <a:lnTo>
                    <a:pt x="11101" y="11742"/>
                  </a:lnTo>
                  <a:lnTo>
                    <a:pt x="11383" y="11554"/>
                  </a:lnTo>
                  <a:lnTo>
                    <a:pt x="11666" y="11328"/>
                  </a:lnTo>
                  <a:lnTo>
                    <a:pt x="11948" y="11102"/>
                  </a:lnTo>
                  <a:lnTo>
                    <a:pt x="12211" y="10858"/>
                  </a:lnTo>
                  <a:lnTo>
                    <a:pt x="12475" y="10613"/>
                  </a:lnTo>
                  <a:lnTo>
                    <a:pt x="12701" y="10331"/>
                  </a:lnTo>
                  <a:lnTo>
                    <a:pt x="12945" y="10048"/>
                  </a:lnTo>
                  <a:lnTo>
                    <a:pt x="13152" y="9747"/>
                  </a:lnTo>
                  <a:lnTo>
                    <a:pt x="13434" y="9296"/>
                  </a:lnTo>
                  <a:lnTo>
                    <a:pt x="13679" y="8844"/>
                  </a:lnTo>
                  <a:lnTo>
                    <a:pt x="13905" y="8374"/>
                  </a:lnTo>
                  <a:lnTo>
                    <a:pt x="14074" y="7885"/>
                  </a:lnTo>
                  <a:lnTo>
                    <a:pt x="14093" y="7847"/>
                  </a:lnTo>
                  <a:lnTo>
                    <a:pt x="14093" y="7809"/>
                  </a:lnTo>
                  <a:lnTo>
                    <a:pt x="14093" y="7753"/>
                  </a:lnTo>
                  <a:lnTo>
                    <a:pt x="14036" y="7659"/>
                  </a:lnTo>
                  <a:lnTo>
                    <a:pt x="13961" y="7546"/>
                  </a:lnTo>
                  <a:lnTo>
                    <a:pt x="13679" y="7245"/>
                  </a:lnTo>
                  <a:lnTo>
                    <a:pt x="13265" y="6869"/>
                  </a:lnTo>
                  <a:lnTo>
                    <a:pt x="12738" y="6417"/>
                  </a:lnTo>
                  <a:lnTo>
                    <a:pt x="12098" y="5890"/>
                  </a:lnTo>
                  <a:lnTo>
                    <a:pt x="11365" y="5326"/>
                  </a:lnTo>
                  <a:lnTo>
                    <a:pt x="10556" y="4724"/>
                  </a:lnTo>
                  <a:lnTo>
                    <a:pt x="9671" y="4084"/>
                  </a:lnTo>
                  <a:lnTo>
                    <a:pt x="8730" y="3444"/>
                  </a:lnTo>
                  <a:lnTo>
                    <a:pt x="7489" y="2597"/>
                  </a:lnTo>
                  <a:lnTo>
                    <a:pt x="7357" y="2522"/>
                  </a:lnTo>
                  <a:lnTo>
                    <a:pt x="7225" y="2428"/>
                  </a:lnTo>
                  <a:lnTo>
                    <a:pt x="7094" y="2334"/>
                  </a:lnTo>
                  <a:lnTo>
                    <a:pt x="6830" y="2165"/>
                  </a:lnTo>
                  <a:lnTo>
                    <a:pt x="5833" y="1544"/>
                  </a:lnTo>
                  <a:lnTo>
                    <a:pt x="5588" y="1393"/>
                  </a:lnTo>
                  <a:lnTo>
                    <a:pt x="5250" y="1205"/>
                  </a:lnTo>
                  <a:lnTo>
                    <a:pt x="4422" y="716"/>
                  </a:lnTo>
                  <a:lnTo>
                    <a:pt x="3744" y="358"/>
                  </a:lnTo>
                  <a:lnTo>
                    <a:pt x="3707" y="340"/>
                  </a:lnTo>
                  <a:lnTo>
                    <a:pt x="3556" y="264"/>
                  </a:lnTo>
                  <a:lnTo>
                    <a:pt x="3481" y="246"/>
                  </a:lnTo>
                  <a:lnTo>
                    <a:pt x="3387" y="189"/>
                  </a:lnTo>
                  <a:lnTo>
                    <a:pt x="3349" y="170"/>
                  </a:lnTo>
                  <a:lnTo>
                    <a:pt x="3123" y="95"/>
                  </a:lnTo>
                  <a:lnTo>
                    <a:pt x="2954" y="39"/>
                  </a:lnTo>
                  <a:lnTo>
                    <a:pt x="28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40"/>
            <p:cNvSpPr/>
            <p:nvPr/>
          </p:nvSpPr>
          <p:spPr>
            <a:xfrm>
              <a:off x="1419700" y="2968725"/>
              <a:ext cx="352325" cy="322250"/>
            </a:xfrm>
            <a:custGeom>
              <a:avLst/>
              <a:gdLst/>
              <a:ahLst/>
              <a:cxnLst/>
              <a:rect l="l" t="t" r="r" b="b"/>
              <a:pathLst>
                <a:path w="14093" h="12890" fill="none" extrusionOk="0">
                  <a:moveTo>
                    <a:pt x="13152" y="9747"/>
                  </a:moveTo>
                  <a:lnTo>
                    <a:pt x="13152" y="9747"/>
                  </a:lnTo>
                  <a:lnTo>
                    <a:pt x="12945" y="10048"/>
                  </a:lnTo>
                  <a:lnTo>
                    <a:pt x="12701" y="10331"/>
                  </a:lnTo>
                  <a:lnTo>
                    <a:pt x="12475" y="10613"/>
                  </a:lnTo>
                  <a:lnTo>
                    <a:pt x="12211" y="10858"/>
                  </a:lnTo>
                  <a:lnTo>
                    <a:pt x="11948" y="11102"/>
                  </a:lnTo>
                  <a:lnTo>
                    <a:pt x="11666" y="11328"/>
                  </a:lnTo>
                  <a:lnTo>
                    <a:pt x="11383" y="11554"/>
                  </a:lnTo>
                  <a:lnTo>
                    <a:pt x="11101" y="11742"/>
                  </a:lnTo>
                  <a:lnTo>
                    <a:pt x="10800" y="11930"/>
                  </a:lnTo>
                  <a:lnTo>
                    <a:pt x="10499" y="12099"/>
                  </a:lnTo>
                  <a:lnTo>
                    <a:pt x="10179" y="12250"/>
                  </a:lnTo>
                  <a:lnTo>
                    <a:pt x="9859" y="12382"/>
                  </a:lnTo>
                  <a:lnTo>
                    <a:pt x="9540" y="12495"/>
                  </a:lnTo>
                  <a:lnTo>
                    <a:pt x="9201" y="12607"/>
                  </a:lnTo>
                  <a:lnTo>
                    <a:pt x="8862" y="12683"/>
                  </a:lnTo>
                  <a:lnTo>
                    <a:pt x="8524" y="12758"/>
                  </a:lnTo>
                  <a:lnTo>
                    <a:pt x="8185" y="12814"/>
                  </a:lnTo>
                  <a:lnTo>
                    <a:pt x="7846" y="12852"/>
                  </a:lnTo>
                  <a:lnTo>
                    <a:pt x="7489" y="12871"/>
                  </a:lnTo>
                  <a:lnTo>
                    <a:pt x="7150" y="12890"/>
                  </a:lnTo>
                  <a:lnTo>
                    <a:pt x="6811" y="12871"/>
                  </a:lnTo>
                  <a:lnTo>
                    <a:pt x="6454" y="12852"/>
                  </a:lnTo>
                  <a:lnTo>
                    <a:pt x="6115" y="12796"/>
                  </a:lnTo>
                  <a:lnTo>
                    <a:pt x="5758" y="12739"/>
                  </a:lnTo>
                  <a:lnTo>
                    <a:pt x="5419" y="12664"/>
                  </a:lnTo>
                  <a:lnTo>
                    <a:pt x="5080" y="12570"/>
                  </a:lnTo>
                  <a:lnTo>
                    <a:pt x="4742" y="12457"/>
                  </a:lnTo>
                  <a:lnTo>
                    <a:pt x="4403" y="12325"/>
                  </a:lnTo>
                  <a:lnTo>
                    <a:pt x="4083" y="12175"/>
                  </a:lnTo>
                  <a:lnTo>
                    <a:pt x="3763" y="12005"/>
                  </a:lnTo>
                  <a:lnTo>
                    <a:pt x="3443" y="11817"/>
                  </a:lnTo>
                  <a:lnTo>
                    <a:pt x="3123" y="11610"/>
                  </a:lnTo>
                  <a:lnTo>
                    <a:pt x="3123" y="11610"/>
                  </a:lnTo>
                  <a:lnTo>
                    <a:pt x="2822" y="11403"/>
                  </a:lnTo>
                  <a:lnTo>
                    <a:pt x="2540" y="11177"/>
                  </a:lnTo>
                  <a:lnTo>
                    <a:pt x="2277" y="10933"/>
                  </a:lnTo>
                  <a:lnTo>
                    <a:pt x="2013" y="10669"/>
                  </a:lnTo>
                  <a:lnTo>
                    <a:pt x="1769" y="10406"/>
                  </a:lnTo>
                  <a:lnTo>
                    <a:pt x="1543" y="10143"/>
                  </a:lnTo>
                  <a:lnTo>
                    <a:pt x="1336" y="9860"/>
                  </a:lnTo>
                  <a:lnTo>
                    <a:pt x="1129" y="9559"/>
                  </a:lnTo>
                  <a:lnTo>
                    <a:pt x="960" y="9258"/>
                  </a:lnTo>
                  <a:lnTo>
                    <a:pt x="790" y="8957"/>
                  </a:lnTo>
                  <a:lnTo>
                    <a:pt x="640" y="8637"/>
                  </a:lnTo>
                  <a:lnTo>
                    <a:pt x="508" y="8317"/>
                  </a:lnTo>
                  <a:lnTo>
                    <a:pt x="376" y="7998"/>
                  </a:lnTo>
                  <a:lnTo>
                    <a:pt x="282" y="7659"/>
                  </a:lnTo>
                  <a:lnTo>
                    <a:pt x="188" y="7339"/>
                  </a:lnTo>
                  <a:lnTo>
                    <a:pt x="113" y="7000"/>
                  </a:lnTo>
                  <a:lnTo>
                    <a:pt x="56" y="6643"/>
                  </a:lnTo>
                  <a:lnTo>
                    <a:pt x="19" y="6304"/>
                  </a:lnTo>
                  <a:lnTo>
                    <a:pt x="0" y="5965"/>
                  </a:lnTo>
                  <a:lnTo>
                    <a:pt x="0" y="5608"/>
                  </a:lnTo>
                  <a:lnTo>
                    <a:pt x="0" y="5269"/>
                  </a:lnTo>
                  <a:lnTo>
                    <a:pt x="38" y="4912"/>
                  </a:lnTo>
                  <a:lnTo>
                    <a:pt x="75" y="4573"/>
                  </a:lnTo>
                  <a:lnTo>
                    <a:pt x="132" y="4234"/>
                  </a:lnTo>
                  <a:lnTo>
                    <a:pt x="226" y="3877"/>
                  </a:lnTo>
                  <a:lnTo>
                    <a:pt x="320" y="3538"/>
                  </a:lnTo>
                  <a:lnTo>
                    <a:pt x="433" y="3200"/>
                  </a:lnTo>
                  <a:lnTo>
                    <a:pt x="565" y="2880"/>
                  </a:lnTo>
                  <a:lnTo>
                    <a:pt x="715" y="2541"/>
                  </a:lnTo>
                  <a:lnTo>
                    <a:pt x="866" y="2221"/>
                  </a:lnTo>
                  <a:lnTo>
                    <a:pt x="1054" y="1901"/>
                  </a:lnTo>
                  <a:lnTo>
                    <a:pt x="1261" y="1600"/>
                  </a:lnTo>
                  <a:lnTo>
                    <a:pt x="1261" y="1600"/>
                  </a:lnTo>
                  <a:lnTo>
                    <a:pt x="1581" y="1149"/>
                  </a:lnTo>
                  <a:lnTo>
                    <a:pt x="1938" y="754"/>
                  </a:lnTo>
                  <a:lnTo>
                    <a:pt x="2314" y="377"/>
                  </a:lnTo>
                  <a:lnTo>
                    <a:pt x="2709" y="39"/>
                  </a:lnTo>
                  <a:lnTo>
                    <a:pt x="2709" y="39"/>
                  </a:lnTo>
                  <a:lnTo>
                    <a:pt x="2709" y="39"/>
                  </a:lnTo>
                  <a:lnTo>
                    <a:pt x="2728" y="20"/>
                  </a:lnTo>
                  <a:lnTo>
                    <a:pt x="2728" y="20"/>
                  </a:lnTo>
                  <a:lnTo>
                    <a:pt x="2822" y="1"/>
                  </a:lnTo>
                  <a:lnTo>
                    <a:pt x="2954" y="39"/>
                  </a:lnTo>
                  <a:lnTo>
                    <a:pt x="3123" y="95"/>
                  </a:lnTo>
                  <a:lnTo>
                    <a:pt x="3349" y="170"/>
                  </a:lnTo>
                  <a:lnTo>
                    <a:pt x="3349" y="170"/>
                  </a:lnTo>
                  <a:lnTo>
                    <a:pt x="3387" y="189"/>
                  </a:lnTo>
                  <a:lnTo>
                    <a:pt x="3387" y="189"/>
                  </a:lnTo>
                  <a:lnTo>
                    <a:pt x="3481" y="246"/>
                  </a:lnTo>
                  <a:lnTo>
                    <a:pt x="3481" y="246"/>
                  </a:lnTo>
                  <a:lnTo>
                    <a:pt x="3556" y="264"/>
                  </a:lnTo>
                  <a:lnTo>
                    <a:pt x="3556" y="264"/>
                  </a:lnTo>
                  <a:lnTo>
                    <a:pt x="3556" y="264"/>
                  </a:lnTo>
                  <a:lnTo>
                    <a:pt x="3707" y="340"/>
                  </a:lnTo>
                  <a:lnTo>
                    <a:pt x="3707" y="340"/>
                  </a:lnTo>
                  <a:lnTo>
                    <a:pt x="3744" y="358"/>
                  </a:lnTo>
                  <a:lnTo>
                    <a:pt x="3744" y="358"/>
                  </a:lnTo>
                  <a:lnTo>
                    <a:pt x="4422" y="716"/>
                  </a:lnTo>
                  <a:lnTo>
                    <a:pt x="5250" y="1205"/>
                  </a:lnTo>
                  <a:lnTo>
                    <a:pt x="5250" y="1205"/>
                  </a:lnTo>
                  <a:lnTo>
                    <a:pt x="5588" y="1393"/>
                  </a:lnTo>
                  <a:lnTo>
                    <a:pt x="5588" y="1393"/>
                  </a:lnTo>
                  <a:lnTo>
                    <a:pt x="5588" y="1393"/>
                  </a:lnTo>
                  <a:lnTo>
                    <a:pt x="5833" y="1544"/>
                  </a:lnTo>
                  <a:lnTo>
                    <a:pt x="5833" y="1544"/>
                  </a:lnTo>
                  <a:lnTo>
                    <a:pt x="6830" y="2165"/>
                  </a:lnTo>
                  <a:lnTo>
                    <a:pt x="6830" y="2165"/>
                  </a:lnTo>
                  <a:lnTo>
                    <a:pt x="7094" y="2334"/>
                  </a:lnTo>
                  <a:lnTo>
                    <a:pt x="7094" y="2334"/>
                  </a:lnTo>
                  <a:lnTo>
                    <a:pt x="7225" y="2428"/>
                  </a:lnTo>
                  <a:lnTo>
                    <a:pt x="7225" y="2428"/>
                  </a:lnTo>
                  <a:lnTo>
                    <a:pt x="7357" y="2522"/>
                  </a:lnTo>
                  <a:lnTo>
                    <a:pt x="7357" y="2522"/>
                  </a:lnTo>
                  <a:lnTo>
                    <a:pt x="7489" y="2597"/>
                  </a:lnTo>
                  <a:lnTo>
                    <a:pt x="7489" y="2597"/>
                  </a:lnTo>
                  <a:lnTo>
                    <a:pt x="8730" y="3444"/>
                  </a:lnTo>
                  <a:lnTo>
                    <a:pt x="8730" y="3444"/>
                  </a:lnTo>
                  <a:lnTo>
                    <a:pt x="9671" y="4084"/>
                  </a:lnTo>
                  <a:lnTo>
                    <a:pt x="9671" y="4084"/>
                  </a:lnTo>
                  <a:lnTo>
                    <a:pt x="10556" y="4724"/>
                  </a:lnTo>
                  <a:lnTo>
                    <a:pt x="11365" y="5326"/>
                  </a:lnTo>
                  <a:lnTo>
                    <a:pt x="12098" y="5890"/>
                  </a:lnTo>
                  <a:lnTo>
                    <a:pt x="12738" y="6417"/>
                  </a:lnTo>
                  <a:lnTo>
                    <a:pt x="13265" y="6869"/>
                  </a:lnTo>
                  <a:lnTo>
                    <a:pt x="13679" y="7245"/>
                  </a:lnTo>
                  <a:lnTo>
                    <a:pt x="13961" y="7546"/>
                  </a:lnTo>
                  <a:lnTo>
                    <a:pt x="14036" y="7659"/>
                  </a:lnTo>
                  <a:lnTo>
                    <a:pt x="14093" y="7753"/>
                  </a:lnTo>
                  <a:lnTo>
                    <a:pt x="14093" y="7753"/>
                  </a:lnTo>
                  <a:lnTo>
                    <a:pt x="14093" y="7809"/>
                  </a:lnTo>
                  <a:lnTo>
                    <a:pt x="14093" y="7809"/>
                  </a:lnTo>
                  <a:lnTo>
                    <a:pt x="14093" y="7847"/>
                  </a:lnTo>
                  <a:lnTo>
                    <a:pt x="14093" y="7847"/>
                  </a:lnTo>
                  <a:lnTo>
                    <a:pt x="14093" y="7847"/>
                  </a:lnTo>
                  <a:lnTo>
                    <a:pt x="14074" y="7885"/>
                  </a:lnTo>
                  <a:lnTo>
                    <a:pt x="14074" y="7885"/>
                  </a:lnTo>
                  <a:lnTo>
                    <a:pt x="13905" y="8374"/>
                  </a:lnTo>
                  <a:lnTo>
                    <a:pt x="13679" y="8844"/>
                  </a:lnTo>
                  <a:lnTo>
                    <a:pt x="13434" y="9296"/>
                  </a:lnTo>
                  <a:lnTo>
                    <a:pt x="13152" y="974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40"/>
            <p:cNvSpPr/>
            <p:nvPr/>
          </p:nvSpPr>
          <p:spPr>
            <a:xfrm>
              <a:off x="1444150" y="3083050"/>
              <a:ext cx="69175" cy="69175"/>
            </a:xfrm>
            <a:custGeom>
              <a:avLst/>
              <a:gdLst/>
              <a:ahLst/>
              <a:cxnLst/>
              <a:rect l="l" t="t" r="r" b="b"/>
              <a:pathLst>
                <a:path w="2767" h="2767" extrusionOk="0">
                  <a:moveTo>
                    <a:pt x="1299" y="0"/>
                  </a:moveTo>
                  <a:lnTo>
                    <a:pt x="1167" y="19"/>
                  </a:lnTo>
                  <a:lnTo>
                    <a:pt x="1035" y="38"/>
                  </a:lnTo>
                  <a:lnTo>
                    <a:pt x="904" y="94"/>
                  </a:lnTo>
                  <a:lnTo>
                    <a:pt x="791" y="132"/>
                  </a:lnTo>
                  <a:lnTo>
                    <a:pt x="659" y="207"/>
                  </a:lnTo>
                  <a:lnTo>
                    <a:pt x="546" y="282"/>
                  </a:lnTo>
                  <a:lnTo>
                    <a:pt x="452" y="376"/>
                  </a:lnTo>
                  <a:lnTo>
                    <a:pt x="339" y="471"/>
                  </a:lnTo>
                  <a:lnTo>
                    <a:pt x="264" y="583"/>
                  </a:lnTo>
                  <a:lnTo>
                    <a:pt x="189" y="696"/>
                  </a:lnTo>
                  <a:lnTo>
                    <a:pt x="113" y="809"/>
                  </a:lnTo>
                  <a:lnTo>
                    <a:pt x="76" y="941"/>
                  </a:lnTo>
                  <a:lnTo>
                    <a:pt x="38" y="1073"/>
                  </a:lnTo>
                  <a:lnTo>
                    <a:pt x="19" y="1204"/>
                  </a:lnTo>
                  <a:lnTo>
                    <a:pt x="0" y="1336"/>
                  </a:lnTo>
                  <a:lnTo>
                    <a:pt x="0" y="1468"/>
                  </a:lnTo>
                  <a:lnTo>
                    <a:pt x="19" y="1599"/>
                  </a:lnTo>
                  <a:lnTo>
                    <a:pt x="38" y="1731"/>
                  </a:lnTo>
                  <a:lnTo>
                    <a:pt x="76" y="1863"/>
                  </a:lnTo>
                  <a:lnTo>
                    <a:pt x="132" y="1976"/>
                  </a:lnTo>
                  <a:lnTo>
                    <a:pt x="189" y="2107"/>
                  </a:lnTo>
                  <a:lnTo>
                    <a:pt x="283" y="2220"/>
                  </a:lnTo>
                  <a:lnTo>
                    <a:pt x="358" y="2314"/>
                  </a:lnTo>
                  <a:lnTo>
                    <a:pt x="471" y="2427"/>
                  </a:lnTo>
                  <a:lnTo>
                    <a:pt x="584" y="2503"/>
                  </a:lnTo>
                  <a:lnTo>
                    <a:pt x="697" y="2578"/>
                  </a:lnTo>
                  <a:lnTo>
                    <a:pt x="810" y="2653"/>
                  </a:lnTo>
                  <a:lnTo>
                    <a:pt x="941" y="2691"/>
                  </a:lnTo>
                  <a:lnTo>
                    <a:pt x="1073" y="2728"/>
                  </a:lnTo>
                  <a:lnTo>
                    <a:pt x="1205" y="2747"/>
                  </a:lnTo>
                  <a:lnTo>
                    <a:pt x="1336" y="2766"/>
                  </a:lnTo>
                  <a:lnTo>
                    <a:pt x="1468" y="2766"/>
                  </a:lnTo>
                  <a:lnTo>
                    <a:pt x="1600" y="2747"/>
                  </a:lnTo>
                  <a:lnTo>
                    <a:pt x="1731" y="2728"/>
                  </a:lnTo>
                  <a:lnTo>
                    <a:pt x="1844" y="2691"/>
                  </a:lnTo>
                  <a:lnTo>
                    <a:pt x="1976" y="2634"/>
                  </a:lnTo>
                  <a:lnTo>
                    <a:pt x="2089" y="2559"/>
                  </a:lnTo>
                  <a:lnTo>
                    <a:pt x="2202" y="2484"/>
                  </a:lnTo>
                  <a:lnTo>
                    <a:pt x="2315" y="2409"/>
                  </a:lnTo>
                  <a:lnTo>
                    <a:pt x="2409" y="2296"/>
                  </a:lnTo>
                  <a:lnTo>
                    <a:pt x="2503" y="2183"/>
                  </a:lnTo>
                  <a:lnTo>
                    <a:pt x="2578" y="2070"/>
                  </a:lnTo>
                  <a:lnTo>
                    <a:pt x="2635" y="1957"/>
                  </a:lnTo>
                  <a:lnTo>
                    <a:pt x="2691" y="1825"/>
                  </a:lnTo>
                  <a:lnTo>
                    <a:pt x="2729" y="1694"/>
                  </a:lnTo>
                  <a:lnTo>
                    <a:pt x="2748" y="1562"/>
                  </a:lnTo>
                  <a:lnTo>
                    <a:pt x="2766" y="1430"/>
                  </a:lnTo>
                  <a:lnTo>
                    <a:pt x="2766" y="1298"/>
                  </a:lnTo>
                  <a:lnTo>
                    <a:pt x="2748" y="1167"/>
                  </a:lnTo>
                  <a:lnTo>
                    <a:pt x="2710" y="1035"/>
                  </a:lnTo>
                  <a:lnTo>
                    <a:pt x="2672" y="903"/>
                  </a:lnTo>
                  <a:lnTo>
                    <a:pt x="2635" y="790"/>
                  </a:lnTo>
                  <a:lnTo>
                    <a:pt x="2559" y="659"/>
                  </a:lnTo>
                  <a:lnTo>
                    <a:pt x="2484" y="546"/>
                  </a:lnTo>
                  <a:lnTo>
                    <a:pt x="2390" y="452"/>
                  </a:lnTo>
                  <a:lnTo>
                    <a:pt x="2296" y="358"/>
                  </a:lnTo>
                  <a:lnTo>
                    <a:pt x="2183" y="264"/>
                  </a:lnTo>
                  <a:lnTo>
                    <a:pt x="2070" y="188"/>
                  </a:lnTo>
                  <a:lnTo>
                    <a:pt x="1938" y="132"/>
                  </a:lnTo>
                  <a:lnTo>
                    <a:pt x="1826" y="75"/>
                  </a:lnTo>
                  <a:lnTo>
                    <a:pt x="1694" y="38"/>
                  </a:lnTo>
                  <a:lnTo>
                    <a:pt x="1562" y="19"/>
                  </a:lnTo>
                  <a:lnTo>
                    <a:pt x="143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40"/>
            <p:cNvSpPr/>
            <p:nvPr/>
          </p:nvSpPr>
          <p:spPr>
            <a:xfrm>
              <a:off x="1532575" y="3207225"/>
              <a:ext cx="68700" cy="69175"/>
            </a:xfrm>
            <a:custGeom>
              <a:avLst/>
              <a:gdLst/>
              <a:ahLst/>
              <a:cxnLst/>
              <a:rect l="l" t="t" r="r" b="b"/>
              <a:pathLst>
                <a:path w="2748" h="2767" extrusionOk="0">
                  <a:moveTo>
                    <a:pt x="1280" y="0"/>
                  </a:moveTo>
                  <a:lnTo>
                    <a:pt x="1149" y="19"/>
                  </a:lnTo>
                  <a:lnTo>
                    <a:pt x="1036" y="38"/>
                  </a:lnTo>
                  <a:lnTo>
                    <a:pt x="904" y="95"/>
                  </a:lnTo>
                  <a:lnTo>
                    <a:pt x="772" y="132"/>
                  </a:lnTo>
                  <a:lnTo>
                    <a:pt x="659" y="207"/>
                  </a:lnTo>
                  <a:lnTo>
                    <a:pt x="546" y="283"/>
                  </a:lnTo>
                  <a:lnTo>
                    <a:pt x="434" y="377"/>
                  </a:lnTo>
                  <a:lnTo>
                    <a:pt x="339" y="471"/>
                  </a:lnTo>
                  <a:lnTo>
                    <a:pt x="245" y="584"/>
                  </a:lnTo>
                  <a:lnTo>
                    <a:pt x="170" y="697"/>
                  </a:lnTo>
                  <a:lnTo>
                    <a:pt x="114" y="810"/>
                  </a:lnTo>
                  <a:lnTo>
                    <a:pt x="57" y="941"/>
                  </a:lnTo>
                  <a:lnTo>
                    <a:pt x="20" y="1073"/>
                  </a:lnTo>
                  <a:lnTo>
                    <a:pt x="1" y="1205"/>
                  </a:lnTo>
                  <a:lnTo>
                    <a:pt x="1" y="1336"/>
                  </a:lnTo>
                  <a:lnTo>
                    <a:pt x="1" y="1468"/>
                  </a:lnTo>
                  <a:lnTo>
                    <a:pt x="1" y="1600"/>
                  </a:lnTo>
                  <a:lnTo>
                    <a:pt x="38" y="1731"/>
                  </a:lnTo>
                  <a:lnTo>
                    <a:pt x="76" y="1863"/>
                  </a:lnTo>
                  <a:lnTo>
                    <a:pt x="132" y="1976"/>
                  </a:lnTo>
                  <a:lnTo>
                    <a:pt x="189" y="2108"/>
                  </a:lnTo>
                  <a:lnTo>
                    <a:pt x="264" y="2221"/>
                  </a:lnTo>
                  <a:lnTo>
                    <a:pt x="358" y="2315"/>
                  </a:lnTo>
                  <a:lnTo>
                    <a:pt x="452" y="2428"/>
                  </a:lnTo>
                  <a:lnTo>
                    <a:pt x="565" y="2503"/>
                  </a:lnTo>
                  <a:lnTo>
                    <a:pt x="678" y="2578"/>
                  </a:lnTo>
                  <a:lnTo>
                    <a:pt x="810" y="2635"/>
                  </a:lnTo>
                  <a:lnTo>
                    <a:pt x="942" y="2691"/>
                  </a:lnTo>
                  <a:lnTo>
                    <a:pt x="1054" y="2729"/>
                  </a:lnTo>
                  <a:lnTo>
                    <a:pt x="1186" y="2748"/>
                  </a:lnTo>
                  <a:lnTo>
                    <a:pt x="1318" y="2766"/>
                  </a:lnTo>
                  <a:lnTo>
                    <a:pt x="1450" y="2766"/>
                  </a:lnTo>
                  <a:lnTo>
                    <a:pt x="1581" y="2748"/>
                  </a:lnTo>
                  <a:lnTo>
                    <a:pt x="1713" y="2729"/>
                  </a:lnTo>
                  <a:lnTo>
                    <a:pt x="1845" y="2672"/>
                  </a:lnTo>
                  <a:lnTo>
                    <a:pt x="1976" y="2635"/>
                  </a:lnTo>
                  <a:lnTo>
                    <a:pt x="2089" y="2559"/>
                  </a:lnTo>
                  <a:lnTo>
                    <a:pt x="2202" y="2484"/>
                  </a:lnTo>
                  <a:lnTo>
                    <a:pt x="2315" y="2409"/>
                  </a:lnTo>
                  <a:lnTo>
                    <a:pt x="2409" y="2296"/>
                  </a:lnTo>
                  <a:lnTo>
                    <a:pt x="2503" y="2183"/>
                  </a:lnTo>
                  <a:lnTo>
                    <a:pt x="2579" y="2070"/>
                  </a:lnTo>
                  <a:lnTo>
                    <a:pt x="2635" y="1957"/>
                  </a:lnTo>
                  <a:lnTo>
                    <a:pt x="2691" y="1826"/>
                  </a:lnTo>
                  <a:lnTo>
                    <a:pt x="2729" y="1694"/>
                  </a:lnTo>
                  <a:lnTo>
                    <a:pt x="2748" y="1562"/>
                  </a:lnTo>
                  <a:lnTo>
                    <a:pt x="2748" y="1430"/>
                  </a:lnTo>
                  <a:lnTo>
                    <a:pt x="2748" y="1299"/>
                  </a:lnTo>
                  <a:lnTo>
                    <a:pt x="2729" y="1167"/>
                  </a:lnTo>
                  <a:lnTo>
                    <a:pt x="2710" y="1035"/>
                  </a:lnTo>
                  <a:lnTo>
                    <a:pt x="2673" y="904"/>
                  </a:lnTo>
                  <a:lnTo>
                    <a:pt x="2616" y="791"/>
                  </a:lnTo>
                  <a:lnTo>
                    <a:pt x="2560" y="659"/>
                  </a:lnTo>
                  <a:lnTo>
                    <a:pt x="2484" y="546"/>
                  </a:lnTo>
                  <a:lnTo>
                    <a:pt x="2390" y="452"/>
                  </a:lnTo>
                  <a:lnTo>
                    <a:pt x="2296" y="358"/>
                  </a:lnTo>
                  <a:lnTo>
                    <a:pt x="2183" y="264"/>
                  </a:lnTo>
                  <a:lnTo>
                    <a:pt x="2070" y="189"/>
                  </a:lnTo>
                  <a:lnTo>
                    <a:pt x="1939" y="132"/>
                  </a:lnTo>
                  <a:lnTo>
                    <a:pt x="1807" y="76"/>
                  </a:lnTo>
                  <a:lnTo>
                    <a:pt x="1694" y="38"/>
                  </a:lnTo>
                  <a:lnTo>
                    <a:pt x="1562" y="19"/>
                  </a:lnTo>
                  <a:lnTo>
                    <a:pt x="1431"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40"/>
            <p:cNvSpPr/>
            <p:nvPr/>
          </p:nvSpPr>
          <p:spPr>
            <a:xfrm>
              <a:off x="1537750" y="3146550"/>
              <a:ext cx="37200" cy="36700"/>
            </a:xfrm>
            <a:custGeom>
              <a:avLst/>
              <a:gdLst/>
              <a:ahLst/>
              <a:cxnLst/>
              <a:rect l="l" t="t" r="r" b="b"/>
              <a:pathLst>
                <a:path w="1488" h="1468" extrusionOk="0">
                  <a:moveTo>
                    <a:pt x="697" y="0"/>
                  </a:moveTo>
                  <a:lnTo>
                    <a:pt x="565" y="19"/>
                  </a:lnTo>
                  <a:lnTo>
                    <a:pt x="434" y="75"/>
                  </a:lnTo>
                  <a:lnTo>
                    <a:pt x="302" y="151"/>
                  </a:lnTo>
                  <a:lnTo>
                    <a:pt x="189" y="245"/>
                  </a:lnTo>
                  <a:lnTo>
                    <a:pt x="95" y="358"/>
                  </a:lnTo>
                  <a:lnTo>
                    <a:pt x="38" y="508"/>
                  </a:lnTo>
                  <a:lnTo>
                    <a:pt x="20" y="640"/>
                  </a:lnTo>
                  <a:lnTo>
                    <a:pt x="1" y="772"/>
                  </a:lnTo>
                  <a:lnTo>
                    <a:pt x="38" y="922"/>
                  </a:lnTo>
                  <a:lnTo>
                    <a:pt x="76" y="1054"/>
                  </a:lnTo>
                  <a:lnTo>
                    <a:pt x="151" y="1186"/>
                  </a:lnTo>
                  <a:lnTo>
                    <a:pt x="264" y="1280"/>
                  </a:lnTo>
                  <a:lnTo>
                    <a:pt x="377" y="1374"/>
                  </a:lnTo>
                  <a:lnTo>
                    <a:pt x="509" y="1430"/>
                  </a:lnTo>
                  <a:lnTo>
                    <a:pt x="640" y="1468"/>
                  </a:lnTo>
                  <a:lnTo>
                    <a:pt x="791" y="1468"/>
                  </a:lnTo>
                  <a:lnTo>
                    <a:pt x="923" y="1449"/>
                  </a:lnTo>
                  <a:lnTo>
                    <a:pt x="1054" y="1393"/>
                  </a:lnTo>
                  <a:lnTo>
                    <a:pt x="1186" y="1317"/>
                  </a:lnTo>
                  <a:lnTo>
                    <a:pt x="1299" y="1223"/>
                  </a:lnTo>
                  <a:lnTo>
                    <a:pt x="1393" y="1110"/>
                  </a:lnTo>
                  <a:lnTo>
                    <a:pt x="1450" y="979"/>
                  </a:lnTo>
                  <a:lnTo>
                    <a:pt x="1468" y="828"/>
                  </a:lnTo>
                  <a:lnTo>
                    <a:pt x="1487" y="696"/>
                  </a:lnTo>
                  <a:lnTo>
                    <a:pt x="1468" y="546"/>
                  </a:lnTo>
                  <a:lnTo>
                    <a:pt x="1412" y="414"/>
                  </a:lnTo>
                  <a:lnTo>
                    <a:pt x="1337" y="282"/>
                  </a:lnTo>
                  <a:lnTo>
                    <a:pt x="1243" y="188"/>
                  </a:lnTo>
                  <a:lnTo>
                    <a:pt x="1111" y="94"/>
                  </a:lnTo>
                  <a:lnTo>
                    <a:pt x="979" y="38"/>
                  </a:lnTo>
                  <a:lnTo>
                    <a:pt x="847"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40"/>
            <p:cNvSpPr/>
            <p:nvPr/>
          </p:nvSpPr>
          <p:spPr>
            <a:xfrm>
              <a:off x="1527875" y="3050575"/>
              <a:ext cx="36725" cy="37200"/>
            </a:xfrm>
            <a:custGeom>
              <a:avLst/>
              <a:gdLst/>
              <a:ahLst/>
              <a:cxnLst/>
              <a:rect l="l" t="t" r="r" b="b"/>
              <a:pathLst>
                <a:path w="1469" h="1488" extrusionOk="0">
                  <a:moveTo>
                    <a:pt x="678" y="1"/>
                  </a:moveTo>
                  <a:lnTo>
                    <a:pt x="546" y="38"/>
                  </a:lnTo>
                  <a:lnTo>
                    <a:pt x="415" y="76"/>
                  </a:lnTo>
                  <a:lnTo>
                    <a:pt x="283" y="151"/>
                  </a:lnTo>
                  <a:lnTo>
                    <a:pt x="170" y="264"/>
                  </a:lnTo>
                  <a:lnTo>
                    <a:pt x="95" y="377"/>
                  </a:lnTo>
                  <a:lnTo>
                    <a:pt x="38" y="509"/>
                  </a:lnTo>
                  <a:lnTo>
                    <a:pt x="1" y="641"/>
                  </a:lnTo>
                  <a:lnTo>
                    <a:pt x="1" y="791"/>
                  </a:lnTo>
                  <a:lnTo>
                    <a:pt x="19" y="923"/>
                  </a:lnTo>
                  <a:lnTo>
                    <a:pt x="57" y="1073"/>
                  </a:lnTo>
                  <a:lnTo>
                    <a:pt x="132" y="1186"/>
                  </a:lnTo>
                  <a:lnTo>
                    <a:pt x="245" y="1299"/>
                  </a:lnTo>
                  <a:lnTo>
                    <a:pt x="358" y="1393"/>
                  </a:lnTo>
                  <a:lnTo>
                    <a:pt x="490" y="1450"/>
                  </a:lnTo>
                  <a:lnTo>
                    <a:pt x="640" y="1487"/>
                  </a:lnTo>
                  <a:lnTo>
                    <a:pt x="772" y="1487"/>
                  </a:lnTo>
                  <a:lnTo>
                    <a:pt x="923" y="1468"/>
                  </a:lnTo>
                  <a:lnTo>
                    <a:pt x="1054" y="1412"/>
                  </a:lnTo>
                  <a:lnTo>
                    <a:pt x="1167" y="1337"/>
                  </a:lnTo>
                  <a:lnTo>
                    <a:pt x="1280" y="1243"/>
                  </a:lnTo>
                  <a:lnTo>
                    <a:pt x="1374" y="1111"/>
                  </a:lnTo>
                  <a:lnTo>
                    <a:pt x="1431" y="979"/>
                  </a:lnTo>
                  <a:lnTo>
                    <a:pt x="1468" y="848"/>
                  </a:lnTo>
                  <a:lnTo>
                    <a:pt x="1468" y="697"/>
                  </a:lnTo>
                  <a:lnTo>
                    <a:pt x="1449" y="565"/>
                  </a:lnTo>
                  <a:lnTo>
                    <a:pt x="1393" y="434"/>
                  </a:lnTo>
                  <a:lnTo>
                    <a:pt x="1318" y="302"/>
                  </a:lnTo>
                  <a:lnTo>
                    <a:pt x="1224" y="189"/>
                  </a:lnTo>
                  <a:lnTo>
                    <a:pt x="1092" y="114"/>
                  </a:lnTo>
                  <a:lnTo>
                    <a:pt x="960" y="38"/>
                  </a:lnTo>
                  <a:lnTo>
                    <a:pt x="829" y="20"/>
                  </a:lnTo>
                  <a:lnTo>
                    <a:pt x="678"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40"/>
            <p:cNvSpPr/>
            <p:nvPr/>
          </p:nvSpPr>
          <p:spPr>
            <a:xfrm>
              <a:off x="1628075" y="3151250"/>
              <a:ext cx="68700" cy="69175"/>
            </a:xfrm>
            <a:custGeom>
              <a:avLst/>
              <a:gdLst/>
              <a:ahLst/>
              <a:cxnLst/>
              <a:rect l="l" t="t" r="r" b="b"/>
              <a:pathLst>
                <a:path w="2748" h="2767" extrusionOk="0">
                  <a:moveTo>
                    <a:pt x="1299" y="0"/>
                  </a:moveTo>
                  <a:lnTo>
                    <a:pt x="1167" y="19"/>
                  </a:lnTo>
                  <a:lnTo>
                    <a:pt x="1035" y="57"/>
                  </a:lnTo>
                  <a:lnTo>
                    <a:pt x="903" y="94"/>
                  </a:lnTo>
                  <a:lnTo>
                    <a:pt x="772" y="132"/>
                  </a:lnTo>
                  <a:lnTo>
                    <a:pt x="659" y="207"/>
                  </a:lnTo>
                  <a:lnTo>
                    <a:pt x="546" y="283"/>
                  </a:lnTo>
                  <a:lnTo>
                    <a:pt x="433" y="377"/>
                  </a:lnTo>
                  <a:lnTo>
                    <a:pt x="339" y="471"/>
                  </a:lnTo>
                  <a:lnTo>
                    <a:pt x="245" y="584"/>
                  </a:lnTo>
                  <a:lnTo>
                    <a:pt x="170" y="697"/>
                  </a:lnTo>
                  <a:lnTo>
                    <a:pt x="113" y="828"/>
                  </a:lnTo>
                  <a:lnTo>
                    <a:pt x="57" y="941"/>
                  </a:lnTo>
                  <a:lnTo>
                    <a:pt x="19" y="1073"/>
                  </a:lnTo>
                  <a:lnTo>
                    <a:pt x="0" y="1205"/>
                  </a:lnTo>
                  <a:lnTo>
                    <a:pt x="0" y="1336"/>
                  </a:lnTo>
                  <a:lnTo>
                    <a:pt x="0" y="1468"/>
                  </a:lnTo>
                  <a:lnTo>
                    <a:pt x="19" y="1600"/>
                  </a:lnTo>
                  <a:lnTo>
                    <a:pt x="38" y="1731"/>
                  </a:lnTo>
                  <a:lnTo>
                    <a:pt x="76" y="1863"/>
                  </a:lnTo>
                  <a:lnTo>
                    <a:pt x="132" y="1976"/>
                  </a:lnTo>
                  <a:lnTo>
                    <a:pt x="189" y="2108"/>
                  </a:lnTo>
                  <a:lnTo>
                    <a:pt x="264" y="2221"/>
                  </a:lnTo>
                  <a:lnTo>
                    <a:pt x="358" y="2315"/>
                  </a:lnTo>
                  <a:lnTo>
                    <a:pt x="452" y="2428"/>
                  </a:lnTo>
                  <a:lnTo>
                    <a:pt x="565" y="2503"/>
                  </a:lnTo>
                  <a:lnTo>
                    <a:pt x="678" y="2578"/>
                  </a:lnTo>
                  <a:lnTo>
                    <a:pt x="809" y="2653"/>
                  </a:lnTo>
                  <a:lnTo>
                    <a:pt x="941" y="2691"/>
                  </a:lnTo>
                  <a:lnTo>
                    <a:pt x="1054" y="2729"/>
                  </a:lnTo>
                  <a:lnTo>
                    <a:pt x="1186" y="2766"/>
                  </a:lnTo>
                  <a:lnTo>
                    <a:pt x="1468" y="2766"/>
                  </a:lnTo>
                  <a:lnTo>
                    <a:pt x="1600" y="2747"/>
                  </a:lnTo>
                  <a:lnTo>
                    <a:pt x="1713" y="2729"/>
                  </a:lnTo>
                  <a:lnTo>
                    <a:pt x="1844" y="2691"/>
                  </a:lnTo>
                  <a:lnTo>
                    <a:pt x="1976" y="2635"/>
                  </a:lnTo>
                  <a:lnTo>
                    <a:pt x="2089" y="2578"/>
                  </a:lnTo>
                  <a:lnTo>
                    <a:pt x="2202" y="2484"/>
                  </a:lnTo>
                  <a:lnTo>
                    <a:pt x="2315" y="2409"/>
                  </a:lnTo>
                  <a:lnTo>
                    <a:pt x="2409" y="2296"/>
                  </a:lnTo>
                  <a:lnTo>
                    <a:pt x="2503" y="2183"/>
                  </a:lnTo>
                  <a:lnTo>
                    <a:pt x="2578" y="2070"/>
                  </a:lnTo>
                  <a:lnTo>
                    <a:pt x="2635" y="1957"/>
                  </a:lnTo>
                  <a:lnTo>
                    <a:pt x="2691" y="1826"/>
                  </a:lnTo>
                  <a:lnTo>
                    <a:pt x="2729" y="1694"/>
                  </a:lnTo>
                  <a:lnTo>
                    <a:pt x="2747" y="1562"/>
                  </a:lnTo>
                  <a:lnTo>
                    <a:pt x="2747" y="1430"/>
                  </a:lnTo>
                  <a:lnTo>
                    <a:pt x="2747" y="1299"/>
                  </a:lnTo>
                  <a:lnTo>
                    <a:pt x="2747" y="1167"/>
                  </a:lnTo>
                  <a:lnTo>
                    <a:pt x="2710" y="1035"/>
                  </a:lnTo>
                  <a:lnTo>
                    <a:pt x="2672" y="922"/>
                  </a:lnTo>
                  <a:lnTo>
                    <a:pt x="2616" y="791"/>
                  </a:lnTo>
                  <a:lnTo>
                    <a:pt x="2559" y="678"/>
                  </a:lnTo>
                  <a:lnTo>
                    <a:pt x="2484" y="565"/>
                  </a:lnTo>
                  <a:lnTo>
                    <a:pt x="2390" y="452"/>
                  </a:lnTo>
                  <a:lnTo>
                    <a:pt x="2296" y="358"/>
                  </a:lnTo>
                  <a:lnTo>
                    <a:pt x="2183" y="264"/>
                  </a:lnTo>
                  <a:lnTo>
                    <a:pt x="2070" y="189"/>
                  </a:lnTo>
                  <a:lnTo>
                    <a:pt x="1938" y="132"/>
                  </a:lnTo>
                  <a:lnTo>
                    <a:pt x="1807" y="76"/>
                  </a:lnTo>
                  <a:lnTo>
                    <a:pt x="1694" y="38"/>
                  </a:lnTo>
                  <a:lnTo>
                    <a:pt x="1562" y="19"/>
                  </a:lnTo>
                  <a:lnTo>
                    <a:pt x="143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40"/>
            <p:cNvSpPr/>
            <p:nvPr/>
          </p:nvSpPr>
          <p:spPr>
            <a:xfrm>
              <a:off x="1486950" y="2968725"/>
              <a:ext cx="285075" cy="196650"/>
            </a:xfrm>
            <a:custGeom>
              <a:avLst/>
              <a:gdLst/>
              <a:ahLst/>
              <a:cxnLst/>
              <a:rect l="l" t="t" r="r" b="b"/>
              <a:pathLst>
                <a:path w="11403" h="7866" extrusionOk="0">
                  <a:moveTo>
                    <a:pt x="132" y="1"/>
                  </a:moveTo>
                  <a:lnTo>
                    <a:pt x="38" y="20"/>
                  </a:lnTo>
                  <a:lnTo>
                    <a:pt x="19" y="39"/>
                  </a:lnTo>
                  <a:lnTo>
                    <a:pt x="1" y="76"/>
                  </a:lnTo>
                  <a:lnTo>
                    <a:pt x="1" y="114"/>
                  </a:lnTo>
                  <a:lnTo>
                    <a:pt x="57" y="227"/>
                  </a:lnTo>
                  <a:lnTo>
                    <a:pt x="170" y="358"/>
                  </a:lnTo>
                  <a:lnTo>
                    <a:pt x="321" y="547"/>
                  </a:lnTo>
                  <a:lnTo>
                    <a:pt x="528" y="754"/>
                  </a:lnTo>
                  <a:lnTo>
                    <a:pt x="791" y="979"/>
                  </a:lnTo>
                  <a:lnTo>
                    <a:pt x="1431" y="1544"/>
                  </a:lnTo>
                  <a:lnTo>
                    <a:pt x="2240" y="2184"/>
                  </a:lnTo>
                  <a:lnTo>
                    <a:pt x="3162" y="2880"/>
                  </a:lnTo>
                  <a:lnTo>
                    <a:pt x="4215" y="3651"/>
                  </a:lnTo>
                  <a:lnTo>
                    <a:pt x="5363" y="4441"/>
                  </a:lnTo>
                  <a:lnTo>
                    <a:pt x="6473" y="5194"/>
                  </a:lnTo>
                  <a:lnTo>
                    <a:pt x="7527" y="5871"/>
                  </a:lnTo>
                  <a:lnTo>
                    <a:pt x="8487" y="6473"/>
                  </a:lnTo>
                  <a:lnTo>
                    <a:pt x="9352" y="6982"/>
                  </a:lnTo>
                  <a:lnTo>
                    <a:pt x="10086" y="7395"/>
                  </a:lnTo>
                  <a:lnTo>
                    <a:pt x="10688" y="7678"/>
                  </a:lnTo>
                  <a:lnTo>
                    <a:pt x="10933" y="7772"/>
                  </a:lnTo>
                  <a:lnTo>
                    <a:pt x="11121" y="7847"/>
                  </a:lnTo>
                  <a:lnTo>
                    <a:pt x="11271" y="7866"/>
                  </a:lnTo>
                  <a:lnTo>
                    <a:pt x="11365" y="7866"/>
                  </a:lnTo>
                  <a:lnTo>
                    <a:pt x="11403" y="7847"/>
                  </a:lnTo>
                  <a:lnTo>
                    <a:pt x="11403" y="7809"/>
                  </a:lnTo>
                  <a:lnTo>
                    <a:pt x="11403" y="7753"/>
                  </a:lnTo>
                  <a:lnTo>
                    <a:pt x="11346" y="7659"/>
                  </a:lnTo>
                  <a:lnTo>
                    <a:pt x="11271" y="7546"/>
                  </a:lnTo>
                  <a:lnTo>
                    <a:pt x="10989" y="7245"/>
                  </a:lnTo>
                  <a:lnTo>
                    <a:pt x="10575" y="6869"/>
                  </a:lnTo>
                  <a:lnTo>
                    <a:pt x="10048" y="6417"/>
                  </a:lnTo>
                  <a:lnTo>
                    <a:pt x="9408" y="5890"/>
                  </a:lnTo>
                  <a:lnTo>
                    <a:pt x="8675" y="5326"/>
                  </a:lnTo>
                  <a:lnTo>
                    <a:pt x="7866" y="4724"/>
                  </a:lnTo>
                  <a:lnTo>
                    <a:pt x="6981" y="4084"/>
                  </a:lnTo>
                  <a:lnTo>
                    <a:pt x="6040" y="3444"/>
                  </a:lnTo>
                  <a:lnTo>
                    <a:pt x="4799" y="2597"/>
                  </a:lnTo>
                  <a:lnTo>
                    <a:pt x="4667" y="2522"/>
                  </a:lnTo>
                  <a:lnTo>
                    <a:pt x="4535" y="2428"/>
                  </a:lnTo>
                  <a:lnTo>
                    <a:pt x="4404" y="2334"/>
                  </a:lnTo>
                  <a:lnTo>
                    <a:pt x="4140" y="2165"/>
                  </a:lnTo>
                  <a:lnTo>
                    <a:pt x="3143" y="1544"/>
                  </a:lnTo>
                  <a:lnTo>
                    <a:pt x="2898" y="1393"/>
                  </a:lnTo>
                  <a:lnTo>
                    <a:pt x="2560" y="1205"/>
                  </a:lnTo>
                  <a:lnTo>
                    <a:pt x="1732" y="716"/>
                  </a:lnTo>
                  <a:lnTo>
                    <a:pt x="1054" y="358"/>
                  </a:lnTo>
                  <a:lnTo>
                    <a:pt x="1017" y="340"/>
                  </a:lnTo>
                  <a:lnTo>
                    <a:pt x="866" y="264"/>
                  </a:lnTo>
                  <a:lnTo>
                    <a:pt x="791" y="246"/>
                  </a:lnTo>
                  <a:lnTo>
                    <a:pt x="697" y="189"/>
                  </a:lnTo>
                  <a:lnTo>
                    <a:pt x="659" y="170"/>
                  </a:lnTo>
                  <a:lnTo>
                    <a:pt x="433" y="95"/>
                  </a:lnTo>
                  <a:lnTo>
                    <a:pt x="264" y="39"/>
                  </a:lnTo>
                  <a:lnTo>
                    <a:pt x="132"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40"/>
            <p:cNvSpPr/>
            <p:nvPr/>
          </p:nvSpPr>
          <p:spPr>
            <a:xfrm>
              <a:off x="1590900" y="2966375"/>
              <a:ext cx="195725" cy="324600"/>
            </a:xfrm>
            <a:custGeom>
              <a:avLst/>
              <a:gdLst/>
              <a:ahLst/>
              <a:cxnLst/>
              <a:rect l="l" t="t" r="r" b="b"/>
              <a:pathLst>
                <a:path w="7829" h="12984" extrusionOk="0">
                  <a:moveTo>
                    <a:pt x="1" y="12965"/>
                  </a:moveTo>
                  <a:lnTo>
                    <a:pt x="358" y="12984"/>
                  </a:lnTo>
                  <a:lnTo>
                    <a:pt x="428" y="12981"/>
                  </a:lnTo>
                  <a:lnTo>
                    <a:pt x="428" y="12981"/>
                  </a:lnTo>
                  <a:lnTo>
                    <a:pt x="1" y="12965"/>
                  </a:lnTo>
                  <a:close/>
                  <a:moveTo>
                    <a:pt x="5363" y="1"/>
                  </a:moveTo>
                  <a:lnTo>
                    <a:pt x="5570" y="490"/>
                  </a:lnTo>
                  <a:lnTo>
                    <a:pt x="5740" y="979"/>
                  </a:lnTo>
                  <a:lnTo>
                    <a:pt x="5890" y="1450"/>
                  </a:lnTo>
                  <a:lnTo>
                    <a:pt x="6022" y="1920"/>
                  </a:lnTo>
                  <a:lnTo>
                    <a:pt x="6116" y="2372"/>
                  </a:lnTo>
                  <a:lnTo>
                    <a:pt x="6210" y="2804"/>
                  </a:lnTo>
                  <a:lnTo>
                    <a:pt x="6267" y="3237"/>
                  </a:lnTo>
                  <a:lnTo>
                    <a:pt x="6323" y="3651"/>
                  </a:lnTo>
                  <a:lnTo>
                    <a:pt x="6342" y="4065"/>
                  </a:lnTo>
                  <a:lnTo>
                    <a:pt x="6342" y="4460"/>
                  </a:lnTo>
                  <a:lnTo>
                    <a:pt x="6342" y="4855"/>
                  </a:lnTo>
                  <a:lnTo>
                    <a:pt x="6304" y="5232"/>
                  </a:lnTo>
                  <a:lnTo>
                    <a:pt x="6267" y="5608"/>
                  </a:lnTo>
                  <a:lnTo>
                    <a:pt x="6210" y="5965"/>
                  </a:lnTo>
                  <a:lnTo>
                    <a:pt x="6135" y="6304"/>
                  </a:lnTo>
                  <a:lnTo>
                    <a:pt x="6060" y="6643"/>
                  </a:lnTo>
                  <a:lnTo>
                    <a:pt x="6530" y="7057"/>
                  </a:lnTo>
                  <a:lnTo>
                    <a:pt x="6887" y="7395"/>
                  </a:lnTo>
                  <a:lnTo>
                    <a:pt x="7113" y="7659"/>
                  </a:lnTo>
                  <a:lnTo>
                    <a:pt x="7188" y="7772"/>
                  </a:lnTo>
                  <a:lnTo>
                    <a:pt x="7245" y="7847"/>
                  </a:lnTo>
                  <a:lnTo>
                    <a:pt x="7245" y="7903"/>
                  </a:lnTo>
                  <a:lnTo>
                    <a:pt x="7245" y="7941"/>
                  </a:lnTo>
                  <a:lnTo>
                    <a:pt x="7226" y="7979"/>
                  </a:lnTo>
                  <a:lnTo>
                    <a:pt x="7057" y="8468"/>
                  </a:lnTo>
                  <a:lnTo>
                    <a:pt x="6831" y="8938"/>
                  </a:lnTo>
                  <a:lnTo>
                    <a:pt x="6586" y="9390"/>
                  </a:lnTo>
                  <a:lnTo>
                    <a:pt x="6304" y="9841"/>
                  </a:lnTo>
                  <a:lnTo>
                    <a:pt x="6041" y="10218"/>
                  </a:lnTo>
                  <a:lnTo>
                    <a:pt x="5740" y="10556"/>
                  </a:lnTo>
                  <a:lnTo>
                    <a:pt x="5439" y="10895"/>
                  </a:lnTo>
                  <a:lnTo>
                    <a:pt x="5119" y="11196"/>
                  </a:lnTo>
                  <a:lnTo>
                    <a:pt x="4761" y="11478"/>
                  </a:lnTo>
                  <a:lnTo>
                    <a:pt x="4423" y="11723"/>
                  </a:lnTo>
                  <a:lnTo>
                    <a:pt x="4046" y="11968"/>
                  </a:lnTo>
                  <a:lnTo>
                    <a:pt x="3670" y="12175"/>
                  </a:lnTo>
                  <a:lnTo>
                    <a:pt x="3275" y="12363"/>
                  </a:lnTo>
                  <a:lnTo>
                    <a:pt x="2880" y="12532"/>
                  </a:lnTo>
                  <a:lnTo>
                    <a:pt x="2466" y="12664"/>
                  </a:lnTo>
                  <a:lnTo>
                    <a:pt x="2052" y="12777"/>
                  </a:lnTo>
                  <a:lnTo>
                    <a:pt x="1638" y="12871"/>
                  </a:lnTo>
                  <a:lnTo>
                    <a:pt x="1205" y="12927"/>
                  </a:lnTo>
                  <a:lnTo>
                    <a:pt x="791" y="12965"/>
                  </a:lnTo>
                  <a:lnTo>
                    <a:pt x="428" y="12981"/>
                  </a:lnTo>
                  <a:lnTo>
                    <a:pt x="428" y="12981"/>
                  </a:lnTo>
                  <a:lnTo>
                    <a:pt x="509" y="12984"/>
                  </a:lnTo>
                  <a:lnTo>
                    <a:pt x="848" y="12984"/>
                  </a:lnTo>
                  <a:lnTo>
                    <a:pt x="1186" y="12946"/>
                  </a:lnTo>
                  <a:lnTo>
                    <a:pt x="1525" y="12908"/>
                  </a:lnTo>
                  <a:lnTo>
                    <a:pt x="1864" y="12852"/>
                  </a:lnTo>
                  <a:lnTo>
                    <a:pt x="2184" y="12777"/>
                  </a:lnTo>
                  <a:lnTo>
                    <a:pt x="2503" y="12701"/>
                  </a:lnTo>
                  <a:lnTo>
                    <a:pt x="2823" y="12589"/>
                  </a:lnTo>
                  <a:lnTo>
                    <a:pt x="3124" y="12476"/>
                  </a:lnTo>
                  <a:lnTo>
                    <a:pt x="3425" y="12344"/>
                  </a:lnTo>
                  <a:lnTo>
                    <a:pt x="3726" y="12193"/>
                  </a:lnTo>
                  <a:lnTo>
                    <a:pt x="4009" y="12043"/>
                  </a:lnTo>
                  <a:lnTo>
                    <a:pt x="4291" y="11874"/>
                  </a:lnTo>
                  <a:lnTo>
                    <a:pt x="4554" y="11685"/>
                  </a:lnTo>
                  <a:lnTo>
                    <a:pt x="4818" y="11497"/>
                  </a:lnTo>
                  <a:lnTo>
                    <a:pt x="5062" y="11290"/>
                  </a:lnTo>
                  <a:lnTo>
                    <a:pt x="5307" y="11083"/>
                  </a:lnTo>
                  <a:lnTo>
                    <a:pt x="5533" y="10857"/>
                  </a:lnTo>
                  <a:lnTo>
                    <a:pt x="5758" y="10613"/>
                  </a:lnTo>
                  <a:lnTo>
                    <a:pt x="5984" y="10368"/>
                  </a:lnTo>
                  <a:lnTo>
                    <a:pt x="6172" y="10105"/>
                  </a:lnTo>
                  <a:lnTo>
                    <a:pt x="6379" y="9841"/>
                  </a:lnTo>
                  <a:lnTo>
                    <a:pt x="6568" y="9559"/>
                  </a:lnTo>
                  <a:lnTo>
                    <a:pt x="6737" y="9277"/>
                  </a:lnTo>
                  <a:lnTo>
                    <a:pt x="6887" y="8995"/>
                  </a:lnTo>
                  <a:lnTo>
                    <a:pt x="7038" y="8694"/>
                  </a:lnTo>
                  <a:lnTo>
                    <a:pt x="7188" y="8374"/>
                  </a:lnTo>
                  <a:lnTo>
                    <a:pt x="7301" y="8073"/>
                  </a:lnTo>
                  <a:lnTo>
                    <a:pt x="7414" y="7753"/>
                  </a:lnTo>
                  <a:lnTo>
                    <a:pt x="7527" y="7414"/>
                  </a:lnTo>
                  <a:lnTo>
                    <a:pt x="7621" y="7076"/>
                  </a:lnTo>
                  <a:lnTo>
                    <a:pt x="7696" y="6737"/>
                  </a:lnTo>
                  <a:lnTo>
                    <a:pt x="7753" y="6398"/>
                  </a:lnTo>
                  <a:lnTo>
                    <a:pt x="7791" y="6041"/>
                  </a:lnTo>
                  <a:lnTo>
                    <a:pt x="7828" y="5702"/>
                  </a:lnTo>
                  <a:lnTo>
                    <a:pt x="7828" y="5344"/>
                  </a:lnTo>
                  <a:lnTo>
                    <a:pt x="7828" y="5025"/>
                  </a:lnTo>
                  <a:lnTo>
                    <a:pt x="7809" y="4705"/>
                  </a:lnTo>
                  <a:lnTo>
                    <a:pt x="7753" y="4385"/>
                  </a:lnTo>
                  <a:lnTo>
                    <a:pt x="7715" y="4065"/>
                  </a:lnTo>
                  <a:lnTo>
                    <a:pt x="7640" y="3783"/>
                  </a:lnTo>
                  <a:lnTo>
                    <a:pt x="7565" y="3482"/>
                  </a:lnTo>
                  <a:lnTo>
                    <a:pt x="7471" y="3218"/>
                  </a:lnTo>
                  <a:lnTo>
                    <a:pt x="7377" y="2936"/>
                  </a:lnTo>
                  <a:lnTo>
                    <a:pt x="7264" y="2673"/>
                  </a:lnTo>
                  <a:lnTo>
                    <a:pt x="7038" y="2202"/>
                  </a:lnTo>
                  <a:lnTo>
                    <a:pt x="6793" y="1751"/>
                  </a:lnTo>
                  <a:lnTo>
                    <a:pt x="6530" y="1356"/>
                  </a:lnTo>
                  <a:lnTo>
                    <a:pt x="6285" y="998"/>
                  </a:lnTo>
                  <a:lnTo>
                    <a:pt x="6041" y="697"/>
                  </a:lnTo>
                  <a:lnTo>
                    <a:pt x="5834" y="452"/>
                  </a:lnTo>
                  <a:lnTo>
                    <a:pt x="5495" y="114"/>
                  </a:lnTo>
                  <a:lnTo>
                    <a:pt x="5363"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40"/>
            <p:cNvSpPr/>
            <p:nvPr/>
          </p:nvSpPr>
          <p:spPr>
            <a:xfrm>
              <a:off x="1590900" y="2966375"/>
              <a:ext cx="195725" cy="324600"/>
            </a:xfrm>
            <a:custGeom>
              <a:avLst/>
              <a:gdLst/>
              <a:ahLst/>
              <a:cxnLst/>
              <a:rect l="l" t="t" r="r" b="b"/>
              <a:pathLst>
                <a:path w="7829" h="12984" fill="none" extrusionOk="0">
                  <a:moveTo>
                    <a:pt x="5363" y="1"/>
                  </a:moveTo>
                  <a:lnTo>
                    <a:pt x="5363" y="1"/>
                  </a:lnTo>
                  <a:lnTo>
                    <a:pt x="5570" y="490"/>
                  </a:lnTo>
                  <a:lnTo>
                    <a:pt x="5740" y="979"/>
                  </a:lnTo>
                  <a:lnTo>
                    <a:pt x="5890" y="1450"/>
                  </a:lnTo>
                  <a:lnTo>
                    <a:pt x="6022" y="1920"/>
                  </a:lnTo>
                  <a:lnTo>
                    <a:pt x="6116" y="2372"/>
                  </a:lnTo>
                  <a:lnTo>
                    <a:pt x="6210" y="2804"/>
                  </a:lnTo>
                  <a:lnTo>
                    <a:pt x="6267" y="3237"/>
                  </a:lnTo>
                  <a:lnTo>
                    <a:pt x="6323" y="3651"/>
                  </a:lnTo>
                  <a:lnTo>
                    <a:pt x="6342" y="4065"/>
                  </a:lnTo>
                  <a:lnTo>
                    <a:pt x="6342" y="4460"/>
                  </a:lnTo>
                  <a:lnTo>
                    <a:pt x="6342" y="4855"/>
                  </a:lnTo>
                  <a:lnTo>
                    <a:pt x="6304" y="5232"/>
                  </a:lnTo>
                  <a:lnTo>
                    <a:pt x="6267" y="5608"/>
                  </a:lnTo>
                  <a:lnTo>
                    <a:pt x="6210" y="5965"/>
                  </a:lnTo>
                  <a:lnTo>
                    <a:pt x="6135" y="6304"/>
                  </a:lnTo>
                  <a:lnTo>
                    <a:pt x="6060" y="6643"/>
                  </a:lnTo>
                  <a:lnTo>
                    <a:pt x="6060" y="6643"/>
                  </a:lnTo>
                  <a:lnTo>
                    <a:pt x="6530" y="7057"/>
                  </a:lnTo>
                  <a:lnTo>
                    <a:pt x="6887" y="7395"/>
                  </a:lnTo>
                  <a:lnTo>
                    <a:pt x="7113" y="7659"/>
                  </a:lnTo>
                  <a:lnTo>
                    <a:pt x="7188" y="7772"/>
                  </a:lnTo>
                  <a:lnTo>
                    <a:pt x="7245" y="7847"/>
                  </a:lnTo>
                  <a:lnTo>
                    <a:pt x="7245" y="7847"/>
                  </a:lnTo>
                  <a:lnTo>
                    <a:pt x="7245" y="7903"/>
                  </a:lnTo>
                  <a:lnTo>
                    <a:pt x="7245" y="7903"/>
                  </a:lnTo>
                  <a:lnTo>
                    <a:pt x="7245" y="7903"/>
                  </a:lnTo>
                  <a:lnTo>
                    <a:pt x="7245" y="7903"/>
                  </a:lnTo>
                  <a:lnTo>
                    <a:pt x="7245" y="7941"/>
                  </a:lnTo>
                  <a:lnTo>
                    <a:pt x="7245" y="7941"/>
                  </a:lnTo>
                  <a:lnTo>
                    <a:pt x="7245" y="7941"/>
                  </a:lnTo>
                  <a:lnTo>
                    <a:pt x="7226" y="7979"/>
                  </a:lnTo>
                  <a:lnTo>
                    <a:pt x="7226" y="7979"/>
                  </a:lnTo>
                  <a:lnTo>
                    <a:pt x="7057" y="8468"/>
                  </a:lnTo>
                  <a:lnTo>
                    <a:pt x="6831" y="8938"/>
                  </a:lnTo>
                  <a:lnTo>
                    <a:pt x="6586" y="9390"/>
                  </a:lnTo>
                  <a:lnTo>
                    <a:pt x="6304" y="9841"/>
                  </a:lnTo>
                  <a:lnTo>
                    <a:pt x="6304" y="9841"/>
                  </a:lnTo>
                  <a:lnTo>
                    <a:pt x="6041" y="10218"/>
                  </a:lnTo>
                  <a:lnTo>
                    <a:pt x="5740" y="10556"/>
                  </a:lnTo>
                  <a:lnTo>
                    <a:pt x="5439" y="10895"/>
                  </a:lnTo>
                  <a:lnTo>
                    <a:pt x="5119" y="11196"/>
                  </a:lnTo>
                  <a:lnTo>
                    <a:pt x="4761" y="11478"/>
                  </a:lnTo>
                  <a:lnTo>
                    <a:pt x="4423" y="11723"/>
                  </a:lnTo>
                  <a:lnTo>
                    <a:pt x="4046" y="11968"/>
                  </a:lnTo>
                  <a:lnTo>
                    <a:pt x="3670" y="12175"/>
                  </a:lnTo>
                  <a:lnTo>
                    <a:pt x="3275" y="12363"/>
                  </a:lnTo>
                  <a:lnTo>
                    <a:pt x="2880" y="12532"/>
                  </a:lnTo>
                  <a:lnTo>
                    <a:pt x="2466" y="12664"/>
                  </a:lnTo>
                  <a:lnTo>
                    <a:pt x="2052" y="12777"/>
                  </a:lnTo>
                  <a:lnTo>
                    <a:pt x="1638" y="12871"/>
                  </a:lnTo>
                  <a:lnTo>
                    <a:pt x="1205" y="12927"/>
                  </a:lnTo>
                  <a:lnTo>
                    <a:pt x="791" y="12965"/>
                  </a:lnTo>
                  <a:lnTo>
                    <a:pt x="358" y="12984"/>
                  </a:lnTo>
                  <a:lnTo>
                    <a:pt x="358" y="12984"/>
                  </a:lnTo>
                  <a:lnTo>
                    <a:pt x="1" y="12965"/>
                  </a:lnTo>
                  <a:lnTo>
                    <a:pt x="1" y="12965"/>
                  </a:lnTo>
                  <a:lnTo>
                    <a:pt x="509" y="12984"/>
                  </a:lnTo>
                  <a:lnTo>
                    <a:pt x="509" y="12984"/>
                  </a:lnTo>
                  <a:lnTo>
                    <a:pt x="848" y="12984"/>
                  </a:lnTo>
                  <a:lnTo>
                    <a:pt x="1186" y="12946"/>
                  </a:lnTo>
                  <a:lnTo>
                    <a:pt x="1525" y="12908"/>
                  </a:lnTo>
                  <a:lnTo>
                    <a:pt x="1864" y="12852"/>
                  </a:lnTo>
                  <a:lnTo>
                    <a:pt x="2184" y="12777"/>
                  </a:lnTo>
                  <a:lnTo>
                    <a:pt x="2503" y="12701"/>
                  </a:lnTo>
                  <a:lnTo>
                    <a:pt x="2823" y="12589"/>
                  </a:lnTo>
                  <a:lnTo>
                    <a:pt x="3124" y="12476"/>
                  </a:lnTo>
                  <a:lnTo>
                    <a:pt x="3425" y="12344"/>
                  </a:lnTo>
                  <a:lnTo>
                    <a:pt x="3726" y="12193"/>
                  </a:lnTo>
                  <a:lnTo>
                    <a:pt x="4009" y="12043"/>
                  </a:lnTo>
                  <a:lnTo>
                    <a:pt x="4291" y="11874"/>
                  </a:lnTo>
                  <a:lnTo>
                    <a:pt x="4554" y="11685"/>
                  </a:lnTo>
                  <a:lnTo>
                    <a:pt x="4818" y="11497"/>
                  </a:lnTo>
                  <a:lnTo>
                    <a:pt x="5062" y="11290"/>
                  </a:lnTo>
                  <a:lnTo>
                    <a:pt x="5307" y="11083"/>
                  </a:lnTo>
                  <a:lnTo>
                    <a:pt x="5533" y="10857"/>
                  </a:lnTo>
                  <a:lnTo>
                    <a:pt x="5758" y="10613"/>
                  </a:lnTo>
                  <a:lnTo>
                    <a:pt x="5984" y="10368"/>
                  </a:lnTo>
                  <a:lnTo>
                    <a:pt x="6172" y="10105"/>
                  </a:lnTo>
                  <a:lnTo>
                    <a:pt x="6379" y="9841"/>
                  </a:lnTo>
                  <a:lnTo>
                    <a:pt x="6568" y="9559"/>
                  </a:lnTo>
                  <a:lnTo>
                    <a:pt x="6737" y="9277"/>
                  </a:lnTo>
                  <a:lnTo>
                    <a:pt x="6887" y="8995"/>
                  </a:lnTo>
                  <a:lnTo>
                    <a:pt x="7038" y="8694"/>
                  </a:lnTo>
                  <a:lnTo>
                    <a:pt x="7188" y="8374"/>
                  </a:lnTo>
                  <a:lnTo>
                    <a:pt x="7301" y="8073"/>
                  </a:lnTo>
                  <a:lnTo>
                    <a:pt x="7414" y="7753"/>
                  </a:lnTo>
                  <a:lnTo>
                    <a:pt x="7527" y="7414"/>
                  </a:lnTo>
                  <a:lnTo>
                    <a:pt x="7621" y="7076"/>
                  </a:lnTo>
                  <a:lnTo>
                    <a:pt x="7696" y="6737"/>
                  </a:lnTo>
                  <a:lnTo>
                    <a:pt x="7753" y="6398"/>
                  </a:lnTo>
                  <a:lnTo>
                    <a:pt x="7753" y="6398"/>
                  </a:lnTo>
                  <a:lnTo>
                    <a:pt x="7791" y="6041"/>
                  </a:lnTo>
                  <a:lnTo>
                    <a:pt x="7828" y="5702"/>
                  </a:lnTo>
                  <a:lnTo>
                    <a:pt x="7828" y="5344"/>
                  </a:lnTo>
                  <a:lnTo>
                    <a:pt x="7828" y="5025"/>
                  </a:lnTo>
                  <a:lnTo>
                    <a:pt x="7809" y="4705"/>
                  </a:lnTo>
                  <a:lnTo>
                    <a:pt x="7753" y="4385"/>
                  </a:lnTo>
                  <a:lnTo>
                    <a:pt x="7715" y="4065"/>
                  </a:lnTo>
                  <a:lnTo>
                    <a:pt x="7640" y="3783"/>
                  </a:lnTo>
                  <a:lnTo>
                    <a:pt x="7565" y="3482"/>
                  </a:lnTo>
                  <a:lnTo>
                    <a:pt x="7471" y="3218"/>
                  </a:lnTo>
                  <a:lnTo>
                    <a:pt x="7377" y="2936"/>
                  </a:lnTo>
                  <a:lnTo>
                    <a:pt x="7264" y="2673"/>
                  </a:lnTo>
                  <a:lnTo>
                    <a:pt x="7038" y="2202"/>
                  </a:lnTo>
                  <a:lnTo>
                    <a:pt x="6793" y="1751"/>
                  </a:lnTo>
                  <a:lnTo>
                    <a:pt x="6530" y="1356"/>
                  </a:lnTo>
                  <a:lnTo>
                    <a:pt x="6285" y="998"/>
                  </a:lnTo>
                  <a:lnTo>
                    <a:pt x="6041" y="697"/>
                  </a:lnTo>
                  <a:lnTo>
                    <a:pt x="5834" y="452"/>
                  </a:lnTo>
                  <a:lnTo>
                    <a:pt x="5495" y="114"/>
                  </a:lnTo>
                  <a:lnTo>
                    <a:pt x="536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40"/>
            <p:cNvSpPr/>
            <p:nvPr/>
          </p:nvSpPr>
          <p:spPr>
            <a:xfrm>
              <a:off x="1590900" y="3151725"/>
              <a:ext cx="181125" cy="139250"/>
            </a:xfrm>
            <a:custGeom>
              <a:avLst/>
              <a:gdLst/>
              <a:ahLst/>
              <a:cxnLst/>
              <a:rect l="l" t="t" r="r" b="b"/>
              <a:pathLst>
                <a:path w="7245" h="5570" extrusionOk="0">
                  <a:moveTo>
                    <a:pt x="5796" y="0"/>
                  </a:moveTo>
                  <a:lnTo>
                    <a:pt x="5646" y="358"/>
                  </a:lnTo>
                  <a:lnTo>
                    <a:pt x="5476" y="715"/>
                  </a:lnTo>
                  <a:lnTo>
                    <a:pt x="5307" y="1054"/>
                  </a:lnTo>
                  <a:lnTo>
                    <a:pt x="5119" y="1374"/>
                  </a:lnTo>
                  <a:lnTo>
                    <a:pt x="4912" y="1694"/>
                  </a:lnTo>
                  <a:lnTo>
                    <a:pt x="4705" y="1976"/>
                  </a:lnTo>
                  <a:lnTo>
                    <a:pt x="4479" y="2277"/>
                  </a:lnTo>
                  <a:lnTo>
                    <a:pt x="4253" y="2540"/>
                  </a:lnTo>
                  <a:lnTo>
                    <a:pt x="4009" y="2804"/>
                  </a:lnTo>
                  <a:lnTo>
                    <a:pt x="3783" y="3048"/>
                  </a:lnTo>
                  <a:lnTo>
                    <a:pt x="3294" y="3500"/>
                  </a:lnTo>
                  <a:lnTo>
                    <a:pt x="2804" y="3914"/>
                  </a:lnTo>
                  <a:lnTo>
                    <a:pt x="2315" y="4271"/>
                  </a:lnTo>
                  <a:lnTo>
                    <a:pt x="1864" y="4572"/>
                  </a:lnTo>
                  <a:lnTo>
                    <a:pt x="1431" y="4836"/>
                  </a:lnTo>
                  <a:lnTo>
                    <a:pt x="1036" y="5062"/>
                  </a:lnTo>
                  <a:lnTo>
                    <a:pt x="678" y="5250"/>
                  </a:lnTo>
                  <a:lnTo>
                    <a:pt x="170" y="5476"/>
                  </a:lnTo>
                  <a:lnTo>
                    <a:pt x="1" y="5551"/>
                  </a:lnTo>
                  <a:lnTo>
                    <a:pt x="358" y="5570"/>
                  </a:lnTo>
                  <a:lnTo>
                    <a:pt x="791" y="5551"/>
                  </a:lnTo>
                  <a:lnTo>
                    <a:pt x="1205" y="5513"/>
                  </a:lnTo>
                  <a:lnTo>
                    <a:pt x="1638" y="5457"/>
                  </a:lnTo>
                  <a:lnTo>
                    <a:pt x="2052" y="5363"/>
                  </a:lnTo>
                  <a:lnTo>
                    <a:pt x="2466" y="5250"/>
                  </a:lnTo>
                  <a:lnTo>
                    <a:pt x="2880" y="5118"/>
                  </a:lnTo>
                  <a:lnTo>
                    <a:pt x="3275" y="4949"/>
                  </a:lnTo>
                  <a:lnTo>
                    <a:pt x="3670" y="4761"/>
                  </a:lnTo>
                  <a:lnTo>
                    <a:pt x="4046" y="4554"/>
                  </a:lnTo>
                  <a:lnTo>
                    <a:pt x="4423" y="4309"/>
                  </a:lnTo>
                  <a:lnTo>
                    <a:pt x="4761" y="4064"/>
                  </a:lnTo>
                  <a:lnTo>
                    <a:pt x="5119" y="3782"/>
                  </a:lnTo>
                  <a:lnTo>
                    <a:pt x="5439" y="3481"/>
                  </a:lnTo>
                  <a:lnTo>
                    <a:pt x="5740" y="3142"/>
                  </a:lnTo>
                  <a:lnTo>
                    <a:pt x="6041" y="2804"/>
                  </a:lnTo>
                  <a:lnTo>
                    <a:pt x="6304" y="2427"/>
                  </a:lnTo>
                  <a:lnTo>
                    <a:pt x="6586" y="1976"/>
                  </a:lnTo>
                  <a:lnTo>
                    <a:pt x="6831" y="1524"/>
                  </a:lnTo>
                  <a:lnTo>
                    <a:pt x="7057" y="1054"/>
                  </a:lnTo>
                  <a:lnTo>
                    <a:pt x="7226" y="565"/>
                  </a:lnTo>
                  <a:lnTo>
                    <a:pt x="7245" y="527"/>
                  </a:lnTo>
                  <a:lnTo>
                    <a:pt x="7245" y="527"/>
                  </a:lnTo>
                  <a:lnTo>
                    <a:pt x="7207" y="546"/>
                  </a:lnTo>
                  <a:lnTo>
                    <a:pt x="7151" y="565"/>
                  </a:lnTo>
                  <a:lnTo>
                    <a:pt x="7057" y="546"/>
                  </a:lnTo>
                  <a:lnTo>
                    <a:pt x="6944" y="527"/>
                  </a:lnTo>
                  <a:lnTo>
                    <a:pt x="6662" y="414"/>
                  </a:lnTo>
                  <a:lnTo>
                    <a:pt x="6267" y="245"/>
                  </a:lnTo>
                  <a:lnTo>
                    <a:pt x="579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40"/>
            <p:cNvSpPr/>
            <p:nvPr/>
          </p:nvSpPr>
          <p:spPr>
            <a:xfrm>
              <a:off x="1590900" y="3151725"/>
              <a:ext cx="181125" cy="139250"/>
            </a:xfrm>
            <a:custGeom>
              <a:avLst/>
              <a:gdLst/>
              <a:ahLst/>
              <a:cxnLst/>
              <a:rect l="l" t="t" r="r" b="b"/>
              <a:pathLst>
                <a:path w="7245" h="5570" fill="none" extrusionOk="0">
                  <a:moveTo>
                    <a:pt x="5796" y="0"/>
                  </a:moveTo>
                  <a:lnTo>
                    <a:pt x="5796" y="0"/>
                  </a:lnTo>
                  <a:lnTo>
                    <a:pt x="5646" y="358"/>
                  </a:lnTo>
                  <a:lnTo>
                    <a:pt x="5476" y="715"/>
                  </a:lnTo>
                  <a:lnTo>
                    <a:pt x="5307" y="1054"/>
                  </a:lnTo>
                  <a:lnTo>
                    <a:pt x="5119" y="1374"/>
                  </a:lnTo>
                  <a:lnTo>
                    <a:pt x="4912" y="1694"/>
                  </a:lnTo>
                  <a:lnTo>
                    <a:pt x="4705" y="1976"/>
                  </a:lnTo>
                  <a:lnTo>
                    <a:pt x="4479" y="2277"/>
                  </a:lnTo>
                  <a:lnTo>
                    <a:pt x="4253" y="2540"/>
                  </a:lnTo>
                  <a:lnTo>
                    <a:pt x="4009" y="2804"/>
                  </a:lnTo>
                  <a:lnTo>
                    <a:pt x="3783" y="3048"/>
                  </a:lnTo>
                  <a:lnTo>
                    <a:pt x="3294" y="3500"/>
                  </a:lnTo>
                  <a:lnTo>
                    <a:pt x="2804" y="3914"/>
                  </a:lnTo>
                  <a:lnTo>
                    <a:pt x="2315" y="4271"/>
                  </a:lnTo>
                  <a:lnTo>
                    <a:pt x="1864" y="4572"/>
                  </a:lnTo>
                  <a:lnTo>
                    <a:pt x="1431" y="4836"/>
                  </a:lnTo>
                  <a:lnTo>
                    <a:pt x="1036" y="5062"/>
                  </a:lnTo>
                  <a:lnTo>
                    <a:pt x="678" y="5250"/>
                  </a:lnTo>
                  <a:lnTo>
                    <a:pt x="170" y="5476"/>
                  </a:lnTo>
                  <a:lnTo>
                    <a:pt x="1" y="5551"/>
                  </a:lnTo>
                  <a:lnTo>
                    <a:pt x="1" y="5551"/>
                  </a:lnTo>
                  <a:lnTo>
                    <a:pt x="1" y="5551"/>
                  </a:lnTo>
                  <a:lnTo>
                    <a:pt x="1" y="5551"/>
                  </a:lnTo>
                  <a:lnTo>
                    <a:pt x="358" y="5570"/>
                  </a:lnTo>
                  <a:lnTo>
                    <a:pt x="358" y="5570"/>
                  </a:lnTo>
                  <a:lnTo>
                    <a:pt x="791" y="5551"/>
                  </a:lnTo>
                  <a:lnTo>
                    <a:pt x="1205" y="5513"/>
                  </a:lnTo>
                  <a:lnTo>
                    <a:pt x="1638" y="5457"/>
                  </a:lnTo>
                  <a:lnTo>
                    <a:pt x="2052" y="5363"/>
                  </a:lnTo>
                  <a:lnTo>
                    <a:pt x="2466" y="5250"/>
                  </a:lnTo>
                  <a:lnTo>
                    <a:pt x="2880" y="5118"/>
                  </a:lnTo>
                  <a:lnTo>
                    <a:pt x="3275" y="4949"/>
                  </a:lnTo>
                  <a:lnTo>
                    <a:pt x="3670" y="4761"/>
                  </a:lnTo>
                  <a:lnTo>
                    <a:pt x="4046" y="4554"/>
                  </a:lnTo>
                  <a:lnTo>
                    <a:pt x="4423" y="4309"/>
                  </a:lnTo>
                  <a:lnTo>
                    <a:pt x="4761" y="4064"/>
                  </a:lnTo>
                  <a:lnTo>
                    <a:pt x="5119" y="3782"/>
                  </a:lnTo>
                  <a:lnTo>
                    <a:pt x="5439" y="3481"/>
                  </a:lnTo>
                  <a:lnTo>
                    <a:pt x="5740" y="3142"/>
                  </a:lnTo>
                  <a:lnTo>
                    <a:pt x="6041" y="2804"/>
                  </a:lnTo>
                  <a:lnTo>
                    <a:pt x="6304" y="2427"/>
                  </a:lnTo>
                  <a:lnTo>
                    <a:pt x="6304" y="2427"/>
                  </a:lnTo>
                  <a:lnTo>
                    <a:pt x="6586" y="1976"/>
                  </a:lnTo>
                  <a:lnTo>
                    <a:pt x="6831" y="1524"/>
                  </a:lnTo>
                  <a:lnTo>
                    <a:pt x="7057" y="1054"/>
                  </a:lnTo>
                  <a:lnTo>
                    <a:pt x="7226" y="565"/>
                  </a:lnTo>
                  <a:lnTo>
                    <a:pt x="7226" y="565"/>
                  </a:lnTo>
                  <a:lnTo>
                    <a:pt x="7245" y="527"/>
                  </a:lnTo>
                  <a:lnTo>
                    <a:pt x="7245" y="527"/>
                  </a:lnTo>
                  <a:lnTo>
                    <a:pt x="7245" y="527"/>
                  </a:lnTo>
                  <a:lnTo>
                    <a:pt x="7245" y="489"/>
                  </a:lnTo>
                  <a:lnTo>
                    <a:pt x="7245" y="489"/>
                  </a:lnTo>
                  <a:lnTo>
                    <a:pt x="7245" y="489"/>
                  </a:lnTo>
                  <a:lnTo>
                    <a:pt x="7245" y="489"/>
                  </a:lnTo>
                  <a:lnTo>
                    <a:pt x="7245" y="489"/>
                  </a:lnTo>
                  <a:lnTo>
                    <a:pt x="7245" y="489"/>
                  </a:lnTo>
                  <a:lnTo>
                    <a:pt x="7245" y="527"/>
                  </a:lnTo>
                  <a:lnTo>
                    <a:pt x="7245" y="527"/>
                  </a:lnTo>
                  <a:lnTo>
                    <a:pt x="7245" y="527"/>
                  </a:lnTo>
                  <a:lnTo>
                    <a:pt x="7207" y="546"/>
                  </a:lnTo>
                  <a:lnTo>
                    <a:pt x="7207" y="546"/>
                  </a:lnTo>
                  <a:lnTo>
                    <a:pt x="7151" y="565"/>
                  </a:lnTo>
                  <a:lnTo>
                    <a:pt x="7151" y="565"/>
                  </a:lnTo>
                  <a:lnTo>
                    <a:pt x="7057" y="546"/>
                  </a:lnTo>
                  <a:lnTo>
                    <a:pt x="6944" y="527"/>
                  </a:lnTo>
                  <a:lnTo>
                    <a:pt x="6662" y="414"/>
                  </a:lnTo>
                  <a:lnTo>
                    <a:pt x="6267" y="245"/>
                  </a:lnTo>
                  <a:lnTo>
                    <a:pt x="57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40"/>
            <p:cNvSpPr/>
            <p:nvPr/>
          </p:nvSpPr>
          <p:spPr>
            <a:xfrm>
              <a:off x="1735800" y="3132425"/>
              <a:ext cx="36225" cy="33425"/>
            </a:xfrm>
            <a:custGeom>
              <a:avLst/>
              <a:gdLst/>
              <a:ahLst/>
              <a:cxnLst/>
              <a:rect l="l" t="t" r="r" b="b"/>
              <a:pathLst>
                <a:path w="1449" h="1337" extrusionOk="0">
                  <a:moveTo>
                    <a:pt x="264" y="1"/>
                  </a:moveTo>
                  <a:lnTo>
                    <a:pt x="151" y="396"/>
                  </a:lnTo>
                  <a:lnTo>
                    <a:pt x="0" y="772"/>
                  </a:lnTo>
                  <a:lnTo>
                    <a:pt x="471" y="1017"/>
                  </a:lnTo>
                  <a:lnTo>
                    <a:pt x="866" y="1186"/>
                  </a:lnTo>
                  <a:lnTo>
                    <a:pt x="1148" y="1299"/>
                  </a:lnTo>
                  <a:lnTo>
                    <a:pt x="1261" y="1318"/>
                  </a:lnTo>
                  <a:lnTo>
                    <a:pt x="1355" y="1337"/>
                  </a:lnTo>
                  <a:lnTo>
                    <a:pt x="1411" y="1318"/>
                  </a:lnTo>
                  <a:lnTo>
                    <a:pt x="1449" y="1299"/>
                  </a:lnTo>
                  <a:lnTo>
                    <a:pt x="1449" y="1261"/>
                  </a:lnTo>
                  <a:lnTo>
                    <a:pt x="1449" y="1205"/>
                  </a:lnTo>
                  <a:lnTo>
                    <a:pt x="1392" y="1130"/>
                  </a:lnTo>
                  <a:lnTo>
                    <a:pt x="1317" y="1017"/>
                  </a:lnTo>
                  <a:lnTo>
                    <a:pt x="1091" y="753"/>
                  </a:lnTo>
                  <a:lnTo>
                    <a:pt x="734" y="415"/>
                  </a:lnTo>
                  <a:lnTo>
                    <a:pt x="264"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40"/>
            <p:cNvSpPr/>
            <p:nvPr/>
          </p:nvSpPr>
          <p:spPr>
            <a:xfrm>
              <a:off x="1735800" y="3132425"/>
              <a:ext cx="36225" cy="33425"/>
            </a:xfrm>
            <a:custGeom>
              <a:avLst/>
              <a:gdLst/>
              <a:ahLst/>
              <a:cxnLst/>
              <a:rect l="l" t="t" r="r" b="b"/>
              <a:pathLst>
                <a:path w="1449" h="1337" fill="none" extrusionOk="0">
                  <a:moveTo>
                    <a:pt x="264" y="1"/>
                  </a:moveTo>
                  <a:lnTo>
                    <a:pt x="264" y="1"/>
                  </a:lnTo>
                  <a:lnTo>
                    <a:pt x="151" y="396"/>
                  </a:lnTo>
                  <a:lnTo>
                    <a:pt x="0" y="772"/>
                  </a:lnTo>
                  <a:lnTo>
                    <a:pt x="0" y="772"/>
                  </a:lnTo>
                  <a:lnTo>
                    <a:pt x="471" y="1017"/>
                  </a:lnTo>
                  <a:lnTo>
                    <a:pt x="866" y="1186"/>
                  </a:lnTo>
                  <a:lnTo>
                    <a:pt x="1148" y="1299"/>
                  </a:lnTo>
                  <a:lnTo>
                    <a:pt x="1261" y="1318"/>
                  </a:lnTo>
                  <a:lnTo>
                    <a:pt x="1355" y="1337"/>
                  </a:lnTo>
                  <a:lnTo>
                    <a:pt x="1355" y="1337"/>
                  </a:lnTo>
                  <a:lnTo>
                    <a:pt x="1411" y="1318"/>
                  </a:lnTo>
                  <a:lnTo>
                    <a:pt x="1411" y="1318"/>
                  </a:lnTo>
                  <a:lnTo>
                    <a:pt x="1449" y="1299"/>
                  </a:lnTo>
                  <a:lnTo>
                    <a:pt x="1449" y="1299"/>
                  </a:lnTo>
                  <a:lnTo>
                    <a:pt x="1449" y="1299"/>
                  </a:lnTo>
                  <a:lnTo>
                    <a:pt x="1449" y="1261"/>
                  </a:lnTo>
                  <a:lnTo>
                    <a:pt x="1449" y="1261"/>
                  </a:lnTo>
                  <a:lnTo>
                    <a:pt x="1449" y="1261"/>
                  </a:lnTo>
                  <a:lnTo>
                    <a:pt x="1449" y="1261"/>
                  </a:lnTo>
                  <a:lnTo>
                    <a:pt x="1449" y="1205"/>
                  </a:lnTo>
                  <a:lnTo>
                    <a:pt x="1449" y="1205"/>
                  </a:lnTo>
                  <a:lnTo>
                    <a:pt x="1392" y="1130"/>
                  </a:lnTo>
                  <a:lnTo>
                    <a:pt x="1317" y="1017"/>
                  </a:lnTo>
                  <a:lnTo>
                    <a:pt x="1091" y="753"/>
                  </a:lnTo>
                  <a:lnTo>
                    <a:pt x="734" y="415"/>
                  </a:lnTo>
                  <a:lnTo>
                    <a:pt x="26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8" name="Google Shape;8698;p40"/>
          <p:cNvSpPr/>
          <p:nvPr/>
        </p:nvSpPr>
        <p:spPr>
          <a:xfrm>
            <a:off x="117264" y="2071137"/>
            <a:ext cx="326000" cy="486875"/>
          </a:xfrm>
          <a:custGeom>
            <a:avLst/>
            <a:gdLst/>
            <a:ahLst/>
            <a:cxnLst/>
            <a:rect l="l" t="t" r="r" b="b"/>
            <a:pathLst>
              <a:path w="13040" h="19475" extrusionOk="0">
                <a:moveTo>
                  <a:pt x="13040" y="0"/>
                </a:moveTo>
                <a:lnTo>
                  <a:pt x="2315" y="11120"/>
                </a:lnTo>
                <a:lnTo>
                  <a:pt x="6454" y="11215"/>
                </a:lnTo>
                <a:lnTo>
                  <a:pt x="0" y="19475"/>
                </a:lnTo>
                <a:lnTo>
                  <a:pt x="10594" y="10293"/>
                </a:lnTo>
                <a:lnTo>
                  <a:pt x="6736" y="9164"/>
                </a:lnTo>
                <a:lnTo>
                  <a:pt x="130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40"/>
          <p:cNvSpPr/>
          <p:nvPr/>
        </p:nvSpPr>
        <p:spPr>
          <a:xfrm flipH="1">
            <a:off x="6885500" y="2870388"/>
            <a:ext cx="326000" cy="486875"/>
          </a:xfrm>
          <a:custGeom>
            <a:avLst/>
            <a:gdLst/>
            <a:ahLst/>
            <a:cxnLst/>
            <a:rect l="l" t="t" r="r" b="b"/>
            <a:pathLst>
              <a:path w="13040" h="19475" extrusionOk="0">
                <a:moveTo>
                  <a:pt x="13040" y="0"/>
                </a:moveTo>
                <a:lnTo>
                  <a:pt x="2315" y="11120"/>
                </a:lnTo>
                <a:lnTo>
                  <a:pt x="6454" y="11215"/>
                </a:lnTo>
                <a:lnTo>
                  <a:pt x="0" y="19475"/>
                </a:lnTo>
                <a:lnTo>
                  <a:pt x="10594" y="10293"/>
                </a:lnTo>
                <a:lnTo>
                  <a:pt x="6736" y="9164"/>
                </a:lnTo>
                <a:lnTo>
                  <a:pt x="130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8700" name="Google Shape;8700;p40"/>
          <p:cNvPicPr preferRelativeResize="0"/>
          <p:nvPr/>
        </p:nvPicPr>
        <p:blipFill>
          <a:blip r:embed="rId3">
            <a:alphaModFix/>
          </a:blip>
          <a:stretch>
            <a:fillRect/>
          </a:stretch>
        </p:blipFill>
        <p:spPr>
          <a:xfrm>
            <a:off x="3834950" y="1402537"/>
            <a:ext cx="5262076" cy="3679524"/>
          </a:xfrm>
          <a:prstGeom prst="rect">
            <a:avLst/>
          </a:prstGeom>
          <a:noFill/>
          <a:ln>
            <a:noFill/>
          </a:ln>
        </p:spPr>
      </p:pic>
      <p:sp>
        <p:nvSpPr>
          <p:cNvPr id="8701" name="Google Shape;8701;p40"/>
          <p:cNvSpPr/>
          <p:nvPr/>
        </p:nvSpPr>
        <p:spPr>
          <a:xfrm>
            <a:off x="4182875" y="2314575"/>
            <a:ext cx="1104300" cy="340500"/>
          </a:xfrm>
          <a:prstGeom prst="roundRect">
            <a:avLst>
              <a:gd name="adj" fmla="val 16667"/>
            </a:avLst>
          </a:prstGeom>
          <a:no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40"/>
          <p:cNvSpPr/>
          <p:nvPr/>
        </p:nvSpPr>
        <p:spPr>
          <a:xfrm>
            <a:off x="5477450" y="3380575"/>
            <a:ext cx="3304200" cy="562200"/>
          </a:xfrm>
          <a:prstGeom prst="roundRect">
            <a:avLst>
              <a:gd name="adj" fmla="val 16667"/>
            </a:avLst>
          </a:prstGeom>
          <a:no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8706"/>
        <p:cNvGrpSpPr/>
        <p:nvPr/>
      </p:nvGrpSpPr>
      <p:grpSpPr>
        <a:xfrm>
          <a:off x="0" y="0"/>
          <a:ext cx="0" cy="0"/>
          <a:chOff x="0" y="0"/>
          <a:chExt cx="0" cy="0"/>
        </a:xfrm>
      </p:grpSpPr>
      <p:grpSp>
        <p:nvGrpSpPr>
          <p:cNvPr id="8707" name="Google Shape;8707;p41"/>
          <p:cNvGrpSpPr/>
          <p:nvPr/>
        </p:nvGrpSpPr>
        <p:grpSpPr>
          <a:xfrm>
            <a:off x="25790" y="1568079"/>
            <a:ext cx="657650" cy="757825"/>
            <a:chOff x="1381575" y="2568425"/>
            <a:chExt cx="657650" cy="757825"/>
          </a:xfrm>
        </p:grpSpPr>
        <p:sp>
          <p:nvSpPr>
            <p:cNvPr id="8708" name="Google Shape;8708;p41"/>
            <p:cNvSpPr/>
            <p:nvPr/>
          </p:nvSpPr>
          <p:spPr>
            <a:xfrm>
              <a:off x="1381575" y="2735425"/>
              <a:ext cx="517925" cy="590825"/>
            </a:xfrm>
            <a:custGeom>
              <a:avLst/>
              <a:gdLst/>
              <a:ahLst/>
              <a:cxnLst/>
              <a:rect l="l" t="t" r="r" b="b"/>
              <a:pathLst>
                <a:path w="20717" h="23633" extrusionOk="0">
                  <a:moveTo>
                    <a:pt x="14357" y="0"/>
                  </a:moveTo>
                  <a:lnTo>
                    <a:pt x="14263" y="19"/>
                  </a:lnTo>
                  <a:lnTo>
                    <a:pt x="14207" y="76"/>
                  </a:lnTo>
                  <a:lnTo>
                    <a:pt x="13529" y="1054"/>
                  </a:lnTo>
                  <a:lnTo>
                    <a:pt x="13473" y="1148"/>
                  </a:lnTo>
                  <a:lnTo>
                    <a:pt x="13435" y="1223"/>
                  </a:lnTo>
                  <a:lnTo>
                    <a:pt x="13416" y="1317"/>
                  </a:lnTo>
                  <a:lnTo>
                    <a:pt x="13416" y="1412"/>
                  </a:lnTo>
                  <a:lnTo>
                    <a:pt x="13416" y="1506"/>
                  </a:lnTo>
                  <a:lnTo>
                    <a:pt x="13435" y="1600"/>
                  </a:lnTo>
                  <a:lnTo>
                    <a:pt x="13473" y="1694"/>
                  </a:lnTo>
                  <a:lnTo>
                    <a:pt x="13529" y="1769"/>
                  </a:lnTo>
                  <a:lnTo>
                    <a:pt x="13812" y="2145"/>
                  </a:lnTo>
                  <a:lnTo>
                    <a:pt x="14000" y="2390"/>
                  </a:lnTo>
                  <a:lnTo>
                    <a:pt x="14226" y="2635"/>
                  </a:lnTo>
                  <a:lnTo>
                    <a:pt x="11761" y="6228"/>
                  </a:lnTo>
                  <a:lnTo>
                    <a:pt x="11403" y="6115"/>
                  </a:lnTo>
                  <a:lnTo>
                    <a:pt x="11065" y="6021"/>
                  </a:lnTo>
                  <a:lnTo>
                    <a:pt x="10707" y="5946"/>
                  </a:lnTo>
                  <a:lnTo>
                    <a:pt x="10350" y="5890"/>
                  </a:lnTo>
                  <a:lnTo>
                    <a:pt x="9992" y="5833"/>
                  </a:lnTo>
                  <a:lnTo>
                    <a:pt x="9653" y="5796"/>
                  </a:lnTo>
                  <a:lnTo>
                    <a:pt x="9296" y="5777"/>
                  </a:lnTo>
                  <a:lnTo>
                    <a:pt x="8581" y="5777"/>
                  </a:lnTo>
                  <a:lnTo>
                    <a:pt x="8223" y="5814"/>
                  </a:lnTo>
                  <a:lnTo>
                    <a:pt x="7866" y="5833"/>
                  </a:lnTo>
                  <a:lnTo>
                    <a:pt x="7527" y="5890"/>
                  </a:lnTo>
                  <a:lnTo>
                    <a:pt x="7170" y="5946"/>
                  </a:lnTo>
                  <a:lnTo>
                    <a:pt x="6831" y="6021"/>
                  </a:lnTo>
                  <a:lnTo>
                    <a:pt x="6492" y="6115"/>
                  </a:lnTo>
                  <a:lnTo>
                    <a:pt x="6154" y="6228"/>
                  </a:lnTo>
                  <a:lnTo>
                    <a:pt x="5815" y="6341"/>
                  </a:lnTo>
                  <a:lnTo>
                    <a:pt x="5476" y="6473"/>
                  </a:lnTo>
                  <a:lnTo>
                    <a:pt x="5156" y="6623"/>
                  </a:lnTo>
                  <a:lnTo>
                    <a:pt x="4837" y="6774"/>
                  </a:lnTo>
                  <a:lnTo>
                    <a:pt x="4517" y="6943"/>
                  </a:lnTo>
                  <a:lnTo>
                    <a:pt x="4216" y="7131"/>
                  </a:lnTo>
                  <a:lnTo>
                    <a:pt x="3915" y="7320"/>
                  </a:lnTo>
                  <a:lnTo>
                    <a:pt x="3614" y="7527"/>
                  </a:lnTo>
                  <a:lnTo>
                    <a:pt x="3331" y="7752"/>
                  </a:lnTo>
                  <a:lnTo>
                    <a:pt x="3049" y="7978"/>
                  </a:lnTo>
                  <a:lnTo>
                    <a:pt x="2786" y="8242"/>
                  </a:lnTo>
                  <a:lnTo>
                    <a:pt x="2522" y="8486"/>
                  </a:lnTo>
                  <a:lnTo>
                    <a:pt x="2278" y="8768"/>
                  </a:lnTo>
                  <a:lnTo>
                    <a:pt x="2033" y="9051"/>
                  </a:lnTo>
                  <a:lnTo>
                    <a:pt x="1788" y="9352"/>
                  </a:lnTo>
                  <a:lnTo>
                    <a:pt x="1581" y="9653"/>
                  </a:lnTo>
                  <a:lnTo>
                    <a:pt x="1318" y="10048"/>
                  </a:lnTo>
                  <a:lnTo>
                    <a:pt x="1092" y="10443"/>
                  </a:lnTo>
                  <a:lnTo>
                    <a:pt x="885" y="10838"/>
                  </a:lnTo>
                  <a:lnTo>
                    <a:pt x="697" y="11233"/>
                  </a:lnTo>
                  <a:lnTo>
                    <a:pt x="547" y="11647"/>
                  </a:lnTo>
                  <a:lnTo>
                    <a:pt x="396" y="12080"/>
                  </a:lnTo>
                  <a:lnTo>
                    <a:pt x="283" y="12494"/>
                  </a:lnTo>
                  <a:lnTo>
                    <a:pt x="189" y="12927"/>
                  </a:lnTo>
                  <a:lnTo>
                    <a:pt x="114" y="13341"/>
                  </a:lnTo>
                  <a:lnTo>
                    <a:pt x="57" y="13773"/>
                  </a:lnTo>
                  <a:lnTo>
                    <a:pt x="20" y="14206"/>
                  </a:lnTo>
                  <a:lnTo>
                    <a:pt x="1" y="14639"/>
                  </a:lnTo>
                  <a:lnTo>
                    <a:pt x="20" y="15072"/>
                  </a:lnTo>
                  <a:lnTo>
                    <a:pt x="39" y="15486"/>
                  </a:lnTo>
                  <a:lnTo>
                    <a:pt x="95" y="15918"/>
                  </a:lnTo>
                  <a:lnTo>
                    <a:pt x="151" y="16332"/>
                  </a:lnTo>
                  <a:lnTo>
                    <a:pt x="246" y="16765"/>
                  </a:lnTo>
                  <a:lnTo>
                    <a:pt x="358" y="17179"/>
                  </a:lnTo>
                  <a:lnTo>
                    <a:pt x="490" y="17574"/>
                  </a:lnTo>
                  <a:lnTo>
                    <a:pt x="641" y="17988"/>
                  </a:lnTo>
                  <a:lnTo>
                    <a:pt x="810" y="18383"/>
                  </a:lnTo>
                  <a:lnTo>
                    <a:pt x="979" y="18778"/>
                  </a:lnTo>
                  <a:lnTo>
                    <a:pt x="1186" y="19155"/>
                  </a:lnTo>
                  <a:lnTo>
                    <a:pt x="1412" y="19531"/>
                  </a:lnTo>
                  <a:lnTo>
                    <a:pt x="1657" y="19888"/>
                  </a:lnTo>
                  <a:lnTo>
                    <a:pt x="1920" y="20227"/>
                  </a:lnTo>
                  <a:lnTo>
                    <a:pt x="2202" y="20566"/>
                  </a:lnTo>
                  <a:lnTo>
                    <a:pt x="2503" y="20905"/>
                  </a:lnTo>
                  <a:lnTo>
                    <a:pt x="2823" y="21206"/>
                  </a:lnTo>
                  <a:lnTo>
                    <a:pt x="3162" y="21507"/>
                  </a:lnTo>
                  <a:lnTo>
                    <a:pt x="3519" y="21789"/>
                  </a:lnTo>
                  <a:lnTo>
                    <a:pt x="3896" y="22071"/>
                  </a:lnTo>
                  <a:lnTo>
                    <a:pt x="4272" y="22316"/>
                  </a:lnTo>
                  <a:lnTo>
                    <a:pt x="4667" y="22542"/>
                  </a:lnTo>
                  <a:lnTo>
                    <a:pt x="5062" y="22748"/>
                  </a:lnTo>
                  <a:lnTo>
                    <a:pt x="5476" y="22937"/>
                  </a:lnTo>
                  <a:lnTo>
                    <a:pt x="5890" y="23106"/>
                  </a:lnTo>
                  <a:lnTo>
                    <a:pt x="6304" y="23238"/>
                  </a:lnTo>
                  <a:lnTo>
                    <a:pt x="6718" y="23351"/>
                  </a:lnTo>
                  <a:lnTo>
                    <a:pt x="7151" y="23445"/>
                  </a:lnTo>
                  <a:lnTo>
                    <a:pt x="7584" y="23539"/>
                  </a:lnTo>
                  <a:lnTo>
                    <a:pt x="7998" y="23576"/>
                  </a:lnTo>
                  <a:lnTo>
                    <a:pt x="8430" y="23614"/>
                  </a:lnTo>
                  <a:lnTo>
                    <a:pt x="8863" y="23633"/>
                  </a:lnTo>
                  <a:lnTo>
                    <a:pt x="9296" y="23633"/>
                  </a:lnTo>
                  <a:lnTo>
                    <a:pt x="9729" y="23595"/>
                  </a:lnTo>
                  <a:lnTo>
                    <a:pt x="10143" y="23558"/>
                  </a:lnTo>
                  <a:lnTo>
                    <a:pt x="10575" y="23482"/>
                  </a:lnTo>
                  <a:lnTo>
                    <a:pt x="10989" y="23388"/>
                  </a:lnTo>
                  <a:lnTo>
                    <a:pt x="11403" y="23275"/>
                  </a:lnTo>
                  <a:lnTo>
                    <a:pt x="11817" y="23162"/>
                  </a:lnTo>
                  <a:lnTo>
                    <a:pt x="12212" y="23012"/>
                  </a:lnTo>
                  <a:lnTo>
                    <a:pt x="12607" y="22843"/>
                  </a:lnTo>
                  <a:lnTo>
                    <a:pt x="13003" y="22654"/>
                  </a:lnTo>
                  <a:lnTo>
                    <a:pt x="13379" y="22447"/>
                  </a:lnTo>
                  <a:lnTo>
                    <a:pt x="13755" y="22222"/>
                  </a:lnTo>
                  <a:lnTo>
                    <a:pt x="14113" y="21977"/>
                  </a:lnTo>
                  <a:lnTo>
                    <a:pt x="14470" y="21714"/>
                  </a:lnTo>
                  <a:lnTo>
                    <a:pt x="14809" y="21431"/>
                  </a:lnTo>
                  <a:lnTo>
                    <a:pt x="15129" y="21130"/>
                  </a:lnTo>
                  <a:lnTo>
                    <a:pt x="15449" y="20810"/>
                  </a:lnTo>
                  <a:lnTo>
                    <a:pt x="15750" y="20472"/>
                  </a:lnTo>
                  <a:lnTo>
                    <a:pt x="16032" y="20133"/>
                  </a:lnTo>
                  <a:lnTo>
                    <a:pt x="16295" y="19757"/>
                  </a:lnTo>
                  <a:lnTo>
                    <a:pt x="16502" y="19437"/>
                  </a:lnTo>
                  <a:lnTo>
                    <a:pt x="16709" y="19117"/>
                  </a:lnTo>
                  <a:lnTo>
                    <a:pt x="16879" y="18778"/>
                  </a:lnTo>
                  <a:lnTo>
                    <a:pt x="17048" y="18459"/>
                  </a:lnTo>
                  <a:lnTo>
                    <a:pt x="17198" y="18120"/>
                  </a:lnTo>
                  <a:lnTo>
                    <a:pt x="17330" y="17781"/>
                  </a:lnTo>
                  <a:lnTo>
                    <a:pt x="17443" y="17424"/>
                  </a:lnTo>
                  <a:lnTo>
                    <a:pt x="17537" y="17085"/>
                  </a:lnTo>
                  <a:lnTo>
                    <a:pt x="17631" y="16727"/>
                  </a:lnTo>
                  <a:lnTo>
                    <a:pt x="17706" y="16370"/>
                  </a:lnTo>
                  <a:lnTo>
                    <a:pt x="17763" y="16031"/>
                  </a:lnTo>
                  <a:lnTo>
                    <a:pt x="17819" y="15674"/>
                  </a:lnTo>
                  <a:lnTo>
                    <a:pt x="17838" y="15316"/>
                  </a:lnTo>
                  <a:lnTo>
                    <a:pt x="17857" y="14959"/>
                  </a:lnTo>
                  <a:lnTo>
                    <a:pt x="17857" y="14601"/>
                  </a:lnTo>
                  <a:lnTo>
                    <a:pt x="17857" y="14244"/>
                  </a:lnTo>
                  <a:lnTo>
                    <a:pt x="17819" y="13905"/>
                  </a:lnTo>
                  <a:lnTo>
                    <a:pt x="17782" y="13548"/>
                  </a:lnTo>
                  <a:lnTo>
                    <a:pt x="17744" y="13190"/>
                  </a:lnTo>
                  <a:lnTo>
                    <a:pt x="17669" y="12851"/>
                  </a:lnTo>
                  <a:lnTo>
                    <a:pt x="17594" y="12513"/>
                  </a:lnTo>
                  <a:lnTo>
                    <a:pt x="17499" y="12155"/>
                  </a:lnTo>
                  <a:lnTo>
                    <a:pt x="17387" y="11817"/>
                  </a:lnTo>
                  <a:lnTo>
                    <a:pt x="17274" y="11497"/>
                  </a:lnTo>
                  <a:lnTo>
                    <a:pt x="17142" y="11158"/>
                  </a:lnTo>
                  <a:lnTo>
                    <a:pt x="16991" y="10838"/>
                  </a:lnTo>
                  <a:lnTo>
                    <a:pt x="16822" y="10518"/>
                  </a:lnTo>
                  <a:lnTo>
                    <a:pt x="16653" y="10198"/>
                  </a:lnTo>
                  <a:lnTo>
                    <a:pt x="16465" y="9897"/>
                  </a:lnTo>
                  <a:lnTo>
                    <a:pt x="16258" y="9596"/>
                  </a:lnTo>
                  <a:lnTo>
                    <a:pt x="16051" y="9314"/>
                  </a:lnTo>
                  <a:lnTo>
                    <a:pt x="15825" y="9032"/>
                  </a:lnTo>
                  <a:lnTo>
                    <a:pt x="18271" y="5457"/>
                  </a:lnTo>
                  <a:lnTo>
                    <a:pt x="18835" y="5683"/>
                  </a:lnTo>
                  <a:lnTo>
                    <a:pt x="19249" y="5833"/>
                  </a:lnTo>
                  <a:lnTo>
                    <a:pt x="19362" y="5852"/>
                  </a:lnTo>
                  <a:lnTo>
                    <a:pt x="19550" y="5852"/>
                  </a:lnTo>
                  <a:lnTo>
                    <a:pt x="19644" y="5814"/>
                  </a:lnTo>
                  <a:lnTo>
                    <a:pt x="19739" y="5777"/>
                  </a:lnTo>
                  <a:lnTo>
                    <a:pt x="19833" y="5720"/>
                  </a:lnTo>
                  <a:lnTo>
                    <a:pt x="19908" y="5664"/>
                  </a:lnTo>
                  <a:lnTo>
                    <a:pt x="19964" y="5589"/>
                  </a:lnTo>
                  <a:lnTo>
                    <a:pt x="20698" y="4516"/>
                  </a:lnTo>
                  <a:lnTo>
                    <a:pt x="20717" y="4441"/>
                  </a:lnTo>
                  <a:lnTo>
                    <a:pt x="20717" y="4347"/>
                  </a:lnTo>
                  <a:lnTo>
                    <a:pt x="20661" y="4234"/>
                  </a:lnTo>
                  <a:lnTo>
                    <a:pt x="20604" y="4102"/>
                  </a:lnTo>
                  <a:lnTo>
                    <a:pt x="20491" y="3970"/>
                  </a:lnTo>
                  <a:lnTo>
                    <a:pt x="20378" y="3801"/>
                  </a:lnTo>
                  <a:lnTo>
                    <a:pt x="20040" y="3444"/>
                  </a:lnTo>
                  <a:lnTo>
                    <a:pt x="19607" y="3030"/>
                  </a:lnTo>
                  <a:lnTo>
                    <a:pt x="19099" y="2597"/>
                  </a:lnTo>
                  <a:lnTo>
                    <a:pt x="18516" y="2145"/>
                  </a:lnTo>
                  <a:lnTo>
                    <a:pt x="17857" y="1694"/>
                  </a:lnTo>
                  <a:lnTo>
                    <a:pt x="17198" y="1261"/>
                  </a:lnTo>
                  <a:lnTo>
                    <a:pt x="16559" y="866"/>
                  </a:lnTo>
                  <a:lnTo>
                    <a:pt x="15975" y="546"/>
                  </a:lnTo>
                  <a:lnTo>
                    <a:pt x="15449" y="301"/>
                  </a:lnTo>
                  <a:lnTo>
                    <a:pt x="14997" y="113"/>
                  </a:lnTo>
                  <a:lnTo>
                    <a:pt x="14790" y="57"/>
                  </a:lnTo>
                  <a:lnTo>
                    <a:pt x="14621" y="19"/>
                  </a:lnTo>
                  <a:lnTo>
                    <a:pt x="1447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41"/>
            <p:cNvSpPr/>
            <p:nvPr/>
          </p:nvSpPr>
          <p:spPr>
            <a:xfrm>
              <a:off x="1381575" y="2735425"/>
              <a:ext cx="517925" cy="590825"/>
            </a:xfrm>
            <a:custGeom>
              <a:avLst/>
              <a:gdLst/>
              <a:ahLst/>
              <a:cxnLst/>
              <a:rect l="l" t="t" r="r" b="b"/>
              <a:pathLst>
                <a:path w="20717" h="23633" fill="none" extrusionOk="0">
                  <a:moveTo>
                    <a:pt x="16295" y="19757"/>
                  </a:moveTo>
                  <a:lnTo>
                    <a:pt x="16295" y="19757"/>
                  </a:lnTo>
                  <a:lnTo>
                    <a:pt x="16032" y="20133"/>
                  </a:lnTo>
                  <a:lnTo>
                    <a:pt x="15750" y="20472"/>
                  </a:lnTo>
                  <a:lnTo>
                    <a:pt x="15449" y="20810"/>
                  </a:lnTo>
                  <a:lnTo>
                    <a:pt x="15129" y="21130"/>
                  </a:lnTo>
                  <a:lnTo>
                    <a:pt x="14809" y="21431"/>
                  </a:lnTo>
                  <a:lnTo>
                    <a:pt x="14470" y="21714"/>
                  </a:lnTo>
                  <a:lnTo>
                    <a:pt x="14113" y="21977"/>
                  </a:lnTo>
                  <a:lnTo>
                    <a:pt x="13755" y="22222"/>
                  </a:lnTo>
                  <a:lnTo>
                    <a:pt x="13379" y="22447"/>
                  </a:lnTo>
                  <a:lnTo>
                    <a:pt x="13003" y="22654"/>
                  </a:lnTo>
                  <a:lnTo>
                    <a:pt x="12607" y="22843"/>
                  </a:lnTo>
                  <a:lnTo>
                    <a:pt x="12212" y="23012"/>
                  </a:lnTo>
                  <a:lnTo>
                    <a:pt x="11817" y="23162"/>
                  </a:lnTo>
                  <a:lnTo>
                    <a:pt x="11403" y="23275"/>
                  </a:lnTo>
                  <a:lnTo>
                    <a:pt x="10989" y="23388"/>
                  </a:lnTo>
                  <a:lnTo>
                    <a:pt x="10575" y="23482"/>
                  </a:lnTo>
                  <a:lnTo>
                    <a:pt x="10143" y="23558"/>
                  </a:lnTo>
                  <a:lnTo>
                    <a:pt x="9729" y="23595"/>
                  </a:lnTo>
                  <a:lnTo>
                    <a:pt x="9296" y="23633"/>
                  </a:lnTo>
                  <a:lnTo>
                    <a:pt x="8863" y="23633"/>
                  </a:lnTo>
                  <a:lnTo>
                    <a:pt x="8430" y="23614"/>
                  </a:lnTo>
                  <a:lnTo>
                    <a:pt x="7998" y="23576"/>
                  </a:lnTo>
                  <a:lnTo>
                    <a:pt x="7584" y="23539"/>
                  </a:lnTo>
                  <a:lnTo>
                    <a:pt x="7151" y="23445"/>
                  </a:lnTo>
                  <a:lnTo>
                    <a:pt x="6718" y="23351"/>
                  </a:lnTo>
                  <a:lnTo>
                    <a:pt x="6304" y="23238"/>
                  </a:lnTo>
                  <a:lnTo>
                    <a:pt x="5890" y="23106"/>
                  </a:lnTo>
                  <a:lnTo>
                    <a:pt x="5476" y="22937"/>
                  </a:lnTo>
                  <a:lnTo>
                    <a:pt x="5062" y="22748"/>
                  </a:lnTo>
                  <a:lnTo>
                    <a:pt x="4667" y="22542"/>
                  </a:lnTo>
                  <a:lnTo>
                    <a:pt x="4272" y="22316"/>
                  </a:lnTo>
                  <a:lnTo>
                    <a:pt x="3896" y="22071"/>
                  </a:lnTo>
                  <a:lnTo>
                    <a:pt x="3896" y="22071"/>
                  </a:lnTo>
                  <a:lnTo>
                    <a:pt x="3519" y="21789"/>
                  </a:lnTo>
                  <a:lnTo>
                    <a:pt x="3162" y="21507"/>
                  </a:lnTo>
                  <a:lnTo>
                    <a:pt x="2823" y="21206"/>
                  </a:lnTo>
                  <a:lnTo>
                    <a:pt x="2503" y="20905"/>
                  </a:lnTo>
                  <a:lnTo>
                    <a:pt x="2202" y="20566"/>
                  </a:lnTo>
                  <a:lnTo>
                    <a:pt x="1920" y="20227"/>
                  </a:lnTo>
                  <a:lnTo>
                    <a:pt x="1657" y="19888"/>
                  </a:lnTo>
                  <a:lnTo>
                    <a:pt x="1412" y="19531"/>
                  </a:lnTo>
                  <a:lnTo>
                    <a:pt x="1186" y="19155"/>
                  </a:lnTo>
                  <a:lnTo>
                    <a:pt x="979" y="18778"/>
                  </a:lnTo>
                  <a:lnTo>
                    <a:pt x="810" y="18383"/>
                  </a:lnTo>
                  <a:lnTo>
                    <a:pt x="641" y="17988"/>
                  </a:lnTo>
                  <a:lnTo>
                    <a:pt x="490" y="17574"/>
                  </a:lnTo>
                  <a:lnTo>
                    <a:pt x="358" y="17179"/>
                  </a:lnTo>
                  <a:lnTo>
                    <a:pt x="246" y="16765"/>
                  </a:lnTo>
                  <a:lnTo>
                    <a:pt x="151" y="16332"/>
                  </a:lnTo>
                  <a:lnTo>
                    <a:pt x="95" y="15918"/>
                  </a:lnTo>
                  <a:lnTo>
                    <a:pt x="39" y="15486"/>
                  </a:lnTo>
                  <a:lnTo>
                    <a:pt x="20" y="15072"/>
                  </a:lnTo>
                  <a:lnTo>
                    <a:pt x="1" y="14639"/>
                  </a:lnTo>
                  <a:lnTo>
                    <a:pt x="20" y="14206"/>
                  </a:lnTo>
                  <a:lnTo>
                    <a:pt x="57" y="13773"/>
                  </a:lnTo>
                  <a:lnTo>
                    <a:pt x="114" y="13341"/>
                  </a:lnTo>
                  <a:lnTo>
                    <a:pt x="189" y="12927"/>
                  </a:lnTo>
                  <a:lnTo>
                    <a:pt x="283" y="12494"/>
                  </a:lnTo>
                  <a:lnTo>
                    <a:pt x="396" y="12080"/>
                  </a:lnTo>
                  <a:lnTo>
                    <a:pt x="547" y="11647"/>
                  </a:lnTo>
                  <a:lnTo>
                    <a:pt x="697" y="11233"/>
                  </a:lnTo>
                  <a:lnTo>
                    <a:pt x="885" y="10838"/>
                  </a:lnTo>
                  <a:lnTo>
                    <a:pt x="1092" y="10443"/>
                  </a:lnTo>
                  <a:lnTo>
                    <a:pt x="1318" y="10048"/>
                  </a:lnTo>
                  <a:lnTo>
                    <a:pt x="1581" y="9653"/>
                  </a:lnTo>
                  <a:lnTo>
                    <a:pt x="1581" y="9653"/>
                  </a:lnTo>
                  <a:lnTo>
                    <a:pt x="1788" y="9352"/>
                  </a:lnTo>
                  <a:lnTo>
                    <a:pt x="2033" y="9051"/>
                  </a:lnTo>
                  <a:lnTo>
                    <a:pt x="2278" y="8768"/>
                  </a:lnTo>
                  <a:lnTo>
                    <a:pt x="2522" y="8486"/>
                  </a:lnTo>
                  <a:lnTo>
                    <a:pt x="2786" y="8242"/>
                  </a:lnTo>
                  <a:lnTo>
                    <a:pt x="3049" y="7978"/>
                  </a:lnTo>
                  <a:lnTo>
                    <a:pt x="3331" y="7752"/>
                  </a:lnTo>
                  <a:lnTo>
                    <a:pt x="3614" y="7527"/>
                  </a:lnTo>
                  <a:lnTo>
                    <a:pt x="3915" y="7320"/>
                  </a:lnTo>
                  <a:lnTo>
                    <a:pt x="4216" y="7131"/>
                  </a:lnTo>
                  <a:lnTo>
                    <a:pt x="4517" y="6943"/>
                  </a:lnTo>
                  <a:lnTo>
                    <a:pt x="4837" y="6774"/>
                  </a:lnTo>
                  <a:lnTo>
                    <a:pt x="5156" y="6623"/>
                  </a:lnTo>
                  <a:lnTo>
                    <a:pt x="5476" y="6473"/>
                  </a:lnTo>
                  <a:lnTo>
                    <a:pt x="5815" y="6341"/>
                  </a:lnTo>
                  <a:lnTo>
                    <a:pt x="6154" y="6228"/>
                  </a:lnTo>
                  <a:lnTo>
                    <a:pt x="6492" y="6115"/>
                  </a:lnTo>
                  <a:lnTo>
                    <a:pt x="6831" y="6021"/>
                  </a:lnTo>
                  <a:lnTo>
                    <a:pt x="7170" y="5946"/>
                  </a:lnTo>
                  <a:lnTo>
                    <a:pt x="7527" y="5890"/>
                  </a:lnTo>
                  <a:lnTo>
                    <a:pt x="7866" y="5833"/>
                  </a:lnTo>
                  <a:lnTo>
                    <a:pt x="8223" y="5814"/>
                  </a:lnTo>
                  <a:lnTo>
                    <a:pt x="8581" y="5777"/>
                  </a:lnTo>
                  <a:lnTo>
                    <a:pt x="8938" y="5777"/>
                  </a:lnTo>
                  <a:lnTo>
                    <a:pt x="9296" y="5777"/>
                  </a:lnTo>
                  <a:lnTo>
                    <a:pt x="9653" y="5796"/>
                  </a:lnTo>
                  <a:lnTo>
                    <a:pt x="9992" y="5833"/>
                  </a:lnTo>
                  <a:lnTo>
                    <a:pt x="10350" y="5890"/>
                  </a:lnTo>
                  <a:lnTo>
                    <a:pt x="10707" y="5946"/>
                  </a:lnTo>
                  <a:lnTo>
                    <a:pt x="11065" y="6021"/>
                  </a:lnTo>
                  <a:lnTo>
                    <a:pt x="11403" y="6115"/>
                  </a:lnTo>
                  <a:lnTo>
                    <a:pt x="11761" y="6228"/>
                  </a:lnTo>
                  <a:lnTo>
                    <a:pt x="14226" y="2635"/>
                  </a:lnTo>
                  <a:lnTo>
                    <a:pt x="14226" y="2635"/>
                  </a:lnTo>
                  <a:lnTo>
                    <a:pt x="14000" y="2390"/>
                  </a:lnTo>
                  <a:lnTo>
                    <a:pt x="13812" y="2145"/>
                  </a:lnTo>
                  <a:lnTo>
                    <a:pt x="13529" y="1769"/>
                  </a:lnTo>
                  <a:lnTo>
                    <a:pt x="13529" y="1769"/>
                  </a:lnTo>
                  <a:lnTo>
                    <a:pt x="13473" y="1694"/>
                  </a:lnTo>
                  <a:lnTo>
                    <a:pt x="13435" y="1600"/>
                  </a:lnTo>
                  <a:lnTo>
                    <a:pt x="13416" y="1506"/>
                  </a:lnTo>
                  <a:lnTo>
                    <a:pt x="13416" y="1412"/>
                  </a:lnTo>
                  <a:lnTo>
                    <a:pt x="13416" y="1317"/>
                  </a:lnTo>
                  <a:lnTo>
                    <a:pt x="13435" y="1223"/>
                  </a:lnTo>
                  <a:lnTo>
                    <a:pt x="13473" y="1148"/>
                  </a:lnTo>
                  <a:lnTo>
                    <a:pt x="13529" y="1054"/>
                  </a:lnTo>
                  <a:lnTo>
                    <a:pt x="14207" y="76"/>
                  </a:lnTo>
                  <a:lnTo>
                    <a:pt x="14207" y="76"/>
                  </a:lnTo>
                  <a:lnTo>
                    <a:pt x="14263" y="19"/>
                  </a:lnTo>
                  <a:lnTo>
                    <a:pt x="14357" y="0"/>
                  </a:lnTo>
                  <a:lnTo>
                    <a:pt x="14470" y="0"/>
                  </a:lnTo>
                  <a:lnTo>
                    <a:pt x="14621" y="19"/>
                  </a:lnTo>
                  <a:lnTo>
                    <a:pt x="14790" y="57"/>
                  </a:lnTo>
                  <a:lnTo>
                    <a:pt x="14997" y="113"/>
                  </a:lnTo>
                  <a:lnTo>
                    <a:pt x="15449" y="301"/>
                  </a:lnTo>
                  <a:lnTo>
                    <a:pt x="15975" y="546"/>
                  </a:lnTo>
                  <a:lnTo>
                    <a:pt x="16559" y="866"/>
                  </a:lnTo>
                  <a:lnTo>
                    <a:pt x="17198" y="1261"/>
                  </a:lnTo>
                  <a:lnTo>
                    <a:pt x="17857" y="1694"/>
                  </a:lnTo>
                  <a:lnTo>
                    <a:pt x="17857" y="1694"/>
                  </a:lnTo>
                  <a:lnTo>
                    <a:pt x="18516" y="2145"/>
                  </a:lnTo>
                  <a:lnTo>
                    <a:pt x="19099" y="2597"/>
                  </a:lnTo>
                  <a:lnTo>
                    <a:pt x="19607" y="3030"/>
                  </a:lnTo>
                  <a:lnTo>
                    <a:pt x="20040" y="3444"/>
                  </a:lnTo>
                  <a:lnTo>
                    <a:pt x="20378" y="3801"/>
                  </a:lnTo>
                  <a:lnTo>
                    <a:pt x="20491" y="3970"/>
                  </a:lnTo>
                  <a:lnTo>
                    <a:pt x="20604" y="4102"/>
                  </a:lnTo>
                  <a:lnTo>
                    <a:pt x="20661" y="4234"/>
                  </a:lnTo>
                  <a:lnTo>
                    <a:pt x="20717" y="4347"/>
                  </a:lnTo>
                  <a:lnTo>
                    <a:pt x="20717" y="4441"/>
                  </a:lnTo>
                  <a:lnTo>
                    <a:pt x="20698" y="4516"/>
                  </a:lnTo>
                  <a:lnTo>
                    <a:pt x="19964" y="5589"/>
                  </a:lnTo>
                  <a:lnTo>
                    <a:pt x="19964" y="5589"/>
                  </a:lnTo>
                  <a:lnTo>
                    <a:pt x="19908" y="5664"/>
                  </a:lnTo>
                  <a:lnTo>
                    <a:pt x="19833" y="5720"/>
                  </a:lnTo>
                  <a:lnTo>
                    <a:pt x="19739" y="5777"/>
                  </a:lnTo>
                  <a:lnTo>
                    <a:pt x="19644" y="5814"/>
                  </a:lnTo>
                  <a:lnTo>
                    <a:pt x="19550" y="5852"/>
                  </a:lnTo>
                  <a:lnTo>
                    <a:pt x="19456" y="5852"/>
                  </a:lnTo>
                  <a:lnTo>
                    <a:pt x="19362" y="5852"/>
                  </a:lnTo>
                  <a:lnTo>
                    <a:pt x="19249" y="5833"/>
                  </a:lnTo>
                  <a:lnTo>
                    <a:pt x="19249" y="5833"/>
                  </a:lnTo>
                  <a:lnTo>
                    <a:pt x="18835" y="5683"/>
                  </a:lnTo>
                  <a:lnTo>
                    <a:pt x="18271" y="5457"/>
                  </a:lnTo>
                  <a:lnTo>
                    <a:pt x="15825" y="9032"/>
                  </a:lnTo>
                  <a:lnTo>
                    <a:pt x="15825" y="9032"/>
                  </a:lnTo>
                  <a:lnTo>
                    <a:pt x="16051" y="9314"/>
                  </a:lnTo>
                  <a:lnTo>
                    <a:pt x="16258" y="9596"/>
                  </a:lnTo>
                  <a:lnTo>
                    <a:pt x="16465" y="9897"/>
                  </a:lnTo>
                  <a:lnTo>
                    <a:pt x="16653" y="10198"/>
                  </a:lnTo>
                  <a:lnTo>
                    <a:pt x="16822" y="10518"/>
                  </a:lnTo>
                  <a:lnTo>
                    <a:pt x="16991" y="10838"/>
                  </a:lnTo>
                  <a:lnTo>
                    <a:pt x="17142" y="11158"/>
                  </a:lnTo>
                  <a:lnTo>
                    <a:pt x="17274" y="11497"/>
                  </a:lnTo>
                  <a:lnTo>
                    <a:pt x="17387" y="11817"/>
                  </a:lnTo>
                  <a:lnTo>
                    <a:pt x="17499" y="12155"/>
                  </a:lnTo>
                  <a:lnTo>
                    <a:pt x="17594" y="12513"/>
                  </a:lnTo>
                  <a:lnTo>
                    <a:pt x="17669" y="12851"/>
                  </a:lnTo>
                  <a:lnTo>
                    <a:pt x="17744" y="13190"/>
                  </a:lnTo>
                  <a:lnTo>
                    <a:pt x="17782" y="13548"/>
                  </a:lnTo>
                  <a:lnTo>
                    <a:pt x="17819" y="13905"/>
                  </a:lnTo>
                  <a:lnTo>
                    <a:pt x="17857" y="14244"/>
                  </a:lnTo>
                  <a:lnTo>
                    <a:pt x="17857" y="14601"/>
                  </a:lnTo>
                  <a:lnTo>
                    <a:pt x="17857" y="14959"/>
                  </a:lnTo>
                  <a:lnTo>
                    <a:pt x="17838" y="15316"/>
                  </a:lnTo>
                  <a:lnTo>
                    <a:pt x="17819" y="15674"/>
                  </a:lnTo>
                  <a:lnTo>
                    <a:pt x="17763" y="16031"/>
                  </a:lnTo>
                  <a:lnTo>
                    <a:pt x="17706" y="16370"/>
                  </a:lnTo>
                  <a:lnTo>
                    <a:pt x="17631" y="16727"/>
                  </a:lnTo>
                  <a:lnTo>
                    <a:pt x="17537" y="17085"/>
                  </a:lnTo>
                  <a:lnTo>
                    <a:pt x="17443" y="17424"/>
                  </a:lnTo>
                  <a:lnTo>
                    <a:pt x="17330" y="17781"/>
                  </a:lnTo>
                  <a:lnTo>
                    <a:pt x="17198" y="18120"/>
                  </a:lnTo>
                  <a:lnTo>
                    <a:pt x="17048" y="18459"/>
                  </a:lnTo>
                  <a:lnTo>
                    <a:pt x="16879" y="18778"/>
                  </a:lnTo>
                  <a:lnTo>
                    <a:pt x="16709" y="19117"/>
                  </a:lnTo>
                  <a:lnTo>
                    <a:pt x="16502" y="19437"/>
                  </a:lnTo>
                  <a:lnTo>
                    <a:pt x="16295" y="19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41"/>
            <p:cNvSpPr/>
            <p:nvPr/>
          </p:nvSpPr>
          <p:spPr>
            <a:xfrm>
              <a:off x="1784700" y="2583950"/>
              <a:ext cx="114800" cy="114800"/>
            </a:xfrm>
            <a:custGeom>
              <a:avLst/>
              <a:gdLst/>
              <a:ahLst/>
              <a:cxnLst/>
              <a:rect l="l" t="t" r="r" b="b"/>
              <a:pathLst>
                <a:path w="4592" h="4592" extrusionOk="0">
                  <a:moveTo>
                    <a:pt x="2296" y="1"/>
                  </a:moveTo>
                  <a:lnTo>
                    <a:pt x="2052" y="20"/>
                  </a:lnTo>
                  <a:lnTo>
                    <a:pt x="1826" y="57"/>
                  </a:lnTo>
                  <a:lnTo>
                    <a:pt x="1581" y="114"/>
                  </a:lnTo>
                  <a:lnTo>
                    <a:pt x="1356" y="208"/>
                  </a:lnTo>
                  <a:lnTo>
                    <a:pt x="1149" y="302"/>
                  </a:lnTo>
                  <a:lnTo>
                    <a:pt x="942" y="433"/>
                  </a:lnTo>
                  <a:lnTo>
                    <a:pt x="754" y="603"/>
                  </a:lnTo>
                  <a:lnTo>
                    <a:pt x="565" y="772"/>
                  </a:lnTo>
                  <a:lnTo>
                    <a:pt x="434" y="960"/>
                  </a:lnTo>
                  <a:lnTo>
                    <a:pt x="302" y="1148"/>
                  </a:lnTo>
                  <a:lnTo>
                    <a:pt x="189" y="1355"/>
                  </a:lnTo>
                  <a:lnTo>
                    <a:pt x="114" y="1562"/>
                  </a:lnTo>
                  <a:lnTo>
                    <a:pt x="57" y="1788"/>
                  </a:lnTo>
                  <a:lnTo>
                    <a:pt x="20" y="1995"/>
                  </a:lnTo>
                  <a:lnTo>
                    <a:pt x="1" y="2221"/>
                  </a:lnTo>
                  <a:lnTo>
                    <a:pt x="1" y="2447"/>
                  </a:lnTo>
                  <a:lnTo>
                    <a:pt x="20" y="2654"/>
                  </a:lnTo>
                  <a:lnTo>
                    <a:pt x="76" y="2879"/>
                  </a:lnTo>
                  <a:lnTo>
                    <a:pt x="133" y="3086"/>
                  </a:lnTo>
                  <a:lnTo>
                    <a:pt x="227" y="3293"/>
                  </a:lnTo>
                  <a:lnTo>
                    <a:pt x="321" y="3482"/>
                  </a:lnTo>
                  <a:lnTo>
                    <a:pt x="453" y="3670"/>
                  </a:lnTo>
                  <a:lnTo>
                    <a:pt x="603" y="3858"/>
                  </a:lnTo>
                  <a:lnTo>
                    <a:pt x="772" y="4027"/>
                  </a:lnTo>
                  <a:lnTo>
                    <a:pt x="942" y="4159"/>
                  </a:lnTo>
                  <a:lnTo>
                    <a:pt x="1111" y="4272"/>
                  </a:lnTo>
                  <a:lnTo>
                    <a:pt x="1299" y="4366"/>
                  </a:lnTo>
                  <a:lnTo>
                    <a:pt x="1487" y="4460"/>
                  </a:lnTo>
                  <a:lnTo>
                    <a:pt x="1694" y="4516"/>
                  </a:lnTo>
                  <a:lnTo>
                    <a:pt x="1883" y="4554"/>
                  </a:lnTo>
                  <a:lnTo>
                    <a:pt x="2089" y="4592"/>
                  </a:lnTo>
                  <a:lnTo>
                    <a:pt x="2522" y="4592"/>
                  </a:lnTo>
                  <a:lnTo>
                    <a:pt x="2767" y="4554"/>
                  </a:lnTo>
                  <a:lnTo>
                    <a:pt x="2993" y="4479"/>
                  </a:lnTo>
                  <a:lnTo>
                    <a:pt x="3218" y="4404"/>
                  </a:lnTo>
                  <a:lnTo>
                    <a:pt x="3425" y="4291"/>
                  </a:lnTo>
                  <a:lnTo>
                    <a:pt x="3632" y="4159"/>
                  </a:lnTo>
                  <a:lnTo>
                    <a:pt x="3839" y="4008"/>
                  </a:lnTo>
                  <a:lnTo>
                    <a:pt x="4009" y="3820"/>
                  </a:lnTo>
                  <a:lnTo>
                    <a:pt x="4159" y="3632"/>
                  </a:lnTo>
                  <a:lnTo>
                    <a:pt x="4291" y="3444"/>
                  </a:lnTo>
                  <a:lnTo>
                    <a:pt x="4385" y="3237"/>
                  </a:lnTo>
                  <a:lnTo>
                    <a:pt x="4460" y="3030"/>
                  </a:lnTo>
                  <a:lnTo>
                    <a:pt x="4536" y="2823"/>
                  </a:lnTo>
                  <a:lnTo>
                    <a:pt x="4573" y="2597"/>
                  </a:lnTo>
                  <a:lnTo>
                    <a:pt x="4592" y="2371"/>
                  </a:lnTo>
                  <a:lnTo>
                    <a:pt x="4573" y="2164"/>
                  </a:lnTo>
                  <a:lnTo>
                    <a:pt x="4554" y="1939"/>
                  </a:lnTo>
                  <a:lnTo>
                    <a:pt x="4517" y="1732"/>
                  </a:lnTo>
                  <a:lnTo>
                    <a:pt x="4441" y="1506"/>
                  </a:lnTo>
                  <a:lnTo>
                    <a:pt x="4366" y="1299"/>
                  </a:lnTo>
                  <a:lnTo>
                    <a:pt x="4253" y="1111"/>
                  </a:lnTo>
                  <a:lnTo>
                    <a:pt x="4122" y="923"/>
                  </a:lnTo>
                  <a:lnTo>
                    <a:pt x="3971" y="753"/>
                  </a:lnTo>
                  <a:lnTo>
                    <a:pt x="3821" y="584"/>
                  </a:lnTo>
                  <a:lnTo>
                    <a:pt x="3651" y="452"/>
                  </a:lnTo>
                  <a:lnTo>
                    <a:pt x="3463" y="321"/>
                  </a:lnTo>
                  <a:lnTo>
                    <a:pt x="3275" y="226"/>
                  </a:lnTo>
                  <a:lnTo>
                    <a:pt x="3087" y="151"/>
                  </a:lnTo>
                  <a:lnTo>
                    <a:pt x="2899" y="95"/>
                  </a:lnTo>
                  <a:lnTo>
                    <a:pt x="2692" y="38"/>
                  </a:lnTo>
                  <a:lnTo>
                    <a:pt x="2503" y="20"/>
                  </a:lnTo>
                  <a:lnTo>
                    <a:pt x="22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41"/>
            <p:cNvSpPr/>
            <p:nvPr/>
          </p:nvSpPr>
          <p:spPr>
            <a:xfrm>
              <a:off x="1784700" y="2583950"/>
              <a:ext cx="114800" cy="114800"/>
            </a:xfrm>
            <a:custGeom>
              <a:avLst/>
              <a:gdLst/>
              <a:ahLst/>
              <a:cxnLst/>
              <a:rect l="l" t="t" r="r" b="b"/>
              <a:pathLst>
                <a:path w="4592" h="4592" fill="none" extrusionOk="0">
                  <a:moveTo>
                    <a:pt x="2296" y="1"/>
                  </a:moveTo>
                  <a:lnTo>
                    <a:pt x="2296" y="1"/>
                  </a:lnTo>
                  <a:lnTo>
                    <a:pt x="2052" y="20"/>
                  </a:lnTo>
                  <a:lnTo>
                    <a:pt x="1826" y="57"/>
                  </a:lnTo>
                  <a:lnTo>
                    <a:pt x="1581" y="114"/>
                  </a:lnTo>
                  <a:lnTo>
                    <a:pt x="1356" y="208"/>
                  </a:lnTo>
                  <a:lnTo>
                    <a:pt x="1149" y="302"/>
                  </a:lnTo>
                  <a:lnTo>
                    <a:pt x="942" y="433"/>
                  </a:lnTo>
                  <a:lnTo>
                    <a:pt x="754" y="603"/>
                  </a:lnTo>
                  <a:lnTo>
                    <a:pt x="565" y="772"/>
                  </a:lnTo>
                  <a:lnTo>
                    <a:pt x="565" y="772"/>
                  </a:lnTo>
                  <a:lnTo>
                    <a:pt x="434" y="960"/>
                  </a:lnTo>
                  <a:lnTo>
                    <a:pt x="302" y="1148"/>
                  </a:lnTo>
                  <a:lnTo>
                    <a:pt x="189" y="1355"/>
                  </a:lnTo>
                  <a:lnTo>
                    <a:pt x="114" y="1562"/>
                  </a:lnTo>
                  <a:lnTo>
                    <a:pt x="57" y="1788"/>
                  </a:lnTo>
                  <a:lnTo>
                    <a:pt x="20" y="1995"/>
                  </a:lnTo>
                  <a:lnTo>
                    <a:pt x="1" y="2221"/>
                  </a:lnTo>
                  <a:lnTo>
                    <a:pt x="1" y="2447"/>
                  </a:lnTo>
                  <a:lnTo>
                    <a:pt x="20" y="2654"/>
                  </a:lnTo>
                  <a:lnTo>
                    <a:pt x="76" y="2879"/>
                  </a:lnTo>
                  <a:lnTo>
                    <a:pt x="133" y="3086"/>
                  </a:lnTo>
                  <a:lnTo>
                    <a:pt x="227" y="3293"/>
                  </a:lnTo>
                  <a:lnTo>
                    <a:pt x="321" y="3482"/>
                  </a:lnTo>
                  <a:lnTo>
                    <a:pt x="453" y="3670"/>
                  </a:lnTo>
                  <a:lnTo>
                    <a:pt x="603" y="3858"/>
                  </a:lnTo>
                  <a:lnTo>
                    <a:pt x="772" y="4027"/>
                  </a:lnTo>
                  <a:lnTo>
                    <a:pt x="772" y="4027"/>
                  </a:lnTo>
                  <a:lnTo>
                    <a:pt x="942" y="4159"/>
                  </a:lnTo>
                  <a:lnTo>
                    <a:pt x="1111" y="4272"/>
                  </a:lnTo>
                  <a:lnTo>
                    <a:pt x="1299" y="4366"/>
                  </a:lnTo>
                  <a:lnTo>
                    <a:pt x="1487" y="4460"/>
                  </a:lnTo>
                  <a:lnTo>
                    <a:pt x="1694" y="4516"/>
                  </a:lnTo>
                  <a:lnTo>
                    <a:pt x="1883" y="4554"/>
                  </a:lnTo>
                  <a:lnTo>
                    <a:pt x="2089" y="4592"/>
                  </a:lnTo>
                  <a:lnTo>
                    <a:pt x="2296" y="4592"/>
                  </a:lnTo>
                  <a:lnTo>
                    <a:pt x="2296" y="4592"/>
                  </a:lnTo>
                  <a:lnTo>
                    <a:pt x="2522" y="4592"/>
                  </a:lnTo>
                  <a:lnTo>
                    <a:pt x="2767" y="4554"/>
                  </a:lnTo>
                  <a:lnTo>
                    <a:pt x="2993" y="4479"/>
                  </a:lnTo>
                  <a:lnTo>
                    <a:pt x="3218" y="4404"/>
                  </a:lnTo>
                  <a:lnTo>
                    <a:pt x="3425" y="4291"/>
                  </a:lnTo>
                  <a:lnTo>
                    <a:pt x="3632" y="4159"/>
                  </a:lnTo>
                  <a:lnTo>
                    <a:pt x="3839" y="4008"/>
                  </a:lnTo>
                  <a:lnTo>
                    <a:pt x="4009" y="3820"/>
                  </a:lnTo>
                  <a:lnTo>
                    <a:pt x="4009" y="3820"/>
                  </a:lnTo>
                  <a:lnTo>
                    <a:pt x="4159" y="3632"/>
                  </a:lnTo>
                  <a:lnTo>
                    <a:pt x="4291" y="3444"/>
                  </a:lnTo>
                  <a:lnTo>
                    <a:pt x="4385" y="3237"/>
                  </a:lnTo>
                  <a:lnTo>
                    <a:pt x="4460" y="3030"/>
                  </a:lnTo>
                  <a:lnTo>
                    <a:pt x="4536" y="2823"/>
                  </a:lnTo>
                  <a:lnTo>
                    <a:pt x="4573" y="2597"/>
                  </a:lnTo>
                  <a:lnTo>
                    <a:pt x="4592" y="2371"/>
                  </a:lnTo>
                  <a:lnTo>
                    <a:pt x="4573" y="2164"/>
                  </a:lnTo>
                  <a:lnTo>
                    <a:pt x="4554" y="1939"/>
                  </a:lnTo>
                  <a:lnTo>
                    <a:pt x="4517" y="1732"/>
                  </a:lnTo>
                  <a:lnTo>
                    <a:pt x="4441" y="1506"/>
                  </a:lnTo>
                  <a:lnTo>
                    <a:pt x="4366" y="1299"/>
                  </a:lnTo>
                  <a:lnTo>
                    <a:pt x="4253" y="1111"/>
                  </a:lnTo>
                  <a:lnTo>
                    <a:pt x="4122" y="923"/>
                  </a:lnTo>
                  <a:lnTo>
                    <a:pt x="3971" y="753"/>
                  </a:lnTo>
                  <a:lnTo>
                    <a:pt x="3821" y="584"/>
                  </a:lnTo>
                  <a:lnTo>
                    <a:pt x="3821" y="584"/>
                  </a:lnTo>
                  <a:lnTo>
                    <a:pt x="3651" y="452"/>
                  </a:lnTo>
                  <a:lnTo>
                    <a:pt x="3463" y="321"/>
                  </a:lnTo>
                  <a:lnTo>
                    <a:pt x="3275" y="226"/>
                  </a:lnTo>
                  <a:lnTo>
                    <a:pt x="3087" y="151"/>
                  </a:lnTo>
                  <a:lnTo>
                    <a:pt x="2899" y="95"/>
                  </a:lnTo>
                  <a:lnTo>
                    <a:pt x="2692" y="38"/>
                  </a:lnTo>
                  <a:lnTo>
                    <a:pt x="2503" y="20"/>
                  </a:lnTo>
                  <a:lnTo>
                    <a:pt x="22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41"/>
            <p:cNvSpPr/>
            <p:nvPr/>
          </p:nvSpPr>
          <p:spPr>
            <a:xfrm>
              <a:off x="1885850" y="2717550"/>
              <a:ext cx="61175" cy="61175"/>
            </a:xfrm>
            <a:custGeom>
              <a:avLst/>
              <a:gdLst/>
              <a:ahLst/>
              <a:cxnLst/>
              <a:rect l="l" t="t" r="r" b="b"/>
              <a:pathLst>
                <a:path w="2447" h="2447" extrusionOk="0">
                  <a:moveTo>
                    <a:pt x="1092" y="0"/>
                  </a:moveTo>
                  <a:lnTo>
                    <a:pt x="960" y="19"/>
                  </a:lnTo>
                  <a:lnTo>
                    <a:pt x="847" y="57"/>
                  </a:lnTo>
                  <a:lnTo>
                    <a:pt x="734" y="94"/>
                  </a:lnTo>
                  <a:lnTo>
                    <a:pt x="602" y="170"/>
                  </a:lnTo>
                  <a:lnTo>
                    <a:pt x="508" y="226"/>
                  </a:lnTo>
                  <a:lnTo>
                    <a:pt x="395" y="320"/>
                  </a:lnTo>
                  <a:lnTo>
                    <a:pt x="301" y="414"/>
                  </a:lnTo>
                  <a:lnTo>
                    <a:pt x="226" y="508"/>
                  </a:lnTo>
                  <a:lnTo>
                    <a:pt x="151" y="621"/>
                  </a:lnTo>
                  <a:lnTo>
                    <a:pt x="94" y="715"/>
                  </a:lnTo>
                  <a:lnTo>
                    <a:pt x="57" y="828"/>
                  </a:lnTo>
                  <a:lnTo>
                    <a:pt x="19" y="941"/>
                  </a:lnTo>
                  <a:lnTo>
                    <a:pt x="0" y="1073"/>
                  </a:lnTo>
                  <a:lnTo>
                    <a:pt x="0" y="1186"/>
                  </a:lnTo>
                  <a:lnTo>
                    <a:pt x="0" y="1299"/>
                  </a:lnTo>
                  <a:lnTo>
                    <a:pt x="0" y="1412"/>
                  </a:lnTo>
                  <a:lnTo>
                    <a:pt x="38" y="1543"/>
                  </a:lnTo>
                  <a:lnTo>
                    <a:pt x="76" y="1656"/>
                  </a:lnTo>
                  <a:lnTo>
                    <a:pt x="113" y="1750"/>
                  </a:lnTo>
                  <a:lnTo>
                    <a:pt x="170" y="1863"/>
                  </a:lnTo>
                  <a:lnTo>
                    <a:pt x="245" y="1957"/>
                  </a:lnTo>
                  <a:lnTo>
                    <a:pt x="320" y="2051"/>
                  </a:lnTo>
                  <a:lnTo>
                    <a:pt x="414" y="2145"/>
                  </a:lnTo>
                  <a:lnTo>
                    <a:pt x="584" y="2277"/>
                  </a:lnTo>
                  <a:lnTo>
                    <a:pt x="791" y="2371"/>
                  </a:lnTo>
                  <a:lnTo>
                    <a:pt x="998" y="2428"/>
                  </a:lnTo>
                  <a:lnTo>
                    <a:pt x="1223" y="2446"/>
                  </a:lnTo>
                  <a:lnTo>
                    <a:pt x="1355" y="2446"/>
                  </a:lnTo>
                  <a:lnTo>
                    <a:pt x="1468" y="2428"/>
                  </a:lnTo>
                  <a:lnTo>
                    <a:pt x="1600" y="2390"/>
                  </a:lnTo>
                  <a:lnTo>
                    <a:pt x="1713" y="2352"/>
                  </a:lnTo>
                  <a:lnTo>
                    <a:pt x="1825" y="2296"/>
                  </a:lnTo>
                  <a:lnTo>
                    <a:pt x="1938" y="2221"/>
                  </a:lnTo>
                  <a:lnTo>
                    <a:pt x="2051" y="2145"/>
                  </a:lnTo>
                  <a:lnTo>
                    <a:pt x="2145" y="2032"/>
                  </a:lnTo>
                  <a:lnTo>
                    <a:pt x="2221" y="1938"/>
                  </a:lnTo>
                  <a:lnTo>
                    <a:pt x="2277" y="1844"/>
                  </a:lnTo>
                  <a:lnTo>
                    <a:pt x="2333" y="1731"/>
                  </a:lnTo>
                  <a:lnTo>
                    <a:pt x="2390" y="1618"/>
                  </a:lnTo>
                  <a:lnTo>
                    <a:pt x="2409" y="1506"/>
                  </a:lnTo>
                  <a:lnTo>
                    <a:pt x="2446" y="1393"/>
                  </a:lnTo>
                  <a:lnTo>
                    <a:pt x="2446" y="1148"/>
                  </a:lnTo>
                  <a:lnTo>
                    <a:pt x="2409" y="922"/>
                  </a:lnTo>
                  <a:lnTo>
                    <a:pt x="2371" y="809"/>
                  </a:lnTo>
                  <a:lnTo>
                    <a:pt x="2333" y="697"/>
                  </a:lnTo>
                  <a:lnTo>
                    <a:pt x="2277" y="584"/>
                  </a:lnTo>
                  <a:lnTo>
                    <a:pt x="2202" y="490"/>
                  </a:lnTo>
                  <a:lnTo>
                    <a:pt x="2126" y="395"/>
                  </a:lnTo>
                  <a:lnTo>
                    <a:pt x="2032" y="301"/>
                  </a:lnTo>
                  <a:lnTo>
                    <a:pt x="1844" y="170"/>
                  </a:lnTo>
                  <a:lnTo>
                    <a:pt x="1656" y="76"/>
                  </a:lnTo>
                  <a:lnTo>
                    <a:pt x="1430" y="19"/>
                  </a:lnTo>
                  <a:lnTo>
                    <a:pt x="12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41"/>
            <p:cNvSpPr/>
            <p:nvPr/>
          </p:nvSpPr>
          <p:spPr>
            <a:xfrm>
              <a:off x="1885850" y="2717550"/>
              <a:ext cx="61175" cy="61175"/>
            </a:xfrm>
            <a:custGeom>
              <a:avLst/>
              <a:gdLst/>
              <a:ahLst/>
              <a:cxnLst/>
              <a:rect l="l" t="t" r="r" b="b"/>
              <a:pathLst>
                <a:path w="2447" h="2447" fill="none" extrusionOk="0">
                  <a:moveTo>
                    <a:pt x="1223" y="0"/>
                  </a:moveTo>
                  <a:lnTo>
                    <a:pt x="1223" y="0"/>
                  </a:lnTo>
                  <a:lnTo>
                    <a:pt x="1092" y="0"/>
                  </a:lnTo>
                  <a:lnTo>
                    <a:pt x="960" y="19"/>
                  </a:lnTo>
                  <a:lnTo>
                    <a:pt x="847" y="57"/>
                  </a:lnTo>
                  <a:lnTo>
                    <a:pt x="734" y="94"/>
                  </a:lnTo>
                  <a:lnTo>
                    <a:pt x="602" y="170"/>
                  </a:lnTo>
                  <a:lnTo>
                    <a:pt x="508" y="226"/>
                  </a:lnTo>
                  <a:lnTo>
                    <a:pt x="395" y="320"/>
                  </a:lnTo>
                  <a:lnTo>
                    <a:pt x="301" y="414"/>
                  </a:lnTo>
                  <a:lnTo>
                    <a:pt x="301" y="414"/>
                  </a:lnTo>
                  <a:lnTo>
                    <a:pt x="226" y="508"/>
                  </a:lnTo>
                  <a:lnTo>
                    <a:pt x="151" y="621"/>
                  </a:lnTo>
                  <a:lnTo>
                    <a:pt x="94" y="715"/>
                  </a:lnTo>
                  <a:lnTo>
                    <a:pt x="57" y="828"/>
                  </a:lnTo>
                  <a:lnTo>
                    <a:pt x="19" y="941"/>
                  </a:lnTo>
                  <a:lnTo>
                    <a:pt x="0" y="1073"/>
                  </a:lnTo>
                  <a:lnTo>
                    <a:pt x="0" y="1186"/>
                  </a:lnTo>
                  <a:lnTo>
                    <a:pt x="0" y="1299"/>
                  </a:lnTo>
                  <a:lnTo>
                    <a:pt x="0" y="1412"/>
                  </a:lnTo>
                  <a:lnTo>
                    <a:pt x="38" y="1543"/>
                  </a:lnTo>
                  <a:lnTo>
                    <a:pt x="76" y="1656"/>
                  </a:lnTo>
                  <a:lnTo>
                    <a:pt x="113" y="1750"/>
                  </a:lnTo>
                  <a:lnTo>
                    <a:pt x="170" y="1863"/>
                  </a:lnTo>
                  <a:lnTo>
                    <a:pt x="245" y="1957"/>
                  </a:lnTo>
                  <a:lnTo>
                    <a:pt x="320" y="2051"/>
                  </a:lnTo>
                  <a:lnTo>
                    <a:pt x="414" y="2145"/>
                  </a:lnTo>
                  <a:lnTo>
                    <a:pt x="414" y="2145"/>
                  </a:lnTo>
                  <a:lnTo>
                    <a:pt x="584" y="2277"/>
                  </a:lnTo>
                  <a:lnTo>
                    <a:pt x="791" y="2371"/>
                  </a:lnTo>
                  <a:lnTo>
                    <a:pt x="998" y="2428"/>
                  </a:lnTo>
                  <a:lnTo>
                    <a:pt x="1223" y="2446"/>
                  </a:lnTo>
                  <a:lnTo>
                    <a:pt x="1223" y="2446"/>
                  </a:lnTo>
                  <a:lnTo>
                    <a:pt x="1355" y="2446"/>
                  </a:lnTo>
                  <a:lnTo>
                    <a:pt x="1468" y="2428"/>
                  </a:lnTo>
                  <a:lnTo>
                    <a:pt x="1600" y="2390"/>
                  </a:lnTo>
                  <a:lnTo>
                    <a:pt x="1713" y="2352"/>
                  </a:lnTo>
                  <a:lnTo>
                    <a:pt x="1825" y="2296"/>
                  </a:lnTo>
                  <a:lnTo>
                    <a:pt x="1938" y="2221"/>
                  </a:lnTo>
                  <a:lnTo>
                    <a:pt x="2051" y="2145"/>
                  </a:lnTo>
                  <a:lnTo>
                    <a:pt x="2145" y="2032"/>
                  </a:lnTo>
                  <a:lnTo>
                    <a:pt x="2145" y="2032"/>
                  </a:lnTo>
                  <a:lnTo>
                    <a:pt x="2221" y="1938"/>
                  </a:lnTo>
                  <a:lnTo>
                    <a:pt x="2277" y="1844"/>
                  </a:lnTo>
                  <a:lnTo>
                    <a:pt x="2333" y="1731"/>
                  </a:lnTo>
                  <a:lnTo>
                    <a:pt x="2390" y="1618"/>
                  </a:lnTo>
                  <a:lnTo>
                    <a:pt x="2409" y="1506"/>
                  </a:lnTo>
                  <a:lnTo>
                    <a:pt x="2446" y="1393"/>
                  </a:lnTo>
                  <a:lnTo>
                    <a:pt x="2446" y="1148"/>
                  </a:lnTo>
                  <a:lnTo>
                    <a:pt x="2409" y="922"/>
                  </a:lnTo>
                  <a:lnTo>
                    <a:pt x="2371" y="809"/>
                  </a:lnTo>
                  <a:lnTo>
                    <a:pt x="2333" y="697"/>
                  </a:lnTo>
                  <a:lnTo>
                    <a:pt x="2277" y="584"/>
                  </a:lnTo>
                  <a:lnTo>
                    <a:pt x="2202" y="490"/>
                  </a:lnTo>
                  <a:lnTo>
                    <a:pt x="2126" y="395"/>
                  </a:lnTo>
                  <a:lnTo>
                    <a:pt x="2032" y="301"/>
                  </a:lnTo>
                  <a:lnTo>
                    <a:pt x="2032" y="301"/>
                  </a:lnTo>
                  <a:lnTo>
                    <a:pt x="1844" y="170"/>
                  </a:lnTo>
                  <a:lnTo>
                    <a:pt x="1656" y="76"/>
                  </a:lnTo>
                  <a:lnTo>
                    <a:pt x="1430" y="19"/>
                  </a:lnTo>
                  <a:lnTo>
                    <a:pt x="122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41"/>
            <p:cNvSpPr/>
            <p:nvPr/>
          </p:nvSpPr>
          <p:spPr>
            <a:xfrm>
              <a:off x="1952175" y="2568425"/>
              <a:ext cx="87050" cy="87525"/>
            </a:xfrm>
            <a:custGeom>
              <a:avLst/>
              <a:gdLst/>
              <a:ahLst/>
              <a:cxnLst/>
              <a:rect l="l" t="t" r="r" b="b"/>
              <a:pathLst>
                <a:path w="3482" h="3501" extrusionOk="0">
                  <a:moveTo>
                    <a:pt x="1731" y="1"/>
                  </a:moveTo>
                  <a:lnTo>
                    <a:pt x="1562" y="20"/>
                  </a:lnTo>
                  <a:lnTo>
                    <a:pt x="1374" y="38"/>
                  </a:lnTo>
                  <a:lnTo>
                    <a:pt x="1204" y="95"/>
                  </a:lnTo>
                  <a:lnTo>
                    <a:pt x="1035" y="151"/>
                  </a:lnTo>
                  <a:lnTo>
                    <a:pt x="866" y="245"/>
                  </a:lnTo>
                  <a:lnTo>
                    <a:pt x="715" y="339"/>
                  </a:lnTo>
                  <a:lnTo>
                    <a:pt x="565" y="452"/>
                  </a:lnTo>
                  <a:lnTo>
                    <a:pt x="433" y="603"/>
                  </a:lnTo>
                  <a:lnTo>
                    <a:pt x="320" y="735"/>
                  </a:lnTo>
                  <a:lnTo>
                    <a:pt x="226" y="885"/>
                  </a:lnTo>
                  <a:lnTo>
                    <a:pt x="151" y="1036"/>
                  </a:lnTo>
                  <a:lnTo>
                    <a:pt x="76" y="1205"/>
                  </a:lnTo>
                  <a:lnTo>
                    <a:pt x="38" y="1356"/>
                  </a:lnTo>
                  <a:lnTo>
                    <a:pt x="0" y="1525"/>
                  </a:lnTo>
                  <a:lnTo>
                    <a:pt x="0" y="1694"/>
                  </a:lnTo>
                  <a:lnTo>
                    <a:pt x="0" y="1864"/>
                  </a:lnTo>
                  <a:lnTo>
                    <a:pt x="19" y="2033"/>
                  </a:lnTo>
                  <a:lnTo>
                    <a:pt x="57" y="2183"/>
                  </a:lnTo>
                  <a:lnTo>
                    <a:pt x="94" y="2353"/>
                  </a:lnTo>
                  <a:lnTo>
                    <a:pt x="170" y="2503"/>
                  </a:lnTo>
                  <a:lnTo>
                    <a:pt x="245" y="2654"/>
                  </a:lnTo>
                  <a:lnTo>
                    <a:pt x="339" y="2804"/>
                  </a:lnTo>
                  <a:lnTo>
                    <a:pt x="452" y="2936"/>
                  </a:lnTo>
                  <a:lnTo>
                    <a:pt x="584" y="3068"/>
                  </a:lnTo>
                  <a:lnTo>
                    <a:pt x="715" y="3162"/>
                  </a:lnTo>
                  <a:lnTo>
                    <a:pt x="847" y="3256"/>
                  </a:lnTo>
                  <a:lnTo>
                    <a:pt x="979" y="3331"/>
                  </a:lnTo>
                  <a:lnTo>
                    <a:pt x="1129" y="3388"/>
                  </a:lnTo>
                  <a:lnTo>
                    <a:pt x="1280" y="3444"/>
                  </a:lnTo>
                  <a:lnTo>
                    <a:pt x="1430" y="3482"/>
                  </a:lnTo>
                  <a:lnTo>
                    <a:pt x="1581" y="3500"/>
                  </a:lnTo>
                  <a:lnTo>
                    <a:pt x="1919" y="3500"/>
                  </a:lnTo>
                  <a:lnTo>
                    <a:pt x="2089" y="3463"/>
                  </a:lnTo>
                  <a:lnTo>
                    <a:pt x="2277" y="3425"/>
                  </a:lnTo>
                  <a:lnTo>
                    <a:pt x="2446" y="3350"/>
                  </a:lnTo>
                  <a:lnTo>
                    <a:pt x="2616" y="3275"/>
                  </a:lnTo>
                  <a:lnTo>
                    <a:pt x="2766" y="3162"/>
                  </a:lnTo>
                  <a:lnTo>
                    <a:pt x="2917" y="3049"/>
                  </a:lnTo>
                  <a:lnTo>
                    <a:pt x="3048" y="2917"/>
                  </a:lnTo>
                  <a:lnTo>
                    <a:pt x="3161" y="2767"/>
                  </a:lnTo>
                  <a:lnTo>
                    <a:pt x="3255" y="2616"/>
                  </a:lnTo>
                  <a:lnTo>
                    <a:pt x="3331" y="2466"/>
                  </a:lnTo>
                  <a:lnTo>
                    <a:pt x="3387" y="2315"/>
                  </a:lnTo>
                  <a:lnTo>
                    <a:pt x="3444" y="2146"/>
                  </a:lnTo>
                  <a:lnTo>
                    <a:pt x="3462" y="1976"/>
                  </a:lnTo>
                  <a:lnTo>
                    <a:pt x="3481" y="1807"/>
                  </a:lnTo>
                  <a:lnTo>
                    <a:pt x="3481" y="1657"/>
                  </a:lnTo>
                  <a:lnTo>
                    <a:pt x="3462" y="1487"/>
                  </a:lnTo>
                  <a:lnTo>
                    <a:pt x="3425" y="1318"/>
                  </a:lnTo>
                  <a:lnTo>
                    <a:pt x="3368" y="1149"/>
                  </a:lnTo>
                  <a:lnTo>
                    <a:pt x="3312" y="998"/>
                  </a:lnTo>
                  <a:lnTo>
                    <a:pt x="3237" y="847"/>
                  </a:lnTo>
                  <a:lnTo>
                    <a:pt x="3143" y="716"/>
                  </a:lnTo>
                  <a:lnTo>
                    <a:pt x="3030" y="565"/>
                  </a:lnTo>
                  <a:lnTo>
                    <a:pt x="2898" y="452"/>
                  </a:lnTo>
                  <a:lnTo>
                    <a:pt x="2766" y="339"/>
                  </a:lnTo>
                  <a:lnTo>
                    <a:pt x="2634" y="264"/>
                  </a:lnTo>
                  <a:lnTo>
                    <a:pt x="2484" y="189"/>
                  </a:lnTo>
                  <a:lnTo>
                    <a:pt x="2352" y="114"/>
                  </a:lnTo>
                  <a:lnTo>
                    <a:pt x="2202" y="76"/>
                  </a:lnTo>
                  <a:lnTo>
                    <a:pt x="2051" y="38"/>
                  </a:lnTo>
                  <a:lnTo>
                    <a:pt x="1901" y="20"/>
                  </a:lnTo>
                  <a:lnTo>
                    <a:pt x="17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41"/>
            <p:cNvSpPr/>
            <p:nvPr/>
          </p:nvSpPr>
          <p:spPr>
            <a:xfrm>
              <a:off x="1952175" y="2568425"/>
              <a:ext cx="87050" cy="87525"/>
            </a:xfrm>
            <a:custGeom>
              <a:avLst/>
              <a:gdLst/>
              <a:ahLst/>
              <a:cxnLst/>
              <a:rect l="l" t="t" r="r" b="b"/>
              <a:pathLst>
                <a:path w="3482" h="3501" fill="none" extrusionOk="0">
                  <a:moveTo>
                    <a:pt x="1731" y="1"/>
                  </a:moveTo>
                  <a:lnTo>
                    <a:pt x="1731" y="1"/>
                  </a:lnTo>
                  <a:lnTo>
                    <a:pt x="1562" y="20"/>
                  </a:lnTo>
                  <a:lnTo>
                    <a:pt x="1374" y="38"/>
                  </a:lnTo>
                  <a:lnTo>
                    <a:pt x="1204" y="95"/>
                  </a:lnTo>
                  <a:lnTo>
                    <a:pt x="1035" y="151"/>
                  </a:lnTo>
                  <a:lnTo>
                    <a:pt x="866" y="245"/>
                  </a:lnTo>
                  <a:lnTo>
                    <a:pt x="715" y="339"/>
                  </a:lnTo>
                  <a:lnTo>
                    <a:pt x="565" y="452"/>
                  </a:lnTo>
                  <a:lnTo>
                    <a:pt x="433" y="603"/>
                  </a:lnTo>
                  <a:lnTo>
                    <a:pt x="433" y="603"/>
                  </a:lnTo>
                  <a:lnTo>
                    <a:pt x="320" y="735"/>
                  </a:lnTo>
                  <a:lnTo>
                    <a:pt x="226" y="885"/>
                  </a:lnTo>
                  <a:lnTo>
                    <a:pt x="151" y="1036"/>
                  </a:lnTo>
                  <a:lnTo>
                    <a:pt x="76" y="1205"/>
                  </a:lnTo>
                  <a:lnTo>
                    <a:pt x="38" y="1356"/>
                  </a:lnTo>
                  <a:lnTo>
                    <a:pt x="0" y="1525"/>
                  </a:lnTo>
                  <a:lnTo>
                    <a:pt x="0" y="1694"/>
                  </a:lnTo>
                  <a:lnTo>
                    <a:pt x="0" y="1864"/>
                  </a:lnTo>
                  <a:lnTo>
                    <a:pt x="19" y="2033"/>
                  </a:lnTo>
                  <a:lnTo>
                    <a:pt x="57" y="2183"/>
                  </a:lnTo>
                  <a:lnTo>
                    <a:pt x="94" y="2353"/>
                  </a:lnTo>
                  <a:lnTo>
                    <a:pt x="170" y="2503"/>
                  </a:lnTo>
                  <a:lnTo>
                    <a:pt x="245" y="2654"/>
                  </a:lnTo>
                  <a:lnTo>
                    <a:pt x="339" y="2804"/>
                  </a:lnTo>
                  <a:lnTo>
                    <a:pt x="452" y="2936"/>
                  </a:lnTo>
                  <a:lnTo>
                    <a:pt x="584" y="3068"/>
                  </a:lnTo>
                  <a:lnTo>
                    <a:pt x="584" y="3068"/>
                  </a:lnTo>
                  <a:lnTo>
                    <a:pt x="715" y="3162"/>
                  </a:lnTo>
                  <a:lnTo>
                    <a:pt x="847" y="3256"/>
                  </a:lnTo>
                  <a:lnTo>
                    <a:pt x="979" y="3331"/>
                  </a:lnTo>
                  <a:lnTo>
                    <a:pt x="1129" y="3388"/>
                  </a:lnTo>
                  <a:lnTo>
                    <a:pt x="1280" y="3444"/>
                  </a:lnTo>
                  <a:lnTo>
                    <a:pt x="1430" y="3482"/>
                  </a:lnTo>
                  <a:lnTo>
                    <a:pt x="1581" y="3500"/>
                  </a:lnTo>
                  <a:lnTo>
                    <a:pt x="1731" y="3500"/>
                  </a:lnTo>
                  <a:lnTo>
                    <a:pt x="1731" y="3500"/>
                  </a:lnTo>
                  <a:lnTo>
                    <a:pt x="1919" y="3500"/>
                  </a:lnTo>
                  <a:lnTo>
                    <a:pt x="2089" y="3463"/>
                  </a:lnTo>
                  <a:lnTo>
                    <a:pt x="2277" y="3425"/>
                  </a:lnTo>
                  <a:lnTo>
                    <a:pt x="2446" y="3350"/>
                  </a:lnTo>
                  <a:lnTo>
                    <a:pt x="2616" y="3275"/>
                  </a:lnTo>
                  <a:lnTo>
                    <a:pt x="2766" y="3162"/>
                  </a:lnTo>
                  <a:lnTo>
                    <a:pt x="2917" y="3049"/>
                  </a:lnTo>
                  <a:lnTo>
                    <a:pt x="3048" y="2917"/>
                  </a:lnTo>
                  <a:lnTo>
                    <a:pt x="3048" y="2917"/>
                  </a:lnTo>
                  <a:lnTo>
                    <a:pt x="3161" y="2767"/>
                  </a:lnTo>
                  <a:lnTo>
                    <a:pt x="3255" y="2616"/>
                  </a:lnTo>
                  <a:lnTo>
                    <a:pt x="3331" y="2466"/>
                  </a:lnTo>
                  <a:lnTo>
                    <a:pt x="3387" y="2315"/>
                  </a:lnTo>
                  <a:lnTo>
                    <a:pt x="3444" y="2146"/>
                  </a:lnTo>
                  <a:lnTo>
                    <a:pt x="3462" y="1976"/>
                  </a:lnTo>
                  <a:lnTo>
                    <a:pt x="3481" y="1807"/>
                  </a:lnTo>
                  <a:lnTo>
                    <a:pt x="3481" y="1657"/>
                  </a:lnTo>
                  <a:lnTo>
                    <a:pt x="3462" y="1487"/>
                  </a:lnTo>
                  <a:lnTo>
                    <a:pt x="3425" y="1318"/>
                  </a:lnTo>
                  <a:lnTo>
                    <a:pt x="3368" y="1149"/>
                  </a:lnTo>
                  <a:lnTo>
                    <a:pt x="3312" y="998"/>
                  </a:lnTo>
                  <a:lnTo>
                    <a:pt x="3237" y="847"/>
                  </a:lnTo>
                  <a:lnTo>
                    <a:pt x="3143" y="716"/>
                  </a:lnTo>
                  <a:lnTo>
                    <a:pt x="3030" y="565"/>
                  </a:lnTo>
                  <a:lnTo>
                    <a:pt x="2898" y="452"/>
                  </a:lnTo>
                  <a:lnTo>
                    <a:pt x="2898" y="452"/>
                  </a:lnTo>
                  <a:lnTo>
                    <a:pt x="2766" y="339"/>
                  </a:lnTo>
                  <a:lnTo>
                    <a:pt x="2634" y="264"/>
                  </a:lnTo>
                  <a:lnTo>
                    <a:pt x="2484" y="189"/>
                  </a:lnTo>
                  <a:lnTo>
                    <a:pt x="2352" y="114"/>
                  </a:lnTo>
                  <a:lnTo>
                    <a:pt x="2202" y="76"/>
                  </a:lnTo>
                  <a:lnTo>
                    <a:pt x="2051" y="38"/>
                  </a:lnTo>
                  <a:lnTo>
                    <a:pt x="1901" y="20"/>
                  </a:lnTo>
                  <a:lnTo>
                    <a:pt x="17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41"/>
            <p:cNvSpPr/>
            <p:nvPr/>
          </p:nvSpPr>
          <p:spPr>
            <a:xfrm>
              <a:off x="1768250" y="2753775"/>
              <a:ext cx="103500" cy="71975"/>
            </a:xfrm>
            <a:custGeom>
              <a:avLst/>
              <a:gdLst/>
              <a:ahLst/>
              <a:cxnLst/>
              <a:rect l="l" t="t" r="r" b="b"/>
              <a:pathLst>
                <a:path w="4140" h="2879" extrusionOk="0">
                  <a:moveTo>
                    <a:pt x="38" y="0"/>
                  </a:moveTo>
                  <a:lnTo>
                    <a:pt x="0" y="19"/>
                  </a:lnTo>
                  <a:lnTo>
                    <a:pt x="0" y="57"/>
                  </a:lnTo>
                  <a:lnTo>
                    <a:pt x="0" y="113"/>
                  </a:lnTo>
                  <a:lnTo>
                    <a:pt x="76" y="264"/>
                  </a:lnTo>
                  <a:lnTo>
                    <a:pt x="245" y="433"/>
                  </a:lnTo>
                  <a:lnTo>
                    <a:pt x="452" y="659"/>
                  </a:lnTo>
                  <a:lnTo>
                    <a:pt x="734" y="903"/>
                  </a:lnTo>
                  <a:lnTo>
                    <a:pt x="1073" y="1167"/>
                  </a:lnTo>
                  <a:lnTo>
                    <a:pt x="1449" y="1449"/>
                  </a:lnTo>
                  <a:lnTo>
                    <a:pt x="1844" y="1750"/>
                  </a:lnTo>
                  <a:lnTo>
                    <a:pt x="2221" y="1995"/>
                  </a:lnTo>
                  <a:lnTo>
                    <a:pt x="2559" y="2202"/>
                  </a:lnTo>
                  <a:lnTo>
                    <a:pt x="2898" y="2409"/>
                  </a:lnTo>
                  <a:lnTo>
                    <a:pt x="3199" y="2578"/>
                  </a:lnTo>
                  <a:lnTo>
                    <a:pt x="3481" y="2710"/>
                  </a:lnTo>
                  <a:lnTo>
                    <a:pt x="3707" y="2804"/>
                  </a:lnTo>
                  <a:lnTo>
                    <a:pt x="3895" y="2860"/>
                  </a:lnTo>
                  <a:lnTo>
                    <a:pt x="4027" y="2879"/>
                  </a:lnTo>
                  <a:lnTo>
                    <a:pt x="4083" y="2879"/>
                  </a:lnTo>
                  <a:lnTo>
                    <a:pt x="4121" y="2860"/>
                  </a:lnTo>
                  <a:lnTo>
                    <a:pt x="4140" y="2804"/>
                  </a:lnTo>
                  <a:lnTo>
                    <a:pt x="4121" y="2766"/>
                  </a:lnTo>
                  <a:lnTo>
                    <a:pt x="4046" y="2616"/>
                  </a:lnTo>
                  <a:lnTo>
                    <a:pt x="3895" y="2446"/>
                  </a:lnTo>
                  <a:lnTo>
                    <a:pt x="3669" y="2220"/>
                  </a:lnTo>
                  <a:lnTo>
                    <a:pt x="3387" y="1976"/>
                  </a:lnTo>
                  <a:lnTo>
                    <a:pt x="3067" y="1712"/>
                  </a:lnTo>
                  <a:lnTo>
                    <a:pt x="2691" y="1430"/>
                  </a:lnTo>
                  <a:lnTo>
                    <a:pt x="2277" y="1129"/>
                  </a:lnTo>
                  <a:lnTo>
                    <a:pt x="1901" y="884"/>
                  </a:lnTo>
                  <a:lnTo>
                    <a:pt x="1562" y="678"/>
                  </a:lnTo>
                  <a:lnTo>
                    <a:pt x="1223" y="471"/>
                  </a:lnTo>
                  <a:lnTo>
                    <a:pt x="922" y="301"/>
                  </a:lnTo>
                  <a:lnTo>
                    <a:pt x="659" y="169"/>
                  </a:lnTo>
                  <a:lnTo>
                    <a:pt x="414" y="75"/>
                  </a:lnTo>
                  <a:lnTo>
                    <a:pt x="226" y="19"/>
                  </a:lnTo>
                  <a:lnTo>
                    <a:pt x="9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41"/>
            <p:cNvSpPr/>
            <p:nvPr/>
          </p:nvSpPr>
          <p:spPr>
            <a:xfrm>
              <a:off x="1721200" y="2801275"/>
              <a:ext cx="16025" cy="23075"/>
            </a:xfrm>
            <a:custGeom>
              <a:avLst/>
              <a:gdLst/>
              <a:ahLst/>
              <a:cxnLst/>
              <a:rect l="l" t="t" r="r" b="b"/>
              <a:pathLst>
                <a:path w="641" h="923" extrusionOk="0">
                  <a:moveTo>
                    <a:pt x="641" y="1"/>
                  </a:moveTo>
                  <a:lnTo>
                    <a:pt x="1" y="922"/>
                  </a:lnTo>
                  <a:lnTo>
                    <a:pt x="1" y="922"/>
                  </a:lnTo>
                  <a:lnTo>
                    <a:pt x="1" y="922"/>
                  </a:lnTo>
                  <a:lnTo>
                    <a:pt x="641" y="1"/>
                  </a:lnTo>
                  <a:lnTo>
                    <a:pt x="641" y="1"/>
                  </a:lnTo>
                  <a:close/>
                </a:path>
              </a:pathLst>
            </a:custGeom>
            <a:solidFill>
              <a:srgbClr val="F3E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41"/>
            <p:cNvSpPr/>
            <p:nvPr/>
          </p:nvSpPr>
          <p:spPr>
            <a:xfrm>
              <a:off x="1721200" y="2801275"/>
              <a:ext cx="16025" cy="23075"/>
            </a:xfrm>
            <a:custGeom>
              <a:avLst/>
              <a:gdLst/>
              <a:ahLst/>
              <a:cxnLst/>
              <a:rect l="l" t="t" r="r" b="b"/>
              <a:pathLst>
                <a:path w="641" h="923" fill="none" extrusionOk="0">
                  <a:moveTo>
                    <a:pt x="641" y="1"/>
                  </a:moveTo>
                  <a:lnTo>
                    <a:pt x="1" y="922"/>
                  </a:lnTo>
                  <a:lnTo>
                    <a:pt x="1" y="922"/>
                  </a:lnTo>
                  <a:lnTo>
                    <a:pt x="1" y="922"/>
                  </a:lnTo>
                  <a:lnTo>
                    <a:pt x="641" y="1"/>
                  </a:lnTo>
                  <a:lnTo>
                    <a:pt x="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41"/>
            <p:cNvSpPr/>
            <p:nvPr/>
          </p:nvSpPr>
          <p:spPr>
            <a:xfrm>
              <a:off x="1721200" y="2801275"/>
              <a:ext cx="117150" cy="78100"/>
            </a:xfrm>
            <a:custGeom>
              <a:avLst/>
              <a:gdLst/>
              <a:ahLst/>
              <a:cxnLst/>
              <a:rect l="l" t="t" r="r" b="b"/>
              <a:pathLst>
                <a:path w="4686" h="3124" extrusionOk="0">
                  <a:moveTo>
                    <a:pt x="641" y="1"/>
                  </a:moveTo>
                  <a:lnTo>
                    <a:pt x="1" y="922"/>
                  </a:lnTo>
                  <a:lnTo>
                    <a:pt x="509" y="1280"/>
                  </a:lnTo>
                  <a:lnTo>
                    <a:pt x="1055" y="1637"/>
                  </a:lnTo>
                  <a:lnTo>
                    <a:pt x="1732" y="2033"/>
                  </a:lnTo>
                  <a:lnTo>
                    <a:pt x="2466" y="2428"/>
                  </a:lnTo>
                  <a:lnTo>
                    <a:pt x="2842" y="2616"/>
                  </a:lnTo>
                  <a:lnTo>
                    <a:pt x="3199" y="2785"/>
                  </a:lnTo>
                  <a:lnTo>
                    <a:pt x="3557" y="2936"/>
                  </a:lnTo>
                  <a:lnTo>
                    <a:pt x="3896" y="3030"/>
                  </a:lnTo>
                  <a:lnTo>
                    <a:pt x="4197" y="3105"/>
                  </a:lnTo>
                  <a:lnTo>
                    <a:pt x="4347" y="3124"/>
                  </a:lnTo>
                  <a:lnTo>
                    <a:pt x="4479" y="3124"/>
                  </a:lnTo>
                  <a:lnTo>
                    <a:pt x="4686" y="2823"/>
                  </a:lnTo>
                  <a:lnTo>
                    <a:pt x="4328" y="2635"/>
                  </a:lnTo>
                  <a:lnTo>
                    <a:pt x="3914" y="2409"/>
                  </a:lnTo>
                  <a:lnTo>
                    <a:pt x="3369" y="2089"/>
                  </a:lnTo>
                  <a:lnTo>
                    <a:pt x="2748" y="1694"/>
                  </a:lnTo>
                  <a:lnTo>
                    <a:pt x="2071" y="1205"/>
                  </a:lnTo>
                  <a:lnTo>
                    <a:pt x="1713" y="941"/>
                  </a:lnTo>
                  <a:lnTo>
                    <a:pt x="1356" y="640"/>
                  </a:lnTo>
                  <a:lnTo>
                    <a:pt x="998" y="320"/>
                  </a:lnTo>
                  <a:lnTo>
                    <a:pt x="641"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41"/>
            <p:cNvSpPr/>
            <p:nvPr/>
          </p:nvSpPr>
          <p:spPr>
            <a:xfrm>
              <a:off x="1721200" y="2801275"/>
              <a:ext cx="117150" cy="78100"/>
            </a:xfrm>
            <a:custGeom>
              <a:avLst/>
              <a:gdLst/>
              <a:ahLst/>
              <a:cxnLst/>
              <a:rect l="l" t="t" r="r" b="b"/>
              <a:pathLst>
                <a:path w="4686" h="3124" fill="none" extrusionOk="0">
                  <a:moveTo>
                    <a:pt x="641" y="1"/>
                  </a:moveTo>
                  <a:lnTo>
                    <a:pt x="641" y="1"/>
                  </a:lnTo>
                  <a:lnTo>
                    <a:pt x="641" y="1"/>
                  </a:lnTo>
                  <a:lnTo>
                    <a:pt x="1" y="922"/>
                  </a:lnTo>
                  <a:lnTo>
                    <a:pt x="1" y="922"/>
                  </a:lnTo>
                  <a:lnTo>
                    <a:pt x="509" y="1280"/>
                  </a:lnTo>
                  <a:lnTo>
                    <a:pt x="1055" y="1637"/>
                  </a:lnTo>
                  <a:lnTo>
                    <a:pt x="1732" y="2033"/>
                  </a:lnTo>
                  <a:lnTo>
                    <a:pt x="2466" y="2428"/>
                  </a:lnTo>
                  <a:lnTo>
                    <a:pt x="2842" y="2616"/>
                  </a:lnTo>
                  <a:lnTo>
                    <a:pt x="3199" y="2785"/>
                  </a:lnTo>
                  <a:lnTo>
                    <a:pt x="3557" y="2936"/>
                  </a:lnTo>
                  <a:lnTo>
                    <a:pt x="3896" y="3030"/>
                  </a:lnTo>
                  <a:lnTo>
                    <a:pt x="4197" y="3105"/>
                  </a:lnTo>
                  <a:lnTo>
                    <a:pt x="4347" y="3124"/>
                  </a:lnTo>
                  <a:lnTo>
                    <a:pt x="4479" y="3124"/>
                  </a:lnTo>
                  <a:lnTo>
                    <a:pt x="4479" y="3124"/>
                  </a:lnTo>
                  <a:lnTo>
                    <a:pt x="4479" y="3124"/>
                  </a:lnTo>
                  <a:lnTo>
                    <a:pt x="4686" y="2823"/>
                  </a:lnTo>
                  <a:lnTo>
                    <a:pt x="4686" y="2823"/>
                  </a:lnTo>
                  <a:lnTo>
                    <a:pt x="4328" y="2635"/>
                  </a:lnTo>
                  <a:lnTo>
                    <a:pt x="3914" y="2409"/>
                  </a:lnTo>
                  <a:lnTo>
                    <a:pt x="3369" y="2089"/>
                  </a:lnTo>
                  <a:lnTo>
                    <a:pt x="2748" y="1694"/>
                  </a:lnTo>
                  <a:lnTo>
                    <a:pt x="2071" y="1205"/>
                  </a:lnTo>
                  <a:lnTo>
                    <a:pt x="1713" y="941"/>
                  </a:lnTo>
                  <a:lnTo>
                    <a:pt x="1356" y="640"/>
                  </a:lnTo>
                  <a:lnTo>
                    <a:pt x="998" y="320"/>
                  </a:lnTo>
                  <a:lnTo>
                    <a:pt x="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41"/>
            <p:cNvSpPr/>
            <p:nvPr/>
          </p:nvSpPr>
          <p:spPr>
            <a:xfrm>
              <a:off x="1419700" y="2968725"/>
              <a:ext cx="352325" cy="322250"/>
            </a:xfrm>
            <a:custGeom>
              <a:avLst/>
              <a:gdLst/>
              <a:ahLst/>
              <a:cxnLst/>
              <a:rect l="l" t="t" r="r" b="b"/>
              <a:pathLst>
                <a:path w="14093" h="12890" extrusionOk="0">
                  <a:moveTo>
                    <a:pt x="2822" y="1"/>
                  </a:moveTo>
                  <a:lnTo>
                    <a:pt x="2728" y="20"/>
                  </a:lnTo>
                  <a:lnTo>
                    <a:pt x="2709" y="39"/>
                  </a:lnTo>
                  <a:lnTo>
                    <a:pt x="2314" y="377"/>
                  </a:lnTo>
                  <a:lnTo>
                    <a:pt x="1938" y="754"/>
                  </a:lnTo>
                  <a:lnTo>
                    <a:pt x="1581" y="1149"/>
                  </a:lnTo>
                  <a:lnTo>
                    <a:pt x="1261" y="1600"/>
                  </a:lnTo>
                  <a:lnTo>
                    <a:pt x="1054" y="1901"/>
                  </a:lnTo>
                  <a:lnTo>
                    <a:pt x="866" y="2221"/>
                  </a:lnTo>
                  <a:lnTo>
                    <a:pt x="715" y="2541"/>
                  </a:lnTo>
                  <a:lnTo>
                    <a:pt x="565" y="2880"/>
                  </a:lnTo>
                  <a:lnTo>
                    <a:pt x="433" y="3200"/>
                  </a:lnTo>
                  <a:lnTo>
                    <a:pt x="320" y="3538"/>
                  </a:lnTo>
                  <a:lnTo>
                    <a:pt x="226" y="3877"/>
                  </a:lnTo>
                  <a:lnTo>
                    <a:pt x="132" y="4234"/>
                  </a:lnTo>
                  <a:lnTo>
                    <a:pt x="75" y="4573"/>
                  </a:lnTo>
                  <a:lnTo>
                    <a:pt x="38" y="4912"/>
                  </a:lnTo>
                  <a:lnTo>
                    <a:pt x="0" y="5269"/>
                  </a:lnTo>
                  <a:lnTo>
                    <a:pt x="0" y="5608"/>
                  </a:lnTo>
                  <a:lnTo>
                    <a:pt x="0" y="5965"/>
                  </a:lnTo>
                  <a:lnTo>
                    <a:pt x="19" y="6304"/>
                  </a:lnTo>
                  <a:lnTo>
                    <a:pt x="56" y="6643"/>
                  </a:lnTo>
                  <a:lnTo>
                    <a:pt x="113" y="7000"/>
                  </a:lnTo>
                  <a:lnTo>
                    <a:pt x="188" y="7339"/>
                  </a:lnTo>
                  <a:lnTo>
                    <a:pt x="282" y="7659"/>
                  </a:lnTo>
                  <a:lnTo>
                    <a:pt x="376" y="7998"/>
                  </a:lnTo>
                  <a:lnTo>
                    <a:pt x="508" y="8317"/>
                  </a:lnTo>
                  <a:lnTo>
                    <a:pt x="640" y="8637"/>
                  </a:lnTo>
                  <a:lnTo>
                    <a:pt x="790" y="8957"/>
                  </a:lnTo>
                  <a:lnTo>
                    <a:pt x="960" y="9258"/>
                  </a:lnTo>
                  <a:lnTo>
                    <a:pt x="1129" y="9559"/>
                  </a:lnTo>
                  <a:lnTo>
                    <a:pt x="1336" y="9860"/>
                  </a:lnTo>
                  <a:lnTo>
                    <a:pt x="1543" y="10143"/>
                  </a:lnTo>
                  <a:lnTo>
                    <a:pt x="1769" y="10406"/>
                  </a:lnTo>
                  <a:lnTo>
                    <a:pt x="2013" y="10669"/>
                  </a:lnTo>
                  <a:lnTo>
                    <a:pt x="2277" y="10933"/>
                  </a:lnTo>
                  <a:lnTo>
                    <a:pt x="2540" y="11177"/>
                  </a:lnTo>
                  <a:lnTo>
                    <a:pt x="2822" y="11403"/>
                  </a:lnTo>
                  <a:lnTo>
                    <a:pt x="3123" y="11610"/>
                  </a:lnTo>
                  <a:lnTo>
                    <a:pt x="3443" y="11817"/>
                  </a:lnTo>
                  <a:lnTo>
                    <a:pt x="3763" y="12005"/>
                  </a:lnTo>
                  <a:lnTo>
                    <a:pt x="4083" y="12175"/>
                  </a:lnTo>
                  <a:lnTo>
                    <a:pt x="4403" y="12325"/>
                  </a:lnTo>
                  <a:lnTo>
                    <a:pt x="4742" y="12457"/>
                  </a:lnTo>
                  <a:lnTo>
                    <a:pt x="5080" y="12570"/>
                  </a:lnTo>
                  <a:lnTo>
                    <a:pt x="5419" y="12664"/>
                  </a:lnTo>
                  <a:lnTo>
                    <a:pt x="5758" y="12739"/>
                  </a:lnTo>
                  <a:lnTo>
                    <a:pt x="6115" y="12796"/>
                  </a:lnTo>
                  <a:lnTo>
                    <a:pt x="6454" y="12852"/>
                  </a:lnTo>
                  <a:lnTo>
                    <a:pt x="6811" y="12871"/>
                  </a:lnTo>
                  <a:lnTo>
                    <a:pt x="7150" y="12890"/>
                  </a:lnTo>
                  <a:lnTo>
                    <a:pt x="7489" y="12871"/>
                  </a:lnTo>
                  <a:lnTo>
                    <a:pt x="7846" y="12852"/>
                  </a:lnTo>
                  <a:lnTo>
                    <a:pt x="8185" y="12814"/>
                  </a:lnTo>
                  <a:lnTo>
                    <a:pt x="8524" y="12758"/>
                  </a:lnTo>
                  <a:lnTo>
                    <a:pt x="8862" y="12683"/>
                  </a:lnTo>
                  <a:lnTo>
                    <a:pt x="9201" y="12607"/>
                  </a:lnTo>
                  <a:lnTo>
                    <a:pt x="9540" y="12495"/>
                  </a:lnTo>
                  <a:lnTo>
                    <a:pt x="9859" y="12382"/>
                  </a:lnTo>
                  <a:lnTo>
                    <a:pt x="10179" y="12250"/>
                  </a:lnTo>
                  <a:lnTo>
                    <a:pt x="10499" y="12099"/>
                  </a:lnTo>
                  <a:lnTo>
                    <a:pt x="10800" y="11930"/>
                  </a:lnTo>
                  <a:lnTo>
                    <a:pt x="11101" y="11742"/>
                  </a:lnTo>
                  <a:lnTo>
                    <a:pt x="11383" y="11554"/>
                  </a:lnTo>
                  <a:lnTo>
                    <a:pt x="11666" y="11328"/>
                  </a:lnTo>
                  <a:lnTo>
                    <a:pt x="11948" y="11102"/>
                  </a:lnTo>
                  <a:lnTo>
                    <a:pt x="12211" y="10858"/>
                  </a:lnTo>
                  <a:lnTo>
                    <a:pt x="12475" y="10613"/>
                  </a:lnTo>
                  <a:lnTo>
                    <a:pt x="12701" y="10331"/>
                  </a:lnTo>
                  <a:lnTo>
                    <a:pt x="12945" y="10048"/>
                  </a:lnTo>
                  <a:lnTo>
                    <a:pt x="13152" y="9747"/>
                  </a:lnTo>
                  <a:lnTo>
                    <a:pt x="13434" y="9296"/>
                  </a:lnTo>
                  <a:lnTo>
                    <a:pt x="13679" y="8844"/>
                  </a:lnTo>
                  <a:lnTo>
                    <a:pt x="13905" y="8374"/>
                  </a:lnTo>
                  <a:lnTo>
                    <a:pt x="14074" y="7885"/>
                  </a:lnTo>
                  <a:lnTo>
                    <a:pt x="14093" y="7847"/>
                  </a:lnTo>
                  <a:lnTo>
                    <a:pt x="14093" y="7809"/>
                  </a:lnTo>
                  <a:lnTo>
                    <a:pt x="14093" y="7753"/>
                  </a:lnTo>
                  <a:lnTo>
                    <a:pt x="14036" y="7659"/>
                  </a:lnTo>
                  <a:lnTo>
                    <a:pt x="13961" y="7546"/>
                  </a:lnTo>
                  <a:lnTo>
                    <a:pt x="13679" y="7245"/>
                  </a:lnTo>
                  <a:lnTo>
                    <a:pt x="13265" y="6869"/>
                  </a:lnTo>
                  <a:lnTo>
                    <a:pt x="12738" y="6417"/>
                  </a:lnTo>
                  <a:lnTo>
                    <a:pt x="12098" y="5890"/>
                  </a:lnTo>
                  <a:lnTo>
                    <a:pt x="11365" y="5326"/>
                  </a:lnTo>
                  <a:lnTo>
                    <a:pt x="10556" y="4724"/>
                  </a:lnTo>
                  <a:lnTo>
                    <a:pt x="9671" y="4084"/>
                  </a:lnTo>
                  <a:lnTo>
                    <a:pt x="8730" y="3444"/>
                  </a:lnTo>
                  <a:lnTo>
                    <a:pt x="7489" y="2597"/>
                  </a:lnTo>
                  <a:lnTo>
                    <a:pt x="7357" y="2522"/>
                  </a:lnTo>
                  <a:lnTo>
                    <a:pt x="7225" y="2428"/>
                  </a:lnTo>
                  <a:lnTo>
                    <a:pt x="7094" y="2334"/>
                  </a:lnTo>
                  <a:lnTo>
                    <a:pt x="6830" y="2165"/>
                  </a:lnTo>
                  <a:lnTo>
                    <a:pt x="5833" y="1544"/>
                  </a:lnTo>
                  <a:lnTo>
                    <a:pt x="5588" y="1393"/>
                  </a:lnTo>
                  <a:lnTo>
                    <a:pt x="5250" y="1205"/>
                  </a:lnTo>
                  <a:lnTo>
                    <a:pt x="4422" y="716"/>
                  </a:lnTo>
                  <a:lnTo>
                    <a:pt x="3744" y="358"/>
                  </a:lnTo>
                  <a:lnTo>
                    <a:pt x="3707" y="340"/>
                  </a:lnTo>
                  <a:lnTo>
                    <a:pt x="3556" y="264"/>
                  </a:lnTo>
                  <a:lnTo>
                    <a:pt x="3481" y="246"/>
                  </a:lnTo>
                  <a:lnTo>
                    <a:pt x="3387" y="189"/>
                  </a:lnTo>
                  <a:lnTo>
                    <a:pt x="3349" y="170"/>
                  </a:lnTo>
                  <a:lnTo>
                    <a:pt x="3123" y="95"/>
                  </a:lnTo>
                  <a:lnTo>
                    <a:pt x="2954" y="39"/>
                  </a:lnTo>
                  <a:lnTo>
                    <a:pt x="28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41"/>
            <p:cNvSpPr/>
            <p:nvPr/>
          </p:nvSpPr>
          <p:spPr>
            <a:xfrm>
              <a:off x="1419700" y="2968725"/>
              <a:ext cx="352325" cy="322250"/>
            </a:xfrm>
            <a:custGeom>
              <a:avLst/>
              <a:gdLst/>
              <a:ahLst/>
              <a:cxnLst/>
              <a:rect l="l" t="t" r="r" b="b"/>
              <a:pathLst>
                <a:path w="14093" h="12890" fill="none" extrusionOk="0">
                  <a:moveTo>
                    <a:pt x="13152" y="9747"/>
                  </a:moveTo>
                  <a:lnTo>
                    <a:pt x="13152" y="9747"/>
                  </a:lnTo>
                  <a:lnTo>
                    <a:pt x="12945" y="10048"/>
                  </a:lnTo>
                  <a:lnTo>
                    <a:pt x="12701" y="10331"/>
                  </a:lnTo>
                  <a:lnTo>
                    <a:pt x="12475" y="10613"/>
                  </a:lnTo>
                  <a:lnTo>
                    <a:pt x="12211" y="10858"/>
                  </a:lnTo>
                  <a:lnTo>
                    <a:pt x="11948" y="11102"/>
                  </a:lnTo>
                  <a:lnTo>
                    <a:pt x="11666" y="11328"/>
                  </a:lnTo>
                  <a:lnTo>
                    <a:pt x="11383" y="11554"/>
                  </a:lnTo>
                  <a:lnTo>
                    <a:pt x="11101" y="11742"/>
                  </a:lnTo>
                  <a:lnTo>
                    <a:pt x="10800" y="11930"/>
                  </a:lnTo>
                  <a:lnTo>
                    <a:pt x="10499" y="12099"/>
                  </a:lnTo>
                  <a:lnTo>
                    <a:pt x="10179" y="12250"/>
                  </a:lnTo>
                  <a:lnTo>
                    <a:pt x="9859" y="12382"/>
                  </a:lnTo>
                  <a:lnTo>
                    <a:pt x="9540" y="12495"/>
                  </a:lnTo>
                  <a:lnTo>
                    <a:pt x="9201" y="12607"/>
                  </a:lnTo>
                  <a:lnTo>
                    <a:pt x="8862" y="12683"/>
                  </a:lnTo>
                  <a:lnTo>
                    <a:pt x="8524" y="12758"/>
                  </a:lnTo>
                  <a:lnTo>
                    <a:pt x="8185" y="12814"/>
                  </a:lnTo>
                  <a:lnTo>
                    <a:pt x="7846" y="12852"/>
                  </a:lnTo>
                  <a:lnTo>
                    <a:pt x="7489" y="12871"/>
                  </a:lnTo>
                  <a:lnTo>
                    <a:pt x="7150" y="12890"/>
                  </a:lnTo>
                  <a:lnTo>
                    <a:pt x="6811" y="12871"/>
                  </a:lnTo>
                  <a:lnTo>
                    <a:pt x="6454" y="12852"/>
                  </a:lnTo>
                  <a:lnTo>
                    <a:pt x="6115" y="12796"/>
                  </a:lnTo>
                  <a:lnTo>
                    <a:pt x="5758" y="12739"/>
                  </a:lnTo>
                  <a:lnTo>
                    <a:pt x="5419" y="12664"/>
                  </a:lnTo>
                  <a:lnTo>
                    <a:pt x="5080" y="12570"/>
                  </a:lnTo>
                  <a:lnTo>
                    <a:pt x="4742" y="12457"/>
                  </a:lnTo>
                  <a:lnTo>
                    <a:pt x="4403" y="12325"/>
                  </a:lnTo>
                  <a:lnTo>
                    <a:pt x="4083" y="12175"/>
                  </a:lnTo>
                  <a:lnTo>
                    <a:pt x="3763" y="12005"/>
                  </a:lnTo>
                  <a:lnTo>
                    <a:pt x="3443" y="11817"/>
                  </a:lnTo>
                  <a:lnTo>
                    <a:pt x="3123" y="11610"/>
                  </a:lnTo>
                  <a:lnTo>
                    <a:pt x="3123" y="11610"/>
                  </a:lnTo>
                  <a:lnTo>
                    <a:pt x="2822" y="11403"/>
                  </a:lnTo>
                  <a:lnTo>
                    <a:pt x="2540" y="11177"/>
                  </a:lnTo>
                  <a:lnTo>
                    <a:pt x="2277" y="10933"/>
                  </a:lnTo>
                  <a:lnTo>
                    <a:pt x="2013" y="10669"/>
                  </a:lnTo>
                  <a:lnTo>
                    <a:pt x="1769" y="10406"/>
                  </a:lnTo>
                  <a:lnTo>
                    <a:pt x="1543" y="10143"/>
                  </a:lnTo>
                  <a:lnTo>
                    <a:pt x="1336" y="9860"/>
                  </a:lnTo>
                  <a:lnTo>
                    <a:pt x="1129" y="9559"/>
                  </a:lnTo>
                  <a:lnTo>
                    <a:pt x="960" y="9258"/>
                  </a:lnTo>
                  <a:lnTo>
                    <a:pt x="790" y="8957"/>
                  </a:lnTo>
                  <a:lnTo>
                    <a:pt x="640" y="8637"/>
                  </a:lnTo>
                  <a:lnTo>
                    <a:pt x="508" y="8317"/>
                  </a:lnTo>
                  <a:lnTo>
                    <a:pt x="376" y="7998"/>
                  </a:lnTo>
                  <a:lnTo>
                    <a:pt x="282" y="7659"/>
                  </a:lnTo>
                  <a:lnTo>
                    <a:pt x="188" y="7339"/>
                  </a:lnTo>
                  <a:lnTo>
                    <a:pt x="113" y="7000"/>
                  </a:lnTo>
                  <a:lnTo>
                    <a:pt x="56" y="6643"/>
                  </a:lnTo>
                  <a:lnTo>
                    <a:pt x="19" y="6304"/>
                  </a:lnTo>
                  <a:lnTo>
                    <a:pt x="0" y="5965"/>
                  </a:lnTo>
                  <a:lnTo>
                    <a:pt x="0" y="5608"/>
                  </a:lnTo>
                  <a:lnTo>
                    <a:pt x="0" y="5269"/>
                  </a:lnTo>
                  <a:lnTo>
                    <a:pt x="38" y="4912"/>
                  </a:lnTo>
                  <a:lnTo>
                    <a:pt x="75" y="4573"/>
                  </a:lnTo>
                  <a:lnTo>
                    <a:pt x="132" y="4234"/>
                  </a:lnTo>
                  <a:lnTo>
                    <a:pt x="226" y="3877"/>
                  </a:lnTo>
                  <a:lnTo>
                    <a:pt x="320" y="3538"/>
                  </a:lnTo>
                  <a:lnTo>
                    <a:pt x="433" y="3200"/>
                  </a:lnTo>
                  <a:lnTo>
                    <a:pt x="565" y="2880"/>
                  </a:lnTo>
                  <a:lnTo>
                    <a:pt x="715" y="2541"/>
                  </a:lnTo>
                  <a:lnTo>
                    <a:pt x="866" y="2221"/>
                  </a:lnTo>
                  <a:lnTo>
                    <a:pt x="1054" y="1901"/>
                  </a:lnTo>
                  <a:lnTo>
                    <a:pt x="1261" y="1600"/>
                  </a:lnTo>
                  <a:lnTo>
                    <a:pt x="1261" y="1600"/>
                  </a:lnTo>
                  <a:lnTo>
                    <a:pt x="1581" y="1149"/>
                  </a:lnTo>
                  <a:lnTo>
                    <a:pt x="1938" y="754"/>
                  </a:lnTo>
                  <a:lnTo>
                    <a:pt x="2314" y="377"/>
                  </a:lnTo>
                  <a:lnTo>
                    <a:pt x="2709" y="39"/>
                  </a:lnTo>
                  <a:lnTo>
                    <a:pt x="2709" y="39"/>
                  </a:lnTo>
                  <a:lnTo>
                    <a:pt x="2709" y="39"/>
                  </a:lnTo>
                  <a:lnTo>
                    <a:pt x="2728" y="20"/>
                  </a:lnTo>
                  <a:lnTo>
                    <a:pt x="2728" y="20"/>
                  </a:lnTo>
                  <a:lnTo>
                    <a:pt x="2822" y="1"/>
                  </a:lnTo>
                  <a:lnTo>
                    <a:pt x="2954" y="39"/>
                  </a:lnTo>
                  <a:lnTo>
                    <a:pt x="3123" y="95"/>
                  </a:lnTo>
                  <a:lnTo>
                    <a:pt x="3349" y="170"/>
                  </a:lnTo>
                  <a:lnTo>
                    <a:pt x="3349" y="170"/>
                  </a:lnTo>
                  <a:lnTo>
                    <a:pt x="3387" y="189"/>
                  </a:lnTo>
                  <a:lnTo>
                    <a:pt x="3387" y="189"/>
                  </a:lnTo>
                  <a:lnTo>
                    <a:pt x="3481" y="246"/>
                  </a:lnTo>
                  <a:lnTo>
                    <a:pt x="3481" y="246"/>
                  </a:lnTo>
                  <a:lnTo>
                    <a:pt x="3556" y="264"/>
                  </a:lnTo>
                  <a:lnTo>
                    <a:pt x="3556" y="264"/>
                  </a:lnTo>
                  <a:lnTo>
                    <a:pt x="3556" y="264"/>
                  </a:lnTo>
                  <a:lnTo>
                    <a:pt x="3707" y="340"/>
                  </a:lnTo>
                  <a:lnTo>
                    <a:pt x="3707" y="340"/>
                  </a:lnTo>
                  <a:lnTo>
                    <a:pt x="3744" y="358"/>
                  </a:lnTo>
                  <a:lnTo>
                    <a:pt x="3744" y="358"/>
                  </a:lnTo>
                  <a:lnTo>
                    <a:pt x="4422" y="716"/>
                  </a:lnTo>
                  <a:lnTo>
                    <a:pt x="5250" y="1205"/>
                  </a:lnTo>
                  <a:lnTo>
                    <a:pt x="5250" y="1205"/>
                  </a:lnTo>
                  <a:lnTo>
                    <a:pt x="5588" y="1393"/>
                  </a:lnTo>
                  <a:lnTo>
                    <a:pt x="5588" y="1393"/>
                  </a:lnTo>
                  <a:lnTo>
                    <a:pt x="5588" y="1393"/>
                  </a:lnTo>
                  <a:lnTo>
                    <a:pt x="5833" y="1544"/>
                  </a:lnTo>
                  <a:lnTo>
                    <a:pt x="5833" y="1544"/>
                  </a:lnTo>
                  <a:lnTo>
                    <a:pt x="6830" y="2165"/>
                  </a:lnTo>
                  <a:lnTo>
                    <a:pt x="6830" y="2165"/>
                  </a:lnTo>
                  <a:lnTo>
                    <a:pt x="7094" y="2334"/>
                  </a:lnTo>
                  <a:lnTo>
                    <a:pt x="7094" y="2334"/>
                  </a:lnTo>
                  <a:lnTo>
                    <a:pt x="7225" y="2428"/>
                  </a:lnTo>
                  <a:lnTo>
                    <a:pt x="7225" y="2428"/>
                  </a:lnTo>
                  <a:lnTo>
                    <a:pt x="7357" y="2522"/>
                  </a:lnTo>
                  <a:lnTo>
                    <a:pt x="7357" y="2522"/>
                  </a:lnTo>
                  <a:lnTo>
                    <a:pt x="7489" y="2597"/>
                  </a:lnTo>
                  <a:lnTo>
                    <a:pt x="7489" y="2597"/>
                  </a:lnTo>
                  <a:lnTo>
                    <a:pt x="8730" y="3444"/>
                  </a:lnTo>
                  <a:lnTo>
                    <a:pt x="8730" y="3444"/>
                  </a:lnTo>
                  <a:lnTo>
                    <a:pt x="9671" y="4084"/>
                  </a:lnTo>
                  <a:lnTo>
                    <a:pt x="9671" y="4084"/>
                  </a:lnTo>
                  <a:lnTo>
                    <a:pt x="10556" y="4724"/>
                  </a:lnTo>
                  <a:lnTo>
                    <a:pt x="11365" y="5326"/>
                  </a:lnTo>
                  <a:lnTo>
                    <a:pt x="12098" y="5890"/>
                  </a:lnTo>
                  <a:lnTo>
                    <a:pt x="12738" y="6417"/>
                  </a:lnTo>
                  <a:lnTo>
                    <a:pt x="13265" y="6869"/>
                  </a:lnTo>
                  <a:lnTo>
                    <a:pt x="13679" y="7245"/>
                  </a:lnTo>
                  <a:lnTo>
                    <a:pt x="13961" y="7546"/>
                  </a:lnTo>
                  <a:lnTo>
                    <a:pt x="14036" y="7659"/>
                  </a:lnTo>
                  <a:lnTo>
                    <a:pt x="14093" y="7753"/>
                  </a:lnTo>
                  <a:lnTo>
                    <a:pt x="14093" y="7753"/>
                  </a:lnTo>
                  <a:lnTo>
                    <a:pt x="14093" y="7809"/>
                  </a:lnTo>
                  <a:lnTo>
                    <a:pt x="14093" y="7809"/>
                  </a:lnTo>
                  <a:lnTo>
                    <a:pt x="14093" y="7847"/>
                  </a:lnTo>
                  <a:lnTo>
                    <a:pt x="14093" y="7847"/>
                  </a:lnTo>
                  <a:lnTo>
                    <a:pt x="14093" y="7847"/>
                  </a:lnTo>
                  <a:lnTo>
                    <a:pt x="14074" y="7885"/>
                  </a:lnTo>
                  <a:lnTo>
                    <a:pt x="14074" y="7885"/>
                  </a:lnTo>
                  <a:lnTo>
                    <a:pt x="13905" y="8374"/>
                  </a:lnTo>
                  <a:lnTo>
                    <a:pt x="13679" y="8844"/>
                  </a:lnTo>
                  <a:lnTo>
                    <a:pt x="13434" y="9296"/>
                  </a:lnTo>
                  <a:lnTo>
                    <a:pt x="13152" y="974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41"/>
            <p:cNvSpPr/>
            <p:nvPr/>
          </p:nvSpPr>
          <p:spPr>
            <a:xfrm>
              <a:off x="1444150" y="3083050"/>
              <a:ext cx="69175" cy="69175"/>
            </a:xfrm>
            <a:custGeom>
              <a:avLst/>
              <a:gdLst/>
              <a:ahLst/>
              <a:cxnLst/>
              <a:rect l="l" t="t" r="r" b="b"/>
              <a:pathLst>
                <a:path w="2767" h="2767" extrusionOk="0">
                  <a:moveTo>
                    <a:pt x="1299" y="0"/>
                  </a:moveTo>
                  <a:lnTo>
                    <a:pt x="1167" y="19"/>
                  </a:lnTo>
                  <a:lnTo>
                    <a:pt x="1035" y="38"/>
                  </a:lnTo>
                  <a:lnTo>
                    <a:pt x="904" y="94"/>
                  </a:lnTo>
                  <a:lnTo>
                    <a:pt x="791" y="132"/>
                  </a:lnTo>
                  <a:lnTo>
                    <a:pt x="659" y="207"/>
                  </a:lnTo>
                  <a:lnTo>
                    <a:pt x="546" y="282"/>
                  </a:lnTo>
                  <a:lnTo>
                    <a:pt x="452" y="376"/>
                  </a:lnTo>
                  <a:lnTo>
                    <a:pt x="339" y="471"/>
                  </a:lnTo>
                  <a:lnTo>
                    <a:pt x="264" y="583"/>
                  </a:lnTo>
                  <a:lnTo>
                    <a:pt x="189" y="696"/>
                  </a:lnTo>
                  <a:lnTo>
                    <a:pt x="113" y="809"/>
                  </a:lnTo>
                  <a:lnTo>
                    <a:pt x="76" y="941"/>
                  </a:lnTo>
                  <a:lnTo>
                    <a:pt x="38" y="1073"/>
                  </a:lnTo>
                  <a:lnTo>
                    <a:pt x="19" y="1204"/>
                  </a:lnTo>
                  <a:lnTo>
                    <a:pt x="0" y="1336"/>
                  </a:lnTo>
                  <a:lnTo>
                    <a:pt x="0" y="1468"/>
                  </a:lnTo>
                  <a:lnTo>
                    <a:pt x="19" y="1599"/>
                  </a:lnTo>
                  <a:lnTo>
                    <a:pt x="38" y="1731"/>
                  </a:lnTo>
                  <a:lnTo>
                    <a:pt x="76" y="1863"/>
                  </a:lnTo>
                  <a:lnTo>
                    <a:pt x="132" y="1976"/>
                  </a:lnTo>
                  <a:lnTo>
                    <a:pt x="189" y="2107"/>
                  </a:lnTo>
                  <a:lnTo>
                    <a:pt x="283" y="2220"/>
                  </a:lnTo>
                  <a:lnTo>
                    <a:pt x="358" y="2314"/>
                  </a:lnTo>
                  <a:lnTo>
                    <a:pt x="471" y="2427"/>
                  </a:lnTo>
                  <a:lnTo>
                    <a:pt x="584" y="2503"/>
                  </a:lnTo>
                  <a:lnTo>
                    <a:pt x="697" y="2578"/>
                  </a:lnTo>
                  <a:lnTo>
                    <a:pt x="810" y="2653"/>
                  </a:lnTo>
                  <a:lnTo>
                    <a:pt x="941" y="2691"/>
                  </a:lnTo>
                  <a:lnTo>
                    <a:pt x="1073" y="2728"/>
                  </a:lnTo>
                  <a:lnTo>
                    <a:pt x="1205" y="2747"/>
                  </a:lnTo>
                  <a:lnTo>
                    <a:pt x="1336" y="2766"/>
                  </a:lnTo>
                  <a:lnTo>
                    <a:pt x="1468" y="2766"/>
                  </a:lnTo>
                  <a:lnTo>
                    <a:pt x="1600" y="2747"/>
                  </a:lnTo>
                  <a:lnTo>
                    <a:pt x="1731" y="2728"/>
                  </a:lnTo>
                  <a:lnTo>
                    <a:pt x="1844" y="2691"/>
                  </a:lnTo>
                  <a:lnTo>
                    <a:pt x="1976" y="2634"/>
                  </a:lnTo>
                  <a:lnTo>
                    <a:pt x="2089" y="2559"/>
                  </a:lnTo>
                  <a:lnTo>
                    <a:pt x="2202" y="2484"/>
                  </a:lnTo>
                  <a:lnTo>
                    <a:pt x="2315" y="2409"/>
                  </a:lnTo>
                  <a:lnTo>
                    <a:pt x="2409" y="2296"/>
                  </a:lnTo>
                  <a:lnTo>
                    <a:pt x="2503" y="2183"/>
                  </a:lnTo>
                  <a:lnTo>
                    <a:pt x="2578" y="2070"/>
                  </a:lnTo>
                  <a:lnTo>
                    <a:pt x="2635" y="1957"/>
                  </a:lnTo>
                  <a:lnTo>
                    <a:pt x="2691" y="1825"/>
                  </a:lnTo>
                  <a:lnTo>
                    <a:pt x="2729" y="1694"/>
                  </a:lnTo>
                  <a:lnTo>
                    <a:pt x="2748" y="1562"/>
                  </a:lnTo>
                  <a:lnTo>
                    <a:pt x="2766" y="1430"/>
                  </a:lnTo>
                  <a:lnTo>
                    <a:pt x="2766" y="1298"/>
                  </a:lnTo>
                  <a:lnTo>
                    <a:pt x="2748" y="1167"/>
                  </a:lnTo>
                  <a:lnTo>
                    <a:pt x="2710" y="1035"/>
                  </a:lnTo>
                  <a:lnTo>
                    <a:pt x="2672" y="903"/>
                  </a:lnTo>
                  <a:lnTo>
                    <a:pt x="2635" y="790"/>
                  </a:lnTo>
                  <a:lnTo>
                    <a:pt x="2559" y="659"/>
                  </a:lnTo>
                  <a:lnTo>
                    <a:pt x="2484" y="546"/>
                  </a:lnTo>
                  <a:lnTo>
                    <a:pt x="2390" y="452"/>
                  </a:lnTo>
                  <a:lnTo>
                    <a:pt x="2296" y="358"/>
                  </a:lnTo>
                  <a:lnTo>
                    <a:pt x="2183" y="264"/>
                  </a:lnTo>
                  <a:lnTo>
                    <a:pt x="2070" y="188"/>
                  </a:lnTo>
                  <a:lnTo>
                    <a:pt x="1938" y="132"/>
                  </a:lnTo>
                  <a:lnTo>
                    <a:pt x="1826" y="75"/>
                  </a:lnTo>
                  <a:lnTo>
                    <a:pt x="1694" y="38"/>
                  </a:lnTo>
                  <a:lnTo>
                    <a:pt x="1562" y="19"/>
                  </a:lnTo>
                  <a:lnTo>
                    <a:pt x="143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41"/>
            <p:cNvSpPr/>
            <p:nvPr/>
          </p:nvSpPr>
          <p:spPr>
            <a:xfrm>
              <a:off x="1532575" y="3207225"/>
              <a:ext cx="68700" cy="69175"/>
            </a:xfrm>
            <a:custGeom>
              <a:avLst/>
              <a:gdLst/>
              <a:ahLst/>
              <a:cxnLst/>
              <a:rect l="l" t="t" r="r" b="b"/>
              <a:pathLst>
                <a:path w="2748" h="2767" extrusionOk="0">
                  <a:moveTo>
                    <a:pt x="1280" y="0"/>
                  </a:moveTo>
                  <a:lnTo>
                    <a:pt x="1149" y="19"/>
                  </a:lnTo>
                  <a:lnTo>
                    <a:pt x="1036" y="38"/>
                  </a:lnTo>
                  <a:lnTo>
                    <a:pt x="904" y="95"/>
                  </a:lnTo>
                  <a:lnTo>
                    <a:pt x="772" y="132"/>
                  </a:lnTo>
                  <a:lnTo>
                    <a:pt x="659" y="207"/>
                  </a:lnTo>
                  <a:lnTo>
                    <a:pt x="546" y="283"/>
                  </a:lnTo>
                  <a:lnTo>
                    <a:pt x="434" y="377"/>
                  </a:lnTo>
                  <a:lnTo>
                    <a:pt x="339" y="471"/>
                  </a:lnTo>
                  <a:lnTo>
                    <a:pt x="245" y="584"/>
                  </a:lnTo>
                  <a:lnTo>
                    <a:pt x="170" y="697"/>
                  </a:lnTo>
                  <a:lnTo>
                    <a:pt x="114" y="810"/>
                  </a:lnTo>
                  <a:lnTo>
                    <a:pt x="57" y="941"/>
                  </a:lnTo>
                  <a:lnTo>
                    <a:pt x="20" y="1073"/>
                  </a:lnTo>
                  <a:lnTo>
                    <a:pt x="1" y="1205"/>
                  </a:lnTo>
                  <a:lnTo>
                    <a:pt x="1" y="1336"/>
                  </a:lnTo>
                  <a:lnTo>
                    <a:pt x="1" y="1468"/>
                  </a:lnTo>
                  <a:lnTo>
                    <a:pt x="1" y="1600"/>
                  </a:lnTo>
                  <a:lnTo>
                    <a:pt x="38" y="1731"/>
                  </a:lnTo>
                  <a:lnTo>
                    <a:pt x="76" y="1863"/>
                  </a:lnTo>
                  <a:lnTo>
                    <a:pt x="132" y="1976"/>
                  </a:lnTo>
                  <a:lnTo>
                    <a:pt x="189" y="2108"/>
                  </a:lnTo>
                  <a:lnTo>
                    <a:pt x="264" y="2221"/>
                  </a:lnTo>
                  <a:lnTo>
                    <a:pt x="358" y="2315"/>
                  </a:lnTo>
                  <a:lnTo>
                    <a:pt x="452" y="2428"/>
                  </a:lnTo>
                  <a:lnTo>
                    <a:pt x="565" y="2503"/>
                  </a:lnTo>
                  <a:lnTo>
                    <a:pt x="678" y="2578"/>
                  </a:lnTo>
                  <a:lnTo>
                    <a:pt x="810" y="2635"/>
                  </a:lnTo>
                  <a:lnTo>
                    <a:pt x="942" y="2691"/>
                  </a:lnTo>
                  <a:lnTo>
                    <a:pt x="1054" y="2729"/>
                  </a:lnTo>
                  <a:lnTo>
                    <a:pt x="1186" y="2748"/>
                  </a:lnTo>
                  <a:lnTo>
                    <a:pt x="1318" y="2766"/>
                  </a:lnTo>
                  <a:lnTo>
                    <a:pt x="1450" y="2766"/>
                  </a:lnTo>
                  <a:lnTo>
                    <a:pt x="1581" y="2748"/>
                  </a:lnTo>
                  <a:lnTo>
                    <a:pt x="1713" y="2729"/>
                  </a:lnTo>
                  <a:lnTo>
                    <a:pt x="1845" y="2672"/>
                  </a:lnTo>
                  <a:lnTo>
                    <a:pt x="1976" y="2635"/>
                  </a:lnTo>
                  <a:lnTo>
                    <a:pt x="2089" y="2559"/>
                  </a:lnTo>
                  <a:lnTo>
                    <a:pt x="2202" y="2484"/>
                  </a:lnTo>
                  <a:lnTo>
                    <a:pt x="2315" y="2409"/>
                  </a:lnTo>
                  <a:lnTo>
                    <a:pt x="2409" y="2296"/>
                  </a:lnTo>
                  <a:lnTo>
                    <a:pt x="2503" y="2183"/>
                  </a:lnTo>
                  <a:lnTo>
                    <a:pt x="2579" y="2070"/>
                  </a:lnTo>
                  <a:lnTo>
                    <a:pt x="2635" y="1957"/>
                  </a:lnTo>
                  <a:lnTo>
                    <a:pt x="2691" y="1826"/>
                  </a:lnTo>
                  <a:lnTo>
                    <a:pt x="2729" y="1694"/>
                  </a:lnTo>
                  <a:lnTo>
                    <a:pt x="2748" y="1562"/>
                  </a:lnTo>
                  <a:lnTo>
                    <a:pt x="2748" y="1430"/>
                  </a:lnTo>
                  <a:lnTo>
                    <a:pt x="2748" y="1299"/>
                  </a:lnTo>
                  <a:lnTo>
                    <a:pt x="2729" y="1167"/>
                  </a:lnTo>
                  <a:lnTo>
                    <a:pt x="2710" y="1035"/>
                  </a:lnTo>
                  <a:lnTo>
                    <a:pt x="2673" y="904"/>
                  </a:lnTo>
                  <a:lnTo>
                    <a:pt x="2616" y="791"/>
                  </a:lnTo>
                  <a:lnTo>
                    <a:pt x="2560" y="659"/>
                  </a:lnTo>
                  <a:lnTo>
                    <a:pt x="2484" y="546"/>
                  </a:lnTo>
                  <a:lnTo>
                    <a:pt x="2390" y="452"/>
                  </a:lnTo>
                  <a:lnTo>
                    <a:pt x="2296" y="358"/>
                  </a:lnTo>
                  <a:lnTo>
                    <a:pt x="2183" y="264"/>
                  </a:lnTo>
                  <a:lnTo>
                    <a:pt x="2070" y="189"/>
                  </a:lnTo>
                  <a:lnTo>
                    <a:pt x="1939" y="132"/>
                  </a:lnTo>
                  <a:lnTo>
                    <a:pt x="1807" y="76"/>
                  </a:lnTo>
                  <a:lnTo>
                    <a:pt x="1694" y="38"/>
                  </a:lnTo>
                  <a:lnTo>
                    <a:pt x="1562" y="19"/>
                  </a:lnTo>
                  <a:lnTo>
                    <a:pt x="1431"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41"/>
            <p:cNvSpPr/>
            <p:nvPr/>
          </p:nvSpPr>
          <p:spPr>
            <a:xfrm>
              <a:off x="1537750" y="3146550"/>
              <a:ext cx="37200" cy="36700"/>
            </a:xfrm>
            <a:custGeom>
              <a:avLst/>
              <a:gdLst/>
              <a:ahLst/>
              <a:cxnLst/>
              <a:rect l="l" t="t" r="r" b="b"/>
              <a:pathLst>
                <a:path w="1488" h="1468" extrusionOk="0">
                  <a:moveTo>
                    <a:pt x="697" y="0"/>
                  </a:moveTo>
                  <a:lnTo>
                    <a:pt x="565" y="19"/>
                  </a:lnTo>
                  <a:lnTo>
                    <a:pt x="434" y="75"/>
                  </a:lnTo>
                  <a:lnTo>
                    <a:pt x="302" y="151"/>
                  </a:lnTo>
                  <a:lnTo>
                    <a:pt x="189" y="245"/>
                  </a:lnTo>
                  <a:lnTo>
                    <a:pt x="95" y="358"/>
                  </a:lnTo>
                  <a:lnTo>
                    <a:pt x="38" y="508"/>
                  </a:lnTo>
                  <a:lnTo>
                    <a:pt x="20" y="640"/>
                  </a:lnTo>
                  <a:lnTo>
                    <a:pt x="1" y="772"/>
                  </a:lnTo>
                  <a:lnTo>
                    <a:pt x="38" y="922"/>
                  </a:lnTo>
                  <a:lnTo>
                    <a:pt x="76" y="1054"/>
                  </a:lnTo>
                  <a:lnTo>
                    <a:pt x="151" y="1186"/>
                  </a:lnTo>
                  <a:lnTo>
                    <a:pt x="264" y="1280"/>
                  </a:lnTo>
                  <a:lnTo>
                    <a:pt x="377" y="1374"/>
                  </a:lnTo>
                  <a:lnTo>
                    <a:pt x="509" y="1430"/>
                  </a:lnTo>
                  <a:lnTo>
                    <a:pt x="640" y="1468"/>
                  </a:lnTo>
                  <a:lnTo>
                    <a:pt x="791" y="1468"/>
                  </a:lnTo>
                  <a:lnTo>
                    <a:pt x="923" y="1449"/>
                  </a:lnTo>
                  <a:lnTo>
                    <a:pt x="1054" y="1393"/>
                  </a:lnTo>
                  <a:lnTo>
                    <a:pt x="1186" y="1317"/>
                  </a:lnTo>
                  <a:lnTo>
                    <a:pt x="1299" y="1223"/>
                  </a:lnTo>
                  <a:lnTo>
                    <a:pt x="1393" y="1110"/>
                  </a:lnTo>
                  <a:lnTo>
                    <a:pt x="1450" y="979"/>
                  </a:lnTo>
                  <a:lnTo>
                    <a:pt x="1468" y="828"/>
                  </a:lnTo>
                  <a:lnTo>
                    <a:pt x="1487" y="696"/>
                  </a:lnTo>
                  <a:lnTo>
                    <a:pt x="1468" y="546"/>
                  </a:lnTo>
                  <a:lnTo>
                    <a:pt x="1412" y="414"/>
                  </a:lnTo>
                  <a:lnTo>
                    <a:pt x="1337" y="282"/>
                  </a:lnTo>
                  <a:lnTo>
                    <a:pt x="1243" y="188"/>
                  </a:lnTo>
                  <a:lnTo>
                    <a:pt x="1111" y="94"/>
                  </a:lnTo>
                  <a:lnTo>
                    <a:pt x="979" y="38"/>
                  </a:lnTo>
                  <a:lnTo>
                    <a:pt x="847"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41"/>
            <p:cNvSpPr/>
            <p:nvPr/>
          </p:nvSpPr>
          <p:spPr>
            <a:xfrm>
              <a:off x="1527875" y="3050575"/>
              <a:ext cx="36725" cy="37200"/>
            </a:xfrm>
            <a:custGeom>
              <a:avLst/>
              <a:gdLst/>
              <a:ahLst/>
              <a:cxnLst/>
              <a:rect l="l" t="t" r="r" b="b"/>
              <a:pathLst>
                <a:path w="1469" h="1488" extrusionOk="0">
                  <a:moveTo>
                    <a:pt x="678" y="1"/>
                  </a:moveTo>
                  <a:lnTo>
                    <a:pt x="546" y="38"/>
                  </a:lnTo>
                  <a:lnTo>
                    <a:pt x="415" y="76"/>
                  </a:lnTo>
                  <a:lnTo>
                    <a:pt x="283" y="151"/>
                  </a:lnTo>
                  <a:lnTo>
                    <a:pt x="170" y="264"/>
                  </a:lnTo>
                  <a:lnTo>
                    <a:pt x="95" y="377"/>
                  </a:lnTo>
                  <a:lnTo>
                    <a:pt x="38" y="509"/>
                  </a:lnTo>
                  <a:lnTo>
                    <a:pt x="1" y="641"/>
                  </a:lnTo>
                  <a:lnTo>
                    <a:pt x="1" y="791"/>
                  </a:lnTo>
                  <a:lnTo>
                    <a:pt x="19" y="923"/>
                  </a:lnTo>
                  <a:lnTo>
                    <a:pt x="57" y="1073"/>
                  </a:lnTo>
                  <a:lnTo>
                    <a:pt x="132" y="1186"/>
                  </a:lnTo>
                  <a:lnTo>
                    <a:pt x="245" y="1299"/>
                  </a:lnTo>
                  <a:lnTo>
                    <a:pt x="358" y="1393"/>
                  </a:lnTo>
                  <a:lnTo>
                    <a:pt x="490" y="1450"/>
                  </a:lnTo>
                  <a:lnTo>
                    <a:pt x="640" y="1487"/>
                  </a:lnTo>
                  <a:lnTo>
                    <a:pt x="772" y="1487"/>
                  </a:lnTo>
                  <a:lnTo>
                    <a:pt x="923" y="1468"/>
                  </a:lnTo>
                  <a:lnTo>
                    <a:pt x="1054" y="1412"/>
                  </a:lnTo>
                  <a:lnTo>
                    <a:pt x="1167" y="1337"/>
                  </a:lnTo>
                  <a:lnTo>
                    <a:pt x="1280" y="1243"/>
                  </a:lnTo>
                  <a:lnTo>
                    <a:pt x="1374" y="1111"/>
                  </a:lnTo>
                  <a:lnTo>
                    <a:pt x="1431" y="979"/>
                  </a:lnTo>
                  <a:lnTo>
                    <a:pt x="1468" y="848"/>
                  </a:lnTo>
                  <a:lnTo>
                    <a:pt x="1468" y="697"/>
                  </a:lnTo>
                  <a:lnTo>
                    <a:pt x="1449" y="565"/>
                  </a:lnTo>
                  <a:lnTo>
                    <a:pt x="1393" y="434"/>
                  </a:lnTo>
                  <a:lnTo>
                    <a:pt x="1318" y="302"/>
                  </a:lnTo>
                  <a:lnTo>
                    <a:pt x="1224" y="189"/>
                  </a:lnTo>
                  <a:lnTo>
                    <a:pt x="1092" y="114"/>
                  </a:lnTo>
                  <a:lnTo>
                    <a:pt x="960" y="38"/>
                  </a:lnTo>
                  <a:lnTo>
                    <a:pt x="829" y="20"/>
                  </a:lnTo>
                  <a:lnTo>
                    <a:pt x="678"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41"/>
            <p:cNvSpPr/>
            <p:nvPr/>
          </p:nvSpPr>
          <p:spPr>
            <a:xfrm>
              <a:off x="1628075" y="3151250"/>
              <a:ext cx="68700" cy="69175"/>
            </a:xfrm>
            <a:custGeom>
              <a:avLst/>
              <a:gdLst/>
              <a:ahLst/>
              <a:cxnLst/>
              <a:rect l="l" t="t" r="r" b="b"/>
              <a:pathLst>
                <a:path w="2748" h="2767" extrusionOk="0">
                  <a:moveTo>
                    <a:pt x="1299" y="0"/>
                  </a:moveTo>
                  <a:lnTo>
                    <a:pt x="1167" y="19"/>
                  </a:lnTo>
                  <a:lnTo>
                    <a:pt x="1035" y="57"/>
                  </a:lnTo>
                  <a:lnTo>
                    <a:pt x="903" y="94"/>
                  </a:lnTo>
                  <a:lnTo>
                    <a:pt x="772" y="132"/>
                  </a:lnTo>
                  <a:lnTo>
                    <a:pt x="659" y="207"/>
                  </a:lnTo>
                  <a:lnTo>
                    <a:pt x="546" y="283"/>
                  </a:lnTo>
                  <a:lnTo>
                    <a:pt x="433" y="377"/>
                  </a:lnTo>
                  <a:lnTo>
                    <a:pt x="339" y="471"/>
                  </a:lnTo>
                  <a:lnTo>
                    <a:pt x="245" y="584"/>
                  </a:lnTo>
                  <a:lnTo>
                    <a:pt x="170" y="697"/>
                  </a:lnTo>
                  <a:lnTo>
                    <a:pt x="113" y="828"/>
                  </a:lnTo>
                  <a:lnTo>
                    <a:pt x="57" y="941"/>
                  </a:lnTo>
                  <a:lnTo>
                    <a:pt x="19" y="1073"/>
                  </a:lnTo>
                  <a:lnTo>
                    <a:pt x="0" y="1205"/>
                  </a:lnTo>
                  <a:lnTo>
                    <a:pt x="0" y="1336"/>
                  </a:lnTo>
                  <a:lnTo>
                    <a:pt x="0" y="1468"/>
                  </a:lnTo>
                  <a:lnTo>
                    <a:pt x="19" y="1600"/>
                  </a:lnTo>
                  <a:lnTo>
                    <a:pt x="38" y="1731"/>
                  </a:lnTo>
                  <a:lnTo>
                    <a:pt x="76" y="1863"/>
                  </a:lnTo>
                  <a:lnTo>
                    <a:pt x="132" y="1976"/>
                  </a:lnTo>
                  <a:lnTo>
                    <a:pt x="189" y="2108"/>
                  </a:lnTo>
                  <a:lnTo>
                    <a:pt x="264" y="2221"/>
                  </a:lnTo>
                  <a:lnTo>
                    <a:pt x="358" y="2315"/>
                  </a:lnTo>
                  <a:lnTo>
                    <a:pt x="452" y="2428"/>
                  </a:lnTo>
                  <a:lnTo>
                    <a:pt x="565" y="2503"/>
                  </a:lnTo>
                  <a:lnTo>
                    <a:pt x="678" y="2578"/>
                  </a:lnTo>
                  <a:lnTo>
                    <a:pt x="809" y="2653"/>
                  </a:lnTo>
                  <a:lnTo>
                    <a:pt x="941" y="2691"/>
                  </a:lnTo>
                  <a:lnTo>
                    <a:pt x="1054" y="2729"/>
                  </a:lnTo>
                  <a:lnTo>
                    <a:pt x="1186" y="2766"/>
                  </a:lnTo>
                  <a:lnTo>
                    <a:pt x="1468" y="2766"/>
                  </a:lnTo>
                  <a:lnTo>
                    <a:pt x="1600" y="2747"/>
                  </a:lnTo>
                  <a:lnTo>
                    <a:pt x="1713" y="2729"/>
                  </a:lnTo>
                  <a:lnTo>
                    <a:pt x="1844" y="2691"/>
                  </a:lnTo>
                  <a:lnTo>
                    <a:pt x="1976" y="2635"/>
                  </a:lnTo>
                  <a:lnTo>
                    <a:pt x="2089" y="2578"/>
                  </a:lnTo>
                  <a:lnTo>
                    <a:pt x="2202" y="2484"/>
                  </a:lnTo>
                  <a:lnTo>
                    <a:pt x="2315" y="2409"/>
                  </a:lnTo>
                  <a:lnTo>
                    <a:pt x="2409" y="2296"/>
                  </a:lnTo>
                  <a:lnTo>
                    <a:pt x="2503" y="2183"/>
                  </a:lnTo>
                  <a:lnTo>
                    <a:pt x="2578" y="2070"/>
                  </a:lnTo>
                  <a:lnTo>
                    <a:pt x="2635" y="1957"/>
                  </a:lnTo>
                  <a:lnTo>
                    <a:pt x="2691" y="1826"/>
                  </a:lnTo>
                  <a:lnTo>
                    <a:pt x="2729" y="1694"/>
                  </a:lnTo>
                  <a:lnTo>
                    <a:pt x="2747" y="1562"/>
                  </a:lnTo>
                  <a:lnTo>
                    <a:pt x="2747" y="1430"/>
                  </a:lnTo>
                  <a:lnTo>
                    <a:pt x="2747" y="1299"/>
                  </a:lnTo>
                  <a:lnTo>
                    <a:pt x="2747" y="1167"/>
                  </a:lnTo>
                  <a:lnTo>
                    <a:pt x="2710" y="1035"/>
                  </a:lnTo>
                  <a:lnTo>
                    <a:pt x="2672" y="922"/>
                  </a:lnTo>
                  <a:lnTo>
                    <a:pt x="2616" y="791"/>
                  </a:lnTo>
                  <a:lnTo>
                    <a:pt x="2559" y="678"/>
                  </a:lnTo>
                  <a:lnTo>
                    <a:pt x="2484" y="565"/>
                  </a:lnTo>
                  <a:lnTo>
                    <a:pt x="2390" y="452"/>
                  </a:lnTo>
                  <a:lnTo>
                    <a:pt x="2296" y="358"/>
                  </a:lnTo>
                  <a:lnTo>
                    <a:pt x="2183" y="264"/>
                  </a:lnTo>
                  <a:lnTo>
                    <a:pt x="2070" y="189"/>
                  </a:lnTo>
                  <a:lnTo>
                    <a:pt x="1938" y="132"/>
                  </a:lnTo>
                  <a:lnTo>
                    <a:pt x="1807" y="76"/>
                  </a:lnTo>
                  <a:lnTo>
                    <a:pt x="1694" y="38"/>
                  </a:lnTo>
                  <a:lnTo>
                    <a:pt x="1562" y="19"/>
                  </a:lnTo>
                  <a:lnTo>
                    <a:pt x="143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41"/>
            <p:cNvSpPr/>
            <p:nvPr/>
          </p:nvSpPr>
          <p:spPr>
            <a:xfrm>
              <a:off x="1486950" y="2968725"/>
              <a:ext cx="285075" cy="196650"/>
            </a:xfrm>
            <a:custGeom>
              <a:avLst/>
              <a:gdLst/>
              <a:ahLst/>
              <a:cxnLst/>
              <a:rect l="l" t="t" r="r" b="b"/>
              <a:pathLst>
                <a:path w="11403" h="7866" extrusionOk="0">
                  <a:moveTo>
                    <a:pt x="132" y="1"/>
                  </a:moveTo>
                  <a:lnTo>
                    <a:pt x="38" y="20"/>
                  </a:lnTo>
                  <a:lnTo>
                    <a:pt x="19" y="39"/>
                  </a:lnTo>
                  <a:lnTo>
                    <a:pt x="1" y="76"/>
                  </a:lnTo>
                  <a:lnTo>
                    <a:pt x="1" y="114"/>
                  </a:lnTo>
                  <a:lnTo>
                    <a:pt x="57" y="227"/>
                  </a:lnTo>
                  <a:lnTo>
                    <a:pt x="170" y="358"/>
                  </a:lnTo>
                  <a:lnTo>
                    <a:pt x="321" y="547"/>
                  </a:lnTo>
                  <a:lnTo>
                    <a:pt x="528" y="754"/>
                  </a:lnTo>
                  <a:lnTo>
                    <a:pt x="791" y="979"/>
                  </a:lnTo>
                  <a:lnTo>
                    <a:pt x="1431" y="1544"/>
                  </a:lnTo>
                  <a:lnTo>
                    <a:pt x="2240" y="2184"/>
                  </a:lnTo>
                  <a:lnTo>
                    <a:pt x="3162" y="2880"/>
                  </a:lnTo>
                  <a:lnTo>
                    <a:pt x="4215" y="3651"/>
                  </a:lnTo>
                  <a:lnTo>
                    <a:pt x="5363" y="4441"/>
                  </a:lnTo>
                  <a:lnTo>
                    <a:pt x="6473" y="5194"/>
                  </a:lnTo>
                  <a:lnTo>
                    <a:pt x="7527" y="5871"/>
                  </a:lnTo>
                  <a:lnTo>
                    <a:pt x="8487" y="6473"/>
                  </a:lnTo>
                  <a:lnTo>
                    <a:pt x="9352" y="6982"/>
                  </a:lnTo>
                  <a:lnTo>
                    <a:pt x="10086" y="7395"/>
                  </a:lnTo>
                  <a:lnTo>
                    <a:pt x="10688" y="7678"/>
                  </a:lnTo>
                  <a:lnTo>
                    <a:pt x="10933" y="7772"/>
                  </a:lnTo>
                  <a:lnTo>
                    <a:pt x="11121" y="7847"/>
                  </a:lnTo>
                  <a:lnTo>
                    <a:pt x="11271" y="7866"/>
                  </a:lnTo>
                  <a:lnTo>
                    <a:pt x="11365" y="7866"/>
                  </a:lnTo>
                  <a:lnTo>
                    <a:pt x="11403" y="7847"/>
                  </a:lnTo>
                  <a:lnTo>
                    <a:pt x="11403" y="7809"/>
                  </a:lnTo>
                  <a:lnTo>
                    <a:pt x="11403" y="7753"/>
                  </a:lnTo>
                  <a:lnTo>
                    <a:pt x="11346" y="7659"/>
                  </a:lnTo>
                  <a:lnTo>
                    <a:pt x="11271" y="7546"/>
                  </a:lnTo>
                  <a:lnTo>
                    <a:pt x="10989" y="7245"/>
                  </a:lnTo>
                  <a:lnTo>
                    <a:pt x="10575" y="6869"/>
                  </a:lnTo>
                  <a:lnTo>
                    <a:pt x="10048" y="6417"/>
                  </a:lnTo>
                  <a:lnTo>
                    <a:pt x="9408" y="5890"/>
                  </a:lnTo>
                  <a:lnTo>
                    <a:pt x="8675" y="5326"/>
                  </a:lnTo>
                  <a:lnTo>
                    <a:pt x="7866" y="4724"/>
                  </a:lnTo>
                  <a:lnTo>
                    <a:pt x="6981" y="4084"/>
                  </a:lnTo>
                  <a:lnTo>
                    <a:pt x="6040" y="3444"/>
                  </a:lnTo>
                  <a:lnTo>
                    <a:pt x="4799" y="2597"/>
                  </a:lnTo>
                  <a:lnTo>
                    <a:pt x="4667" y="2522"/>
                  </a:lnTo>
                  <a:lnTo>
                    <a:pt x="4535" y="2428"/>
                  </a:lnTo>
                  <a:lnTo>
                    <a:pt x="4404" y="2334"/>
                  </a:lnTo>
                  <a:lnTo>
                    <a:pt x="4140" y="2165"/>
                  </a:lnTo>
                  <a:lnTo>
                    <a:pt x="3143" y="1544"/>
                  </a:lnTo>
                  <a:lnTo>
                    <a:pt x="2898" y="1393"/>
                  </a:lnTo>
                  <a:lnTo>
                    <a:pt x="2560" y="1205"/>
                  </a:lnTo>
                  <a:lnTo>
                    <a:pt x="1732" y="716"/>
                  </a:lnTo>
                  <a:lnTo>
                    <a:pt x="1054" y="358"/>
                  </a:lnTo>
                  <a:lnTo>
                    <a:pt x="1017" y="340"/>
                  </a:lnTo>
                  <a:lnTo>
                    <a:pt x="866" y="264"/>
                  </a:lnTo>
                  <a:lnTo>
                    <a:pt x="791" y="246"/>
                  </a:lnTo>
                  <a:lnTo>
                    <a:pt x="697" y="189"/>
                  </a:lnTo>
                  <a:lnTo>
                    <a:pt x="659" y="170"/>
                  </a:lnTo>
                  <a:lnTo>
                    <a:pt x="433" y="95"/>
                  </a:lnTo>
                  <a:lnTo>
                    <a:pt x="264" y="39"/>
                  </a:lnTo>
                  <a:lnTo>
                    <a:pt x="132"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41"/>
            <p:cNvSpPr/>
            <p:nvPr/>
          </p:nvSpPr>
          <p:spPr>
            <a:xfrm>
              <a:off x="1590900" y="2966375"/>
              <a:ext cx="195725" cy="324600"/>
            </a:xfrm>
            <a:custGeom>
              <a:avLst/>
              <a:gdLst/>
              <a:ahLst/>
              <a:cxnLst/>
              <a:rect l="l" t="t" r="r" b="b"/>
              <a:pathLst>
                <a:path w="7829" h="12984" extrusionOk="0">
                  <a:moveTo>
                    <a:pt x="1" y="12965"/>
                  </a:moveTo>
                  <a:lnTo>
                    <a:pt x="358" y="12984"/>
                  </a:lnTo>
                  <a:lnTo>
                    <a:pt x="428" y="12981"/>
                  </a:lnTo>
                  <a:lnTo>
                    <a:pt x="428" y="12981"/>
                  </a:lnTo>
                  <a:lnTo>
                    <a:pt x="1" y="12965"/>
                  </a:lnTo>
                  <a:close/>
                  <a:moveTo>
                    <a:pt x="5363" y="1"/>
                  </a:moveTo>
                  <a:lnTo>
                    <a:pt x="5570" y="490"/>
                  </a:lnTo>
                  <a:lnTo>
                    <a:pt x="5740" y="979"/>
                  </a:lnTo>
                  <a:lnTo>
                    <a:pt x="5890" y="1450"/>
                  </a:lnTo>
                  <a:lnTo>
                    <a:pt x="6022" y="1920"/>
                  </a:lnTo>
                  <a:lnTo>
                    <a:pt x="6116" y="2372"/>
                  </a:lnTo>
                  <a:lnTo>
                    <a:pt x="6210" y="2804"/>
                  </a:lnTo>
                  <a:lnTo>
                    <a:pt x="6267" y="3237"/>
                  </a:lnTo>
                  <a:lnTo>
                    <a:pt x="6323" y="3651"/>
                  </a:lnTo>
                  <a:lnTo>
                    <a:pt x="6342" y="4065"/>
                  </a:lnTo>
                  <a:lnTo>
                    <a:pt x="6342" y="4460"/>
                  </a:lnTo>
                  <a:lnTo>
                    <a:pt x="6342" y="4855"/>
                  </a:lnTo>
                  <a:lnTo>
                    <a:pt x="6304" y="5232"/>
                  </a:lnTo>
                  <a:lnTo>
                    <a:pt x="6267" y="5608"/>
                  </a:lnTo>
                  <a:lnTo>
                    <a:pt x="6210" y="5965"/>
                  </a:lnTo>
                  <a:lnTo>
                    <a:pt x="6135" y="6304"/>
                  </a:lnTo>
                  <a:lnTo>
                    <a:pt x="6060" y="6643"/>
                  </a:lnTo>
                  <a:lnTo>
                    <a:pt x="6530" y="7057"/>
                  </a:lnTo>
                  <a:lnTo>
                    <a:pt x="6887" y="7395"/>
                  </a:lnTo>
                  <a:lnTo>
                    <a:pt x="7113" y="7659"/>
                  </a:lnTo>
                  <a:lnTo>
                    <a:pt x="7188" y="7772"/>
                  </a:lnTo>
                  <a:lnTo>
                    <a:pt x="7245" y="7847"/>
                  </a:lnTo>
                  <a:lnTo>
                    <a:pt x="7245" y="7903"/>
                  </a:lnTo>
                  <a:lnTo>
                    <a:pt x="7245" y="7941"/>
                  </a:lnTo>
                  <a:lnTo>
                    <a:pt x="7226" y="7979"/>
                  </a:lnTo>
                  <a:lnTo>
                    <a:pt x="7057" y="8468"/>
                  </a:lnTo>
                  <a:lnTo>
                    <a:pt x="6831" y="8938"/>
                  </a:lnTo>
                  <a:lnTo>
                    <a:pt x="6586" y="9390"/>
                  </a:lnTo>
                  <a:lnTo>
                    <a:pt x="6304" y="9841"/>
                  </a:lnTo>
                  <a:lnTo>
                    <a:pt x="6041" y="10218"/>
                  </a:lnTo>
                  <a:lnTo>
                    <a:pt x="5740" y="10556"/>
                  </a:lnTo>
                  <a:lnTo>
                    <a:pt x="5439" y="10895"/>
                  </a:lnTo>
                  <a:lnTo>
                    <a:pt x="5119" y="11196"/>
                  </a:lnTo>
                  <a:lnTo>
                    <a:pt x="4761" y="11478"/>
                  </a:lnTo>
                  <a:lnTo>
                    <a:pt x="4423" y="11723"/>
                  </a:lnTo>
                  <a:lnTo>
                    <a:pt x="4046" y="11968"/>
                  </a:lnTo>
                  <a:lnTo>
                    <a:pt x="3670" y="12175"/>
                  </a:lnTo>
                  <a:lnTo>
                    <a:pt x="3275" y="12363"/>
                  </a:lnTo>
                  <a:lnTo>
                    <a:pt x="2880" y="12532"/>
                  </a:lnTo>
                  <a:lnTo>
                    <a:pt x="2466" y="12664"/>
                  </a:lnTo>
                  <a:lnTo>
                    <a:pt x="2052" y="12777"/>
                  </a:lnTo>
                  <a:lnTo>
                    <a:pt x="1638" y="12871"/>
                  </a:lnTo>
                  <a:lnTo>
                    <a:pt x="1205" y="12927"/>
                  </a:lnTo>
                  <a:lnTo>
                    <a:pt x="791" y="12965"/>
                  </a:lnTo>
                  <a:lnTo>
                    <a:pt x="428" y="12981"/>
                  </a:lnTo>
                  <a:lnTo>
                    <a:pt x="428" y="12981"/>
                  </a:lnTo>
                  <a:lnTo>
                    <a:pt x="509" y="12984"/>
                  </a:lnTo>
                  <a:lnTo>
                    <a:pt x="848" y="12984"/>
                  </a:lnTo>
                  <a:lnTo>
                    <a:pt x="1186" y="12946"/>
                  </a:lnTo>
                  <a:lnTo>
                    <a:pt x="1525" y="12908"/>
                  </a:lnTo>
                  <a:lnTo>
                    <a:pt x="1864" y="12852"/>
                  </a:lnTo>
                  <a:lnTo>
                    <a:pt x="2184" y="12777"/>
                  </a:lnTo>
                  <a:lnTo>
                    <a:pt x="2503" y="12701"/>
                  </a:lnTo>
                  <a:lnTo>
                    <a:pt x="2823" y="12589"/>
                  </a:lnTo>
                  <a:lnTo>
                    <a:pt x="3124" y="12476"/>
                  </a:lnTo>
                  <a:lnTo>
                    <a:pt x="3425" y="12344"/>
                  </a:lnTo>
                  <a:lnTo>
                    <a:pt x="3726" y="12193"/>
                  </a:lnTo>
                  <a:lnTo>
                    <a:pt x="4009" y="12043"/>
                  </a:lnTo>
                  <a:lnTo>
                    <a:pt x="4291" y="11874"/>
                  </a:lnTo>
                  <a:lnTo>
                    <a:pt x="4554" y="11685"/>
                  </a:lnTo>
                  <a:lnTo>
                    <a:pt x="4818" y="11497"/>
                  </a:lnTo>
                  <a:lnTo>
                    <a:pt x="5062" y="11290"/>
                  </a:lnTo>
                  <a:lnTo>
                    <a:pt x="5307" y="11083"/>
                  </a:lnTo>
                  <a:lnTo>
                    <a:pt x="5533" y="10857"/>
                  </a:lnTo>
                  <a:lnTo>
                    <a:pt x="5758" y="10613"/>
                  </a:lnTo>
                  <a:lnTo>
                    <a:pt x="5984" y="10368"/>
                  </a:lnTo>
                  <a:lnTo>
                    <a:pt x="6172" y="10105"/>
                  </a:lnTo>
                  <a:lnTo>
                    <a:pt x="6379" y="9841"/>
                  </a:lnTo>
                  <a:lnTo>
                    <a:pt x="6568" y="9559"/>
                  </a:lnTo>
                  <a:lnTo>
                    <a:pt x="6737" y="9277"/>
                  </a:lnTo>
                  <a:lnTo>
                    <a:pt x="6887" y="8995"/>
                  </a:lnTo>
                  <a:lnTo>
                    <a:pt x="7038" y="8694"/>
                  </a:lnTo>
                  <a:lnTo>
                    <a:pt x="7188" y="8374"/>
                  </a:lnTo>
                  <a:lnTo>
                    <a:pt x="7301" y="8073"/>
                  </a:lnTo>
                  <a:lnTo>
                    <a:pt x="7414" y="7753"/>
                  </a:lnTo>
                  <a:lnTo>
                    <a:pt x="7527" y="7414"/>
                  </a:lnTo>
                  <a:lnTo>
                    <a:pt x="7621" y="7076"/>
                  </a:lnTo>
                  <a:lnTo>
                    <a:pt x="7696" y="6737"/>
                  </a:lnTo>
                  <a:lnTo>
                    <a:pt x="7753" y="6398"/>
                  </a:lnTo>
                  <a:lnTo>
                    <a:pt x="7791" y="6041"/>
                  </a:lnTo>
                  <a:lnTo>
                    <a:pt x="7828" y="5702"/>
                  </a:lnTo>
                  <a:lnTo>
                    <a:pt x="7828" y="5344"/>
                  </a:lnTo>
                  <a:lnTo>
                    <a:pt x="7828" y="5025"/>
                  </a:lnTo>
                  <a:lnTo>
                    <a:pt x="7809" y="4705"/>
                  </a:lnTo>
                  <a:lnTo>
                    <a:pt x="7753" y="4385"/>
                  </a:lnTo>
                  <a:lnTo>
                    <a:pt x="7715" y="4065"/>
                  </a:lnTo>
                  <a:lnTo>
                    <a:pt x="7640" y="3783"/>
                  </a:lnTo>
                  <a:lnTo>
                    <a:pt x="7565" y="3482"/>
                  </a:lnTo>
                  <a:lnTo>
                    <a:pt x="7471" y="3218"/>
                  </a:lnTo>
                  <a:lnTo>
                    <a:pt x="7377" y="2936"/>
                  </a:lnTo>
                  <a:lnTo>
                    <a:pt x="7264" y="2673"/>
                  </a:lnTo>
                  <a:lnTo>
                    <a:pt x="7038" y="2202"/>
                  </a:lnTo>
                  <a:lnTo>
                    <a:pt x="6793" y="1751"/>
                  </a:lnTo>
                  <a:lnTo>
                    <a:pt x="6530" y="1356"/>
                  </a:lnTo>
                  <a:lnTo>
                    <a:pt x="6285" y="998"/>
                  </a:lnTo>
                  <a:lnTo>
                    <a:pt x="6041" y="697"/>
                  </a:lnTo>
                  <a:lnTo>
                    <a:pt x="5834" y="452"/>
                  </a:lnTo>
                  <a:lnTo>
                    <a:pt x="5495" y="114"/>
                  </a:lnTo>
                  <a:lnTo>
                    <a:pt x="5363"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41"/>
            <p:cNvSpPr/>
            <p:nvPr/>
          </p:nvSpPr>
          <p:spPr>
            <a:xfrm>
              <a:off x="1590900" y="2966375"/>
              <a:ext cx="195725" cy="324600"/>
            </a:xfrm>
            <a:custGeom>
              <a:avLst/>
              <a:gdLst/>
              <a:ahLst/>
              <a:cxnLst/>
              <a:rect l="l" t="t" r="r" b="b"/>
              <a:pathLst>
                <a:path w="7829" h="12984" fill="none" extrusionOk="0">
                  <a:moveTo>
                    <a:pt x="5363" y="1"/>
                  </a:moveTo>
                  <a:lnTo>
                    <a:pt x="5363" y="1"/>
                  </a:lnTo>
                  <a:lnTo>
                    <a:pt x="5570" y="490"/>
                  </a:lnTo>
                  <a:lnTo>
                    <a:pt x="5740" y="979"/>
                  </a:lnTo>
                  <a:lnTo>
                    <a:pt x="5890" y="1450"/>
                  </a:lnTo>
                  <a:lnTo>
                    <a:pt x="6022" y="1920"/>
                  </a:lnTo>
                  <a:lnTo>
                    <a:pt x="6116" y="2372"/>
                  </a:lnTo>
                  <a:lnTo>
                    <a:pt x="6210" y="2804"/>
                  </a:lnTo>
                  <a:lnTo>
                    <a:pt x="6267" y="3237"/>
                  </a:lnTo>
                  <a:lnTo>
                    <a:pt x="6323" y="3651"/>
                  </a:lnTo>
                  <a:lnTo>
                    <a:pt x="6342" y="4065"/>
                  </a:lnTo>
                  <a:lnTo>
                    <a:pt x="6342" y="4460"/>
                  </a:lnTo>
                  <a:lnTo>
                    <a:pt x="6342" y="4855"/>
                  </a:lnTo>
                  <a:lnTo>
                    <a:pt x="6304" y="5232"/>
                  </a:lnTo>
                  <a:lnTo>
                    <a:pt x="6267" y="5608"/>
                  </a:lnTo>
                  <a:lnTo>
                    <a:pt x="6210" y="5965"/>
                  </a:lnTo>
                  <a:lnTo>
                    <a:pt x="6135" y="6304"/>
                  </a:lnTo>
                  <a:lnTo>
                    <a:pt x="6060" y="6643"/>
                  </a:lnTo>
                  <a:lnTo>
                    <a:pt x="6060" y="6643"/>
                  </a:lnTo>
                  <a:lnTo>
                    <a:pt x="6530" y="7057"/>
                  </a:lnTo>
                  <a:lnTo>
                    <a:pt x="6887" y="7395"/>
                  </a:lnTo>
                  <a:lnTo>
                    <a:pt x="7113" y="7659"/>
                  </a:lnTo>
                  <a:lnTo>
                    <a:pt x="7188" y="7772"/>
                  </a:lnTo>
                  <a:lnTo>
                    <a:pt x="7245" y="7847"/>
                  </a:lnTo>
                  <a:lnTo>
                    <a:pt x="7245" y="7847"/>
                  </a:lnTo>
                  <a:lnTo>
                    <a:pt x="7245" y="7903"/>
                  </a:lnTo>
                  <a:lnTo>
                    <a:pt x="7245" y="7903"/>
                  </a:lnTo>
                  <a:lnTo>
                    <a:pt x="7245" y="7903"/>
                  </a:lnTo>
                  <a:lnTo>
                    <a:pt x="7245" y="7903"/>
                  </a:lnTo>
                  <a:lnTo>
                    <a:pt x="7245" y="7941"/>
                  </a:lnTo>
                  <a:lnTo>
                    <a:pt x="7245" y="7941"/>
                  </a:lnTo>
                  <a:lnTo>
                    <a:pt x="7245" y="7941"/>
                  </a:lnTo>
                  <a:lnTo>
                    <a:pt x="7226" y="7979"/>
                  </a:lnTo>
                  <a:lnTo>
                    <a:pt x="7226" y="7979"/>
                  </a:lnTo>
                  <a:lnTo>
                    <a:pt x="7057" y="8468"/>
                  </a:lnTo>
                  <a:lnTo>
                    <a:pt x="6831" y="8938"/>
                  </a:lnTo>
                  <a:lnTo>
                    <a:pt x="6586" y="9390"/>
                  </a:lnTo>
                  <a:lnTo>
                    <a:pt x="6304" y="9841"/>
                  </a:lnTo>
                  <a:lnTo>
                    <a:pt x="6304" y="9841"/>
                  </a:lnTo>
                  <a:lnTo>
                    <a:pt x="6041" y="10218"/>
                  </a:lnTo>
                  <a:lnTo>
                    <a:pt x="5740" y="10556"/>
                  </a:lnTo>
                  <a:lnTo>
                    <a:pt x="5439" y="10895"/>
                  </a:lnTo>
                  <a:lnTo>
                    <a:pt x="5119" y="11196"/>
                  </a:lnTo>
                  <a:lnTo>
                    <a:pt x="4761" y="11478"/>
                  </a:lnTo>
                  <a:lnTo>
                    <a:pt x="4423" y="11723"/>
                  </a:lnTo>
                  <a:lnTo>
                    <a:pt x="4046" y="11968"/>
                  </a:lnTo>
                  <a:lnTo>
                    <a:pt x="3670" y="12175"/>
                  </a:lnTo>
                  <a:lnTo>
                    <a:pt x="3275" y="12363"/>
                  </a:lnTo>
                  <a:lnTo>
                    <a:pt x="2880" y="12532"/>
                  </a:lnTo>
                  <a:lnTo>
                    <a:pt x="2466" y="12664"/>
                  </a:lnTo>
                  <a:lnTo>
                    <a:pt x="2052" y="12777"/>
                  </a:lnTo>
                  <a:lnTo>
                    <a:pt x="1638" y="12871"/>
                  </a:lnTo>
                  <a:lnTo>
                    <a:pt x="1205" y="12927"/>
                  </a:lnTo>
                  <a:lnTo>
                    <a:pt x="791" y="12965"/>
                  </a:lnTo>
                  <a:lnTo>
                    <a:pt x="358" y="12984"/>
                  </a:lnTo>
                  <a:lnTo>
                    <a:pt x="358" y="12984"/>
                  </a:lnTo>
                  <a:lnTo>
                    <a:pt x="1" y="12965"/>
                  </a:lnTo>
                  <a:lnTo>
                    <a:pt x="1" y="12965"/>
                  </a:lnTo>
                  <a:lnTo>
                    <a:pt x="509" y="12984"/>
                  </a:lnTo>
                  <a:lnTo>
                    <a:pt x="509" y="12984"/>
                  </a:lnTo>
                  <a:lnTo>
                    <a:pt x="848" y="12984"/>
                  </a:lnTo>
                  <a:lnTo>
                    <a:pt x="1186" y="12946"/>
                  </a:lnTo>
                  <a:lnTo>
                    <a:pt x="1525" y="12908"/>
                  </a:lnTo>
                  <a:lnTo>
                    <a:pt x="1864" y="12852"/>
                  </a:lnTo>
                  <a:lnTo>
                    <a:pt x="2184" y="12777"/>
                  </a:lnTo>
                  <a:lnTo>
                    <a:pt x="2503" y="12701"/>
                  </a:lnTo>
                  <a:lnTo>
                    <a:pt x="2823" y="12589"/>
                  </a:lnTo>
                  <a:lnTo>
                    <a:pt x="3124" y="12476"/>
                  </a:lnTo>
                  <a:lnTo>
                    <a:pt x="3425" y="12344"/>
                  </a:lnTo>
                  <a:lnTo>
                    <a:pt x="3726" y="12193"/>
                  </a:lnTo>
                  <a:lnTo>
                    <a:pt x="4009" y="12043"/>
                  </a:lnTo>
                  <a:lnTo>
                    <a:pt x="4291" y="11874"/>
                  </a:lnTo>
                  <a:lnTo>
                    <a:pt x="4554" y="11685"/>
                  </a:lnTo>
                  <a:lnTo>
                    <a:pt x="4818" y="11497"/>
                  </a:lnTo>
                  <a:lnTo>
                    <a:pt x="5062" y="11290"/>
                  </a:lnTo>
                  <a:lnTo>
                    <a:pt x="5307" y="11083"/>
                  </a:lnTo>
                  <a:lnTo>
                    <a:pt x="5533" y="10857"/>
                  </a:lnTo>
                  <a:lnTo>
                    <a:pt x="5758" y="10613"/>
                  </a:lnTo>
                  <a:lnTo>
                    <a:pt x="5984" y="10368"/>
                  </a:lnTo>
                  <a:lnTo>
                    <a:pt x="6172" y="10105"/>
                  </a:lnTo>
                  <a:lnTo>
                    <a:pt x="6379" y="9841"/>
                  </a:lnTo>
                  <a:lnTo>
                    <a:pt x="6568" y="9559"/>
                  </a:lnTo>
                  <a:lnTo>
                    <a:pt x="6737" y="9277"/>
                  </a:lnTo>
                  <a:lnTo>
                    <a:pt x="6887" y="8995"/>
                  </a:lnTo>
                  <a:lnTo>
                    <a:pt x="7038" y="8694"/>
                  </a:lnTo>
                  <a:lnTo>
                    <a:pt x="7188" y="8374"/>
                  </a:lnTo>
                  <a:lnTo>
                    <a:pt x="7301" y="8073"/>
                  </a:lnTo>
                  <a:lnTo>
                    <a:pt x="7414" y="7753"/>
                  </a:lnTo>
                  <a:lnTo>
                    <a:pt x="7527" y="7414"/>
                  </a:lnTo>
                  <a:lnTo>
                    <a:pt x="7621" y="7076"/>
                  </a:lnTo>
                  <a:lnTo>
                    <a:pt x="7696" y="6737"/>
                  </a:lnTo>
                  <a:lnTo>
                    <a:pt x="7753" y="6398"/>
                  </a:lnTo>
                  <a:lnTo>
                    <a:pt x="7753" y="6398"/>
                  </a:lnTo>
                  <a:lnTo>
                    <a:pt x="7791" y="6041"/>
                  </a:lnTo>
                  <a:lnTo>
                    <a:pt x="7828" y="5702"/>
                  </a:lnTo>
                  <a:lnTo>
                    <a:pt x="7828" y="5344"/>
                  </a:lnTo>
                  <a:lnTo>
                    <a:pt x="7828" y="5025"/>
                  </a:lnTo>
                  <a:lnTo>
                    <a:pt x="7809" y="4705"/>
                  </a:lnTo>
                  <a:lnTo>
                    <a:pt x="7753" y="4385"/>
                  </a:lnTo>
                  <a:lnTo>
                    <a:pt x="7715" y="4065"/>
                  </a:lnTo>
                  <a:lnTo>
                    <a:pt x="7640" y="3783"/>
                  </a:lnTo>
                  <a:lnTo>
                    <a:pt x="7565" y="3482"/>
                  </a:lnTo>
                  <a:lnTo>
                    <a:pt x="7471" y="3218"/>
                  </a:lnTo>
                  <a:lnTo>
                    <a:pt x="7377" y="2936"/>
                  </a:lnTo>
                  <a:lnTo>
                    <a:pt x="7264" y="2673"/>
                  </a:lnTo>
                  <a:lnTo>
                    <a:pt x="7038" y="2202"/>
                  </a:lnTo>
                  <a:lnTo>
                    <a:pt x="6793" y="1751"/>
                  </a:lnTo>
                  <a:lnTo>
                    <a:pt x="6530" y="1356"/>
                  </a:lnTo>
                  <a:lnTo>
                    <a:pt x="6285" y="998"/>
                  </a:lnTo>
                  <a:lnTo>
                    <a:pt x="6041" y="697"/>
                  </a:lnTo>
                  <a:lnTo>
                    <a:pt x="5834" y="452"/>
                  </a:lnTo>
                  <a:lnTo>
                    <a:pt x="5495" y="114"/>
                  </a:lnTo>
                  <a:lnTo>
                    <a:pt x="536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41"/>
            <p:cNvSpPr/>
            <p:nvPr/>
          </p:nvSpPr>
          <p:spPr>
            <a:xfrm>
              <a:off x="1590900" y="3151725"/>
              <a:ext cx="181125" cy="139250"/>
            </a:xfrm>
            <a:custGeom>
              <a:avLst/>
              <a:gdLst/>
              <a:ahLst/>
              <a:cxnLst/>
              <a:rect l="l" t="t" r="r" b="b"/>
              <a:pathLst>
                <a:path w="7245" h="5570" extrusionOk="0">
                  <a:moveTo>
                    <a:pt x="5796" y="0"/>
                  </a:moveTo>
                  <a:lnTo>
                    <a:pt x="5646" y="358"/>
                  </a:lnTo>
                  <a:lnTo>
                    <a:pt x="5476" y="715"/>
                  </a:lnTo>
                  <a:lnTo>
                    <a:pt x="5307" y="1054"/>
                  </a:lnTo>
                  <a:lnTo>
                    <a:pt x="5119" y="1374"/>
                  </a:lnTo>
                  <a:lnTo>
                    <a:pt x="4912" y="1694"/>
                  </a:lnTo>
                  <a:lnTo>
                    <a:pt x="4705" y="1976"/>
                  </a:lnTo>
                  <a:lnTo>
                    <a:pt x="4479" y="2277"/>
                  </a:lnTo>
                  <a:lnTo>
                    <a:pt x="4253" y="2540"/>
                  </a:lnTo>
                  <a:lnTo>
                    <a:pt x="4009" y="2804"/>
                  </a:lnTo>
                  <a:lnTo>
                    <a:pt x="3783" y="3048"/>
                  </a:lnTo>
                  <a:lnTo>
                    <a:pt x="3294" y="3500"/>
                  </a:lnTo>
                  <a:lnTo>
                    <a:pt x="2804" y="3914"/>
                  </a:lnTo>
                  <a:lnTo>
                    <a:pt x="2315" y="4271"/>
                  </a:lnTo>
                  <a:lnTo>
                    <a:pt x="1864" y="4572"/>
                  </a:lnTo>
                  <a:lnTo>
                    <a:pt x="1431" y="4836"/>
                  </a:lnTo>
                  <a:lnTo>
                    <a:pt x="1036" y="5062"/>
                  </a:lnTo>
                  <a:lnTo>
                    <a:pt x="678" y="5250"/>
                  </a:lnTo>
                  <a:lnTo>
                    <a:pt x="170" y="5476"/>
                  </a:lnTo>
                  <a:lnTo>
                    <a:pt x="1" y="5551"/>
                  </a:lnTo>
                  <a:lnTo>
                    <a:pt x="358" y="5570"/>
                  </a:lnTo>
                  <a:lnTo>
                    <a:pt x="791" y="5551"/>
                  </a:lnTo>
                  <a:lnTo>
                    <a:pt x="1205" y="5513"/>
                  </a:lnTo>
                  <a:lnTo>
                    <a:pt x="1638" y="5457"/>
                  </a:lnTo>
                  <a:lnTo>
                    <a:pt x="2052" y="5363"/>
                  </a:lnTo>
                  <a:lnTo>
                    <a:pt x="2466" y="5250"/>
                  </a:lnTo>
                  <a:lnTo>
                    <a:pt x="2880" y="5118"/>
                  </a:lnTo>
                  <a:lnTo>
                    <a:pt x="3275" y="4949"/>
                  </a:lnTo>
                  <a:lnTo>
                    <a:pt x="3670" y="4761"/>
                  </a:lnTo>
                  <a:lnTo>
                    <a:pt x="4046" y="4554"/>
                  </a:lnTo>
                  <a:lnTo>
                    <a:pt x="4423" y="4309"/>
                  </a:lnTo>
                  <a:lnTo>
                    <a:pt x="4761" y="4064"/>
                  </a:lnTo>
                  <a:lnTo>
                    <a:pt x="5119" y="3782"/>
                  </a:lnTo>
                  <a:lnTo>
                    <a:pt x="5439" y="3481"/>
                  </a:lnTo>
                  <a:lnTo>
                    <a:pt x="5740" y="3142"/>
                  </a:lnTo>
                  <a:lnTo>
                    <a:pt x="6041" y="2804"/>
                  </a:lnTo>
                  <a:lnTo>
                    <a:pt x="6304" y="2427"/>
                  </a:lnTo>
                  <a:lnTo>
                    <a:pt x="6586" y="1976"/>
                  </a:lnTo>
                  <a:lnTo>
                    <a:pt x="6831" y="1524"/>
                  </a:lnTo>
                  <a:lnTo>
                    <a:pt x="7057" y="1054"/>
                  </a:lnTo>
                  <a:lnTo>
                    <a:pt x="7226" y="565"/>
                  </a:lnTo>
                  <a:lnTo>
                    <a:pt x="7245" y="527"/>
                  </a:lnTo>
                  <a:lnTo>
                    <a:pt x="7245" y="527"/>
                  </a:lnTo>
                  <a:lnTo>
                    <a:pt x="7207" y="546"/>
                  </a:lnTo>
                  <a:lnTo>
                    <a:pt x="7151" y="565"/>
                  </a:lnTo>
                  <a:lnTo>
                    <a:pt x="7057" y="546"/>
                  </a:lnTo>
                  <a:lnTo>
                    <a:pt x="6944" y="527"/>
                  </a:lnTo>
                  <a:lnTo>
                    <a:pt x="6662" y="414"/>
                  </a:lnTo>
                  <a:lnTo>
                    <a:pt x="6267" y="245"/>
                  </a:lnTo>
                  <a:lnTo>
                    <a:pt x="579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41"/>
            <p:cNvSpPr/>
            <p:nvPr/>
          </p:nvSpPr>
          <p:spPr>
            <a:xfrm>
              <a:off x="1590900" y="3151725"/>
              <a:ext cx="181125" cy="139250"/>
            </a:xfrm>
            <a:custGeom>
              <a:avLst/>
              <a:gdLst/>
              <a:ahLst/>
              <a:cxnLst/>
              <a:rect l="l" t="t" r="r" b="b"/>
              <a:pathLst>
                <a:path w="7245" h="5570" fill="none" extrusionOk="0">
                  <a:moveTo>
                    <a:pt x="5796" y="0"/>
                  </a:moveTo>
                  <a:lnTo>
                    <a:pt x="5796" y="0"/>
                  </a:lnTo>
                  <a:lnTo>
                    <a:pt x="5646" y="358"/>
                  </a:lnTo>
                  <a:lnTo>
                    <a:pt x="5476" y="715"/>
                  </a:lnTo>
                  <a:lnTo>
                    <a:pt x="5307" y="1054"/>
                  </a:lnTo>
                  <a:lnTo>
                    <a:pt x="5119" y="1374"/>
                  </a:lnTo>
                  <a:lnTo>
                    <a:pt x="4912" y="1694"/>
                  </a:lnTo>
                  <a:lnTo>
                    <a:pt x="4705" y="1976"/>
                  </a:lnTo>
                  <a:lnTo>
                    <a:pt x="4479" y="2277"/>
                  </a:lnTo>
                  <a:lnTo>
                    <a:pt x="4253" y="2540"/>
                  </a:lnTo>
                  <a:lnTo>
                    <a:pt x="4009" y="2804"/>
                  </a:lnTo>
                  <a:lnTo>
                    <a:pt x="3783" y="3048"/>
                  </a:lnTo>
                  <a:lnTo>
                    <a:pt x="3294" y="3500"/>
                  </a:lnTo>
                  <a:lnTo>
                    <a:pt x="2804" y="3914"/>
                  </a:lnTo>
                  <a:lnTo>
                    <a:pt x="2315" y="4271"/>
                  </a:lnTo>
                  <a:lnTo>
                    <a:pt x="1864" y="4572"/>
                  </a:lnTo>
                  <a:lnTo>
                    <a:pt x="1431" y="4836"/>
                  </a:lnTo>
                  <a:lnTo>
                    <a:pt x="1036" y="5062"/>
                  </a:lnTo>
                  <a:lnTo>
                    <a:pt x="678" y="5250"/>
                  </a:lnTo>
                  <a:lnTo>
                    <a:pt x="170" y="5476"/>
                  </a:lnTo>
                  <a:lnTo>
                    <a:pt x="1" y="5551"/>
                  </a:lnTo>
                  <a:lnTo>
                    <a:pt x="1" y="5551"/>
                  </a:lnTo>
                  <a:lnTo>
                    <a:pt x="1" y="5551"/>
                  </a:lnTo>
                  <a:lnTo>
                    <a:pt x="1" y="5551"/>
                  </a:lnTo>
                  <a:lnTo>
                    <a:pt x="358" y="5570"/>
                  </a:lnTo>
                  <a:lnTo>
                    <a:pt x="358" y="5570"/>
                  </a:lnTo>
                  <a:lnTo>
                    <a:pt x="791" y="5551"/>
                  </a:lnTo>
                  <a:lnTo>
                    <a:pt x="1205" y="5513"/>
                  </a:lnTo>
                  <a:lnTo>
                    <a:pt x="1638" y="5457"/>
                  </a:lnTo>
                  <a:lnTo>
                    <a:pt x="2052" y="5363"/>
                  </a:lnTo>
                  <a:lnTo>
                    <a:pt x="2466" y="5250"/>
                  </a:lnTo>
                  <a:lnTo>
                    <a:pt x="2880" y="5118"/>
                  </a:lnTo>
                  <a:lnTo>
                    <a:pt x="3275" y="4949"/>
                  </a:lnTo>
                  <a:lnTo>
                    <a:pt x="3670" y="4761"/>
                  </a:lnTo>
                  <a:lnTo>
                    <a:pt x="4046" y="4554"/>
                  </a:lnTo>
                  <a:lnTo>
                    <a:pt x="4423" y="4309"/>
                  </a:lnTo>
                  <a:lnTo>
                    <a:pt x="4761" y="4064"/>
                  </a:lnTo>
                  <a:lnTo>
                    <a:pt x="5119" y="3782"/>
                  </a:lnTo>
                  <a:lnTo>
                    <a:pt x="5439" y="3481"/>
                  </a:lnTo>
                  <a:lnTo>
                    <a:pt x="5740" y="3142"/>
                  </a:lnTo>
                  <a:lnTo>
                    <a:pt x="6041" y="2804"/>
                  </a:lnTo>
                  <a:lnTo>
                    <a:pt x="6304" y="2427"/>
                  </a:lnTo>
                  <a:lnTo>
                    <a:pt x="6304" y="2427"/>
                  </a:lnTo>
                  <a:lnTo>
                    <a:pt x="6586" y="1976"/>
                  </a:lnTo>
                  <a:lnTo>
                    <a:pt x="6831" y="1524"/>
                  </a:lnTo>
                  <a:lnTo>
                    <a:pt x="7057" y="1054"/>
                  </a:lnTo>
                  <a:lnTo>
                    <a:pt x="7226" y="565"/>
                  </a:lnTo>
                  <a:lnTo>
                    <a:pt x="7226" y="565"/>
                  </a:lnTo>
                  <a:lnTo>
                    <a:pt x="7245" y="527"/>
                  </a:lnTo>
                  <a:lnTo>
                    <a:pt x="7245" y="527"/>
                  </a:lnTo>
                  <a:lnTo>
                    <a:pt x="7245" y="527"/>
                  </a:lnTo>
                  <a:lnTo>
                    <a:pt x="7245" y="489"/>
                  </a:lnTo>
                  <a:lnTo>
                    <a:pt x="7245" y="489"/>
                  </a:lnTo>
                  <a:lnTo>
                    <a:pt x="7245" y="489"/>
                  </a:lnTo>
                  <a:lnTo>
                    <a:pt x="7245" y="489"/>
                  </a:lnTo>
                  <a:lnTo>
                    <a:pt x="7245" y="489"/>
                  </a:lnTo>
                  <a:lnTo>
                    <a:pt x="7245" y="489"/>
                  </a:lnTo>
                  <a:lnTo>
                    <a:pt x="7245" y="527"/>
                  </a:lnTo>
                  <a:lnTo>
                    <a:pt x="7245" y="527"/>
                  </a:lnTo>
                  <a:lnTo>
                    <a:pt x="7245" y="527"/>
                  </a:lnTo>
                  <a:lnTo>
                    <a:pt x="7207" y="546"/>
                  </a:lnTo>
                  <a:lnTo>
                    <a:pt x="7207" y="546"/>
                  </a:lnTo>
                  <a:lnTo>
                    <a:pt x="7151" y="565"/>
                  </a:lnTo>
                  <a:lnTo>
                    <a:pt x="7151" y="565"/>
                  </a:lnTo>
                  <a:lnTo>
                    <a:pt x="7057" y="546"/>
                  </a:lnTo>
                  <a:lnTo>
                    <a:pt x="6944" y="527"/>
                  </a:lnTo>
                  <a:lnTo>
                    <a:pt x="6662" y="414"/>
                  </a:lnTo>
                  <a:lnTo>
                    <a:pt x="6267" y="245"/>
                  </a:lnTo>
                  <a:lnTo>
                    <a:pt x="57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41"/>
            <p:cNvSpPr/>
            <p:nvPr/>
          </p:nvSpPr>
          <p:spPr>
            <a:xfrm>
              <a:off x="1735800" y="3132425"/>
              <a:ext cx="36225" cy="33425"/>
            </a:xfrm>
            <a:custGeom>
              <a:avLst/>
              <a:gdLst/>
              <a:ahLst/>
              <a:cxnLst/>
              <a:rect l="l" t="t" r="r" b="b"/>
              <a:pathLst>
                <a:path w="1449" h="1337" extrusionOk="0">
                  <a:moveTo>
                    <a:pt x="264" y="1"/>
                  </a:moveTo>
                  <a:lnTo>
                    <a:pt x="151" y="396"/>
                  </a:lnTo>
                  <a:lnTo>
                    <a:pt x="0" y="772"/>
                  </a:lnTo>
                  <a:lnTo>
                    <a:pt x="471" y="1017"/>
                  </a:lnTo>
                  <a:lnTo>
                    <a:pt x="866" y="1186"/>
                  </a:lnTo>
                  <a:lnTo>
                    <a:pt x="1148" y="1299"/>
                  </a:lnTo>
                  <a:lnTo>
                    <a:pt x="1261" y="1318"/>
                  </a:lnTo>
                  <a:lnTo>
                    <a:pt x="1355" y="1337"/>
                  </a:lnTo>
                  <a:lnTo>
                    <a:pt x="1411" y="1318"/>
                  </a:lnTo>
                  <a:lnTo>
                    <a:pt x="1449" y="1299"/>
                  </a:lnTo>
                  <a:lnTo>
                    <a:pt x="1449" y="1261"/>
                  </a:lnTo>
                  <a:lnTo>
                    <a:pt x="1449" y="1205"/>
                  </a:lnTo>
                  <a:lnTo>
                    <a:pt x="1392" y="1130"/>
                  </a:lnTo>
                  <a:lnTo>
                    <a:pt x="1317" y="1017"/>
                  </a:lnTo>
                  <a:lnTo>
                    <a:pt x="1091" y="753"/>
                  </a:lnTo>
                  <a:lnTo>
                    <a:pt x="734" y="415"/>
                  </a:lnTo>
                  <a:lnTo>
                    <a:pt x="264"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41"/>
            <p:cNvSpPr/>
            <p:nvPr/>
          </p:nvSpPr>
          <p:spPr>
            <a:xfrm>
              <a:off x="1735800" y="3132425"/>
              <a:ext cx="36225" cy="33425"/>
            </a:xfrm>
            <a:custGeom>
              <a:avLst/>
              <a:gdLst/>
              <a:ahLst/>
              <a:cxnLst/>
              <a:rect l="l" t="t" r="r" b="b"/>
              <a:pathLst>
                <a:path w="1449" h="1337" fill="none" extrusionOk="0">
                  <a:moveTo>
                    <a:pt x="264" y="1"/>
                  </a:moveTo>
                  <a:lnTo>
                    <a:pt x="264" y="1"/>
                  </a:lnTo>
                  <a:lnTo>
                    <a:pt x="151" y="396"/>
                  </a:lnTo>
                  <a:lnTo>
                    <a:pt x="0" y="772"/>
                  </a:lnTo>
                  <a:lnTo>
                    <a:pt x="0" y="772"/>
                  </a:lnTo>
                  <a:lnTo>
                    <a:pt x="471" y="1017"/>
                  </a:lnTo>
                  <a:lnTo>
                    <a:pt x="866" y="1186"/>
                  </a:lnTo>
                  <a:lnTo>
                    <a:pt x="1148" y="1299"/>
                  </a:lnTo>
                  <a:lnTo>
                    <a:pt x="1261" y="1318"/>
                  </a:lnTo>
                  <a:lnTo>
                    <a:pt x="1355" y="1337"/>
                  </a:lnTo>
                  <a:lnTo>
                    <a:pt x="1355" y="1337"/>
                  </a:lnTo>
                  <a:lnTo>
                    <a:pt x="1411" y="1318"/>
                  </a:lnTo>
                  <a:lnTo>
                    <a:pt x="1411" y="1318"/>
                  </a:lnTo>
                  <a:lnTo>
                    <a:pt x="1449" y="1299"/>
                  </a:lnTo>
                  <a:lnTo>
                    <a:pt x="1449" y="1299"/>
                  </a:lnTo>
                  <a:lnTo>
                    <a:pt x="1449" y="1299"/>
                  </a:lnTo>
                  <a:lnTo>
                    <a:pt x="1449" y="1261"/>
                  </a:lnTo>
                  <a:lnTo>
                    <a:pt x="1449" y="1261"/>
                  </a:lnTo>
                  <a:lnTo>
                    <a:pt x="1449" y="1261"/>
                  </a:lnTo>
                  <a:lnTo>
                    <a:pt x="1449" y="1261"/>
                  </a:lnTo>
                  <a:lnTo>
                    <a:pt x="1449" y="1205"/>
                  </a:lnTo>
                  <a:lnTo>
                    <a:pt x="1449" y="1205"/>
                  </a:lnTo>
                  <a:lnTo>
                    <a:pt x="1392" y="1130"/>
                  </a:lnTo>
                  <a:lnTo>
                    <a:pt x="1317" y="1017"/>
                  </a:lnTo>
                  <a:lnTo>
                    <a:pt x="1091" y="753"/>
                  </a:lnTo>
                  <a:lnTo>
                    <a:pt x="734" y="415"/>
                  </a:lnTo>
                  <a:lnTo>
                    <a:pt x="26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5" name="Google Shape;8735;p41"/>
          <p:cNvGrpSpPr/>
          <p:nvPr/>
        </p:nvGrpSpPr>
        <p:grpSpPr>
          <a:xfrm>
            <a:off x="8393525" y="4407638"/>
            <a:ext cx="544275" cy="562150"/>
            <a:chOff x="5071000" y="258425"/>
            <a:chExt cx="544275" cy="562150"/>
          </a:xfrm>
        </p:grpSpPr>
        <p:sp>
          <p:nvSpPr>
            <p:cNvPr id="8736" name="Google Shape;8736;p41"/>
            <p:cNvSpPr/>
            <p:nvPr/>
          </p:nvSpPr>
          <p:spPr>
            <a:xfrm>
              <a:off x="5071000" y="404725"/>
              <a:ext cx="544275" cy="273775"/>
            </a:xfrm>
            <a:custGeom>
              <a:avLst/>
              <a:gdLst/>
              <a:ahLst/>
              <a:cxnLst/>
              <a:rect l="l" t="t" r="r" b="b"/>
              <a:pathLst>
                <a:path w="21771" h="10951" extrusionOk="0">
                  <a:moveTo>
                    <a:pt x="5269" y="979"/>
                  </a:moveTo>
                  <a:lnTo>
                    <a:pt x="5702" y="997"/>
                  </a:lnTo>
                  <a:lnTo>
                    <a:pt x="6135" y="997"/>
                  </a:lnTo>
                  <a:lnTo>
                    <a:pt x="7038" y="1073"/>
                  </a:lnTo>
                  <a:lnTo>
                    <a:pt x="7960" y="1167"/>
                  </a:lnTo>
                  <a:lnTo>
                    <a:pt x="8920" y="1317"/>
                  </a:lnTo>
                  <a:lnTo>
                    <a:pt x="9917" y="1524"/>
                  </a:lnTo>
                  <a:lnTo>
                    <a:pt x="10914" y="1769"/>
                  </a:lnTo>
                  <a:lnTo>
                    <a:pt x="11911" y="2051"/>
                  </a:lnTo>
                  <a:lnTo>
                    <a:pt x="12984" y="2390"/>
                  </a:lnTo>
                  <a:lnTo>
                    <a:pt x="13981" y="2747"/>
                  </a:lnTo>
                  <a:lnTo>
                    <a:pt x="14922" y="3142"/>
                  </a:lnTo>
                  <a:lnTo>
                    <a:pt x="15806" y="3556"/>
                  </a:lnTo>
                  <a:lnTo>
                    <a:pt x="16634" y="3970"/>
                  </a:lnTo>
                  <a:lnTo>
                    <a:pt x="17387" y="4403"/>
                  </a:lnTo>
                  <a:lnTo>
                    <a:pt x="18064" y="4836"/>
                  </a:lnTo>
                  <a:lnTo>
                    <a:pt x="18685" y="5287"/>
                  </a:lnTo>
                  <a:lnTo>
                    <a:pt x="19230" y="5720"/>
                  </a:lnTo>
                  <a:lnTo>
                    <a:pt x="19475" y="5946"/>
                  </a:lnTo>
                  <a:lnTo>
                    <a:pt x="19682" y="6153"/>
                  </a:lnTo>
                  <a:lnTo>
                    <a:pt x="19889" y="6360"/>
                  </a:lnTo>
                  <a:lnTo>
                    <a:pt x="20077" y="6586"/>
                  </a:lnTo>
                  <a:lnTo>
                    <a:pt x="20228" y="6793"/>
                  </a:lnTo>
                  <a:lnTo>
                    <a:pt x="20378" y="7000"/>
                  </a:lnTo>
                  <a:lnTo>
                    <a:pt x="20491" y="7188"/>
                  </a:lnTo>
                  <a:lnTo>
                    <a:pt x="20604" y="7376"/>
                  </a:lnTo>
                  <a:lnTo>
                    <a:pt x="20679" y="7583"/>
                  </a:lnTo>
                  <a:lnTo>
                    <a:pt x="20736" y="7752"/>
                  </a:lnTo>
                  <a:lnTo>
                    <a:pt x="20773" y="7940"/>
                  </a:lnTo>
                  <a:lnTo>
                    <a:pt x="20773" y="8110"/>
                  </a:lnTo>
                  <a:lnTo>
                    <a:pt x="20773" y="8279"/>
                  </a:lnTo>
                  <a:lnTo>
                    <a:pt x="20736" y="8430"/>
                  </a:lnTo>
                  <a:lnTo>
                    <a:pt x="20679" y="8580"/>
                  </a:lnTo>
                  <a:lnTo>
                    <a:pt x="20604" y="8712"/>
                  </a:lnTo>
                  <a:lnTo>
                    <a:pt x="20491" y="8862"/>
                  </a:lnTo>
                  <a:lnTo>
                    <a:pt x="20378" y="8994"/>
                  </a:lnTo>
                  <a:lnTo>
                    <a:pt x="20228" y="9107"/>
                  </a:lnTo>
                  <a:lnTo>
                    <a:pt x="20058" y="9220"/>
                  </a:lnTo>
                  <a:lnTo>
                    <a:pt x="19870" y="9333"/>
                  </a:lnTo>
                  <a:lnTo>
                    <a:pt x="19663" y="9427"/>
                  </a:lnTo>
                  <a:lnTo>
                    <a:pt x="19437" y="9521"/>
                  </a:lnTo>
                  <a:lnTo>
                    <a:pt x="19193" y="9615"/>
                  </a:lnTo>
                  <a:lnTo>
                    <a:pt x="18911" y="9690"/>
                  </a:lnTo>
                  <a:lnTo>
                    <a:pt x="18628" y="9747"/>
                  </a:lnTo>
                  <a:lnTo>
                    <a:pt x="18327" y="9803"/>
                  </a:lnTo>
                  <a:lnTo>
                    <a:pt x="18007" y="9860"/>
                  </a:lnTo>
                  <a:lnTo>
                    <a:pt x="17330" y="9935"/>
                  </a:lnTo>
                  <a:lnTo>
                    <a:pt x="16916" y="9954"/>
                  </a:lnTo>
                  <a:lnTo>
                    <a:pt x="16088" y="9954"/>
                  </a:lnTo>
                  <a:lnTo>
                    <a:pt x="15655" y="9935"/>
                  </a:lnTo>
                  <a:lnTo>
                    <a:pt x="14752" y="9878"/>
                  </a:lnTo>
                  <a:lnTo>
                    <a:pt x="13812" y="9766"/>
                  </a:lnTo>
                  <a:lnTo>
                    <a:pt x="12852" y="9615"/>
                  </a:lnTo>
                  <a:lnTo>
                    <a:pt x="11874" y="9427"/>
                  </a:lnTo>
                  <a:lnTo>
                    <a:pt x="10876" y="9182"/>
                  </a:lnTo>
                  <a:lnTo>
                    <a:pt x="9860" y="8900"/>
                  </a:lnTo>
                  <a:lnTo>
                    <a:pt x="8863" y="8580"/>
                  </a:lnTo>
                  <a:lnTo>
                    <a:pt x="7903" y="8223"/>
                  </a:lnTo>
                  <a:lnTo>
                    <a:pt x="6963" y="7846"/>
                  </a:lnTo>
                  <a:lnTo>
                    <a:pt x="6078" y="7451"/>
                  </a:lnTo>
                  <a:lnTo>
                    <a:pt x="5250" y="7018"/>
                  </a:lnTo>
                  <a:lnTo>
                    <a:pt x="4460" y="6586"/>
                  </a:lnTo>
                  <a:lnTo>
                    <a:pt x="4084" y="6360"/>
                  </a:lnTo>
                  <a:lnTo>
                    <a:pt x="3726" y="6115"/>
                  </a:lnTo>
                  <a:lnTo>
                    <a:pt x="3388" y="5890"/>
                  </a:lnTo>
                  <a:lnTo>
                    <a:pt x="3068" y="5645"/>
                  </a:lnTo>
                  <a:lnTo>
                    <a:pt x="2522" y="5212"/>
                  </a:lnTo>
                  <a:lnTo>
                    <a:pt x="2296" y="4986"/>
                  </a:lnTo>
                  <a:lnTo>
                    <a:pt x="2071" y="4779"/>
                  </a:lnTo>
                  <a:lnTo>
                    <a:pt x="1864" y="4572"/>
                  </a:lnTo>
                  <a:lnTo>
                    <a:pt x="1694" y="4365"/>
                  </a:lnTo>
                  <a:lnTo>
                    <a:pt x="1525" y="4158"/>
                  </a:lnTo>
                  <a:lnTo>
                    <a:pt x="1393" y="3951"/>
                  </a:lnTo>
                  <a:lnTo>
                    <a:pt x="1262" y="3745"/>
                  </a:lnTo>
                  <a:lnTo>
                    <a:pt x="1167" y="3556"/>
                  </a:lnTo>
                  <a:lnTo>
                    <a:pt x="1092" y="3368"/>
                  </a:lnTo>
                  <a:lnTo>
                    <a:pt x="1036" y="3180"/>
                  </a:lnTo>
                  <a:lnTo>
                    <a:pt x="998" y="3011"/>
                  </a:lnTo>
                  <a:lnTo>
                    <a:pt x="998" y="2841"/>
                  </a:lnTo>
                  <a:lnTo>
                    <a:pt x="1017" y="2672"/>
                  </a:lnTo>
                  <a:lnTo>
                    <a:pt x="1036" y="2522"/>
                  </a:lnTo>
                  <a:lnTo>
                    <a:pt x="1092" y="2390"/>
                  </a:lnTo>
                  <a:lnTo>
                    <a:pt x="1149" y="2277"/>
                  </a:lnTo>
                  <a:lnTo>
                    <a:pt x="1224" y="2164"/>
                  </a:lnTo>
                  <a:lnTo>
                    <a:pt x="1318" y="2051"/>
                  </a:lnTo>
                  <a:lnTo>
                    <a:pt x="1431" y="1938"/>
                  </a:lnTo>
                  <a:lnTo>
                    <a:pt x="1544" y="1844"/>
                  </a:lnTo>
                  <a:lnTo>
                    <a:pt x="1694" y="1750"/>
                  </a:lnTo>
                  <a:lnTo>
                    <a:pt x="1845" y="1656"/>
                  </a:lnTo>
                  <a:lnTo>
                    <a:pt x="2184" y="1487"/>
                  </a:lnTo>
                  <a:lnTo>
                    <a:pt x="2579" y="1336"/>
                  </a:lnTo>
                  <a:lnTo>
                    <a:pt x="3011" y="1223"/>
                  </a:lnTo>
                  <a:lnTo>
                    <a:pt x="3519" y="1129"/>
                  </a:lnTo>
                  <a:lnTo>
                    <a:pt x="3971" y="1054"/>
                  </a:lnTo>
                  <a:lnTo>
                    <a:pt x="4460" y="1016"/>
                  </a:lnTo>
                  <a:lnTo>
                    <a:pt x="4855" y="997"/>
                  </a:lnTo>
                  <a:lnTo>
                    <a:pt x="5269" y="979"/>
                  </a:lnTo>
                  <a:close/>
                  <a:moveTo>
                    <a:pt x="4799" y="0"/>
                  </a:moveTo>
                  <a:lnTo>
                    <a:pt x="4385" y="19"/>
                  </a:lnTo>
                  <a:lnTo>
                    <a:pt x="3952" y="57"/>
                  </a:lnTo>
                  <a:lnTo>
                    <a:pt x="3519" y="113"/>
                  </a:lnTo>
                  <a:lnTo>
                    <a:pt x="3124" y="188"/>
                  </a:lnTo>
                  <a:lnTo>
                    <a:pt x="2748" y="264"/>
                  </a:lnTo>
                  <a:lnTo>
                    <a:pt x="2409" y="358"/>
                  </a:lnTo>
                  <a:lnTo>
                    <a:pt x="2071" y="471"/>
                  </a:lnTo>
                  <a:lnTo>
                    <a:pt x="1770" y="583"/>
                  </a:lnTo>
                  <a:lnTo>
                    <a:pt x="1487" y="715"/>
                  </a:lnTo>
                  <a:lnTo>
                    <a:pt x="1224" y="866"/>
                  </a:lnTo>
                  <a:lnTo>
                    <a:pt x="979" y="1035"/>
                  </a:lnTo>
                  <a:lnTo>
                    <a:pt x="772" y="1204"/>
                  </a:lnTo>
                  <a:lnTo>
                    <a:pt x="584" y="1374"/>
                  </a:lnTo>
                  <a:lnTo>
                    <a:pt x="415" y="1581"/>
                  </a:lnTo>
                  <a:lnTo>
                    <a:pt x="283" y="1788"/>
                  </a:lnTo>
                  <a:lnTo>
                    <a:pt x="170" y="1995"/>
                  </a:lnTo>
                  <a:lnTo>
                    <a:pt x="95" y="2239"/>
                  </a:lnTo>
                  <a:lnTo>
                    <a:pt x="39" y="2465"/>
                  </a:lnTo>
                  <a:lnTo>
                    <a:pt x="1" y="2710"/>
                  </a:lnTo>
                  <a:lnTo>
                    <a:pt x="1" y="2954"/>
                  </a:lnTo>
                  <a:lnTo>
                    <a:pt x="39" y="3218"/>
                  </a:lnTo>
                  <a:lnTo>
                    <a:pt x="95" y="3462"/>
                  </a:lnTo>
                  <a:lnTo>
                    <a:pt x="170" y="3726"/>
                  </a:lnTo>
                  <a:lnTo>
                    <a:pt x="283" y="3989"/>
                  </a:lnTo>
                  <a:lnTo>
                    <a:pt x="415" y="4253"/>
                  </a:lnTo>
                  <a:lnTo>
                    <a:pt x="584" y="4535"/>
                  </a:lnTo>
                  <a:lnTo>
                    <a:pt x="772" y="4798"/>
                  </a:lnTo>
                  <a:lnTo>
                    <a:pt x="998" y="5062"/>
                  </a:lnTo>
                  <a:lnTo>
                    <a:pt x="1224" y="5344"/>
                  </a:lnTo>
                  <a:lnTo>
                    <a:pt x="1506" y="5607"/>
                  </a:lnTo>
                  <a:lnTo>
                    <a:pt x="1788" y="5890"/>
                  </a:lnTo>
                  <a:lnTo>
                    <a:pt x="2108" y="6172"/>
                  </a:lnTo>
                  <a:lnTo>
                    <a:pt x="2466" y="6435"/>
                  </a:lnTo>
                  <a:lnTo>
                    <a:pt x="2804" y="6699"/>
                  </a:lnTo>
                  <a:lnTo>
                    <a:pt x="3162" y="6943"/>
                  </a:lnTo>
                  <a:lnTo>
                    <a:pt x="3538" y="7188"/>
                  </a:lnTo>
                  <a:lnTo>
                    <a:pt x="3933" y="7432"/>
                  </a:lnTo>
                  <a:lnTo>
                    <a:pt x="4329" y="7658"/>
                  </a:lnTo>
                  <a:lnTo>
                    <a:pt x="4742" y="7884"/>
                  </a:lnTo>
                  <a:lnTo>
                    <a:pt x="5627" y="8336"/>
                  </a:lnTo>
                  <a:lnTo>
                    <a:pt x="6549" y="8749"/>
                  </a:lnTo>
                  <a:lnTo>
                    <a:pt x="7527" y="9145"/>
                  </a:lnTo>
                  <a:lnTo>
                    <a:pt x="8543" y="9521"/>
                  </a:lnTo>
                  <a:lnTo>
                    <a:pt x="9578" y="9860"/>
                  </a:lnTo>
                  <a:lnTo>
                    <a:pt x="10632" y="10142"/>
                  </a:lnTo>
                  <a:lnTo>
                    <a:pt x="11667" y="10405"/>
                  </a:lnTo>
                  <a:lnTo>
                    <a:pt x="12701" y="10593"/>
                  </a:lnTo>
                  <a:lnTo>
                    <a:pt x="13699" y="10763"/>
                  </a:lnTo>
                  <a:lnTo>
                    <a:pt x="14677" y="10876"/>
                  </a:lnTo>
                  <a:lnTo>
                    <a:pt x="15166" y="10913"/>
                  </a:lnTo>
                  <a:lnTo>
                    <a:pt x="15637" y="10932"/>
                  </a:lnTo>
                  <a:lnTo>
                    <a:pt x="16088" y="10951"/>
                  </a:lnTo>
                  <a:lnTo>
                    <a:pt x="16540" y="10951"/>
                  </a:lnTo>
                  <a:lnTo>
                    <a:pt x="16973" y="10932"/>
                  </a:lnTo>
                  <a:lnTo>
                    <a:pt x="17387" y="10913"/>
                  </a:lnTo>
                  <a:lnTo>
                    <a:pt x="17913" y="10876"/>
                  </a:lnTo>
                  <a:lnTo>
                    <a:pt x="18403" y="10800"/>
                  </a:lnTo>
                  <a:lnTo>
                    <a:pt x="18741" y="10744"/>
                  </a:lnTo>
                  <a:lnTo>
                    <a:pt x="19042" y="10669"/>
                  </a:lnTo>
                  <a:lnTo>
                    <a:pt x="19343" y="10593"/>
                  </a:lnTo>
                  <a:lnTo>
                    <a:pt x="19626" y="10499"/>
                  </a:lnTo>
                  <a:lnTo>
                    <a:pt x="19908" y="10405"/>
                  </a:lnTo>
                  <a:lnTo>
                    <a:pt x="20152" y="10292"/>
                  </a:lnTo>
                  <a:lnTo>
                    <a:pt x="20397" y="10179"/>
                  </a:lnTo>
                  <a:lnTo>
                    <a:pt x="20604" y="10048"/>
                  </a:lnTo>
                  <a:lnTo>
                    <a:pt x="20811" y="9916"/>
                  </a:lnTo>
                  <a:lnTo>
                    <a:pt x="20980" y="9766"/>
                  </a:lnTo>
                  <a:lnTo>
                    <a:pt x="21150" y="9615"/>
                  </a:lnTo>
                  <a:lnTo>
                    <a:pt x="21300" y="9446"/>
                  </a:lnTo>
                  <a:lnTo>
                    <a:pt x="21413" y="9276"/>
                  </a:lnTo>
                  <a:lnTo>
                    <a:pt x="21526" y="9088"/>
                  </a:lnTo>
                  <a:lnTo>
                    <a:pt x="21620" y="8900"/>
                  </a:lnTo>
                  <a:lnTo>
                    <a:pt x="21695" y="8712"/>
                  </a:lnTo>
                  <a:lnTo>
                    <a:pt x="21752" y="8467"/>
                  </a:lnTo>
                  <a:lnTo>
                    <a:pt x="21771" y="8223"/>
                  </a:lnTo>
                  <a:lnTo>
                    <a:pt x="21771" y="7978"/>
                  </a:lnTo>
                  <a:lnTo>
                    <a:pt x="21752" y="7733"/>
                  </a:lnTo>
                  <a:lnTo>
                    <a:pt x="21695" y="7470"/>
                  </a:lnTo>
                  <a:lnTo>
                    <a:pt x="21601" y="7207"/>
                  </a:lnTo>
                  <a:lnTo>
                    <a:pt x="21488" y="6943"/>
                  </a:lnTo>
                  <a:lnTo>
                    <a:pt x="21357" y="6680"/>
                  </a:lnTo>
                  <a:lnTo>
                    <a:pt x="21187" y="6416"/>
                  </a:lnTo>
                  <a:lnTo>
                    <a:pt x="20999" y="6153"/>
                  </a:lnTo>
                  <a:lnTo>
                    <a:pt x="20792" y="5871"/>
                  </a:lnTo>
                  <a:lnTo>
                    <a:pt x="20548" y="5607"/>
                  </a:lnTo>
                  <a:lnTo>
                    <a:pt x="20284" y="5325"/>
                  </a:lnTo>
                  <a:lnTo>
                    <a:pt x="19983" y="5062"/>
                  </a:lnTo>
                  <a:lnTo>
                    <a:pt x="19663" y="4779"/>
                  </a:lnTo>
                  <a:lnTo>
                    <a:pt x="19325" y="4516"/>
                  </a:lnTo>
                  <a:lnTo>
                    <a:pt x="18986" y="4253"/>
                  </a:lnTo>
                  <a:lnTo>
                    <a:pt x="18610" y="4008"/>
                  </a:lnTo>
                  <a:lnTo>
                    <a:pt x="18252" y="3763"/>
                  </a:lnTo>
                  <a:lnTo>
                    <a:pt x="17857" y="3519"/>
                  </a:lnTo>
                  <a:lnTo>
                    <a:pt x="17443" y="3274"/>
                  </a:lnTo>
                  <a:lnTo>
                    <a:pt x="17029" y="3048"/>
                  </a:lnTo>
                  <a:lnTo>
                    <a:pt x="16145" y="2616"/>
                  </a:lnTo>
                  <a:lnTo>
                    <a:pt x="15223" y="2183"/>
                  </a:lnTo>
                  <a:lnTo>
                    <a:pt x="14244" y="1788"/>
                  </a:lnTo>
                  <a:lnTo>
                    <a:pt x="13247" y="1430"/>
                  </a:lnTo>
                  <a:lnTo>
                    <a:pt x="12212" y="1092"/>
                  </a:lnTo>
                  <a:lnTo>
                    <a:pt x="11159" y="790"/>
                  </a:lnTo>
                  <a:lnTo>
                    <a:pt x="10105" y="546"/>
                  </a:lnTo>
                  <a:lnTo>
                    <a:pt x="9089" y="339"/>
                  </a:lnTo>
                  <a:lnTo>
                    <a:pt x="8073" y="188"/>
                  </a:lnTo>
                  <a:lnTo>
                    <a:pt x="7094" y="75"/>
                  </a:lnTo>
                  <a:lnTo>
                    <a:pt x="6624" y="38"/>
                  </a:lnTo>
                  <a:lnTo>
                    <a:pt x="61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41"/>
            <p:cNvSpPr/>
            <p:nvPr/>
          </p:nvSpPr>
          <p:spPr>
            <a:xfrm>
              <a:off x="5221075" y="262650"/>
              <a:ext cx="244150" cy="557925"/>
            </a:xfrm>
            <a:custGeom>
              <a:avLst/>
              <a:gdLst/>
              <a:ahLst/>
              <a:cxnLst/>
              <a:rect l="l" t="t" r="r" b="b"/>
              <a:pathLst>
                <a:path w="9766" h="22317" extrusionOk="0">
                  <a:moveTo>
                    <a:pt x="3556" y="998"/>
                  </a:moveTo>
                  <a:lnTo>
                    <a:pt x="3726" y="1036"/>
                  </a:lnTo>
                  <a:lnTo>
                    <a:pt x="3895" y="1092"/>
                  </a:lnTo>
                  <a:lnTo>
                    <a:pt x="4064" y="1167"/>
                  </a:lnTo>
                  <a:lnTo>
                    <a:pt x="4252" y="1280"/>
                  </a:lnTo>
                  <a:lnTo>
                    <a:pt x="4422" y="1412"/>
                  </a:lnTo>
                  <a:lnTo>
                    <a:pt x="4610" y="1544"/>
                  </a:lnTo>
                  <a:lnTo>
                    <a:pt x="4798" y="1713"/>
                  </a:lnTo>
                  <a:lnTo>
                    <a:pt x="4967" y="1901"/>
                  </a:lnTo>
                  <a:lnTo>
                    <a:pt x="5156" y="2108"/>
                  </a:lnTo>
                  <a:lnTo>
                    <a:pt x="5344" y="2334"/>
                  </a:lnTo>
                  <a:lnTo>
                    <a:pt x="5532" y="2597"/>
                  </a:lnTo>
                  <a:lnTo>
                    <a:pt x="5720" y="2861"/>
                  </a:lnTo>
                  <a:lnTo>
                    <a:pt x="6078" y="3444"/>
                  </a:lnTo>
                  <a:lnTo>
                    <a:pt x="6435" y="4122"/>
                  </a:lnTo>
                  <a:lnTo>
                    <a:pt x="6793" y="4855"/>
                  </a:lnTo>
                  <a:lnTo>
                    <a:pt x="7112" y="5646"/>
                  </a:lnTo>
                  <a:lnTo>
                    <a:pt x="7432" y="6530"/>
                  </a:lnTo>
                  <a:lnTo>
                    <a:pt x="7714" y="7452"/>
                  </a:lnTo>
                  <a:lnTo>
                    <a:pt x="7978" y="8430"/>
                  </a:lnTo>
                  <a:lnTo>
                    <a:pt x="8223" y="9484"/>
                  </a:lnTo>
                  <a:lnTo>
                    <a:pt x="8411" y="10575"/>
                  </a:lnTo>
                  <a:lnTo>
                    <a:pt x="8580" y="11685"/>
                  </a:lnTo>
                  <a:lnTo>
                    <a:pt x="8693" y="12739"/>
                  </a:lnTo>
                  <a:lnTo>
                    <a:pt x="8749" y="13774"/>
                  </a:lnTo>
                  <a:lnTo>
                    <a:pt x="8768" y="14734"/>
                  </a:lnTo>
                  <a:lnTo>
                    <a:pt x="8749" y="15656"/>
                  </a:lnTo>
                  <a:lnTo>
                    <a:pt x="8693" y="16521"/>
                  </a:lnTo>
                  <a:lnTo>
                    <a:pt x="8599" y="17330"/>
                  </a:lnTo>
                  <a:lnTo>
                    <a:pt x="8467" y="18083"/>
                  </a:lnTo>
                  <a:lnTo>
                    <a:pt x="8317" y="18760"/>
                  </a:lnTo>
                  <a:lnTo>
                    <a:pt x="8223" y="19061"/>
                  </a:lnTo>
                  <a:lnTo>
                    <a:pt x="8128" y="19362"/>
                  </a:lnTo>
                  <a:lnTo>
                    <a:pt x="8016" y="19644"/>
                  </a:lnTo>
                  <a:lnTo>
                    <a:pt x="7921" y="19889"/>
                  </a:lnTo>
                  <a:lnTo>
                    <a:pt x="7790" y="20134"/>
                  </a:lnTo>
                  <a:lnTo>
                    <a:pt x="7677" y="20359"/>
                  </a:lnTo>
                  <a:lnTo>
                    <a:pt x="7545" y="20548"/>
                  </a:lnTo>
                  <a:lnTo>
                    <a:pt x="7413" y="20717"/>
                  </a:lnTo>
                  <a:lnTo>
                    <a:pt x="7282" y="20867"/>
                  </a:lnTo>
                  <a:lnTo>
                    <a:pt x="7150" y="20999"/>
                  </a:lnTo>
                  <a:lnTo>
                    <a:pt x="7000" y="21112"/>
                  </a:lnTo>
                  <a:lnTo>
                    <a:pt x="6849" y="21206"/>
                  </a:lnTo>
                  <a:lnTo>
                    <a:pt x="6698" y="21263"/>
                  </a:lnTo>
                  <a:lnTo>
                    <a:pt x="6548" y="21300"/>
                  </a:lnTo>
                  <a:lnTo>
                    <a:pt x="6379" y="21319"/>
                  </a:lnTo>
                  <a:lnTo>
                    <a:pt x="6228" y="21300"/>
                  </a:lnTo>
                  <a:lnTo>
                    <a:pt x="6059" y="21263"/>
                  </a:lnTo>
                  <a:lnTo>
                    <a:pt x="5871" y="21206"/>
                  </a:lnTo>
                  <a:lnTo>
                    <a:pt x="5701" y="21131"/>
                  </a:lnTo>
                  <a:lnTo>
                    <a:pt x="5532" y="21037"/>
                  </a:lnTo>
                  <a:lnTo>
                    <a:pt x="5344" y="20905"/>
                  </a:lnTo>
                  <a:lnTo>
                    <a:pt x="5156" y="20755"/>
                  </a:lnTo>
                  <a:lnTo>
                    <a:pt x="4986" y="20585"/>
                  </a:lnTo>
                  <a:lnTo>
                    <a:pt x="4798" y="20397"/>
                  </a:lnTo>
                  <a:lnTo>
                    <a:pt x="4610" y="20190"/>
                  </a:lnTo>
                  <a:lnTo>
                    <a:pt x="4422" y="19964"/>
                  </a:lnTo>
                  <a:lnTo>
                    <a:pt x="4234" y="19720"/>
                  </a:lnTo>
                  <a:lnTo>
                    <a:pt x="4045" y="19456"/>
                  </a:lnTo>
                  <a:lnTo>
                    <a:pt x="3688" y="18854"/>
                  </a:lnTo>
                  <a:lnTo>
                    <a:pt x="3330" y="18196"/>
                  </a:lnTo>
                  <a:lnTo>
                    <a:pt x="2992" y="17462"/>
                  </a:lnTo>
                  <a:lnTo>
                    <a:pt x="2653" y="16653"/>
                  </a:lnTo>
                  <a:lnTo>
                    <a:pt x="2333" y="15787"/>
                  </a:lnTo>
                  <a:lnTo>
                    <a:pt x="2051" y="14865"/>
                  </a:lnTo>
                  <a:lnTo>
                    <a:pt x="1788" y="13868"/>
                  </a:lnTo>
                  <a:lnTo>
                    <a:pt x="1562" y="12833"/>
                  </a:lnTo>
                  <a:lnTo>
                    <a:pt x="1355" y="11723"/>
                  </a:lnTo>
                  <a:lnTo>
                    <a:pt x="1204" y="10632"/>
                  </a:lnTo>
                  <a:lnTo>
                    <a:pt x="1091" y="9559"/>
                  </a:lnTo>
                  <a:lnTo>
                    <a:pt x="1016" y="8543"/>
                  </a:lnTo>
                  <a:lnTo>
                    <a:pt x="997" y="7565"/>
                  </a:lnTo>
                  <a:lnTo>
                    <a:pt x="1016" y="6643"/>
                  </a:lnTo>
                  <a:lnTo>
                    <a:pt x="1073" y="5777"/>
                  </a:lnTo>
                  <a:lnTo>
                    <a:pt x="1167" y="4968"/>
                  </a:lnTo>
                  <a:lnTo>
                    <a:pt x="1298" y="4234"/>
                  </a:lnTo>
                  <a:lnTo>
                    <a:pt x="1468" y="3557"/>
                  </a:lnTo>
                  <a:lnTo>
                    <a:pt x="1543" y="3237"/>
                  </a:lnTo>
                  <a:lnTo>
                    <a:pt x="1637" y="2936"/>
                  </a:lnTo>
                  <a:lnTo>
                    <a:pt x="1750" y="2673"/>
                  </a:lnTo>
                  <a:lnTo>
                    <a:pt x="1863" y="2409"/>
                  </a:lnTo>
                  <a:lnTo>
                    <a:pt x="1976" y="2183"/>
                  </a:lnTo>
                  <a:lnTo>
                    <a:pt x="2089" y="1958"/>
                  </a:lnTo>
                  <a:lnTo>
                    <a:pt x="2220" y="1770"/>
                  </a:lnTo>
                  <a:lnTo>
                    <a:pt x="2352" y="1581"/>
                  </a:lnTo>
                  <a:lnTo>
                    <a:pt x="2484" y="1431"/>
                  </a:lnTo>
                  <a:lnTo>
                    <a:pt x="2634" y="1299"/>
                  </a:lnTo>
                  <a:lnTo>
                    <a:pt x="2766" y="1186"/>
                  </a:lnTo>
                  <a:lnTo>
                    <a:pt x="2917" y="1111"/>
                  </a:lnTo>
                  <a:lnTo>
                    <a:pt x="3067" y="1055"/>
                  </a:lnTo>
                  <a:lnTo>
                    <a:pt x="3236" y="1017"/>
                  </a:lnTo>
                  <a:lnTo>
                    <a:pt x="3387" y="998"/>
                  </a:lnTo>
                  <a:close/>
                  <a:moveTo>
                    <a:pt x="3312" y="1"/>
                  </a:moveTo>
                  <a:lnTo>
                    <a:pt x="3067" y="20"/>
                  </a:lnTo>
                  <a:lnTo>
                    <a:pt x="2822" y="76"/>
                  </a:lnTo>
                  <a:lnTo>
                    <a:pt x="2597" y="170"/>
                  </a:lnTo>
                  <a:lnTo>
                    <a:pt x="2371" y="264"/>
                  </a:lnTo>
                  <a:lnTo>
                    <a:pt x="2164" y="415"/>
                  </a:lnTo>
                  <a:lnTo>
                    <a:pt x="1957" y="565"/>
                  </a:lnTo>
                  <a:lnTo>
                    <a:pt x="1750" y="753"/>
                  </a:lnTo>
                  <a:lnTo>
                    <a:pt x="1562" y="979"/>
                  </a:lnTo>
                  <a:lnTo>
                    <a:pt x="1392" y="1205"/>
                  </a:lnTo>
                  <a:lnTo>
                    <a:pt x="1223" y="1468"/>
                  </a:lnTo>
                  <a:lnTo>
                    <a:pt x="1054" y="1770"/>
                  </a:lnTo>
                  <a:lnTo>
                    <a:pt x="922" y="2071"/>
                  </a:lnTo>
                  <a:lnTo>
                    <a:pt x="772" y="2409"/>
                  </a:lnTo>
                  <a:lnTo>
                    <a:pt x="640" y="2786"/>
                  </a:lnTo>
                  <a:lnTo>
                    <a:pt x="527" y="3162"/>
                  </a:lnTo>
                  <a:lnTo>
                    <a:pt x="414" y="3576"/>
                  </a:lnTo>
                  <a:lnTo>
                    <a:pt x="320" y="3990"/>
                  </a:lnTo>
                  <a:lnTo>
                    <a:pt x="245" y="4423"/>
                  </a:lnTo>
                  <a:lnTo>
                    <a:pt x="188" y="4855"/>
                  </a:lnTo>
                  <a:lnTo>
                    <a:pt x="132" y="5288"/>
                  </a:lnTo>
                  <a:lnTo>
                    <a:pt x="75" y="5740"/>
                  </a:lnTo>
                  <a:lnTo>
                    <a:pt x="38" y="6210"/>
                  </a:lnTo>
                  <a:lnTo>
                    <a:pt x="19" y="6699"/>
                  </a:lnTo>
                  <a:lnTo>
                    <a:pt x="0" y="7678"/>
                  </a:lnTo>
                  <a:lnTo>
                    <a:pt x="38" y="8694"/>
                  </a:lnTo>
                  <a:lnTo>
                    <a:pt x="113" y="9747"/>
                  </a:lnTo>
                  <a:lnTo>
                    <a:pt x="226" y="10801"/>
                  </a:lnTo>
                  <a:lnTo>
                    <a:pt x="376" y="11892"/>
                  </a:lnTo>
                  <a:lnTo>
                    <a:pt x="565" y="12965"/>
                  </a:lnTo>
                  <a:lnTo>
                    <a:pt x="809" y="14019"/>
                  </a:lnTo>
                  <a:lnTo>
                    <a:pt x="1073" y="15035"/>
                  </a:lnTo>
                  <a:lnTo>
                    <a:pt x="1374" y="15994"/>
                  </a:lnTo>
                  <a:lnTo>
                    <a:pt x="1694" y="16935"/>
                  </a:lnTo>
                  <a:lnTo>
                    <a:pt x="1863" y="17368"/>
                  </a:lnTo>
                  <a:lnTo>
                    <a:pt x="2051" y="17800"/>
                  </a:lnTo>
                  <a:lnTo>
                    <a:pt x="2239" y="18233"/>
                  </a:lnTo>
                  <a:lnTo>
                    <a:pt x="2427" y="18628"/>
                  </a:lnTo>
                  <a:lnTo>
                    <a:pt x="2634" y="19024"/>
                  </a:lnTo>
                  <a:lnTo>
                    <a:pt x="2841" y="19381"/>
                  </a:lnTo>
                  <a:lnTo>
                    <a:pt x="3067" y="19757"/>
                  </a:lnTo>
                  <a:lnTo>
                    <a:pt x="3293" y="20115"/>
                  </a:lnTo>
                  <a:lnTo>
                    <a:pt x="3537" y="20453"/>
                  </a:lnTo>
                  <a:lnTo>
                    <a:pt x="3763" y="20755"/>
                  </a:lnTo>
                  <a:lnTo>
                    <a:pt x="4008" y="21018"/>
                  </a:lnTo>
                  <a:lnTo>
                    <a:pt x="4252" y="21281"/>
                  </a:lnTo>
                  <a:lnTo>
                    <a:pt x="4497" y="21488"/>
                  </a:lnTo>
                  <a:lnTo>
                    <a:pt x="4742" y="21695"/>
                  </a:lnTo>
                  <a:lnTo>
                    <a:pt x="4986" y="21865"/>
                  </a:lnTo>
                  <a:lnTo>
                    <a:pt x="5231" y="22015"/>
                  </a:lnTo>
                  <a:lnTo>
                    <a:pt x="5475" y="22128"/>
                  </a:lnTo>
                  <a:lnTo>
                    <a:pt x="5720" y="22203"/>
                  </a:lnTo>
                  <a:lnTo>
                    <a:pt x="5965" y="22279"/>
                  </a:lnTo>
                  <a:lnTo>
                    <a:pt x="6209" y="22297"/>
                  </a:lnTo>
                  <a:lnTo>
                    <a:pt x="6454" y="22316"/>
                  </a:lnTo>
                  <a:lnTo>
                    <a:pt x="6698" y="22279"/>
                  </a:lnTo>
                  <a:lnTo>
                    <a:pt x="6943" y="22222"/>
                  </a:lnTo>
                  <a:lnTo>
                    <a:pt x="7169" y="22147"/>
                  </a:lnTo>
                  <a:lnTo>
                    <a:pt x="7395" y="22034"/>
                  </a:lnTo>
                  <a:lnTo>
                    <a:pt x="7602" y="21902"/>
                  </a:lnTo>
                  <a:lnTo>
                    <a:pt x="7809" y="21733"/>
                  </a:lnTo>
                  <a:lnTo>
                    <a:pt x="8016" y="21545"/>
                  </a:lnTo>
                  <a:lnTo>
                    <a:pt x="8204" y="21338"/>
                  </a:lnTo>
                  <a:lnTo>
                    <a:pt x="8373" y="21093"/>
                  </a:lnTo>
                  <a:lnTo>
                    <a:pt x="8542" y="20830"/>
                  </a:lnTo>
                  <a:lnTo>
                    <a:pt x="8712" y="20548"/>
                  </a:lnTo>
                  <a:lnTo>
                    <a:pt x="8862" y="20228"/>
                  </a:lnTo>
                  <a:lnTo>
                    <a:pt x="8994" y="19889"/>
                  </a:lnTo>
                  <a:lnTo>
                    <a:pt x="9126" y="19532"/>
                  </a:lnTo>
                  <a:lnTo>
                    <a:pt x="9239" y="19155"/>
                  </a:lnTo>
                  <a:lnTo>
                    <a:pt x="9351" y="18741"/>
                  </a:lnTo>
                  <a:lnTo>
                    <a:pt x="9446" y="18309"/>
                  </a:lnTo>
                  <a:lnTo>
                    <a:pt x="9521" y="17895"/>
                  </a:lnTo>
                  <a:lnTo>
                    <a:pt x="9596" y="17462"/>
                  </a:lnTo>
                  <a:lnTo>
                    <a:pt x="9652" y="17010"/>
                  </a:lnTo>
                  <a:lnTo>
                    <a:pt x="9690" y="16559"/>
                  </a:lnTo>
                  <a:lnTo>
                    <a:pt x="9728" y="16088"/>
                  </a:lnTo>
                  <a:lnTo>
                    <a:pt x="9747" y="15618"/>
                  </a:lnTo>
                  <a:lnTo>
                    <a:pt x="9765" y="14639"/>
                  </a:lnTo>
                  <a:lnTo>
                    <a:pt x="9747" y="13605"/>
                  </a:lnTo>
                  <a:lnTo>
                    <a:pt x="9671" y="12570"/>
                  </a:lnTo>
                  <a:lnTo>
                    <a:pt x="9558" y="11497"/>
                  </a:lnTo>
                  <a:lnTo>
                    <a:pt x="9408" y="10425"/>
                  </a:lnTo>
                  <a:lnTo>
                    <a:pt x="9201" y="9352"/>
                  </a:lnTo>
                  <a:lnTo>
                    <a:pt x="8975" y="8299"/>
                  </a:lnTo>
                  <a:lnTo>
                    <a:pt x="8712" y="7283"/>
                  </a:lnTo>
                  <a:lnTo>
                    <a:pt x="8411" y="6304"/>
                  </a:lnTo>
                  <a:lnTo>
                    <a:pt x="8072" y="5382"/>
                  </a:lnTo>
                  <a:lnTo>
                    <a:pt x="7903" y="4931"/>
                  </a:lnTo>
                  <a:lnTo>
                    <a:pt x="7714" y="4498"/>
                  </a:lnTo>
                  <a:lnTo>
                    <a:pt x="7526" y="4084"/>
                  </a:lnTo>
                  <a:lnTo>
                    <a:pt x="7338" y="3689"/>
                  </a:lnTo>
                  <a:lnTo>
                    <a:pt x="7131" y="3294"/>
                  </a:lnTo>
                  <a:lnTo>
                    <a:pt x="6924" y="2917"/>
                  </a:lnTo>
                  <a:lnTo>
                    <a:pt x="6698" y="2541"/>
                  </a:lnTo>
                  <a:lnTo>
                    <a:pt x="6473" y="2183"/>
                  </a:lnTo>
                  <a:lnTo>
                    <a:pt x="6247" y="1864"/>
                  </a:lnTo>
                  <a:lnTo>
                    <a:pt x="6002" y="1563"/>
                  </a:lnTo>
                  <a:lnTo>
                    <a:pt x="5758" y="1280"/>
                  </a:lnTo>
                  <a:lnTo>
                    <a:pt x="5532" y="1036"/>
                  </a:lnTo>
                  <a:lnTo>
                    <a:pt x="5287" y="810"/>
                  </a:lnTo>
                  <a:lnTo>
                    <a:pt x="5043" y="622"/>
                  </a:lnTo>
                  <a:lnTo>
                    <a:pt x="4798" y="452"/>
                  </a:lnTo>
                  <a:lnTo>
                    <a:pt x="4553" y="302"/>
                  </a:lnTo>
                  <a:lnTo>
                    <a:pt x="4290" y="189"/>
                  </a:lnTo>
                  <a:lnTo>
                    <a:pt x="4045" y="95"/>
                  </a:lnTo>
                  <a:lnTo>
                    <a:pt x="3801" y="39"/>
                  </a:lnTo>
                  <a:lnTo>
                    <a:pt x="35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41"/>
            <p:cNvSpPr/>
            <p:nvPr/>
          </p:nvSpPr>
          <p:spPr>
            <a:xfrm>
              <a:off x="5103000" y="352975"/>
              <a:ext cx="480300" cy="377275"/>
            </a:xfrm>
            <a:custGeom>
              <a:avLst/>
              <a:gdLst/>
              <a:ahLst/>
              <a:cxnLst/>
              <a:rect l="l" t="t" r="r" b="b"/>
              <a:pathLst>
                <a:path w="19212" h="15091" extrusionOk="0">
                  <a:moveTo>
                    <a:pt x="16182" y="979"/>
                  </a:moveTo>
                  <a:lnTo>
                    <a:pt x="16596" y="998"/>
                  </a:lnTo>
                  <a:lnTo>
                    <a:pt x="16972" y="1035"/>
                  </a:lnTo>
                  <a:lnTo>
                    <a:pt x="17141" y="1073"/>
                  </a:lnTo>
                  <a:lnTo>
                    <a:pt x="17311" y="1129"/>
                  </a:lnTo>
                  <a:lnTo>
                    <a:pt x="17461" y="1186"/>
                  </a:lnTo>
                  <a:lnTo>
                    <a:pt x="17593" y="1242"/>
                  </a:lnTo>
                  <a:lnTo>
                    <a:pt x="17706" y="1336"/>
                  </a:lnTo>
                  <a:lnTo>
                    <a:pt x="17819" y="1412"/>
                  </a:lnTo>
                  <a:lnTo>
                    <a:pt x="17913" y="1506"/>
                  </a:lnTo>
                  <a:lnTo>
                    <a:pt x="18007" y="1619"/>
                  </a:lnTo>
                  <a:lnTo>
                    <a:pt x="18082" y="1750"/>
                  </a:lnTo>
                  <a:lnTo>
                    <a:pt x="18157" y="1901"/>
                  </a:lnTo>
                  <a:lnTo>
                    <a:pt x="18195" y="2070"/>
                  </a:lnTo>
                  <a:lnTo>
                    <a:pt x="18214" y="2240"/>
                  </a:lnTo>
                  <a:lnTo>
                    <a:pt x="18214" y="2428"/>
                  </a:lnTo>
                  <a:lnTo>
                    <a:pt x="18214" y="2635"/>
                  </a:lnTo>
                  <a:lnTo>
                    <a:pt x="18176" y="2860"/>
                  </a:lnTo>
                  <a:lnTo>
                    <a:pt x="18120" y="3086"/>
                  </a:lnTo>
                  <a:lnTo>
                    <a:pt x="18045" y="3331"/>
                  </a:lnTo>
                  <a:lnTo>
                    <a:pt x="17969" y="3575"/>
                  </a:lnTo>
                  <a:lnTo>
                    <a:pt x="17856" y="3839"/>
                  </a:lnTo>
                  <a:lnTo>
                    <a:pt x="17743" y="4102"/>
                  </a:lnTo>
                  <a:lnTo>
                    <a:pt x="17593" y="4366"/>
                  </a:lnTo>
                  <a:lnTo>
                    <a:pt x="17442" y="4648"/>
                  </a:lnTo>
                  <a:lnTo>
                    <a:pt x="17066" y="5250"/>
                  </a:lnTo>
                  <a:lnTo>
                    <a:pt x="16615" y="5852"/>
                  </a:lnTo>
                  <a:lnTo>
                    <a:pt x="16107" y="6492"/>
                  </a:lnTo>
                  <a:lnTo>
                    <a:pt x="15523" y="7132"/>
                  </a:lnTo>
                  <a:lnTo>
                    <a:pt x="14884" y="7809"/>
                  </a:lnTo>
                  <a:lnTo>
                    <a:pt x="14187" y="8468"/>
                  </a:lnTo>
                  <a:lnTo>
                    <a:pt x="13397" y="9145"/>
                  </a:lnTo>
                  <a:lnTo>
                    <a:pt x="12569" y="9803"/>
                  </a:lnTo>
                  <a:lnTo>
                    <a:pt x="11666" y="10462"/>
                  </a:lnTo>
                  <a:lnTo>
                    <a:pt x="10801" y="11045"/>
                  </a:lnTo>
                  <a:lnTo>
                    <a:pt x="9935" y="11591"/>
                  </a:lnTo>
                  <a:lnTo>
                    <a:pt x="9070" y="12099"/>
                  </a:lnTo>
                  <a:lnTo>
                    <a:pt x="8204" y="12551"/>
                  </a:lnTo>
                  <a:lnTo>
                    <a:pt x="7357" y="12946"/>
                  </a:lnTo>
                  <a:lnTo>
                    <a:pt x="6511" y="13284"/>
                  </a:lnTo>
                  <a:lnTo>
                    <a:pt x="6115" y="13454"/>
                  </a:lnTo>
                  <a:lnTo>
                    <a:pt x="5702" y="13585"/>
                  </a:lnTo>
                  <a:lnTo>
                    <a:pt x="5306" y="13698"/>
                  </a:lnTo>
                  <a:lnTo>
                    <a:pt x="4930" y="13811"/>
                  </a:lnTo>
                  <a:lnTo>
                    <a:pt x="4253" y="13962"/>
                  </a:lnTo>
                  <a:lnTo>
                    <a:pt x="3933" y="14018"/>
                  </a:lnTo>
                  <a:lnTo>
                    <a:pt x="3632" y="14056"/>
                  </a:lnTo>
                  <a:lnTo>
                    <a:pt x="3331" y="14093"/>
                  </a:lnTo>
                  <a:lnTo>
                    <a:pt x="2559" y="14093"/>
                  </a:lnTo>
                  <a:lnTo>
                    <a:pt x="2334" y="14056"/>
                  </a:lnTo>
                  <a:lnTo>
                    <a:pt x="2108" y="14018"/>
                  </a:lnTo>
                  <a:lnTo>
                    <a:pt x="1920" y="13962"/>
                  </a:lnTo>
                  <a:lnTo>
                    <a:pt x="1731" y="13886"/>
                  </a:lnTo>
                  <a:lnTo>
                    <a:pt x="1581" y="13811"/>
                  </a:lnTo>
                  <a:lnTo>
                    <a:pt x="1430" y="13717"/>
                  </a:lnTo>
                  <a:lnTo>
                    <a:pt x="1317" y="13604"/>
                  </a:lnTo>
                  <a:lnTo>
                    <a:pt x="1205" y="13472"/>
                  </a:lnTo>
                  <a:lnTo>
                    <a:pt x="1129" y="13341"/>
                  </a:lnTo>
                  <a:lnTo>
                    <a:pt x="1073" y="13190"/>
                  </a:lnTo>
                  <a:lnTo>
                    <a:pt x="1016" y="13021"/>
                  </a:lnTo>
                  <a:lnTo>
                    <a:pt x="998" y="12833"/>
                  </a:lnTo>
                  <a:lnTo>
                    <a:pt x="998" y="12645"/>
                  </a:lnTo>
                  <a:lnTo>
                    <a:pt x="998" y="12438"/>
                  </a:lnTo>
                  <a:lnTo>
                    <a:pt x="1035" y="12231"/>
                  </a:lnTo>
                  <a:lnTo>
                    <a:pt x="1092" y="12005"/>
                  </a:lnTo>
                  <a:lnTo>
                    <a:pt x="1148" y="11779"/>
                  </a:lnTo>
                  <a:lnTo>
                    <a:pt x="1242" y="11516"/>
                  </a:lnTo>
                  <a:lnTo>
                    <a:pt x="1336" y="11271"/>
                  </a:lnTo>
                  <a:lnTo>
                    <a:pt x="1468" y="11008"/>
                  </a:lnTo>
                  <a:lnTo>
                    <a:pt x="1600" y="10725"/>
                  </a:lnTo>
                  <a:lnTo>
                    <a:pt x="1769" y="10443"/>
                  </a:lnTo>
                  <a:lnTo>
                    <a:pt x="2127" y="9860"/>
                  </a:lnTo>
                  <a:lnTo>
                    <a:pt x="2371" y="9540"/>
                  </a:lnTo>
                  <a:lnTo>
                    <a:pt x="2616" y="9201"/>
                  </a:lnTo>
                  <a:lnTo>
                    <a:pt x="2879" y="8863"/>
                  </a:lnTo>
                  <a:lnTo>
                    <a:pt x="3161" y="8524"/>
                  </a:lnTo>
                  <a:lnTo>
                    <a:pt x="3763" y="7865"/>
                  </a:lnTo>
                  <a:lnTo>
                    <a:pt x="4422" y="7188"/>
                  </a:lnTo>
                  <a:lnTo>
                    <a:pt x="5137" y="6530"/>
                  </a:lnTo>
                  <a:lnTo>
                    <a:pt x="5890" y="5871"/>
                  </a:lnTo>
                  <a:lnTo>
                    <a:pt x="6699" y="5231"/>
                  </a:lnTo>
                  <a:lnTo>
                    <a:pt x="7545" y="4629"/>
                  </a:lnTo>
                  <a:lnTo>
                    <a:pt x="8411" y="4027"/>
                  </a:lnTo>
                  <a:lnTo>
                    <a:pt x="9276" y="3481"/>
                  </a:lnTo>
                  <a:lnTo>
                    <a:pt x="10161" y="2992"/>
                  </a:lnTo>
                  <a:lnTo>
                    <a:pt x="11008" y="2541"/>
                  </a:lnTo>
                  <a:lnTo>
                    <a:pt x="11873" y="2127"/>
                  </a:lnTo>
                  <a:lnTo>
                    <a:pt x="12701" y="1788"/>
                  </a:lnTo>
                  <a:lnTo>
                    <a:pt x="13115" y="1637"/>
                  </a:lnTo>
                  <a:lnTo>
                    <a:pt x="13510" y="1506"/>
                  </a:lnTo>
                  <a:lnTo>
                    <a:pt x="13905" y="1374"/>
                  </a:lnTo>
                  <a:lnTo>
                    <a:pt x="14300" y="1280"/>
                  </a:lnTo>
                  <a:lnTo>
                    <a:pt x="14771" y="1167"/>
                  </a:lnTo>
                  <a:lnTo>
                    <a:pt x="15222" y="1073"/>
                  </a:lnTo>
                  <a:lnTo>
                    <a:pt x="15711" y="1017"/>
                  </a:lnTo>
                  <a:lnTo>
                    <a:pt x="16182" y="979"/>
                  </a:lnTo>
                  <a:close/>
                  <a:moveTo>
                    <a:pt x="16031" y="0"/>
                  </a:moveTo>
                  <a:lnTo>
                    <a:pt x="15655" y="19"/>
                  </a:lnTo>
                  <a:lnTo>
                    <a:pt x="15279" y="57"/>
                  </a:lnTo>
                  <a:lnTo>
                    <a:pt x="14884" y="132"/>
                  </a:lnTo>
                  <a:lnTo>
                    <a:pt x="14470" y="207"/>
                  </a:lnTo>
                  <a:lnTo>
                    <a:pt x="14037" y="302"/>
                  </a:lnTo>
                  <a:lnTo>
                    <a:pt x="13642" y="414"/>
                  </a:lnTo>
                  <a:lnTo>
                    <a:pt x="13228" y="546"/>
                  </a:lnTo>
                  <a:lnTo>
                    <a:pt x="12795" y="697"/>
                  </a:lnTo>
                  <a:lnTo>
                    <a:pt x="12362" y="847"/>
                  </a:lnTo>
                  <a:lnTo>
                    <a:pt x="11929" y="1035"/>
                  </a:lnTo>
                  <a:lnTo>
                    <a:pt x="11497" y="1223"/>
                  </a:lnTo>
                  <a:lnTo>
                    <a:pt x="10594" y="1637"/>
                  </a:lnTo>
                  <a:lnTo>
                    <a:pt x="9690" y="2108"/>
                  </a:lnTo>
                  <a:lnTo>
                    <a:pt x="8787" y="2616"/>
                  </a:lnTo>
                  <a:lnTo>
                    <a:pt x="7865" y="3199"/>
                  </a:lnTo>
                  <a:lnTo>
                    <a:pt x="6962" y="3801"/>
                  </a:lnTo>
                  <a:lnTo>
                    <a:pt x="6097" y="4460"/>
                  </a:lnTo>
                  <a:lnTo>
                    <a:pt x="5250" y="5118"/>
                  </a:lnTo>
                  <a:lnTo>
                    <a:pt x="4460" y="5796"/>
                  </a:lnTo>
                  <a:lnTo>
                    <a:pt x="3707" y="6492"/>
                  </a:lnTo>
                  <a:lnTo>
                    <a:pt x="3011" y="7207"/>
                  </a:lnTo>
                  <a:lnTo>
                    <a:pt x="2691" y="7546"/>
                  </a:lnTo>
                  <a:lnTo>
                    <a:pt x="2390" y="7903"/>
                  </a:lnTo>
                  <a:lnTo>
                    <a:pt x="2089" y="8261"/>
                  </a:lnTo>
                  <a:lnTo>
                    <a:pt x="1807" y="8618"/>
                  </a:lnTo>
                  <a:lnTo>
                    <a:pt x="1562" y="8957"/>
                  </a:lnTo>
                  <a:lnTo>
                    <a:pt x="1317" y="9314"/>
                  </a:lnTo>
                  <a:lnTo>
                    <a:pt x="1073" y="9672"/>
                  </a:lnTo>
                  <a:lnTo>
                    <a:pt x="847" y="10029"/>
                  </a:lnTo>
                  <a:lnTo>
                    <a:pt x="659" y="10387"/>
                  </a:lnTo>
                  <a:lnTo>
                    <a:pt x="490" y="10744"/>
                  </a:lnTo>
                  <a:lnTo>
                    <a:pt x="358" y="11064"/>
                  </a:lnTo>
                  <a:lnTo>
                    <a:pt x="226" y="11403"/>
                  </a:lnTo>
                  <a:lnTo>
                    <a:pt x="132" y="11723"/>
                  </a:lnTo>
                  <a:lnTo>
                    <a:pt x="76" y="12024"/>
                  </a:lnTo>
                  <a:lnTo>
                    <a:pt x="19" y="12325"/>
                  </a:lnTo>
                  <a:lnTo>
                    <a:pt x="0" y="12607"/>
                  </a:lnTo>
                  <a:lnTo>
                    <a:pt x="0" y="12870"/>
                  </a:lnTo>
                  <a:lnTo>
                    <a:pt x="38" y="13134"/>
                  </a:lnTo>
                  <a:lnTo>
                    <a:pt x="94" y="13378"/>
                  </a:lnTo>
                  <a:lnTo>
                    <a:pt x="170" y="13623"/>
                  </a:lnTo>
                  <a:lnTo>
                    <a:pt x="264" y="13849"/>
                  </a:lnTo>
                  <a:lnTo>
                    <a:pt x="396" y="14056"/>
                  </a:lnTo>
                  <a:lnTo>
                    <a:pt x="527" y="14206"/>
                  </a:lnTo>
                  <a:lnTo>
                    <a:pt x="678" y="14357"/>
                  </a:lnTo>
                  <a:lnTo>
                    <a:pt x="828" y="14489"/>
                  </a:lnTo>
                  <a:lnTo>
                    <a:pt x="1016" y="14620"/>
                  </a:lnTo>
                  <a:lnTo>
                    <a:pt x="1205" y="14733"/>
                  </a:lnTo>
                  <a:lnTo>
                    <a:pt x="1393" y="14827"/>
                  </a:lnTo>
                  <a:lnTo>
                    <a:pt x="1619" y="14902"/>
                  </a:lnTo>
                  <a:lnTo>
                    <a:pt x="1844" y="14978"/>
                  </a:lnTo>
                  <a:lnTo>
                    <a:pt x="2108" y="15015"/>
                  </a:lnTo>
                  <a:lnTo>
                    <a:pt x="2352" y="15053"/>
                  </a:lnTo>
                  <a:lnTo>
                    <a:pt x="2635" y="15091"/>
                  </a:lnTo>
                  <a:lnTo>
                    <a:pt x="3218" y="15091"/>
                  </a:lnTo>
                  <a:lnTo>
                    <a:pt x="3519" y="15072"/>
                  </a:lnTo>
                  <a:lnTo>
                    <a:pt x="3839" y="15034"/>
                  </a:lnTo>
                  <a:lnTo>
                    <a:pt x="4177" y="14978"/>
                  </a:lnTo>
                  <a:lnTo>
                    <a:pt x="4667" y="14902"/>
                  </a:lnTo>
                  <a:lnTo>
                    <a:pt x="5175" y="14771"/>
                  </a:lnTo>
                  <a:lnTo>
                    <a:pt x="5589" y="14658"/>
                  </a:lnTo>
                  <a:lnTo>
                    <a:pt x="6003" y="14526"/>
                  </a:lnTo>
                  <a:lnTo>
                    <a:pt x="6417" y="14394"/>
                  </a:lnTo>
                  <a:lnTo>
                    <a:pt x="6849" y="14225"/>
                  </a:lnTo>
                  <a:lnTo>
                    <a:pt x="7282" y="14056"/>
                  </a:lnTo>
                  <a:lnTo>
                    <a:pt x="7734" y="13868"/>
                  </a:lnTo>
                  <a:lnTo>
                    <a:pt x="8618" y="13454"/>
                  </a:lnTo>
                  <a:lnTo>
                    <a:pt x="9521" y="12983"/>
                  </a:lnTo>
                  <a:lnTo>
                    <a:pt x="10443" y="12456"/>
                  </a:lnTo>
                  <a:lnTo>
                    <a:pt x="11346" y="11892"/>
                  </a:lnTo>
                  <a:lnTo>
                    <a:pt x="12249" y="11271"/>
                  </a:lnTo>
                  <a:lnTo>
                    <a:pt x="13134" y="10631"/>
                  </a:lnTo>
                  <a:lnTo>
                    <a:pt x="13962" y="9954"/>
                  </a:lnTo>
                  <a:lnTo>
                    <a:pt x="14771" y="9277"/>
                  </a:lnTo>
                  <a:lnTo>
                    <a:pt x="15504" y="8580"/>
                  </a:lnTo>
                  <a:lnTo>
                    <a:pt x="16201" y="7884"/>
                  </a:lnTo>
                  <a:lnTo>
                    <a:pt x="16520" y="7527"/>
                  </a:lnTo>
                  <a:lnTo>
                    <a:pt x="16840" y="7188"/>
                  </a:lnTo>
                  <a:lnTo>
                    <a:pt x="17123" y="6831"/>
                  </a:lnTo>
                  <a:lnTo>
                    <a:pt x="17405" y="6473"/>
                  </a:lnTo>
                  <a:lnTo>
                    <a:pt x="17668" y="6116"/>
                  </a:lnTo>
                  <a:lnTo>
                    <a:pt x="17913" y="5777"/>
                  </a:lnTo>
                  <a:lnTo>
                    <a:pt x="18139" y="5401"/>
                  </a:lnTo>
                  <a:lnTo>
                    <a:pt x="18364" y="5043"/>
                  </a:lnTo>
                  <a:lnTo>
                    <a:pt x="18553" y="4686"/>
                  </a:lnTo>
                  <a:lnTo>
                    <a:pt x="18722" y="4347"/>
                  </a:lnTo>
                  <a:lnTo>
                    <a:pt x="18872" y="4008"/>
                  </a:lnTo>
                  <a:lnTo>
                    <a:pt x="18985" y="3688"/>
                  </a:lnTo>
                  <a:lnTo>
                    <a:pt x="19079" y="3368"/>
                  </a:lnTo>
                  <a:lnTo>
                    <a:pt x="19155" y="3067"/>
                  </a:lnTo>
                  <a:lnTo>
                    <a:pt x="19192" y="2766"/>
                  </a:lnTo>
                  <a:lnTo>
                    <a:pt x="19211" y="2484"/>
                  </a:lnTo>
                  <a:lnTo>
                    <a:pt x="19211" y="2202"/>
                  </a:lnTo>
                  <a:lnTo>
                    <a:pt x="19192" y="1957"/>
                  </a:lnTo>
                  <a:lnTo>
                    <a:pt x="19136" y="1694"/>
                  </a:lnTo>
                  <a:lnTo>
                    <a:pt x="19042" y="1468"/>
                  </a:lnTo>
                  <a:lnTo>
                    <a:pt x="18948" y="1242"/>
                  </a:lnTo>
                  <a:lnTo>
                    <a:pt x="18816" y="1035"/>
                  </a:lnTo>
                  <a:lnTo>
                    <a:pt x="18665" y="847"/>
                  </a:lnTo>
                  <a:lnTo>
                    <a:pt x="18496" y="678"/>
                  </a:lnTo>
                  <a:lnTo>
                    <a:pt x="18289" y="527"/>
                  </a:lnTo>
                  <a:lnTo>
                    <a:pt x="18082" y="396"/>
                  </a:lnTo>
                  <a:lnTo>
                    <a:pt x="17838" y="264"/>
                  </a:lnTo>
                  <a:lnTo>
                    <a:pt x="17593" y="170"/>
                  </a:lnTo>
                  <a:lnTo>
                    <a:pt x="17311" y="95"/>
                  </a:lnTo>
                  <a:lnTo>
                    <a:pt x="17010" y="38"/>
                  </a:lnTo>
                  <a:lnTo>
                    <a:pt x="167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41"/>
            <p:cNvSpPr/>
            <p:nvPr/>
          </p:nvSpPr>
          <p:spPr>
            <a:xfrm>
              <a:off x="5281275" y="479975"/>
              <a:ext cx="123725" cy="123275"/>
            </a:xfrm>
            <a:custGeom>
              <a:avLst/>
              <a:gdLst/>
              <a:ahLst/>
              <a:cxnLst/>
              <a:rect l="l" t="t" r="r" b="b"/>
              <a:pathLst>
                <a:path w="4949" h="4931" extrusionOk="0">
                  <a:moveTo>
                    <a:pt x="2334" y="1"/>
                  </a:moveTo>
                  <a:lnTo>
                    <a:pt x="2070" y="20"/>
                  </a:lnTo>
                  <a:lnTo>
                    <a:pt x="1826" y="76"/>
                  </a:lnTo>
                  <a:lnTo>
                    <a:pt x="1600" y="151"/>
                  </a:lnTo>
                  <a:lnTo>
                    <a:pt x="1374" y="245"/>
                  </a:lnTo>
                  <a:lnTo>
                    <a:pt x="1167" y="377"/>
                  </a:lnTo>
                  <a:lnTo>
                    <a:pt x="960" y="509"/>
                  </a:lnTo>
                  <a:lnTo>
                    <a:pt x="791" y="659"/>
                  </a:lnTo>
                  <a:lnTo>
                    <a:pt x="621" y="829"/>
                  </a:lnTo>
                  <a:lnTo>
                    <a:pt x="471" y="1017"/>
                  </a:lnTo>
                  <a:lnTo>
                    <a:pt x="339" y="1224"/>
                  </a:lnTo>
                  <a:lnTo>
                    <a:pt x="226" y="1431"/>
                  </a:lnTo>
                  <a:lnTo>
                    <a:pt x="132" y="1656"/>
                  </a:lnTo>
                  <a:lnTo>
                    <a:pt x="76" y="1882"/>
                  </a:lnTo>
                  <a:lnTo>
                    <a:pt x="19" y="2108"/>
                  </a:lnTo>
                  <a:lnTo>
                    <a:pt x="0" y="2353"/>
                  </a:lnTo>
                  <a:lnTo>
                    <a:pt x="0" y="2616"/>
                  </a:lnTo>
                  <a:lnTo>
                    <a:pt x="38" y="2861"/>
                  </a:lnTo>
                  <a:lnTo>
                    <a:pt x="95" y="3105"/>
                  </a:lnTo>
                  <a:lnTo>
                    <a:pt x="170" y="3350"/>
                  </a:lnTo>
                  <a:lnTo>
                    <a:pt x="264" y="3576"/>
                  </a:lnTo>
                  <a:lnTo>
                    <a:pt x="377" y="3783"/>
                  </a:lnTo>
                  <a:lnTo>
                    <a:pt x="527" y="3971"/>
                  </a:lnTo>
                  <a:lnTo>
                    <a:pt x="678" y="4159"/>
                  </a:lnTo>
                  <a:lnTo>
                    <a:pt x="847" y="4328"/>
                  </a:lnTo>
                  <a:lnTo>
                    <a:pt x="1035" y="4460"/>
                  </a:lnTo>
                  <a:lnTo>
                    <a:pt x="1224" y="4592"/>
                  </a:lnTo>
                  <a:lnTo>
                    <a:pt x="1449" y="4705"/>
                  </a:lnTo>
                  <a:lnTo>
                    <a:pt x="1656" y="4799"/>
                  </a:lnTo>
                  <a:lnTo>
                    <a:pt x="1901" y="4874"/>
                  </a:lnTo>
                  <a:lnTo>
                    <a:pt x="2127" y="4912"/>
                  </a:lnTo>
                  <a:lnTo>
                    <a:pt x="2371" y="4930"/>
                  </a:lnTo>
                  <a:lnTo>
                    <a:pt x="2616" y="4930"/>
                  </a:lnTo>
                  <a:lnTo>
                    <a:pt x="2879" y="4893"/>
                  </a:lnTo>
                  <a:lnTo>
                    <a:pt x="3124" y="4855"/>
                  </a:lnTo>
                  <a:lnTo>
                    <a:pt x="3350" y="4780"/>
                  </a:lnTo>
                  <a:lnTo>
                    <a:pt x="3575" y="4667"/>
                  </a:lnTo>
                  <a:lnTo>
                    <a:pt x="3801" y="4554"/>
                  </a:lnTo>
                  <a:lnTo>
                    <a:pt x="3989" y="4422"/>
                  </a:lnTo>
                  <a:lnTo>
                    <a:pt x="4178" y="4272"/>
                  </a:lnTo>
                  <a:lnTo>
                    <a:pt x="4328" y="4084"/>
                  </a:lnTo>
                  <a:lnTo>
                    <a:pt x="4479" y="3914"/>
                  </a:lnTo>
                  <a:lnTo>
                    <a:pt x="4610" y="3707"/>
                  </a:lnTo>
                  <a:lnTo>
                    <a:pt x="4723" y="3500"/>
                  </a:lnTo>
                  <a:lnTo>
                    <a:pt x="4817" y="3275"/>
                  </a:lnTo>
                  <a:lnTo>
                    <a:pt x="4874" y="3049"/>
                  </a:lnTo>
                  <a:lnTo>
                    <a:pt x="4930" y="2804"/>
                  </a:lnTo>
                  <a:lnTo>
                    <a:pt x="4949" y="2560"/>
                  </a:lnTo>
                  <a:lnTo>
                    <a:pt x="4949" y="2315"/>
                  </a:lnTo>
                  <a:lnTo>
                    <a:pt x="4911" y="2070"/>
                  </a:lnTo>
                  <a:lnTo>
                    <a:pt x="4855" y="1826"/>
                  </a:lnTo>
                  <a:lnTo>
                    <a:pt x="4780" y="1581"/>
                  </a:lnTo>
                  <a:lnTo>
                    <a:pt x="4686" y="1355"/>
                  </a:lnTo>
                  <a:lnTo>
                    <a:pt x="4573" y="1148"/>
                  </a:lnTo>
                  <a:lnTo>
                    <a:pt x="4441" y="941"/>
                  </a:lnTo>
                  <a:lnTo>
                    <a:pt x="4272" y="772"/>
                  </a:lnTo>
                  <a:lnTo>
                    <a:pt x="4102" y="603"/>
                  </a:lnTo>
                  <a:lnTo>
                    <a:pt x="3914" y="452"/>
                  </a:lnTo>
                  <a:lnTo>
                    <a:pt x="3726" y="321"/>
                  </a:lnTo>
                  <a:lnTo>
                    <a:pt x="3519" y="208"/>
                  </a:lnTo>
                  <a:lnTo>
                    <a:pt x="3293" y="132"/>
                  </a:lnTo>
                  <a:lnTo>
                    <a:pt x="3067" y="57"/>
                  </a:lnTo>
                  <a:lnTo>
                    <a:pt x="2823" y="20"/>
                  </a:lnTo>
                  <a:lnTo>
                    <a:pt x="257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41"/>
            <p:cNvSpPr/>
            <p:nvPr/>
          </p:nvSpPr>
          <p:spPr>
            <a:xfrm>
              <a:off x="5329250" y="258425"/>
              <a:ext cx="72000" cy="72000"/>
            </a:xfrm>
            <a:custGeom>
              <a:avLst/>
              <a:gdLst/>
              <a:ahLst/>
              <a:cxnLst/>
              <a:rect l="l" t="t" r="r" b="b"/>
              <a:pathLst>
                <a:path w="2880" h="2880" extrusionOk="0">
                  <a:moveTo>
                    <a:pt x="1355" y="1"/>
                  </a:moveTo>
                  <a:lnTo>
                    <a:pt x="1205" y="19"/>
                  </a:lnTo>
                  <a:lnTo>
                    <a:pt x="1073" y="57"/>
                  </a:lnTo>
                  <a:lnTo>
                    <a:pt x="923" y="95"/>
                  </a:lnTo>
                  <a:lnTo>
                    <a:pt x="791" y="151"/>
                  </a:lnTo>
                  <a:lnTo>
                    <a:pt x="678" y="226"/>
                  </a:lnTo>
                  <a:lnTo>
                    <a:pt x="565" y="302"/>
                  </a:lnTo>
                  <a:lnTo>
                    <a:pt x="452" y="396"/>
                  </a:lnTo>
                  <a:lnTo>
                    <a:pt x="358" y="490"/>
                  </a:lnTo>
                  <a:lnTo>
                    <a:pt x="283" y="603"/>
                  </a:lnTo>
                  <a:lnTo>
                    <a:pt x="208" y="716"/>
                  </a:lnTo>
                  <a:lnTo>
                    <a:pt x="132" y="847"/>
                  </a:lnTo>
                  <a:lnTo>
                    <a:pt x="76" y="960"/>
                  </a:lnTo>
                  <a:lnTo>
                    <a:pt x="38" y="1111"/>
                  </a:lnTo>
                  <a:lnTo>
                    <a:pt x="20" y="1242"/>
                  </a:lnTo>
                  <a:lnTo>
                    <a:pt x="1" y="1374"/>
                  </a:lnTo>
                  <a:lnTo>
                    <a:pt x="1" y="1525"/>
                  </a:lnTo>
                  <a:lnTo>
                    <a:pt x="20" y="1675"/>
                  </a:lnTo>
                  <a:lnTo>
                    <a:pt x="57" y="1826"/>
                  </a:lnTo>
                  <a:lnTo>
                    <a:pt x="95" y="1957"/>
                  </a:lnTo>
                  <a:lnTo>
                    <a:pt x="151" y="2089"/>
                  </a:lnTo>
                  <a:lnTo>
                    <a:pt x="226" y="2202"/>
                  </a:lnTo>
                  <a:lnTo>
                    <a:pt x="302" y="2315"/>
                  </a:lnTo>
                  <a:lnTo>
                    <a:pt x="396" y="2428"/>
                  </a:lnTo>
                  <a:lnTo>
                    <a:pt x="490" y="2522"/>
                  </a:lnTo>
                  <a:lnTo>
                    <a:pt x="603" y="2616"/>
                  </a:lnTo>
                  <a:lnTo>
                    <a:pt x="716" y="2691"/>
                  </a:lnTo>
                  <a:lnTo>
                    <a:pt x="847" y="2748"/>
                  </a:lnTo>
                  <a:lnTo>
                    <a:pt x="979" y="2804"/>
                  </a:lnTo>
                  <a:lnTo>
                    <a:pt x="1111" y="2842"/>
                  </a:lnTo>
                  <a:lnTo>
                    <a:pt x="1243" y="2861"/>
                  </a:lnTo>
                  <a:lnTo>
                    <a:pt x="1393" y="2879"/>
                  </a:lnTo>
                  <a:lnTo>
                    <a:pt x="1525" y="2879"/>
                  </a:lnTo>
                  <a:lnTo>
                    <a:pt x="1675" y="2861"/>
                  </a:lnTo>
                  <a:lnTo>
                    <a:pt x="1826" y="2823"/>
                  </a:lnTo>
                  <a:lnTo>
                    <a:pt x="1958" y="2785"/>
                  </a:lnTo>
                  <a:lnTo>
                    <a:pt x="2089" y="2729"/>
                  </a:lnTo>
                  <a:lnTo>
                    <a:pt x="2202" y="2654"/>
                  </a:lnTo>
                  <a:lnTo>
                    <a:pt x="2334" y="2578"/>
                  </a:lnTo>
                  <a:lnTo>
                    <a:pt x="2428" y="2484"/>
                  </a:lnTo>
                  <a:lnTo>
                    <a:pt x="2522" y="2390"/>
                  </a:lnTo>
                  <a:lnTo>
                    <a:pt x="2616" y="2277"/>
                  </a:lnTo>
                  <a:lnTo>
                    <a:pt x="2691" y="2164"/>
                  </a:lnTo>
                  <a:lnTo>
                    <a:pt x="2748" y="2051"/>
                  </a:lnTo>
                  <a:lnTo>
                    <a:pt x="2804" y="1920"/>
                  </a:lnTo>
                  <a:lnTo>
                    <a:pt x="2842" y="1788"/>
                  </a:lnTo>
                  <a:lnTo>
                    <a:pt x="2861" y="1637"/>
                  </a:lnTo>
                  <a:lnTo>
                    <a:pt x="2879" y="1506"/>
                  </a:lnTo>
                  <a:lnTo>
                    <a:pt x="2879" y="1355"/>
                  </a:lnTo>
                  <a:lnTo>
                    <a:pt x="2861" y="1205"/>
                  </a:lnTo>
                  <a:lnTo>
                    <a:pt x="2842" y="1073"/>
                  </a:lnTo>
                  <a:lnTo>
                    <a:pt x="2785" y="922"/>
                  </a:lnTo>
                  <a:lnTo>
                    <a:pt x="2729" y="791"/>
                  </a:lnTo>
                  <a:lnTo>
                    <a:pt x="2654" y="678"/>
                  </a:lnTo>
                  <a:lnTo>
                    <a:pt x="2578" y="565"/>
                  </a:lnTo>
                  <a:lnTo>
                    <a:pt x="2484" y="452"/>
                  </a:lnTo>
                  <a:lnTo>
                    <a:pt x="2390" y="358"/>
                  </a:lnTo>
                  <a:lnTo>
                    <a:pt x="2277" y="264"/>
                  </a:lnTo>
                  <a:lnTo>
                    <a:pt x="2164" y="189"/>
                  </a:lnTo>
                  <a:lnTo>
                    <a:pt x="2052" y="132"/>
                  </a:lnTo>
                  <a:lnTo>
                    <a:pt x="1920" y="76"/>
                  </a:lnTo>
                  <a:lnTo>
                    <a:pt x="1788" y="38"/>
                  </a:lnTo>
                  <a:lnTo>
                    <a:pt x="1638" y="19"/>
                  </a:lnTo>
                  <a:lnTo>
                    <a:pt x="15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41"/>
            <p:cNvSpPr/>
            <p:nvPr/>
          </p:nvSpPr>
          <p:spPr>
            <a:xfrm>
              <a:off x="5083700" y="619675"/>
              <a:ext cx="72475" cy="72950"/>
            </a:xfrm>
            <a:custGeom>
              <a:avLst/>
              <a:gdLst/>
              <a:ahLst/>
              <a:cxnLst/>
              <a:rect l="l" t="t" r="r" b="b"/>
              <a:pathLst>
                <a:path w="2899" h="2918" extrusionOk="0">
                  <a:moveTo>
                    <a:pt x="1506" y="1"/>
                  </a:moveTo>
                  <a:lnTo>
                    <a:pt x="1374" y="20"/>
                  </a:lnTo>
                  <a:lnTo>
                    <a:pt x="1224" y="20"/>
                  </a:lnTo>
                  <a:lnTo>
                    <a:pt x="1073" y="57"/>
                  </a:lnTo>
                  <a:lnTo>
                    <a:pt x="942" y="95"/>
                  </a:lnTo>
                  <a:lnTo>
                    <a:pt x="810" y="170"/>
                  </a:lnTo>
                  <a:lnTo>
                    <a:pt x="678" y="227"/>
                  </a:lnTo>
                  <a:lnTo>
                    <a:pt x="565" y="321"/>
                  </a:lnTo>
                  <a:lnTo>
                    <a:pt x="453" y="396"/>
                  </a:lnTo>
                  <a:lnTo>
                    <a:pt x="358" y="509"/>
                  </a:lnTo>
                  <a:lnTo>
                    <a:pt x="283" y="622"/>
                  </a:lnTo>
                  <a:lnTo>
                    <a:pt x="189" y="735"/>
                  </a:lnTo>
                  <a:lnTo>
                    <a:pt x="133" y="848"/>
                  </a:lnTo>
                  <a:lnTo>
                    <a:pt x="76" y="979"/>
                  </a:lnTo>
                  <a:lnTo>
                    <a:pt x="39" y="1111"/>
                  </a:lnTo>
                  <a:lnTo>
                    <a:pt x="20" y="1262"/>
                  </a:lnTo>
                  <a:lnTo>
                    <a:pt x="1" y="1393"/>
                  </a:lnTo>
                  <a:lnTo>
                    <a:pt x="1" y="1544"/>
                  </a:lnTo>
                  <a:lnTo>
                    <a:pt x="20" y="1694"/>
                  </a:lnTo>
                  <a:lnTo>
                    <a:pt x="57" y="1845"/>
                  </a:lnTo>
                  <a:lnTo>
                    <a:pt x="95" y="1977"/>
                  </a:lnTo>
                  <a:lnTo>
                    <a:pt x="151" y="2108"/>
                  </a:lnTo>
                  <a:lnTo>
                    <a:pt x="227" y="2240"/>
                  </a:lnTo>
                  <a:lnTo>
                    <a:pt x="302" y="2353"/>
                  </a:lnTo>
                  <a:lnTo>
                    <a:pt x="396" y="2466"/>
                  </a:lnTo>
                  <a:lnTo>
                    <a:pt x="490" y="2560"/>
                  </a:lnTo>
                  <a:lnTo>
                    <a:pt x="603" y="2635"/>
                  </a:lnTo>
                  <a:lnTo>
                    <a:pt x="716" y="2710"/>
                  </a:lnTo>
                  <a:lnTo>
                    <a:pt x="848" y="2786"/>
                  </a:lnTo>
                  <a:lnTo>
                    <a:pt x="979" y="2842"/>
                  </a:lnTo>
                  <a:lnTo>
                    <a:pt x="1111" y="2880"/>
                  </a:lnTo>
                  <a:lnTo>
                    <a:pt x="1243" y="2899"/>
                  </a:lnTo>
                  <a:lnTo>
                    <a:pt x="1393" y="2917"/>
                  </a:lnTo>
                  <a:lnTo>
                    <a:pt x="1544" y="2917"/>
                  </a:lnTo>
                  <a:lnTo>
                    <a:pt x="1694" y="2899"/>
                  </a:lnTo>
                  <a:lnTo>
                    <a:pt x="1826" y="2861"/>
                  </a:lnTo>
                  <a:lnTo>
                    <a:pt x="1977" y="2823"/>
                  </a:lnTo>
                  <a:lnTo>
                    <a:pt x="2108" y="2767"/>
                  </a:lnTo>
                  <a:lnTo>
                    <a:pt x="2221" y="2692"/>
                  </a:lnTo>
                  <a:lnTo>
                    <a:pt x="2334" y="2616"/>
                  </a:lnTo>
                  <a:lnTo>
                    <a:pt x="2447" y="2522"/>
                  </a:lnTo>
                  <a:lnTo>
                    <a:pt x="2541" y="2409"/>
                  </a:lnTo>
                  <a:lnTo>
                    <a:pt x="2635" y="2315"/>
                  </a:lnTo>
                  <a:lnTo>
                    <a:pt x="2710" y="2184"/>
                  </a:lnTo>
                  <a:lnTo>
                    <a:pt x="2767" y="2071"/>
                  </a:lnTo>
                  <a:lnTo>
                    <a:pt x="2823" y="1939"/>
                  </a:lnTo>
                  <a:lnTo>
                    <a:pt x="2861" y="1807"/>
                  </a:lnTo>
                  <a:lnTo>
                    <a:pt x="2899" y="1657"/>
                  </a:lnTo>
                  <a:lnTo>
                    <a:pt x="2899" y="1525"/>
                  </a:lnTo>
                  <a:lnTo>
                    <a:pt x="2899" y="1375"/>
                  </a:lnTo>
                  <a:lnTo>
                    <a:pt x="2880" y="1224"/>
                  </a:lnTo>
                  <a:lnTo>
                    <a:pt x="2861" y="1073"/>
                  </a:lnTo>
                  <a:lnTo>
                    <a:pt x="2804" y="942"/>
                  </a:lnTo>
                  <a:lnTo>
                    <a:pt x="2748" y="810"/>
                  </a:lnTo>
                  <a:lnTo>
                    <a:pt x="2692" y="678"/>
                  </a:lnTo>
                  <a:lnTo>
                    <a:pt x="2597" y="565"/>
                  </a:lnTo>
                  <a:lnTo>
                    <a:pt x="2503" y="471"/>
                  </a:lnTo>
                  <a:lnTo>
                    <a:pt x="2409" y="377"/>
                  </a:lnTo>
                  <a:lnTo>
                    <a:pt x="2296" y="283"/>
                  </a:lnTo>
                  <a:lnTo>
                    <a:pt x="2184" y="208"/>
                  </a:lnTo>
                  <a:lnTo>
                    <a:pt x="2052" y="133"/>
                  </a:lnTo>
                  <a:lnTo>
                    <a:pt x="1939" y="95"/>
                  </a:lnTo>
                  <a:lnTo>
                    <a:pt x="1788" y="57"/>
                  </a:lnTo>
                  <a:lnTo>
                    <a:pt x="1657" y="20"/>
                  </a:lnTo>
                  <a:lnTo>
                    <a:pt x="15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41"/>
            <p:cNvSpPr/>
            <p:nvPr/>
          </p:nvSpPr>
          <p:spPr>
            <a:xfrm>
              <a:off x="5526825" y="506325"/>
              <a:ext cx="72450" cy="72450"/>
            </a:xfrm>
            <a:custGeom>
              <a:avLst/>
              <a:gdLst/>
              <a:ahLst/>
              <a:cxnLst/>
              <a:rect l="l" t="t" r="r" b="b"/>
              <a:pathLst>
                <a:path w="2898" h="2898" extrusionOk="0">
                  <a:moveTo>
                    <a:pt x="1355" y="0"/>
                  </a:moveTo>
                  <a:lnTo>
                    <a:pt x="1204" y="19"/>
                  </a:lnTo>
                  <a:lnTo>
                    <a:pt x="1073" y="38"/>
                  </a:lnTo>
                  <a:lnTo>
                    <a:pt x="922" y="94"/>
                  </a:lnTo>
                  <a:lnTo>
                    <a:pt x="790" y="151"/>
                  </a:lnTo>
                  <a:lnTo>
                    <a:pt x="678" y="207"/>
                  </a:lnTo>
                  <a:lnTo>
                    <a:pt x="565" y="301"/>
                  </a:lnTo>
                  <a:lnTo>
                    <a:pt x="452" y="396"/>
                  </a:lnTo>
                  <a:lnTo>
                    <a:pt x="358" y="490"/>
                  </a:lnTo>
                  <a:lnTo>
                    <a:pt x="264" y="602"/>
                  </a:lnTo>
                  <a:lnTo>
                    <a:pt x="188" y="715"/>
                  </a:lnTo>
                  <a:lnTo>
                    <a:pt x="132" y="828"/>
                  </a:lnTo>
                  <a:lnTo>
                    <a:pt x="75" y="960"/>
                  </a:lnTo>
                  <a:lnTo>
                    <a:pt x="38" y="1111"/>
                  </a:lnTo>
                  <a:lnTo>
                    <a:pt x="0" y="1242"/>
                  </a:lnTo>
                  <a:lnTo>
                    <a:pt x="0" y="1393"/>
                  </a:lnTo>
                  <a:lnTo>
                    <a:pt x="0" y="1524"/>
                  </a:lnTo>
                  <a:lnTo>
                    <a:pt x="19" y="1675"/>
                  </a:lnTo>
                  <a:lnTo>
                    <a:pt x="38" y="1826"/>
                  </a:lnTo>
                  <a:lnTo>
                    <a:pt x="94" y="1957"/>
                  </a:lnTo>
                  <a:lnTo>
                    <a:pt x="151" y="2089"/>
                  </a:lnTo>
                  <a:lnTo>
                    <a:pt x="226" y="2221"/>
                  </a:lnTo>
                  <a:lnTo>
                    <a:pt x="301" y="2334"/>
                  </a:lnTo>
                  <a:lnTo>
                    <a:pt x="395" y="2446"/>
                  </a:lnTo>
                  <a:lnTo>
                    <a:pt x="489" y="2540"/>
                  </a:lnTo>
                  <a:lnTo>
                    <a:pt x="602" y="2616"/>
                  </a:lnTo>
                  <a:lnTo>
                    <a:pt x="715" y="2691"/>
                  </a:lnTo>
                  <a:lnTo>
                    <a:pt x="847" y="2766"/>
                  </a:lnTo>
                  <a:lnTo>
                    <a:pt x="979" y="2823"/>
                  </a:lnTo>
                  <a:lnTo>
                    <a:pt x="1110" y="2860"/>
                  </a:lnTo>
                  <a:lnTo>
                    <a:pt x="1242" y="2879"/>
                  </a:lnTo>
                  <a:lnTo>
                    <a:pt x="1393" y="2898"/>
                  </a:lnTo>
                  <a:lnTo>
                    <a:pt x="1524" y="2898"/>
                  </a:lnTo>
                  <a:lnTo>
                    <a:pt x="1675" y="2879"/>
                  </a:lnTo>
                  <a:lnTo>
                    <a:pt x="1825" y="2842"/>
                  </a:lnTo>
                  <a:lnTo>
                    <a:pt x="1957" y="2804"/>
                  </a:lnTo>
                  <a:lnTo>
                    <a:pt x="2089" y="2747"/>
                  </a:lnTo>
                  <a:lnTo>
                    <a:pt x="2220" y="2672"/>
                  </a:lnTo>
                  <a:lnTo>
                    <a:pt x="2333" y="2597"/>
                  </a:lnTo>
                  <a:lnTo>
                    <a:pt x="2446" y="2503"/>
                  </a:lnTo>
                  <a:lnTo>
                    <a:pt x="2540" y="2409"/>
                  </a:lnTo>
                  <a:lnTo>
                    <a:pt x="2634" y="2296"/>
                  </a:lnTo>
                  <a:lnTo>
                    <a:pt x="2710" y="2183"/>
                  </a:lnTo>
                  <a:lnTo>
                    <a:pt x="2766" y="2051"/>
                  </a:lnTo>
                  <a:lnTo>
                    <a:pt x="2823" y="1920"/>
                  </a:lnTo>
                  <a:lnTo>
                    <a:pt x="2860" y="1788"/>
                  </a:lnTo>
                  <a:lnTo>
                    <a:pt x="2879" y="1656"/>
                  </a:lnTo>
                  <a:lnTo>
                    <a:pt x="2898" y="1506"/>
                  </a:lnTo>
                  <a:lnTo>
                    <a:pt x="2898" y="1355"/>
                  </a:lnTo>
                  <a:lnTo>
                    <a:pt x="2879" y="1205"/>
                  </a:lnTo>
                  <a:lnTo>
                    <a:pt x="2841" y="1073"/>
                  </a:lnTo>
                  <a:lnTo>
                    <a:pt x="2804" y="922"/>
                  </a:lnTo>
                  <a:lnTo>
                    <a:pt x="2747" y="791"/>
                  </a:lnTo>
                  <a:lnTo>
                    <a:pt x="2672" y="678"/>
                  </a:lnTo>
                  <a:lnTo>
                    <a:pt x="2597" y="565"/>
                  </a:lnTo>
                  <a:lnTo>
                    <a:pt x="2503" y="452"/>
                  </a:lnTo>
                  <a:lnTo>
                    <a:pt x="2409" y="358"/>
                  </a:lnTo>
                  <a:lnTo>
                    <a:pt x="2296" y="264"/>
                  </a:lnTo>
                  <a:lnTo>
                    <a:pt x="2183" y="189"/>
                  </a:lnTo>
                  <a:lnTo>
                    <a:pt x="2051" y="132"/>
                  </a:lnTo>
                  <a:lnTo>
                    <a:pt x="1919" y="76"/>
                  </a:lnTo>
                  <a:lnTo>
                    <a:pt x="1788" y="38"/>
                  </a:lnTo>
                  <a:lnTo>
                    <a:pt x="16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743" name="Google Shape;8743;p41">
            <a:hlinkClick r:id="rId3" action="ppaction://hlinkfile"/>
          </p:cNvPr>
          <p:cNvPicPr preferRelativeResize="0"/>
          <p:nvPr/>
        </p:nvPicPr>
        <p:blipFill>
          <a:blip r:embed="rId4">
            <a:alphaModFix/>
          </a:blip>
          <a:stretch>
            <a:fillRect/>
          </a:stretch>
        </p:blipFill>
        <p:spPr>
          <a:xfrm>
            <a:off x="3130050" y="119150"/>
            <a:ext cx="3880625" cy="5082974"/>
          </a:xfrm>
          <a:prstGeom prst="rect">
            <a:avLst/>
          </a:prstGeom>
          <a:noFill/>
          <a:ln>
            <a:noFill/>
          </a:ln>
        </p:spPr>
      </p:pic>
      <p:sp>
        <p:nvSpPr>
          <p:cNvPr id="8744" name="Google Shape;8744;p41"/>
          <p:cNvSpPr/>
          <p:nvPr/>
        </p:nvSpPr>
        <p:spPr>
          <a:xfrm>
            <a:off x="385150" y="673200"/>
            <a:ext cx="2262300" cy="885000"/>
          </a:xfrm>
          <a:prstGeom prst="wedgeRoundRectCallout">
            <a:avLst>
              <a:gd name="adj1" fmla="val 80089"/>
              <a:gd name="adj2" fmla="val 16664"/>
              <a:gd name="adj3" fmla="val 0"/>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lt1"/>
                </a:solidFill>
              </a:rPr>
              <a:t>Da click sobre la imagen para que veas una breve descripción de las secciones del simulador.</a:t>
            </a:r>
            <a:endParaRPr dirty="0">
              <a:solidFill>
                <a:schemeClr val="lt1"/>
              </a:solidFill>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8842"/>
        <p:cNvGrpSpPr/>
        <p:nvPr/>
      </p:nvGrpSpPr>
      <p:grpSpPr>
        <a:xfrm>
          <a:off x="0" y="0"/>
          <a:ext cx="0" cy="0"/>
          <a:chOff x="0" y="0"/>
          <a:chExt cx="0" cy="0"/>
        </a:xfrm>
      </p:grpSpPr>
      <p:sp>
        <p:nvSpPr>
          <p:cNvPr id="8843" name="Google Shape;8843;p43"/>
          <p:cNvSpPr txBox="1">
            <a:spLocks noGrp="1"/>
          </p:cNvSpPr>
          <p:nvPr>
            <p:ph type="title" idx="4"/>
          </p:nvPr>
        </p:nvSpPr>
        <p:spPr>
          <a:xfrm>
            <a:off x="2399200" y="120925"/>
            <a:ext cx="476400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Ejemplo </a:t>
            </a:r>
            <a:r>
              <a:rPr lang="en">
                <a:solidFill>
                  <a:schemeClr val="accent3"/>
                </a:solidFill>
              </a:rPr>
              <a:t>resuelto</a:t>
            </a:r>
            <a:endParaRPr/>
          </a:p>
        </p:txBody>
      </p:sp>
      <p:sp>
        <p:nvSpPr>
          <p:cNvPr id="8844" name="Google Shape;8844;p43"/>
          <p:cNvSpPr txBox="1">
            <a:spLocks noGrp="1"/>
          </p:cNvSpPr>
          <p:nvPr>
            <p:ph type="subTitle" idx="1"/>
          </p:nvPr>
        </p:nvSpPr>
        <p:spPr>
          <a:xfrm>
            <a:off x="5575950" y="1260100"/>
            <a:ext cx="3084900" cy="54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 base en el texto vemos que se nos especifica la concentración y volumen a preparar a partir de una disolución Stock con una concentración inicial  </a:t>
            </a:r>
            <a:endParaRPr/>
          </a:p>
        </p:txBody>
      </p:sp>
      <p:grpSp>
        <p:nvGrpSpPr>
          <p:cNvPr id="8845" name="Google Shape;8845;p43"/>
          <p:cNvGrpSpPr/>
          <p:nvPr/>
        </p:nvGrpSpPr>
        <p:grpSpPr>
          <a:xfrm>
            <a:off x="8432600" y="4372325"/>
            <a:ext cx="544275" cy="562150"/>
            <a:chOff x="5071000" y="258425"/>
            <a:chExt cx="544275" cy="562150"/>
          </a:xfrm>
        </p:grpSpPr>
        <p:sp>
          <p:nvSpPr>
            <p:cNvPr id="8846" name="Google Shape;8846;p43"/>
            <p:cNvSpPr/>
            <p:nvPr/>
          </p:nvSpPr>
          <p:spPr>
            <a:xfrm>
              <a:off x="5071000" y="404725"/>
              <a:ext cx="544275" cy="273775"/>
            </a:xfrm>
            <a:custGeom>
              <a:avLst/>
              <a:gdLst/>
              <a:ahLst/>
              <a:cxnLst/>
              <a:rect l="l" t="t" r="r" b="b"/>
              <a:pathLst>
                <a:path w="21771" h="10951" extrusionOk="0">
                  <a:moveTo>
                    <a:pt x="5269" y="979"/>
                  </a:moveTo>
                  <a:lnTo>
                    <a:pt x="5702" y="997"/>
                  </a:lnTo>
                  <a:lnTo>
                    <a:pt x="6135" y="997"/>
                  </a:lnTo>
                  <a:lnTo>
                    <a:pt x="7038" y="1073"/>
                  </a:lnTo>
                  <a:lnTo>
                    <a:pt x="7960" y="1167"/>
                  </a:lnTo>
                  <a:lnTo>
                    <a:pt x="8920" y="1317"/>
                  </a:lnTo>
                  <a:lnTo>
                    <a:pt x="9917" y="1524"/>
                  </a:lnTo>
                  <a:lnTo>
                    <a:pt x="10914" y="1769"/>
                  </a:lnTo>
                  <a:lnTo>
                    <a:pt x="11911" y="2051"/>
                  </a:lnTo>
                  <a:lnTo>
                    <a:pt x="12984" y="2390"/>
                  </a:lnTo>
                  <a:lnTo>
                    <a:pt x="13981" y="2747"/>
                  </a:lnTo>
                  <a:lnTo>
                    <a:pt x="14922" y="3142"/>
                  </a:lnTo>
                  <a:lnTo>
                    <a:pt x="15806" y="3556"/>
                  </a:lnTo>
                  <a:lnTo>
                    <a:pt x="16634" y="3970"/>
                  </a:lnTo>
                  <a:lnTo>
                    <a:pt x="17387" y="4403"/>
                  </a:lnTo>
                  <a:lnTo>
                    <a:pt x="18064" y="4836"/>
                  </a:lnTo>
                  <a:lnTo>
                    <a:pt x="18685" y="5287"/>
                  </a:lnTo>
                  <a:lnTo>
                    <a:pt x="19230" y="5720"/>
                  </a:lnTo>
                  <a:lnTo>
                    <a:pt x="19475" y="5946"/>
                  </a:lnTo>
                  <a:lnTo>
                    <a:pt x="19682" y="6153"/>
                  </a:lnTo>
                  <a:lnTo>
                    <a:pt x="19889" y="6360"/>
                  </a:lnTo>
                  <a:lnTo>
                    <a:pt x="20077" y="6586"/>
                  </a:lnTo>
                  <a:lnTo>
                    <a:pt x="20228" y="6793"/>
                  </a:lnTo>
                  <a:lnTo>
                    <a:pt x="20378" y="7000"/>
                  </a:lnTo>
                  <a:lnTo>
                    <a:pt x="20491" y="7188"/>
                  </a:lnTo>
                  <a:lnTo>
                    <a:pt x="20604" y="7376"/>
                  </a:lnTo>
                  <a:lnTo>
                    <a:pt x="20679" y="7583"/>
                  </a:lnTo>
                  <a:lnTo>
                    <a:pt x="20736" y="7752"/>
                  </a:lnTo>
                  <a:lnTo>
                    <a:pt x="20773" y="7940"/>
                  </a:lnTo>
                  <a:lnTo>
                    <a:pt x="20773" y="8110"/>
                  </a:lnTo>
                  <a:lnTo>
                    <a:pt x="20773" y="8279"/>
                  </a:lnTo>
                  <a:lnTo>
                    <a:pt x="20736" y="8430"/>
                  </a:lnTo>
                  <a:lnTo>
                    <a:pt x="20679" y="8580"/>
                  </a:lnTo>
                  <a:lnTo>
                    <a:pt x="20604" y="8712"/>
                  </a:lnTo>
                  <a:lnTo>
                    <a:pt x="20491" y="8862"/>
                  </a:lnTo>
                  <a:lnTo>
                    <a:pt x="20378" y="8994"/>
                  </a:lnTo>
                  <a:lnTo>
                    <a:pt x="20228" y="9107"/>
                  </a:lnTo>
                  <a:lnTo>
                    <a:pt x="20058" y="9220"/>
                  </a:lnTo>
                  <a:lnTo>
                    <a:pt x="19870" y="9333"/>
                  </a:lnTo>
                  <a:lnTo>
                    <a:pt x="19663" y="9427"/>
                  </a:lnTo>
                  <a:lnTo>
                    <a:pt x="19437" y="9521"/>
                  </a:lnTo>
                  <a:lnTo>
                    <a:pt x="19193" y="9615"/>
                  </a:lnTo>
                  <a:lnTo>
                    <a:pt x="18911" y="9690"/>
                  </a:lnTo>
                  <a:lnTo>
                    <a:pt x="18628" y="9747"/>
                  </a:lnTo>
                  <a:lnTo>
                    <a:pt x="18327" y="9803"/>
                  </a:lnTo>
                  <a:lnTo>
                    <a:pt x="18007" y="9860"/>
                  </a:lnTo>
                  <a:lnTo>
                    <a:pt x="17330" y="9935"/>
                  </a:lnTo>
                  <a:lnTo>
                    <a:pt x="16916" y="9954"/>
                  </a:lnTo>
                  <a:lnTo>
                    <a:pt x="16088" y="9954"/>
                  </a:lnTo>
                  <a:lnTo>
                    <a:pt x="15655" y="9935"/>
                  </a:lnTo>
                  <a:lnTo>
                    <a:pt x="14752" y="9878"/>
                  </a:lnTo>
                  <a:lnTo>
                    <a:pt x="13812" y="9766"/>
                  </a:lnTo>
                  <a:lnTo>
                    <a:pt x="12852" y="9615"/>
                  </a:lnTo>
                  <a:lnTo>
                    <a:pt x="11874" y="9427"/>
                  </a:lnTo>
                  <a:lnTo>
                    <a:pt x="10876" y="9182"/>
                  </a:lnTo>
                  <a:lnTo>
                    <a:pt x="9860" y="8900"/>
                  </a:lnTo>
                  <a:lnTo>
                    <a:pt x="8863" y="8580"/>
                  </a:lnTo>
                  <a:lnTo>
                    <a:pt x="7903" y="8223"/>
                  </a:lnTo>
                  <a:lnTo>
                    <a:pt x="6963" y="7846"/>
                  </a:lnTo>
                  <a:lnTo>
                    <a:pt x="6078" y="7451"/>
                  </a:lnTo>
                  <a:lnTo>
                    <a:pt x="5250" y="7018"/>
                  </a:lnTo>
                  <a:lnTo>
                    <a:pt x="4460" y="6586"/>
                  </a:lnTo>
                  <a:lnTo>
                    <a:pt x="4084" y="6360"/>
                  </a:lnTo>
                  <a:lnTo>
                    <a:pt x="3726" y="6115"/>
                  </a:lnTo>
                  <a:lnTo>
                    <a:pt x="3388" y="5890"/>
                  </a:lnTo>
                  <a:lnTo>
                    <a:pt x="3068" y="5645"/>
                  </a:lnTo>
                  <a:lnTo>
                    <a:pt x="2522" y="5212"/>
                  </a:lnTo>
                  <a:lnTo>
                    <a:pt x="2296" y="4986"/>
                  </a:lnTo>
                  <a:lnTo>
                    <a:pt x="2071" y="4779"/>
                  </a:lnTo>
                  <a:lnTo>
                    <a:pt x="1864" y="4572"/>
                  </a:lnTo>
                  <a:lnTo>
                    <a:pt x="1694" y="4365"/>
                  </a:lnTo>
                  <a:lnTo>
                    <a:pt x="1525" y="4158"/>
                  </a:lnTo>
                  <a:lnTo>
                    <a:pt x="1393" y="3951"/>
                  </a:lnTo>
                  <a:lnTo>
                    <a:pt x="1262" y="3745"/>
                  </a:lnTo>
                  <a:lnTo>
                    <a:pt x="1167" y="3556"/>
                  </a:lnTo>
                  <a:lnTo>
                    <a:pt x="1092" y="3368"/>
                  </a:lnTo>
                  <a:lnTo>
                    <a:pt x="1036" y="3180"/>
                  </a:lnTo>
                  <a:lnTo>
                    <a:pt x="998" y="3011"/>
                  </a:lnTo>
                  <a:lnTo>
                    <a:pt x="998" y="2841"/>
                  </a:lnTo>
                  <a:lnTo>
                    <a:pt x="1017" y="2672"/>
                  </a:lnTo>
                  <a:lnTo>
                    <a:pt x="1036" y="2522"/>
                  </a:lnTo>
                  <a:lnTo>
                    <a:pt x="1092" y="2390"/>
                  </a:lnTo>
                  <a:lnTo>
                    <a:pt x="1149" y="2277"/>
                  </a:lnTo>
                  <a:lnTo>
                    <a:pt x="1224" y="2164"/>
                  </a:lnTo>
                  <a:lnTo>
                    <a:pt x="1318" y="2051"/>
                  </a:lnTo>
                  <a:lnTo>
                    <a:pt x="1431" y="1938"/>
                  </a:lnTo>
                  <a:lnTo>
                    <a:pt x="1544" y="1844"/>
                  </a:lnTo>
                  <a:lnTo>
                    <a:pt x="1694" y="1750"/>
                  </a:lnTo>
                  <a:lnTo>
                    <a:pt x="1845" y="1656"/>
                  </a:lnTo>
                  <a:lnTo>
                    <a:pt x="2184" y="1487"/>
                  </a:lnTo>
                  <a:lnTo>
                    <a:pt x="2579" y="1336"/>
                  </a:lnTo>
                  <a:lnTo>
                    <a:pt x="3011" y="1223"/>
                  </a:lnTo>
                  <a:lnTo>
                    <a:pt x="3519" y="1129"/>
                  </a:lnTo>
                  <a:lnTo>
                    <a:pt x="3971" y="1054"/>
                  </a:lnTo>
                  <a:lnTo>
                    <a:pt x="4460" y="1016"/>
                  </a:lnTo>
                  <a:lnTo>
                    <a:pt x="4855" y="997"/>
                  </a:lnTo>
                  <a:lnTo>
                    <a:pt x="5269" y="979"/>
                  </a:lnTo>
                  <a:close/>
                  <a:moveTo>
                    <a:pt x="4799" y="0"/>
                  </a:moveTo>
                  <a:lnTo>
                    <a:pt x="4385" y="19"/>
                  </a:lnTo>
                  <a:lnTo>
                    <a:pt x="3952" y="57"/>
                  </a:lnTo>
                  <a:lnTo>
                    <a:pt x="3519" y="113"/>
                  </a:lnTo>
                  <a:lnTo>
                    <a:pt x="3124" y="188"/>
                  </a:lnTo>
                  <a:lnTo>
                    <a:pt x="2748" y="264"/>
                  </a:lnTo>
                  <a:lnTo>
                    <a:pt x="2409" y="358"/>
                  </a:lnTo>
                  <a:lnTo>
                    <a:pt x="2071" y="471"/>
                  </a:lnTo>
                  <a:lnTo>
                    <a:pt x="1770" y="583"/>
                  </a:lnTo>
                  <a:lnTo>
                    <a:pt x="1487" y="715"/>
                  </a:lnTo>
                  <a:lnTo>
                    <a:pt x="1224" y="866"/>
                  </a:lnTo>
                  <a:lnTo>
                    <a:pt x="979" y="1035"/>
                  </a:lnTo>
                  <a:lnTo>
                    <a:pt x="772" y="1204"/>
                  </a:lnTo>
                  <a:lnTo>
                    <a:pt x="584" y="1374"/>
                  </a:lnTo>
                  <a:lnTo>
                    <a:pt x="415" y="1581"/>
                  </a:lnTo>
                  <a:lnTo>
                    <a:pt x="283" y="1788"/>
                  </a:lnTo>
                  <a:lnTo>
                    <a:pt x="170" y="1995"/>
                  </a:lnTo>
                  <a:lnTo>
                    <a:pt x="95" y="2239"/>
                  </a:lnTo>
                  <a:lnTo>
                    <a:pt x="39" y="2465"/>
                  </a:lnTo>
                  <a:lnTo>
                    <a:pt x="1" y="2710"/>
                  </a:lnTo>
                  <a:lnTo>
                    <a:pt x="1" y="2954"/>
                  </a:lnTo>
                  <a:lnTo>
                    <a:pt x="39" y="3218"/>
                  </a:lnTo>
                  <a:lnTo>
                    <a:pt x="95" y="3462"/>
                  </a:lnTo>
                  <a:lnTo>
                    <a:pt x="170" y="3726"/>
                  </a:lnTo>
                  <a:lnTo>
                    <a:pt x="283" y="3989"/>
                  </a:lnTo>
                  <a:lnTo>
                    <a:pt x="415" y="4253"/>
                  </a:lnTo>
                  <a:lnTo>
                    <a:pt x="584" y="4535"/>
                  </a:lnTo>
                  <a:lnTo>
                    <a:pt x="772" y="4798"/>
                  </a:lnTo>
                  <a:lnTo>
                    <a:pt x="998" y="5062"/>
                  </a:lnTo>
                  <a:lnTo>
                    <a:pt x="1224" y="5344"/>
                  </a:lnTo>
                  <a:lnTo>
                    <a:pt x="1506" y="5607"/>
                  </a:lnTo>
                  <a:lnTo>
                    <a:pt x="1788" y="5890"/>
                  </a:lnTo>
                  <a:lnTo>
                    <a:pt x="2108" y="6172"/>
                  </a:lnTo>
                  <a:lnTo>
                    <a:pt x="2466" y="6435"/>
                  </a:lnTo>
                  <a:lnTo>
                    <a:pt x="2804" y="6699"/>
                  </a:lnTo>
                  <a:lnTo>
                    <a:pt x="3162" y="6943"/>
                  </a:lnTo>
                  <a:lnTo>
                    <a:pt x="3538" y="7188"/>
                  </a:lnTo>
                  <a:lnTo>
                    <a:pt x="3933" y="7432"/>
                  </a:lnTo>
                  <a:lnTo>
                    <a:pt x="4329" y="7658"/>
                  </a:lnTo>
                  <a:lnTo>
                    <a:pt x="4742" y="7884"/>
                  </a:lnTo>
                  <a:lnTo>
                    <a:pt x="5627" y="8336"/>
                  </a:lnTo>
                  <a:lnTo>
                    <a:pt x="6549" y="8749"/>
                  </a:lnTo>
                  <a:lnTo>
                    <a:pt x="7527" y="9145"/>
                  </a:lnTo>
                  <a:lnTo>
                    <a:pt x="8543" y="9521"/>
                  </a:lnTo>
                  <a:lnTo>
                    <a:pt x="9578" y="9860"/>
                  </a:lnTo>
                  <a:lnTo>
                    <a:pt x="10632" y="10142"/>
                  </a:lnTo>
                  <a:lnTo>
                    <a:pt x="11667" y="10405"/>
                  </a:lnTo>
                  <a:lnTo>
                    <a:pt x="12701" y="10593"/>
                  </a:lnTo>
                  <a:lnTo>
                    <a:pt x="13699" y="10763"/>
                  </a:lnTo>
                  <a:lnTo>
                    <a:pt x="14677" y="10876"/>
                  </a:lnTo>
                  <a:lnTo>
                    <a:pt x="15166" y="10913"/>
                  </a:lnTo>
                  <a:lnTo>
                    <a:pt x="15637" y="10932"/>
                  </a:lnTo>
                  <a:lnTo>
                    <a:pt x="16088" y="10951"/>
                  </a:lnTo>
                  <a:lnTo>
                    <a:pt x="16540" y="10951"/>
                  </a:lnTo>
                  <a:lnTo>
                    <a:pt x="16973" y="10932"/>
                  </a:lnTo>
                  <a:lnTo>
                    <a:pt x="17387" y="10913"/>
                  </a:lnTo>
                  <a:lnTo>
                    <a:pt x="17913" y="10876"/>
                  </a:lnTo>
                  <a:lnTo>
                    <a:pt x="18403" y="10800"/>
                  </a:lnTo>
                  <a:lnTo>
                    <a:pt x="18741" y="10744"/>
                  </a:lnTo>
                  <a:lnTo>
                    <a:pt x="19042" y="10669"/>
                  </a:lnTo>
                  <a:lnTo>
                    <a:pt x="19343" y="10593"/>
                  </a:lnTo>
                  <a:lnTo>
                    <a:pt x="19626" y="10499"/>
                  </a:lnTo>
                  <a:lnTo>
                    <a:pt x="19908" y="10405"/>
                  </a:lnTo>
                  <a:lnTo>
                    <a:pt x="20152" y="10292"/>
                  </a:lnTo>
                  <a:lnTo>
                    <a:pt x="20397" y="10179"/>
                  </a:lnTo>
                  <a:lnTo>
                    <a:pt x="20604" y="10048"/>
                  </a:lnTo>
                  <a:lnTo>
                    <a:pt x="20811" y="9916"/>
                  </a:lnTo>
                  <a:lnTo>
                    <a:pt x="20980" y="9766"/>
                  </a:lnTo>
                  <a:lnTo>
                    <a:pt x="21150" y="9615"/>
                  </a:lnTo>
                  <a:lnTo>
                    <a:pt x="21300" y="9446"/>
                  </a:lnTo>
                  <a:lnTo>
                    <a:pt x="21413" y="9276"/>
                  </a:lnTo>
                  <a:lnTo>
                    <a:pt x="21526" y="9088"/>
                  </a:lnTo>
                  <a:lnTo>
                    <a:pt x="21620" y="8900"/>
                  </a:lnTo>
                  <a:lnTo>
                    <a:pt x="21695" y="8712"/>
                  </a:lnTo>
                  <a:lnTo>
                    <a:pt x="21752" y="8467"/>
                  </a:lnTo>
                  <a:lnTo>
                    <a:pt x="21771" y="8223"/>
                  </a:lnTo>
                  <a:lnTo>
                    <a:pt x="21771" y="7978"/>
                  </a:lnTo>
                  <a:lnTo>
                    <a:pt x="21752" y="7733"/>
                  </a:lnTo>
                  <a:lnTo>
                    <a:pt x="21695" y="7470"/>
                  </a:lnTo>
                  <a:lnTo>
                    <a:pt x="21601" y="7207"/>
                  </a:lnTo>
                  <a:lnTo>
                    <a:pt x="21488" y="6943"/>
                  </a:lnTo>
                  <a:lnTo>
                    <a:pt x="21357" y="6680"/>
                  </a:lnTo>
                  <a:lnTo>
                    <a:pt x="21187" y="6416"/>
                  </a:lnTo>
                  <a:lnTo>
                    <a:pt x="20999" y="6153"/>
                  </a:lnTo>
                  <a:lnTo>
                    <a:pt x="20792" y="5871"/>
                  </a:lnTo>
                  <a:lnTo>
                    <a:pt x="20548" y="5607"/>
                  </a:lnTo>
                  <a:lnTo>
                    <a:pt x="20284" y="5325"/>
                  </a:lnTo>
                  <a:lnTo>
                    <a:pt x="19983" y="5062"/>
                  </a:lnTo>
                  <a:lnTo>
                    <a:pt x="19663" y="4779"/>
                  </a:lnTo>
                  <a:lnTo>
                    <a:pt x="19325" y="4516"/>
                  </a:lnTo>
                  <a:lnTo>
                    <a:pt x="18986" y="4253"/>
                  </a:lnTo>
                  <a:lnTo>
                    <a:pt x="18610" y="4008"/>
                  </a:lnTo>
                  <a:lnTo>
                    <a:pt x="18252" y="3763"/>
                  </a:lnTo>
                  <a:lnTo>
                    <a:pt x="17857" y="3519"/>
                  </a:lnTo>
                  <a:lnTo>
                    <a:pt x="17443" y="3274"/>
                  </a:lnTo>
                  <a:lnTo>
                    <a:pt x="17029" y="3048"/>
                  </a:lnTo>
                  <a:lnTo>
                    <a:pt x="16145" y="2616"/>
                  </a:lnTo>
                  <a:lnTo>
                    <a:pt x="15223" y="2183"/>
                  </a:lnTo>
                  <a:lnTo>
                    <a:pt x="14244" y="1788"/>
                  </a:lnTo>
                  <a:lnTo>
                    <a:pt x="13247" y="1430"/>
                  </a:lnTo>
                  <a:lnTo>
                    <a:pt x="12212" y="1092"/>
                  </a:lnTo>
                  <a:lnTo>
                    <a:pt x="11159" y="790"/>
                  </a:lnTo>
                  <a:lnTo>
                    <a:pt x="10105" y="546"/>
                  </a:lnTo>
                  <a:lnTo>
                    <a:pt x="9089" y="339"/>
                  </a:lnTo>
                  <a:lnTo>
                    <a:pt x="8073" y="188"/>
                  </a:lnTo>
                  <a:lnTo>
                    <a:pt x="7094" y="75"/>
                  </a:lnTo>
                  <a:lnTo>
                    <a:pt x="6624" y="38"/>
                  </a:lnTo>
                  <a:lnTo>
                    <a:pt x="61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43"/>
            <p:cNvSpPr/>
            <p:nvPr/>
          </p:nvSpPr>
          <p:spPr>
            <a:xfrm>
              <a:off x="5221075" y="262650"/>
              <a:ext cx="244150" cy="557925"/>
            </a:xfrm>
            <a:custGeom>
              <a:avLst/>
              <a:gdLst/>
              <a:ahLst/>
              <a:cxnLst/>
              <a:rect l="l" t="t" r="r" b="b"/>
              <a:pathLst>
                <a:path w="9766" h="22317" extrusionOk="0">
                  <a:moveTo>
                    <a:pt x="3556" y="998"/>
                  </a:moveTo>
                  <a:lnTo>
                    <a:pt x="3726" y="1036"/>
                  </a:lnTo>
                  <a:lnTo>
                    <a:pt x="3895" y="1092"/>
                  </a:lnTo>
                  <a:lnTo>
                    <a:pt x="4064" y="1167"/>
                  </a:lnTo>
                  <a:lnTo>
                    <a:pt x="4252" y="1280"/>
                  </a:lnTo>
                  <a:lnTo>
                    <a:pt x="4422" y="1412"/>
                  </a:lnTo>
                  <a:lnTo>
                    <a:pt x="4610" y="1544"/>
                  </a:lnTo>
                  <a:lnTo>
                    <a:pt x="4798" y="1713"/>
                  </a:lnTo>
                  <a:lnTo>
                    <a:pt x="4967" y="1901"/>
                  </a:lnTo>
                  <a:lnTo>
                    <a:pt x="5156" y="2108"/>
                  </a:lnTo>
                  <a:lnTo>
                    <a:pt x="5344" y="2334"/>
                  </a:lnTo>
                  <a:lnTo>
                    <a:pt x="5532" y="2597"/>
                  </a:lnTo>
                  <a:lnTo>
                    <a:pt x="5720" y="2861"/>
                  </a:lnTo>
                  <a:lnTo>
                    <a:pt x="6078" y="3444"/>
                  </a:lnTo>
                  <a:lnTo>
                    <a:pt x="6435" y="4122"/>
                  </a:lnTo>
                  <a:lnTo>
                    <a:pt x="6793" y="4855"/>
                  </a:lnTo>
                  <a:lnTo>
                    <a:pt x="7112" y="5646"/>
                  </a:lnTo>
                  <a:lnTo>
                    <a:pt x="7432" y="6530"/>
                  </a:lnTo>
                  <a:lnTo>
                    <a:pt x="7714" y="7452"/>
                  </a:lnTo>
                  <a:lnTo>
                    <a:pt x="7978" y="8430"/>
                  </a:lnTo>
                  <a:lnTo>
                    <a:pt x="8223" y="9484"/>
                  </a:lnTo>
                  <a:lnTo>
                    <a:pt x="8411" y="10575"/>
                  </a:lnTo>
                  <a:lnTo>
                    <a:pt x="8580" y="11685"/>
                  </a:lnTo>
                  <a:lnTo>
                    <a:pt x="8693" y="12739"/>
                  </a:lnTo>
                  <a:lnTo>
                    <a:pt x="8749" y="13774"/>
                  </a:lnTo>
                  <a:lnTo>
                    <a:pt x="8768" y="14734"/>
                  </a:lnTo>
                  <a:lnTo>
                    <a:pt x="8749" y="15656"/>
                  </a:lnTo>
                  <a:lnTo>
                    <a:pt x="8693" y="16521"/>
                  </a:lnTo>
                  <a:lnTo>
                    <a:pt x="8599" y="17330"/>
                  </a:lnTo>
                  <a:lnTo>
                    <a:pt x="8467" y="18083"/>
                  </a:lnTo>
                  <a:lnTo>
                    <a:pt x="8317" y="18760"/>
                  </a:lnTo>
                  <a:lnTo>
                    <a:pt x="8223" y="19061"/>
                  </a:lnTo>
                  <a:lnTo>
                    <a:pt x="8128" y="19362"/>
                  </a:lnTo>
                  <a:lnTo>
                    <a:pt x="8016" y="19644"/>
                  </a:lnTo>
                  <a:lnTo>
                    <a:pt x="7921" y="19889"/>
                  </a:lnTo>
                  <a:lnTo>
                    <a:pt x="7790" y="20134"/>
                  </a:lnTo>
                  <a:lnTo>
                    <a:pt x="7677" y="20359"/>
                  </a:lnTo>
                  <a:lnTo>
                    <a:pt x="7545" y="20548"/>
                  </a:lnTo>
                  <a:lnTo>
                    <a:pt x="7413" y="20717"/>
                  </a:lnTo>
                  <a:lnTo>
                    <a:pt x="7282" y="20867"/>
                  </a:lnTo>
                  <a:lnTo>
                    <a:pt x="7150" y="20999"/>
                  </a:lnTo>
                  <a:lnTo>
                    <a:pt x="7000" y="21112"/>
                  </a:lnTo>
                  <a:lnTo>
                    <a:pt x="6849" y="21206"/>
                  </a:lnTo>
                  <a:lnTo>
                    <a:pt x="6698" y="21263"/>
                  </a:lnTo>
                  <a:lnTo>
                    <a:pt x="6548" y="21300"/>
                  </a:lnTo>
                  <a:lnTo>
                    <a:pt x="6379" y="21319"/>
                  </a:lnTo>
                  <a:lnTo>
                    <a:pt x="6228" y="21300"/>
                  </a:lnTo>
                  <a:lnTo>
                    <a:pt x="6059" y="21263"/>
                  </a:lnTo>
                  <a:lnTo>
                    <a:pt x="5871" y="21206"/>
                  </a:lnTo>
                  <a:lnTo>
                    <a:pt x="5701" y="21131"/>
                  </a:lnTo>
                  <a:lnTo>
                    <a:pt x="5532" y="21037"/>
                  </a:lnTo>
                  <a:lnTo>
                    <a:pt x="5344" y="20905"/>
                  </a:lnTo>
                  <a:lnTo>
                    <a:pt x="5156" y="20755"/>
                  </a:lnTo>
                  <a:lnTo>
                    <a:pt x="4986" y="20585"/>
                  </a:lnTo>
                  <a:lnTo>
                    <a:pt x="4798" y="20397"/>
                  </a:lnTo>
                  <a:lnTo>
                    <a:pt x="4610" y="20190"/>
                  </a:lnTo>
                  <a:lnTo>
                    <a:pt x="4422" y="19964"/>
                  </a:lnTo>
                  <a:lnTo>
                    <a:pt x="4234" y="19720"/>
                  </a:lnTo>
                  <a:lnTo>
                    <a:pt x="4045" y="19456"/>
                  </a:lnTo>
                  <a:lnTo>
                    <a:pt x="3688" y="18854"/>
                  </a:lnTo>
                  <a:lnTo>
                    <a:pt x="3330" y="18196"/>
                  </a:lnTo>
                  <a:lnTo>
                    <a:pt x="2992" y="17462"/>
                  </a:lnTo>
                  <a:lnTo>
                    <a:pt x="2653" y="16653"/>
                  </a:lnTo>
                  <a:lnTo>
                    <a:pt x="2333" y="15787"/>
                  </a:lnTo>
                  <a:lnTo>
                    <a:pt x="2051" y="14865"/>
                  </a:lnTo>
                  <a:lnTo>
                    <a:pt x="1788" y="13868"/>
                  </a:lnTo>
                  <a:lnTo>
                    <a:pt x="1562" y="12833"/>
                  </a:lnTo>
                  <a:lnTo>
                    <a:pt x="1355" y="11723"/>
                  </a:lnTo>
                  <a:lnTo>
                    <a:pt x="1204" y="10632"/>
                  </a:lnTo>
                  <a:lnTo>
                    <a:pt x="1091" y="9559"/>
                  </a:lnTo>
                  <a:lnTo>
                    <a:pt x="1016" y="8543"/>
                  </a:lnTo>
                  <a:lnTo>
                    <a:pt x="997" y="7565"/>
                  </a:lnTo>
                  <a:lnTo>
                    <a:pt x="1016" y="6643"/>
                  </a:lnTo>
                  <a:lnTo>
                    <a:pt x="1073" y="5777"/>
                  </a:lnTo>
                  <a:lnTo>
                    <a:pt x="1167" y="4968"/>
                  </a:lnTo>
                  <a:lnTo>
                    <a:pt x="1298" y="4234"/>
                  </a:lnTo>
                  <a:lnTo>
                    <a:pt x="1468" y="3557"/>
                  </a:lnTo>
                  <a:lnTo>
                    <a:pt x="1543" y="3237"/>
                  </a:lnTo>
                  <a:lnTo>
                    <a:pt x="1637" y="2936"/>
                  </a:lnTo>
                  <a:lnTo>
                    <a:pt x="1750" y="2673"/>
                  </a:lnTo>
                  <a:lnTo>
                    <a:pt x="1863" y="2409"/>
                  </a:lnTo>
                  <a:lnTo>
                    <a:pt x="1976" y="2183"/>
                  </a:lnTo>
                  <a:lnTo>
                    <a:pt x="2089" y="1958"/>
                  </a:lnTo>
                  <a:lnTo>
                    <a:pt x="2220" y="1770"/>
                  </a:lnTo>
                  <a:lnTo>
                    <a:pt x="2352" y="1581"/>
                  </a:lnTo>
                  <a:lnTo>
                    <a:pt x="2484" y="1431"/>
                  </a:lnTo>
                  <a:lnTo>
                    <a:pt x="2634" y="1299"/>
                  </a:lnTo>
                  <a:lnTo>
                    <a:pt x="2766" y="1186"/>
                  </a:lnTo>
                  <a:lnTo>
                    <a:pt x="2917" y="1111"/>
                  </a:lnTo>
                  <a:lnTo>
                    <a:pt x="3067" y="1055"/>
                  </a:lnTo>
                  <a:lnTo>
                    <a:pt x="3236" y="1017"/>
                  </a:lnTo>
                  <a:lnTo>
                    <a:pt x="3387" y="998"/>
                  </a:lnTo>
                  <a:close/>
                  <a:moveTo>
                    <a:pt x="3312" y="1"/>
                  </a:moveTo>
                  <a:lnTo>
                    <a:pt x="3067" y="20"/>
                  </a:lnTo>
                  <a:lnTo>
                    <a:pt x="2822" y="76"/>
                  </a:lnTo>
                  <a:lnTo>
                    <a:pt x="2597" y="170"/>
                  </a:lnTo>
                  <a:lnTo>
                    <a:pt x="2371" y="264"/>
                  </a:lnTo>
                  <a:lnTo>
                    <a:pt x="2164" y="415"/>
                  </a:lnTo>
                  <a:lnTo>
                    <a:pt x="1957" y="565"/>
                  </a:lnTo>
                  <a:lnTo>
                    <a:pt x="1750" y="753"/>
                  </a:lnTo>
                  <a:lnTo>
                    <a:pt x="1562" y="979"/>
                  </a:lnTo>
                  <a:lnTo>
                    <a:pt x="1392" y="1205"/>
                  </a:lnTo>
                  <a:lnTo>
                    <a:pt x="1223" y="1468"/>
                  </a:lnTo>
                  <a:lnTo>
                    <a:pt x="1054" y="1770"/>
                  </a:lnTo>
                  <a:lnTo>
                    <a:pt x="922" y="2071"/>
                  </a:lnTo>
                  <a:lnTo>
                    <a:pt x="772" y="2409"/>
                  </a:lnTo>
                  <a:lnTo>
                    <a:pt x="640" y="2786"/>
                  </a:lnTo>
                  <a:lnTo>
                    <a:pt x="527" y="3162"/>
                  </a:lnTo>
                  <a:lnTo>
                    <a:pt x="414" y="3576"/>
                  </a:lnTo>
                  <a:lnTo>
                    <a:pt x="320" y="3990"/>
                  </a:lnTo>
                  <a:lnTo>
                    <a:pt x="245" y="4423"/>
                  </a:lnTo>
                  <a:lnTo>
                    <a:pt x="188" y="4855"/>
                  </a:lnTo>
                  <a:lnTo>
                    <a:pt x="132" y="5288"/>
                  </a:lnTo>
                  <a:lnTo>
                    <a:pt x="75" y="5740"/>
                  </a:lnTo>
                  <a:lnTo>
                    <a:pt x="38" y="6210"/>
                  </a:lnTo>
                  <a:lnTo>
                    <a:pt x="19" y="6699"/>
                  </a:lnTo>
                  <a:lnTo>
                    <a:pt x="0" y="7678"/>
                  </a:lnTo>
                  <a:lnTo>
                    <a:pt x="38" y="8694"/>
                  </a:lnTo>
                  <a:lnTo>
                    <a:pt x="113" y="9747"/>
                  </a:lnTo>
                  <a:lnTo>
                    <a:pt x="226" y="10801"/>
                  </a:lnTo>
                  <a:lnTo>
                    <a:pt x="376" y="11892"/>
                  </a:lnTo>
                  <a:lnTo>
                    <a:pt x="565" y="12965"/>
                  </a:lnTo>
                  <a:lnTo>
                    <a:pt x="809" y="14019"/>
                  </a:lnTo>
                  <a:lnTo>
                    <a:pt x="1073" y="15035"/>
                  </a:lnTo>
                  <a:lnTo>
                    <a:pt x="1374" y="15994"/>
                  </a:lnTo>
                  <a:lnTo>
                    <a:pt x="1694" y="16935"/>
                  </a:lnTo>
                  <a:lnTo>
                    <a:pt x="1863" y="17368"/>
                  </a:lnTo>
                  <a:lnTo>
                    <a:pt x="2051" y="17800"/>
                  </a:lnTo>
                  <a:lnTo>
                    <a:pt x="2239" y="18233"/>
                  </a:lnTo>
                  <a:lnTo>
                    <a:pt x="2427" y="18628"/>
                  </a:lnTo>
                  <a:lnTo>
                    <a:pt x="2634" y="19024"/>
                  </a:lnTo>
                  <a:lnTo>
                    <a:pt x="2841" y="19381"/>
                  </a:lnTo>
                  <a:lnTo>
                    <a:pt x="3067" y="19757"/>
                  </a:lnTo>
                  <a:lnTo>
                    <a:pt x="3293" y="20115"/>
                  </a:lnTo>
                  <a:lnTo>
                    <a:pt x="3537" y="20453"/>
                  </a:lnTo>
                  <a:lnTo>
                    <a:pt x="3763" y="20755"/>
                  </a:lnTo>
                  <a:lnTo>
                    <a:pt x="4008" y="21018"/>
                  </a:lnTo>
                  <a:lnTo>
                    <a:pt x="4252" y="21281"/>
                  </a:lnTo>
                  <a:lnTo>
                    <a:pt x="4497" y="21488"/>
                  </a:lnTo>
                  <a:lnTo>
                    <a:pt x="4742" y="21695"/>
                  </a:lnTo>
                  <a:lnTo>
                    <a:pt x="4986" y="21865"/>
                  </a:lnTo>
                  <a:lnTo>
                    <a:pt x="5231" y="22015"/>
                  </a:lnTo>
                  <a:lnTo>
                    <a:pt x="5475" y="22128"/>
                  </a:lnTo>
                  <a:lnTo>
                    <a:pt x="5720" y="22203"/>
                  </a:lnTo>
                  <a:lnTo>
                    <a:pt x="5965" y="22279"/>
                  </a:lnTo>
                  <a:lnTo>
                    <a:pt x="6209" y="22297"/>
                  </a:lnTo>
                  <a:lnTo>
                    <a:pt x="6454" y="22316"/>
                  </a:lnTo>
                  <a:lnTo>
                    <a:pt x="6698" y="22279"/>
                  </a:lnTo>
                  <a:lnTo>
                    <a:pt x="6943" y="22222"/>
                  </a:lnTo>
                  <a:lnTo>
                    <a:pt x="7169" y="22147"/>
                  </a:lnTo>
                  <a:lnTo>
                    <a:pt x="7395" y="22034"/>
                  </a:lnTo>
                  <a:lnTo>
                    <a:pt x="7602" y="21902"/>
                  </a:lnTo>
                  <a:lnTo>
                    <a:pt x="7809" y="21733"/>
                  </a:lnTo>
                  <a:lnTo>
                    <a:pt x="8016" y="21545"/>
                  </a:lnTo>
                  <a:lnTo>
                    <a:pt x="8204" y="21338"/>
                  </a:lnTo>
                  <a:lnTo>
                    <a:pt x="8373" y="21093"/>
                  </a:lnTo>
                  <a:lnTo>
                    <a:pt x="8542" y="20830"/>
                  </a:lnTo>
                  <a:lnTo>
                    <a:pt x="8712" y="20548"/>
                  </a:lnTo>
                  <a:lnTo>
                    <a:pt x="8862" y="20228"/>
                  </a:lnTo>
                  <a:lnTo>
                    <a:pt x="8994" y="19889"/>
                  </a:lnTo>
                  <a:lnTo>
                    <a:pt x="9126" y="19532"/>
                  </a:lnTo>
                  <a:lnTo>
                    <a:pt x="9239" y="19155"/>
                  </a:lnTo>
                  <a:lnTo>
                    <a:pt x="9351" y="18741"/>
                  </a:lnTo>
                  <a:lnTo>
                    <a:pt x="9446" y="18309"/>
                  </a:lnTo>
                  <a:lnTo>
                    <a:pt x="9521" y="17895"/>
                  </a:lnTo>
                  <a:lnTo>
                    <a:pt x="9596" y="17462"/>
                  </a:lnTo>
                  <a:lnTo>
                    <a:pt x="9652" y="17010"/>
                  </a:lnTo>
                  <a:lnTo>
                    <a:pt x="9690" y="16559"/>
                  </a:lnTo>
                  <a:lnTo>
                    <a:pt x="9728" y="16088"/>
                  </a:lnTo>
                  <a:lnTo>
                    <a:pt x="9747" y="15618"/>
                  </a:lnTo>
                  <a:lnTo>
                    <a:pt x="9765" y="14639"/>
                  </a:lnTo>
                  <a:lnTo>
                    <a:pt x="9747" y="13605"/>
                  </a:lnTo>
                  <a:lnTo>
                    <a:pt x="9671" y="12570"/>
                  </a:lnTo>
                  <a:lnTo>
                    <a:pt x="9558" y="11497"/>
                  </a:lnTo>
                  <a:lnTo>
                    <a:pt x="9408" y="10425"/>
                  </a:lnTo>
                  <a:lnTo>
                    <a:pt x="9201" y="9352"/>
                  </a:lnTo>
                  <a:lnTo>
                    <a:pt x="8975" y="8299"/>
                  </a:lnTo>
                  <a:lnTo>
                    <a:pt x="8712" y="7283"/>
                  </a:lnTo>
                  <a:lnTo>
                    <a:pt x="8411" y="6304"/>
                  </a:lnTo>
                  <a:lnTo>
                    <a:pt x="8072" y="5382"/>
                  </a:lnTo>
                  <a:lnTo>
                    <a:pt x="7903" y="4931"/>
                  </a:lnTo>
                  <a:lnTo>
                    <a:pt x="7714" y="4498"/>
                  </a:lnTo>
                  <a:lnTo>
                    <a:pt x="7526" y="4084"/>
                  </a:lnTo>
                  <a:lnTo>
                    <a:pt x="7338" y="3689"/>
                  </a:lnTo>
                  <a:lnTo>
                    <a:pt x="7131" y="3294"/>
                  </a:lnTo>
                  <a:lnTo>
                    <a:pt x="6924" y="2917"/>
                  </a:lnTo>
                  <a:lnTo>
                    <a:pt x="6698" y="2541"/>
                  </a:lnTo>
                  <a:lnTo>
                    <a:pt x="6473" y="2183"/>
                  </a:lnTo>
                  <a:lnTo>
                    <a:pt x="6247" y="1864"/>
                  </a:lnTo>
                  <a:lnTo>
                    <a:pt x="6002" y="1563"/>
                  </a:lnTo>
                  <a:lnTo>
                    <a:pt x="5758" y="1280"/>
                  </a:lnTo>
                  <a:lnTo>
                    <a:pt x="5532" y="1036"/>
                  </a:lnTo>
                  <a:lnTo>
                    <a:pt x="5287" y="810"/>
                  </a:lnTo>
                  <a:lnTo>
                    <a:pt x="5043" y="622"/>
                  </a:lnTo>
                  <a:lnTo>
                    <a:pt x="4798" y="452"/>
                  </a:lnTo>
                  <a:lnTo>
                    <a:pt x="4553" y="302"/>
                  </a:lnTo>
                  <a:lnTo>
                    <a:pt x="4290" y="189"/>
                  </a:lnTo>
                  <a:lnTo>
                    <a:pt x="4045" y="95"/>
                  </a:lnTo>
                  <a:lnTo>
                    <a:pt x="3801" y="39"/>
                  </a:lnTo>
                  <a:lnTo>
                    <a:pt x="35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43"/>
            <p:cNvSpPr/>
            <p:nvPr/>
          </p:nvSpPr>
          <p:spPr>
            <a:xfrm>
              <a:off x="5103000" y="352975"/>
              <a:ext cx="480300" cy="377275"/>
            </a:xfrm>
            <a:custGeom>
              <a:avLst/>
              <a:gdLst/>
              <a:ahLst/>
              <a:cxnLst/>
              <a:rect l="l" t="t" r="r" b="b"/>
              <a:pathLst>
                <a:path w="19212" h="15091" extrusionOk="0">
                  <a:moveTo>
                    <a:pt x="16182" y="979"/>
                  </a:moveTo>
                  <a:lnTo>
                    <a:pt x="16596" y="998"/>
                  </a:lnTo>
                  <a:lnTo>
                    <a:pt x="16972" y="1035"/>
                  </a:lnTo>
                  <a:lnTo>
                    <a:pt x="17141" y="1073"/>
                  </a:lnTo>
                  <a:lnTo>
                    <a:pt x="17311" y="1129"/>
                  </a:lnTo>
                  <a:lnTo>
                    <a:pt x="17461" y="1186"/>
                  </a:lnTo>
                  <a:lnTo>
                    <a:pt x="17593" y="1242"/>
                  </a:lnTo>
                  <a:lnTo>
                    <a:pt x="17706" y="1336"/>
                  </a:lnTo>
                  <a:lnTo>
                    <a:pt x="17819" y="1412"/>
                  </a:lnTo>
                  <a:lnTo>
                    <a:pt x="17913" y="1506"/>
                  </a:lnTo>
                  <a:lnTo>
                    <a:pt x="18007" y="1619"/>
                  </a:lnTo>
                  <a:lnTo>
                    <a:pt x="18082" y="1750"/>
                  </a:lnTo>
                  <a:lnTo>
                    <a:pt x="18157" y="1901"/>
                  </a:lnTo>
                  <a:lnTo>
                    <a:pt x="18195" y="2070"/>
                  </a:lnTo>
                  <a:lnTo>
                    <a:pt x="18214" y="2240"/>
                  </a:lnTo>
                  <a:lnTo>
                    <a:pt x="18214" y="2428"/>
                  </a:lnTo>
                  <a:lnTo>
                    <a:pt x="18214" y="2635"/>
                  </a:lnTo>
                  <a:lnTo>
                    <a:pt x="18176" y="2860"/>
                  </a:lnTo>
                  <a:lnTo>
                    <a:pt x="18120" y="3086"/>
                  </a:lnTo>
                  <a:lnTo>
                    <a:pt x="18045" y="3331"/>
                  </a:lnTo>
                  <a:lnTo>
                    <a:pt x="17969" y="3575"/>
                  </a:lnTo>
                  <a:lnTo>
                    <a:pt x="17856" y="3839"/>
                  </a:lnTo>
                  <a:lnTo>
                    <a:pt x="17743" y="4102"/>
                  </a:lnTo>
                  <a:lnTo>
                    <a:pt x="17593" y="4366"/>
                  </a:lnTo>
                  <a:lnTo>
                    <a:pt x="17442" y="4648"/>
                  </a:lnTo>
                  <a:lnTo>
                    <a:pt x="17066" y="5250"/>
                  </a:lnTo>
                  <a:lnTo>
                    <a:pt x="16615" y="5852"/>
                  </a:lnTo>
                  <a:lnTo>
                    <a:pt x="16107" y="6492"/>
                  </a:lnTo>
                  <a:lnTo>
                    <a:pt x="15523" y="7132"/>
                  </a:lnTo>
                  <a:lnTo>
                    <a:pt x="14884" y="7809"/>
                  </a:lnTo>
                  <a:lnTo>
                    <a:pt x="14187" y="8468"/>
                  </a:lnTo>
                  <a:lnTo>
                    <a:pt x="13397" y="9145"/>
                  </a:lnTo>
                  <a:lnTo>
                    <a:pt x="12569" y="9803"/>
                  </a:lnTo>
                  <a:lnTo>
                    <a:pt x="11666" y="10462"/>
                  </a:lnTo>
                  <a:lnTo>
                    <a:pt x="10801" y="11045"/>
                  </a:lnTo>
                  <a:lnTo>
                    <a:pt x="9935" y="11591"/>
                  </a:lnTo>
                  <a:lnTo>
                    <a:pt x="9070" y="12099"/>
                  </a:lnTo>
                  <a:lnTo>
                    <a:pt x="8204" y="12551"/>
                  </a:lnTo>
                  <a:lnTo>
                    <a:pt x="7357" y="12946"/>
                  </a:lnTo>
                  <a:lnTo>
                    <a:pt x="6511" y="13284"/>
                  </a:lnTo>
                  <a:lnTo>
                    <a:pt x="6115" y="13454"/>
                  </a:lnTo>
                  <a:lnTo>
                    <a:pt x="5702" y="13585"/>
                  </a:lnTo>
                  <a:lnTo>
                    <a:pt x="5306" y="13698"/>
                  </a:lnTo>
                  <a:lnTo>
                    <a:pt x="4930" y="13811"/>
                  </a:lnTo>
                  <a:lnTo>
                    <a:pt x="4253" y="13962"/>
                  </a:lnTo>
                  <a:lnTo>
                    <a:pt x="3933" y="14018"/>
                  </a:lnTo>
                  <a:lnTo>
                    <a:pt x="3632" y="14056"/>
                  </a:lnTo>
                  <a:lnTo>
                    <a:pt x="3331" y="14093"/>
                  </a:lnTo>
                  <a:lnTo>
                    <a:pt x="2559" y="14093"/>
                  </a:lnTo>
                  <a:lnTo>
                    <a:pt x="2334" y="14056"/>
                  </a:lnTo>
                  <a:lnTo>
                    <a:pt x="2108" y="14018"/>
                  </a:lnTo>
                  <a:lnTo>
                    <a:pt x="1920" y="13962"/>
                  </a:lnTo>
                  <a:lnTo>
                    <a:pt x="1731" y="13886"/>
                  </a:lnTo>
                  <a:lnTo>
                    <a:pt x="1581" y="13811"/>
                  </a:lnTo>
                  <a:lnTo>
                    <a:pt x="1430" y="13717"/>
                  </a:lnTo>
                  <a:lnTo>
                    <a:pt x="1317" y="13604"/>
                  </a:lnTo>
                  <a:lnTo>
                    <a:pt x="1205" y="13472"/>
                  </a:lnTo>
                  <a:lnTo>
                    <a:pt x="1129" y="13341"/>
                  </a:lnTo>
                  <a:lnTo>
                    <a:pt x="1073" y="13190"/>
                  </a:lnTo>
                  <a:lnTo>
                    <a:pt x="1016" y="13021"/>
                  </a:lnTo>
                  <a:lnTo>
                    <a:pt x="998" y="12833"/>
                  </a:lnTo>
                  <a:lnTo>
                    <a:pt x="998" y="12645"/>
                  </a:lnTo>
                  <a:lnTo>
                    <a:pt x="998" y="12438"/>
                  </a:lnTo>
                  <a:lnTo>
                    <a:pt x="1035" y="12231"/>
                  </a:lnTo>
                  <a:lnTo>
                    <a:pt x="1092" y="12005"/>
                  </a:lnTo>
                  <a:lnTo>
                    <a:pt x="1148" y="11779"/>
                  </a:lnTo>
                  <a:lnTo>
                    <a:pt x="1242" y="11516"/>
                  </a:lnTo>
                  <a:lnTo>
                    <a:pt x="1336" y="11271"/>
                  </a:lnTo>
                  <a:lnTo>
                    <a:pt x="1468" y="11008"/>
                  </a:lnTo>
                  <a:lnTo>
                    <a:pt x="1600" y="10725"/>
                  </a:lnTo>
                  <a:lnTo>
                    <a:pt x="1769" y="10443"/>
                  </a:lnTo>
                  <a:lnTo>
                    <a:pt x="2127" y="9860"/>
                  </a:lnTo>
                  <a:lnTo>
                    <a:pt x="2371" y="9540"/>
                  </a:lnTo>
                  <a:lnTo>
                    <a:pt x="2616" y="9201"/>
                  </a:lnTo>
                  <a:lnTo>
                    <a:pt x="2879" y="8863"/>
                  </a:lnTo>
                  <a:lnTo>
                    <a:pt x="3161" y="8524"/>
                  </a:lnTo>
                  <a:lnTo>
                    <a:pt x="3763" y="7865"/>
                  </a:lnTo>
                  <a:lnTo>
                    <a:pt x="4422" y="7188"/>
                  </a:lnTo>
                  <a:lnTo>
                    <a:pt x="5137" y="6530"/>
                  </a:lnTo>
                  <a:lnTo>
                    <a:pt x="5890" y="5871"/>
                  </a:lnTo>
                  <a:lnTo>
                    <a:pt x="6699" y="5231"/>
                  </a:lnTo>
                  <a:lnTo>
                    <a:pt x="7545" y="4629"/>
                  </a:lnTo>
                  <a:lnTo>
                    <a:pt x="8411" y="4027"/>
                  </a:lnTo>
                  <a:lnTo>
                    <a:pt x="9276" y="3481"/>
                  </a:lnTo>
                  <a:lnTo>
                    <a:pt x="10161" y="2992"/>
                  </a:lnTo>
                  <a:lnTo>
                    <a:pt x="11008" y="2541"/>
                  </a:lnTo>
                  <a:lnTo>
                    <a:pt x="11873" y="2127"/>
                  </a:lnTo>
                  <a:lnTo>
                    <a:pt x="12701" y="1788"/>
                  </a:lnTo>
                  <a:lnTo>
                    <a:pt x="13115" y="1637"/>
                  </a:lnTo>
                  <a:lnTo>
                    <a:pt x="13510" y="1506"/>
                  </a:lnTo>
                  <a:lnTo>
                    <a:pt x="13905" y="1374"/>
                  </a:lnTo>
                  <a:lnTo>
                    <a:pt x="14300" y="1280"/>
                  </a:lnTo>
                  <a:lnTo>
                    <a:pt x="14771" y="1167"/>
                  </a:lnTo>
                  <a:lnTo>
                    <a:pt x="15222" y="1073"/>
                  </a:lnTo>
                  <a:lnTo>
                    <a:pt x="15711" y="1017"/>
                  </a:lnTo>
                  <a:lnTo>
                    <a:pt x="16182" y="979"/>
                  </a:lnTo>
                  <a:close/>
                  <a:moveTo>
                    <a:pt x="16031" y="0"/>
                  </a:moveTo>
                  <a:lnTo>
                    <a:pt x="15655" y="19"/>
                  </a:lnTo>
                  <a:lnTo>
                    <a:pt x="15279" y="57"/>
                  </a:lnTo>
                  <a:lnTo>
                    <a:pt x="14884" y="132"/>
                  </a:lnTo>
                  <a:lnTo>
                    <a:pt x="14470" y="207"/>
                  </a:lnTo>
                  <a:lnTo>
                    <a:pt x="14037" y="302"/>
                  </a:lnTo>
                  <a:lnTo>
                    <a:pt x="13642" y="414"/>
                  </a:lnTo>
                  <a:lnTo>
                    <a:pt x="13228" y="546"/>
                  </a:lnTo>
                  <a:lnTo>
                    <a:pt x="12795" y="697"/>
                  </a:lnTo>
                  <a:lnTo>
                    <a:pt x="12362" y="847"/>
                  </a:lnTo>
                  <a:lnTo>
                    <a:pt x="11929" y="1035"/>
                  </a:lnTo>
                  <a:lnTo>
                    <a:pt x="11497" y="1223"/>
                  </a:lnTo>
                  <a:lnTo>
                    <a:pt x="10594" y="1637"/>
                  </a:lnTo>
                  <a:lnTo>
                    <a:pt x="9690" y="2108"/>
                  </a:lnTo>
                  <a:lnTo>
                    <a:pt x="8787" y="2616"/>
                  </a:lnTo>
                  <a:lnTo>
                    <a:pt x="7865" y="3199"/>
                  </a:lnTo>
                  <a:lnTo>
                    <a:pt x="6962" y="3801"/>
                  </a:lnTo>
                  <a:lnTo>
                    <a:pt x="6097" y="4460"/>
                  </a:lnTo>
                  <a:lnTo>
                    <a:pt x="5250" y="5118"/>
                  </a:lnTo>
                  <a:lnTo>
                    <a:pt x="4460" y="5796"/>
                  </a:lnTo>
                  <a:lnTo>
                    <a:pt x="3707" y="6492"/>
                  </a:lnTo>
                  <a:lnTo>
                    <a:pt x="3011" y="7207"/>
                  </a:lnTo>
                  <a:lnTo>
                    <a:pt x="2691" y="7546"/>
                  </a:lnTo>
                  <a:lnTo>
                    <a:pt x="2390" y="7903"/>
                  </a:lnTo>
                  <a:lnTo>
                    <a:pt x="2089" y="8261"/>
                  </a:lnTo>
                  <a:lnTo>
                    <a:pt x="1807" y="8618"/>
                  </a:lnTo>
                  <a:lnTo>
                    <a:pt x="1562" y="8957"/>
                  </a:lnTo>
                  <a:lnTo>
                    <a:pt x="1317" y="9314"/>
                  </a:lnTo>
                  <a:lnTo>
                    <a:pt x="1073" y="9672"/>
                  </a:lnTo>
                  <a:lnTo>
                    <a:pt x="847" y="10029"/>
                  </a:lnTo>
                  <a:lnTo>
                    <a:pt x="659" y="10387"/>
                  </a:lnTo>
                  <a:lnTo>
                    <a:pt x="490" y="10744"/>
                  </a:lnTo>
                  <a:lnTo>
                    <a:pt x="358" y="11064"/>
                  </a:lnTo>
                  <a:lnTo>
                    <a:pt x="226" y="11403"/>
                  </a:lnTo>
                  <a:lnTo>
                    <a:pt x="132" y="11723"/>
                  </a:lnTo>
                  <a:lnTo>
                    <a:pt x="76" y="12024"/>
                  </a:lnTo>
                  <a:lnTo>
                    <a:pt x="19" y="12325"/>
                  </a:lnTo>
                  <a:lnTo>
                    <a:pt x="0" y="12607"/>
                  </a:lnTo>
                  <a:lnTo>
                    <a:pt x="0" y="12870"/>
                  </a:lnTo>
                  <a:lnTo>
                    <a:pt x="38" y="13134"/>
                  </a:lnTo>
                  <a:lnTo>
                    <a:pt x="94" y="13378"/>
                  </a:lnTo>
                  <a:lnTo>
                    <a:pt x="170" y="13623"/>
                  </a:lnTo>
                  <a:lnTo>
                    <a:pt x="264" y="13849"/>
                  </a:lnTo>
                  <a:lnTo>
                    <a:pt x="396" y="14056"/>
                  </a:lnTo>
                  <a:lnTo>
                    <a:pt x="527" y="14206"/>
                  </a:lnTo>
                  <a:lnTo>
                    <a:pt x="678" y="14357"/>
                  </a:lnTo>
                  <a:lnTo>
                    <a:pt x="828" y="14489"/>
                  </a:lnTo>
                  <a:lnTo>
                    <a:pt x="1016" y="14620"/>
                  </a:lnTo>
                  <a:lnTo>
                    <a:pt x="1205" y="14733"/>
                  </a:lnTo>
                  <a:lnTo>
                    <a:pt x="1393" y="14827"/>
                  </a:lnTo>
                  <a:lnTo>
                    <a:pt x="1619" y="14902"/>
                  </a:lnTo>
                  <a:lnTo>
                    <a:pt x="1844" y="14978"/>
                  </a:lnTo>
                  <a:lnTo>
                    <a:pt x="2108" y="15015"/>
                  </a:lnTo>
                  <a:lnTo>
                    <a:pt x="2352" y="15053"/>
                  </a:lnTo>
                  <a:lnTo>
                    <a:pt x="2635" y="15091"/>
                  </a:lnTo>
                  <a:lnTo>
                    <a:pt x="3218" y="15091"/>
                  </a:lnTo>
                  <a:lnTo>
                    <a:pt x="3519" y="15072"/>
                  </a:lnTo>
                  <a:lnTo>
                    <a:pt x="3839" y="15034"/>
                  </a:lnTo>
                  <a:lnTo>
                    <a:pt x="4177" y="14978"/>
                  </a:lnTo>
                  <a:lnTo>
                    <a:pt x="4667" y="14902"/>
                  </a:lnTo>
                  <a:lnTo>
                    <a:pt x="5175" y="14771"/>
                  </a:lnTo>
                  <a:lnTo>
                    <a:pt x="5589" y="14658"/>
                  </a:lnTo>
                  <a:lnTo>
                    <a:pt x="6003" y="14526"/>
                  </a:lnTo>
                  <a:lnTo>
                    <a:pt x="6417" y="14394"/>
                  </a:lnTo>
                  <a:lnTo>
                    <a:pt x="6849" y="14225"/>
                  </a:lnTo>
                  <a:lnTo>
                    <a:pt x="7282" y="14056"/>
                  </a:lnTo>
                  <a:lnTo>
                    <a:pt x="7734" y="13868"/>
                  </a:lnTo>
                  <a:lnTo>
                    <a:pt x="8618" y="13454"/>
                  </a:lnTo>
                  <a:lnTo>
                    <a:pt x="9521" y="12983"/>
                  </a:lnTo>
                  <a:lnTo>
                    <a:pt x="10443" y="12456"/>
                  </a:lnTo>
                  <a:lnTo>
                    <a:pt x="11346" y="11892"/>
                  </a:lnTo>
                  <a:lnTo>
                    <a:pt x="12249" y="11271"/>
                  </a:lnTo>
                  <a:lnTo>
                    <a:pt x="13134" y="10631"/>
                  </a:lnTo>
                  <a:lnTo>
                    <a:pt x="13962" y="9954"/>
                  </a:lnTo>
                  <a:lnTo>
                    <a:pt x="14771" y="9277"/>
                  </a:lnTo>
                  <a:lnTo>
                    <a:pt x="15504" y="8580"/>
                  </a:lnTo>
                  <a:lnTo>
                    <a:pt x="16201" y="7884"/>
                  </a:lnTo>
                  <a:lnTo>
                    <a:pt x="16520" y="7527"/>
                  </a:lnTo>
                  <a:lnTo>
                    <a:pt x="16840" y="7188"/>
                  </a:lnTo>
                  <a:lnTo>
                    <a:pt x="17123" y="6831"/>
                  </a:lnTo>
                  <a:lnTo>
                    <a:pt x="17405" y="6473"/>
                  </a:lnTo>
                  <a:lnTo>
                    <a:pt x="17668" y="6116"/>
                  </a:lnTo>
                  <a:lnTo>
                    <a:pt x="17913" y="5777"/>
                  </a:lnTo>
                  <a:lnTo>
                    <a:pt x="18139" y="5401"/>
                  </a:lnTo>
                  <a:lnTo>
                    <a:pt x="18364" y="5043"/>
                  </a:lnTo>
                  <a:lnTo>
                    <a:pt x="18553" y="4686"/>
                  </a:lnTo>
                  <a:lnTo>
                    <a:pt x="18722" y="4347"/>
                  </a:lnTo>
                  <a:lnTo>
                    <a:pt x="18872" y="4008"/>
                  </a:lnTo>
                  <a:lnTo>
                    <a:pt x="18985" y="3688"/>
                  </a:lnTo>
                  <a:lnTo>
                    <a:pt x="19079" y="3368"/>
                  </a:lnTo>
                  <a:lnTo>
                    <a:pt x="19155" y="3067"/>
                  </a:lnTo>
                  <a:lnTo>
                    <a:pt x="19192" y="2766"/>
                  </a:lnTo>
                  <a:lnTo>
                    <a:pt x="19211" y="2484"/>
                  </a:lnTo>
                  <a:lnTo>
                    <a:pt x="19211" y="2202"/>
                  </a:lnTo>
                  <a:lnTo>
                    <a:pt x="19192" y="1957"/>
                  </a:lnTo>
                  <a:lnTo>
                    <a:pt x="19136" y="1694"/>
                  </a:lnTo>
                  <a:lnTo>
                    <a:pt x="19042" y="1468"/>
                  </a:lnTo>
                  <a:lnTo>
                    <a:pt x="18948" y="1242"/>
                  </a:lnTo>
                  <a:lnTo>
                    <a:pt x="18816" y="1035"/>
                  </a:lnTo>
                  <a:lnTo>
                    <a:pt x="18665" y="847"/>
                  </a:lnTo>
                  <a:lnTo>
                    <a:pt x="18496" y="678"/>
                  </a:lnTo>
                  <a:lnTo>
                    <a:pt x="18289" y="527"/>
                  </a:lnTo>
                  <a:lnTo>
                    <a:pt x="18082" y="396"/>
                  </a:lnTo>
                  <a:lnTo>
                    <a:pt x="17838" y="264"/>
                  </a:lnTo>
                  <a:lnTo>
                    <a:pt x="17593" y="170"/>
                  </a:lnTo>
                  <a:lnTo>
                    <a:pt x="17311" y="95"/>
                  </a:lnTo>
                  <a:lnTo>
                    <a:pt x="17010" y="38"/>
                  </a:lnTo>
                  <a:lnTo>
                    <a:pt x="167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43"/>
            <p:cNvSpPr/>
            <p:nvPr/>
          </p:nvSpPr>
          <p:spPr>
            <a:xfrm>
              <a:off x="5281275" y="479975"/>
              <a:ext cx="123725" cy="123275"/>
            </a:xfrm>
            <a:custGeom>
              <a:avLst/>
              <a:gdLst/>
              <a:ahLst/>
              <a:cxnLst/>
              <a:rect l="l" t="t" r="r" b="b"/>
              <a:pathLst>
                <a:path w="4949" h="4931" extrusionOk="0">
                  <a:moveTo>
                    <a:pt x="2334" y="1"/>
                  </a:moveTo>
                  <a:lnTo>
                    <a:pt x="2070" y="20"/>
                  </a:lnTo>
                  <a:lnTo>
                    <a:pt x="1826" y="76"/>
                  </a:lnTo>
                  <a:lnTo>
                    <a:pt x="1600" y="151"/>
                  </a:lnTo>
                  <a:lnTo>
                    <a:pt x="1374" y="245"/>
                  </a:lnTo>
                  <a:lnTo>
                    <a:pt x="1167" y="377"/>
                  </a:lnTo>
                  <a:lnTo>
                    <a:pt x="960" y="509"/>
                  </a:lnTo>
                  <a:lnTo>
                    <a:pt x="791" y="659"/>
                  </a:lnTo>
                  <a:lnTo>
                    <a:pt x="621" y="829"/>
                  </a:lnTo>
                  <a:lnTo>
                    <a:pt x="471" y="1017"/>
                  </a:lnTo>
                  <a:lnTo>
                    <a:pt x="339" y="1224"/>
                  </a:lnTo>
                  <a:lnTo>
                    <a:pt x="226" y="1431"/>
                  </a:lnTo>
                  <a:lnTo>
                    <a:pt x="132" y="1656"/>
                  </a:lnTo>
                  <a:lnTo>
                    <a:pt x="76" y="1882"/>
                  </a:lnTo>
                  <a:lnTo>
                    <a:pt x="19" y="2108"/>
                  </a:lnTo>
                  <a:lnTo>
                    <a:pt x="0" y="2353"/>
                  </a:lnTo>
                  <a:lnTo>
                    <a:pt x="0" y="2616"/>
                  </a:lnTo>
                  <a:lnTo>
                    <a:pt x="38" y="2861"/>
                  </a:lnTo>
                  <a:lnTo>
                    <a:pt x="95" y="3105"/>
                  </a:lnTo>
                  <a:lnTo>
                    <a:pt x="170" y="3350"/>
                  </a:lnTo>
                  <a:lnTo>
                    <a:pt x="264" y="3576"/>
                  </a:lnTo>
                  <a:lnTo>
                    <a:pt x="377" y="3783"/>
                  </a:lnTo>
                  <a:lnTo>
                    <a:pt x="527" y="3971"/>
                  </a:lnTo>
                  <a:lnTo>
                    <a:pt x="678" y="4159"/>
                  </a:lnTo>
                  <a:lnTo>
                    <a:pt x="847" y="4328"/>
                  </a:lnTo>
                  <a:lnTo>
                    <a:pt x="1035" y="4460"/>
                  </a:lnTo>
                  <a:lnTo>
                    <a:pt x="1224" y="4592"/>
                  </a:lnTo>
                  <a:lnTo>
                    <a:pt x="1449" y="4705"/>
                  </a:lnTo>
                  <a:lnTo>
                    <a:pt x="1656" y="4799"/>
                  </a:lnTo>
                  <a:lnTo>
                    <a:pt x="1901" y="4874"/>
                  </a:lnTo>
                  <a:lnTo>
                    <a:pt x="2127" y="4912"/>
                  </a:lnTo>
                  <a:lnTo>
                    <a:pt x="2371" y="4930"/>
                  </a:lnTo>
                  <a:lnTo>
                    <a:pt x="2616" y="4930"/>
                  </a:lnTo>
                  <a:lnTo>
                    <a:pt x="2879" y="4893"/>
                  </a:lnTo>
                  <a:lnTo>
                    <a:pt x="3124" y="4855"/>
                  </a:lnTo>
                  <a:lnTo>
                    <a:pt x="3350" y="4780"/>
                  </a:lnTo>
                  <a:lnTo>
                    <a:pt x="3575" y="4667"/>
                  </a:lnTo>
                  <a:lnTo>
                    <a:pt x="3801" y="4554"/>
                  </a:lnTo>
                  <a:lnTo>
                    <a:pt x="3989" y="4422"/>
                  </a:lnTo>
                  <a:lnTo>
                    <a:pt x="4178" y="4272"/>
                  </a:lnTo>
                  <a:lnTo>
                    <a:pt x="4328" y="4084"/>
                  </a:lnTo>
                  <a:lnTo>
                    <a:pt x="4479" y="3914"/>
                  </a:lnTo>
                  <a:lnTo>
                    <a:pt x="4610" y="3707"/>
                  </a:lnTo>
                  <a:lnTo>
                    <a:pt x="4723" y="3500"/>
                  </a:lnTo>
                  <a:lnTo>
                    <a:pt x="4817" y="3275"/>
                  </a:lnTo>
                  <a:lnTo>
                    <a:pt x="4874" y="3049"/>
                  </a:lnTo>
                  <a:lnTo>
                    <a:pt x="4930" y="2804"/>
                  </a:lnTo>
                  <a:lnTo>
                    <a:pt x="4949" y="2560"/>
                  </a:lnTo>
                  <a:lnTo>
                    <a:pt x="4949" y="2315"/>
                  </a:lnTo>
                  <a:lnTo>
                    <a:pt x="4911" y="2070"/>
                  </a:lnTo>
                  <a:lnTo>
                    <a:pt x="4855" y="1826"/>
                  </a:lnTo>
                  <a:lnTo>
                    <a:pt x="4780" y="1581"/>
                  </a:lnTo>
                  <a:lnTo>
                    <a:pt x="4686" y="1355"/>
                  </a:lnTo>
                  <a:lnTo>
                    <a:pt x="4573" y="1148"/>
                  </a:lnTo>
                  <a:lnTo>
                    <a:pt x="4441" y="941"/>
                  </a:lnTo>
                  <a:lnTo>
                    <a:pt x="4272" y="772"/>
                  </a:lnTo>
                  <a:lnTo>
                    <a:pt x="4102" y="603"/>
                  </a:lnTo>
                  <a:lnTo>
                    <a:pt x="3914" y="452"/>
                  </a:lnTo>
                  <a:lnTo>
                    <a:pt x="3726" y="321"/>
                  </a:lnTo>
                  <a:lnTo>
                    <a:pt x="3519" y="208"/>
                  </a:lnTo>
                  <a:lnTo>
                    <a:pt x="3293" y="132"/>
                  </a:lnTo>
                  <a:lnTo>
                    <a:pt x="3067" y="57"/>
                  </a:lnTo>
                  <a:lnTo>
                    <a:pt x="2823" y="20"/>
                  </a:lnTo>
                  <a:lnTo>
                    <a:pt x="257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43"/>
            <p:cNvSpPr/>
            <p:nvPr/>
          </p:nvSpPr>
          <p:spPr>
            <a:xfrm>
              <a:off x="5329250" y="258425"/>
              <a:ext cx="72000" cy="72000"/>
            </a:xfrm>
            <a:custGeom>
              <a:avLst/>
              <a:gdLst/>
              <a:ahLst/>
              <a:cxnLst/>
              <a:rect l="l" t="t" r="r" b="b"/>
              <a:pathLst>
                <a:path w="2880" h="2880" extrusionOk="0">
                  <a:moveTo>
                    <a:pt x="1355" y="1"/>
                  </a:moveTo>
                  <a:lnTo>
                    <a:pt x="1205" y="19"/>
                  </a:lnTo>
                  <a:lnTo>
                    <a:pt x="1073" y="57"/>
                  </a:lnTo>
                  <a:lnTo>
                    <a:pt x="923" y="95"/>
                  </a:lnTo>
                  <a:lnTo>
                    <a:pt x="791" y="151"/>
                  </a:lnTo>
                  <a:lnTo>
                    <a:pt x="678" y="226"/>
                  </a:lnTo>
                  <a:lnTo>
                    <a:pt x="565" y="302"/>
                  </a:lnTo>
                  <a:lnTo>
                    <a:pt x="452" y="396"/>
                  </a:lnTo>
                  <a:lnTo>
                    <a:pt x="358" y="490"/>
                  </a:lnTo>
                  <a:lnTo>
                    <a:pt x="283" y="603"/>
                  </a:lnTo>
                  <a:lnTo>
                    <a:pt x="208" y="716"/>
                  </a:lnTo>
                  <a:lnTo>
                    <a:pt x="132" y="847"/>
                  </a:lnTo>
                  <a:lnTo>
                    <a:pt x="76" y="960"/>
                  </a:lnTo>
                  <a:lnTo>
                    <a:pt x="38" y="1111"/>
                  </a:lnTo>
                  <a:lnTo>
                    <a:pt x="20" y="1242"/>
                  </a:lnTo>
                  <a:lnTo>
                    <a:pt x="1" y="1374"/>
                  </a:lnTo>
                  <a:lnTo>
                    <a:pt x="1" y="1525"/>
                  </a:lnTo>
                  <a:lnTo>
                    <a:pt x="20" y="1675"/>
                  </a:lnTo>
                  <a:lnTo>
                    <a:pt x="57" y="1826"/>
                  </a:lnTo>
                  <a:lnTo>
                    <a:pt x="95" y="1957"/>
                  </a:lnTo>
                  <a:lnTo>
                    <a:pt x="151" y="2089"/>
                  </a:lnTo>
                  <a:lnTo>
                    <a:pt x="226" y="2202"/>
                  </a:lnTo>
                  <a:lnTo>
                    <a:pt x="302" y="2315"/>
                  </a:lnTo>
                  <a:lnTo>
                    <a:pt x="396" y="2428"/>
                  </a:lnTo>
                  <a:lnTo>
                    <a:pt x="490" y="2522"/>
                  </a:lnTo>
                  <a:lnTo>
                    <a:pt x="603" y="2616"/>
                  </a:lnTo>
                  <a:lnTo>
                    <a:pt x="716" y="2691"/>
                  </a:lnTo>
                  <a:lnTo>
                    <a:pt x="847" y="2748"/>
                  </a:lnTo>
                  <a:lnTo>
                    <a:pt x="979" y="2804"/>
                  </a:lnTo>
                  <a:lnTo>
                    <a:pt x="1111" y="2842"/>
                  </a:lnTo>
                  <a:lnTo>
                    <a:pt x="1243" y="2861"/>
                  </a:lnTo>
                  <a:lnTo>
                    <a:pt x="1393" y="2879"/>
                  </a:lnTo>
                  <a:lnTo>
                    <a:pt x="1525" y="2879"/>
                  </a:lnTo>
                  <a:lnTo>
                    <a:pt x="1675" y="2861"/>
                  </a:lnTo>
                  <a:lnTo>
                    <a:pt x="1826" y="2823"/>
                  </a:lnTo>
                  <a:lnTo>
                    <a:pt x="1958" y="2785"/>
                  </a:lnTo>
                  <a:lnTo>
                    <a:pt x="2089" y="2729"/>
                  </a:lnTo>
                  <a:lnTo>
                    <a:pt x="2202" y="2654"/>
                  </a:lnTo>
                  <a:lnTo>
                    <a:pt x="2334" y="2578"/>
                  </a:lnTo>
                  <a:lnTo>
                    <a:pt x="2428" y="2484"/>
                  </a:lnTo>
                  <a:lnTo>
                    <a:pt x="2522" y="2390"/>
                  </a:lnTo>
                  <a:lnTo>
                    <a:pt x="2616" y="2277"/>
                  </a:lnTo>
                  <a:lnTo>
                    <a:pt x="2691" y="2164"/>
                  </a:lnTo>
                  <a:lnTo>
                    <a:pt x="2748" y="2051"/>
                  </a:lnTo>
                  <a:lnTo>
                    <a:pt x="2804" y="1920"/>
                  </a:lnTo>
                  <a:lnTo>
                    <a:pt x="2842" y="1788"/>
                  </a:lnTo>
                  <a:lnTo>
                    <a:pt x="2861" y="1637"/>
                  </a:lnTo>
                  <a:lnTo>
                    <a:pt x="2879" y="1506"/>
                  </a:lnTo>
                  <a:lnTo>
                    <a:pt x="2879" y="1355"/>
                  </a:lnTo>
                  <a:lnTo>
                    <a:pt x="2861" y="1205"/>
                  </a:lnTo>
                  <a:lnTo>
                    <a:pt x="2842" y="1073"/>
                  </a:lnTo>
                  <a:lnTo>
                    <a:pt x="2785" y="922"/>
                  </a:lnTo>
                  <a:lnTo>
                    <a:pt x="2729" y="791"/>
                  </a:lnTo>
                  <a:lnTo>
                    <a:pt x="2654" y="678"/>
                  </a:lnTo>
                  <a:lnTo>
                    <a:pt x="2578" y="565"/>
                  </a:lnTo>
                  <a:lnTo>
                    <a:pt x="2484" y="452"/>
                  </a:lnTo>
                  <a:lnTo>
                    <a:pt x="2390" y="358"/>
                  </a:lnTo>
                  <a:lnTo>
                    <a:pt x="2277" y="264"/>
                  </a:lnTo>
                  <a:lnTo>
                    <a:pt x="2164" y="189"/>
                  </a:lnTo>
                  <a:lnTo>
                    <a:pt x="2052" y="132"/>
                  </a:lnTo>
                  <a:lnTo>
                    <a:pt x="1920" y="76"/>
                  </a:lnTo>
                  <a:lnTo>
                    <a:pt x="1788" y="38"/>
                  </a:lnTo>
                  <a:lnTo>
                    <a:pt x="1638" y="19"/>
                  </a:lnTo>
                  <a:lnTo>
                    <a:pt x="15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43"/>
            <p:cNvSpPr/>
            <p:nvPr/>
          </p:nvSpPr>
          <p:spPr>
            <a:xfrm>
              <a:off x="5083700" y="619675"/>
              <a:ext cx="72475" cy="72950"/>
            </a:xfrm>
            <a:custGeom>
              <a:avLst/>
              <a:gdLst/>
              <a:ahLst/>
              <a:cxnLst/>
              <a:rect l="l" t="t" r="r" b="b"/>
              <a:pathLst>
                <a:path w="2899" h="2918" extrusionOk="0">
                  <a:moveTo>
                    <a:pt x="1506" y="1"/>
                  </a:moveTo>
                  <a:lnTo>
                    <a:pt x="1374" y="20"/>
                  </a:lnTo>
                  <a:lnTo>
                    <a:pt x="1224" y="20"/>
                  </a:lnTo>
                  <a:lnTo>
                    <a:pt x="1073" y="57"/>
                  </a:lnTo>
                  <a:lnTo>
                    <a:pt x="942" y="95"/>
                  </a:lnTo>
                  <a:lnTo>
                    <a:pt x="810" y="170"/>
                  </a:lnTo>
                  <a:lnTo>
                    <a:pt x="678" y="227"/>
                  </a:lnTo>
                  <a:lnTo>
                    <a:pt x="565" y="321"/>
                  </a:lnTo>
                  <a:lnTo>
                    <a:pt x="453" y="396"/>
                  </a:lnTo>
                  <a:lnTo>
                    <a:pt x="358" y="509"/>
                  </a:lnTo>
                  <a:lnTo>
                    <a:pt x="283" y="622"/>
                  </a:lnTo>
                  <a:lnTo>
                    <a:pt x="189" y="735"/>
                  </a:lnTo>
                  <a:lnTo>
                    <a:pt x="133" y="848"/>
                  </a:lnTo>
                  <a:lnTo>
                    <a:pt x="76" y="979"/>
                  </a:lnTo>
                  <a:lnTo>
                    <a:pt x="39" y="1111"/>
                  </a:lnTo>
                  <a:lnTo>
                    <a:pt x="20" y="1262"/>
                  </a:lnTo>
                  <a:lnTo>
                    <a:pt x="1" y="1393"/>
                  </a:lnTo>
                  <a:lnTo>
                    <a:pt x="1" y="1544"/>
                  </a:lnTo>
                  <a:lnTo>
                    <a:pt x="20" y="1694"/>
                  </a:lnTo>
                  <a:lnTo>
                    <a:pt x="57" y="1845"/>
                  </a:lnTo>
                  <a:lnTo>
                    <a:pt x="95" y="1977"/>
                  </a:lnTo>
                  <a:lnTo>
                    <a:pt x="151" y="2108"/>
                  </a:lnTo>
                  <a:lnTo>
                    <a:pt x="227" y="2240"/>
                  </a:lnTo>
                  <a:lnTo>
                    <a:pt x="302" y="2353"/>
                  </a:lnTo>
                  <a:lnTo>
                    <a:pt x="396" y="2466"/>
                  </a:lnTo>
                  <a:lnTo>
                    <a:pt x="490" y="2560"/>
                  </a:lnTo>
                  <a:lnTo>
                    <a:pt x="603" y="2635"/>
                  </a:lnTo>
                  <a:lnTo>
                    <a:pt x="716" y="2710"/>
                  </a:lnTo>
                  <a:lnTo>
                    <a:pt x="848" y="2786"/>
                  </a:lnTo>
                  <a:lnTo>
                    <a:pt x="979" y="2842"/>
                  </a:lnTo>
                  <a:lnTo>
                    <a:pt x="1111" y="2880"/>
                  </a:lnTo>
                  <a:lnTo>
                    <a:pt x="1243" y="2899"/>
                  </a:lnTo>
                  <a:lnTo>
                    <a:pt x="1393" y="2917"/>
                  </a:lnTo>
                  <a:lnTo>
                    <a:pt x="1544" y="2917"/>
                  </a:lnTo>
                  <a:lnTo>
                    <a:pt x="1694" y="2899"/>
                  </a:lnTo>
                  <a:lnTo>
                    <a:pt x="1826" y="2861"/>
                  </a:lnTo>
                  <a:lnTo>
                    <a:pt x="1977" y="2823"/>
                  </a:lnTo>
                  <a:lnTo>
                    <a:pt x="2108" y="2767"/>
                  </a:lnTo>
                  <a:lnTo>
                    <a:pt x="2221" y="2692"/>
                  </a:lnTo>
                  <a:lnTo>
                    <a:pt x="2334" y="2616"/>
                  </a:lnTo>
                  <a:lnTo>
                    <a:pt x="2447" y="2522"/>
                  </a:lnTo>
                  <a:lnTo>
                    <a:pt x="2541" y="2409"/>
                  </a:lnTo>
                  <a:lnTo>
                    <a:pt x="2635" y="2315"/>
                  </a:lnTo>
                  <a:lnTo>
                    <a:pt x="2710" y="2184"/>
                  </a:lnTo>
                  <a:lnTo>
                    <a:pt x="2767" y="2071"/>
                  </a:lnTo>
                  <a:lnTo>
                    <a:pt x="2823" y="1939"/>
                  </a:lnTo>
                  <a:lnTo>
                    <a:pt x="2861" y="1807"/>
                  </a:lnTo>
                  <a:lnTo>
                    <a:pt x="2899" y="1657"/>
                  </a:lnTo>
                  <a:lnTo>
                    <a:pt x="2899" y="1525"/>
                  </a:lnTo>
                  <a:lnTo>
                    <a:pt x="2899" y="1375"/>
                  </a:lnTo>
                  <a:lnTo>
                    <a:pt x="2880" y="1224"/>
                  </a:lnTo>
                  <a:lnTo>
                    <a:pt x="2861" y="1073"/>
                  </a:lnTo>
                  <a:lnTo>
                    <a:pt x="2804" y="942"/>
                  </a:lnTo>
                  <a:lnTo>
                    <a:pt x="2748" y="810"/>
                  </a:lnTo>
                  <a:lnTo>
                    <a:pt x="2692" y="678"/>
                  </a:lnTo>
                  <a:lnTo>
                    <a:pt x="2597" y="565"/>
                  </a:lnTo>
                  <a:lnTo>
                    <a:pt x="2503" y="471"/>
                  </a:lnTo>
                  <a:lnTo>
                    <a:pt x="2409" y="377"/>
                  </a:lnTo>
                  <a:lnTo>
                    <a:pt x="2296" y="283"/>
                  </a:lnTo>
                  <a:lnTo>
                    <a:pt x="2184" y="208"/>
                  </a:lnTo>
                  <a:lnTo>
                    <a:pt x="2052" y="133"/>
                  </a:lnTo>
                  <a:lnTo>
                    <a:pt x="1939" y="95"/>
                  </a:lnTo>
                  <a:lnTo>
                    <a:pt x="1788" y="57"/>
                  </a:lnTo>
                  <a:lnTo>
                    <a:pt x="1657" y="20"/>
                  </a:lnTo>
                  <a:lnTo>
                    <a:pt x="15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43"/>
            <p:cNvSpPr/>
            <p:nvPr/>
          </p:nvSpPr>
          <p:spPr>
            <a:xfrm>
              <a:off x="5526825" y="506325"/>
              <a:ext cx="72450" cy="72450"/>
            </a:xfrm>
            <a:custGeom>
              <a:avLst/>
              <a:gdLst/>
              <a:ahLst/>
              <a:cxnLst/>
              <a:rect l="l" t="t" r="r" b="b"/>
              <a:pathLst>
                <a:path w="2898" h="2898" extrusionOk="0">
                  <a:moveTo>
                    <a:pt x="1355" y="0"/>
                  </a:moveTo>
                  <a:lnTo>
                    <a:pt x="1204" y="19"/>
                  </a:lnTo>
                  <a:lnTo>
                    <a:pt x="1073" y="38"/>
                  </a:lnTo>
                  <a:lnTo>
                    <a:pt x="922" y="94"/>
                  </a:lnTo>
                  <a:lnTo>
                    <a:pt x="790" y="151"/>
                  </a:lnTo>
                  <a:lnTo>
                    <a:pt x="678" y="207"/>
                  </a:lnTo>
                  <a:lnTo>
                    <a:pt x="565" y="301"/>
                  </a:lnTo>
                  <a:lnTo>
                    <a:pt x="452" y="396"/>
                  </a:lnTo>
                  <a:lnTo>
                    <a:pt x="358" y="490"/>
                  </a:lnTo>
                  <a:lnTo>
                    <a:pt x="264" y="602"/>
                  </a:lnTo>
                  <a:lnTo>
                    <a:pt x="188" y="715"/>
                  </a:lnTo>
                  <a:lnTo>
                    <a:pt x="132" y="828"/>
                  </a:lnTo>
                  <a:lnTo>
                    <a:pt x="75" y="960"/>
                  </a:lnTo>
                  <a:lnTo>
                    <a:pt x="38" y="1111"/>
                  </a:lnTo>
                  <a:lnTo>
                    <a:pt x="0" y="1242"/>
                  </a:lnTo>
                  <a:lnTo>
                    <a:pt x="0" y="1393"/>
                  </a:lnTo>
                  <a:lnTo>
                    <a:pt x="0" y="1524"/>
                  </a:lnTo>
                  <a:lnTo>
                    <a:pt x="19" y="1675"/>
                  </a:lnTo>
                  <a:lnTo>
                    <a:pt x="38" y="1826"/>
                  </a:lnTo>
                  <a:lnTo>
                    <a:pt x="94" y="1957"/>
                  </a:lnTo>
                  <a:lnTo>
                    <a:pt x="151" y="2089"/>
                  </a:lnTo>
                  <a:lnTo>
                    <a:pt x="226" y="2221"/>
                  </a:lnTo>
                  <a:lnTo>
                    <a:pt x="301" y="2334"/>
                  </a:lnTo>
                  <a:lnTo>
                    <a:pt x="395" y="2446"/>
                  </a:lnTo>
                  <a:lnTo>
                    <a:pt x="489" y="2540"/>
                  </a:lnTo>
                  <a:lnTo>
                    <a:pt x="602" y="2616"/>
                  </a:lnTo>
                  <a:lnTo>
                    <a:pt x="715" y="2691"/>
                  </a:lnTo>
                  <a:lnTo>
                    <a:pt x="847" y="2766"/>
                  </a:lnTo>
                  <a:lnTo>
                    <a:pt x="979" y="2823"/>
                  </a:lnTo>
                  <a:lnTo>
                    <a:pt x="1110" y="2860"/>
                  </a:lnTo>
                  <a:lnTo>
                    <a:pt x="1242" y="2879"/>
                  </a:lnTo>
                  <a:lnTo>
                    <a:pt x="1393" y="2898"/>
                  </a:lnTo>
                  <a:lnTo>
                    <a:pt x="1524" y="2898"/>
                  </a:lnTo>
                  <a:lnTo>
                    <a:pt x="1675" y="2879"/>
                  </a:lnTo>
                  <a:lnTo>
                    <a:pt x="1825" y="2842"/>
                  </a:lnTo>
                  <a:lnTo>
                    <a:pt x="1957" y="2804"/>
                  </a:lnTo>
                  <a:lnTo>
                    <a:pt x="2089" y="2747"/>
                  </a:lnTo>
                  <a:lnTo>
                    <a:pt x="2220" y="2672"/>
                  </a:lnTo>
                  <a:lnTo>
                    <a:pt x="2333" y="2597"/>
                  </a:lnTo>
                  <a:lnTo>
                    <a:pt x="2446" y="2503"/>
                  </a:lnTo>
                  <a:lnTo>
                    <a:pt x="2540" y="2409"/>
                  </a:lnTo>
                  <a:lnTo>
                    <a:pt x="2634" y="2296"/>
                  </a:lnTo>
                  <a:lnTo>
                    <a:pt x="2710" y="2183"/>
                  </a:lnTo>
                  <a:lnTo>
                    <a:pt x="2766" y="2051"/>
                  </a:lnTo>
                  <a:lnTo>
                    <a:pt x="2823" y="1920"/>
                  </a:lnTo>
                  <a:lnTo>
                    <a:pt x="2860" y="1788"/>
                  </a:lnTo>
                  <a:lnTo>
                    <a:pt x="2879" y="1656"/>
                  </a:lnTo>
                  <a:lnTo>
                    <a:pt x="2898" y="1506"/>
                  </a:lnTo>
                  <a:lnTo>
                    <a:pt x="2898" y="1355"/>
                  </a:lnTo>
                  <a:lnTo>
                    <a:pt x="2879" y="1205"/>
                  </a:lnTo>
                  <a:lnTo>
                    <a:pt x="2841" y="1073"/>
                  </a:lnTo>
                  <a:lnTo>
                    <a:pt x="2804" y="922"/>
                  </a:lnTo>
                  <a:lnTo>
                    <a:pt x="2747" y="791"/>
                  </a:lnTo>
                  <a:lnTo>
                    <a:pt x="2672" y="678"/>
                  </a:lnTo>
                  <a:lnTo>
                    <a:pt x="2597" y="565"/>
                  </a:lnTo>
                  <a:lnTo>
                    <a:pt x="2503" y="452"/>
                  </a:lnTo>
                  <a:lnTo>
                    <a:pt x="2409" y="358"/>
                  </a:lnTo>
                  <a:lnTo>
                    <a:pt x="2296" y="264"/>
                  </a:lnTo>
                  <a:lnTo>
                    <a:pt x="2183" y="189"/>
                  </a:lnTo>
                  <a:lnTo>
                    <a:pt x="2051" y="132"/>
                  </a:lnTo>
                  <a:lnTo>
                    <a:pt x="1919" y="76"/>
                  </a:lnTo>
                  <a:lnTo>
                    <a:pt x="1788" y="38"/>
                  </a:lnTo>
                  <a:lnTo>
                    <a:pt x="16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853" name="Google Shape;8853;p43"/>
          <p:cNvPicPr preferRelativeResize="0"/>
          <p:nvPr/>
        </p:nvPicPr>
        <p:blipFill>
          <a:blip r:embed="rId3">
            <a:alphaModFix/>
          </a:blip>
          <a:stretch>
            <a:fillRect/>
          </a:stretch>
        </p:blipFill>
        <p:spPr>
          <a:xfrm>
            <a:off x="242025" y="704525"/>
            <a:ext cx="5279675" cy="1659825"/>
          </a:xfrm>
          <a:prstGeom prst="rect">
            <a:avLst/>
          </a:prstGeom>
          <a:noFill/>
          <a:ln>
            <a:noFill/>
          </a:ln>
        </p:spPr>
      </p:pic>
      <p:pic>
        <p:nvPicPr>
          <p:cNvPr id="8854" name="Google Shape;8854;p43"/>
          <p:cNvPicPr preferRelativeResize="0"/>
          <p:nvPr/>
        </p:nvPicPr>
        <p:blipFill>
          <a:blip r:embed="rId4">
            <a:alphaModFix/>
          </a:blip>
          <a:stretch>
            <a:fillRect/>
          </a:stretch>
        </p:blipFill>
        <p:spPr>
          <a:xfrm>
            <a:off x="4705800" y="2490750"/>
            <a:ext cx="3726801" cy="2430059"/>
          </a:xfrm>
          <a:prstGeom prst="rect">
            <a:avLst/>
          </a:prstGeom>
          <a:noFill/>
          <a:ln>
            <a:noFill/>
          </a:ln>
        </p:spPr>
      </p:pic>
      <p:sp>
        <p:nvSpPr>
          <p:cNvPr id="8855" name="Google Shape;8855;p43"/>
          <p:cNvSpPr txBox="1">
            <a:spLocks noGrp="1"/>
          </p:cNvSpPr>
          <p:nvPr>
            <p:ph type="subTitle" idx="1"/>
          </p:nvPr>
        </p:nvSpPr>
        <p:spPr>
          <a:xfrm>
            <a:off x="728575" y="3431425"/>
            <a:ext cx="3084900" cy="54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Se selecciona el reactivo solicitado así como el material de cristalería para preparar la dilución </a:t>
            </a:r>
            <a:endParaRPr/>
          </a:p>
        </p:txBody>
      </p:sp>
      <p:sp>
        <p:nvSpPr>
          <p:cNvPr id="6" name="Rectángulo: esquinas redondeadas 5">
            <a:extLst>
              <a:ext uri="{FF2B5EF4-FFF2-40B4-BE49-F238E27FC236}">
                <a16:creationId xmlns:a16="http://schemas.microsoft.com/office/drawing/2014/main" id="{C67FA5DC-C382-5CB1-12F0-4EE5F24A694D}"/>
              </a:ext>
            </a:extLst>
          </p:cNvPr>
          <p:cNvSpPr/>
          <p:nvPr/>
        </p:nvSpPr>
        <p:spPr>
          <a:xfrm>
            <a:off x="136502" y="578125"/>
            <a:ext cx="5490719" cy="2144298"/>
          </a:xfrm>
          <a:prstGeom prst="roundRect">
            <a:avLst/>
          </a:prstGeom>
        </p:spPr>
        <p:style>
          <a:lnRef idx="2">
            <a:schemeClr val="accent4">
              <a:shade val="15000"/>
            </a:schemeClr>
          </a:lnRef>
          <a:fillRef idx="1">
            <a:schemeClr val="accent4"/>
          </a:fillRef>
          <a:effectRef idx="0">
            <a:schemeClr val="accent4"/>
          </a:effectRef>
          <a:fontRef idx="minor">
            <a:schemeClr val="lt1"/>
          </a:fontRef>
        </p:style>
        <p:txBody>
          <a:bodyPr rtlCol="0" anchor="ctr"/>
          <a:lstStyle/>
          <a:p>
            <a:pPr algn="just"/>
            <a:r>
              <a:rPr lang="es-MX" sz="800" dirty="0">
                <a:solidFill>
                  <a:schemeClr val="tx2"/>
                </a:solidFill>
              </a:rPr>
              <a:t>Tu eres un estudiante de química en nuestra escuela. Amy, tu supervisora te solicita que prepares 100 </a:t>
            </a:r>
            <a:r>
              <a:rPr lang="es-MX" sz="800" dirty="0" err="1">
                <a:solidFill>
                  <a:schemeClr val="tx2"/>
                </a:solidFill>
              </a:rPr>
              <a:t>mL</a:t>
            </a:r>
            <a:r>
              <a:rPr lang="es-MX" sz="800" dirty="0">
                <a:solidFill>
                  <a:schemeClr val="tx2"/>
                </a:solidFill>
              </a:rPr>
              <a:t> con una concentración 2.5 M de H</a:t>
            </a:r>
            <a:r>
              <a:rPr lang="es-MX" sz="800" baseline="-25000" dirty="0">
                <a:solidFill>
                  <a:schemeClr val="tx2"/>
                </a:solidFill>
              </a:rPr>
              <a:t>2</a:t>
            </a:r>
            <a:r>
              <a:rPr lang="es-MX" sz="800" dirty="0">
                <a:solidFill>
                  <a:schemeClr val="tx2"/>
                </a:solidFill>
              </a:rPr>
              <a:t>SO</a:t>
            </a:r>
            <a:r>
              <a:rPr lang="es-MX" sz="800" baseline="-25000" dirty="0">
                <a:solidFill>
                  <a:schemeClr val="tx2"/>
                </a:solidFill>
              </a:rPr>
              <a:t>4</a:t>
            </a:r>
            <a:r>
              <a:rPr lang="es-MX" sz="800" dirty="0">
                <a:solidFill>
                  <a:schemeClr val="tx2"/>
                </a:solidFill>
              </a:rPr>
              <a:t> (ácido sulfúrico), para un experimento que se llevará a cabo mañana. En el almacén se encuentran las disoluciones Stock y ahí encuentras una botella de 2.5 L que contiene H</a:t>
            </a:r>
            <a:r>
              <a:rPr lang="es-MX" sz="800" baseline="-25000" dirty="0">
                <a:solidFill>
                  <a:schemeClr val="tx2"/>
                </a:solidFill>
              </a:rPr>
              <a:t>2</a:t>
            </a:r>
            <a:r>
              <a:rPr lang="es-MX" sz="800" dirty="0">
                <a:solidFill>
                  <a:schemeClr val="tx2"/>
                </a:solidFill>
              </a:rPr>
              <a:t>SO</a:t>
            </a:r>
            <a:r>
              <a:rPr lang="es-MX" sz="800" baseline="-25000" dirty="0">
                <a:solidFill>
                  <a:schemeClr val="tx2"/>
                </a:solidFill>
              </a:rPr>
              <a:t>4</a:t>
            </a:r>
            <a:r>
              <a:rPr lang="es-MX" sz="800" dirty="0">
                <a:solidFill>
                  <a:schemeClr val="tx2"/>
                </a:solidFill>
              </a:rPr>
              <a:t> con concentración 17.8 M. Por favor prepara un matraz de 100 </a:t>
            </a:r>
            <a:r>
              <a:rPr lang="es-MX" sz="800" dirty="0" err="1">
                <a:solidFill>
                  <a:schemeClr val="tx2"/>
                </a:solidFill>
              </a:rPr>
              <a:t>mL</a:t>
            </a:r>
            <a:r>
              <a:rPr lang="es-MX" sz="800" dirty="0">
                <a:solidFill>
                  <a:schemeClr val="tx2"/>
                </a:solidFill>
              </a:rPr>
              <a:t> con una concentración 2.5 M de la disolución de ácido sulfúrico. Por favor escribe tus cálculos en el espacio correspondiente para verificar que sean correctos.  </a:t>
            </a:r>
          </a:p>
          <a:p>
            <a:pPr algn="just"/>
            <a:endParaRPr lang="es-MX" sz="800" dirty="0">
              <a:solidFill>
                <a:schemeClr val="tx2"/>
              </a:solidFill>
            </a:endParaRPr>
          </a:p>
          <a:p>
            <a:pPr algn="just"/>
            <a:r>
              <a:rPr lang="es-MX" sz="800" dirty="0">
                <a:solidFill>
                  <a:schemeClr val="tx2"/>
                </a:solidFill>
              </a:rPr>
              <a:t>¿Necesitas ayuda?</a:t>
            </a:r>
          </a:p>
          <a:p>
            <a:pPr algn="just"/>
            <a:endParaRPr lang="es-MX" sz="800" dirty="0">
              <a:solidFill>
                <a:schemeClr val="tx2"/>
              </a:solidFill>
            </a:endParaRPr>
          </a:p>
          <a:p>
            <a:pPr algn="just"/>
            <a:r>
              <a:rPr lang="es-MX" sz="800" dirty="0">
                <a:solidFill>
                  <a:schemeClr val="tx2"/>
                </a:solidFill>
              </a:rPr>
              <a:t>Al diseñar tu procedimiento, es útil recordar que diluir una sustancia no cambia la cantidad de esa sustancia. Por lo tanto, el número de moles de la sustancia antes de la dilución es el mismo que el número de moles después de la dilución (conservación de la materia). El número de moles en la solución se obtiene mediante la concentración (C en moles/litro) multiplicada por el volumen (V en litros). Por lo tanto, la conservación de la materia implica:</a:t>
            </a:r>
          </a:p>
          <a:p>
            <a:pPr algn="just"/>
            <a:endParaRPr lang="es-MX" sz="900" dirty="0">
              <a:solidFill>
                <a:schemeClr val="tx2"/>
              </a:solidFill>
            </a:endParaRPr>
          </a:p>
          <a:p>
            <a:pPr algn="just"/>
            <a:r>
              <a:rPr lang="es-MX" sz="900" dirty="0">
                <a:solidFill>
                  <a:schemeClr val="tx2"/>
                </a:solidFill>
              </a:rPr>
              <a:t>C</a:t>
            </a:r>
            <a:r>
              <a:rPr lang="es-MX" sz="900" baseline="-25000" dirty="0">
                <a:solidFill>
                  <a:schemeClr val="tx2"/>
                </a:solidFill>
              </a:rPr>
              <a:t>1</a:t>
            </a:r>
            <a:r>
              <a:rPr lang="es-MX" sz="900" dirty="0">
                <a:solidFill>
                  <a:schemeClr val="tx2"/>
                </a:solidFill>
              </a:rPr>
              <a:t> * V</a:t>
            </a:r>
            <a:r>
              <a:rPr lang="es-MX" sz="900" baseline="-25000" dirty="0">
                <a:solidFill>
                  <a:schemeClr val="tx2"/>
                </a:solidFill>
              </a:rPr>
              <a:t>1</a:t>
            </a:r>
            <a:r>
              <a:rPr lang="es-MX" sz="900" dirty="0">
                <a:solidFill>
                  <a:schemeClr val="tx2"/>
                </a:solidFill>
              </a:rPr>
              <a:t> = C</a:t>
            </a:r>
            <a:r>
              <a:rPr lang="es-MX" sz="900" baseline="-25000" dirty="0">
                <a:solidFill>
                  <a:schemeClr val="tx2"/>
                </a:solidFill>
              </a:rPr>
              <a:t>2</a:t>
            </a:r>
            <a:r>
              <a:rPr lang="es-MX" sz="900" dirty="0">
                <a:solidFill>
                  <a:schemeClr val="tx2"/>
                </a:solidFill>
              </a:rPr>
              <a:t> * V</a:t>
            </a:r>
            <a:r>
              <a:rPr lang="es-MX" sz="900" baseline="-25000" dirty="0">
                <a:solidFill>
                  <a:schemeClr val="tx2"/>
                </a:solidFill>
              </a:rPr>
              <a:t>2</a:t>
            </a:r>
          </a:p>
        </p:txBody>
      </p:sp>
      <p:sp>
        <p:nvSpPr>
          <p:cNvPr id="7" name="Rectángulo: esquinas redondeadas 6">
            <a:extLst>
              <a:ext uri="{FF2B5EF4-FFF2-40B4-BE49-F238E27FC236}">
                <a16:creationId xmlns:a16="http://schemas.microsoft.com/office/drawing/2014/main" id="{724CD2AD-0A97-EC85-4F66-E7815CF50A06}"/>
              </a:ext>
            </a:extLst>
          </p:cNvPr>
          <p:cNvSpPr/>
          <p:nvPr/>
        </p:nvSpPr>
        <p:spPr>
          <a:xfrm>
            <a:off x="1013244" y="2788522"/>
            <a:ext cx="2815814" cy="288401"/>
          </a:xfrm>
          <a:prstGeom prst="roundRect">
            <a:avLst/>
          </a:prstGeom>
          <a:scene3d>
            <a:camera prst="orthographicFront"/>
            <a:lightRig rig="threePt" dir="t"/>
          </a:scene3d>
          <a:sp3d>
            <a:bevelT/>
          </a:sp3d>
        </p:spPr>
        <p:style>
          <a:lnRef idx="2">
            <a:schemeClr val="accent4">
              <a:shade val="15000"/>
            </a:schemeClr>
          </a:lnRef>
          <a:fillRef idx="1">
            <a:schemeClr val="accent4"/>
          </a:fillRef>
          <a:effectRef idx="0">
            <a:schemeClr val="accent4"/>
          </a:effectRef>
          <a:fontRef idx="minor">
            <a:schemeClr val="lt1"/>
          </a:fontRef>
        </p:style>
        <p:txBody>
          <a:bodyPr rtlCol="0" anchor="ctr"/>
          <a:lstStyle/>
          <a:p>
            <a:pPr algn="ctr"/>
            <a:r>
              <a:rPr lang="es-MX" sz="1050" dirty="0">
                <a:solidFill>
                  <a:schemeClr val="tx2"/>
                </a:solidFill>
              </a:rPr>
              <a:t>Click para ver la traducción al español. </a:t>
            </a:r>
          </a:p>
        </p:txBody>
      </p:sp>
      <p:sp>
        <p:nvSpPr>
          <p:cNvPr id="8" name="Rectángulo: esquinas redondeadas 7">
            <a:hlinkClick r:id="" action="ppaction://hlinkshowjump?jump=nextslide"/>
            <a:extLst>
              <a:ext uri="{FF2B5EF4-FFF2-40B4-BE49-F238E27FC236}">
                <a16:creationId xmlns:a16="http://schemas.microsoft.com/office/drawing/2014/main" id="{A0AE980F-268E-7477-1840-0F546F20ADC3}"/>
              </a:ext>
            </a:extLst>
          </p:cNvPr>
          <p:cNvSpPr/>
          <p:nvPr/>
        </p:nvSpPr>
        <p:spPr>
          <a:xfrm>
            <a:off x="1814949" y="4334627"/>
            <a:ext cx="2815814" cy="288401"/>
          </a:xfrm>
          <a:prstGeom prst="roundRect">
            <a:avLst/>
          </a:prstGeom>
          <a:scene3d>
            <a:camera prst="orthographicFront"/>
            <a:lightRig rig="threePt" dir="t"/>
          </a:scene3d>
          <a:sp3d>
            <a:bevelT/>
          </a:sp3d>
        </p:spPr>
        <p:style>
          <a:lnRef idx="2">
            <a:schemeClr val="accent4">
              <a:shade val="15000"/>
            </a:schemeClr>
          </a:lnRef>
          <a:fillRef idx="1">
            <a:schemeClr val="accent4"/>
          </a:fillRef>
          <a:effectRef idx="0">
            <a:schemeClr val="accent4"/>
          </a:effectRef>
          <a:fontRef idx="minor">
            <a:schemeClr val="lt1"/>
          </a:fontRef>
        </p:style>
        <p:txBody>
          <a:bodyPr rtlCol="0" anchor="ctr"/>
          <a:lstStyle/>
          <a:p>
            <a:pPr algn="ctr"/>
            <a:r>
              <a:rPr lang="es-MX" sz="1050" dirty="0">
                <a:solidFill>
                  <a:schemeClr val="tx2"/>
                </a:solidFill>
              </a:rPr>
              <a:t>Click para ver la resolución</a:t>
            </a:r>
          </a:p>
        </p:txBody>
      </p:sp>
      <p:cxnSp>
        <p:nvCxnSpPr>
          <p:cNvPr id="10" name="Conector recto 9">
            <a:hlinkClick r:id="" action="ppaction://hlinkshowjump?jump=nextslide"/>
            <a:extLst>
              <a:ext uri="{FF2B5EF4-FFF2-40B4-BE49-F238E27FC236}">
                <a16:creationId xmlns:a16="http://schemas.microsoft.com/office/drawing/2014/main" id="{E7E36AB9-0510-F77B-AD6B-F9D8FD7E2847}"/>
              </a:ext>
            </a:extLst>
          </p:cNvPr>
          <p:cNvCxnSpPr>
            <a:endCxn id="8" idx="3"/>
          </p:cNvCxnSpPr>
          <p:nvPr/>
        </p:nvCxnSpPr>
        <p:spPr>
          <a:xfrm flipV="1">
            <a:off x="1576251" y="4478828"/>
            <a:ext cx="3054512" cy="39797"/>
          </a:xfrm>
          <a:prstGeom prst="line">
            <a:avLst/>
          </a:prstGeom>
          <a:ln>
            <a:no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0" presetClass="exit" presetSubtype="0" fill="hold" grpId="0" nodeType="withEffect">
                                  <p:stCondLst>
                                    <p:cond delay="0"/>
                                  </p:stCondLst>
                                  <p:childTnLst>
                                    <p:animEffect transition="out" filter="fade">
                                      <p:cBhvr>
                                        <p:cTn id="8" dur="500"/>
                                        <p:tgtEl>
                                          <p:spTgt spid="7"/>
                                        </p:tgtEl>
                                      </p:cBhvr>
                                    </p:animEffect>
                                    <p:set>
                                      <p:cBhvr>
                                        <p:cTn id="9" dur="1" fill="hold">
                                          <p:stCondLst>
                                            <p:cond delay="499"/>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8859"/>
        <p:cNvGrpSpPr/>
        <p:nvPr/>
      </p:nvGrpSpPr>
      <p:grpSpPr>
        <a:xfrm>
          <a:off x="0" y="0"/>
          <a:ext cx="0" cy="0"/>
          <a:chOff x="0" y="0"/>
          <a:chExt cx="0" cy="0"/>
        </a:xfrm>
      </p:grpSpPr>
      <p:grpSp>
        <p:nvGrpSpPr>
          <p:cNvPr id="8860" name="Google Shape;8860;p44"/>
          <p:cNvGrpSpPr/>
          <p:nvPr/>
        </p:nvGrpSpPr>
        <p:grpSpPr>
          <a:xfrm>
            <a:off x="2189467" y="3677377"/>
            <a:ext cx="657650" cy="757825"/>
            <a:chOff x="1381575" y="2568425"/>
            <a:chExt cx="657650" cy="757825"/>
          </a:xfrm>
        </p:grpSpPr>
        <p:sp>
          <p:nvSpPr>
            <p:cNvPr id="8861" name="Google Shape;8861;p44"/>
            <p:cNvSpPr/>
            <p:nvPr/>
          </p:nvSpPr>
          <p:spPr>
            <a:xfrm>
              <a:off x="1381575" y="2735425"/>
              <a:ext cx="517925" cy="590825"/>
            </a:xfrm>
            <a:custGeom>
              <a:avLst/>
              <a:gdLst/>
              <a:ahLst/>
              <a:cxnLst/>
              <a:rect l="l" t="t" r="r" b="b"/>
              <a:pathLst>
                <a:path w="20717" h="23633" extrusionOk="0">
                  <a:moveTo>
                    <a:pt x="14357" y="0"/>
                  </a:moveTo>
                  <a:lnTo>
                    <a:pt x="14263" y="19"/>
                  </a:lnTo>
                  <a:lnTo>
                    <a:pt x="14207" y="76"/>
                  </a:lnTo>
                  <a:lnTo>
                    <a:pt x="13529" y="1054"/>
                  </a:lnTo>
                  <a:lnTo>
                    <a:pt x="13473" y="1148"/>
                  </a:lnTo>
                  <a:lnTo>
                    <a:pt x="13435" y="1223"/>
                  </a:lnTo>
                  <a:lnTo>
                    <a:pt x="13416" y="1317"/>
                  </a:lnTo>
                  <a:lnTo>
                    <a:pt x="13416" y="1412"/>
                  </a:lnTo>
                  <a:lnTo>
                    <a:pt x="13416" y="1506"/>
                  </a:lnTo>
                  <a:lnTo>
                    <a:pt x="13435" y="1600"/>
                  </a:lnTo>
                  <a:lnTo>
                    <a:pt x="13473" y="1694"/>
                  </a:lnTo>
                  <a:lnTo>
                    <a:pt x="13529" y="1769"/>
                  </a:lnTo>
                  <a:lnTo>
                    <a:pt x="13812" y="2145"/>
                  </a:lnTo>
                  <a:lnTo>
                    <a:pt x="14000" y="2390"/>
                  </a:lnTo>
                  <a:lnTo>
                    <a:pt x="14226" y="2635"/>
                  </a:lnTo>
                  <a:lnTo>
                    <a:pt x="11761" y="6228"/>
                  </a:lnTo>
                  <a:lnTo>
                    <a:pt x="11403" y="6115"/>
                  </a:lnTo>
                  <a:lnTo>
                    <a:pt x="11065" y="6021"/>
                  </a:lnTo>
                  <a:lnTo>
                    <a:pt x="10707" y="5946"/>
                  </a:lnTo>
                  <a:lnTo>
                    <a:pt x="10350" y="5890"/>
                  </a:lnTo>
                  <a:lnTo>
                    <a:pt x="9992" y="5833"/>
                  </a:lnTo>
                  <a:lnTo>
                    <a:pt x="9653" y="5796"/>
                  </a:lnTo>
                  <a:lnTo>
                    <a:pt x="9296" y="5777"/>
                  </a:lnTo>
                  <a:lnTo>
                    <a:pt x="8581" y="5777"/>
                  </a:lnTo>
                  <a:lnTo>
                    <a:pt x="8223" y="5814"/>
                  </a:lnTo>
                  <a:lnTo>
                    <a:pt x="7866" y="5833"/>
                  </a:lnTo>
                  <a:lnTo>
                    <a:pt x="7527" y="5890"/>
                  </a:lnTo>
                  <a:lnTo>
                    <a:pt x="7170" y="5946"/>
                  </a:lnTo>
                  <a:lnTo>
                    <a:pt x="6831" y="6021"/>
                  </a:lnTo>
                  <a:lnTo>
                    <a:pt x="6492" y="6115"/>
                  </a:lnTo>
                  <a:lnTo>
                    <a:pt x="6154" y="6228"/>
                  </a:lnTo>
                  <a:lnTo>
                    <a:pt x="5815" y="6341"/>
                  </a:lnTo>
                  <a:lnTo>
                    <a:pt x="5476" y="6473"/>
                  </a:lnTo>
                  <a:lnTo>
                    <a:pt x="5156" y="6623"/>
                  </a:lnTo>
                  <a:lnTo>
                    <a:pt x="4837" y="6774"/>
                  </a:lnTo>
                  <a:lnTo>
                    <a:pt x="4517" y="6943"/>
                  </a:lnTo>
                  <a:lnTo>
                    <a:pt x="4216" y="7131"/>
                  </a:lnTo>
                  <a:lnTo>
                    <a:pt x="3915" y="7320"/>
                  </a:lnTo>
                  <a:lnTo>
                    <a:pt x="3614" y="7527"/>
                  </a:lnTo>
                  <a:lnTo>
                    <a:pt x="3331" y="7752"/>
                  </a:lnTo>
                  <a:lnTo>
                    <a:pt x="3049" y="7978"/>
                  </a:lnTo>
                  <a:lnTo>
                    <a:pt x="2786" y="8242"/>
                  </a:lnTo>
                  <a:lnTo>
                    <a:pt x="2522" y="8486"/>
                  </a:lnTo>
                  <a:lnTo>
                    <a:pt x="2278" y="8768"/>
                  </a:lnTo>
                  <a:lnTo>
                    <a:pt x="2033" y="9051"/>
                  </a:lnTo>
                  <a:lnTo>
                    <a:pt x="1788" y="9352"/>
                  </a:lnTo>
                  <a:lnTo>
                    <a:pt x="1581" y="9653"/>
                  </a:lnTo>
                  <a:lnTo>
                    <a:pt x="1318" y="10048"/>
                  </a:lnTo>
                  <a:lnTo>
                    <a:pt x="1092" y="10443"/>
                  </a:lnTo>
                  <a:lnTo>
                    <a:pt x="885" y="10838"/>
                  </a:lnTo>
                  <a:lnTo>
                    <a:pt x="697" y="11233"/>
                  </a:lnTo>
                  <a:lnTo>
                    <a:pt x="547" y="11647"/>
                  </a:lnTo>
                  <a:lnTo>
                    <a:pt x="396" y="12080"/>
                  </a:lnTo>
                  <a:lnTo>
                    <a:pt x="283" y="12494"/>
                  </a:lnTo>
                  <a:lnTo>
                    <a:pt x="189" y="12927"/>
                  </a:lnTo>
                  <a:lnTo>
                    <a:pt x="114" y="13341"/>
                  </a:lnTo>
                  <a:lnTo>
                    <a:pt x="57" y="13773"/>
                  </a:lnTo>
                  <a:lnTo>
                    <a:pt x="20" y="14206"/>
                  </a:lnTo>
                  <a:lnTo>
                    <a:pt x="1" y="14639"/>
                  </a:lnTo>
                  <a:lnTo>
                    <a:pt x="20" y="15072"/>
                  </a:lnTo>
                  <a:lnTo>
                    <a:pt x="39" y="15486"/>
                  </a:lnTo>
                  <a:lnTo>
                    <a:pt x="95" y="15918"/>
                  </a:lnTo>
                  <a:lnTo>
                    <a:pt x="151" y="16332"/>
                  </a:lnTo>
                  <a:lnTo>
                    <a:pt x="246" y="16765"/>
                  </a:lnTo>
                  <a:lnTo>
                    <a:pt x="358" y="17179"/>
                  </a:lnTo>
                  <a:lnTo>
                    <a:pt x="490" y="17574"/>
                  </a:lnTo>
                  <a:lnTo>
                    <a:pt x="641" y="17988"/>
                  </a:lnTo>
                  <a:lnTo>
                    <a:pt x="810" y="18383"/>
                  </a:lnTo>
                  <a:lnTo>
                    <a:pt x="979" y="18778"/>
                  </a:lnTo>
                  <a:lnTo>
                    <a:pt x="1186" y="19155"/>
                  </a:lnTo>
                  <a:lnTo>
                    <a:pt x="1412" y="19531"/>
                  </a:lnTo>
                  <a:lnTo>
                    <a:pt x="1657" y="19888"/>
                  </a:lnTo>
                  <a:lnTo>
                    <a:pt x="1920" y="20227"/>
                  </a:lnTo>
                  <a:lnTo>
                    <a:pt x="2202" y="20566"/>
                  </a:lnTo>
                  <a:lnTo>
                    <a:pt x="2503" y="20905"/>
                  </a:lnTo>
                  <a:lnTo>
                    <a:pt x="2823" y="21206"/>
                  </a:lnTo>
                  <a:lnTo>
                    <a:pt x="3162" y="21507"/>
                  </a:lnTo>
                  <a:lnTo>
                    <a:pt x="3519" y="21789"/>
                  </a:lnTo>
                  <a:lnTo>
                    <a:pt x="3896" y="22071"/>
                  </a:lnTo>
                  <a:lnTo>
                    <a:pt x="4272" y="22316"/>
                  </a:lnTo>
                  <a:lnTo>
                    <a:pt x="4667" y="22542"/>
                  </a:lnTo>
                  <a:lnTo>
                    <a:pt x="5062" y="22748"/>
                  </a:lnTo>
                  <a:lnTo>
                    <a:pt x="5476" y="22937"/>
                  </a:lnTo>
                  <a:lnTo>
                    <a:pt x="5890" y="23106"/>
                  </a:lnTo>
                  <a:lnTo>
                    <a:pt x="6304" y="23238"/>
                  </a:lnTo>
                  <a:lnTo>
                    <a:pt x="6718" y="23351"/>
                  </a:lnTo>
                  <a:lnTo>
                    <a:pt x="7151" y="23445"/>
                  </a:lnTo>
                  <a:lnTo>
                    <a:pt x="7584" y="23539"/>
                  </a:lnTo>
                  <a:lnTo>
                    <a:pt x="7998" y="23576"/>
                  </a:lnTo>
                  <a:lnTo>
                    <a:pt x="8430" y="23614"/>
                  </a:lnTo>
                  <a:lnTo>
                    <a:pt x="8863" y="23633"/>
                  </a:lnTo>
                  <a:lnTo>
                    <a:pt x="9296" y="23633"/>
                  </a:lnTo>
                  <a:lnTo>
                    <a:pt x="9729" y="23595"/>
                  </a:lnTo>
                  <a:lnTo>
                    <a:pt x="10143" y="23558"/>
                  </a:lnTo>
                  <a:lnTo>
                    <a:pt x="10575" y="23482"/>
                  </a:lnTo>
                  <a:lnTo>
                    <a:pt x="10989" y="23388"/>
                  </a:lnTo>
                  <a:lnTo>
                    <a:pt x="11403" y="23275"/>
                  </a:lnTo>
                  <a:lnTo>
                    <a:pt x="11817" y="23162"/>
                  </a:lnTo>
                  <a:lnTo>
                    <a:pt x="12212" y="23012"/>
                  </a:lnTo>
                  <a:lnTo>
                    <a:pt x="12607" y="22843"/>
                  </a:lnTo>
                  <a:lnTo>
                    <a:pt x="13003" y="22654"/>
                  </a:lnTo>
                  <a:lnTo>
                    <a:pt x="13379" y="22447"/>
                  </a:lnTo>
                  <a:lnTo>
                    <a:pt x="13755" y="22222"/>
                  </a:lnTo>
                  <a:lnTo>
                    <a:pt x="14113" y="21977"/>
                  </a:lnTo>
                  <a:lnTo>
                    <a:pt x="14470" y="21714"/>
                  </a:lnTo>
                  <a:lnTo>
                    <a:pt x="14809" y="21431"/>
                  </a:lnTo>
                  <a:lnTo>
                    <a:pt x="15129" y="21130"/>
                  </a:lnTo>
                  <a:lnTo>
                    <a:pt x="15449" y="20810"/>
                  </a:lnTo>
                  <a:lnTo>
                    <a:pt x="15750" y="20472"/>
                  </a:lnTo>
                  <a:lnTo>
                    <a:pt x="16032" y="20133"/>
                  </a:lnTo>
                  <a:lnTo>
                    <a:pt x="16295" y="19757"/>
                  </a:lnTo>
                  <a:lnTo>
                    <a:pt x="16502" y="19437"/>
                  </a:lnTo>
                  <a:lnTo>
                    <a:pt x="16709" y="19117"/>
                  </a:lnTo>
                  <a:lnTo>
                    <a:pt x="16879" y="18778"/>
                  </a:lnTo>
                  <a:lnTo>
                    <a:pt x="17048" y="18459"/>
                  </a:lnTo>
                  <a:lnTo>
                    <a:pt x="17198" y="18120"/>
                  </a:lnTo>
                  <a:lnTo>
                    <a:pt x="17330" y="17781"/>
                  </a:lnTo>
                  <a:lnTo>
                    <a:pt x="17443" y="17424"/>
                  </a:lnTo>
                  <a:lnTo>
                    <a:pt x="17537" y="17085"/>
                  </a:lnTo>
                  <a:lnTo>
                    <a:pt x="17631" y="16727"/>
                  </a:lnTo>
                  <a:lnTo>
                    <a:pt x="17706" y="16370"/>
                  </a:lnTo>
                  <a:lnTo>
                    <a:pt x="17763" y="16031"/>
                  </a:lnTo>
                  <a:lnTo>
                    <a:pt x="17819" y="15674"/>
                  </a:lnTo>
                  <a:lnTo>
                    <a:pt x="17838" y="15316"/>
                  </a:lnTo>
                  <a:lnTo>
                    <a:pt x="17857" y="14959"/>
                  </a:lnTo>
                  <a:lnTo>
                    <a:pt x="17857" y="14601"/>
                  </a:lnTo>
                  <a:lnTo>
                    <a:pt x="17857" y="14244"/>
                  </a:lnTo>
                  <a:lnTo>
                    <a:pt x="17819" y="13905"/>
                  </a:lnTo>
                  <a:lnTo>
                    <a:pt x="17782" y="13548"/>
                  </a:lnTo>
                  <a:lnTo>
                    <a:pt x="17744" y="13190"/>
                  </a:lnTo>
                  <a:lnTo>
                    <a:pt x="17669" y="12851"/>
                  </a:lnTo>
                  <a:lnTo>
                    <a:pt x="17594" y="12513"/>
                  </a:lnTo>
                  <a:lnTo>
                    <a:pt x="17499" y="12155"/>
                  </a:lnTo>
                  <a:lnTo>
                    <a:pt x="17387" y="11817"/>
                  </a:lnTo>
                  <a:lnTo>
                    <a:pt x="17274" y="11497"/>
                  </a:lnTo>
                  <a:lnTo>
                    <a:pt x="17142" y="11158"/>
                  </a:lnTo>
                  <a:lnTo>
                    <a:pt x="16991" y="10838"/>
                  </a:lnTo>
                  <a:lnTo>
                    <a:pt x="16822" y="10518"/>
                  </a:lnTo>
                  <a:lnTo>
                    <a:pt x="16653" y="10198"/>
                  </a:lnTo>
                  <a:lnTo>
                    <a:pt x="16465" y="9897"/>
                  </a:lnTo>
                  <a:lnTo>
                    <a:pt x="16258" y="9596"/>
                  </a:lnTo>
                  <a:lnTo>
                    <a:pt x="16051" y="9314"/>
                  </a:lnTo>
                  <a:lnTo>
                    <a:pt x="15825" y="9032"/>
                  </a:lnTo>
                  <a:lnTo>
                    <a:pt x="18271" y="5457"/>
                  </a:lnTo>
                  <a:lnTo>
                    <a:pt x="18835" y="5683"/>
                  </a:lnTo>
                  <a:lnTo>
                    <a:pt x="19249" y="5833"/>
                  </a:lnTo>
                  <a:lnTo>
                    <a:pt x="19362" y="5852"/>
                  </a:lnTo>
                  <a:lnTo>
                    <a:pt x="19550" y="5852"/>
                  </a:lnTo>
                  <a:lnTo>
                    <a:pt x="19644" y="5814"/>
                  </a:lnTo>
                  <a:lnTo>
                    <a:pt x="19739" y="5777"/>
                  </a:lnTo>
                  <a:lnTo>
                    <a:pt x="19833" y="5720"/>
                  </a:lnTo>
                  <a:lnTo>
                    <a:pt x="19908" y="5664"/>
                  </a:lnTo>
                  <a:lnTo>
                    <a:pt x="19964" y="5589"/>
                  </a:lnTo>
                  <a:lnTo>
                    <a:pt x="20698" y="4516"/>
                  </a:lnTo>
                  <a:lnTo>
                    <a:pt x="20717" y="4441"/>
                  </a:lnTo>
                  <a:lnTo>
                    <a:pt x="20717" y="4347"/>
                  </a:lnTo>
                  <a:lnTo>
                    <a:pt x="20661" y="4234"/>
                  </a:lnTo>
                  <a:lnTo>
                    <a:pt x="20604" y="4102"/>
                  </a:lnTo>
                  <a:lnTo>
                    <a:pt x="20491" y="3970"/>
                  </a:lnTo>
                  <a:lnTo>
                    <a:pt x="20378" y="3801"/>
                  </a:lnTo>
                  <a:lnTo>
                    <a:pt x="20040" y="3444"/>
                  </a:lnTo>
                  <a:lnTo>
                    <a:pt x="19607" y="3030"/>
                  </a:lnTo>
                  <a:lnTo>
                    <a:pt x="19099" y="2597"/>
                  </a:lnTo>
                  <a:lnTo>
                    <a:pt x="18516" y="2145"/>
                  </a:lnTo>
                  <a:lnTo>
                    <a:pt x="17857" y="1694"/>
                  </a:lnTo>
                  <a:lnTo>
                    <a:pt x="17198" y="1261"/>
                  </a:lnTo>
                  <a:lnTo>
                    <a:pt x="16559" y="866"/>
                  </a:lnTo>
                  <a:lnTo>
                    <a:pt x="15975" y="546"/>
                  </a:lnTo>
                  <a:lnTo>
                    <a:pt x="15449" y="301"/>
                  </a:lnTo>
                  <a:lnTo>
                    <a:pt x="14997" y="113"/>
                  </a:lnTo>
                  <a:lnTo>
                    <a:pt x="14790" y="57"/>
                  </a:lnTo>
                  <a:lnTo>
                    <a:pt x="14621" y="19"/>
                  </a:lnTo>
                  <a:lnTo>
                    <a:pt x="1447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44"/>
            <p:cNvSpPr/>
            <p:nvPr/>
          </p:nvSpPr>
          <p:spPr>
            <a:xfrm>
              <a:off x="1381575" y="2735425"/>
              <a:ext cx="517925" cy="590825"/>
            </a:xfrm>
            <a:custGeom>
              <a:avLst/>
              <a:gdLst/>
              <a:ahLst/>
              <a:cxnLst/>
              <a:rect l="l" t="t" r="r" b="b"/>
              <a:pathLst>
                <a:path w="20717" h="23633" fill="none" extrusionOk="0">
                  <a:moveTo>
                    <a:pt x="16295" y="19757"/>
                  </a:moveTo>
                  <a:lnTo>
                    <a:pt x="16295" y="19757"/>
                  </a:lnTo>
                  <a:lnTo>
                    <a:pt x="16032" y="20133"/>
                  </a:lnTo>
                  <a:lnTo>
                    <a:pt x="15750" y="20472"/>
                  </a:lnTo>
                  <a:lnTo>
                    <a:pt x="15449" y="20810"/>
                  </a:lnTo>
                  <a:lnTo>
                    <a:pt x="15129" y="21130"/>
                  </a:lnTo>
                  <a:lnTo>
                    <a:pt x="14809" y="21431"/>
                  </a:lnTo>
                  <a:lnTo>
                    <a:pt x="14470" y="21714"/>
                  </a:lnTo>
                  <a:lnTo>
                    <a:pt x="14113" y="21977"/>
                  </a:lnTo>
                  <a:lnTo>
                    <a:pt x="13755" y="22222"/>
                  </a:lnTo>
                  <a:lnTo>
                    <a:pt x="13379" y="22447"/>
                  </a:lnTo>
                  <a:lnTo>
                    <a:pt x="13003" y="22654"/>
                  </a:lnTo>
                  <a:lnTo>
                    <a:pt x="12607" y="22843"/>
                  </a:lnTo>
                  <a:lnTo>
                    <a:pt x="12212" y="23012"/>
                  </a:lnTo>
                  <a:lnTo>
                    <a:pt x="11817" y="23162"/>
                  </a:lnTo>
                  <a:lnTo>
                    <a:pt x="11403" y="23275"/>
                  </a:lnTo>
                  <a:lnTo>
                    <a:pt x="10989" y="23388"/>
                  </a:lnTo>
                  <a:lnTo>
                    <a:pt x="10575" y="23482"/>
                  </a:lnTo>
                  <a:lnTo>
                    <a:pt x="10143" y="23558"/>
                  </a:lnTo>
                  <a:lnTo>
                    <a:pt x="9729" y="23595"/>
                  </a:lnTo>
                  <a:lnTo>
                    <a:pt x="9296" y="23633"/>
                  </a:lnTo>
                  <a:lnTo>
                    <a:pt x="8863" y="23633"/>
                  </a:lnTo>
                  <a:lnTo>
                    <a:pt x="8430" y="23614"/>
                  </a:lnTo>
                  <a:lnTo>
                    <a:pt x="7998" y="23576"/>
                  </a:lnTo>
                  <a:lnTo>
                    <a:pt x="7584" y="23539"/>
                  </a:lnTo>
                  <a:lnTo>
                    <a:pt x="7151" y="23445"/>
                  </a:lnTo>
                  <a:lnTo>
                    <a:pt x="6718" y="23351"/>
                  </a:lnTo>
                  <a:lnTo>
                    <a:pt x="6304" y="23238"/>
                  </a:lnTo>
                  <a:lnTo>
                    <a:pt x="5890" y="23106"/>
                  </a:lnTo>
                  <a:lnTo>
                    <a:pt x="5476" y="22937"/>
                  </a:lnTo>
                  <a:lnTo>
                    <a:pt x="5062" y="22748"/>
                  </a:lnTo>
                  <a:lnTo>
                    <a:pt x="4667" y="22542"/>
                  </a:lnTo>
                  <a:lnTo>
                    <a:pt x="4272" y="22316"/>
                  </a:lnTo>
                  <a:lnTo>
                    <a:pt x="3896" y="22071"/>
                  </a:lnTo>
                  <a:lnTo>
                    <a:pt x="3896" y="22071"/>
                  </a:lnTo>
                  <a:lnTo>
                    <a:pt x="3519" y="21789"/>
                  </a:lnTo>
                  <a:lnTo>
                    <a:pt x="3162" y="21507"/>
                  </a:lnTo>
                  <a:lnTo>
                    <a:pt x="2823" y="21206"/>
                  </a:lnTo>
                  <a:lnTo>
                    <a:pt x="2503" y="20905"/>
                  </a:lnTo>
                  <a:lnTo>
                    <a:pt x="2202" y="20566"/>
                  </a:lnTo>
                  <a:lnTo>
                    <a:pt x="1920" y="20227"/>
                  </a:lnTo>
                  <a:lnTo>
                    <a:pt x="1657" y="19888"/>
                  </a:lnTo>
                  <a:lnTo>
                    <a:pt x="1412" y="19531"/>
                  </a:lnTo>
                  <a:lnTo>
                    <a:pt x="1186" y="19155"/>
                  </a:lnTo>
                  <a:lnTo>
                    <a:pt x="979" y="18778"/>
                  </a:lnTo>
                  <a:lnTo>
                    <a:pt x="810" y="18383"/>
                  </a:lnTo>
                  <a:lnTo>
                    <a:pt x="641" y="17988"/>
                  </a:lnTo>
                  <a:lnTo>
                    <a:pt x="490" y="17574"/>
                  </a:lnTo>
                  <a:lnTo>
                    <a:pt x="358" y="17179"/>
                  </a:lnTo>
                  <a:lnTo>
                    <a:pt x="246" y="16765"/>
                  </a:lnTo>
                  <a:lnTo>
                    <a:pt x="151" y="16332"/>
                  </a:lnTo>
                  <a:lnTo>
                    <a:pt x="95" y="15918"/>
                  </a:lnTo>
                  <a:lnTo>
                    <a:pt x="39" y="15486"/>
                  </a:lnTo>
                  <a:lnTo>
                    <a:pt x="20" y="15072"/>
                  </a:lnTo>
                  <a:lnTo>
                    <a:pt x="1" y="14639"/>
                  </a:lnTo>
                  <a:lnTo>
                    <a:pt x="20" y="14206"/>
                  </a:lnTo>
                  <a:lnTo>
                    <a:pt x="57" y="13773"/>
                  </a:lnTo>
                  <a:lnTo>
                    <a:pt x="114" y="13341"/>
                  </a:lnTo>
                  <a:lnTo>
                    <a:pt x="189" y="12927"/>
                  </a:lnTo>
                  <a:lnTo>
                    <a:pt x="283" y="12494"/>
                  </a:lnTo>
                  <a:lnTo>
                    <a:pt x="396" y="12080"/>
                  </a:lnTo>
                  <a:lnTo>
                    <a:pt x="547" y="11647"/>
                  </a:lnTo>
                  <a:lnTo>
                    <a:pt x="697" y="11233"/>
                  </a:lnTo>
                  <a:lnTo>
                    <a:pt x="885" y="10838"/>
                  </a:lnTo>
                  <a:lnTo>
                    <a:pt x="1092" y="10443"/>
                  </a:lnTo>
                  <a:lnTo>
                    <a:pt x="1318" y="10048"/>
                  </a:lnTo>
                  <a:lnTo>
                    <a:pt x="1581" y="9653"/>
                  </a:lnTo>
                  <a:lnTo>
                    <a:pt x="1581" y="9653"/>
                  </a:lnTo>
                  <a:lnTo>
                    <a:pt x="1788" y="9352"/>
                  </a:lnTo>
                  <a:lnTo>
                    <a:pt x="2033" y="9051"/>
                  </a:lnTo>
                  <a:lnTo>
                    <a:pt x="2278" y="8768"/>
                  </a:lnTo>
                  <a:lnTo>
                    <a:pt x="2522" y="8486"/>
                  </a:lnTo>
                  <a:lnTo>
                    <a:pt x="2786" y="8242"/>
                  </a:lnTo>
                  <a:lnTo>
                    <a:pt x="3049" y="7978"/>
                  </a:lnTo>
                  <a:lnTo>
                    <a:pt x="3331" y="7752"/>
                  </a:lnTo>
                  <a:lnTo>
                    <a:pt x="3614" y="7527"/>
                  </a:lnTo>
                  <a:lnTo>
                    <a:pt x="3915" y="7320"/>
                  </a:lnTo>
                  <a:lnTo>
                    <a:pt x="4216" y="7131"/>
                  </a:lnTo>
                  <a:lnTo>
                    <a:pt x="4517" y="6943"/>
                  </a:lnTo>
                  <a:lnTo>
                    <a:pt x="4837" y="6774"/>
                  </a:lnTo>
                  <a:lnTo>
                    <a:pt x="5156" y="6623"/>
                  </a:lnTo>
                  <a:lnTo>
                    <a:pt x="5476" y="6473"/>
                  </a:lnTo>
                  <a:lnTo>
                    <a:pt x="5815" y="6341"/>
                  </a:lnTo>
                  <a:lnTo>
                    <a:pt x="6154" y="6228"/>
                  </a:lnTo>
                  <a:lnTo>
                    <a:pt x="6492" y="6115"/>
                  </a:lnTo>
                  <a:lnTo>
                    <a:pt x="6831" y="6021"/>
                  </a:lnTo>
                  <a:lnTo>
                    <a:pt x="7170" y="5946"/>
                  </a:lnTo>
                  <a:lnTo>
                    <a:pt x="7527" y="5890"/>
                  </a:lnTo>
                  <a:lnTo>
                    <a:pt x="7866" y="5833"/>
                  </a:lnTo>
                  <a:lnTo>
                    <a:pt x="8223" y="5814"/>
                  </a:lnTo>
                  <a:lnTo>
                    <a:pt x="8581" y="5777"/>
                  </a:lnTo>
                  <a:lnTo>
                    <a:pt x="8938" y="5777"/>
                  </a:lnTo>
                  <a:lnTo>
                    <a:pt x="9296" y="5777"/>
                  </a:lnTo>
                  <a:lnTo>
                    <a:pt x="9653" y="5796"/>
                  </a:lnTo>
                  <a:lnTo>
                    <a:pt x="9992" y="5833"/>
                  </a:lnTo>
                  <a:lnTo>
                    <a:pt x="10350" y="5890"/>
                  </a:lnTo>
                  <a:lnTo>
                    <a:pt x="10707" y="5946"/>
                  </a:lnTo>
                  <a:lnTo>
                    <a:pt x="11065" y="6021"/>
                  </a:lnTo>
                  <a:lnTo>
                    <a:pt x="11403" y="6115"/>
                  </a:lnTo>
                  <a:lnTo>
                    <a:pt x="11761" y="6228"/>
                  </a:lnTo>
                  <a:lnTo>
                    <a:pt x="14226" y="2635"/>
                  </a:lnTo>
                  <a:lnTo>
                    <a:pt x="14226" y="2635"/>
                  </a:lnTo>
                  <a:lnTo>
                    <a:pt x="14000" y="2390"/>
                  </a:lnTo>
                  <a:lnTo>
                    <a:pt x="13812" y="2145"/>
                  </a:lnTo>
                  <a:lnTo>
                    <a:pt x="13529" y="1769"/>
                  </a:lnTo>
                  <a:lnTo>
                    <a:pt x="13529" y="1769"/>
                  </a:lnTo>
                  <a:lnTo>
                    <a:pt x="13473" y="1694"/>
                  </a:lnTo>
                  <a:lnTo>
                    <a:pt x="13435" y="1600"/>
                  </a:lnTo>
                  <a:lnTo>
                    <a:pt x="13416" y="1506"/>
                  </a:lnTo>
                  <a:lnTo>
                    <a:pt x="13416" y="1412"/>
                  </a:lnTo>
                  <a:lnTo>
                    <a:pt x="13416" y="1317"/>
                  </a:lnTo>
                  <a:lnTo>
                    <a:pt x="13435" y="1223"/>
                  </a:lnTo>
                  <a:lnTo>
                    <a:pt x="13473" y="1148"/>
                  </a:lnTo>
                  <a:lnTo>
                    <a:pt x="13529" y="1054"/>
                  </a:lnTo>
                  <a:lnTo>
                    <a:pt x="14207" y="76"/>
                  </a:lnTo>
                  <a:lnTo>
                    <a:pt x="14207" y="76"/>
                  </a:lnTo>
                  <a:lnTo>
                    <a:pt x="14263" y="19"/>
                  </a:lnTo>
                  <a:lnTo>
                    <a:pt x="14357" y="0"/>
                  </a:lnTo>
                  <a:lnTo>
                    <a:pt x="14470" y="0"/>
                  </a:lnTo>
                  <a:lnTo>
                    <a:pt x="14621" y="19"/>
                  </a:lnTo>
                  <a:lnTo>
                    <a:pt x="14790" y="57"/>
                  </a:lnTo>
                  <a:lnTo>
                    <a:pt x="14997" y="113"/>
                  </a:lnTo>
                  <a:lnTo>
                    <a:pt x="15449" y="301"/>
                  </a:lnTo>
                  <a:lnTo>
                    <a:pt x="15975" y="546"/>
                  </a:lnTo>
                  <a:lnTo>
                    <a:pt x="16559" y="866"/>
                  </a:lnTo>
                  <a:lnTo>
                    <a:pt x="17198" y="1261"/>
                  </a:lnTo>
                  <a:lnTo>
                    <a:pt x="17857" y="1694"/>
                  </a:lnTo>
                  <a:lnTo>
                    <a:pt x="17857" y="1694"/>
                  </a:lnTo>
                  <a:lnTo>
                    <a:pt x="18516" y="2145"/>
                  </a:lnTo>
                  <a:lnTo>
                    <a:pt x="19099" y="2597"/>
                  </a:lnTo>
                  <a:lnTo>
                    <a:pt x="19607" y="3030"/>
                  </a:lnTo>
                  <a:lnTo>
                    <a:pt x="20040" y="3444"/>
                  </a:lnTo>
                  <a:lnTo>
                    <a:pt x="20378" y="3801"/>
                  </a:lnTo>
                  <a:lnTo>
                    <a:pt x="20491" y="3970"/>
                  </a:lnTo>
                  <a:lnTo>
                    <a:pt x="20604" y="4102"/>
                  </a:lnTo>
                  <a:lnTo>
                    <a:pt x="20661" y="4234"/>
                  </a:lnTo>
                  <a:lnTo>
                    <a:pt x="20717" y="4347"/>
                  </a:lnTo>
                  <a:lnTo>
                    <a:pt x="20717" y="4441"/>
                  </a:lnTo>
                  <a:lnTo>
                    <a:pt x="20698" y="4516"/>
                  </a:lnTo>
                  <a:lnTo>
                    <a:pt x="19964" y="5589"/>
                  </a:lnTo>
                  <a:lnTo>
                    <a:pt x="19964" y="5589"/>
                  </a:lnTo>
                  <a:lnTo>
                    <a:pt x="19908" y="5664"/>
                  </a:lnTo>
                  <a:lnTo>
                    <a:pt x="19833" y="5720"/>
                  </a:lnTo>
                  <a:lnTo>
                    <a:pt x="19739" y="5777"/>
                  </a:lnTo>
                  <a:lnTo>
                    <a:pt x="19644" y="5814"/>
                  </a:lnTo>
                  <a:lnTo>
                    <a:pt x="19550" y="5852"/>
                  </a:lnTo>
                  <a:lnTo>
                    <a:pt x="19456" y="5852"/>
                  </a:lnTo>
                  <a:lnTo>
                    <a:pt x="19362" y="5852"/>
                  </a:lnTo>
                  <a:lnTo>
                    <a:pt x="19249" y="5833"/>
                  </a:lnTo>
                  <a:lnTo>
                    <a:pt x="19249" y="5833"/>
                  </a:lnTo>
                  <a:lnTo>
                    <a:pt x="18835" y="5683"/>
                  </a:lnTo>
                  <a:lnTo>
                    <a:pt x="18271" y="5457"/>
                  </a:lnTo>
                  <a:lnTo>
                    <a:pt x="15825" y="9032"/>
                  </a:lnTo>
                  <a:lnTo>
                    <a:pt x="15825" y="9032"/>
                  </a:lnTo>
                  <a:lnTo>
                    <a:pt x="16051" y="9314"/>
                  </a:lnTo>
                  <a:lnTo>
                    <a:pt x="16258" y="9596"/>
                  </a:lnTo>
                  <a:lnTo>
                    <a:pt x="16465" y="9897"/>
                  </a:lnTo>
                  <a:lnTo>
                    <a:pt x="16653" y="10198"/>
                  </a:lnTo>
                  <a:lnTo>
                    <a:pt x="16822" y="10518"/>
                  </a:lnTo>
                  <a:lnTo>
                    <a:pt x="16991" y="10838"/>
                  </a:lnTo>
                  <a:lnTo>
                    <a:pt x="17142" y="11158"/>
                  </a:lnTo>
                  <a:lnTo>
                    <a:pt x="17274" y="11497"/>
                  </a:lnTo>
                  <a:lnTo>
                    <a:pt x="17387" y="11817"/>
                  </a:lnTo>
                  <a:lnTo>
                    <a:pt x="17499" y="12155"/>
                  </a:lnTo>
                  <a:lnTo>
                    <a:pt x="17594" y="12513"/>
                  </a:lnTo>
                  <a:lnTo>
                    <a:pt x="17669" y="12851"/>
                  </a:lnTo>
                  <a:lnTo>
                    <a:pt x="17744" y="13190"/>
                  </a:lnTo>
                  <a:lnTo>
                    <a:pt x="17782" y="13548"/>
                  </a:lnTo>
                  <a:lnTo>
                    <a:pt x="17819" y="13905"/>
                  </a:lnTo>
                  <a:lnTo>
                    <a:pt x="17857" y="14244"/>
                  </a:lnTo>
                  <a:lnTo>
                    <a:pt x="17857" y="14601"/>
                  </a:lnTo>
                  <a:lnTo>
                    <a:pt x="17857" y="14959"/>
                  </a:lnTo>
                  <a:lnTo>
                    <a:pt x="17838" y="15316"/>
                  </a:lnTo>
                  <a:lnTo>
                    <a:pt x="17819" y="15674"/>
                  </a:lnTo>
                  <a:lnTo>
                    <a:pt x="17763" y="16031"/>
                  </a:lnTo>
                  <a:lnTo>
                    <a:pt x="17706" y="16370"/>
                  </a:lnTo>
                  <a:lnTo>
                    <a:pt x="17631" y="16727"/>
                  </a:lnTo>
                  <a:lnTo>
                    <a:pt x="17537" y="17085"/>
                  </a:lnTo>
                  <a:lnTo>
                    <a:pt x="17443" y="17424"/>
                  </a:lnTo>
                  <a:lnTo>
                    <a:pt x="17330" y="17781"/>
                  </a:lnTo>
                  <a:lnTo>
                    <a:pt x="17198" y="18120"/>
                  </a:lnTo>
                  <a:lnTo>
                    <a:pt x="17048" y="18459"/>
                  </a:lnTo>
                  <a:lnTo>
                    <a:pt x="16879" y="18778"/>
                  </a:lnTo>
                  <a:lnTo>
                    <a:pt x="16709" y="19117"/>
                  </a:lnTo>
                  <a:lnTo>
                    <a:pt x="16502" y="19437"/>
                  </a:lnTo>
                  <a:lnTo>
                    <a:pt x="16295" y="19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44"/>
            <p:cNvSpPr/>
            <p:nvPr/>
          </p:nvSpPr>
          <p:spPr>
            <a:xfrm>
              <a:off x="1784700" y="2583950"/>
              <a:ext cx="114800" cy="114800"/>
            </a:xfrm>
            <a:custGeom>
              <a:avLst/>
              <a:gdLst/>
              <a:ahLst/>
              <a:cxnLst/>
              <a:rect l="l" t="t" r="r" b="b"/>
              <a:pathLst>
                <a:path w="4592" h="4592" extrusionOk="0">
                  <a:moveTo>
                    <a:pt x="2296" y="1"/>
                  </a:moveTo>
                  <a:lnTo>
                    <a:pt x="2052" y="20"/>
                  </a:lnTo>
                  <a:lnTo>
                    <a:pt x="1826" y="57"/>
                  </a:lnTo>
                  <a:lnTo>
                    <a:pt x="1581" y="114"/>
                  </a:lnTo>
                  <a:lnTo>
                    <a:pt x="1356" y="208"/>
                  </a:lnTo>
                  <a:lnTo>
                    <a:pt x="1149" y="302"/>
                  </a:lnTo>
                  <a:lnTo>
                    <a:pt x="942" y="433"/>
                  </a:lnTo>
                  <a:lnTo>
                    <a:pt x="754" y="603"/>
                  </a:lnTo>
                  <a:lnTo>
                    <a:pt x="565" y="772"/>
                  </a:lnTo>
                  <a:lnTo>
                    <a:pt x="434" y="960"/>
                  </a:lnTo>
                  <a:lnTo>
                    <a:pt x="302" y="1148"/>
                  </a:lnTo>
                  <a:lnTo>
                    <a:pt x="189" y="1355"/>
                  </a:lnTo>
                  <a:lnTo>
                    <a:pt x="114" y="1562"/>
                  </a:lnTo>
                  <a:lnTo>
                    <a:pt x="57" y="1788"/>
                  </a:lnTo>
                  <a:lnTo>
                    <a:pt x="20" y="1995"/>
                  </a:lnTo>
                  <a:lnTo>
                    <a:pt x="1" y="2221"/>
                  </a:lnTo>
                  <a:lnTo>
                    <a:pt x="1" y="2447"/>
                  </a:lnTo>
                  <a:lnTo>
                    <a:pt x="20" y="2654"/>
                  </a:lnTo>
                  <a:lnTo>
                    <a:pt x="76" y="2879"/>
                  </a:lnTo>
                  <a:lnTo>
                    <a:pt x="133" y="3086"/>
                  </a:lnTo>
                  <a:lnTo>
                    <a:pt x="227" y="3293"/>
                  </a:lnTo>
                  <a:lnTo>
                    <a:pt x="321" y="3482"/>
                  </a:lnTo>
                  <a:lnTo>
                    <a:pt x="453" y="3670"/>
                  </a:lnTo>
                  <a:lnTo>
                    <a:pt x="603" y="3858"/>
                  </a:lnTo>
                  <a:lnTo>
                    <a:pt x="772" y="4027"/>
                  </a:lnTo>
                  <a:lnTo>
                    <a:pt x="942" y="4159"/>
                  </a:lnTo>
                  <a:lnTo>
                    <a:pt x="1111" y="4272"/>
                  </a:lnTo>
                  <a:lnTo>
                    <a:pt x="1299" y="4366"/>
                  </a:lnTo>
                  <a:lnTo>
                    <a:pt x="1487" y="4460"/>
                  </a:lnTo>
                  <a:lnTo>
                    <a:pt x="1694" y="4516"/>
                  </a:lnTo>
                  <a:lnTo>
                    <a:pt x="1883" y="4554"/>
                  </a:lnTo>
                  <a:lnTo>
                    <a:pt x="2089" y="4592"/>
                  </a:lnTo>
                  <a:lnTo>
                    <a:pt x="2522" y="4592"/>
                  </a:lnTo>
                  <a:lnTo>
                    <a:pt x="2767" y="4554"/>
                  </a:lnTo>
                  <a:lnTo>
                    <a:pt x="2993" y="4479"/>
                  </a:lnTo>
                  <a:lnTo>
                    <a:pt x="3218" y="4404"/>
                  </a:lnTo>
                  <a:lnTo>
                    <a:pt x="3425" y="4291"/>
                  </a:lnTo>
                  <a:lnTo>
                    <a:pt x="3632" y="4159"/>
                  </a:lnTo>
                  <a:lnTo>
                    <a:pt x="3839" y="4008"/>
                  </a:lnTo>
                  <a:lnTo>
                    <a:pt x="4009" y="3820"/>
                  </a:lnTo>
                  <a:lnTo>
                    <a:pt x="4159" y="3632"/>
                  </a:lnTo>
                  <a:lnTo>
                    <a:pt x="4291" y="3444"/>
                  </a:lnTo>
                  <a:lnTo>
                    <a:pt x="4385" y="3237"/>
                  </a:lnTo>
                  <a:lnTo>
                    <a:pt x="4460" y="3030"/>
                  </a:lnTo>
                  <a:lnTo>
                    <a:pt x="4536" y="2823"/>
                  </a:lnTo>
                  <a:lnTo>
                    <a:pt x="4573" y="2597"/>
                  </a:lnTo>
                  <a:lnTo>
                    <a:pt x="4592" y="2371"/>
                  </a:lnTo>
                  <a:lnTo>
                    <a:pt x="4573" y="2164"/>
                  </a:lnTo>
                  <a:lnTo>
                    <a:pt x="4554" y="1939"/>
                  </a:lnTo>
                  <a:lnTo>
                    <a:pt x="4517" y="1732"/>
                  </a:lnTo>
                  <a:lnTo>
                    <a:pt x="4441" y="1506"/>
                  </a:lnTo>
                  <a:lnTo>
                    <a:pt x="4366" y="1299"/>
                  </a:lnTo>
                  <a:lnTo>
                    <a:pt x="4253" y="1111"/>
                  </a:lnTo>
                  <a:lnTo>
                    <a:pt x="4122" y="923"/>
                  </a:lnTo>
                  <a:lnTo>
                    <a:pt x="3971" y="753"/>
                  </a:lnTo>
                  <a:lnTo>
                    <a:pt x="3821" y="584"/>
                  </a:lnTo>
                  <a:lnTo>
                    <a:pt x="3651" y="452"/>
                  </a:lnTo>
                  <a:lnTo>
                    <a:pt x="3463" y="321"/>
                  </a:lnTo>
                  <a:lnTo>
                    <a:pt x="3275" y="226"/>
                  </a:lnTo>
                  <a:lnTo>
                    <a:pt x="3087" y="151"/>
                  </a:lnTo>
                  <a:lnTo>
                    <a:pt x="2899" y="95"/>
                  </a:lnTo>
                  <a:lnTo>
                    <a:pt x="2692" y="38"/>
                  </a:lnTo>
                  <a:lnTo>
                    <a:pt x="2503" y="20"/>
                  </a:lnTo>
                  <a:lnTo>
                    <a:pt x="22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44"/>
            <p:cNvSpPr/>
            <p:nvPr/>
          </p:nvSpPr>
          <p:spPr>
            <a:xfrm>
              <a:off x="1784700" y="2583950"/>
              <a:ext cx="114800" cy="114800"/>
            </a:xfrm>
            <a:custGeom>
              <a:avLst/>
              <a:gdLst/>
              <a:ahLst/>
              <a:cxnLst/>
              <a:rect l="l" t="t" r="r" b="b"/>
              <a:pathLst>
                <a:path w="4592" h="4592" fill="none" extrusionOk="0">
                  <a:moveTo>
                    <a:pt x="2296" y="1"/>
                  </a:moveTo>
                  <a:lnTo>
                    <a:pt x="2296" y="1"/>
                  </a:lnTo>
                  <a:lnTo>
                    <a:pt x="2052" y="20"/>
                  </a:lnTo>
                  <a:lnTo>
                    <a:pt x="1826" y="57"/>
                  </a:lnTo>
                  <a:lnTo>
                    <a:pt x="1581" y="114"/>
                  </a:lnTo>
                  <a:lnTo>
                    <a:pt x="1356" y="208"/>
                  </a:lnTo>
                  <a:lnTo>
                    <a:pt x="1149" y="302"/>
                  </a:lnTo>
                  <a:lnTo>
                    <a:pt x="942" y="433"/>
                  </a:lnTo>
                  <a:lnTo>
                    <a:pt x="754" y="603"/>
                  </a:lnTo>
                  <a:lnTo>
                    <a:pt x="565" y="772"/>
                  </a:lnTo>
                  <a:lnTo>
                    <a:pt x="565" y="772"/>
                  </a:lnTo>
                  <a:lnTo>
                    <a:pt x="434" y="960"/>
                  </a:lnTo>
                  <a:lnTo>
                    <a:pt x="302" y="1148"/>
                  </a:lnTo>
                  <a:lnTo>
                    <a:pt x="189" y="1355"/>
                  </a:lnTo>
                  <a:lnTo>
                    <a:pt x="114" y="1562"/>
                  </a:lnTo>
                  <a:lnTo>
                    <a:pt x="57" y="1788"/>
                  </a:lnTo>
                  <a:lnTo>
                    <a:pt x="20" y="1995"/>
                  </a:lnTo>
                  <a:lnTo>
                    <a:pt x="1" y="2221"/>
                  </a:lnTo>
                  <a:lnTo>
                    <a:pt x="1" y="2447"/>
                  </a:lnTo>
                  <a:lnTo>
                    <a:pt x="20" y="2654"/>
                  </a:lnTo>
                  <a:lnTo>
                    <a:pt x="76" y="2879"/>
                  </a:lnTo>
                  <a:lnTo>
                    <a:pt x="133" y="3086"/>
                  </a:lnTo>
                  <a:lnTo>
                    <a:pt x="227" y="3293"/>
                  </a:lnTo>
                  <a:lnTo>
                    <a:pt x="321" y="3482"/>
                  </a:lnTo>
                  <a:lnTo>
                    <a:pt x="453" y="3670"/>
                  </a:lnTo>
                  <a:lnTo>
                    <a:pt x="603" y="3858"/>
                  </a:lnTo>
                  <a:lnTo>
                    <a:pt x="772" y="4027"/>
                  </a:lnTo>
                  <a:lnTo>
                    <a:pt x="772" y="4027"/>
                  </a:lnTo>
                  <a:lnTo>
                    <a:pt x="942" y="4159"/>
                  </a:lnTo>
                  <a:lnTo>
                    <a:pt x="1111" y="4272"/>
                  </a:lnTo>
                  <a:lnTo>
                    <a:pt x="1299" y="4366"/>
                  </a:lnTo>
                  <a:lnTo>
                    <a:pt x="1487" y="4460"/>
                  </a:lnTo>
                  <a:lnTo>
                    <a:pt x="1694" y="4516"/>
                  </a:lnTo>
                  <a:lnTo>
                    <a:pt x="1883" y="4554"/>
                  </a:lnTo>
                  <a:lnTo>
                    <a:pt x="2089" y="4592"/>
                  </a:lnTo>
                  <a:lnTo>
                    <a:pt x="2296" y="4592"/>
                  </a:lnTo>
                  <a:lnTo>
                    <a:pt x="2296" y="4592"/>
                  </a:lnTo>
                  <a:lnTo>
                    <a:pt x="2522" y="4592"/>
                  </a:lnTo>
                  <a:lnTo>
                    <a:pt x="2767" y="4554"/>
                  </a:lnTo>
                  <a:lnTo>
                    <a:pt x="2993" y="4479"/>
                  </a:lnTo>
                  <a:lnTo>
                    <a:pt x="3218" y="4404"/>
                  </a:lnTo>
                  <a:lnTo>
                    <a:pt x="3425" y="4291"/>
                  </a:lnTo>
                  <a:lnTo>
                    <a:pt x="3632" y="4159"/>
                  </a:lnTo>
                  <a:lnTo>
                    <a:pt x="3839" y="4008"/>
                  </a:lnTo>
                  <a:lnTo>
                    <a:pt x="4009" y="3820"/>
                  </a:lnTo>
                  <a:lnTo>
                    <a:pt x="4009" y="3820"/>
                  </a:lnTo>
                  <a:lnTo>
                    <a:pt x="4159" y="3632"/>
                  </a:lnTo>
                  <a:lnTo>
                    <a:pt x="4291" y="3444"/>
                  </a:lnTo>
                  <a:lnTo>
                    <a:pt x="4385" y="3237"/>
                  </a:lnTo>
                  <a:lnTo>
                    <a:pt x="4460" y="3030"/>
                  </a:lnTo>
                  <a:lnTo>
                    <a:pt x="4536" y="2823"/>
                  </a:lnTo>
                  <a:lnTo>
                    <a:pt x="4573" y="2597"/>
                  </a:lnTo>
                  <a:lnTo>
                    <a:pt x="4592" y="2371"/>
                  </a:lnTo>
                  <a:lnTo>
                    <a:pt x="4573" y="2164"/>
                  </a:lnTo>
                  <a:lnTo>
                    <a:pt x="4554" y="1939"/>
                  </a:lnTo>
                  <a:lnTo>
                    <a:pt x="4517" y="1732"/>
                  </a:lnTo>
                  <a:lnTo>
                    <a:pt x="4441" y="1506"/>
                  </a:lnTo>
                  <a:lnTo>
                    <a:pt x="4366" y="1299"/>
                  </a:lnTo>
                  <a:lnTo>
                    <a:pt x="4253" y="1111"/>
                  </a:lnTo>
                  <a:lnTo>
                    <a:pt x="4122" y="923"/>
                  </a:lnTo>
                  <a:lnTo>
                    <a:pt x="3971" y="753"/>
                  </a:lnTo>
                  <a:lnTo>
                    <a:pt x="3821" y="584"/>
                  </a:lnTo>
                  <a:lnTo>
                    <a:pt x="3821" y="584"/>
                  </a:lnTo>
                  <a:lnTo>
                    <a:pt x="3651" y="452"/>
                  </a:lnTo>
                  <a:lnTo>
                    <a:pt x="3463" y="321"/>
                  </a:lnTo>
                  <a:lnTo>
                    <a:pt x="3275" y="226"/>
                  </a:lnTo>
                  <a:lnTo>
                    <a:pt x="3087" y="151"/>
                  </a:lnTo>
                  <a:lnTo>
                    <a:pt x="2899" y="95"/>
                  </a:lnTo>
                  <a:lnTo>
                    <a:pt x="2692" y="38"/>
                  </a:lnTo>
                  <a:lnTo>
                    <a:pt x="2503" y="20"/>
                  </a:lnTo>
                  <a:lnTo>
                    <a:pt x="22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44"/>
            <p:cNvSpPr/>
            <p:nvPr/>
          </p:nvSpPr>
          <p:spPr>
            <a:xfrm>
              <a:off x="1885850" y="2717550"/>
              <a:ext cx="61175" cy="61175"/>
            </a:xfrm>
            <a:custGeom>
              <a:avLst/>
              <a:gdLst/>
              <a:ahLst/>
              <a:cxnLst/>
              <a:rect l="l" t="t" r="r" b="b"/>
              <a:pathLst>
                <a:path w="2447" h="2447" extrusionOk="0">
                  <a:moveTo>
                    <a:pt x="1092" y="0"/>
                  </a:moveTo>
                  <a:lnTo>
                    <a:pt x="960" y="19"/>
                  </a:lnTo>
                  <a:lnTo>
                    <a:pt x="847" y="57"/>
                  </a:lnTo>
                  <a:lnTo>
                    <a:pt x="734" y="94"/>
                  </a:lnTo>
                  <a:lnTo>
                    <a:pt x="602" y="170"/>
                  </a:lnTo>
                  <a:lnTo>
                    <a:pt x="508" y="226"/>
                  </a:lnTo>
                  <a:lnTo>
                    <a:pt x="395" y="320"/>
                  </a:lnTo>
                  <a:lnTo>
                    <a:pt x="301" y="414"/>
                  </a:lnTo>
                  <a:lnTo>
                    <a:pt x="226" y="508"/>
                  </a:lnTo>
                  <a:lnTo>
                    <a:pt x="151" y="621"/>
                  </a:lnTo>
                  <a:lnTo>
                    <a:pt x="94" y="715"/>
                  </a:lnTo>
                  <a:lnTo>
                    <a:pt x="57" y="828"/>
                  </a:lnTo>
                  <a:lnTo>
                    <a:pt x="19" y="941"/>
                  </a:lnTo>
                  <a:lnTo>
                    <a:pt x="0" y="1073"/>
                  </a:lnTo>
                  <a:lnTo>
                    <a:pt x="0" y="1186"/>
                  </a:lnTo>
                  <a:lnTo>
                    <a:pt x="0" y="1299"/>
                  </a:lnTo>
                  <a:lnTo>
                    <a:pt x="0" y="1412"/>
                  </a:lnTo>
                  <a:lnTo>
                    <a:pt x="38" y="1543"/>
                  </a:lnTo>
                  <a:lnTo>
                    <a:pt x="76" y="1656"/>
                  </a:lnTo>
                  <a:lnTo>
                    <a:pt x="113" y="1750"/>
                  </a:lnTo>
                  <a:lnTo>
                    <a:pt x="170" y="1863"/>
                  </a:lnTo>
                  <a:lnTo>
                    <a:pt x="245" y="1957"/>
                  </a:lnTo>
                  <a:lnTo>
                    <a:pt x="320" y="2051"/>
                  </a:lnTo>
                  <a:lnTo>
                    <a:pt x="414" y="2145"/>
                  </a:lnTo>
                  <a:lnTo>
                    <a:pt x="584" y="2277"/>
                  </a:lnTo>
                  <a:lnTo>
                    <a:pt x="791" y="2371"/>
                  </a:lnTo>
                  <a:lnTo>
                    <a:pt x="998" y="2428"/>
                  </a:lnTo>
                  <a:lnTo>
                    <a:pt x="1223" y="2446"/>
                  </a:lnTo>
                  <a:lnTo>
                    <a:pt x="1355" y="2446"/>
                  </a:lnTo>
                  <a:lnTo>
                    <a:pt x="1468" y="2428"/>
                  </a:lnTo>
                  <a:lnTo>
                    <a:pt x="1600" y="2390"/>
                  </a:lnTo>
                  <a:lnTo>
                    <a:pt x="1713" y="2352"/>
                  </a:lnTo>
                  <a:lnTo>
                    <a:pt x="1825" y="2296"/>
                  </a:lnTo>
                  <a:lnTo>
                    <a:pt x="1938" y="2221"/>
                  </a:lnTo>
                  <a:lnTo>
                    <a:pt x="2051" y="2145"/>
                  </a:lnTo>
                  <a:lnTo>
                    <a:pt x="2145" y="2032"/>
                  </a:lnTo>
                  <a:lnTo>
                    <a:pt x="2221" y="1938"/>
                  </a:lnTo>
                  <a:lnTo>
                    <a:pt x="2277" y="1844"/>
                  </a:lnTo>
                  <a:lnTo>
                    <a:pt x="2333" y="1731"/>
                  </a:lnTo>
                  <a:lnTo>
                    <a:pt x="2390" y="1618"/>
                  </a:lnTo>
                  <a:lnTo>
                    <a:pt x="2409" y="1506"/>
                  </a:lnTo>
                  <a:lnTo>
                    <a:pt x="2446" y="1393"/>
                  </a:lnTo>
                  <a:lnTo>
                    <a:pt x="2446" y="1148"/>
                  </a:lnTo>
                  <a:lnTo>
                    <a:pt x="2409" y="922"/>
                  </a:lnTo>
                  <a:lnTo>
                    <a:pt x="2371" y="809"/>
                  </a:lnTo>
                  <a:lnTo>
                    <a:pt x="2333" y="697"/>
                  </a:lnTo>
                  <a:lnTo>
                    <a:pt x="2277" y="584"/>
                  </a:lnTo>
                  <a:lnTo>
                    <a:pt x="2202" y="490"/>
                  </a:lnTo>
                  <a:lnTo>
                    <a:pt x="2126" y="395"/>
                  </a:lnTo>
                  <a:lnTo>
                    <a:pt x="2032" y="301"/>
                  </a:lnTo>
                  <a:lnTo>
                    <a:pt x="1844" y="170"/>
                  </a:lnTo>
                  <a:lnTo>
                    <a:pt x="1656" y="76"/>
                  </a:lnTo>
                  <a:lnTo>
                    <a:pt x="1430" y="19"/>
                  </a:lnTo>
                  <a:lnTo>
                    <a:pt x="12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44"/>
            <p:cNvSpPr/>
            <p:nvPr/>
          </p:nvSpPr>
          <p:spPr>
            <a:xfrm>
              <a:off x="1885850" y="2717550"/>
              <a:ext cx="61175" cy="61175"/>
            </a:xfrm>
            <a:custGeom>
              <a:avLst/>
              <a:gdLst/>
              <a:ahLst/>
              <a:cxnLst/>
              <a:rect l="l" t="t" r="r" b="b"/>
              <a:pathLst>
                <a:path w="2447" h="2447" fill="none" extrusionOk="0">
                  <a:moveTo>
                    <a:pt x="1223" y="0"/>
                  </a:moveTo>
                  <a:lnTo>
                    <a:pt x="1223" y="0"/>
                  </a:lnTo>
                  <a:lnTo>
                    <a:pt x="1092" y="0"/>
                  </a:lnTo>
                  <a:lnTo>
                    <a:pt x="960" y="19"/>
                  </a:lnTo>
                  <a:lnTo>
                    <a:pt x="847" y="57"/>
                  </a:lnTo>
                  <a:lnTo>
                    <a:pt x="734" y="94"/>
                  </a:lnTo>
                  <a:lnTo>
                    <a:pt x="602" y="170"/>
                  </a:lnTo>
                  <a:lnTo>
                    <a:pt x="508" y="226"/>
                  </a:lnTo>
                  <a:lnTo>
                    <a:pt x="395" y="320"/>
                  </a:lnTo>
                  <a:lnTo>
                    <a:pt x="301" y="414"/>
                  </a:lnTo>
                  <a:lnTo>
                    <a:pt x="301" y="414"/>
                  </a:lnTo>
                  <a:lnTo>
                    <a:pt x="226" y="508"/>
                  </a:lnTo>
                  <a:lnTo>
                    <a:pt x="151" y="621"/>
                  </a:lnTo>
                  <a:lnTo>
                    <a:pt x="94" y="715"/>
                  </a:lnTo>
                  <a:lnTo>
                    <a:pt x="57" y="828"/>
                  </a:lnTo>
                  <a:lnTo>
                    <a:pt x="19" y="941"/>
                  </a:lnTo>
                  <a:lnTo>
                    <a:pt x="0" y="1073"/>
                  </a:lnTo>
                  <a:lnTo>
                    <a:pt x="0" y="1186"/>
                  </a:lnTo>
                  <a:lnTo>
                    <a:pt x="0" y="1299"/>
                  </a:lnTo>
                  <a:lnTo>
                    <a:pt x="0" y="1412"/>
                  </a:lnTo>
                  <a:lnTo>
                    <a:pt x="38" y="1543"/>
                  </a:lnTo>
                  <a:lnTo>
                    <a:pt x="76" y="1656"/>
                  </a:lnTo>
                  <a:lnTo>
                    <a:pt x="113" y="1750"/>
                  </a:lnTo>
                  <a:lnTo>
                    <a:pt x="170" y="1863"/>
                  </a:lnTo>
                  <a:lnTo>
                    <a:pt x="245" y="1957"/>
                  </a:lnTo>
                  <a:lnTo>
                    <a:pt x="320" y="2051"/>
                  </a:lnTo>
                  <a:lnTo>
                    <a:pt x="414" y="2145"/>
                  </a:lnTo>
                  <a:lnTo>
                    <a:pt x="414" y="2145"/>
                  </a:lnTo>
                  <a:lnTo>
                    <a:pt x="584" y="2277"/>
                  </a:lnTo>
                  <a:lnTo>
                    <a:pt x="791" y="2371"/>
                  </a:lnTo>
                  <a:lnTo>
                    <a:pt x="998" y="2428"/>
                  </a:lnTo>
                  <a:lnTo>
                    <a:pt x="1223" y="2446"/>
                  </a:lnTo>
                  <a:lnTo>
                    <a:pt x="1223" y="2446"/>
                  </a:lnTo>
                  <a:lnTo>
                    <a:pt x="1355" y="2446"/>
                  </a:lnTo>
                  <a:lnTo>
                    <a:pt x="1468" y="2428"/>
                  </a:lnTo>
                  <a:lnTo>
                    <a:pt x="1600" y="2390"/>
                  </a:lnTo>
                  <a:lnTo>
                    <a:pt x="1713" y="2352"/>
                  </a:lnTo>
                  <a:lnTo>
                    <a:pt x="1825" y="2296"/>
                  </a:lnTo>
                  <a:lnTo>
                    <a:pt x="1938" y="2221"/>
                  </a:lnTo>
                  <a:lnTo>
                    <a:pt x="2051" y="2145"/>
                  </a:lnTo>
                  <a:lnTo>
                    <a:pt x="2145" y="2032"/>
                  </a:lnTo>
                  <a:lnTo>
                    <a:pt x="2145" y="2032"/>
                  </a:lnTo>
                  <a:lnTo>
                    <a:pt x="2221" y="1938"/>
                  </a:lnTo>
                  <a:lnTo>
                    <a:pt x="2277" y="1844"/>
                  </a:lnTo>
                  <a:lnTo>
                    <a:pt x="2333" y="1731"/>
                  </a:lnTo>
                  <a:lnTo>
                    <a:pt x="2390" y="1618"/>
                  </a:lnTo>
                  <a:lnTo>
                    <a:pt x="2409" y="1506"/>
                  </a:lnTo>
                  <a:lnTo>
                    <a:pt x="2446" y="1393"/>
                  </a:lnTo>
                  <a:lnTo>
                    <a:pt x="2446" y="1148"/>
                  </a:lnTo>
                  <a:lnTo>
                    <a:pt x="2409" y="922"/>
                  </a:lnTo>
                  <a:lnTo>
                    <a:pt x="2371" y="809"/>
                  </a:lnTo>
                  <a:lnTo>
                    <a:pt x="2333" y="697"/>
                  </a:lnTo>
                  <a:lnTo>
                    <a:pt x="2277" y="584"/>
                  </a:lnTo>
                  <a:lnTo>
                    <a:pt x="2202" y="490"/>
                  </a:lnTo>
                  <a:lnTo>
                    <a:pt x="2126" y="395"/>
                  </a:lnTo>
                  <a:lnTo>
                    <a:pt x="2032" y="301"/>
                  </a:lnTo>
                  <a:lnTo>
                    <a:pt x="2032" y="301"/>
                  </a:lnTo>
                  <a:lnTo>
                    <a:pt x="1844" y="170"/>
                  </a:lnTo>
                  <a:lnTo>
                    <a:pt x="1656" y="76"/>
                  </a:lnTo>
                  <a:lnTo>
                    <a:pt x="1430" y="19"/>
                  </a:lnTo>
                  <a:lnTo>
                    <a:pt x="122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44"/>
            <p:cNvSpPr/>
            <p:nvPr/>
          </p:nvSpPr>
          <p:spPr>
            <a:xfrm>
              <a:off x="1952175" y="2568425"/>
              <a:ext cx="87050" cy="87525"/>
            </a:xfrm>
            <a:custGeom>
              <a:avLst/>
              <a:gdLst/>
              <a:ahLst/>
              <a:cxnLst/>
              <a:rect l="l" t="t" r="r" b="b"/>
              <a:pathLst>
                <a:path w="3482" h="3501" extrusionOk="0">
                  <a:moveTo>
                    <a:pt x="1731" y="1"/>
                  </a:moveTo>
                  <a:lnTo>
                    <a:pt x="1562" y="20"/>
                  </a:lnTo>
                  <a:lnTo>
                    <a:pt x="1374" y="38"/>
                  </a:lnTo>
                  <a:lnTo>
                    <a:pt x="1204" y="95"/>
                  </a:lnTo>
                  <a:lnTo>
                    <a:pt x="1035" y="151"/>
                  </a:lnTo>
                  <a:lnTo>
                    <a:pt x="866" y="245"/>
                  </a:lnTo>
                  <a:lnTo>
                    <a:pt x="715" y="339"/>
                  </a:lnTo>
                  <a:lnTo>
                    <a:pt x="565" y="452"/>
                  </a:lnTo>
                  <a:lnTo>
                    <a:pt x="433" y="603"/>
                  </a:lnTo>
                  <a:lnTo>
                    <a:pt x="320" y="735"/>
                  </a:lnTo>
                  <a:lnTo>
                    <a:pt x="226" y="885"/>
                  </a:lnTo>
                  <a:lnTo>
                    <a:pt x="151" y="1036"/>
                  </a:lnTo>
                  <a:lnTo>
                    <a:pt x="76" y="1205"/>
                  </a:lnTo>
                  <a:lnTo>
                    <a:pt x="38" y="1356"/>
                  </a:lnTo>
                  <a:lnTo>
                    <a:pt x="0" y="1525"/>
                  </a:lnTo>
                  <a:lnTo>
                    <a:pt x="0" y="1694"/>
                  </a:lnTo>
                  <a:lnTo>
                    <a:pt x="0" y="1864"/>
                  </a:lnTo>
                  <a:lnTo>
                    <a:pt x="19" y="2033"/>
                  </a:lnTo>
                  <a:lnTo>
                    <a:pt x="57" y="2183"/>
                  </a:lnTo>
                  <a:lnTo>
                    <a:pt x="94" y="2353"/>
                  </a:lnTo>
                  <a:lnTo>
                    <a:pt x="170" y="2503"/>
                  </a:lnTo>
                  <a:lnTo>
                    <a:pt x="245" y="2654"/>
                  </a:lnTo>
                  <a:lnTo>
                    <a:pt x="339" y="2804"/>
                  </a:lnTo>
                  <a:lnTo>
                    <a:pt x="452" y="2936"/>
                  </a:lnTo>
                  <a:lnTo>
                    <a:pt x="584" y="3068"/>
                  </a:lnTo>
                  <a:lnTo>
                    <a:pt x="715" y="3162"/>
                  </a:lnTo>
                  <a:lnTo>
                    <a:pt x="847" y="3256"/>
                  </a:lnTo>
                  <a:lnTo>
                    <a:pt x="979" y="3331"/>
                  </a:lnTo>
                  <a:lnTo>
                    <a:pt x="1129" y="3388"/>
                  </a:lnTo>
                  <a:lnTo>
                    <a:pt x="1280" y="3444"/>
                  </a:lnTo>
                  <a:lnTo>
                    <a:pt x="1430" y="3482"/>
                  </a:lnTo>
                  <a:lnTo>
                    <a:pt x="1581" y="3500"/>
                  </a:lnTo>
                  <a:lnTo>
                    <a:pt x="1919" y="3500"/>
                  </a:lnTo>
                  <a:lnTo>
                    <a:pt x="2089" y="3463"/>
                  </a:lnTo>
                  <a:lnTo>
                    <a:pt x="2277" y="3425"/>
                  </a:lnTo>
                  <a:lnTo>
                    <a:pt x="2446" y="3350"/>
                  </a:lnTo>
                  <a:lnTo>
                    <a:pt x="2616" y="3275"/>
                  </a:lnTo>
                  <a:lnTo>
                    <a:pt x="2766" y="3162"/>
                  </a:lnTo>
                  <a:lnTo>
                    <a:pt x="2917" y="3049"/>
                  </a:lnTo>
                  <a:lnTo>
                    <a:pt x="3048" y="2917"/>
                  </a:lnTo>
                  <a:lnTo>
                    <a:pt x="3161" y="2767"/>
                  </a:lnTo>
                  <a:lnTo>
                    <a:pt x="3255" y="2616"/>
                  </a:lnTo>
                  <a:lnTo>
                    <a:pt x="3331" y="2466"/>
                  </a:lnTo>
                  <a:lnTo>
                    <a:pt x="3387" y="2315"/>
                  </a:lnTo>
                  <a:lnTo>
                    <a:pt x="3444" y="2146"/>
                  </a:lnTo>
                  <a:lnTo>
                    <a:pt x="3462" y="1976"/>
                  </a:lnTo>
                  <a:lnTo>
                    <a:pt x="3481" y="1807"/>
                  </a:lnTo>
                  <a:lnTo>
                    <a:pt x="3481" y="1657"/>
                  </a:lnTo>
                  <a:lnTo>
                    <a:pt x="3462" y="1487"/>
                  </a:lnTo>
                  <a:lnTo>
                    <a:pt x="3425" y="1318"/>
                  </a:lnTo>
                  <a:lnTo>
                    <a:pt x="3368" y="1149"/>
                  </a:lnTo>
                  <a:lnTo>
                    <a:pt x="3312" y="998"/>
                  </a:lnTo>
                  <a:lnTo>
                    <a:pt x="3237" y="847"/>
                  </a:lnTo>
                  <a:lnTo>
                    <a:pt x="3143" y="716"/>
                  </a:lnTo>
                  <a:lnTo>
                    <a:pt x="3030" y="565"/>
                  </a:lnTo>
                  <a:lnTo>
                    <a:pt x="2898" y="452"/>
                  </a:lnTo>
                  <a:lnTo>
                    <a:pt x="2766" y="339"/>
                  </a:lnTo>
                  <a:lnTo>
                    <a:pt x="2634" y="264"/>
                  </a:lnTo>
                  <a:lnTo>
                    <a:pt x="2484" y="189"/>
                  </a:lnTo>
                  <a:lnTo>
                    <a:pt x="2352" y="114"/>
                  </a:lnTo>
                  <a:lnTo>
                    <a:pt x="2202" y="76"/>
                  </a:lnTo>
                  <a:lnTo>
                    <a:pt x="2051" y="38"/>
                  </a:lnTo>
                  <a:lnTo>
                    <a:pt x="1901" y="20"/>
                  </a:lnTo>
                  <a:lnTo>
                    <a:pt x="17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44"/>
            <p:cNvSpPr/>
            <p:nvPr/>
          </p:nvSpPr>
          <p:spPr>
            <a:xfrm>
              <a:off x="1952175" y="2568425"/>
              <a:ext cx="87050" cy="87525"/>
            </a:xfrm>
            <a:custGeom>
              <a:avLst/>
              <a:gdLst/>
              <a:ahLst/>
              <a:cxnLst/>
              <a:rect l="l" t="t" r="r" b="b"/>
              <a:pathLst>
                <a:path w="3482" h="3501" fill="none" extrusionOk="0">
                  <a:moveTo>
                    <a:pt x="1731" y="1"/>
                  </a:moveTo>
                  <a:lnTo>
                    <a:pt x="1731" y="1"/>
                  </a:lnTo>
                  <a:lnTo>
                    <a:pt x="1562" y="20"/>
                  </a:lnTo>
                  <a:lnTo>
                    <a:pt x="1374" y="38"/>
                  </a:lnTo>
                  <a:lnTo>
                    <a:pt x="1204" y="95"/>
                  </a:lnTo>
                  <a:lnTo>
                    <a:pt x="1035" y="151"/>
                  </a:lnTo>
                  <a:lnTo>
                    <a:pt x="866" y="245"/>
                  </a:lnTo>
                  <a:lnTo>
                    <a:pt x="715" y="339"/>
                  </a:lnTo>
                  <a:lnTo>
                    <a:pt x="565" y="452"/>
                  </a:lnTo>
                  <a:lnTo>
                    <a:pt x="433" y="603"/>
                  </a:lnTo>
                  <a:lnTo>
                    <a:pt x="433" y="603"/>
                  </a:lnTo>
                  <a:lnTo>
                    <a:pt x="320" y="735"/>
                  </a:lnTo>
                  <a:lnTo>
                    <a:pt x="226" y="885"/>
                  </a:lnTo>
                  <a:lnTo>
                    <a:pt x="151" y="1036"/>
                  </a:lnTo>
                  <a:lnTo>
                    <a:pt x="76" y="1205"/>
                  </a:lnTo>
                  <a:lnTo>
                    <a:pt x="38" y="1356"/>
                  </a:lnTo>
                  <a:lnTo>
                    <a:pt x="0" y="1525"/>
                  </a:lnTo>
                  <a:lnTo>
                    <a:pt x="0" y="1694"/>
                  </a:lnTo>
                  <a:lnTo>
                    <a:pt x="0" y="1864"/>
                  </a:lnTo>
                  <a:lnTo>
                    <a:pt x="19" y="2033"/>
                  </a:lnTo>
                  <a:lnTo>
                    <a:pt x="57" y="2183"/>
                  </a:lnTo>
                  <a:lnTo>
                    <a:pt x="94" y="2353"/>
                  </a:lnTo>
                  <a:lnTo>
                    <a:pt x="170" y="2503"/>
                  </a:lnTo>
                  <a:lnTo>
                    <a:pt x="245" y="2654"/>
                  </a:lnTo>
                  <a:lnTo>
                    <a:pt x="339" y="2804"/>
                  </a:lnTo>
                  <a:lnTo>
                    <a:pt x="452" y="2936"/>
                  </a:lnTo>
                  <a:lnTo>
                    <a:pt x="584" y="3068"/>
                  </a:lnTo>
                  <a:lnTo>
                    <a:pt x="584" y="3068"/>
                  </a:lnTo>
                  <a:lnTo>
                    <a:pt x="715" y="3162"/>
                  </a:lnTo>
                  <a:lnTo>
                    <a:pt x="847" y="3256"/>
                  </a:lnTo>
                  <a:lnTo>
                    <a:pt x="979" y="3331"/>
                  </a:lnTo>
                  <a:lnTo>
                    <a:pt x="1129" y="3388"/>
                  </a:lnTo>
                  <a:lnTo>
                    <a:pt x="1280" y="3444"/>
                  </a:lnTo>
                  <a:lnTo>
                    <a:pt x="1430" y="3482"/>
                  </a:lnTo>
                  <a:lnTo>
                    <a:pt x="1581" y="3500"/>
                  </a:lnTo>
                  <a:lnTo>
                    <a:pt x="1731" y="3500"/>
                  </a:lnTo>
                  <a:lnTo>
                    <a:pt x="1731" y="3500"/>
                  </a:lnTo>
                  <a:lnTo>
                    <a:pt x="1919" y="3500"/>
                  </a:lnTo>
                  <a:lnTo>
                    <a:pt x="2089" y="3463"/>
                  </a:lnTo>
                  <a:lnTo>
                    <a:pt x="2277" y="3425"/>
                  </a:lnTo>
                  <a:lnTo>
                    <a:pt x="2446" y="3350"/>
                  </a:lnTo>
                  <a:lnTo>
                    <a:pt x="2616" y="3275"/>
                  </a:lnTo>
                  <a:lnTo>
                    <a:pt x="2766" y="3162"/>
                  </a:lnTo>
                  <a:lnTo>
                    <a:pt x="2917" y="3049"/>
                  </a:lnTo>
                  <a:lnTo>
                    <a:pt x="3048" y="2917"/>
                  </a:lnTo>
                  <a:lnTo>
                    <a:pt x="3048" y="2917"/>
                  </a:lnTo>
                  <a:lnTo>
                    <a:pt x="3161" y="2767"/>
                  </a:lnTo>
                  <a:lnTo>
                    <a:pt x="3255" y="2616"/>
                  </a:lnTo>
                  <a:lnTo>
                    <a:pt x="3331" y="2466"/>
                  </a:lnTo>
                  <a:lnTo>
                    <a:pt x="3387" y="2315"/>
                  </a:lnTo>
                  <a:lnTo>
                    <a:pt x="3444" y="2146"/>
                  </a:lnTo>
                  <a:lnTo>
                    <a:pt x="3462" y="1976"/>
                  </a:lnTo>
                  <a:lnTo>
                    <a:pt x="3481" y="1807"/>
                  </a:lnTo>
                  <a:lnTo>
                    <a:pt x="3481" y="1657"/>
                  </a:lnTo>
                  <a:lnTo>
                    <a:pt x="3462" y="1487"/>
                  </a:lnTo>
                  <a:lnTo>
                    <a:pt x="3425" y="1318"/>
                  </a:lnTo>
                  <a:lnTo>
                    <a:pt x="3368" y="1149"/>
                  </a:lnTo>
                  <a:lnTo>
                    <a:pt x="3312" y="998"/>
                  </a:lnTo>
                  <a:lnTo>
                    <a:pt x="3237" y="847"/>
                  </a:lnTo>
                  <a:lnTo>
                    <a:pt x="3143" y="716"/>
                  </a:lnTo>
                  <a:lnTo>
                    <a:pt x="3030" y="565"/>
                  </a:lnTo>
                  <a:lnTo>
                    <a:pt x="2898" y="452"/>
                  </a:lnTo>
                  <a:lnTo>
                    <a:pt x="2898" y="452"/>
                  </a:lnTo>
                  <a:lnTo>
                    <a:pt x="2766" y="339"/>
                  </a:lnTo>
                  <a:lnTo>
                    <a:pt x="2634" y="264"/>
                  </a:lnTo>
                  <a:lnTo>
                    <a:pt x="2484" y="189"/>
                  </a:lnTo>
                  <a:lnTo>
                    <a:pt x="2352" y="114"/>
                  </a:lnTo>
                  <a:lnTo>
                    <a:pt x="2202" y="76"/>
                  </a:lnTo>
                  <a:lnTo>
                    <a:pt x="2051" y="38"/>
                  </a:lnTo>
                  <a:lnTo>
                    <a:pt x="1901" y="20"/>
                  </a:lnTo>
                  <a:lnTo>
                    <a:pt x="17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44"/>
            <p:cNvSpPr/>
            <p:nvPr/>
          </p:nvSpPr>
          <p:spPr>
            <a:xfrm>
              <a:off x="1768250" y="2753775"/>
              <a:ext cx="103500" cy="71975"/>
            </a:xfrm>
            <a:custGeom>
              <a:avLst/>
              <a:gdLst/>
              <a:ahLst/>
              <a:cxnLst/>
              <a:rect l="l" t="t" r="r" b="b"/>
              <a:pathLst>
                <a:path w="4140" h="2879" extrusionOk="0">
                  <a:moveTo>
                    <a:pt x="38" y="0"/>
                  </a:moveTo>
                  <a:lnTo>
                    <a:pt x="0" y="19"/>
                  </a:lnTo>
                  <a:lnTo>
                    <a:pt x="0" y="57"/>
                  </a:lnTo>
                  <a:lnTo>
                    <a:pt x="0" y="113"/>
                  </a:lnTo>
                  <a:lnTo>
                    <a:pt x="76" y="264"/>
                  </a:lnTo>
                  <a:lnTo>
                    <a:pt x="245" y="433"/>
                  </a:lnTo>
                  <a:lnTo>
                    <a:pt x="452" y="659"/>
                  </a:lnTo>
                  <a:lnTo>
                    <a:pt x="734" y="903"/>
                  </a:lnTo>
                  <a:lnTo>
                    <a:pt x="1073" y="1167"/>
                  </a:lnTo>
                  <a:lnTo>
                    <a:pt x="1449" y="1449"/>
                  </a:lnTo>
                  <a:lnTo>
                    <a:pt x="1844" y="1750"/>
                  </a:lnTo>
                  <a:lnTo>
                    <a:pt x="2221" y="1995"/>
                  </a:lnTo>
                  <a:lnTo>
                    <a:pt x="2559" y="2202"/>
                  </a:lnTo>
                  <a:lnTo>
                    <a:pt x="2898" y="2409"/>
                  </a:lnTo>
                  <a:lnTo>
                    <a:pt x="3199" y="2578"/>
                  </a:lnTo>
                  <a:lnTo>
                    <a:pt x="3481" y="2710"/>
                  </a:lnTo>
                  <a:lnTo>
                    <a:pt x="3707" y="2804"/>
                  </a:lnTo>
                  <a:lnTo>
                    <a:pt x="3895" y="2860"/>
                  </a:lnTo>
                  <a:lnTo>
                    <a:pt x="4027" y="2879"/>
                  </a:lnTo>
                  <a:lnTo>
                    <a:pt x="4083" y="2879"/>
                  </a:lnTo>
                  <a:lnTo>
                    <a:pt x="4121" y="2860"/>
                  </a:lnTo>
                  <a:lnTo>
                    <a:pt x="4140" y="2804"/>
                  </a:lnTo>
                  <a:lnTo>
                    <a:pt x="4121" y="2766"/>
                  </a:lnTo>
                  <a:lnTo>
                    <a:pt x="4046" y="2616"/>
                  </a:lnTo>
                  <a:lnTo>
                    <a:pt x="3895" y="2446"/>
                  </a:lnTo>
                  <a:lnTo>
                    <a:pt x="3669" y="2220"/>
                  </a:lnTo>
                  <a:lnTo>
                    <a:pt x="3387" y="1976"/>
                  </a:lnTo>
                  <a:lnTo>
                    <a:pt x="3067" y="1712"/>
                  </a:lnTo>
                  <a:lnTo>
                    <a:pt x="2691" y="1430"/>
                  </a:lnTo>
                  <a:lnTo>
                    <a:pt x="2277" y="1129"/>
                  </a:lnTo>
                  <a:lnTo>
                    <a:pt x="1901" y="884"/>
                  </a:lnTo>
                  <a:lnTo>
                    <a:pt x="1562" y="678"/>
                  </a:lnTo>
                  <a:lnTo>
                    <a:pt x="1223" y="471"/>
                  </a:lnTo>
                  <a:lnTo>
                    <a:pt x="922" y="301"/>
                  </a:lnTo>
                  <a:lnTo>
                    <a:pt x="659" y="169"/>
                  </a:lnTo>
                  <a:lnTo>
                    <a:pt x="414" y="75"/>
                  </a:lnTo>
                  <a:lnTo>
                    <a:pt x="226" y="19"/>
                  </a:lnTo>
                  <a:lnTo>
                    <a:pt x="9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44"/>
            <p:cNvSpPr/>
            <p:nvPr/>
          </p:nvSpPr>
          <p:spPr>
            <a:xfrm>
              <a:off x="1721200" y="2801275"/>
              <a:ext cx="16025" cy="23075"/>
            </a:xfrm>
            <a:custGeom>
              <a:avLst/>
              <a:gdLst/>
              <a:ahLst/>
              <a:cxnLst/>
              <a:rect l="l" t="t" r="r" b="b"/>
              <a:pathLst>
                <a:path w="641" h="923" extrusionOk="0">
                  <a:moveTo>
                    <a:pt x="641" y="1"/>
                  </a:moveTo>
                  <a:lnTo>
                    <a:pt x="1" y="922"/>
                  </a:lnTo>
                  <a:lnTo>
                    <a:pt x="1" y="922"/>
                  </a:lnTo>
                  <a:lnTo>
                    <a:pt x="1" y="922"/>
                  </a:lnTo>
                  <a:lnTo>
                    <a:pt x="641" y="1"/>
                  </a:lnTo>
                  <a:lnTo>
                    <a:pt x="641" y="1"/>
                  </a:lnTo>
                  <a:close/>
                </a:path>
              </a:pathLst>
            </a:custGeom>
            <a:solidFill>
              <a:srgbClr val="F3E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44"/>
            <p:cNvSpPr/>
            <p:nvPr/>
          </p:nvSpPr>
          <p:spPr>
            <a:xfrm>
              <a:off x="1721200" y="2801275"/>
              <a:ext cx="16025" cy="23075"/>
            </a:xfrm>
            <a:custGeom>
              <a:avLst/>
              <a:gdLst/>
              <a:ahLst/>
              <a:cxnLst/>
              <a:rect l="l" t="t" r="r" b="b"/>
              <a:pathLst>
                <a:path w="641" h="923" fill="none" extrusionOk="0">
                  <a:moveTo>
                    <a:pt x="641" y="1"/>
                  </a:moveTo>
                  <a:lnTo>
                    <a:pt x="1" y="922"/>
                  </a:lnTo>
                  <a:lnTo>
                    <a:pt x="1" y="922"/>
                  </a:lnTo>
                  <a:lnTo>
                    <a:pt x="1" y="922"/>
                  </a:lnTo>
                  <a:lnTo>
                    <a:pt x="641" y="1"/>
                  </a:lnTo>
                  <a:lnTo>
                    <a:pt x="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44"/>
            <p:cNvSpPr/>
            <p:nvPr/>
          </p:nvSpPr>
          <p:spPr>
            <a:xfrm>
              <a:off x="1721200" y="2801275"/>
              <a:ext cx="117150" cy="78100"/>
            </a:xfrm>
            <a:custGeom>
              <a:avLst/>
              <a:gdLst/>
              <a:ahLst/>
              <a:cxnLst/>
              <a:rect l="l" t="t" r="r" b="b"/>
              <a:pathLst>
                <a:path w="4686" h="3124" extrusionOk="0">
                  <a:moveTo>
                    <a:pt x="641" y="1"/>
                  </a:moveTo>
                  <a:lnTo>
                    <a:pt x="1" y="922"/>
                  </a:lnTo>
                  <a:lnTo>
                    <a:pt x="509" y="1280"/>
                  </a:lnTo>
                  <a:lnTo>
                    <a:pt x="1055" y="1637"/>
                  </a:lnTo>
                  <a:lnTo>
                    <a:pt x="1732" y="2033"/>
                  </a:lnTo>
                  <a:lnTo>
                    <a:pt x="2466" y="2428"/>
                  </a:lnTo>
                  <a:lnTo>
                    <a:pt x="2842" y="2616"/>
                  </a:lnTo>
                  <a:lnTo>
                    <a:pt x="3199" y="2785"/>
                  </a:lnTo>
                  <a:lnTo>
                    <a:pt x="3557" y="2936"/>
                  </a:lnTo>
                  <a:lnTo>
                    <a:pt x="3896" y="3030"/>
                  </a:lnTo>
                  <a:lnTo>
                    <a:pt x="4197" y="3105"/>
                  </a:lnTo>
                  <a:lnTo>
                    <a:pt x="4347" y="3124"/>
                  </a:lnTo>
                  <a:lnTo>
                    <a:pt x="4479" y="3124"/>
                  </a:lnTo>
                  <a:lnTo>
                    <a:pt x="4686" y="2823"/>
                  </a:lnTo>
                  <a:lnTo>
                    <a:pt x="4328" y="2635"/>
                  </a:lnTo>
                  <a:lnTo>
                    <a:pt x="3914" y="2409"/>
                  </a:lnTo>
                  <a:lnTo>
                    <a:pt x="3369" y="2089"/>
                  </a:lnTo>
                  <a:lnTo>
                    <a:pt x="2748" y="1694"/>
                  </a:lnTo>
                  <a:lnTo>
                    <a:pt x="2071" y="1205"/>
                  </a:lnTo>
                  <a:lnTo>
                    <a:pt x="1713" y="941"/>
                  </a:lnTo>
                  <a:lnTo>
                    <a:pt x="1356" y="640"/>
                  </a:lnTo>
                  <a:lnTo>
                    <a:pt x="998" y="320"/>
                  </a:lnTo>
                  <a:lnTo>
                    <a:pt x="641"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44"/>
            <p:cNvSpPr/>
            <p:nvPr/>
          </p:nvSpPr>
          <p:spPr>
            <a:xfrm>
              <a:off x="1721200" y="2801275"/>
              <a:ext cx="117150" cy="78100"/>
            </a:xfrm>
            <a:custGeom>
              <a:avLst/>
              <a:gdLst/>
              <a:ahLst/>
              <a:cxnLst/>
              <a:rect l="l" t="t" r="r" b="b"/>
              <a:pathLst>
                <a:path w="4686" h="3124" fill="none" extrusionOk="0">
                  <a:moveTo>
                    <a:pt x="641" y="1"/>
                  </a:moveTo>
                  <a:lnTo>
                    <a:pt x="641" y="1"/>
                  </a:lnTo>
                  <a:lnTo>
                    <a:pt x="641" y="1"/>
                  </a:lnTo>
                  <a:lnTo>
                    <a:pt x="1" y="922"/>
                  </a:lnTo>
                  <a:lnTo>
                    <a:pt x="1" y="922"/>
                  </a:lnTo>
                  <a:lnTo>
                    <a:pt x="509" y="1280"/>
                  </a:lnTo>
                  <a:lnTo>
                    <a:pt x="1055" y="1637"/>
                  </a:lnTo>
                  <a:lnTo>
                    <a:pt x="1732" y="2033"/>
                  </a:lnTo>
                  <a:lnTo>
                    <a:pt x="2466" y="2428"/>
                  </a:lnTo>
                  <a:lnTo>
                    <a:pt x="2842" y="2616"/>
                  </a:lnTo>
                  <a:lnTo>
                    <a:pt x="3199" y="2785"/>
                  </a:lnTo>
                  <a:lnTo>
                    <a:pt x="3557" y="2936"/>
                  </a:lnTo>
                  <a:lnTo>
                    <a:pt x="3896" y="3030"/>
                  </a:lnTo>
                  <a:lnTo>
                    <a:pt x="4197" y="3105"/>
                  </a:lnTo>
                  <a:lnTo>
                    <a:pt x="4347" y="3124"/>
                  </a:lnTo>
                  <a:lnTo>
                    <a:pt x="4479" y="3124"/>
                  </a:lnTo>
                  <a:lnTo>
                    <a:pt x="4479" y="3124"/>
                  </a:lnTo>
                  <a:lnTo>
                    <a:pt x="4479" y="3124"/>
                  </a:lnTo>
                  <a:lnTo>
                    <a:pt x="4686" y="2823"/>
                  </a:lnTo>
                  <a:lnTo>
                    <a:pt x="4686" y="2823"/>
                  </a:lnTo>
                  <a:lnTo>
                    <a:pt x="4328" y="2635"/>
                  </a:lnTo>
                  <a:lnTo>
                    <a:pt x="3914" y="2409"/>
                  </a:lnTo>
                  <a:lnTo>
                    <a:pt x="3369" y="2089"/>
                  </a:lnTo>
                  <a:lnTo>
                    <a:pt x="2748" y="1694"/>
                  </a:lnTo>
                  <a:lnTo>
                    <a:pt x="2071" y="1205"/>
                  </a:lnTo>
                  <a:lnTo>
                    <a:pt x="1713" y="941"/>
                  </a:lnTo>
                  <a:lnTo>
                    <a:pt x="1356" y="640"/>
                  </a:lnTo>
                  <a:lnTo>
                    <a:pt x="998" y="320"/>
                  </a:lnTo>
                  <a:lnTo>
                    <a:pt x="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44"/>
            <p:cNvSpPr/>
            <p:nvPr/>
          </p:nvSpPr>
          <p:spPr>
            <a:xfrm>
              <a:off x="1419700" y="2968725"/>
              <a:ext cx="352325" cy="322250"/>
            </a:xfrm>
            <a:custGeom>
              <a:avLst/>
              <a:gdLst/>
              <a:ahLst/>
              <a:cxnLst/>
              <a:rect l="l" t="t" r="r" b="b"/>
              <a:pathLst>
                <a:path w="14093" h="12890" extrusionOk="0">
                  <a:moveTo>
                    <a:pt x="2822" y="1"/>
                  </a:moveTo>
                  <a:lnTo>
                    <a:pt x="2728" y="20"/>
                  </a:lnTo>
                  <a:lnTo>
                    <a:pt x="2709" y="39"/>
                  </a:lnTo>
                  <a:lnTo>
                    <a:pt x="2314" y="377"/>
                  </a:lnTo>
                  <a:lnTo>
                    <a:pt x="1938" y="754"/>
                  </a:lnTo>
                  <a:lnTo>
                    <a:pt x="1581" y="1149"/>
                  </a:lnTo>
                  <a:lnTo>
                    <a:pt x="1261" y="1600"/>
                  </a:lnTo>
                  <a:lnTo>
                    <a:pt x="1054" y="1901"/>
                  </a:lnTo>
                  <a:lnTo>
                    <a:pt x="866" y="2221"/>
                  </a:lnTo>
                  <a:lnTo>
                    <a:pt x="715" y="2541"/>
                  </a:lnTo>
                  <a:lnTo>
                    <a:pt x="565" y="2880"/>
                  </a:lnTo>
                  <a:lnTo>
                    <a:pt x="433" y="3200"/>
                  </a:lnTo>
                  <a:lnTo>
                    <a:pt x="320" y="3538"/>
                  </a:lnTo>
                  <a:lnTo>
                    <a:pt x="226" y="3877"/>
                  </a:lnTo>
                  <a:lnTo>
                    <a:pt x="132" y="4234"/>
                  </a:lnTo>
                  <a:lnTo>
                    <a:pt x="75" y="4573"/>
                  </a:lnTo>
                  <a:lnTo>
                    <a:pt x="38" y="4912"/>
                  </a:lnTo>
                  <a:lnTo>
                    <a:pt x="0" y="5269"/>
                  </a:lnTo>
                  <a:lnTo>
                    <a:pt x="0" y="5608"/>
                  </a:lnTo>
                  <a:lnTo>
                    <a:pt x="0" y="5965"/>
                  </a:lnTo>
                  <a:lnTo>
                    <a:pt x="19" y="6304"/>
                  </a:lnTo>
                  <a:lnTo>
                    <a:pt x="56" y="6643"/>
                  </a:lnTo>
                  <a:lnTo>
                    <a:pt x="113" y="7000"/>
                  </a:lnTo>
                  <a:lnTo>
                    <a:pt x="188" y="7339"/>
                  </a:lnTo>
                  <a:lnTo>
                    <a:pt x="282" y="7659"/>
                  </a:lnTo>
                  <a:lnTo>
                    <a:pt x="376" y="7998"/>
                  </a:lnTo>
                  <a:lnTo>
                    <a:pt x="508" y="8317"/>
                  </a:lnTo>
                  <a:lnTo>
                    <a:pt x="640" y="8637"/>
                  </a:lnTo>
                  <a:lnTo>
                    <a:pt x="790" y="8957"/>
                  </a:lnTo>
                  <a:lnTo>
                    <a:pt x="960" y="9258"/>
                  </a:lnTo>
                  <a:lnTo>
                    <a:pt x="1129" y="9559"/>
                  </a:lnTo>
                  <a:lnTo>
                    <a:pt x="1336" y="9860"/>
                  </a:lnTo>
                  <a:lnTo>
                    <a:pt x="1543" y="10143"/>
                  </a:lnTo>
                  <a:lnTo>
                    <a:pt x="1769" y="10406"/>
                  </a:lnTo>
                  <a:lnTo>
                    <a:pt x="2013" y="10669"/>
                  </a:lnTo>
                  <a:lnTo>
                    <a:pt x="2277" y="10933"/>
                  </a:lnTo>
                  <a:lnTo>
                    <a:pt x="2540" y="11177"/>
                  </a:lnTo>
                  <a:lnTo>
                    <a:pt x="2822" y="11403"/>
                  </a:lnTo>
                  <a:lnTo>
                    <a:pt x="3123" y="11610"/>
                  </a:lnTo>
                  <a:lnTo>
                    <a:pt x="3443" y="11817"/>
                  </a:lnTo>
                  <a:lnTo>
                    <a:pt x="3763" y="12005"/>
                  </a:lnTo>
                  <a:lnTo>
                    <a:pt x="4083" y="12175"/>
                  </a:lnTo>
                  <a:lnTo>
                    <a:pt x="4403" y="12325"/>
                  </a:lnTo>
                  <a:lnTo>
                    <a:pt x="4742" y="12457"/>
                  </a:lnTo>
                  <a:lnTo>
                    <a:pt x="5080" y="12570"/>
                  </a:lnTo>
                  <a:lnTo>
                    <a:pt x="5419" y="12664"/>
                  </a:lnTo>
                  <a:lnTo>
                    <a:pt x="5758" y="12739"/>
                  </a:lnTo>
                  <a:lnTo>
                    <a:pt x="6115" y="12796"/>
                  </a:lnTo>
                  <a:lnTo>
                    <a:pt x="6454" y="12852"/>
                  </a:lnTo>
                  <a:lnTo>
                    <a:pt x="6811" y="12871"/>
                  </a:lnTo>
                  <a:lnTo>
                    <a:pt x="7150" y="12890"/>
                  </a:lnTo>
                  <a:lnTo>
                    <a:pt x="7489" y="12871"/>
                  </a:lnTo>
                  <a:lnTo>
                    <a:pt x="7846" y="12852"/>
                  </a:lnTo>
                  <a:lnTo>
                    <a:pt x="8185" y="12814"/>
                  </a:lnTo>
                  <a:lnTo>
                    <a:pt x="8524" y="12758"/>
                  </a:lnTo>
                  <a:lnTo>
                    <a:pt x="8862" y="12683"/>
                  </a:lnTo>
                  <a:lnTo>
                    <a:pt x="9201" y="12607"/>
                  </a:lnTo>
                  <a:lnTo>
                    <a:pt x="9540" y="12495"/>
                  </a:lnTo>
                  <a:lnTo>
                    <a:pt x="9859" y="12382"/>
                  </a:lnTo>
                  <a:lnTo>
                    <a:pt x="10179" y="12250"/>
                  </a:lnTo>
                  <a:lnTo>
                    <a:pt x="10499" y="12099"/>
                  </a:lnTo>
                  <a:lnTo>
                    <a:pt x="10800" y="11930"/>
                  </a:lnTo>
                  <a:lnTo>
                    <a:pt x="11101" y="11742"/>
                  </a:lnTo>
                  <a:lnTo>
                    <a:pt x="11383" y="11554"/>
                  </a:lnTo>
                  <a:lnTo>
                    <a:pt x="11666" y="11328"/>
                  </a:lnTo>
                  <a:lnTo>
                    <a:pt x="11948" y="11102"/>
                  </a:lnTo>
                  <a:lnTo>
                    <a:pt x="12211" y="10858"/>
                  </a:lnTo>
                  <a:lnTo>
                    <a:pt x="12475" y="10613"/>
                  </a:lnTo>
                  <a:lnTo>
                    <a:pt x="12701" y="10331"/>
                  </a:lnTo>
                  <a:lnTo>
                    <a:pt x="12945" y="10048"/>
                  </a:lnTo>
                  <a:lnTo>
                    <a:pt x="13152" y="9747"/>
                  </a:lnTo>
                  <a:lnTo>
                    <a:pt x="13434" y="9296"/>
                  </a:lnTo>
                  <a:lnTo>
                    <a:pt x="13679" y="8844"/>
                  </a:lnTo>
                  <a:lnTo>
                    <a:pt x="13905" y="8374"/>
                  </a:lnTo>
                  <a:lnTo>
                    <a:pt x="14074" y="7885"/>
                  </a:lnTo>
                  <a:lnTo>
                    <a:pt x="14093" y="7847"/>
                  </a:lnTo>
                  <a:lnTo>
                    <a:pt x="14093" y="7809"/>
                  </a:lnTo>
                  <a:lnTo>
                    <a:pt x="14093" y="7753"/>
                  </a:lnTo>
                  <a:lnTo>
                    <a:pt x="14036" y="7659"/>
                  </a:lnTo>
                  <a:lnTo>
                    <a:pt x="13961" y="7546"/>
                  </a:lnTo>
                  <a:lnTo>
                    <a:pt x="13679" y="7245"/>
                  </a:lnTo>
                  <a:lnTo>
                    <a:pt x="13265" y="6869"/>
                  </a:lnTo>
                  <a:lnTo>
                    <a:pt x="12738" y="6417"/>
                  </a:lnTo>
                  <a:lnTo>
                    <a:pt x="12098" y="5890"/>
                  </a:lnTo>
                  <a:lnTo>
                    <a:pt x="11365" y="5326"/>
                  </a:lnTo>
                  <a:lnTo>
                    <a:pt x="10556" y="4724"/>
                  </a:lnTo>
                  <a:lnTo>
                    <a:pt x="9671" y="4084"/>
                  </a:lnTo>
                  <a:lnTo>
                    <a:pt x="8730" y="3444"/>
                  </a:lnTo>
                  <a:lnTo>
                    <a:pt x="7489" y="2597"/>
                  </a:lnTo>
                  <a:lnTo>
                    <a:pt x="7357" y="2522"/>
                  </a:lnTo>
                  <a:lnTo>
                    <a:pt x="7225" y="2428"/>
                  </a:lnTo>
                  <a:lnTo>
                    <a:pt x="7094" y="2334"/>
                  </a:lnTo>
                  <a:lnTo>
                    <a:pt x="6830" y="2165"/>
                  </a:lnTo>
                  <a:lnTo>
                    <a:pt x="5833" y="1544"/>
                  </a:lnTo>
                  <a:lnTo>
                    <a:pt x="5588" y="1393"/>
                  </a:lnTo>
                  <a:lnTo>
                    <a:pt x="5250" y="1205"/>
                  </a:lnTo>
                  <a:lnTo>
                    <a:pt x="4422" y="716"/>
                  </a:lnTo>
                  <a:lnTo>
                    <a:pt x="3744" y="358"/>
                  </a:lnTo>
                  <a:lnTo>
                    <a:pt x="3707" y="340"/>
                  </a:lnTo>
                  <a:lnTo>
                    <a:pt x="3556" y="264"/>
                  </a:lnTo>
                  <a:lnTo>
                    <a:pt x="3481" y="246"/>
                  </a:lnTo>
                  <a:lnTo>
                    <a:pt x="3387" y="189"/>
                  </a:lnTo>
                  <a:lnTo>
                    <a:pt x="3349" y="170"/>
                  </a:lnTo>
                  <a:lnTo>
                    <a:pt x="3123" y="95"/>
                  </a:lnTo>
                  <a:lnTo>
                    <a:pt x="2954" y="39"/>
                  </a:lnTo>
                  <a:lnTo>
                    <a:pt x="28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44"/>
            <p:cNvSpPr/>
            <p:nvPr/>
          </p:nvSpPr>
          <p:spPr>
            <a:xfrm>
              <a:off x="1419700" y="2968725"/>
              <a:ext cx="352325" cy="322250"/>
            </a:xfrm>
            <a:custGeom>
              <a:avLst/>
              <a:gdLst/>
              <a:ahLst/>
              <a:cxnLst/>
              <a:rect l="l" t="t" r="r" b="b"/>
              <a:pathLst>
                <a:path w="14093" h="12890" fill="none" extrusionOk="0">
                  <a:moveTo>
                    <a:pt x="13152" y="9747"/>
                  </a:moveTo>
                  <a:lnTo>
                    <a:pt x="13152" y="9747"/>
                  </a:lnTo>
                  <a:lnTo>
                    <a:pt x="12945" y="10048"/>
                  </a:lnTo>
                  <a:lnTo>
                    <a:pt x="12701" y="10331"/>
                  </a:lnTo>
                  <a:lnTo>
                    <a:pt x="12475" y="10613"/>
                  </a:lnTo>
                  <a:lnTo>
                    <a:pt x="12211" y="10858"/>
                  </a:lnTo>
                  <a:lnTo>
                    <a:pt x="11948" y="11102"/>
                  </a:lnTo>
                  <a:lnTo>
                    <a:pt x="11666" y="11328"/>
                  </a:lnTo>
                  <a:lnTo>
                    <a:pt x="11383" y="11554"/>
                  </a:lnTo>
                  <a:lnTo>
                    <a:pt x="11101" y="11742"/>
                  </a:lnTo>
                  <a:lnTo>
                    <a:pt x="10800" y="11930"/>
                  </a:lnTo>
                  <a:lnTo>
                    <a:pt x="10499" y="12099"/>
                  </a:lnTo>
                  <a:lnTo>
                    <a:pt x="10179" y="12250"/>
                  </a:lnTo>
                  <a:lnTo>
                    <a:pt x="9859" y="12382"/>
                  </a:lnTo>
                  <a:lnTo>
                    <a:pt x="9540" y="12495"/>
                  </a:lnTo>
                  <a:lnTo>
                    <a:pt x="9201" y="12607"/>
                  </a:lnTo>
                  <a:lnTo>
                    <a:pt x="8862" y="12683"/>
                  </a:lnTo>
                  <a:lnTo>
                    <a:pt x="8524" y="12758"/>
                  </a:lnTo>
                  <a:lnTo>
                    <a:pt x="8185" y="12814"/>
                  </a:lnTo>
                  <a:lnTo>
                    <a:pt x="7846" y="12852"/>
                  </a:lnTo>
                  <a:lnTo>
                    <a:pt x="7489" y="12871"/>
                  </a:lnTo>
                  <a:lnTo>
                    <a:pt x="7150" y="12890"/>
                  </a:lnTo>
                  <a:lnTo>
                    <a:pt x="6811" y="12871"/>
                  </a:lnTo>
                  <a:lnTo>
                    <a:pt x="6454" y="12852"/>
                  </a:lnTo>
                  <a:lnTo>
                    <a:pt x="6115" y="12796"/>
                  </a:lnTo>
                  <a:lnTo>
                    <a:pt x="5758" y="12739"/>
                  </a:lnTo>
                  <a:lnTo>
                    <a:pt x="5419" y="12664"/>
                  </a:lnTo>
                  <a:lnTo>
                    <a:pt x="5080" y="12570"/>
                  </a:lnTo>
                  <a:lnTo>
                    <a:pt x="4742" y="12457"/>
                  </a:lnTo>
                  <a:lnTo>
                    <a:pt x="4403" y="12325"/>
                  </a:lnTo>
                  <a:lnTo>
                    <a:pt x="4083" y="12175"/>
                  </a:lnTo>
                  <a:lnTo>
                    <a:pt x="3763" y="12005"/>
                  </a:lnTo>
                  <a:lnTo>
                    <a:pt x="3443" y="11817"/>
                  </a:lnTo>
                  <a:lnTo>
                    <a:pt x="3123" y="11610"/>
                  </a:lnTo>
                  <a:lnTo>
                    <a:pt x="3123" y="11610"/>
                  </a:lnTo>
                  <a:lnTo>
                    <a:pt x="2822" y="11403"/>
                  </a:lnTo>
                  <a:lnTo>
                    <a:pt x="2540" y="11177"/>
                  </a:lnTo>
                  <a:lnTo>
                    <a:pt x="2277" y="10933"/>
                  </a:lnTo>
                  <a:lnTo>
                    <a:pt x="2013" y="10669"/>
                  </a:lnTo>
                  <a:lnTo>
                    <a:pt x="1769" y="10406"/>
                  </a:lnTo>
                  <a:lnTo>
                    <a:pt x="1543" y="10143"/>
                  </a:lnTo>
                  <a:lnTo>
                    <a:pt x="1336" y="9860"/>
                  </a:lnTo>
                  <a:lnTo>
                    <a:pt x="1129" y="9559"/>
                  </a:lnTo>
                  <a:lnTo>
                    <a:pt x="960" y="9258"/>
                  </a:lnTo>
                  <a:lnTo>
                    <a:pt x="790" y="8957"/>
                  </a:lnTo>
                  <a:lnTo>
                    <a:pt x="640" y="8637"/>
                  </a:lnTo>
                  <a:lnTo>
                    <a:pt x="508" y="8317"/>
                  </a:lnTo>
                  <a:lnTo>
                    <a:pt x="376" y="7998"/>
                  </a:lnTo>
                  <a:lnTo>
                    <a:pt x="282" y="7659"/>
                  </a:lnTo>
                  <a:lnTo>
                    <a:pt x="188" y="7339"/>
                  </a:lnTo>
                  <a:lnTo>
                    <a:pt x="113" y="7000"/>
                  </a:lnTo>
                  <a:lnTo>
                    <a:pt x="56" y="6643"/>
                  </a:lnTo>
                  <a:lnTo>
                    <a:pt x="19" y="6304"/>
                  </a:lnTo>
                  <a:lnTo>
                    <a:pt x="0" y="5965"/>
                  </a:lnTo>
                  <a:lnTo>
                    <a:pt x="0" y="5608"/>
                  </a:lnTo>
                  <a:lnTo>
                    <a:pt x="0" y="5269"/>
                  </a:lnTo>
                  <a:lnTo>
                    <a:pt x="38" y="4912"/>
                  </a:lnTo>
                  <a:lnTo>
                    <a:pt x="75" y="4573"/>
                  </a:lnTo>
                  <a:lnTo>
                    <a:pt x="132" y="4234"/>
                  </a:lnTo>
                  <a:lnTo>
                    <a:pt x="226" y="3877"/>
                  </a:lnTo>
                  <a:lnTo>
                    <a:pt x="320" y="3538"/>
                  </a:lnTo>
                  <a:lnTo>
                    <a:pt x="433" y="3200"/>
                  </a:lnTo>
                  <a:lnTo>
                    <a:pt x="565" y="2880"/>
                  </a:lnTo>
                  <a:lnTo>
                    <a:pt x="715" y="2541"/>
                  </a:lnTo>
                  <a:lnTo>
                    <a:pt x="866" y="2221"/>
                  </a:lnTo>
                  <a:lnTo>
                    <a:pt x="1054" y="1901"/>
                  </a:lnTo>
                  <a:lnTo>
                    <a:pt x="1261" y="1600"/>
                  </a:lnTo>
                  <a:lnTo>
                    <a:pt x="1261" y="1600"/>
                  </a:lnTo>
                  <a:lnTo>
                    <a:pt x="1581" y="1149"/>
                  </a:lnTo>
                  <a:lnTo>
                    <a:pt x="1938" y="754"/>
                  </a:lnTo>
                  <a:lnTo>
                    <a:pt x="2314" y="377"/>
                  </a:lnTo>
                  <a:lnTo>
                    <a:pt x="2709" y="39"/>
                  </a:lnTo>
                  <a:lnTo>
                    <a:pt x="2709" y="39"/>
                  </a:lnTo>
                  <a:lnTo>
                    <a:pt x="2709" y="39"/>
                  </a:lnTo>
                  <a:lnTo>
                    <a:pt x="2728" y="20"/>
                  </a:lnTo>
                  <a:lnTo>
                    <a:pt x="2728" y="20"/>
                  </a:lnTo>
                  <a:lnTo>
                    <a:pt x="2822" y="1"/>
                  </a:lnTo>
                  <a:lnTo>
                    <a:pt x="2954" y="39"/>
                  </a:lnTo>
                  <a:lnTo>
                    <a:pt x="3123" y="95"/>
                  </a:lnTo>
                  <a:lnTo>
                    <a:pt x="3349" y="170"/>
                  </a:lnTo>
                  <a:lnTo>
                    <a:pt x="3349" y="170"/>
                  </a:lnTo>
                  <a:lnTo>
                    <a:pt x="3387" y="189"/>
                  </a:lnTo>
                  <a:lnTo>
                    <a:pt x="3387" y="189"/>
                  </a:lnTo>
                  <a:lnTo>
                    <a:pt x="3481" y="246"/>
                  </a:lnTo>
                  <a:lnTo>
                    <a:pt x="3481" y="246"/>
                  </a:lnTo>
                  <a:lnTo>
                    <a:pt x="3556" y="264"/>
                  </a:lnTo>
                  <a:lnTo>
                    <a:pt x="3556" y="264"/>
                  </a:lnTo>
                  <a:lnTo>
                    <a:pt x="3556" y="264"/>
                  </a:lnTo>
                  <a:lnTo>
                    <a:pt x="3707" y="340"/>
                  </a:lnTo>
                  <a:lnTo>
                    <a:pt x="3707" y="340"/>
                  </a:lnTo>
                  <a:lnTo>
                    <a:pt x="3744" y="358"/>
                  </a:lnTo>
                  <a:lnTo>
                    <a:pt x="3744" y="358"/>
                  </a:lnTo>
                  <a:lnTo>
                    <a:pt x="4422" y="716"/>
                  </a:lnTo>
                  <a:lnTo>
                    <a:pt x="5250" y="1205"/>
                  </a:lnTo>
                  <a:lnTo>
                    <a:pt x="5250" y="1205"/>
                  </a:lnTo>
                  <a:lnTo>
                    <a:pt x="5588" y="1393"/>
                  </a:lnTo>
                  <a:lnTo>
                    <a:pt x="5588" y="1393"/>
                  </a:lnTo>
                  <a:lnTo>
                    <a:pt x="5588" y="1393"/>
                  </a:lnTo>
                  <a:lnTo>
                    <a:pt x="5833" y="1544"/>
                  </a:lnTo>
                  <a:lnTo>
                    <a:pt x="5833" y="1544"/>
                  </a:lnTo>
                  <a:lnTo>
                    <a:pt x="6830" y="2165"/>
                  </a:lnTo>
                  <a:lnTo>
                    <a:pt x="6830" y="2165"/>
                  </a:lnTo>
                  <a:lnTo>
                    <a:pt x="7094" y="2334"/>
                  </a:lnTo>
                  <a:lnTo>
                    <a:pt x="7094" y="2334"/>
                  </a:lnTo>
                  <a:lnTo>
                    <a:pt x="7225" y="2428"/>
                  </a:lnTo>
                  <a:lnTo>
                    <a:pt x="7225" y="2428"/>
                  </a:lnTo>
                  <a:lnTo>
                    <a:pt x="7357" y="2522"/>
                  </a:lnTo>
                  <a:lnTo>
                    <a:pt x="7357" y="2522"/>
                  </a:lnTo>
                  <a:lnTo>
                    <a:pt x="7489" y="2597"/>
                  </a:lnTo>
                  <a:lnTo>
                    <a:pt x="7489" y="2597"/>
                  </a:lnTo>
                  <a:lnTo>
                    <a:pt x="8730" y="3444"/>
                  </a:lnTo>
                  <a:lnTo>
                    <a:pt x="8730" y="3444"/>
                  </a:lnTo>
                  <a:lnTo>
                    <a:pt x="9671" y="4084"/>
                  </a:lnTo>
                  <a:lnTo>
                    <a:pt x="9671" y="4084"/>
                  </a:lnTo>
                  <a:lnTo>
                    <a:pt x="10556" y="4724"/>
                  </a:lnTo>
                  <a:lnTo>
                    <a:pt x="11365" y="5326"/>
                  </a:lnTo>
                  <a:lnTo>
                    <a:pt x="12098" y="5890"/>
                  </a:lnTo>
                  <a:lnTo>
                    <a:pt x="12738" y="6417"/>
                  </a:lnTo>
                  <a:lnTo>
                    <a:pt x="13265" y="6869"/>
                  </a:lnTo>
                  <a:lnTo>
                    <a:pt x="13679" y="7245"/>
                  </a:lnTo>
                  <a:lnTo>
                    <a:pt x="13961" y="7546"/>
                  </a:lnTo>
                  <a:lnTo>
                    <a:pt x="14036" y="7659"/>
                  </a:lnTo>
                  <a:lnTo>
                    <a:pt x="14093" y="7753"/>
                  </a:lnTo>
                  <a:lnTo>
                    <a:pt x="14093" y="7753"/>
                  </a:lnTo>
                  <a:lnTo>
                    <a:pt x="14093" y="7809"/>
                  </a:lnTo>
                  <a:lnTo>
                    <a:pt x="14093" y="7809"/>
                  </a:lnTo>
                  <a:lnTo>
                    <a:pt x="14093" y="7847"/>
                  </a:lnTo>
                  <a:lnTo>
                    <a:pt x="14093" y="7847"/>
                  </a:lnTo>
                  <a:lnTo>
                    <a:pt x="14093" y="7847"/>
                  </a:lnTo>
                  <a:lnTo>
                    <a:pt x="14074" y="7885"/>
                  </a:lnTo>
                  <a:lnTo>
                    <a:pt x="14074" y="7885"/>
                  </a:lnTo>
                  <a:lnTo>
                    <a:pt x="13905" y="8374"/>
                  </a:lnTo>
                  <a:lnTo>
                    <a:pt x="13679" y="8844"/>
                  </a:lnTo>
                  <a:lnTo>
                    <a:pt x="13434" y="9296"/>
                  </a:lnTo>
                  <a:lnTo>
                    <a:pt x="13152" y="974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44"/>
            <p:cNvSpPr/>
            <p:nvPr/>
          </p:nvSpPr>
          <p:spPr>
            <a:xfrm>
              <a:off x="1444150" y="3083050"/>
              <a:ext cx="69175" cy="69175"/>
            </a:xfrm>
            <a:custGeom>
              <a:avLst/>
              <a:gdLst/>
              <a:ahLst/>
              <a:cxnLst/>
              <a:rect l="l" t="t" r="r" b="b"/>
              <a:pathLst>
                <a:path w="2767" h="2767" extrusionOk="0">
                  <a:moveTo>
                    <a:pt x="1299" y="0"/>
                  </a:moveTo>
                  <a:lnTo>
                    <a:pt x="1167" y="19"/>
                  </a:lnTo>
                  <a:lnTo>
                    <a:pt x="1035" y="38"/>
                  </a:lnTo>
                  <a:lnTo>
                    <a:pt x="904" y="94"/>
                  </a:lnTo>
                  <a:lnTo>
                    <a:pt x="791" y="132"/>
                  </a:lnTo>
                  <a:lnTo>
                    <a:pt x="659" y="207"/>
                  </a:lnTo>
                  <a:lnTo>
                    <a:pt x="546" y="282"/>
                  </a:lnTo>
                  <a:lnTo>
                    <a:pt x="452" y="376"/>
                  </a:lnTo>
                  <a:lnTo>
                    <a:pt x="339" y="471"/>
                  </a:lnTo>
                  <a:lnTo>
                    <a:pt x="264" y="583"/>
                  </a:lnTo>
                  <a:lnTo>
                    <a:pt x="189" y="696"/>
                  </a:lnTo>
                  <a:lnTo>
                    <a:pt x="113" y="809"/>
                  </a:lnTo>
                  <a:lnTo>
                    <a:pt x="76" y="941"/>
                  </a:lnTo>
                  <a:lnTo>
                    <a:pt x="38" y="1073"/>
                  </a:lnTo>
                  <a:lnTo>
                    <a:pt x="19" y="1204"/>
                  </a:lnTo>
                  <a:lnTo>
                    <a:pt x="0" y="1336"/>
                  </a:lnTo>
                  <a:lnTo>
                    <a:pt x="0" y="1468"/>
                  </a:lnTo>
                  <a:lnTo>
                    <a:pt x="19" y="1599"/>
                  </a:lnTo>
                  <a:lnTo>
                    <a:pt x="38" y="1731"/>
                  </a:lnTo>
                  <a:lnTo>
                    <a:pt x="76" y="1863"/>
                  </a:lnTo>
                  <a:lnTo>
                    <a:pt x="132" y="1976"/>
                  </a:lnTo>
                  <a:lnTo>
                    <a:pt x="189" y="2107"/>
                  </a:lnTo>
                  <a:lnTo>
                    <a:pt x="283" y="2220"/>
                  </a:lnTo>
                  <a:lnTo>
                    <a:pt x="358" y="2314"/>
                  </a:lnTo>
                  <a:lnTo>
                    <a:pt x="471" y="2427"/>
                  </a:lnTo>
                  <a:lnTo>
                    <a:pt x="584" y="2503"/>
                  </a:lnTo>
                  <a:lnTo>
                    <a:pt x="697" y="2578"/>
                  </a:lnTo>
                  <a:lnTo>
                    <a:pt x="810" y="2653"/>
                  </a:lnTo>
                  <a:lnTo>
                    <a:pt x="941" y="2691"/>
                  </a:lnTo>
                  <a:lnTo>
                    <a:pt x="1073" y="2728"/>
                  </a:lnTo>
                  <a:lnTo>
                    <a:pt x="1205" y="2747"/>
                  </a:lnTo>
                  <a:lnTo>
                    <a:pt x="1336" y="2766"/>
                  </a:lnTo>
                  <a:lnTo>
                    <a:pt x="1468" y="2766"/>
                  </a:lnTo>
                  <a:lnTo>
                    <a:pt x="1600" y="2747"/>
                  </a:lnTo>
                  <a:lnTo>
                    <a:pt x="1731" y="2728"/>
                  </a:lnTo>
                  <a:lnTo>
                    <a:pt x="1844" y="2691"/>
                  </a:lnTo>
                  <a:lnTo>
                    <a:pt x="1976" y="2634"/>
                  </a:lnTo>
                  <a:lnTo>
                    <a:pt x="2089" y="2559"/>
                  </a:lnTo>
                  <a:lnTo>
                    <a:pt x="2202" y="2484"/>
                  </a:lnTo>
                  <a:lnTo>
                    <a:pt x="2315" y="2409"/>
                  </a:lnTo>
                  <a:lnTo>
                    <a:pt x="2409" y="2296"/>
                  </a:lnTo>
                  <a:lnTo>
                    <a:pt x="2503" y="2183"/>
                  </a:lnTo>
                  <a:lnTo>
                    <a:pt x="2578" y="2070"/>
                  </a:lnTo>
                  <a:lnTo>
                    <a:pt x="2635" y="1957"/>
                  </a:lnTo>
                  <a:lnTo>
                    <a:pt x="2691" y="1825"/>
                  </a:lnTo>
                  <a:lnTo>
                    <a:pt x="2729" y="1694"/>
                  </a:lnTo>
                  <a:lnTo>
                    <a:pt x="2748" y="1562"/>
                  </a:lnTo>
                  <a:lnTo>
                    <a:pt x="2766" y="1430"/>
                  </a:lnTo>
                  <a:lnTo>
                    <a:pt x="2766" y="1298"/>
                  </a:lnTo>
                  <a:lnTo>
                    <a:pt x="2748" y="1167"/>
                  </a:lnTo>
                  <a:lnTo>
                    <a:pt x="2710" y="1035"/>
                  </a:lnTo>
                  <a:lnTo>
                    <a:pt x="2672" y="903"/>
                  </a:lnTo>
                  <a:lnTo>
                    <a:pt x="2635" y="790"/>
                  </a:lnTo>
                  <a:lnTo>
                    <a:pt x="2559" y="659"/>
                  </a:lnTo>
                  <a:lnTo>
                    <a:pt x="2484" y="546"/>
                  </a:lnTo>
                  <a:lnTo>
                    <a:pt x="2390" y="452"/>
                  </a:lnTo>
                  <a:lnTo>
                    <a:pt x="2296" y="358"/>
                  </a:lnTo>
                  <a:lnTo>
                    <a:pt x="2183" y="264"/>
                  </a:lnTo>
                  <a:lnTo>
                    <a:pt x="2070" y="188"/>
                  </a:lnTo>
                  <a:lnTo>
                    <a:pt x="1938" y="132"/>
                  </a:lnTo>
                  <a:lnTo>
                    <a:pt x="1826" y="75"/>
                  </a:lnTo>
                  <a:lnTo>
                    <a:pt x="1694" y="38"/>
                  </a:lnTo>
                  <a:lnTo>
                    <a:pt x="1562" y="19"/>
                  </a:lnTo>
                  <a:lnTo>
                    <a:pt x="143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44"/>
            <p:cNvSpPr/>
            <p:nvPr/>
          </p:nvSpPr>
          <p:spPr>
            <a:xfrm>
              <a:off x="1532575" y="3207225"/>
              <a:ext cx="68700" cy="69175"/>
            </a:xfrm>
            <a:custGeom>
              <a:avLst/>
              <a:gdLst/>
              <a:ahLst/>
              <a:cxnLst/>
              <a:rect l="l" t="t" r="r" b="b"/>
              <a:pathLst>
                <a:path w="2748" h="2767" extrusionOk="0">
                  <a:moveTo>
                    <a:pt x="1280" y="0"/>
                  </a:moveTo>
                  <a:lnTo>
                    <a:pt x="1149" y="19"/>
                  </a:lnTo>
                  <a:lnTo>
                    <a:pt x="1036" y="38"/>
                  </a:lnTo>
                  <a:lnTo>
                    <a:pt x="904" y="95"/>
                  </a:lnTo>
                  <a:lnTo>
                    <a:pt x="772" y="132"/>
                  </a:lnTo>
                  <a:lnTo>
                    <a:pt x="659" y="207"/>
                  </a:lnTo>
                  <a:lnTo>
                    <a:pt x="546" y="283"/>
                  </a:lnTo>
                  <a:lnTo>
                    <a:pt x="434" y="377"/>
                  </a:lnTo>
                  <a:lnTo>
                    <a:pt x="339" y="471"/>
                  </a:lnTo>
                  <a:lnTo>
                    <a:pt x="245" y="584"/>
                  </a:lnTo>
                  <a:lnTo>
                    <a:pt x="170" y="697"/>
                  </a:lnTo>
                  <a:lnTo>
                    <a:pt x="114" y="810"/>
                  </a:lnTo>
                  <a:lnTo>
                    <a:pt x="57" y="941"/>
                  </a:lnTo>
                  <a:lnTo>
                    <a:pt x="20" y="1073"/>
                  </a:lnTo>
                  <a:lnTo>
                    <a:pt x="1" y="1205"/>
                  </a:lnTo>
                  <a:lnTo>
                    <a:pt x="1" y="1336"/>
                  </a:lnTo>
                  <a:lnTo>
                    <a:pt x="1" y="1468"/>
                  </a:lnTo>
                  <a:lnTo>
                    <a:pt x="1" y="1600"/>
                  </a:lnTo>
                  <a:lnTo>
                    <a:pt x="38" y="1731"/>
                  </a:lnTo>
                  <a:lnTo>
                    <a:pt x="76" y="1863"/>
                  </a:lnTo>
                  <a:lnTo>
                    <a:pt x="132" y="1976"/>
                  </a:lnTo>
                  <a:lnTo>
                    <a:pt x="189" y="2108"/>
                  </a:lnTo>
                  <a:lnTo>
                    <a:pt x="264" y="2221"/>
                  </a:lnTo>
                  <a:lnTo>
                    <a:pt x="358" y="2315"/>
                  </a:lnTo>
                  <a:lnTo>
                    <a:pt x="452" y="2428"/>
                  </a:lnTo>
                  <a:lnTo>
                    <a:pt x="565" y="2503"/>
                  </a:lnTo>
                  <a:lnTo>
                    <a:pt x="678" y="2578"/>
                  </a:lnTo>
                  <a:lnTo>
                    <a:pt x="810" y="2635"/>
                  </a:lnTo>
                  <a:lnTo>
                    <a:pt x="942" y="2691"/>
                  </a:lnTo>
                  <a:lnTo>
                    <a:pt x="1054" y="2729"/>
                  </a:lnTo>
                  <a:lnTo>
                    <a:pt x="1186" y="2748"/>
                  </a:lnTo>
                  <a:lnTo>
                    <a:pt x="1318" y="2766"/>
                  </a:lnTo>
                  <a:lnTo>
                    <a:pt x="1450" y="2766"/>
                  </a:lnTo>
                  <a:lnTo>
                    <a:pt x="1581" y="2748"/>
                  </a:lnTo>
                  <a:lnTo>
                    <a:pt x="1713" y="2729"/>
                  </a:lnTo>
                  <a:lnTo>
                    <a:pt x="1845" y="2672"/>
                  </a:lnTo>
                  <a:lnTo>
                    <a:pt x="1976" y="2635"/>
                  </a:lnTo>
                  <a:lnTo>
                    <a:pt x="2089" y="2559"/>
                  </a:lnTo>
                  <a:lnTo>
                    <a:pt x="2202" y="2484"/>
                  </a:lnTo>
                  <a:lnTo>
                    <a:pt x="2315" y="2409"/>
                  </a:lnTo>
                  <a:lnTo>
                    <a:pt x="2409" y="2296"/>
                  </a:lnTo>
                  <a:lnTo>
                    <a:pt x="2503" y="2183"/>
                  </a:lnTo>
                  <a:lnTo>
                    <a:pt x="2579" y="2070"/>
                  </a:lnTo>
                  <a:lnTo>
                    <a:pt x="2635" y="1957"/>
                  </a:lnTo>
                  <a:lnTo>
                    <a:pt x="2691" y="1826"/>
                  </a:lnTo>
                  <a:lnTo>
                    <a:pt x="2729" y="1694"/>
                  </a:lnTo>
                  <a:lnTo>
                    <a:pt x="2748" y="1562"/>
                  </a:lnTo>
                  <a:lnTo>
                    <a:pt x="2748" y="1430"/>
                  </a:lnTo>
                  <a:lnTo>
                    <a:pt x="2748" y="1299"/>
                  </a:lnTo>
                  <a:lnTo>
                    <a:pt x="2729" y="1167"/>
                  </a:lnTo>
                  <a:lnTo>
                    <a:pt x="2710" y="1035"/>
                  </a:lnTo>
                  <a:lnTo>
                    <a:pt x="2673" y="904"/>
                  </a:lnTo>
                  <a:lnTo>
                    <a:pt x="2616" y="791"/>
                  </a:lnTo>
                  <a:lnTo>
                    <a:pt x="2560" y="659"/>
                  </a:lnTo>
                  <a:lnTo>
                    <a:pt x="2484" y="546"/>
                  </a:lnTo>
                  <a:lnTo>
                    <a:pt x="2390" y="452"/>
                  </a:lnTo>
                  <a:lnTo>
                    <a:pt x="2296" y="358"/>
                  </a:lnTo>
                  <a:lnTo>
                    <a:pt x="2183" y="264"/>
                  </a:lnTo>
                  <a:lnTo>
                    <a:pt x="2070" y="189"/>
                  </a:lnTo>
                  <a:lnTo>
                    <a:pt x="1939" y="132"/>
                  </a:lnTo>
                  <a:lnTo>
                    <a:pt x="1807" y="76"/>
                  </a:lnTo>
                  <a:lnTo>
                    <a:pt x="1694" y="38"/>
                  </a:lnTo>
                  <a:lnTo>
                    <a:pt x="1562" y="19"/>
                  </a:lnTo>
                  <a:lnTo>
                    <a:pt x="1431"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44"/>
            <p:cNvSpPr/>
            <p:nvPr/>
          </p:nvSpPr>
          <p:spPr>
            <a:xfrm>
              <a:off x="1537750" y="3146550"/>
              <a:ext cx="37200" cy="36700"/>
            </a:xfrm>
            <a:custGeom>
              <a:avLst/>
              <a:gdLst/>
              <a:ahLst/>
              <a:cxnLst/>
              <a:rect l="l" t="t" r="r" b="b"/>
              <a:pathLst>
                <a:path w="1488" h="1468" extrusionOk="0">
                  <a:moveTo>
                    <a:pt x="697" y="0"/>
                  </a:moveTo>
                  <a:lnTo>
                    <a:pt x="565" y="19"/>
                  </a:lnTo>
                  <a:lnTo>
                    <a:pt x="434" y="75"/>
                  </a:lnTo>
                  <a:lnTo>
                    <a:pt x="302" y="151"/>
                  </a:lnTo>
                  <a:lnTo>
                    <a:pt x="189" y="245"/>
                  </a:lnTo>
                  <a:lnTo>
                    <a:pt x="95" y="358"/>
                  </a:lnTo>
                  <a:lnTo>
                    <a:pt x="38" y="508"/>
                  </a:lnTo>
                  <a:lnTo>
                    <a:pt x="20" y="640"/>
                  </a:lnTo>
                  <a:lnTo>
                    <a:pt x="1" y="772"/>
                  </a:lnTo>
                  <a:lnTo>
                    <a:pt x="38" y="922"/>
                  </a:lnTo>
                  <a:lnTo>
                    <a:pt x="76" y="1054"/>
                  </a:lnTo>
                  <a:lnTo>
                    <a:pt x="151" y="1186"/>
                  </a:lnTo>
                  <a:lnTo>
                    <a:pt x="264" y="1280"/>
                  </a:lnTo>
                  <a:lnTo>
                    <a:pt x="377" y="1374"/>
                  </a:lnTo>
                  <a:lnTo>
                    <a:pt x="509" y="1430"/>
                  </a:lnTo>
                  <a:lnTo>
                    <a:pt x="640" y="1468"/>
                  </a:lnTo>
                  <a:lnTo>
                    <a:pt x="791" y="1468"/>
                  </a:lnTo>
                  <a:lnTo>
                    <a:pt x="923" y="1449"/>
                  </a:lnTo>
                  <a:lnTo>
                    <a:pt x="1054" y="1393"/>
                  </a:lnTo>
                  <a:lnTo>
                    <a:pt x="1186" y="1317"/>
                  </a:lnTo>
                  <a:lnTo>
                    <a:pt x="1299" y="1223"/>
                  </a:lnTo>
                  <a:lnTo>
                    <a:pt x="1393" y="1110"/>
                  </a:lnTo>
                  <a:lnTo>
                    <a:pt x="1450" y="979"/>
                  </a:lnTo>
                  <a:lnTo>
                    <a:pt x="1468" y="828"/>
                  </a:lnTo>
                  <a:lnTo>
                    <a:pt x="1487" y="696"/>
                  </a:lnTo>
                  <a:lnTo>
                    <a:pt x="1468" y="546"/>
                  </a:lnTo>
                  <a:lnTo>
                    <a:pt x="1412" y="414"/>
                  </a:lnTo>
                  <a:lnTo>
                    <a:pt x="1337" y="282"/>
                  </a:lnTo>
                  <a:lnTo>
                    <a:pt x="1243" y="188"/>
                  </a:lnTo>
                  <a:lnTo>
                    <a:pt x="1111" y="94"/>
                  </a:lnTo>
                  <a:lnTo>
                    <a:pt x="979" y="38"/>
                  </a:lnTo>
                  <a:lnTo>
                    <a:pt x="847"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44"/>
            <p:cNvSpPr/>
            <p:nvPr/>
          </p:nvSpPr>
          <p:spPr>
            <a:xfrm>
              <a:off x="1527875" y="3050575"/>
              <a:ext cx="36725" cy="37200"/>
            </a:xfrm>
            <a:custGeom>
              <a:avLst/>
              <a:gdLst/>
              <a:ahLst/>
              <a:cxnLst/>
              <a:rect l="l" t="t" r="r" b="b"/>
              <a:pathLst>
                <a:path w="1469" h="1488" extrusionOk="0">
                  <a:moveTo>
                    <a:pt x="678" y="1"/>
                  </a:moveTo>
                  <a:lnTo>
                    <a:pt x="546" y="38"/>
                  </a:lnTo>
                  <a:lnTo>
                    <a:pt x="415" y="76"/>
                  </a:lnTo>
                  <a:lnTo>
                    <a:pt x="283" y="151"/>
                  </a:lnTo>
                  <a:lnTo>
                    <a:pt x="170" y="264"/>
                  </a:lnTo>
                  <a:lnTo>
                    <a:pt x="95" y="377"/>
                  </a:lnTo>
                  <a:lnTo>
                    <a:pt x="38" y="509"/>
                  </a:lnTo>
                  <a:lnTo>
                    <a:pt x="1" y="641"/>
                  </a:lnTo>
                  <a:lnTo>
                    <a:pt x="1" y="791"/>
                  </a:lnTo>
                  <a:lnTo>
                    <a:pt x="19" y="923"/>
                  </a:lnTo>
                  <a:lnTo>
                    <a:pt x="57" y="1073"/>
                  </a:lnTo>
                  <a:lnTo>
                    <a:pt x="132" y="1186"/>
                  </a:lnTo>
                  <a:lnTo>
                    <a:pt x="245" y="1299"/>
                  </a:lnTo>
                  <a:lnTo>
                    <a:pt x="358" y="1393"/>
                  </a:lnTo>
                  <a:lnTo>
                    <a:pt x="490" y="1450"/>
                  </a:lnTo>
                  <a:lnTo>
                    <a:pt x="640" y="1487"/>
                  </a:lnTo>
                  <a:lnTo>
                    <a:pt x="772" y="1487"/>
                  </a:lnTo>
                  <a:lnTo>
                    <a:pt x="923" y="1468"/>
                  </a:lnTo>
                  <a:lnTo>
                    <a:pt x="1054" y="1412"/>
                  </a:lnTo>
                  <a:lnTo>
                    <a:pt x="1167" y="1337"/>
                  </a:lnTo>
                  <a:lnTo>
                    <a:pt x="1280" y="1243"/>
                  </a:lnTo>
                  <a:lnTo>
                    <a:pt x="1374" y="1111"/>
                  </a:lnTo>
                  <a:lnTo>
                    <a:pt x="1431" y="979"/>
                  </a:lnTo>
                  <a:lnTo>
                    <a:pt x="1468" y="848"/>
                  </a:lnTo>
                  <a:lnTo>
                    <a:pt x="1468" y="697"/>
                  </a:lnTo>
                  <a:lnTo>
                    <a:pt x="1449" y="565"/>
                  </a:lnTo>
                  <a:lnTo>
                    <a:pt x="1393" y="434"/>
                  </a:lnTo>
                  <a:lnTo>
                    <a:pt x="1318" y="302"/>
                  </a:lnTo>
                  <a:lnTo>
                    <a:pt x="1224" y="189"/>
                  </a:lnTo>
                  <a:lnTo>
                    <a:pt x="1092" y="114"/>
                  </a:lnTo>
                  <a:lnTo>
                    <a:pt x="960" y="38"/>
                  </a:lnTo>
                  <a:lnTo>
                    <a:pt x="829" y="20"/>
                  </a:lnTo>
                  <a:lnTo>
                    <a:pt x="678"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44"/>
            <p:cNvSpPr/>
            <p:nvPr/>
          </p:nvSpPr>
          <p:spPr>
            <a:xfrm>
              <a:off x="1628075" y="3151250"/>
              <a:ext cx="68700" cy="69175"/>
            </a:xfrm>
            <a:custGeom>
              <a:avLst/>
              <a:gdLst/>
              <a:ahLst/>
              <a:cxnLst/>
              <a:rect l="l" t="t" r="r" b="b"/>
              <a:pathLst>
                <a:path w="2748" h="2767" extrusionOk="0">
                  <a:moveTo>
                    <a:pt x="1299" y="0"/>
                  </a:moveTo>
                  <a:lnTo>
                    <a:pt x="1167" y="19"/>
                  </a:lnTo>
                  <a:lnTo>
                    <a:pt x="1035" y="57"/>
                  </a:lnTo>
                  <a:lnTo>
                    <a:pt x="903" y="94"/>
                  </a:lnTo>
                  <a:lnTo>
                    <a:pt x="772" y="132"/>
                  </a:lnTo>
                  <a:lnTo>
                    <a:pt x="659" y="207"/>
                  </a:lnTo>
                  <a:lnTo>
                    <a:pt x="546" y="283"/>
                  </a:lnTo>
                  <a:lnTo>
                    <a:pt x="433" y="377"/>
                  </a:lnTo>
                  <a:lnTo>
                    <a:pt x="339" y="471"/>
                  </a:lnTo>
                  <a:lnTo>
                    <a:pt x="245" y="584"/>
                  </a:lnTo>
                  <a:lnTo>
                    <a:pt x="170" y="697"/>
                  </a:lnTo>
                  <a:lnTo>
                    <a:pt x="113" y="828"/>
                  </a:lnTo>
                  <a:lnTo>
                    <a:pt x="57" y="941"/>
                  </a:lnTo>
                  <a:lnTo>
                    <a:pt x="19" y="1073"/>
                  </a:lnTo>
                  <a:lnTo>
                    <a:pt x="0" y="1205"/>
                  </a:lnTo>
                  <a:lnTo>
                    <a:pt x="0" y="1336"/>
                  </a:lnTo>
                  <a:lnTo>
                    <a:pt x="0" y="1468"/>
                  </a:lnTo>
                  <a:lnTo>
                    <a:pt x="19" y="1600"/>
                  </a:lnTo>
                  <a:lnTo>
                    <a:pt x="38" y="1731"/>
                  </a:lnTo>
                  <a:lnTo>
                    <a:pt x="76" y="1863"/>
                  </a:lnTo>
                  <a:lnTo>
                    <a:pt x="132" y="1976"/>
                  </a:lnTo>
                  <a:lnTo>
                    <a:pt x="189" y="2108"/>
                  </a:lnTo>
                  <a:lnTo>
                    <a:pt x="264" y="2221"/>
                  </a:lnTo>
                  <a:lnTo>
                    <a:pt x="358" y="2315"/>
                  </a:lnTo>
                  <a:lnTo>
                    <a:pt x="452" y="2428"/>
                  </a:lnTo>
                  <a:lnTo>
                    <a:pt x="565" y="2503"/>
                  </a:lnTo>
                  <a:lnTo>
                    <a:pt x="678" y="2578"/>
                  </a:lnTo>
                  <a:lnTo>
                    <a:pt x="809" y="2653"/>
                  </a:lnTo>
                  <a:lnTo>
                    <a:pt x="941" y="2691"/>
                  </a:lnTo>
                  <a:lnTo>
                    <a:pt x="1054" y="2729"/>
                  </a:lnTo>
                  <a:lnTo>
                    <a:pt x="1186" y="2766"/>
                  </a:lnTo>
                  <a:lnTo>
                    <a:pt x="1468" y="2766"/>
                  </a:lnTo>
                  <a:lnTo>
                    <a:pt x="1600" y="2747"/>
                  </a:lnTo>
                  <a:lnTo>
                    <a:pt x="1713" y="2729"/>
                  </a:lnTo>
                  <a:lnTo>
                    <a:pt x="1844" y="2691"/>
                  </a:lnTo>
                  <a:lnTo>
                    <a:pt x="1976" y="2635"/>
                  </a:lnTo>
                  <a:lnTo>
                    <a:pt x="2089" y="2578"/>
                  </a:lnTo>
                  <a:lnTo>
                    <a:pt x="2202" y="2484"/>
                  </a:lnTo>
                  <a:lnTo>
                    <a:pt x="2315" y="2409"/>
                  </a:lnTo>
                  <a:lnTo>
                    <a:pt x="2409" y="2296"/>
                  </a:lnTo>
                  <a:lnTo>
                    <a:pt x="2503" y="2183"/>
                  </a:lnTo>
                  <a:lnTo>
                    <a:pt x="2578" y="2070"/>
                  </a:lnTo>
                  <a:lnTo>
                    <a:pt x="2635" y="1957"/>
                  </a:lnTo>
                  <a:lnTo>
                    <a:pt x="2691" y="1826"/>
                  </a:lnTo>
                  <a:lnTo>
                    <a:pt x="2729" y="1694"/>
                  </a:lnTo>
                  <a:lnTo>
                    <a:pt x="2747" y="1562"/>
                  </a:lnTo>
                  <a:lnTo>
                    <a:pt x="2747" y="1430"/>
                  </a:lnTo>
                  <a:lnTo>
                    <a:pt x="2747" y="1299"/>
                  </a:lnTo>
                  <a:lnTo>
                    <a:pt x="2747" y="1167"/>
                  </a:lnTo>
                  <a:lnTo>
                    <a:pt x="2710" y="1035"/>
                  </a:lnTo>
                  <a:lnTo>
                    <a:pt x="2672" y="922"/>
                  </a:lnTo>
                  <a:lnTo>
                    <a:pt x="2616" y="791"/>
                  </a:lnTo>
                  <a:lnTo>
                    <a:pt x="2559" y="678"/>
                  </a:lnTo>
                  <a:lnTo>
                    <a:pt x="2484" y="565"/>
                  </a:lnTo>
                  <a:lnTo>
                    <a:pt x="2390" y="452"/>
                  </a:lnTo>
                  <a:lnTo>
                    <a:pt x="2296" y="358"/>
                  </a:lnTo>
                  <a:lnTo>
                    <a:pt x="2183" y="264"/>
                  </a:lnTo>
                  <a:lnTo>
                    <a:pt x="2070" y="189"/>
                  </a:lnTo>
                  <a:lnTo>
                    <a:pt x="1938" y="132"/>
                  </a:lnTo>
                  <a:lnTo>
                    <a:pt x="1807" y="76"/>
                  </a:lnTo>
                  <a:lnTo>
                    <a:pt x="1694" y="38"/>
                  </a:lnTo>
                  <a:lnTo>
                    <a:pt x="1562" y="19"/>
                  </a:lnTo>
                  <a:lnTo>
                    <a:pt x="143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44"/>
            <p:cNvSpPr/>
            <p:nvPr/>
          </p:nvSpPr>
          <p:spPr>
            <a:xfrm>
              <a:off x="1486950" y="2968725"/>
              <a:ext cx="285075" cy="196650"/>
            </a:xfrm>
            <a:custGeom>
              <a:avLst/>
              <a:gdLst/>
              <a:ahLst/>
              <a:cxnLst/>
              <a:rect l="l" t="t" r="r" b="b"/>
              <a:pathLst>
                <a:path w="11403" h="7866" extrusionOk="0">
                  <a:moveTo>
                    <a:pt x="132" y="1"/>
                  </a:moveTo>
                  <a:lnTo>
                    <a:pt x="38" y="20"/>
                  </a:lnTo>
                  <a:lnTo>
                    <a:pt x="19" y="39"/>
                  </a:lnTo>
                  <a:lnTo>
                    <a:pt x="1" y="76"/>
                  </a:lnTo>
                  <a:lnTo>
                    <a:pt x="1" y="114"/>
                  </a:lnTo>
                  <a:lnTo>
                    <a:pt x="57" y="227"/>
                  </a:lnTo>
                  <a:lnTo>
                    <a:pt x="170" y="358"/>
                  </a:lnTo>
                  <a:lnTo>
                    <a:pt x="321" y="547"/>
                  </a:lnTo>
                  <a:lnTo>
                    <a:pt x="528" y="754"/>
                  </a:lnTo>
                  <a:lnTo>
                    <a:pt x="791" y="979"/>
                  </a:lnTo>
                  <a:lnTo>
                    <a:pt x="1431" y="1544"/>
                  </a:lnTo>
                  <a:lnTo>
                    <a:pt x="2240" y="2184"/>
                  </a:lnTo>
                  <a:lnTo>
                    <a:pt x="3162" y="2880"/>
                  </a:lnTo>
                  <a:lnTo>
                    <a:pt x="4215" y="3651"/>
                  </a:lnTo>
                  <a:lnTo>
                    <a:pt x="5363" y="4441"/>
                  </a:lnTo>
                  <a:lnTo>
                    <a:pt x="6473" y="5194"/>
                  </a:lnTo>
                  <a:lnTo>
                    <a:pt x="7527" y="5871"/>
                  </a:lnTo>
                  <a:lnTo>
                    <a:pt x="8487" y="6473"/>
                  </a:lnTo>
                  <a:lnTo>
                    <a:pt x="9352" y="6982"/>
                  </a:lnTo>
                  <a:lnTo>
                    <a:pt x="10086" y="7395"/>
                  </a:lnTo>
                  <a:lnTo>
                    <a:pt x="10688" y="7678"/>
                  </a:lnTo>
                  <a:lnTo>
                    <a:pt x="10933" y="7772"/>
                  </a:lnTo>
                  <a:lnTo>
                    <a:pt x="11121" y="7847"/>
                  </a:lnTo>
                  <a:lnTo>
                    <a:pt x="11271" y="7866"/>
                  </a:lnTo>
                  <a:lnTo>
                    <a:pt x="11365" y="7866"/>
                  </a:lnTo>
                  <a:lnTo>
                    <a:pt x="11403" y="7847"/>
                  </a:lnTo>
                  <a:lnTo>
                    <a:pt x="11403" y="7809"/>
                  </a:lnTo>
                  <a:lnTo>
                    <a:pt x="11403" y="7753"/>
                  </a:lnTo>
                  <a:lnTo>
                    <a:pt x="11346" y="7659"/>
                  </a:lnTo>
                  <a:lnTo>
                    <a:pt x="11271" y="7546"/>
                  </a:lnTo>
                  <a:lnTo>
                    <a:pt x="10989" y="7245"/>
                  </a:lnTo>
                  <a:lnTo>
                    <a:pt x="10575" y="6869"/>
                  </a:lnTo>
                  <a:lnTo>
                    <a:pt x="10048" y="6417"/>
                  </a:lnTo>
                  <a:lnTo>
                    <a:pt x="9408" y="5890"/>
                  </a:lnTo>
                  <a:lnTo>
                    <a:pt x="8675" y="5326"/>
                  </a:lnTo>
                  <a:lnTo>
                    <a:pt x="7866" y="4724"/>
                  </a:lnTo>
                  <a:lnTo>
                    <a:pt x="6981" y="4084"/>
                  </a:lnTo>
                  <a:lnTo>
                    <a:pt x="6040" y="3444"/>
                  </a:lnTo>
                  <a:lnTo>
                    <a:pt x="4799" y="2597"/>
                  </a:lnTo>
                  <a:lnTo>
                    <a:pt x="4667" y="2522"/>
                  </a:lnTo>
                  <a:lnTo>
                    <a:pt x="4535" y="2428"/>
                  </a:lnTo>
                  <a:lnTo>
                    <a:pt x="4404" y="2334"/>
                  </a:lnTo>
                  <a:lnTo>
                    <a:pt x="4140" y="2165"/>
                  </a:lnTo>
                  <a:lnTo>
                    <a:pt x="3143" y="1544"/>
                  </a:lnTo>
                  <a:lnTo>
                    <a:pt x="2898" y="1393"/>
                  </a:lnTo>
                  <a:lnTo>
                    <a:pt x="2560" y="1205"/>
                  </a:lnTo>
                  <a:lnTo>
                    <a:pt x="1732" y="716"/>
                  </a:lnTo>
                  <a:lnTo>
                    <a:pt x="1054" y="358"/>
                  </a:lnTo>
                  <a:lnTo>
                    <a:pt x="1017" y="340"/>
                  </a:lnTo>
                  <a:lnTo>
                    <a:pt x="866" y="264"/>
                  </a:lnTo>
                  <a:lnTo>
                    <a:pt x="791" y="246"/>
                  </a:lnTo>
                  <a:lnTo>
                    <a:pt x="697" y="189"/>
                  </a:lnTo>
                  <a:lnTo>
                    <a:pt x="659" y="170"/>
                  </a:lnTo>
                  <a:lnTo>
                    <a:pt x="433" y="95"/>
                  </a:lnTo>
                  <a:lnTo>
                    <a:pt x="264" y="39"/>
                  </a:lnTo>
                  <a:lnTo>
                    <a:pt x="132"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44"/>
            <p:cNvSpPr/>
            <p:nvPr/>
          </p:nvSpPr>
          <p:spPr>
            <a:xfrm>
              <a:off x="1590900" y="2966375"/>
              <a:ext cx="195725" cy="324600"/>
            </a:xfrm>
            <a:custGeom>
              <a:avLst/>
              <a:gdLst/>
              <a:ahLst/>
              <a:cxnLst/>
              <a:rect l="l" t="t" r="r" b="b"/>
              <a:pathLst>
                <a:path w="7829" h="12984" extrusionOk="0">
                  <a:moveTo>
                    <a:pt x="1" y="12965"/>
                  </a:moveTo>
                  <a:lnTo>
                    <a:pt x="358" y="12984"/>
                  </a:lnTo>
                  <a:lnTo>
                    <a:pt x="428" y="12981"/>
                  </a:lnTo>
                  <a:lnTo>
                    <a:pt x="428" y="12981"/>
                  </a:lnTo>
                  <a:lnTo>
                    <a:pt x="1" y="12965"/>
                  </a:lnTo>
                  <a:close/>
                  <a:moveTo>
                    <a:pt x="5363" y="1"/>
                  </a:moveTo>
                  <a:lnTo>
                    <a:pt x="5570" y="490"/>
                  </a:lnTo>
                  <a:lnTo>
                    <a:pt x="5740" y="979"/>
                  </a:lnTo>
                  <a:lnTo>
                    <a:pt x="5890" y="1450"/>
                  </a:lnTo>
                  <a:lnTo>
                    <a:pt x="6022" y="1920"/>
                  </a:lnTo>
                  <a:lnTo>
                    <a:pt x="6116" y="2372"/>
                  </a:lnTo>
                  <a:lnTo>
                    <a:pt x="6210" y="2804"/>
                  </a:lnTo>
                  <a:lnTo>
                    <a:pt x="6267" y="3237"/>
                  </a:lnTo>
                  <a:lnTo>
                    <a:pt x="6323" y="3651"/>
                  </a:lnTo>
                  <a:lnTo>
                    <a:pt x="6342" y="4065"/>
                  </a:lnTo>
                  <a:lnTo>
                    <a:pt x="6342" y="4460"/>
                  </a:lnTo>
                  <a:lnTo>
                    <a:pt x="6342" y="4855"/>
                  </a:lnTo>
                  <a:lnTo>
                    <a:pt x="6304" y="5232"/>
                  </a:lnTo>
                  <a:lnTo>
                    <a:pt x="6267" y="5608"/>
                  </a:lnTo>
                  <a:lnTo>
                    <a:pt x="6210" y="5965"/>
                  </a:lnTo>
                  <a:lnTo>
                    <a:pt x="6135" y="6304"/>
                  </a:lnTo>
                  <a:lnTo>
                    <a:pt x="6060" y="6643"/>
                  </a:lnTo>
                  <a:lnTo>
                    <a:pt x="6530" y="7057"/>
                  </a:lnTo>
                  <a:lnTo>
                    <a:pt x="6887" y="7395"/>
                  </a:lnTo>
                  <a:lnTo>
                    <a:pt x="7113" y="7659"/>
                  </a:lnTo>
                  <a:lnTo>
                    <a:pt x="7188" y="7772"/>
                  </a:lnTo>
                  <a:lnTo>
                    <a:pt x="7245" y="7847"/>
                  </a:lnTo>
                  <a:lnTo>
                    <a:pt x="7245" y="7903"/>
                  </a:lnTo>
                  <a:lnTo>
                    <a:pt x="7245" y="7941"/>
                  </a:lnTo>
                  <a:lnTo>
                    <a:pt x="7226" y="7979"/>
                  </a:lnTo>
                  <a:lnTo>
                    <a:pt x="7057" y="8468"/>
                  </a:lnTo>
                  <a:lnTo>
                    <a:pt x="6831" y="8938"/>
                  </a:lnTo>
                  <a:lnTo>
                    <a:pt x="6586" y="9390"/>
                  </a:lnTo>
                  <a:lnTo>
                    <a:pt x="6304" y="9841"/>
                  </a:lnTo>
                  <a:lnTo>
                    <a:pt x="6041" y="10218"/>
                  </a:lnTo>
                  <a:lnTo>
                    <a:pt x="5740" y="10556"/>
                  </a:lnTo>
                  <a:lnTo>
                    <a:pt x="5439" y="10895"/>
                  </a:lnTo>
                  <a:lnTo>
                    <a:pt x="5119" y="11196"/>
                  </a:lnTo>
                  <a:lnTo>
                    <a:pt x="4761" y="11478"/>
                  </a:lnTo>
                  <a:lnTo>
                    <a:pt x="4423" y="11723"/>
                  </a:lnTo>
                  <a:lnTo>
                    <a:pt x="4046" y="11968"/>
                  </a:lnTo>
                  <a:lnTo>
                    <a:pt x="3670" y="12175"/>
                  </a:lnTo>
                  <a:lnTo>
                    <a:pt x="3275" y="12363"/>
                  </a:lnTo>
                  <a:lnTo>
                    <a:pt x="2880" y="12532"/>
                  </a:lnTo>
                  <a:lnTo>
                    <a:pt x="2466" y="12664"/>
                  </a:lnTo>
                  <a:lnTo>
                    <a:pt x="2052" y="12777"/>
                  </a:lnTo>
                  <a:lnTo>
                    <a:pt x="1638" y="12871"/>
                  </a:lnTo>
                  <a:lnTo>
                    <a:pt x="1205" y="12927"/>
                  </a:lnTo>
                  <a:lnTo>
                    <a:pt x="791" y="12965"/>
                  </a:lnTo>
                  <a:lnTo>
                    <a:pt x="428" y="12981"/>
                  </a:lnTo>
                  <a:lnTo>
                    <a:pt x="428" y="12981"/>
                  </a:lnTo>
                  <a:lnTo>
                    <a:pt x="509" y="12984"/>
                  </a:lnTo>
                  <a:lnTo>
                    <a:pt x="848" y="12984"/>
                  </a:lnTo>
                  <a:lnTo>
                    <a:pt x="1186" y="12946"/>
                  </a:lnTo>
                  <a:lnTo>
                    <a:pt x="1525" y="12908"/>
                  </a:lnTo>
                  <a:lnTo>
                    <a:pt x="1864" y="12852"/>
                  </a:lnTo>
                  <a:lnTo>
                    <a:pt x="2184" y="12777"/>
                  </a:lnTo>
                  <a:lnTo>
                    <a:pt x="2503" y="12701"/>
                  </a:lnTo>
                  <a:lnTo>
                    <a:pt x="2823" y="12589"/>
                  </a:lnTo>
                  <a:lnTo>
                    <a:pt x="3124" y="12476"/>
                  </a:lnTo>
                  <a:lnTo>
                    <a:pt x="3425" y="12344"/>
                  </a:lnTo>
                  <a:lnTo>
                    <a:pt x="3726" y="12193"/>
                  </a:lnTo>
                  <a:lnTo>
                    <a:pt x="4009" y="12043"/>
                  </a:lnTo>
                  <a:lnTo>
                    <a:pt x="4291" y="11874"/>
                  </a:lnTo>
                  <a:lnTo>
                    <a:pt x="4554" y="11685"/>
                  </a:lnTo>
                  <a:lnTo>
                    <a:pt x="4818" y="11497"/>
                  </a:lnTo>
                  <a:lnTo>
                    <a:pt x="5062" y="11290"/>
                  </a:lnTo>
                  <a:lnTo>
                    <a:pt x="5307" y="11083"/>
                  </a:lnTo>
                  <a:lnTo>
                    <a:pt x="5533" y="10857"/>
                  </a:lnTo>
                  <a:lnTo>
                    <a:pt x="5758" y="10613"/>
                  </a:lnTo>
                  <a:lnTo>
                    <a:pt x="5984" y="10368"/>
                  </a:lnTo>
                  <a:lnTo>
                    <a:pt x="6172" y="10105"/>
                  </a:lnTo>
                  <a:lnTo>
                    <a:pt x="6379" y="9841"/>
                  </a:lnTo>
                  <a:lnTo>
                    <a:pt x="6568" y="9559"/>
                  </a:lnTo>
                  <a:lnTo>
                    <a:pt x="6737" y="9277"/>
                  </a:lnTo>
                  <a:lnTo>
                    <a:pt x="6887" y="8995"/>
                  </a:lnTo>
                  <a:lnTo>
                    <a:pt x="7038" y="8694"/>
                  </a:lnTo>
                  <a:lnTo>
                    <a:pt x="7188" y="8374"/>
                  </a:lnTo>
                  <a:lnTo>
                    <a:pt x="7301" y="8073"/>
                  </a:lnTo>
                  <a:lnTo>
                    <a:pt x="7414" y="7753"/>
                  </a:lnTo>
                  <a:lnTo>
                    <a:pt x="7527" y="7414"/>
                  </a:lnTo>
                  <a:lnTo>
                    <a:pt x="7621" y="7076"/>
                  </a:lnTo>
                  <a:lnTo>
                    <a:pt x="7696" y="6737"/>
                  </a:lnTo>
                  <a:lnTo>
                    <a:pt x="7753" y="6398"/>
                  </a:lnTo>
                  <a:lnTo>
                    <a:pt x="7791" y="6041"/>
                  </a:lnTo>
                  <a:lnTo>
                    <a:pt x="7828" y="5702"/>
                  </a:lnTo>
                  <a:lnTo>
                    <a:pt x="7828" y="5344"/>
                  </a:lnTo>
                  <a:lnTo>
                    <a:pt x="7828" y="5025"/>
                  </a:lnTo>
                  <a:lnTo>
                    <a:pt x="7809" y="4705"/>
                  </a:lnTo>
                  <a:lnTo>
                    <a:pt x="7753" y="4385"/>
                  </a:lnTo>
                  <a:lnTo>
                    <a:pt x="7715" y="4065"/>
                  </a:lnTo>
                  <a:lnTo>
                    <a:pt x="7640" y="3783"/>
                  </a:lnTo>
                  <a:lnTo>
                    <a:pt x="7565" y="3482"/>
                  </a:lnTo>
                  <a:lnTo>
                    <a:pt x="7471" y="3218"/>
                  </a:lnTo>
                  <a:lnTo>
                    <a:pt x="7377" y="2936"/>
                  </a:lnTo>
                  <a:lnTo>
                    <a:pt x="7264" y="2673"/>
                  </a:lnTo>
                  <a:lnTo>
                    <a:pt x="7038" y="2202"/>
                  </a:lnTo>
                  <a:lnTo>
                    <a:pt x="6793" y="1751"/>
                  </a:lnTo>
                  <a:lnTo>
                    <a:pt x="6530" y="1356"/>
                  </a:lnTo>
                  <a:lnTo>
                    <a:pt x="6285" y="998"/>
                  </a:lnTo>
                  <a:lnTo>
                    <a:pt x="6041" y="697"/>
                  </a:lnTo>
                  <a:lnTo>
                    <a:pt x="5834" y="452"/>
                  </a:lnTo>
                  <a:lnTo>
                    <a:pt x="5495" y="114"/>
                  </a:lnTo>
                  <a:lnTo>
                    <a:pt x="5363"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44"/>
            <p:cNvSpPr/>
            <p:nvPr/>
          </p:nvSpPr>
          <p:spPr>
            <a:xfrm>
              <a:off x="1590900" y="2966375"/>
              <a:ext cx="195725" cy="324600"/>
            </a:xfrm>
            <a:custGeom>
              <a:avLst/>
              <a:gdLst/>
              <a:ahLst/>
              <a:cxnLst/>
              <a:rect l="l" t="t" r="r" b="b"/>
              <a:pathLst>
                <a:path w="7829" h="12984" fill="none" extrusionOk="0">
                  <a:moveTo>
                    <a:pt x="5363" y="1"/>
                  </a:moveTo>
                  <a:lnTo>
                    <a:pt x="5363" y="1"/>
                  </a:lnTo>
                  <a:lnTo>
                    <a:pt x="5570" y="490"/>
                  </a:lnTo>
                  <a:lnTo>
                    <a:pt x="5740" y="979"/>
                  </a:lnTo>
                  <a:lnTo>
                    <a:pt x="5890" y="1450"/>
                  </a:lnTo>
                  <a:lnTo>
                    <a:pt x="6022" y="1920"/>
                  </a:lnTo>
                  <a:lnTo>
                    <a:pt x="6116" y="2372"/>
                  </a:lnTo>
                  <a:lnTo>
                    <a:pt x="6210" y="2804"/>
                  </a:lnTo>
                  <a:lnTo>
                    <a:pt x="6267" y="3237"/>
                  </a:lnTo>
                  <a:lnTo>
                    <a:pt x="6323" y="3651"/>
                  </a:lnTo>
                  <a:lnTo>
                    <a:pt x="6342" y="4065"/>
                  </a:lnTo>
                  <a:lnTo>
                    <a:pt x="6342" y="4460"/>
                  </a:lnTo>
                  <a:lnTo>
                    <a:pt x="6342" y="4855"/>
                  </a:lnTo>
                  <a:lnTo>
                    <a:pt x="6304" y="5232"/>
                  </a:lnTo>
                  <a:lnTo>
                    <a:pt x="6267" y="5608"/>
                  </a:lnTo>
                  <a:lnTo>
                    <a:pt x="6210" y="5965"/>
                  </a:lnTo>
                  <a:lnTo>
                    <a:pt x="6135" y="6304"/>
                  </a:lnTo>
                  <a:lnTo>
                    <a:pt x="6060" y="6643"/>
                  </a:lnTo>
                  <a:lnTo>
                    <a:pt x="6060" y="6643"/>
                  </a:lnTo>
                  <a:lnTo>
                    <a:pt x="6530" y="7057"/>
                  </a:lnTo>
                  <a:lnTo>
                    <a:pt x="6887" y="7395"/>
                  </a:lnTo>
                  <a:lnTo>
                    <a:pt x="7113" y="7659"/>
                  </a:lnTo>
                  <a:lnTo>
                    <a:pt x="7188" y="7772"/>
                  </a:lnTo>
                  <a:lnTo>
                    <a:pt x="7245" y="7847"/>
                  </a:lnTo>
                  <a:lnTo>
                    <a:pt x="7245" y="7847"/>
                  </a:lnTo>
                  <a:lnTo>
                    <a:pt x="7245" y="7903"/>
                  </a:lnTo>
                  <a:lnTo>
                    <a:pt x="7245" y="7903"/>
                  </a:lnTo>
                  <a:lnTo>
                    <a:pt x="7245" y="7903"/>
                  </a:lnTo>
                  <a:lnTo>
                    <a:pt x="7245" y="7903"/>
                  </a:lnTo>
                  <a:lnTo>
                    <a:pt x="7245" y="7941"/>
                  </a:lnTo>
                  <a:lnTo>
                    <a:pt x="7245" y="7941"/>
                  </a:lnTo>
                  <a:lnTo>
                    <a:pt x="7245" y="7941"/>
                  </a:lnTo>
                  <a:lnTo>
                    <a:pt x="7226" y="7979"/>
                  </a:lnTo>
                  <a:lnTo>
                    <a:pt x="7226" y="7979"/>
                  </a:lnTo>
                  <a:lnTo>
                    <a:pt x="7057" y="8468"/>
                  </a:lnTo>
                  <a:lnTo>
                    <a:pt x="6831" y="8938"/>
                  </a:lnTo>
                  <a:lnTo>
                    <a:pt x="6586" y="9390"/>
                  </a:lnTo>
                  <a:lnTo>
                    <a:pt x="6304" y="9841"/>
                  </a:lnTo>
                  <a:lnTo>
                    <a:pt x="6304" y="9841"/>
                  </a:lnTo>
                  <a:lnTo>
                    <a:pt x="6041" y="10218"/>
                  </a:lnTo>
                  <a:lnTo>
                    <a:pt x="5740" y="10556"/>
                  </a:lnTo>
                  <a:lnTo>
                    <a:pt x="5439" y="10895"/>
                  </a:lnTo>
                  <a:lnTo>
                    <a:pt x="5119" y="11196"/>
                  </a:lnTo>
                  <a:lnTo>
                    <a:pt x="4761" y="11478"/>
                  </a:lnTo>
                  <a:lnTo>
                    <a:pt x="4423" y="11723"/>
                  </a:lnTo>
                  <a:lnTo>
                    <a:pt x="4046" y="11968"/>
                  </a:lnTo>
                  <a:lnTo>
                    <a:pt x="3670" y="12175"/>
                  </a:lnTo>
                  <a:lnTo>
                    <a:pt x="3275" y="12363"/>
                  </a:lnTo>
                  <a:lnTo>
                    <a:pt x="2880" y="12532"/>
                  </a:lnTo>
                  <a:lnTo>
                    <a:pt x="2466" y="12664"/>
                  </a:lnTo>
                  <a:lnTo>
                    <a:pt x="2052" y="12777"/>
                  </a:lnTo>
                  <a:lnTo>
                    <a:pt x="1638" y="12871"/>
                  </a:lnTo>
                  <a:lnTo>
                    <a:pt x="1205" y="12927"/>
                  </a:lnTo>
                  <a:lnTo>
                    <a:pt x="791" y="12965"/>
                  </a:lnTo>
                  <a:lnTo>
                    <a:pt x="358" y="12984"/>
                  </a:lnTo>
                  <a:lnTo>
                    <a:pt x="358" y="12984"/>
                  </a:lnTo>
                  <a:lnTo>
                    <a:pt x="1" y="12965"/>
                  </a:lnTo>
                  <a:lnTo>
                    <a:pt x="1" y="12965"/>
                  </a:lnTo>
                  <a:lnTo>
                    <a:pt x="509" y="12984"/>
                  </a:lnTo>
                  <a:lnTo>
                    <a:pt x="509" y="12984"/>
                  </a:lnTo>
                  <a:lnTo>
                    <a:pt x="848" y="12984"/>
                  </a:lnTo>
                  <a:lnTo>
                    <a:pt x="1186" y="12946"/>
                  </a:lnTo>
                  <a:lnTo>
                    <a:pt x="1525" y="12908"/>
                  </a:lnTo>
                  <a:lnTo>
                    <a:pt x="1864" y="12852"/>
                  </a:lnTo>
                  <a:lnTo>
                    <a:pt x="2184" y="12777"/>
                  </a:lnTo>
                  <a:lnTo>
                    <a:pt x="2503" y="12701"/>
                  </a:lnTo>
                  <a:lnTo>
                    <a:pt x="2823" y="12589"/>
                  </a:lnTo>
                  <a:lnTo>
                    <a:pt x="3124" y="12476"/>
                  </a:lnTo>
                  <a:lnTo>
                    <a:pt x="3425" y="12344"/>
                  </a:lnTo>
                  <a:lnTo>
                    <a:pt x="3726" y="12193"/>
                  </a:lnTo>
                  <a:lnTo>
                    <a:pt x="4009" y="12043"/>
                  </a:lnTo>
                  <a:lnTo>
                    <a:pt x="4291" y="11874"/>
                  </a:lnTo>
                  <a:lnTo>
                    <a:pt x="4554" y="11685"/>
                  </a:lnTo>
                  <a:lnTo>
                    <a:pt x="4818" y="11497"/>
                  </a:lnTo>
                  <a:lnTo>
                    <a:pt x="5062" y="11290"/>
                  </a:lnTo>
                  <a:lnTo>
                    <a:pt x="5307" y="11083"/>
                  </a:lnTo>
                  <a:lnTo>
                    <a:pt x="5533" y="10857"/>
                  </a:lnTo>
                  <a:lnTo>
                    <a:pt x="5758" y="10613"/>
                  </a:lnTo>
                  <a:lnTo>
                    <a:pt x="5984" y="10368"/>
                  </a:lnTo>
                  <a:lnTo>
                    <a:pt x="6172" y="10105"/>
                  </a:lnTo>
                  <a:lnTo>
                    <a:pt x="6379" y="9841"/>
                  </a:lnTo>
                  <a:lnTo>
                    <a:pt x="6568" y="9559"/>
                  </a:lnTo>
                  <a:lnTo>
                    <a:pt x="6737" y="9277"/>
                  </a:lnTo>
                  <a:lnTo>
                    <a:pt x="6887" y="8995"/>
                  </a:lnTo>
                  <a:lnTo>
                    <a:pt x="7038" y="8694"/>
                  </a:lnTo>
                  <a:lnTo>
                    <a:pt x="7188" y="8374"/>
                  </a:lnTo>
                  <a:lnTo>
                    <a:pt x="7301" y="8073"/>
                  </a:lnTo>
                  <a:lnTo>
                    <a:pt x="7414" y="7753"/>
                  </a:lnTo>
                  <a:lnTo>
                    <a:pt x="7527" y="7414"/>
                  </a:lnTo>
                  <a:lnTo>
                    <a:pt x="7621" y="7076"/>
                  </a:lnTo>
                  <a:lnTo>
                    <a:pt x="7696" y="6737"/>
                  </a:lnTo>
                  <a:lnTo>
                    <a:pt x="7753" y="6398"/>
                  </a:lnTo>
                  <a:lnTo>
                    <a:pt x="7753" y="6398"/>
                  </a:lnTo>
                  <a:lnTo>
                    <a:pt x="7791" y="6041"/>
                  </a:lnTo>
                  <a:lnTo>
                    <a:pt x="7828" y="5702"/>
                  </a:lnTo>
                  <a:lnTo>
                    <a:pt x="7828" y="5344"/>
                  </a:lnTo>
                  <a:lnTo>
                    <a:pt x="7828" y="5025"/>
                  </a:lnTo>
                  <a:lnTo>
                    <a:pt x="7809" y="4705"/>
                  </a:lnTo>
                  <a:lnTo>
                    <a:pt x="7753" y="4385"/>
                  </a:lnTo>
                  <a:lnTo>
                    <a:pt x="7715" y="4065"/>
                  </a:lnTo>
                  <a:lnTo>
                    <a:pt x="7640" y="3783"/>
                  </a:lnTo>
                  <a:lnTo>
                    <a:pt x="7565" y="3482"/>
                  </a:lnTo>
                  <a:lnTo>
                    <a:pt x="7471" y="3218"/>
                  </a:lnTo>
                  <a:lnTo>
                    <a:pt x="7377" y="2936"/>
                  </a:lnTo>
                  <a:lnTo>
                    <a:pt x="7264" y="2673"/>
                  </a:lnTo>
                  <a:lnTo>
                    <a:pt x="7038" y="2202"/>
                  </a:lnTo>
                  <a:lnTo>
                    <a:pt x="6793" y="1751"/>
                  </a:lnTo>
                  <a:lnTo>
                    <a:pt x="6530" y="1356"/>
                  </a:lnTo>
                  <a:lnTo>
                    <a:pt x="6285" y="998"/>
                  </a:lnTo>
                  <a:lnTo>
                    <a:pt x="6041" y="697"/>
                  </a:lnTo>
                  <a:lnTo>
                    <a:pt x="5834" y="452"/>
                  </a:lnTo>
                  <a:lnTo>
                    <a:pt x="5495" y="114"/>
                  </a:lnTo>
                  <a:lnTo>
                    <a:pt x="536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44"/>
            <p:cNvSpPr/>
            <p:nvPr/>
          </p:nvSpPr>
          <p:spPr>
            <a:xfrm>
              <a:off x="1590900" y="3151725"/>
              <a:ext cx="181125" cy="139250"/>
            </a:xfrm>
            <a:custGeom>
              <a:avLst/>
              <a:gdLst/>
              <a:ahLst/>
              <a:cxnLst/>
              <a:rect l="l" t="t" r="r" b="b"/>
              <a:pathLst>
                <a:path w="7245" h="5570" extrusionOk="0">
                  <a:moveTo>
                    <a:pt x="5796" y="0"/>
                  </a:moveTo>
                  <a:lnTo>
                    <a:pt x="5646" y="358"/>
                  </a:lnTo>
                  <a:lnTo>
                    <a:pt x="5476" y="715"/>
                  </a:lnTo>
                  <a:lnTo>
                    <a:pt x="5307" y="1054"/>
                  </a:lnTo>
                  <a:lnTo>
                    <a:pt x="5119" y="1374"/>
                  </a:lnTo>
                  <a:lnTo>
                    <a:pt x="4912" y="1694"/>
                  </a:lnTo>
                  <a:lnTo>
                    <a:pt x="4705" y="1976"/>
                  </a:lnTo>
                  <a:lnTo>
                    <a:pt x="4479" y="2277"/>
                  </a:lnTo>
                  <a:lnTo>
                    <a:pt x="4253" y="2540"/>
                  </a:lnTo>
                  <a:lnTo>
                    <a:pt x="4009" y="2804"/>
                  </a:lnTo>
                  <a:lnTo>
                    <a:pt x="3783" y="3048"/>
                  </a:lnTo>
                  <a:lnTo>
                    <a:pt x="3294" y="3500"/>
                  </a:lnTo>
                  <a:lnTo>
                    <a:pt x="2804" y="3914"/>
                  </a:lnTo>
                  <a:lnTo>
                    <a:pt x="2315" y="4271"/>
                  </a:lnTo>
                  <a:lnTo>
                    <a:pt x="1864" y="4572"/>
                  </a:lnTo>
                  <a:lnTo>
                    <a:pt x="1431" y="4836"/>
                  </a:lnTo>
                  <a:lnTo>
                    <a:pt x="1036" y="5062"/>
                  </a:lnTo>
                  <a:lnTo>
                    <a:pt x="678" y="5250"/>
                  </a:lnTo>
                  <a:lnTo>
                    <a:pt x="170" y="5476"/>
                  </a:lnTo>
                  <a:lnTo>
                    <a:pt x="1" y="5551"/>
                  </a:lnTo>
                  <a:lnTo>
                    <a:pt x="358" y="5570"/>
                  </a:lnTo>
                  <a:lnTo>
                    <a:pt x="791" y="5551"/>
                  </a:lnTo>
                  <a:lnTo>
                    <a:pt x="1205" y="5513"/>
                  </a:lnTo>
                  <a:lnTo>
                    <a:pt x="1638" y="5457"/>
                  </a:lnTo>
                  <a:lnTo>
                    <a:pt x="2052" y="5363"/>
                  </a:lnTo>
                  <a:lnTo>
                    <a:pt x="2466" y="5250"/>
                  </a:lnTo>
                  <a:lnTo>
                    <a:pt x="2880" y="5118"/>
                  </a:lnTo>
                  <a:lnTo>
                    <a:pt x="3275" y="4949"/>
                  </a:lnTo>
                  <a:lnTo>
                    <a:pt x="3670" y="4761"/>
                  </a:lnTo>
                  <a:lnTo>
                    <a:pt x="4046" y="4554"/>
                  </a:lnTo>
                  <a:lnTo>
                    <a:pt x="4423" y="4309"/>
                  </a:lnTo>
                  <a:lnTo>
                    <a:pt x="4761" y="4064"/>
                  </a:lnTo>
                  <a:lnTo>
                    <a:pt x="5119" y="3782"/>
                  </a:lnTo>
                  <a:lnTo>
                    <a:pt x="5439" y="3481"/>
                  </a:lnTo>
                  <a:lnTo>
                    <a:pt x="5740" y="3142"/>
                  </a:lnTo>
                  <a:lnTo>
                    <a:pt x="6041" y="2804"/>
                  </a:lnTo>
                  <a:lnTo>
                    <a:pt x="6304" y="2427"/>
                  </a:lnTo>
                  <a:lnTo>
                    <a:pt x="6586" y="1976"/>
                  </a:lnTo>
                  <a:lnTo>
                    <a:pt x="6831" y="1524"/>
                  </a:lnTo>
                  <a:lnTo>
                    <a:pt x="7057" y="1054"/>
                  </a:lnTo>
                  <a:lnTo>
                    <a:pt x="7226" y="565"/>
                  </a:lnTo>
                  <a:lnTo>
                    <a:pt x="7245" y="527"/>
                  </a:lnTo>
                  <a:lnTo>
                    <a:pt x="7245" y="527"/>
                  </a:lnTo>
                  <a:lnTo>
                    <a:pt x="7207" y="546"/>
                  </a:lnTo>
                  <a:lnTo>
                    <a:pt x="7151" y="565"/>
                  </a:lnTo>
                  <a:lnTo>
                    <a:pt x="7057" y="546"/>
                  </a:lnTo>
                  <a:lnTo>
                    <a:pt x="6944" y="527"/>
                  </a:lnTo>
                  <a:lnTo>
                    <a:pt x="6662" y="414"/>
                  </a:lnTo>
                  <a:lnTo>
                    <a:pt x="6267" y="245"/>
                  </a:lnTo>
                  <a:lnTo>
                    <a:pt x="579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44"/>
            <p:cNvSpPr/>
            <p:nvPr/>
          </p:nvSpPr>
          <p:spPr>
            <a:xfrm>
              <a:off x="1590900" y="3151725"/>
              <a:ext cx="181125" cy="139250"/>
            </a:xfrm>
            <a:custGeom>
              <a:avLst/>
              <a:gdLst/>
              <a:ahLst/>
              <a:cxnLst/>
              <a:rect l="l" t="t" r="r" b="b"/>
              <a:pathLst>
                <a:path w="7245" h="5570" fill="none" extrusionOk="0">
                  <a:moveTo>
                    <a:pt x="5796" y="0"/>
                  </a:moveTo>
                  <a:lnTo>
                    <a:pt x="5796" y="0"/>
                  </a:lnTo>
                  <a:lnTo>
                    <a:pt x="5646" y="358"/>
                  </a:lnTo>
                  <a:lnTo>
                    <a:pt x="5476" y="715"/>
                  </a:lnTo>
                  <a:lnTo>
                    <a:pt x="5307" y="1054"/>
                  </a:lnTo>
                  <a:lnTo>
                    <a:pt x="5119" y="1374"/>
                  </a:lnTo>
                  <a:lnTo>
                    <a:pt x="4912" y="1694"/>
                  </a:lnTo>
                  <a:lnTo>
                    <a:pt x="4705" y="1976"/>
                  </a:lnTo>
                  <a:lnTo>
                    <a:pt x="4479" y="2277"/>
                  </a:lnTo>
                  <a:lnTo>
                    <a:pt x="4253" y="2540"/>
                  </a:lnTo>
                  <a:lnTo>
                    <a:pt x="4009" y="2804"/>
                  </a:lnTo>
                  <a:lnTo>
                    <a:pt x="3783" y="3048"/>
                  </a:lnTo>
                  <a:lnTo>
                    <a:pt x="3294" y="3500"/>
                  </a:lnTo>
                  <a:lnTo>
                    <a:pt x="2804" y="3914"/>
                  </a:lnTo>
                  <a:lnTo>
                    <a:pt x="2315" y="4271"/>
                  </a:lnTo>
                  <a:lnTo>
                    <a:pt x="1864" y="4572"/>
                  </a:lnTo>
                  <a:lnTo>
                    <a:pt x="1431" y="4836"/>
                  </a:lnTo>
                  <a:lnTo>
                    <a:pt x="1036" y="5062"/>
                  </a:lnTo>
                  <a:lnTo>
                    <a:pt x="678" y="5250"/>
                  </a:lnTo>
                  <a:lnTo>
                    <a:pt x="170" y="5476"/>
                  </a:lnTo>
                  <a:lnTo>
                    <a:pt x="1" y="5551"/>
                  </a:lnTo>
                  <a:lnTo>
                    <a:pt x="1" y="5551"/>
                  </a:lnTo>
                  <a:lnTo>
                    <a:pt x="1" y="5551"/>
                  </a:lnTo>
                  <a:lnTo>
                    <a:pt x="1" y="5551"/>
                  </a:lnTo>
                  <a:lnTo>
                    <a:pt x="358" y="5570"/>
                  </a:lnTo>
                  <a:lnTo>
                    <a:pt x="358" y="5570"/>
                  </a:lnTo>
                  <a:lnTo>
                    <a:pt x="791" y="5551"/>
                  </a:lnTo>
                  <a:lnTo>
                    <a:pt x="1205" y="5513"/>
                  </a:lnTo>
                  <a:lnTo>
                    <a:pt x="1638" y="5457"/>
                  </a:lnTo>
                  <a:lnTo>
                    <a:pt x="2052" y="5363"/>
                  </a:lnTo>
                  <a:lnTo>
                    <a:pt x="2466" y="5250"/>
                  </a:lnTo>
                  <a:lnTo>
                    <a:pt x="2880" y="5118"/>
                  </a:lnTo>
                  <a:lnTo>
                    <a:pt x="3275" y="4949"/>
                  </a:lnTo>
                  <a:lnTo>
                    <a:pt x="3670" y="4761"/>
                  </a:lnTo>
                  <a:lnTo>
                    <a:pt x="4046" y="4554"/>
                  </a:lnTo>
                  <a:lnTo>
                    <a:pt x="4423" y="4309"/>
                  </a:lnTo>
                  <a:lnTo>
                    <a:pt x="4761" y="4064"/>
                  </a:lnTo>
                  <a:lnTo>
                    <a:pt x="5119" y="3782"/>
                  </a:lnTo>
                  <a:lnTo>
                    <a:pt x="5439" y="3481"/>
                  </a:lnTo>
                  <a:lnTo>
                    <a:pt x="5740" y="3142"/>
                  </a:lnTo>
                  <a:lnTo>
                    <a:pt x="6041" y="2804"/>
                  </a:lnTo>
                  <a:lnTo>
                    <a:pt x="6304" y="2427"/>
                  </a:lnTo>
                  <a:lnTo>
                    <a:pt x="6304" y="2427"/>
                  </a:lnTo>
                  <a:lnTo>
                    <a:pt x="6586" y="1976"/>
                  </a:lnTo>
                  <a:lnTo>
                    <a:pt x="6831" y="1524"/>
                  </a:lnTo>
                  <a:lnTo>
                    <a:pt x="7057" y="1054"/>
                  </a:lnTo>
                  <a:lnTo>
                    <a:pt x="7226" y="565"/>
                  </a:lnTo>
                  <a:lnTo>
                    <a:pt x="7226" y="565"/>
                  </a:lnTo>
                  <a:lnTo>
                    <a:pt x="7245" y="527"/>
                  </a:lnTo>
                  <a:lnTo>
                    <a:pt x="7245" y="527"/>
                  </a:lnTo>
                  <a:lnTo>
                    <a:pt x="7245" y="527"/>
                  </a:lnTo>
                  <a:lnTo>
                    <a:pt x="7245" y="489"/>
                  </a:lnTo>
                  <a:lnTo>
                    <a:pt x="7245" y="489"/>
                  </a:lnTo>
                  <a:lnTo>
                    <a:pt x="7245" y="489"/>
                  </a:lnTo>
                  <a:lnTo>
                    <a:pt x="7245" y="489"/>
                  </a:lnTo>
                  <a:lnTo>
                    <a:pt x="7245" y="489"/>
                  </a:lnTo>
                  <a:lnTo>
                    <a:pt x="7245" y="489"/>
                  </a:lnTo>
                  <a:lnTo>
                    <a:pt x="7245" y="527"/>
                  </a:lnTo>
                  <a:lnTo>
                    <a:pt x="7245" y="527"/>
                  </a:lnTo>
                  <a:lnTo>
                    <a:pt x="7245" y="527"/>
                  </a:lnTo>
                  <a:lnTo>
                    <a:pt x="7207" y="546"/>
                  </a:lnTo>
                  <a:lnTo>
                    <a:pt x="7207" y="546"/>
                  </a:lnTo>
                  <a:lnTo>
                    <a:pt x="7151" y="565"/>
                  </a:lnTo>
                  <a:lnTo>
                    <a:pt x="7151" y="565"/>
                  </a:lnTo>
                  <a:lnTo>
                    <a:pt x="7057" y="546"/>
                  </a:lnTo>
                  <a:lnTo>
                    <a:pt x="6944" y="527"/>
                  </a:lnTo>
                  <a:lnTo>
                    <a:pt x="6662" y="414"/>
                  </a:lnTo>
                  <a:lnTo>
                    <a:pt x="6267" y="245"/>
                  </a:lnTo>
                  <a:lnTo>
                    <a:pt x="57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44"/>
            <p:cNvSpPr/>
            <p:nvPr/>
          </p:nvSpPr>
          <p:spPr>
            <a:xfrm>
              <a:off x="1735800" y="3132425"/>
              <a:ext cx="36225" cy="33425"/>
            </a:xfrm>
            <a:custGeom>
              <a:avLst/>
              <a:gdLst/>
              <a:ahLst/>
              <a:cxnLst/>
              <a:rect l="l" t="t" r="r" b="b"/>
              <a:pathLst>
                <a:path w="1449" h="1337" extrusionOk="0">
                  <a:moveTo>
                    <a:pt x="264" y="1"/>
                  </a:moveTo>
                  <a:lnTo>
                    <a:pt x="151" y="396"/>
                  </a:lnTo>
                  <a:lnTo>
                    <a:pt x="0" y="772"/>
                  </a:lnTo>
                  <a:lnTo>
                    <a:pt x="471" y="1017"/>
                  </a:lnTo>
                  <a:lnTo>
                    <a:pt x="866" y="1186"/>
                  </a:lnTo>
                  <a:lnTo>
                    <a:pt x="1148" y="1299"/>
                  </a:lnTo>
                  <a:lnTo>
                    <a:pt x="1261" y="1318"/>
                  </a:lnTo>
                  <a:lnTo>
                    <a:pt x="1355" y="1337"/>
                  </a:lnTo>
                  <a:lnTo>
                    <a:pt x="1411" y="1318"/>
                  </a:lnTo>
                  <a:lnTo>
                    <a:pt x="1449" y="1299"/>
                  </a:lnTo>
                  <a:lnTo>
                    <a:pt x="1449" y="1261"/>
                  </a:lnTo>
                  <a:lnTo>
                    <a:pt x="1449" y="1205"/>
                  </a:lnTo>
                  <a:lnTo>
                    <a:pt x="1392" y="1130"/>
                  </a:lnTo>
                  <a:lnTo>
                    <a:pt x="1317" y="1017"/>
                  </a:lnTo>
                  <a:lnTo>
                    <a:pt x="1091" y="753"/>
                  </a:lnTo>
                  <a:lnTo>
                    <a:pt x="734" y="415"/>
                  </a:lnTo>
                  <a:lnTo>
                    <a:pt x="264"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44"/>
            <p:cNvSpPr/>
            <p:nvPr/>
          </p:nvSpPr>
          <p:spPr>
            <a:xfrm>
              <a:off x="1735800" y="3132425"/>
              <a:ext cx="36225" cy="33425"/>
            </a:xfrm>
            <a:custGeom>
              <a:avLst/>
              <a:gdLst/>
              <a:ahLst/>
              <a:cxnLst/>
              <a:rect l="l" t="t" r="r" b="b"/>
              <a:pathLst>
                <a:path w="1449" h="1337" fill="none" extrusionOk="0">
                  <a:moveTo>
                    <a:pt x="264" y="1"/>
                  </a:moveTo>
                  <a:lnTo>
                    <a:pt x="264" y="1"/>
                  </a:lnTo>
                  <a:lnTo>
                    <a:pt x="151" y="396"/>
                  </a:lnTo>
                  <a:lnTo>
                    <a:pt x="0" y="772"/>
                  </a:lnTo>
                  <a:lnTo>
                    <a:pt x="0" y="772"/>
                  </a:lnTo>
                  <a:lnTo>
                    <a:pt x="471" y="1017"/>
                  </a:lnTo>
                  <a:lnTo>
                    <a:pt x="866" y="1186"/>
                  </a:lnTo>
                  <a:lnTo>
                    <a:pt x="1148" y="1299"/>
                  </a:lnTo>
                  <a:lnTo>
                    <a:pt x="1261" y="1318"/>
                  </a:lnTo>
                  <a:lnTo>
                    <a:pt x="1355" y="1337"/>
                  </a:lnTo>
                  <a:lnTo>
                    <a:pt x="1355" y="1337"/>
                  </a:lnTo>
                  <a:lnTo>
                    <a:pt x="1411" y="1318"/>
                  </a:lnTo>
                  <a:lnTo>
                    <a:pt x="1411" y="1318"/>
                  </a:lnTo>
                  <a:lnTo>
                    <a:pt x="1449" y="1299"/>
                  </a:lnTo>
                  <a:lnTo>
                    <a:pt x="1449" y="1299"/>
                  </a:lnTo>
                  <a:lnTo>
                    <a:pt x="1449" y="1299"/>
                  </a:lnTo>
                  <a:lnTo>
                    <a:pt x="1449" y="1261"/>
                  </a:lnTo>
                  <a:lnTo>
                    <a:pt x="1449" y="1261"/>
                  </a:lnTo>
                  <a:lnTo>
                    <a:pt x="1449" y="1261"/>
                  </a:lnTo>
                  <a:lnTo>
                    <a:pt x="1449" y="1261"/>
                  </a:lnTo>
                  <a:lnTo>
                    <a:pt x="1449" y="1205"/>
                  </a:lnTo>
                  <a:lnTo>
                    <a:pt x="1449" y="1205"/>
                  </a:lnTo>
                  <a:lnTo>
                    <a:pt x="1392" y="1130"/>
                  </a:lnTo>
                  <a:lnTo>
                    <a:pt x="1317" y="1017"/>
                  </a:lnTo>
                  <a:lnTo>
                    <a:pt x="1091" y="753"/>
                  </a:lnTo>
                  <a:lnTo>
                    <a:pt x="734" y="415"/>
                  </a:lnTo>
                  <a:lnTo>
                    <a:pt x="26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88" name="Google Shape;8888;p44"/>
          <p:cNvSpPr/>
          <p:nvPr/>
        </p:nvSpPr>
        <p:spPr>
          <a:xfrm>
            <a:off x="8702325" y="148600"/>
            <a:ext cx="326000" cy="486875"/>
          </a:xfrm>
          <a:custGeom>
            <a:avLst/>
            <a:gdLst/>
            <a:ahLst/>
            <a:cxnLst/>
            <a:rect l="l" t="t" r="r" b="b"/>
            <a:pathLst>
              <a:path w="13040" h="19475" extrusionOk="0">
                <a:moveTo>
                  <a:pt x="13040" y="0"/>
                </a:moveTo>
                <a:lnTo>
                  <a:pt x="2315" y="11120"/>
                </a:lnTo>
                <a:lnTo>
                  <a:pt x="6454" y="11215"/>
                </a:lnTo>
                <a:lnTo>
                  <a:pt x="0" y="19475"/>
                </a:lnTo>
                <a:lnTo>
                  <a:pt x="10594" y="10293"/>
                </a:lnTo>
                <a:lnTo>
                  <a:pt x="6736" y="9164"/>
                </a:lnTo>
                <a:lnTo>
                  <a:pt x="130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44"/>
          <p:cNvSpPr/>
          <p:nvPr/>
        </p:nvSpPr>
        <p:spPr>
          <a:xfrm>
            <a:off x="170350" y="3280450"/>
            <a:ext cx="326000" cy="486875"/>
          </a:xfrm>
          <a:custGeom>
            <a:avLst/>
            <a:gdLst/>
            <a:ahLst/>
            <a:cxnLst/>
            <a:rect l="l" t="t" r="r" b="b"/>
            <a:pathLst>
              <a:path w="13040" h="19475" extrusionOk="0">
                <a:moveTo>
                  <a:pt x="13040" y="0"/>
                </a:moveTo>
                <a:lnTo>
                  <a:pt x="2315" y="11120"/>
                </a:lnTo>
                <a:lnTo>
                  <a:pt x="6454" y="11215"/>
                </a:lnTo>
                <a:lnTo>
                  <a:pt x="0" y="19475"/>
                </a:lnTo>
                <a:lnTo>
                  <a:pt x="10594" y="10293"/>
                </a:lnTo>
                <a:lnTo>
                  <a:pt x="6736" y="9164"/>
                </a:lnTo>
                <a:lnTo>
                  <a:pt x="130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8890" name="Google Shape;8890;p44"/>
          <p:cNvPicPr preferRelativeResize="0"/>
          <p:nvPr/>
        </p:nvPicPr>
        <p:blipFill>
          <a:blip r:embed="rId3">
            <a:alphaModFix/>
          </a:blip>
          <a:stretch>
            <a:fillRect/>
          </a:stretch>
        </p:blipFill>
        <p:spPr>
          <a:xfrm>
            <a:off x="4022350" y="2279713"/>
            <a:ext cx="4679976" cy="1213825"/>
          </a:xfrm>
          <a:prstGeom prst="rect">
            <a:avLst/>
          </a:prstGeom>
          <a:noFill/>
          <a:ln>
            <a:noFill/>
          </a:ln>
        </p:spPr>
      </p:pic>
      <p:pic>
        <p:nvPicPr>
          <p:cNvPr id="8891" name="Google Shape;8891;p44"/>
          <p:cNvPicPr preferRelativeResize="0"/>
          <p:nvPr/>
        </p:nvPicPr>
        <p:blipFill>
          <a:blip r:embed="rId4">
            <a:alphaModFix/>
          </a:blip>
          <a:stretch>
            <a:fillRect/>
          </a:stretch>
        </p:blipFill>
        <p:spPr>
          <a:xfrm>
            <a:off x="1120925" y="310125"/>
            <a:ext cx="4219499" cy="1706900"/>
          </a:xfrm>
          <a:prstGeom prst="rect">
            <a:avLst/>
          </a:prstGeom>
          <a:noFill/>
          <a:ln>
            <a:noFill/>
          </a:ln>
        </p:spPr>
      </p:pic>
      <p:sp>
        <p:nvSpPr>
          <p:cNvPr id="8892" name="Google Shape;8892;p44"/>
          <p:cNvSpPr txBox="1">
            <a:spLocks noGrp="1"/>
          </p:cNvSpPr>
          <p:nvPr>
            <p:ph type="subTitle" idx="4294967295"/>
          </p:nvPr>
        </p:nvSpPr>
        <p:spPr>
          <a:xfrm>
            <a:off x="5875071" y="542700"/>
            <a:ext cx="2626800"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El alumno en este espacio escribe la manera de preparar la dilución así como el resultado de su cálculo</a:t>
            </a:r>
            <a:endParaRPr/>
          </a:p>
        </p:txBody>
      </p:sp>
      <p:sp>
        <p:nvSpPr>
          <p:cNvPr id="8893" name="Google Shape;8893;p44"/>
          <p:cNvSpPr txBox="1">
            <a:spLocks noGrp="1"/>
          </p:cNvSpPr>
          <p:nvPr>
            <p:ph type="subTitle" idx="4294967295"/>
          </p:nvPr>
        </p:nvSpPr>
        <p:spPr>
          <a:xfrm>
            <a:off x="838592" y="2612275"/>
            <a:ext cx="3359400" cy="54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El simulador revisa su resultado, para esto el alumno cuenta con tres oportunidades, en caso de resultado correcto o incorrecto muestra una respuesta</a:t>
            </a:r>
            <a:endParaRPr dirty="0"/>
          </a:p>
        </p:txBody>
      </p:sp>
      <p:pic>
        <p:nvPicPr>
          <p:cNvPr id="8894" name="Google Shape;8894;p44"/>
          <p:cNvPicPr preferRelativeResize="0"/>
          <p:nvPr/>
        </p:nvPicPr>
        <p:blipFill>
          <a:blip r:embed="rId5">
            <a:alphaModFix/>
          </a:blip>
          <a:stretch>
            <a:fillRect/>
          </a:stretch>
        </p:blipFill>
        <p:spPr>
          <a:xfrm>
            <a:off x="3065775" y="3867046"/>
            <a:ext cx="5636550" cy="843100"/>
          </a:xfrm>
          <a:prstGeom prst="rect">
            <a:avLst/>
          </a:prstGeom>
          <a:noFill/>
          <a:ln>
            <a:noFill/>
          </a:ln>
        </p:spPr>
      </p:pic>
      <p:pic>
        <p:nvPicPr>
          <p:cNvPr id="8895" name="Google Shape;8895;p44"/>
          <p:cNvPicPr preferRelativeResize="0"/>
          <p:nvPr/>
        </p:nvPicPr>
        <p:blipFill>
          <a:blip r:embed="rId6">
            <a:alphaModFix/>
          </a:blip>
          <a:stretch>
            <a:fillRect/>
          </a:stretch>
        </p:blipFill>
        <p:spPr>
          <a:xfrm>
            <a:off x="7557438" y="1482888"/>
            <a:ext cx="1636138" cy="1636138"/>
          </a:xfrm>
          <a:prstGeom prst="rect">
            <a:avLst/>
          </a:prstGeom>
          <a:noFill/>
          <a:ln>
            <a:noFill/>
          </a:ln>
        </p:spPr>
      </p:pic>
      <p:pic>
        <p:nvPicPr>
          <p:cNvPr id="8896" name="Google Shape;8896;p44"/>
          <p:cNvPicPr preferRelativeResize="0"/>
          <p:nvPr/>
        </p:nvPicPr>
        <p:blipFill>
          <a:blip r:embed="rId7">
            <a:alphaModFix/>
          </a:blip>
          <a:stretch>
            <a:fillRect/>
          </a:stretch>
        </p:blipFill>
        <p:spPr>
          <a:xfrm>
            <a:off x="8046137" y="3401700"/>
            <a:ext cx="982185" cy="870899"/>
          </a:xfrm>
          <a:prstGeom prst="rect">
            <a:avLst/>
          </a:prstGeom>
          <a:noFill/>
          <a:ln>
            <a:noFill/>
          </a:ln>
        </p:spPr>
      </p:pic>
      <p:grpSp>
        <p:nvGrpSpPr>
          <p:cNvPr id="2" name="Grupo 1">
            <a:extLst>
              <a:ext uri="{FF2B5EF4-FFF2-40B4-BE49-F238E27FC236}">
                <a16:creationId xmlns:a16="http://schemas.microsoft.com/office/drawing/2014/main" id="{1E5CF690-70F3-76A0-814A-56E155BFAEDC}"/>
              </a:ext>
            </a:extLst>
          </p:cNvPr>
          <p:cNvGrpSpPr/>
          <p:nvPr/>
        </p:nvGrpSpPr>
        <p:grpSpPr>
          <a:xfrm>
            <a:off x="589283" y="209200"/>
            <a:ext cx="377600" cy="152812"/>
            <a:chOff x="589283" y="209200"/>
            <a:chExt cx="377600" cy="152812"/>
          </a:xfrm>
        </p:grpSpPr>
        <p:cxnSp>
          <p:nvCxnSpPr>
            <p:cNvPr id="3" name="Conector recto 2">
              <a:extLst>
                <a:ext uri="{FF2B5EF4-FFF2-40B4-BE49-F238E27FC236}">
                  <a16:creationId xmlns:a16="http://schemas.microsoft.com/office/drawing/2014/main" id="{D19FE346-DAD9-203D-85C8-E49918629F22}"/>
                </a:ext>
              </a:extLst>
            </p:cNvPr>
            <p:cNvCxnSpPr/>
            <p:nvPr/>
          </p:nvCxnSpPr>
          <p:spPr>
            <a:xfrm>
              <a:off x="594663" y="209200"/>
              <a:ext cx="372220" cy="0"/>
            </a:xfrm>
            <a:prstGeom prst="line">
              <a:avLst/>
            </a:prstGeom>
          </p:spPr>
          <p:style>
            <a:lnRef idx="2">
              <a:schemeClr val="accent4"/>
            </a:lnRef>
            <a:fillRef idx="0">
              <a:schemeClr val="accent4"/>
            </a:fillRef>
            <a:effectRef idx="1">
              <a:schemeClr val="accent4"/>
            </a:effectRef>
            <a:fontRef idx="minor">
              <a:schemeClr val="tx1"/>
            </a:fontRef>
          </p:style>
        </p:cxnSp>
        <p:cxnSp>
          <p:nvCxnSpPr>
            <p:cNvPr id="4" name="Conector recto 3">
              <a:extLst>
                <a:ext uri="{FF2B5EF4-FFF2-40B4-BE49-F238E27FC236}">
                  <a16:creationId xmlns:a16="http://schemas.microsoft.com/office/drawing/2014/main" id="{C1C0B992-9C67-5E96-7D19-0855477B84E2}"/>
                </a:ext>
              </a:extLst>
            </p:cNvPr>
            <p:cNvCxnSpPr/>
            <p:nvPr/>
          </p:nvCxnSpPr>
          <p:spPr>
            <a:xfrm>
              <a:off x="589283" y="362012"/>
              <a:ext cx="372220" cy="0"/>
            </a:xfrm>
            <a:prstGeom prst="line">
              <a:avLst/>
            </a:prstGeom>
          </p:spPr>
          <p:style>
            <a:lnRef idx="2">
              <a:schemeClr val="accent4"/>
            </a:lnRef>
            <a:fillRef idx="0">
              <a:schemeClr val="accent4"/>
            </a:fillRef>
            <a:effectRef idx="1">
              <a:schemeClr val="accent4"/>
            </a:effectRef>
            <a:fontRef idx="minor">
              <a:schemeClr val="tx1"/>
            </a:fontRef>
          </p:style>
        </p:cxnSp>
        <p:cxnSp>
          <p:nvCxnSpPr>
            <p:cNvPr id="5" name="Conector recto 4">
              <a:hlinkClick r:id="rId8" action="ppaction://hlinksldjump"/>
              <a:extLst>
                <a:ext uri="{FF2B5EF4-FFF2-40B4-BE49-F238E27FC236}">
                  <a16:creationId xmlns:a16="http://schemas.microsoft.com/office/drawing/2014/main" id="{ADA85C47-F779-21A3-715D-BFC5DF232A5F}"/>
                </a:ext>
              </a:extLst>
            </p:cNvPr>
            <p:cNvCxnSpPr/>
            <p:nvPr/>
          </p:nvCxnSpPr>
          <p:spPr>
            <a:xfrm>
              <a:off x="589283" y="285770"/>
              <a:ext cx="372220" cy="0"/>
            </a:xfrm>
            <a:prstGeom prst="line">
              <a:avLst/>
            </a:prstGeom>
          </p:spPr>
          <p:style>
            <a:lnRef idx="2">
              <a:schemeClr val="accent4"/>
            </a:lnRef>
            <a:fillRef idx="0">
              <a:schemeClr val="accent4"/>
            </a:fillRef>
            <a:effectRef idx="1">
              <a:schemeClr val="accent4"/>
            </a:effectRef>
            <a:fontRef idx="minor">
              <a:schemeClr val="tx1"/>
            </a:fontRef>
          </p:style>
        </p:cxnSp>
      </p:grpSp>
      <p:grpSp>
        <p:nvGrpSpPr>
          <p:cNvPr id="6" name="Google Shape;17413;p86">
            <a:extLst>
              <a:ext uri="{FF2B5EF4-FFF2-40B4-BE49-F238E27FC236}">
                <a16:creationId xmlns:a16="http://schemas.microsoft.com/office/drawing/2014/main" id="{0257732A-F403-98DA-9359-9415CC083AAC}"/>
              </a:ext>
            </a:extLst>
          </p:cNvPr>
          <p:cNvGrpSpPr/>
          <p:nvPr/>
        </p:nvGrpSpPr>
        <p:grpSpPr>
          <a:xfrm>
            <a:off x="106957" y="126177"/>
            <a:ext cx="373963" cy="343119"/>
            <a:chOff x="6319908" y="3696721"/>
            <a:chExt cx="373963" cy="343119"/>
          </a:xfrm>
        </p:grpSpPr>
        <p:sp>
          <p:nvSpPr>
            <p:cNvPr id="7" name="Google Shape;17414;p86">
              <a:extLst>
                <a:ext uri="{FF2B5EF4-FFF2-40B4-BE49-F238E27FC236}">
                  <a16:creationId xmlns:a16="http://schemas.microsoft.com/office/drawing/2014/main" id="{A94C9B09-7EDB-8704-001E-EC96F0EE6BB1}"/>
                </a:ext>
              </a:extLst>
            </p:cNvPr>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415;p86">
              <a:extLst>
                <a:ext uri="{FF2B5EF4-FFF2-40B4-BE49-F238E27FC236}">
                  <a16:creationId xmlns:a16="http://schemas.microsoft.com/office/drawing/2014/main" id="{ED20AF10-B822-44D0-016F-D99CC15FBA73}"/>
                </a:ext>
              </a:extLst>
            </p:cNvPr>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7416;p86">
              <a:extLst>
                <a:ext uri="{FF2B5EF4-FFF2-40B4-BE49-F238E27FC236}">
                  <a16:creationId xmlns:a16="http://schemas.microsoft.com/office/drawing/2014/main" id="{368C092F-A97B-DDB9-E462-96B415B1A735}"/>
                </a:ext>
              </a:extLst>
            </p:cNvPr>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7417;p86">
              <a:extLst>
                <a:ext uri="{FF2B5EF4-FFF2-40B4-BE49-F238E27FC236}">
                  <a16:creationId xmlns:a16="http://schemas.microsoft.com/office/drawing/2014/main" id="{065A88FA-D05C-1F34-0901-7F3C1BF624EF}"/>
                </a:ext>
              </a:extLst>
            </p:cNvPr>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418;p86">
              <a:extLst>
                <a:ext uri="{FF2B5EF4-FFF2-40B4-BE49-F238E27FC236}">
                  <a16:creationId xmlns:a16="http://schemas.microsoft.com/office/drawing/2014/main" id="{C9D56903-55AB-C06F-1AAA-F4D10B476220}"/>
                </a:ext>
              </a:extLst>
            </p:cNvPr>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419;p86">
              <a:extLst>
                <a:ext uri="{FF2B5EF4-FFF2-40B4-BE49-F238E27FC236}">
                  <a16:creationId xmlns:a16="http://schemas.microsoft.com/office/drawing/2014/main" id="{581D1FDA-D063-2149-0E00-E550DFEC4888}"/>
                </a:ext>
              </a:extLst>
            </p:cNvPr>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420;p86">
              <a:extLst>
                <a:ext uri="{FF2B5EF4-FFF2-40B4-BE49-F238E27FC236}">
                  <a16:creationId xmlns:a16="http://schemas.microsoft.com/office/drawing/2014/main" id="{86722FBA-E3D2-E96F-0A18-A3C70B52A076}"/>
                </a:ext>
              </a:extLst>
            </p:cNvPr>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7421;p86">
              <a:extLst>
                <a:ext uri="{FF2B5EF4-FFF2-40B4-BE49-F238E27FC236}">
                  <a16:creationId xmlns:a16="http://schemas.microsoft.com/office/drawing/2014/main" id="{47490422-3B37-7532-336D-D2757372E16A}"/>
                </a:ext>
              </a:extLst>
            </p:cNvPr>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7422;p86">
              <a:extLst>
                <a:ext uri="{FF2B5EF4-FFF2-40B4-BE49-F238E27FC236}">
                  <a16:creationId xmlns:a16="http://schemas.microsoft.com/office/drawing/2014/main" id="{2B6EA764-CA73-CFA2-9C4D-1A2F2D13D646}"/>
                </a:ext>
              </a:extLst>
            </p:cNvPr>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6" name="Conector recto 15">
            <a:hlinkClick r:id="rId9" action="ppaction://hlinksldjump"/>
            <a:extLst>
              <a:ext uri="{FF2B5EF4-FFF2-40B4-BE49-F238E27FC236}">
                <a16:creationId xmlns:a16="http://schemas.microsoft.com/office/drawing/2014/main" id="{97677D3C-E6E6-194B-1DDD-F516EFD0CBDE}"/>
              </a:ext>
            </a:extLst>
          </p:cNvPr>
          <p:cNvCxnSpPr/>
          <p:nvPr/>
        </p:nvCxnSpPr>
        <p:spPr>
          <a:xfrm>
            <a:off x="122944" y="318754"/>
            <a:ext cx="357976" cy="0"/>
          </a:xfrm>
          <a:prstGeom prst="line">
            <a:avLst/>
          </a:prstGeom>
          <a:ln>
            <a:no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3400" advClick="0">
        <p14:reveal/>
      </p:transition>
    </mc:Choice>
    <mc:Fallback xmlns="">
      <p:transition spd="slow" advClick="0">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753"/>
        <p:cNvGrpSpPr/>
        <p:nvPr/>
      </p:nvGrpSpPr>
      <p:grpSpPr>
        <a:xfrm>
          <a:off x="0" y="0"/>
          <a:ext cx="0" cy="0"/>
          <a:chOff x="0" y="0"/>
          <a:chExt cx="0" cy="0"/>
        </a:xfrm>
      </p:grpSpPr>
      <p:grpSp>
        <p:nvGrpSpPr>
          <p:cNvPr id="8754" name="Google Shape;8754;p42"/>
          <p:cNvGrpSpPr/>
          <p:nvPr/>
        </p:nvGrpSpPr>
        <p:grpSpPr>
          <a:xfrm>
            <a:off x="4996763" y="336100"/>
            <a:ext cx="2651830" cy="2216529"/>
            <a:chOff x="8778750" y="1654938"/>
            <a:chExt cx="2651830" cy="2216529"/>
          </a:xfrm>
        </p:grpSpPr>
        <p:sp>
          <p:nvSpPr>
            <p:cNvPr id="8755" name="Google Shape;8755;p42"/>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42"/>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42"/>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42"/>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42"/>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42"/>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42"/>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42"/>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42"/>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64" name="Google Shape;8764;p42"/>
          <p:cNvSpPr txBox="1">
            <a:spLocks noGrp="1"/>
          </p:cNvSpPr>
          <p:nvPr>
            <p:ph type="title"/>
          </p:nvPr>
        </p:nvSpPr>
        <p:spPr>
          <a:xfrm>
            <a:off x="-489074" y="707538"/>
            <a:ext cx="3703500" cy="548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4200"/>
              <a:t>Tutorial</a:t>
            </a:r>
            <a:endParaRPr sz="4200">
              <a:solidFill>
                <a:schemeClr val="accent3"/>
              </a:solidFill>
            </a:endParaRPr>
          </a:p>
        </p:txBody>
      </p:sp>
      <p:sp>
        <p:nvSpPr>
          <p:cNvPr id="8765" name="Google Shape;8765;p42"/>
          <p:cNvSpPr txBox="1">
            <a:spLocks noGrp="1"/>
          </p:cNvSpPr>
          <p:nvPr>
            <p:ph type="subTitle" idx="1"/>
          </p:nvPr>
        </p:nvSpPr>
        <p:spPr>
          <a:xfrm>
            <a:off x="520625" y="1537631"/>
            <a:ext cx="2727300" cy="731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dirty="0"/>
              <a:t>En el siguiente video se encuentra un breve tutorial que hemos preparado para explicar un ejemplo resuelto</a:t>
            </a:r>
            <a:endParaRPr dirty="0"/>
          </a:p>
        </p:txBody>
      </p:sp>
      <p:grpSp>
        <p:nvGrpSpPr>
          <p:cNvPr id="8766" name="Google Shape;8766;p42"/>
          <p:cNvGrpSpPr/>
          <p:nvPr/>
        </p:nvGrpSpPr>
        <p:grpSpPr>
          <a:xfrm>
            <a:off x="3775769" y="980257"/>
            <a:ext cx="4855985" cy="3557227"/>
            <a:chOff x="4794566" y="1229221"/>
            <a:chExt cx="3492864" cy="2730238"/>
          </a:xfrm>
        </p:grpSpPr>
        <p:sp>
          <p:nvSpPr>
            <p:cNvPr id="8767" name="Google Shape;8767;p42"/>
            <p:cNvSpPr/>
            <p:nvPr/>
          </p:nvSpPr>
          <p:spPr>
            <a:xfrm>
              <a:off x="6010192" y="3526822"/>
              <a:ext cx="1061612" cy="432637"/>
            </a:xfrm>
            <a:custGeom>
              <a:avLst/>
              <a:gdLst/>
              <a:ahLst/>
              <a:cxnLst/>
              <a:rect l="l" t="t" r="r" b="b"/>
              <a:pathLst>
                <a:path w="15037" h="6128" extrusionOk="0">
                  <a:moveTo>
                    <a:pt x="2443" y="1"/>
                  </a:moveTo>
                  <a:lnTo>
                    <a:pt x="2222" y="2875"/>
                  </a:lnTo>
                  <a:cubicBezTo>
                    <a:pt x="2222" y="2875"/>
                    <a:pt x="2339" y="3398"/>
                    <a:pt x="1529" y="4116"/>
                  </a:cubicBezTo>
                  <a:cubicBezTo>
                    <a:pt x="732" y="4835"/>
                    <a:pt x="92" y="5500"/>
                    <a:pt x="92" y="5500"/>
                  </a:cubicBezTo>
                  <a:cubicBezTo>
                    <a:pt x="92" y="5500"/>
                    <a:pt x="1" y="5657"/>
                    <a:pt x="1" y="5892"/>
                  </a:cubicBezTo>
                  <a:cubicBezTo>
                    <a:pt x="1" y="6115"/>
                    <a:pt x="131" y="6127"/>
                    <a:pt x="693" y="6127"/>
                  </a:cubicBezTo>
                  <a:lnTo>
                    <a:pt x="14345" y="6127"/>
                  </a:lnTo>
                  <a:cubicBezTo>
                    <a:pt x="14906" y="6127"/>
                    <a:pt x="15037" y="6115"/>
                    <a:pt x="15037" y="5892"/>
                  </a:cubicBezTo>
                  <a:cubicBezTo>
                    <a:pt x="15037" y="5657"/>
                    <a:pt x="14946" y="5500"/>
                    <a:pt x="14946" y="5500"/>
                  </a:cubicBezTo>
                  <a:cubicBezTo>
                    <a:pt x="14946" y="5500"/>
                    <a:pt x="14305" y="4835"/>
                    <a:pt x="13495" y="4116"/>
                  </a:cubicBezTo>
                  <a:cubicBezTo>
                    <a:pt x="12699" y="3398"/>
                    <a:pt x="12804" y="2875"/>
                    <a:pt x="12804" y="2875"/>
                  </a:cubicBezTo>
                  <a:lnTo>
                    <a:pt x="1259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42"/>
            <p:cNvSpPr/>
            <p:nvPr/>
          </p:nvSpPr>
          <p:spPr>
            <a:xfrm>
              <a:off x="4794566" y="1229221"/>
              <a:ext cx="3492864" cy="2297606"/>
            </a:xfrm>
            <a:custGeom>
              <a:avLst/>
              <a:gdLst/>
              <a:ahLst/>
              <a:cxnLst/>
              <a:rect l="l" t="t" r="r" b="b"/>
              <a:pathLst>
                <a:path w="49474" h="32544" extrusionOk="0">
                  <a:moveTo>
                    <a:pt x="2509" y="0"/>
                  </a:moveTo>
                  <a:cubicBezTo>
                    <a:pt x="1124" y="0"/>
                    <a:pt x="0" y="1124"/>
                    <a:pt x="0" y="2509"/>
                  </a:cubicBezTo>
                  <a:lnTo>
                    <a:pt x="0" y="30035"/>
                  </a:lnTo>
                  <a:cubicBezTo>
                    <a:pt x="0" y="31420"/>
                    <a:pt x="1124" y="32544"/>
                    <a:pt x="2509" y="32544"/>
                  </a:cubicBezTo>
                  <a:lnTo>
                    <a:pt x="46965" y="32544"/>
                  </a:lnTo>
                  <a:cubicBezTo>
                    <a:pt x="48350" y="32544"/>
                    <a:pt x="49474" y="31420"/>
                    <a:pt x="49474" y="30035"/>
                  </a:cubicBezTo>
                  <a:lnTo>
                    <a:pt x="49474" y="2509"/>
                  </a:lnTo>
                  <a:cubicBezTo>
                    <a:pt x="49474" y="1124"/>
                    <a:pt x="48350" y="0"/>
                    <a:pt x="46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42"/>
            <p:cNvSpPr/>
            <p:nvPr/>
          </p:nvSpPr>
          <p:spPr>
            <a:xfrm>
              <a:off x="6472417" y="3323532"/>
              <a:ext cx="137163" cy="137161"/>
            </a:xfrm>
            <a:custGeom>
              <a:avLst/>
              <a:gdLst/>
              <a:ahLst/>
              <a:cxnLst/>
              <a:rect l="l" t="t" r="r" b="b"/>
              <a:pathLst>
                <a:path w="3005" h="3020" extrusionOk="0">
                  <a:moveTo>
                    <a:pt x="1503" y="1"/>
                  </a:moveTo>
                  <a:cubicBezTo>
                    <a:pt x="667" y="1"/>
                    <a:pt x="0" y="680"/>
                    <a:pt x="0" y="1504"/>
                  </a:cubicBezTo>
                  <a:cubicBezTo>
                    <a:pt x="0" y="2340"/>
                    <a:pt x="667" y="3019"/>
                    <a:pt x="1503" y="3019"/>
                  </a:cubicBezTo>
                  <a:cubicBezTo>
                    <a:pt x="2326" y="3019"/>
                    <a:pt x="3005" y="2340"/>
                    <a:pt x="3005" y="1504"/>
                  </a:cubicBezTo>
                  <a:cubicBezTo>
                    <a:pt x="3005" y="680"/>
                    <a:pt x="2326" y="1"/>
                    <a:pt x="15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0" name="Google Shape;8770;p42"/>
          <p:cNvGrpSpPr/>
          <p:nvPr/>
        </p:nvGrpSpPr>
        <p:grpSpPr>
          <a:xfrm>
            <a:off x="8230325" y="160575"/>
            <a:ext cx="657650" cy="757825"/>
            <a:chOff x="1381575" y="2568425"/>
            <a:chExt cx="657650" cy="757825"/>
          </a:xfrm>
        </p:grpSpPr>
        <p:sp>
          <p:nvSpPr>
            <p:cNvPr id="8771" name="Google Shape;8771;p42"/>
            <p:cNvSpPr/>
            <p:nvPr/>
          </p:nvSpPr>
          <p:spPr>
            <a:xfrm>
              <a:off x="1381575" y="2735425"/>
              <a:ext cx="517925" cy="590825"/>
            </a:xfrm>
            <a:custGeom>
              <a:avLst/>
              <a:gdLst/>
              <a:ahLst/>
              <a:cxnLst/>
              <a:rect l="l" t="t" r="r" b="b"/>
              <a:pathLst>
                <a:path w="20717" h="23633" extrusionOk="0">
                  <a:moveTo>
                    <a:pt x="14357" y="0"/>
                  </a:moveTo>
                  <a:lnTo>
                    <a:pt x="14263" y="19"/>
                  </a:lnTo>
                  <a:lnTo>
                    <a:pt x="14207" y="76"/>
                  </a:lnTo>
                  <a:lnTo>
                    <a:pt x="13529" y="1054"/>
                  </a:lnTo>
                  <a:lnTo>
                    <a:pt x="13473" y="1148"/>
                  </a:lnTo>
                  <a:lnTo>
                    <a:pt x="13435" y="1223"/>
                  </a:lnTo>
                  <a:lnTo>
                    <a:pt x="13416" y="1317"/>
                  </a:lnTo>
                  <a:lnTo>
                    <a:pt x="13416" y="1412"/>
                  </a:lnTo>
                  <a:lnTo>
                    <a:pt x="13416" y="1506"/>
                  </a:lnTo>
                  <a:lnTo>
                    <a:pt x="13435" y="1600"/>
                  </a:lnTo>
                  <a:lnTo>
                    <a:pt x="13473" y="1694"/>
                  </a:lnTo>
                  <a:lnTo>
                    <a:pt x="13529" y="1769"/>
                  </a:lnTo>
                  <a:lnTo>
                    <a:pt x="13812" y="2145"/>
                  </a:lnTo>
                  <a:lnTo>
                    <a:pt x="14000" y="2390"/>
                  </a:lnTo>
                  <a:lnTo>
                    <a:pt x="14226" y="2635"/>
                  </a:lnTo>
                  <a:lnTo>
                    <a:pt x="11761" y="6228"/>
                  </a:lnTo>
                  <a:lnTo>
                    <a:pt x="11403" y="6115"/>
                  </a:lnTo>
                  <a:lnTo>
                    <a:pt x="11065" y="6021"/>
                  </a:lnTo>
                  <a:lnTo>
                    <a:pt x="10707" y="5946"/>
                  </a:lnTo>
                  <a:lnTo>
                    <a:pt x="10350" y="5890"/>
                  </a:lnTo>
                  <a:lnTo>
                    <a:pt x="9992" y="5833"/>
                  </a:lnTo>
                  <a:lnTo>
                    <a:pt x="9653" y="5796"/>
                  </a:lnTo>
                  <a:lnTo>
                    <a:pt x="9296" y="5777"/>
                  </a:lnTo>
                  <a:lnTo>
                    <a:pt x="8581" y="5777"/>
                  </a:lnTo>
                  <a:lnTo>
                    <a:pt x="8223" y="5814"/>
                  </a:lnTo>
                  <a:lnTo>
                    <a:pt x="7866" y="5833"/>
                  </a:lnTo>
                  <a:lnTo>
                    <a:pt x="7527" y="5890"/>
                  </a:lnTo>
                  <a:lnTo>
                    <a:pt x="7170" y="5946"/>
                  </a:lnTo>
                  <a:lnTo>
                    <a:pt x="6831" y="6021"/>
                  </a:lnTo>
                  <a:lnTo>
                    <a:pt x="6492" y="6115"/>
                  </a:lnTo>
                  <a:lnTo>
                    <a:pt x="6154" y="6228"/>
                  </a:lnTo>
                  <a:lnTo>
                    <a:pt x="5815" y="6341"/>
                  </a:lnTo>
                  <a:lnTo>
                    <a:pt x="5476" y="6473"/>
                  </a:lnTo>
                  <a:lnTo>
                    <a:pt x="5156" y="6623"/>
                  </a:lnTo>
                  <a:lnTo>
                    <a:pt x="4837" y="6774"/>
                  </a:lnTo>
                  <a:lnTo>
                    <a:pt x="4517" y="6943"/>
                  </a:lnTo>
                  <a:lnTo>
                    <a:pt x="4216" y="7131"/>
                  </a:lnTo>
                  <a:lnTo>
                    <a:pt x="3915" y="7320"/>
                  </a:lnTo>
                  <a:lnTo>
                    <a:pt x="3614" y="7527"/>
                  </a:lnTo>
                  <a:lnTo>
                    <a:pt x="3331" y="7752"/>
                  </a:lnTo>
                  <a:lnTo>
                    <a:pt x="3049" y="7978"/>
                  </a:lnTo>
                  <a:lnTo>
                    <a:pt x="2786" y="8242"/>
                  </a:lnTo>
                  <a:lnTo>
                    <a:pt x="2522" y="8486"/>
                  </a:lnTo>
                  <a:lnTo>
                    <a:pt x="2278" y="8768"/>
                  </a:lnTo>
                  <a:lnTo>
                    <a:pt x="2033" y="9051"/>
                  </a:lnTo>
                  <a:lnTo>
                    <a:pt x="1788" y="9352"/>
                  </a:lnTo>
                  <a:lnTo>
                    <a:pt x="1581" y="9653"/>
                  </a:lnTo>
                  <a:lnTo>
                    <a:pt x="1318" y="10048"/>
                  </a:lnTo>
                  <a:lnTo>
                    <a:pt x="1092" y="10443"/>
                  </a:lnTo>
                  <a:lnTo>
                    <a:pt x="885" y="10838"/>
                  </a:lnTo>
                  <a:lnTo>
                    <a:pt x="697" y="11233"/>
                  </a:lnTo>
                  <a:lnTo>
                    <a:pt x="547" y="11647"/>
                  </a:lnTo>
                  <a:lnTo>
                    <a:pt x="396" y="12080"/>
                  </a:lnTo>
                  <a:lnTo>
                    <a:pt x="283" y="12494"/>
                  </a:lnTo>
                  <a:lnTo>
                    <a:pt x="189" y="12927"/>
                  </a:lnTo>
                  <a:lnTo>
                    <a:pt x="114" y="13341"/>
                  </a:lnTo>
                  <a:lnTo>
                    <a:pt x="57" y="13773"/>
                  </a:lnTo>
                  <a:lnTo>
                    <a:pt x="20" y="14206"/>
                  </a:lnTo>
                  <a:lnTo>
                    <a:pt x="1" y="14639"/>
                  </a:lnTo>
                  <a:lnTo>
                    <a:pt x="20" y="15072"/>
                  </a:lnTo>
                  <a:lnTo>
                    <a:pt x="39" y="15486"/>
                  </a:lnTo>
                  <a:lnTo>
                    <a:pt x="95" y="15918"/>
                  </a:lnTo>
                  <a:lnTo>
                    <a:pt x="151" y="16332"/>
                  </a:lnTo>
                  <a:lnTo>
                    <a:pt x="246" y="16765"/>
                  </a:lnTo>
                  <a:lnTo>
                    <a:pt x="358" y="17179"/>
                  </a:lnTo>
                  <a:lnTo>
                    <a:pt x="490" y="17574"/>
                  </a:lnTo>
                  <a:lnTo>
                    <a:pt x="641" y="17988"/>
                  </a:lnTo>
                  <a:lnTo>
                    <a:pt x="810" y="18383"/>
                  </a:lnTo>
                  <a:lnTo>
                    <a:pt x="979" y="18778"/>
                  </a:lnTo>
                  <a:lnTo>
                    <a:pt x="1186" y="19155"/>
                  </a:lnTo>
                  <a:lnTo>
                    <a:pt x="1412" y="19531"/>
                  </a:lnTo>
                  <a:lnTo>
                    <a:pt x="1657" y="19888"/>
                  </a:lnTo>
                  <a:lnTo>
                    <a:pt x="1920" y="20227"/>
                  </a:lnTo>
                  <a:lnTo>
                    <a:pt x="2202" y="20566"/>
                  </a:lnTo>
                  <a:lnTo>
                    <a:pt x="2503" y="20905"/>
                  </a:lnTo>
                  <a:lnTo>
                    <a:pt x="2823" y="21206"/>
                  </a:lnTo>
                  <a:lnTo>
                    <a:pt x="3162" y="21507"/>
                  </a:lnTo>
                  <a:lnTo>
                    <a:pt x="3519" y="21789"/>
                  </a:lnTo>
                  <a:lnTo>
                    <a:pt x="3896" y="22071"/>
                  </a:lnTo>
                  <a:lnTo>
                    <a:pt x="4272" y="22316"/>
                  </a:lnTo>
                  <a:lnTo>
                    <a:pt x="4667" y="22542"/>
                  </a:lnTo>
                  <a:lnTo>
                    <a:pt x="5062" y="22748"/>
                  </a:lnTo>
                  <a:lnTo>
                    <a:pt x="5476" y="22937"/>
                  </a:lnTo>
                  <a:lnTo>
                    <a:pt x="5890" y="23106"/>
                  </a:lnTo>
                  <a:lnTo>
                    <a:pt x="6304" y="23238"/>
                  </a:lnTo>
                  <a:lnTo>
                    <a:pt x="6718" y="23351"/>
                  </a:lnTo>
                  <a:lnTo>
                    <a:pt x="7151" y="23445"/>
                  </a:lnTo>
                  <a:lnTo>
                    <a:pt x="7584" y="23539"/>
                  </a:lnTo>
                  <a:lnTo>
                    <a:pt x="7998" y="23576"/>
                  </a:lnTo>
                  <a:lnTo>
                    <a:pt x="8430" y="23614"/>
                  </a:lnTo>
                  <a:lnTo>
                    <a:pt x="8863" y="23633"/>
                  </a:lnTo>
                  <a:lnTo>
                    <a:pt x="9296" y="23633"/>
                  </a:lnTo>
                  <a:lnTo>
                    <a:pt x="9729" y="23595"/>
                  </a:lnTo>
                  <a:lnTo>
                    <a:pt x="10143" y="23558"/>
                  </a:lnTo>
                  <a:lnTo>
                    <a:pt x="10575" y="23482"/>
                  </a:lnTo>
                  <a:lnTo>
                    <a:pt x="10989" y="23388"/>
                  </a:lnTo>
                  <a:lnTo>
                    <a:pt x="11403" y="23275"/>
                  </a:lnTo>
                  <a:lnTo>
                    <a:pt x="11817" y="23162"/>
                  </a:lnTo>
                  <a:lnTo>
                    <a:pt x="12212" y="23012"/>
                  </a:lnTo>
                  <a:lnTo>
                    <a:pt x="12607" y="22843"/>
                  </a:lnTo>
                  <a:lnTo>
                    <a:pt x="13003" y="22654"/>
                  </a:lnTo>
                  <a:lnTo>
                    <a:pt x="13379" y="22447"/>
                  </a:lnTo>
                  <a:lnTo>
                    <a:pt x="13755" y="22222"/>
                  </a:lnTo>
                  <a:lnTo>
                    <a:pt x="14113" y="21977"/>
                  </a:lnTo>
                  <a:lnTo>
                    <a:pt x="14470" y="21714"/>
                  </a:lnTo>
                  <a:lnTo>
                    <a:pt x="14809" y="21431"/>
                  </a:lnTo>
                  <a:lnTo>
                    <a:pt x="15129" y="21130"/>
                  </a:lnTo>
                  <a:lnTo>
                    <a:pt x="15449" y="20810"/>
                  </a:lnTo>
                  <a:lnTo>
                    <a:pt x="15750" y="20472"/>
                  </a:lnTo>
                  <a:lnTo>
                    <a:pt x="16032" y="20133"/>
                  </a:lnTo>
                  <a:lnTo>
                    <a:pt x="16295" y="19757"/>
                  </a:lnTo>
                  <a:lnTo>
                    <a:pt x="16502" y="19437"/>
                  </a:lnTo>
                  <a:lnTo>
                    <a:pt x="16709" y="19117"/>
                  </a:lnTo>
                  <a:lnTo>
                    <a:pt x="16879" y="18778"/>
                  </a:lnTo>
                  <a:lnTo>
                    <a:pt x="17048" y="18459"/>
                  </a:lnTo>
                  <a:lnTo>
                    <a:pt x="17198" y="18120"/>
                  </a:lnTo>
                  <a:lnTo>
                    <a:pt x="17330" y="17781"/>
                  </a:lnTo>
                  <a:lnTo>
                    <a:pt x="17443" y="17424"/>
                  </a:lnTo>
                  <a:lnTo>
                    <a:pt x="17537" y="17085"/>
                  </a:lnTo>
                  <a:lnTo>
                    <a:pt x="17631" y="16727"/>
                  </a:lnTo>
                  <a:lnTo>
                    <a:pt x="17706" y="16370"/>
                  </a:lnTo>
                  <a:lnTo>
                    <a:pt x="17763" y="16031"/>
                  </a:lnTo>
                  <a:lnTo>
                    <a:pt x="17819" y="15674"/>
                  </a:lnTo>
                  <a:lnTo>
                    <a:pt x="17838" y="15316"/>
                  </a:lnTo>
                  <a:lnTo>
                    <a:pt x="17857" y="14959"/>
                  </a:lnTo>
                  <a:lnTo>
                    <a:pt x="17857" y="14601"/>
                  </a:lnTo>
                  <a:lnTo>
                    <a:pt x="17857" y="14244"/>
                  </a:lnTo>
                  <a:lnTo>
                    <a:pt x="17819" y="13905"/>
                  </a:lnTo>
                  <a:lnTo>
                    <a:pt x="17782" y="13548"/>
                  </a:lnTo>
                  <a:lnTo>
                    <a:pt x="17744" y="13190"/>
                  </a:lnTo>
                  <a:lnTo>
                    <a:pt x="17669" y="12851"/>
                  </a:lnTo>
                  <a:lnTo>
                    <a:pt x="17594" y="12513"/>
                  </a:lnTo>
                  <a:lnTo>
                    <a:pt x="17499" y="12155"/>
                  </a:lnTo>
                  <a:lnTo>
                    <a:pt x="17387" y="11817"/>
                  </a:lnTo>
                  <a:lnTo>
                    <a:pt x="17274" y="11497"/>
                  </a:lnTo>
                  <a:lnTo>
                    <a:pt x="17142" y="11158"/>
                  </a:lnTo>
                  <a:lnTo>
                    <a:pt x="16991" y="10838"/>
                  </a:lnTo>
                  <a:lnTo>
                    <a:pt x="16822" y="10518"/>
                  </a:lnTo>
                  <a:lnTo>
                    <a:pt x="16653" y="10198"/>
                  </a:lnTo>
                  <a:lnTo>
                    <a:pt x="16465" y="9897"/>
                  </a:lnTo>
                  <a:lnTo>
                    <a:pt x="16258" y="9596"/>
                  </a:lnTo>
                  <a:lnTo>
                    <a:pt x="16051" y="9314"/>
                  </a:lnTo>
                  <a:lnTo>
                    <a:pt x="15825" y="9032"/>
                  </a:lnTo>
                  <a:lnTo>
                    <a:pt x="18271" y="5457"/>
                  </a:lnTo>
                  <a:lnTo>
                    <a:pt x="18835" y="5683"/>
                  </a:lnTo>
                  <a:lnTo>
                    <a:pt x="19249" y="5833"/>
                  </a:lnTo>
                  <a:lnTo>
                    <a:pt x="19362" y="5852"/>
                  </a:lnTo>
                  <a:lnTo>
                    <a:pt x="19550" y="5852"/>
                  </a:lnTo>
                  <a:lnTo>
                    <a:pt x="19644" y="5814"/>
                  </a:lnTo>
                  <a:lnTo>
                    <a:pt x="19739" y="5777"/>
                  </a:lnTo>
                  <a:lnTo>
                    <a:pt x="19833" y="5720"/>
                  </a:lnTo>
                  <a:lnTo>
                    <a:pt x="19908" y="5664"/>
                  </a:lnTo>
                  <a:lnTo>
                    <a:pt x="19964" y="5589"/>
                  </a:lnTo>
                  <a:lnTo>
                    <a:pt x="20698" y="4516"/>
                  </a:lnTo>
                  <a:lnTo>
                    <a:pt x="20717" y="4441"/>
                  </a:lnTo>
                  <a:lnTo>
                    <a:pt x="20717" y="4347"/>
                  </a:lnTo>
                  <a:lnTo>
                    <a:pt x="20661" y="4234"/>
                  </a:lnTo>
                  <a:lnTo>
                    <a:pt x="20604" y="4102"/>
                  </a:lnTo>
                  <a:lnTo>
                    <a:pt x="20491" y="3970"/>
                  </a:lnTo>
                  <a:lnTo>
                    <a:pt x="20378" y="3801"/>
                  </a:lnTo>
                  <a:lnTo>
                    <a:pt x="20040" y="3444"/>
                  </a:lnTo>
                  <a:lnTo>
                    <a:pt x="19607" y="3030"/>
                  </a:lnTo>
                  <a:lnTo>
                    <a:pt x="19099" y="2597"/>
                  </a:lnTo>
                  <a:lnTo>
                    <a:pt x="18516" y="2145"/>
                  </a:lnTo>
                  <a:lnTo>
                    <a:pt x="17857" y="1694"/>
                  </a:lnTo>
                  <a:lnTo>
                    <a:pt x="17198" y="1261"/>
                  </a:lnTo>
                  <a:lnTo>
                    <a:pt x="16559" y="866"/>
                  </a:lnTo>
                  <a:lnTo>
                    <a:pt x="15975" y="546"/>
                  </a:lnTo>
                  <a:lnTo>
                    <a:pt x="15449" y="301"/>
                  </a:lnTo>
                  <a:lnTo>
                    <a:pt x="14997" y="113"/>
                  </a:lnTo>
                  <a:lnTo>
                    <a:pt x="14790" y="57"/>
                  </a:lnTo>
                  <a:lnTo>
                    <a:pt x="14621" y="19"/>
                  </a:lnTo>
                  <a:lnTo>
                    <a:pt x="1447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42"/>
            <p:cNvSpPr/>
            <p:nvPr/>
          </p:nvSpPr>
          <p:spPr>
            <a:xfrm>
              <a:off x="1381575" y="2735425"/>
              <a:ext cx="517925" cy="590825"/>
            </a:xfrm>
            <a:custGeom>
              <a:avLst/>
              <a:gdLst/>
              <a:ahLst/>
              <a:cxnLst/>
              <a:rect l="l" t="t" r="r" b="b"/>
              <a:pathLst>
                <a:path w="20717" h="23633" fill="none" extrusionOk="0">
                  <a:moveTo>
                    <a:pt x="16295" y="19757"/>
                  </a:moveTo>
                  <a:lnTo>
                    <a:pt x="16295" y="19757"/>
                  </a:lnTo>
                  <a:lnTo>
                    <a:pt x="16032" y="20133"/>
                  </a:lnTo>
                  <a:lnTo>
                    <a:pt x="15750" y="20472"/>
                  </a:lnTo>
                  <a:lnTo>
                    <a:pt x="15449" y="20810"/>
                  </a:lnTo>
                  <a:lnTo>
                    <a:pt x="15129" y="21130"/>
                  </a:lnTo>
                  <a:lnTo>
                    <a:pt x="14809" y="21431"/>
                  </a:lnTo>
                  <a:lnTo>
                    <a:pt x="14470" y="21714"/>
                  </a:lnTo>
                  <a:lnTo>
                    <a:pt x="14113" y="21977"/>
                  </a:lnTo>
                  <a:lnTo>
                    <a:pt x="13755" y="22222"/>
                  </a:lnTo>
                  <a:lnTo>
                    <a:pt x="13379" y="22447"/>
                  </a:lnTo>
                  <a:lnTo>
                    <a:pt x="13003" y="22654"/>
                  </a:lnTo>
                  <a:lnTo>
                    <a:pt x="12607" y="22843"/>
                  </a:lnTo>
                  <a:lnTo>
                    <a:pt x="12212" y="23012"/>
                  </a:lnTo>
                  <a:lnTo>
                    <a:pt x="11817" y="23162"/>
                  </a:lnTo>
                  <a:lnTo>
                    <a:pt x="11403" y="23275"/>
                  </a:lnTo>
                  <a:lnTo>
                    <a:pt x="10989" y="23388"/>
                  </a:lnTo>
                  <a:lnTo>
                    <a:pt x="10575" y="23482"/>
                  </a:lnTo>
                  <a:lnTo>
                    <a:pt x="10143" y="23558"/>
                  </a:lnTo>
                  <a:lnTo>
                    <a:pt x="9729" y="23595"/>
                  </a:lnTo>
                  <a:lnTo>
                    <a:pt x="9296" y="23633"/>
                  </a:lnTo>
                  <a:lnTo>
                    <a:pt x="8863" y="23633"/>
                  </a:lnTo>
                  <a:lnTo>
                    <a:pt x="8430" y="23614"/>
                  </a:lnTo>
                  <a:lnTo>
                    <a:pt x="7998" y="23576"/>
                  </a:lnTo>
                  <a:lnTo>
                    <a:pt x="7584" y="23539"/>
                  </a:lnTo>
                  <a:lnTo>
                    <a:pt x="7151" y="23445"/>
                  </a:lnTo>
                  <a:lnTo>
                    <a:pt x="6718" y="23351"/>
                  </a:lnTo>
                  <a:lnTo>
                    <a:pt x="6304" y="23238"/>
                  </a:lnTo>
                  <a:lnTo>
                    <a:pt x="5890" y="23106"/>
                  </a:lnTo>
                  <a:lnTo>
                    <a:pt x="5476" y="22937"/>
                  </a:lnTo>
                  <a:lnTo>
                    <a:pt x="5062" y="22748"/>
                  </a:lnTo>
                  <a:lnTo>
                    <a:pt x="4667" y="22542"/>
                  </a:lnTo>
                  <a:lnTo>
                    <a:pt x="4272" y="22316"/>
                  </a:lnTo>
                  <a:lnTo>
                    <a:pt x="3896" y="22071"/>
                  </a:lnTo>
                  <a:lnTo>
                    <a:pt x="3896" y="22071"/>
                  </a:lnTo>
                  <a:lnTo>
                    <a:pt x="3519" y="21789"/>
                  </a:lnTo>
                  <a:lnTo>
                    <a:pt x="3162" y="21507"/>
                  </a:lnTo>
                  <a:lnTo>
                    <a:pt x="2823" y="21206"/>
                  </a:lnTo>
                  <a:lnTo>
                    <a:pt x="2503" y="20905"/>
                  </a:lnTo>
                  <a:lnTo>
                    <a:pt x="2202" y="20566"/>
                  </a:lnTo>
                  <a:lnTo>
                    <a:pt x="1920" y="20227"/>
                  </a:lnTo>
                  <a:lnTo>
                    <a:pt x="1657" y="19888"/>
                  </a:lnTo>
                  <a:lnTo>
                    <a:pt x="1412" y="19531"/>
                  </a:lnTo>
                  <a:lnTo>
                    <a:pt x="1186" y="19155"/>
                  </a:lnTo>
                  <a:lnTo>
                    <a:pt x="979" y="18778"/>
                  </a:lnTo>
                  <a:lnTo>
                    <a:pt x="810" y="18383"/>
                  </a:lnTo>
                  <a:lnTo>
                    <a:pt x="641" y="17988"/>
                  </a:lnTo>
                  <a:lnTo>
                    <a:pt x="490" y="17574"/>
                  </a:lnTo>
                  <a:lnTo>
                    <a:pt x="358" y="17179"/>
                  </a:lnTo>
                  <a:lnTo>
                    <a:pt x="246" y="16765"/>
                  </a:lnTo>
                  <a:lnTo>
                    <a:pt x="151" y="16332"/>
                  </a:lnTo>
                  <a:lnTo>
                    <a:pt x="95" y="15918"/>
                  </a:lnTo>
                  <a:lnTo>
                    <a:pt x="39" y="15486"/>
                  </a:lnTo>
                  <a:lnTo>
                    <a:pt x="20" y="15072"/>
                  </a:lnTo>
                  <a:lnTo>
                    <a:pt x="1" y="14639"/>
                  </a:lnTo>
                  <a:lnTo>
                    <a:pt x="20" y="14206"/>
                  </a:lnTo>
                  <a:lnTo>
                    <a:pt x="57" y="13773"/>
                  </a:lnTo>
                  <a:lnTo>
                    <a:pt x="114" y="13341"/>
                  </a:lnTo>
                  <a:lnTo>
                    <a:pt x="189" y="12927"/>
                  </a:lnTo>
                  <a:lnTo>
                    <a:pt x="283" y="12494"/>
                  </a:lnTo>
                  <a:lnTo>
                    <a:pt x="396" y="12080"/>
                  </a:lnTo>
                  <a:lnTo>
                    <a:pt x="547" y="11647"/>
                  </a:lnTo>
                  <a:lnTo>
                    <a:pt x="697" y="11233"/>
                  </a:lnTo>
                  <a:lnTo>
                    <a:pt x="885" y="10838"/>
                  </a:lnTo>
                  <a:lnTo>
                    <a:pt x="1092" y="10443"/>
                  </a:lnTo>
                  <a:lnTo>
                    <a:pt x="1318" y="10048"/>
                  </a:lnTo>
                  <a:lnTo>
                    <a:pt x="1581" y="9653"/>
                  </a:lnTo>
                  <a:lnTo>
                    <a:pt x="1581" y="9653"/>
                  </a:lnTo>
                  <a:lnTo>
                    <a:pt x="1788" y="9352"/>
                  </a:lnTo>
                  <a:lnTo>
                    <a:pt x="2033" y="9051"/>
                  </a:lnTo>
                  <a:lnTo>
                    <a:pt x="2278" y="8768"/>
                  </a:lnTo>
                  <a:lnTo>
                    <a:pt x="2522" y="8486"/>
                  </a:lnTo>
                  <a:lnTo>
                    <a:pt x="2786" y="8242"/>
                  </a:lnTo>
                  <a:lnTo>
                    <a:pt x="3049" y="7978"/>
                  </a:lnTo>
                  <a:lnTo>
                    <a:pt x="3331" y="7752"/>
                  </a:lnTo>
                  <a:lnTo>
                    <a:pt x="3614" y="7527"/>
                  </a:lnTo>
                  <a:lnTo>
                    <a:pt x="3915" y="7320"/>
                  </a:lnTo>
                  <a:lnTo>
                    <a:pt x="4216" y="7131"/>
                  </a:lnTo>
                  <a:lnTo>
                    <a:pt x="4517" y="6943"/>
                  </a:lnTo>
                  <a:lnTo>
                    <a:pt x="4837" y="6774"/>
                  </a:lnTo>
                  <a:lnTo>
                    <a:pt x="5156" y="6623"/>
                  </a:lnTo>
                  <a:lnTo>
                    <a:pt x="5476" y="6473"/>
                  </a:lnTo>
                  <a:lnTo>
                    <a:pt x="5815" y="6341"/>
                  </a:lnTo>
                  <a:lnTo>
                    <a:pt x="6154" y="6228"/>
                  </a:lnTo>
                  <a:lnTo>
                    <a:pt x="6492" y="6115"/>
                  </a:lnTo>
                  <a:lnTo>
                    <a:pt x="6831" y="6021"/>
                  </a:lnTo>
                  <a:lnTo>
                    <a:pt x="7170" y="5946"/>
                  </a:lnTo>
                  <a:lnTo>
                    <a:pt x="7527" y="5890"/>
                  </a:lnTo>
                  <a:lnTo>
                    <a:pt x="7866" y="5833"/>
                  </a:lnTo>
                  <a:lnTo>
                    <a:pt x="8223" y="5814"/>
                  </a:lnTo>
                  <a:lnTo>
                    <a:pt x="8581" y="5777"/>
                  </a:lnTo>
                  <a:lnTo>
                    <a:pt x="8938" y="5777"/>
                  </a:lnTo>
                  <a:lnTo>
                    <a:pt x="9296" y="5777"/>
                  </a:lnTo>
                  <a:lnTo>
                    <a:pt x="9653" y="5796"/>
                  </a:lnTo>
                  <a:lnTo>
                    <a:pt x="9992" y="5833"/>
                  </a:lnTo>
                  <a:lnTo>
                    <a:pt x="10350" y="5890"/>
                  </a:lnTo>
                  <a:lnTo>
                    <a:pt x="10707" y="5946"/>
                  </a:lnTo>
                  <a:lnTo>
                    <a:pt x="11065" y="6021"/>
                  </a:lnTo>
                  <a:lnTo>
                    <a:pt x="11403" y="6115"/>
                  </a:lnTo>
                  <a:lnTo>
                    <a:pt x="11761" y="6228"/>
                  </a:lnTo>
                  <a:lnTo>
                    <a:pt x="14226" y="2635"/>
                  </a:lnTo>
                  <a:lnTo>
                    <a:pt x="14226" y="2635"/>
                  </a:lnTo>
                  <a:lnTo>
                    <a:pt x="14000" y="2390"/>
                  </a:lnTo>
                  <a:lnTo>
                    <a:pt x="13812" y="2145"/>
                  </a:lnTo>
                  <a:lnTo>
                    <a:pt x="13529" y="1769"/>
                  </a:lnTo>
                  <a:lnTo>
                    <a:pt x="13529" y="1769"/>
                  </a:lnTo>
                  <a:lnTo>
                    <a:pt x="13473" y="1694"/>
                  </a:lnTo>
                  <a:lnTo>
                    <a:pt x="13435" y="1600"/>
                  </a:lnTo>
                  <a:lnTo>
                    <a:pt x="13416" y="1506"/>
                  </a:lnTo>
                  <a:lnTo>
                    <a:pt x="13416" y="1412"/>
                  </a:lnTo>
                  <a:lnTo>
                    <a:pt x="13416" y="1317"/>
                  </a:lnTo>
                  <a:lnTo>
                    <a:pt x="13435" y="1223"/>
                  </a:lnTo>
                  <a:lnTo>
                    <a:pt x="13473" y="1148"/>
                  </a:lnTo>
                  <a:lnTo>
                    <a:pt x="13529" y="1054"/>
                  </a:lnTo>
                  <a:lnTo>
                    <a:pt x="14207" y="76"/>
                  </a:lnTo>
                  <a:lnTo>
                    <a:pt x="14207" y="76"/>
                  </a:lnTo>
                  <a:lnTo>
                    <a:pt x="14263" y="19"/>
                  </a:lnTo>
                  <a:lnTo>
                    <a:pt x="14357" y="0"/>
                  </a:lnTo>
                  <a:lnTo>
                    <a:pt x="14470" y="0"/>
                  </a:lnTo>
                  <a:lnTo>
                    <a:pt x="14621" y="19"/>
                  </a:lnTo>
                  <a:lnTo>
                    <a:pt x="14790" y="57"/>
                  </a:lnTo>
                  <a:lnTo>
                    <a:pt x="14997" y="113"/>
                  </a:lnTo>
                  <a:lnTo>
                    <a:pt x="15449" y="301"/>
                  </a:lnTo>
                  <a:lnTo>
                    <a:pt x="15975" y="546"/>
                  </a:lnTo>
                  <a:lnTo>
                    <a:pt x="16559" y="866"/>
                  </a:lnTo>
                  <a:lnTo>
                    <a:pt x="17198" y="1261"/>
                  </a:lnTo>
                  <a:lnTo>
                    <a:pt x="17857" y="1694"/>
                  </a:lnTo>
                  <a:lnTo>
                    <a:pt x="17857" y="1694"/>
                  </a:lnTo>
                  <a:lnTo>
                    <a:pt x="18516" y="2145"/>
                  </a:lnTo>
                  <a:lnTo>
                    <a:pt x="19099" y="2597"/>
                  </a:lnTo>
                  <a:lnTo>
                    <a:pt x="19607" y="3030"/>
                  </a:lnTo>
                  <a:lnTo>
                    <a:pt x="20040" y="3444"/>
                  </a:lnTo>
                  <a:lnTo>
                    <a:pt x="20378" y="3801"/>
                  </a:lnTo>
                  <a:lnTo>
                    <a:pt x="20491" y="3970"/>
                  </a:lnTo>
                  <a:lnTo>
                    <a:pt x="20604" y="4102"/>
                  </a:lnTo>
                  <a:lnTo>
                    <a:pt x="20661" y="4234"/>
                  </a:lnTo>
                  <a:lnTo>
                    <a:pt x="20717" y="4347"/>
                  </a:lnTo>
                  <a:lnTo>
                    <a:pt x="20717" y="4441"/>
                  </a:lnTo>
                  <a:lnTo>
                    <a:pt x="20698" y="4516"/>
                  </a:lnTo>
                  <a:lnTo>
                    <a:pt x="19964" y="5589"/>
                  </a:lnTo>
                  <a:lnTo>
                    <a:pt x="19964" y="5589"/>
                  </a:lnTo>
                  <a:lnTo>
                    <a:pt x="19908" y="5664"/>
                  </a:lnTo>
                  <a:lnTo>
                    <a:pt x="19833" y="5720"/>
                  </a:lnTo>
                  <a:lnTo>
                    <a:pt x="19739" y="5777"/>
                  </a:lnTo>
                  <a:lnTo>
                    <a:pt x="19644" y="5814"/>
                  </a:lnTo>
                  <a:lnTo>
                    <a:pt x="19550" y="5852"/>
                  </a:lnTo>
                  <a:lnTo>
                    <a:pt x="19456" y="5852"/>
                  </a:lnTo>
                  <a:lnTo>
                    <a:pt x="19362" y="5852"/>
                  </a:lnTo>
                  <a:lnTo>
                    <a:pt x="19249" y="5833"/>
                  </a:lnTo>
                  <a:lnTo>
                    <a:pt x="19249" y="5833"/>
                  </a:lnTo>
                  <a:lnTo>
                    <a:pt x="18835" y="5683"/>
                  </a:lnTo>
                  <a:lnTo>
                    <a:pt x="18271" y="5457"/>
                  </a:lnTo>
                  <a:lnTo>
                    <a:pt x="15825" y="9032"/>
                  </a:lnTo>
                  <a:lnTo>
                    <a:pt x="15825" y="9032"/>
                  </a:lnTo>
                  <a:lnTo>
                    <a:pt x="16051" y="9314"/>
                  </a:lnTo>
                  <a:lnTo>
                    <a:pt x="16258" y="9596"/>
                  </a:lnTo>
                  <a:lnTo>
                    <a:pt x="16465" y="9897"/>
                  </a:lnTo>
                  <a:lnTo>
                    <a:pt x="16653" y="10198"/>
                  </a:lnTo>
                  <a:lnTo>
                    <a:pt x="16822" y="10518"/>
                  </a:lnTo>
                  <a:lnTo>
                    <a:pt x="16991" y="10838"/>
                  </a:lnTo>
                  <a:lnTo>
                    <a:pt x="17142" y="11158"/>
                  </a:lnTo>
                  <a:lnTo>
                    <a:pt x="17274" y="11497"/>
                  </a:lnTo>
                  <a:lnTo>
                    <a:pt x="17387" y="11817"/>
                  </a:lnTo>
                  <a:lnTo>
                    <a:pt x="17499" y="12155"/>
                  </a:lnTo>
                  <a:lnTo>
                    <a:pt x="17594" y="12513"/>
                  </a:lnTo>
                  <a:lnTo>
                    <a:pt x="17669" y="12851"/>
                  </a:lnTo>
                  <a:lnTo>
                    <a:pt x="17744" y="13190"/>
                  </a:lnTo>
                  <a:lnTo>
                    <a:pt x="17782" y="13548"/>
                  </a:lnTo>
                  <a:lnTo>
                    <a:pt x="17819" y="13905"/>
                  </a:lnTo>
                  <a:lnTo>
                    <a:pt x="17857" y="14244"/>
                  </a:lnTo>
                  <a:lnTo>
                    <a:pt x="17857" y="14601"/>
                  </a:lnTo>
                  <a:lnTo>
                    <a:pt x="17857" y="14959"/>
                  </a:lnTo>
                  <a:lnTo>
                    <a:pt x="17838" y="15316"/>
                  </a:lnTo>
                  <a:lnTo>
                    <a:pt x="17819" y="15674"/>
                  </a:lnTo>
                  <a:lnTo>
                    <a:pt x="17763" y="16031"/>
                  </a:lnTo>
                  <a:lnTo>
                    <a:pt x="17706" y="16370"/>
                  </a:lnTo>
                  <a:lnTo>
                    <a:pt x="17631" y="16727"/>
                  </a:lnTo>
                  <a:lnTo>
                    <a:pt x="17537" y="17085"/>
                  </a:lnTo>
                  <a:lnTo>
                    <a:pt x="17443" y="17424"/>
                  </a:lnTo>
                  <a:lnTo>
                    <a:pt x="17330" y="17781"/>
                  </a:lnTo>
                  <a:lnTo>
                    <a:pt x="17198" y="18120"/>
                  </a:lnTo>
                  <a:lnTo>
                    <a:pt x="17048" y="18459"/>
                  </a:lnTo>
                  <a:lnTo>
                    <a:pt x="16879" y="18778"/>
                  </a:lnTo>
                  <a:lnTo>
                    <a:pt x="16709" y="19117"/>
                  </a:lnTo>
                  <a:lnTo>
                    <a:pt x="16502" y="19437"/>
                  </a:lnTo>
                  <a:lnTo>
                    <a:pt x="16295" y="19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42"/>
            <p:cNvSpPr/>
            <p:nvPr/>
          </p:nvSpPr>
          <p:spPr>
            <a:xfrm>
              <a:off x="1784700" y="2583950"/>
              <a:ext cx="114800" cy="114800"/>
            </a:xfrm>
            <a:custGeom>
              <a:avLst/>
              <a:gdLst/>
              <a:ahLst/>
              <a:cxnLst/>
              <a:rect l="l" t="t" r="r" b="b"/>
              <a:pathLst>
                <a:path w="4592" h="4592" extrusionOk="0">
                  <a:moveTo>
                    <a:pt x="2296" y="1"/>
                  </a:moveTo>
                  <a:lnTo>
                    <a:pt x="2052" y="20"/>
                  </a:lnTo>
                  <a:lnTo>
                    <a:pt x="1826" y="57"/>
                  </a:lnTo>
                  <a:lnTo>
                    <a:pt x="1581" y="114"/>
                  </a:lnTo>
                  <a:lnTo>
                    <a:pt x="1356" y="208"/>
                  </a:lnTo>
                  <a:lnTo>
                    <a:pt x="1149" y="302"/>
                  </a:lnTo>
                  <a:lnTo>
                    <a:pt x="942" y="433"/>
                  </a:lnTo>
                  <a:lnTo>
                    <a:pt x="754" y="603"/>
                  </a:lnTo>
                  <a:lnTo>
                    <a:pt x="565" y="772"/>
                  </a:lnTo>
                  <a:lnTo>
                    <a:pt x="434" y="960"/>
                  </a:lnTo>
                  <a:lnTo>
                    <a:pt x="302" y="1148"/>
                  </a:lnTo>
                  <a:lnTo>
                    <a:pt x="189" y="1355"/>
                  </a:lnTo>
                  <a:lnTo>
                    <a:pt x="114" y="1562"/>
                  </a:lnTo>
                  <a:lnTo>
                    <a:pt x="57" y="1788"/>
                  </a:lnTo>
                  <a:lnTo>
                    <a:pt x="20" y="1995"/>
                  </a:lnTo>
                  <a:lnTo>
                    <a:pt x="1" y="2221"/>
                  </a:lnTo>
                  <a:lnTo>
                    <a:pt x="1" y="2447"/>
                  </a:lnTo>
                  <a:lnTo>
                    <a:pt x="20" y="2654"/>
                  </a:lnTo>
                  <a:lnTo>
                    <a:pt x="76" y="2879"/>
                  </a:lnTo>
                  <a:lnTo>
                    <a:pt x="133" y="3086"/>
                  </a:lnTo>
                  <a:lnTo>
                    <a:pt x="227" y="3293"/>
                  </a:lnTo>
                  <a:lnTo>
                    <a:pt x="321" y="3482"/>
                  </a:lnTo>
                  <a:lnTo>
                    <a:pt x="453" y="3670"/>
                  </a:lnTo>
                  <a:lnTo>
                    <a:pt x="603" y="3858"/>
                  </a:lnTo>
                  <a:lnTo>
                    <a:pt x="772" y="4027"/>
                  </a:lnTo>
                  <a:lnTo>
                    <a:pt x="942" y="4159"/>
                  </a:lnTo>
                  <a:lnTo>
                    <a:pt x="1111" y="4272"/>
                  </a:lnTo>
                  <a:lnTo>
                    <a:pt x="1299" y="4366"/>
                  </a:lnTo>
                  <a:lnTo>
                    <a:pt x="1487" y="4460"/>
                  </a:lnTo>
                  <a:lnTo>
                    <a:pt x="1694" y="4516"/>
                  </a:lnTo>
                  <a:lnTo>
                    <a:pt x="1883" y="4554"/>
                  </a:lnTo>
                  <a:lnTo>
                    <a:pt x="2089" y="4592"/>
                  </a:lnTo>
                  <a:lnTo>
                    <a:pt x="2522" y="4592"/>
                  </a:lnTo>
                  <a:lnTo>
                    <a:pt x="2767" y="4554"/>
                  </a:lnTo>
                  <a:lnTo>
                    <a:pt x="2993" y="4479"/>
                  </a:lnTo>
                  <a:lnTo>
                    <a:pt x="3218" y="4404"/>
                  </a:lnTo>
                  <a:lnTo>
                    <a:pt x="3425" y="4291"/>
                  </a:lnTo>
                  <a:lnTo>
                    <a:pt x="3632" y="4159"/>
                  </a:lnTo>
                  <a:lnTo>
                    <a:pt x="3839" y="4008"/>
                  </a:lnTo>
                  <a:lnTo>
                    <a:pt x="4009" y="3820"/>
                  </a:lnTo>
                  <a:lnTo>
                    <a:pt x="4159" y="3632"/>
                  </a:lnTo>
                  <a:lnTo>
                    <a:pt x="4291" y="3444"/>
                  </a:lnTo>
                  <a:lnTo>
                    <a:pt x="4385" y="3237"/>
                  </a:lnTo>
                  <a:lnTo>
                    <a:pt x="4460" y="3030"/>
                  </a:lnTo>
                  <a:lnTo>
                    <a:pt x="4536" y="2823"/>
                  </a:lnTo>
                  <a:lnTo>
                    <a:pt x="4573" y="2597"/>
                  </a:lnTo>
                  <a:lnTo>
                    <a:pt x="4592" y="2371"/>
                  </a:lnTo>
                  <a:lnTo>
                    <a:pt x="4573" y="2164"/>
                  </a:lnTo>
                  <a:lnTo>
                    <a:pt x="4554" y="1939"/>
                  </a:lnTo>
                  <a:lnTo>
                    <a:pt x="4517" y="1732"/>
                  </a:lnTo>
                  <a:lnTo>
                    <a:pt x="4441" y="1506"/>
                  </a:lnTo>
                  <a:lnTo>
                    <a:pt x="4366" y="1299"/>
                  </a:lnTo>
                  <a:lnTo>
                    <a:pt x="4253" y="1111"/>
                  </a:lnTo>
                  <a:lnTo>
                    <a:pt x="4122" y="923"/>
                  </a:lnTo>
                  <a:lnTo>
                    <a:pt x="3971" y="753"/>
                  </a:lnTo>
                  <a:lnTo>
                    <a:pt x="3821" y="584"/>
                  </a:lnTo>
                  <a:lnTo>
                    <a:pt x="3651" y="452"/>
                  </a:lnTo>
                  <a:lnTo>
                    <a:pt x="3463" y="321"/>
                  </a:lnTo>
                  <a:lnTo>
                    <a:pt x="3275" y="226"/>
                  </a:lnTo>
                  <a:lnTo>
                    <a:pt x="3087" y="151"/>
                  </a:lnTo>
                  <a:lnTo>
                    <a:pt x="2899" y="95"/>
                  </a:lnTo>
                  <a:lnTo>
                    <a:pt x="2692" y="38"/>
                  </a:lnTo>
                  <a:lnTo>
                    <a:pt x="2503" y="20"/>
                  </a:lnTo>
                  <a:lnTo>
                    <a:pt x="22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42"/>
            <p:cNvSpPr/>
            <p:nvPr/>
          </p:nvSpPr>
          <p:spPr>
            <a:xfrm>
              <a:off x="1784700" y="2583950"/>
              <a:ext cx="114800" cy="114800"/>
            </a:xfrm>
            <a:custGeom>
              <a:avLst/>
              <a:gdLst/>
              <a:ahLst/>
              <a:cxnLst/>
              <a:rect l="l" t="t" r="r" b="b"/>
              <a:pathLst>
                <a:path w="4592" h="4592" fill="none" extrusionOk="0">
                  <a:moveTo>
                    <a:pt x="2296" y="1"/>
                  </a:moveTo>
                  <a:lnTo>
                    <a:pt x="2296" y="1"/>
                  </a:lnTo>
                  <a:lnTo>
                    <a:pt x="2052" y="20"/>
                  </a:lnTo>
                  <a:lnTo>
                    <a:pt x="1826" y="57"/>
                  </a:lnTo>
                  <a:lnTo>
                    <a:pt x="1581" y="114"/>
                  </a:lnTo>
                  <a:lnTo>
                    <a:pt x="1356" y="208"/>
                  </a:lnTo>
                  <a:lnTo>
                    <a:pt x="1149" y="302"/>
                  </a:lnTo>
                  <a:lnTo>
                    <a:pt x="942" y="433"/>
                  </a:lnTo>
                  <a:lnTo>
                    <a:pt x="754" y="603"/>
                  </a:lnTo>
                  <a:lnTo>
                    <a:pt x="565" y="772"/>
                  </a:lnTo>
                  <a:lnTo>
                    <a:pt x="565" y="772"/>
                  </a:lnTo>
                  <a:lnTo>
                    <a:pt x="434" y="960"/>
                  </a:lnTo>
                  <a:lnTo>
                    <a:pt x="302" y="1148"/>
                  </a:lnTo>
                  <a:lnTo>
                    <a:pt x="189" y="1355"/>
                  </a:lnTo>
                  <a:lnTo>
                    <a:pt x="114" y="1562"/>
                  </a:lnTo>
                  <a:lnTo>
                    <a:pt x="57" y="1788"/>
                  </a:lnTo>
                  <a:lnTo>
                    <a:pt x="20" y="1995"/>
                  </a:lnTo>
                  <a:lnTo>
                    <a:pt x="1" y="2221"/>
                  </a:lnTo>
                  <a:lnTo>
                    <a:pt x="1" y="2447"/>
                  </a:lnTo>
                  <a:lnTo>
                    <a:pt x="20" y="2654"/>
                  </a:lnTo>
                  <a:lnTo>
                    <a:pt x="76" y="2879"/>
                  </a:lnTo>
                  <a:lnTo>
                    <a:pt x="133" y="3086"/>
                  </a:lnTo>
                  <a:lnTo>
                    <a:pt x="227" y="3293"/>
                  </a:lnTo>
                  <a:lnTo>
                    <a:pt x="321" y="3482"/>
                  </a:lnTo>
                  <a:lnTo>
                    <a:pt x="453" y="3670"/>
                  </a:lnTo>
                  <a:lnTo>
                    <a:pt x="603" y="3858"/>
                  </a:lnTo>
                  <a:lnTo>
                    <a:pt x="772" y="4027"/>
                  </a:lnTo>
                  <a:lnTo>
                    <a:pt x="772" y="4027"/>
                  </a:lnTo>
                  <a:lnTo>
                    <a:pt x="942" y="4159"/>
                  </a:lnTo>
                  <a:lnTo>
                    <a:pt x="1111" y="4272"/>
                  </a:lnTo>
                  <a:lnTo>
                    <a:pt x="1299" y="4366"/>
                  </a:lnTo>
                  <a:lnTo>
                    <a:pt x="1487" y="4460"/>
                  </a:lnTo>
                  <a:lnTo>
                    <a:pt x="1694" y="4516"/>
                  </a:lnTo>
                  <a:lnTo>
                    <a:pt x="1883" y="4554"/>
                  </a:lnTo>
                  <a:lnTo>
                    <a:pt x="2089" y="4592"/>
                  </a:lnTo>
                  <a:lnTo>
                    <a:pt x="2296" y="4592"/>
                  </a:lnTo>
                  <a:lnTo>
                    <a:pt x="2296" y="4592"/>
                  </a:lnTo>
                  <a:lnTo>
                    <a:pt x="2522" y="4592"/>
                  </a:lnTo>
                  <a:lnTo>
                    <a:pt x="2767" y="4554"/>
                  </a:lnTo>
                  <a:lnTo>
                    <a:pt x="2993" y="4479"/>
                  </a:lnTo>
                  <a:lnTo>
                    <a:pt x="3218" y="4404"/>
                  </a:lnTo>
                  <a:lnTo>
                    <a:pt x="3425" y="4291"/>
                  </a:lnTo>
                  <a:lnTo>
                    <a:pt x="3632" y="4159"/>
                  </a:lnTo>
                  <a:lnTo>
                    <a:pt x="3839" y="4008"/>
                  </a:lnTo>
                  <a:lnTo>
                    <a:pt x="4009" y="3820"/>
                  </a:lnTo>
                  <a:lnTo>
                    <a:pt x="4009" y="3820"/>
                  </a:lnTo>
                  <a:lnTo>
                    <a:pt x="4159" y="3632"/>
                  </a:lnTo>
                  <a:lnTo>
                    <a:pt x="4291" y="3444"/>
                  </a:lnTo>
                  <a:lnTo>
                    <a:pt x="4385" y="3237"/>
                  </a:lnTo>
                  <a:lnTo>
                    <a:pt x="4460" y="3030"/>
                  </a:lnTo>
                  <a:lnTo>
                    <a:pt x="4536" y="2823"/>
                  </a:lnTo>
                  <a:lnTo>
                    <a:pt x="4573" y="2597"/>
                  </a:lnTo>
                  <a:lnTo>
                    <a:pt x="4592" y="2371"/>
                  </a:lnTo>
                  <a:lnTo>
                    <a:pt x="4573" y="2164"/>
                  </a:lnTo>
                  <a:lnTo>
                    <a:pt x="4554" y="1939"/>
                  </a:lnTo>
                  <a:lnTo>
                    <a:pt x="4517" y="1732"/>
                  </a:lnTo>
                  <a:lnTo>
                    <a:pt x="4441" y="1506"/>
                  </a:lnTo>
                  <a:lnTo>
                    <a:pt x="4366" y="1299"/>
                  </a:lnTo>
                  <a:lnTo>
                    <a:pt x="4253" y="1111"/>
                  </a:lnTo>
                  <a:lnTo>
                    <a:pt x="4122" y="923"/>
                  </a:lnTo>
                  <a:lnTo>
                    <a:pt x="3971" y="753"/>
                  </a:lnTo>
                  <a:lnTo>
                    <a:pt x="3821" y="584"/>
                  </a:lnTo>
                  <a:lnTo>
                    <a:pt x="3821" y="584"/>
                  </a:lnTo>
                  <a:lnTo>
                    <a:pt x="3651" y="452"/>
                  </a:lnTo>
                  <a:lnTo>
                    <a:pt x="3463" y="321"/>
                  </a:lnTo>
                  <a:lnTo>
                    <a:pt x="3275" y="226"/>
                  </a:lnTo>
                  <a:lnTo>
                    <a:pt x="3087" y="151"/>
                  </a:lnTo>
                  <a:lnTo>
                    <a:pt x="2899" y="95"/>
                  </a:lnTo>
                  <a:lnTo>
                    <a:pt x="2692" y="38"/>
                  </a:lnTo>
                  <a:lnTo>
                    <a:pt x="2503" y="20"/>
                  </a:lnTo>
                  <a:lnTo>
                    <a:pt x="22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42"/>
            <p:cNvSpPr/>
            <p:nvPr/>
          </p:nvSpPr>
          <p:spPr>
            <a:xfrm>
              <a:off x="1885850" y="2717550"/>
              <a:ext cx="61175" cy="61175"/>
            </a:xfrm>
            <a:custGeom>
              <a:avLst/>
              <a:gdLst/>
              <a:ahLst/>
              <a:cxnLst/>
              <a:rect l="l" t="t" r="r" b="b"/>
              <a:pathLst>
                <a:path w="2447" h="2447" extrusionOk="0">
                  <a:moveTo>
                    <a:pt x="1092" y="0"/>
                  </a:moveTo>
                  <a:lnTo>
                    <a:pt x="960" y="19"/>
                  </a:lnTo>
                  <a:lnTo>
                    <a:pt x="847" y="57"/>
                  </a:lnTo>
                  <a:lnTo>
                    <a:pt x="734" y="94"/>
                  </a:lnTo>
                  <a:lnTo>
                    <a:pt x="602" y="170"/>
                  </a:lnTo>
                  <a:lnTo>
                    <a:pt x="508" y="226"/>
                  </a:lnTo>
                  <a:lnTo>
                    <a:pt x="395" y="320"/>
                  </a:lnTo>
                  <a:lnTo>
                    <a:pt x="301" y="414"/>
                  </a:lnTo>
                  <a:lnTo>
                    <a:pt x="226" y="508"/>
                  </a:lnTo>
                  <a:lnTo>
                    <a:pt x="151" y="621"/>
                  </a:lnTo>
                  <a:lnTo>
                    <a:pt x="94" y="715"/>
                  </a:lnTo>
                  <a:lnTo>
                    <a:pt x="57" y="828"/>
                  </a:lnTo>
                  <a:lnTo>
                    <a:pt x="19" y="941"/>
                  </a:lnTo>
                  <a:lnTo>
                    <a:pt x="0" y="1073"/>
                  </a:lnTo>
                  <a:lnTo>
                    <a:pt x="0" y="1186"/>
                  </a:lnTo>
                  <a:lnTo>
                    <a:pt x="0" y="1299"/>
                  </a:lnTo>
                  <a:lnTo>
                    <a:pt x="0" y="1412"/>
                  </a:lnTo>
                  <a:lnTo>
                    <a:pt x="38" y="1543"/>
                  </a:lnTo>
                  <a:lnTo>
                    <a:pt x="76" y="1656"/>
                  </a:lnTo>
                  <a:lnTo>
                    <a:pt x="113" y="1750"/>
                  </a:lnTo>
                  <a:lnTo>
                    <a:pt x="170" y="1863"/>
                  </a:lnTo>
                  <a:lnTo>
                    <a:pt x="245" y="1957"/>
                  </a:lnTo>
                  <a:lnTo>
                    <a:pt x="320" y="2051"/>
                  </a:lnTo>
                  <a:lnTo>
                    <a:pt x="414" y="2145"/>
                  </a:lnTo>
                  <a:lnTo>
                    <a:pt x="584" y="2277"/>
                  </a:lnTo>
                  <a:lnTo>
                    <a:pt x="791" y="2371"/>
                  </a:lnTo>
                  <a:lnTo>
                    <a:pt x="998" y="2428"/>
                  </a:lnTo>
                  <a:lnTo>
                    <a:pt x="1223" y="2446"/>
                  </a:lnTo>
                  <a:lnTo>
                    <a:pt x="1355" y="2446"/>
                  </a:lnTo>
                  <a:lnTo>
                    <a:pt x="1468" y="2428"/>
                  </a:lnTo>
                  <a:lnTo>
                    <a:pt x="1600" y="2390"/>
                  </a:lnTo>
                  <a:lnTo>
                    <a:pt x="1713" y="2352"/>
                  </a:lnTo>
                  <a:lnTo>
                    <a:pt x="1825" y="2296"/>
                  </a:lnTo>
                  <a:lnTo>
                    <a:pt x="1938" y="2221"/>
                  </a:lnTo>
                  <a:lnTo>
                    <a:pt x="2051" y="2145"/>
                  </a:lnTo>
                  <a:lnTo>
                    <a:pt x="2145" y="2032"/>
                  </a:lnTo>
                  <a:lnTo>
                    <a:pt x="2221" y="1938"/>
                  </a:lnTo>
                  <a:lnTo>
                    <a:pt x="2277" y="1844"/>
                  </a:lnTo>
                  <a:lnTo>
                    <a:pt x="2333" y="1731"/>
                  </a:lnTo>
                  <a:lnTo>
                    <a:pt x="2390" y="1618"/>
                  </a:lnTo>
                  <a:lnTo>
                    <a:pt x="2409" y="1506"/>
                  </a:lnTo>
                  <a:lnTo>
                    <a:pt x="2446" y="1393"/>
                  </a:lnTo>
                  <a:lnTo>
                    <a:pt x="2446" y="1148"/>
                  </a:lnTo>
                  <a:lnTo>
                    <a:pt x="2409" y="922"/>
                  </a:lnTo>
                  <a:lnTo>
                    <a:pt x="2371" y="809"/>
                  </a:lnTo>
                  <a:lnTo>
                    <a:pt x="2333" y="697"/>
                  </a:lnTo>
                  <a:lnTo>
                    <a:pt x="2277" y="584"/>
                  </a:lnTo>
                  <a:lnTo>
                    <a:pt x="2202" y="490"/>
                  </a:lnTo>
                  <a:lnTo>
                    <a:pt x="2126" y="395"/>
                  </a:lnTo>
                  <a:lnTo>
                    <a:pt x="2032" y="301"/>
                  </a:lnTo>
                  <a:lnTo>
                    <a:pt x="1844" y="170"/>
                  </a:lnTo>
                  <a:lnTo>
                    <a:pt x="1656" y="76"/>
                  </a:lnTo>
                  <a:lnTo>
                    <a:pt x="1430" y="19"/>
                  </a:lnTo>
                  <a:lnTo>
                    <a:pt x="12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42"/>
            <p:cNvSpPr/>
            <p:nvPr/>
          </p:nvSpPr>
          <p:spPr>
            <a:xfrm>
              <a:off x="1885850" y="2717550"/>
              <a:ext cx="61175" cy="61175"/>
            </a:xfrm>
            <a:custGeom>
              <a:avLst/>
              <a:gdLst/>
              <a:ahLst/>
              <a:cxnLst/>
              <a:rect l="l" t="t" r="r" b="b"/>
              <a:pathLst>
                <a:path w="2447" h="2447" fill="none" extrusionOk="0">
                  <a:moveTo>
                    <a:pt x="1223" y="0"/>
                  </a:moveTo>
                  <a:lnTo>
                    <a:pt x="1223" y="0"/>
                  </a:lnTo>
                  <a:lnTo>
                    <a:pt x="1092" y="0"/>
                  </a:lnTo>
                  <a:lnTo>
                    <a:pt x="960" y="19"/>
                  </a:lnTo>
                  <a:lnTo>
                    <a:pt x="847" y="57"/>
                  </a:lnTo>
                  <a:lnTo>
                    <a:pt x="734" y="94"/>
                  </a:lnTo>
                  <a:lnTo>
                    <a:pt x="602" y="170"/>
                  </a:lnTo>
                  <a:lnTo>
                    <a:pt x="508" y="226"/>
                  </a:lnTo>
                  <a:lnTo>
                    <a:pt x="395" y="320"/>
                  </a:lnTo>
                  <a:lnTo>
                    <a:pt x="301" y="414"/>
                  </a:lnTo>
                  <a:lnTo>
                    <a:pt x="301" y="414"/>
                  </a:lnTo>
                  <a:lnTo>
                    <a:pt x="226" y="508"/>
                  </a:lnTo>
                  <a:lnTo>
                    <a:pt x="151" y="621"/>
                  </a:lnTo>
                  <a:lnTo>
                    <a:pt x="94" y="715"/>
                  </a:lnTo>
                  <a:lnTo>
                    <a:pt x="57" y="828"/>
                  </a:lnTo>
                  <a:lnTo>
                    <a:pt x="19" y="941"/>
                  </a:lnTo>
                  <a:lnTo>
                    <a:pt x="0" y="1073"/>
                  </a:lnTo>
                  <a:lnTo>
                    <a:pt x="0" y="1186"/>
                  </a:lnTo>
                  <a:lnTo>
                    <a:pt x="0" y="1299"/>
                  </a:lnTo>
                  <a:lnTo>
                    <a:pt x="0" y="1412"/>
                  </a:lnTo>
                  <a:lnTo>
                    <a:pt x="38" y="1543"/>
                  </a:lnTo>
                  <a:lnTo>
                    <a:pt x="76" y="1656"/>
                  </a:lnTo>
                  <a:lnTo>
                    <a:pt x="113" y="1750"/>
                  </a:lnTo>
                  <a:lnTo>
                    <a:pt x="170" y="1863"/>
                  </a:lnTo>
                  <a:lnTo>
                    <a:pt x="245" y="1957"/>
                  </a:lnTo>
                  <a:lnTo>
                    <a:pt x="320" y="2051"/>
                  </a:lnTo>
                  <a:lnTo>
                    <a:pt x="414" y="2145"/>
                  </a:lnTo>
                  <a:lnTo>
                    <a:pt x="414" y="2145"/>
                  </a:lnTo>
                  <a:lnTo>
                    <a:pt x="584" y="2277"/>
                  </a:lnTo>
                  <a:lnTo>
                    <a:pt x="791" y="2371"/>
                  </a:lnTo>
                  <a:lnTo>
                    <a:pt x="998" y="2428"/>
                  </a:lnTo>
                  <a:lnTo>
                    <a:pt x="1223" y="2446"/>
                  </a:lnTo>
                  <a:lnTo>
                    <a:pt x="1223" y="2446"/>
                  </a:lnTo>
                  <a:lnTo>
                    <a:pt x="1355" y="2446"/>
                  </a:lnTo>
                  <a:lnTo>
                    <a:pt x="1468" y="2428"/>
                  </a:lnTo>
                  <a:lnTo>
                    <a:pt x="1600" y="2390"/>
                  </a:lnTo>
                  <a:lnTo>
                    <a:pt x="1713" y="2352"/>
                  </a:lnTo>
                  <a:lnTo>
                    <a:pt x="1825" y="2296"/>
                  </a:lnTo>
                  <a:lnTo>
                    <a:pt x="1938" y="2221"/>
                  </a:lnTo>
                  <a:lnTo>
                    <a:pt x="2051" y="2145"/>
                  </a:lnTo>
                  <a:lnTo>
                    <a:pt x="2145" y="2032"/>
                  </a:lnTo>
                  <a:lnTo>
                    <a:pt x="2145" y="2032"/>
                  </a:lnTo>
                  <a:lnTo>
                    <a:pt x="2221" y="1938"/>
                  </a:lnTo>
                  <a:lnTo>
                    <a:pt x="2277" y="1844"/>
                  </a:lnTo>
                  <a:lnTo>
                    <a:pt x="2333" y="1731"/>
                  </a:lnTo>
                  <a:lnTo>
                    <a:pt x="2390" y="1618"/>
                  </a:lnTo>
                  <a:lnTo>
                    <a:pt x="2409" y="1506"/>
                  </a:lnTo>
                  <a:lnTo>
                    <a:pt x="2446" y="1393"/>
                  </a:lnTo>
                  <a:lnTo>
                    <a:pt x="2446" y="1148"/>
                  </a:lnTo>
                  <a:lnTo>
                    <a:pt x="2409" y="922"/>
                  </a:lnTo>
                  <a:lnTo>
                    <a:pt x="2371" y="809"/>
                  </a:lnTo>
                  <a:lnTo>
                    <a:pt x="2333" y="697"/>
                  </a:lnTo>
                  <a:lnTo>
                    <a:pt x="2277" y="584"/>
                  </a:lnTo>
                  <a:lnTo>
                    <a:pt x="2202" y="490"/>
                  </a:lnTo>
                  <a:lnTo>
                    <a:pt x="2126" y="395"/>
                  </a:lnTo>
                  <a:lnTo>
                    <a:pt x="2032" y="301"/>
                  </a:lnTo>
                  <a:lnTo>
                    <a:pt x="2032" y="301"/>
                  </a:lnTo>
                  <a:lnTo>
                    <a:pt x="1844" y="170"/>
                  </a:lnTo>
                  <a:lnTo>
                    <a:pt x="1656" y="76"/>
                  </a:lnTo>
                  <a:lnTo>
                    <a:pt x="1430" y="19"/>
                  </a:lnTo>
                  <a:lnTo>
                    <a:pt x="122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42"/>
            <p:cNvSpPr/>
            <p:nvPr/>
          </p:nvSpPr>
          <p:spPr>
            <a:xfrm>
              <a:off x="1952175" y="2568425"/>
              <a:ext cx="87050" cy="87525"/>
            </a:xfrm>
            <a:custGeom>
              <a:avLst/>
              <a:gdLst/>
              <a:ahLst/>
              <a:cxnLst/>
              <a:rect l="l" t="t" r="r" b="b"/>
              <a:pathLst>
                <a:path w="3482" h="3501" extrusionOk="0">
                  <a:moveTo>
                    <a:pt x="1731" y="1"/>
                  </a:moveTo>
                  <a:lnTo>
                    <a:pt x="1562" y="20"/>
                  </a:lnTo>
                  <a:lnTo>
                    <a:pt x="1374" y="38"/>
                  </a:lnTo>
                  <a:lnTo>
                    <a:pt x="1204" y="95"/>
                  </a:lnTo>
                  <a:lnTo>
                    <a:pt x="1035" y="151"/>
                  </a:lnTo>
                  <a:lnTo>
                    <a:pt x="866" y="245"/>
                  </a:lnTo>
                  <a:lnTo>
                    <a:pt x="715" y="339"/>
                  </a:lnTo>
                  <a:lnTo>
                    <a:pt x="565" y="452"/>
                  </a:lnTo>
                  <a:lnTo>
                    <a:pt x="433" y="603"/>
                  </a:lnTo>
                  <a:lnTo>
                    <a:pt x="320" y="735"/>
                  </a:lnTo>
                  <a:lnTo>
                    <a:pt x="226" y="885"/>
                  </a:lnTo>
                  <a:lnTo>
                    <a:pt x="151" y="1036"/>
                  </a:lnTo>
                  <a:lnTo>
                    <a:pt x="76" y="1205"/>
                  </a:lnTo>
                  <a:lnTo>
                    <a:pt x="38" y="1356"/>
                  </a:lnTo>
                  <a:lnTo>
                    <a:pt x="0" y="1525"/>
                  </a:lnTo>
                  <a:lnTo>
                    <a:pt x="0" y="1694"/>
                  </a:lnTo>
                  <a:lnTo>
                    <a:pt x="0" y="1864"/>
                  </a:lnTo>
                  <a:lnTo>
                    <a:pt x="19" y="2033"/>
                  </a:lnTo>
                  <a:lnTo>
                    <a:pt x="57" y="2183"/>
                  </a:lnTo>
                  <a:lnTo>
                    <a:pt x="94" y="2353"/>
                  </a:lnTo>
                  <a:lnTo>
                    <a:pt x="170" y="2503"/>
                  </a:lnTo>
                  <a:lnTo>
                    <a:pt x="245" y="2654"/>
                  </a:lnTo>
                  <a:lnTo>
                    <a:pt x="339" y="2804"/>
                  </a:lnTo>
                  <a:lnTo>
                    <a:pt x="452" y="2936"/>
                  </a:lnTo>
                  <a:lnTo>
                    <a:pt x="584" y="3068"/>
                  </a:lnTo>
                  <a:lnTo>
                    <a:pt x="715" y="3162"/>
                  </a:lnTo>
                  <a:lnTo>
                    <a:pt x="847" y="3256"/>
                  </a:lnTo>
                  <a:lnTo>
                    <a:pt x="979" y="3331"/>
                  </a:lnTo>
                  <a:lnTo>
                    <a:pt x="1129" y="3388"/>
                  </a:lnTo>
                  <a:lnTo>
                    <a:pt x="1280" y="3444"/>
                  </a:lnTo>
                  <a:lnTo>
                    <a:pt x="1430" y="3482"/>
                  </a:lnTo>
                  <a:lnTo>
                    <a:pt x="1581" y="3500"/>
                  </a:lnTo>
                  <a:lnTo>
                    <a:pt x="1919" y="3500"/>
                  </a:lnTo>
                  <a:lnTo>
                    <a:pt x="2089" y="3463"/>
                  </a:lnTo>
                  <a:lnTo>
                    <a:pt x="2277" y="3425"/>
                  </a:lnTo>
                  <a:lnTo>
                    <a:pt x="2446" y="3350"/>
                  </a:lnTo>
                  <a:lnTo>
                    <a:pt x="2616" y="3275"/>
                  </a:lnTo>
                  <a:lnTo>
                    <a:pt x="2766" y="3162"/>
                  </a:lnTo>
                  <a:lnTo>
                    <a:pt x="2917" y="3049"/>
                  </a:lnTo>
                  <a:lnTo>
                    <a:pt x="3048" y="2917"/>
                  </a:lnTo>
                  <a:lnTo>
                    <a:pt x="3161" y="2767"/>
                  </a:lnTo>
                  <a:lnTo>
                    <a:pt x="3255" y="2616"/>
                  </a:lnTo>
                  <a:lnTo>
                    <a:pt x="3331" y="2466"/>
                  </a:lnTo>
                  <a:lnTo>
                    <a:pt x="3387" y="2315"/>
                  </a:lnTo>
                  <a:lnTo>
                    <a:pt x="3444" y="2146"/>
                  </a:lnTo>
                  <a:lnTo>
                    <a:pt x="3462" y="1976"/>
                  </a:lnTo>
                  <a:lnTo>
                    <a:pt x="3481" y="1807"/>
                  </a:lnTo>
                  <a:lnTo>
                    <a:pt x="3481" y="1657"/>
                  </a:lnTo>
                  <a:lnTo>
                    <a:pt x="3462" y="1487"/>
                  </a:lnTo>
                  <a:lnTo>
                    <a:pt x="3425" y="1318"/>
                  </a:lnTo>
                  <a:lnTo>
                    <a:pt x="3368" y="1149"/>
                  </a:lnTo>
                  <a:lnTo>
                    <a:pt x="3312" y="998"/>
                  </a:lnTo>
                  <a:lnTo>
                    <a:pt x="3237" y="847"/>
                  </a:lnTo>
                  <a:lnTo>
                    <a:pt x="3143" y="716"/>
                  </a:lnTo>
                  <a:lnTo>
                    <a:pt x="3030" y="565"/>
                  </a:lnTo>
                  <a:lnTo>
                    <a:pt x="2898" y="452"/>
                  </a:lnTo>
                  <a:lnTo>
                    <a:pt x="2766" y="339"/>
                  </a:lnTo>
                  <a:lnTo>
                    <a:pt x="2634" y="264"/>
                  </a:lnTo>
                  <a:lnTo>
                    <a:pt x="2484" y="189"/>
                  </a:lnTo>
                  <a:lnTo>
                    <a:pt x="2352" y="114"/>
                  </a:lnTo>
                  <a:lnTo>
                    <a:pt x="2202" y="76"/>
                  </a:lnTo>
                  <a:lnTo>
                    <a:pt x="2051" y="38"/>
                  </a:lnTo>
                  <a:lnTo>
                    <a:pt x="1901" y="20"/>
                  </a:lnTo>
                  <a:lnTo>
                    <a:pt x="17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42"/>
            <p:cNvSpPr/>
            <p:nvPr/>
          </p:nvSpPr>
          <p:spPr>
            <a:xfrm>
              <a:off x="1952175" y="2568425"/>
              <a:ext cx="87050" cy="87525"/>
            </a:xfrm>
            <a:custGeom>
              <a:avLst/>
              <a:gdLst/>
              <a:ahLst/>
              <a:cxnLst/>
              <a:rect l="l" t="t" r="r" b="b"/>
              <a:pathLst>
                <a:path w="3482" h="3501" fill="none" extrusionOk="0">
                  <a:moveTo>
                    <a:pt x="1731" y="1"/>
                  </a:moveTo>
                  <a:lnTo>
                    <a:pt x="1731" y="1"/>
                  </a:lnTo>
                  <a:lnTo>
                    <a:pt x="1562" y="20"/>
                  </a:lnTo>
                  <a:lnTo>
                    <a:pt x="1374" y="38"/>
                  </a:lnTo>
                  <a:lnTo>
                    <a:pt x="1204" y="95"/>
                  </a:lnTo>
                  <a:lnTo>
                    <a:pt x="1035" y="151"/>
                  </a:lnTo>
                  <a:lnTo>
                    <a:pt x="866" y="245"/>
                  </a:lnTo>
                  <a:lnTo>
                    <a:pt x="715" y="339"/>
                  </a:lnTo>
                  <a:lnTo>
                    <a:pt x="565" y="452"/>
                  </a:lnTo>
                  <a:lnTo>
                    <a:pt x="433" y="603"/>
                  </a:lnTo>
                  <a:lnTo>
                    <a:pt x="433" y="603"/>
                  </a:lnTo>
                  <a:lnTo>
                    <a:pt x="320" y="735"/>
                  </a:lnTo>
                  <a:lnTo>
                    <a:pt x="226" y="885"/>
                  </a:lnTo>
                  <a:lnTo>
                    <a:pt x="151" y="1036"/>
                  </a:lnTo>
                  <a:lnTo>
                    <a:pt x="76" y="1205"/>
                  </a:lnTo>
                  <a:lnTo>
                    <a:pt x="38" y="1356"/>
                  </a:lnTo>
                  <a:lnTo>
                    <a:pt x="0" y="1525"/>
                  </a:lnTo>
                  <a:lnTo>
                    <a:pt x="0" y="1694"/>
                  </a:lnTo>
                  <a:lnTo>
                    <a:pt x="0" y="1864"/>
                  </a:lnTo>
                  <a:lnTo>
                    <a:pt x="19" y="2033"/>
                  </a:lnTo>
                  <a:lnTo>
                    <a:pt x="57" y="2183"/>
                  </a:lnTo>
                  <a:lnTo>
                    <a:pt x="94" y="2353"/>
                  </a:lnTo>
                  <a:lnTo>
                    <a:pt x="170" y="2503"/>
                  </a:lnTo>
                  <a:lnTo>
                    <a:pt x="245" y="2654"/>
                  </a:lnTo>
                  <a:lnTo>
                    <a:pt x="339" y="2804"/>
                  </a:lnTo>
                  <a:lnTo>
                    <a:pt x="452" y="2936"/>
                  </a:lnTo>
                  <a:lnTo>
                    <a:pt x="584" y="3068"/>
                  </a:lnTo>
                  <a:lnTo>
                    <a:pt x="584" y="3068"/>
                  </a:lnTo>
                  <a:lnTo>
                    <a:pt x="715" y="3162"/>
                  </a:lnTo>
                  <a:lnTo>
                    <a:pt x="847" y="3256"/>
                  </a:lnTo>
                  <a:lnTo>
                    <a:pt x="979" y="3331"/>
                  </a:lnTo>
                  <a:lnTo>
                    <a:pt x="1129" y="3388"/>
                  </a:lnTo>
                  <a:lnTo>
                    <a:pt x="1280" y="3444"/>
                  </a:lnTo>
                  <a:lnTo>
                    <a:pt x="1430" y="3482"/>
                  </a:lnTo>
                  <a:lnTo>
                    <a:pt x="1581" y="3500"/>
                  </a:lnTo>
                  <a:lnTo>
                    <a:pt x="1731" y="3500"/>
                  </a:lnTo>
                  <a:lnTo>
                    <a:pt x="1731" y="3500"/>
                  </a:lnTo>
                  <a:lnTo>
                    <a:pt x="1919" y="3500"/>
                  </a:lnTo>
                  <a:lnTo>
                    <a:pt x="2089" y="3463"/>
                  </a:lnTo>
                  <a:lnTo>
                    <a:pt x="2277" y="3425"/>
                  </a:lnTo>
                  <a:lnTo>
                    <a:pt x="2446" y="3350"/>
                  </a:lnTo>
                  <a:lnTo>
                    <a:pt x="2616" y="3275"/>
                  </a:lnTo>
                  <a:lnTo>
                    <a:pt x="2766" y="3162"/>
                  </a:lnTo>
                  <a:lnTo>
                    <a:pt x="2917" y="3049"/>
                  </a:lnTo>
                  <a:lnTo>
                    <a:pt x="3048" y="2917"/>
                  </a:lnTo>
                  <a:lnTo>
                    <a:pt x="3048" y="2917"/>
                  </a:lnTo>
                  <a:lnTo>
                    <a:pt x="3161" y="2767"/>
                  </a:lnTo>
                  <a:lnTo>
                    <a:pt x="3255" y="2616"/>
                  </a:lnTo>
                  <a:lnTo>
                    <a:pt x="3331" y="2466"/>
                  </a:lnTo>
                  <a:lnTo>
                    <a:pt x="3387" y="2315"/>
                  </a:lnTo>
                  <a:lnTo>
                    <a:pt x="3444" y="2146"/>
                  </a:lnTo>
                  <a:lnTo>
                    <a:pt x="3462" y="1976"/>
                  </a:lnTo>
                  <a:lnTo>
                    <a:pt x="3481" y="1807"/>
                  </a:lnTo>
                  <a:lnTo>
                    <a:pt x="3481" y="1657"/>
                  </a:lnTo>
                  <a:lnTo>
                    <a:pt x="3462" y="1487"/>
                  </a:lnTo>
                  <a:lnTo>
                    <a:pt x="3425" y="1318"/>
                  </a:lnTo>
                  <a:lnTo>
                    <a:pt x="3368" y="1149"/>
                  </a:lnTo>
                  <a:lnTo>
                    <a:pt x="3312" y="998"/>
                  </a:lnTo>
                  <a:lnTo>
                    <a:pt x="3237" y="847"/>
                  </a:lnTo>
                  <a:lnTo>
                    <a:pt x="3143" y="716"/>
                  </a:lnTo>
                  <a:lnTo>
                    <a:pt x="3030" y="565"/>
                  </a:lnTo>
                  <a:lnTo>
                    <a:pt x="2898" y="452"/>
                  </a:lnTo>
                  <a:lnTo>
                    <a:pt x="2898" y="452"/>
                  </a:lnTo>
                  <a:lnTo>
                    <a:pt x="2766" y="339"/>
                  </a:lnTo>
                  <a:lnTo>
                    <a:pt x="2634" y="264"/>
                  </a:lnTo>
                  <a:lnTo>
                    <a:pt x="2484" y="189"/>
                  </a:lnTo>
                  <a:lnTo>
                    <a:pt x="2352" y="114"/>
                  </a:lnTo>
                  <a:lnTo>
                    <a:pt x="2202" y="76"/>
                  </a:lnTo>
                  <a:lnTo>
                    <a:pt x="2051" y="38"/>
                  </a:lnTo>
                  <a:lnTo>
                    <a:pt x="1901" y="20"/>
                  </a:lnTo>
                  <a:lnTo>
                    <a:pt x="17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42"/>
            <p:cNvSpPr/>
            <p:nvPr/>
          </p:nvSpPr>
          <p:spPr>
            <a:xfrm>
              <a:off x="1768250" y="2753775"/>
              <a:ext cx="103500" cy="71975"/>
            </a:xfrm>
            <a:custGeom>
              <a:avLst/>
              <a:gdLst/>
              <a:ahLst/>
              <a:cxnLst/>
              <a:rect l="l" t="t" r="r" b="b"/>
              <a:pathLst>
                <a:path w="4140" h="2879" extrusionOk="0">
                  <a:moveTo>
                    <a:pt x="38" y="0"/>
                  </a:moveTo>
                  <a:lnTo>
                    <a:pt x="0" y="19"/>
                  </a:lnTo>
                  <a:lnTo>
                    <a:pt x="0" y="57"/>
                  </a:lnTo>
                  <a:lnTo>
                    <a:pt x="0" y="113"/>
                  </a:lnTo>
                  <a:lnTo>
                    <a:pt x="76" y="264"/>
                  </a:lnTo>
                  <a:lnTo>
                    <a:pt x="245" y="433"/>
                  </a:lnTo>
                  <a:lnTo>
                    <a:pt x="452" y="659"/>
                  </a:lnTo>
                  <a:lnTo>
                    <a:pt x="734" y="903"/>
                  </a:lnTo>
                  <a:lnTo>
                    <a:pt x="1073" y="1167"/>
                  </a:lnTo>
                  <a:lnTo>
                    <a:pt x="1449" y="1449"/>
                  </a:lnTo>
                  <a:lnTo>
                    <a:pt x="1844" y="1750"/>
                  </a:lnTo>
                  <a:lnTo>
                    <a:pt x="2221" y="1995"/>
                  </a:lnTo>
                  <a:lnTo>
                    <a:pt x="2559" y="2202"/>
                  </a:lnTo>
                  <a:lnTo>
                    <a:pt x="2898" y="2409"/>
                  </a:lnTo>
                  <a:lnTo>
                    <a:pt x="3199" y="2578"/>
                  </a:lnTo>
                  <a:lnTo>
                    <a:pt x="3481" y="2710"/>
                  </a:lnTo>
                  <a:lnTo>
                    <a:pt x="3707" y="2804"/>
                  </a:lnTo>
                  <a:lnTo>
                    <a:pt x="3895" y="2860"/>
                  </a:lnTo>
                  <a:lnTo>
                    <a:pt x="4027" y="2879"/>
                  </a:lnTo>
                  <a:lnTo>
                    <a:pt x="4083" y="2879"/>
                  </a:lnTo>
                  <a:lnTo>
                    <a:pt x="4121" y="2860"/>
                  </a:lnTo>
                  <a:lnTo>
                    <a:pt x="4140" y="2804"/>
                  </a:lnTo>
                  <a:lnTo>
                    <a:pt x="4121" y="2766"/>
                  </a:lnTo>
                  <a:lnTo>
                    <a:pt x="4046" y="2616"/>
                  </a:lnTo>
                  <a:lnTo>
                    <a:pt x="3895" y="2446"/>
                  </a:lnTo>
                  <a:lnTo>
                    <a:pt x="3669" y="2220"/>
                  </a:lnTo>
                  <a:lnTo>
                    <a:pt x="3387" y="1976"/>
                  </a:lnTo>
                  <a:lnTo>
                    <a:pt x="3067" y="1712"/>
                  </a:lnTo>
                  <a:lnTo>
                    <a:pt x="2691" y="1430"/>
                  </a:lnTo>
                  <a:lnTo>
                    <a:pt x="2277" y="1129"/>
                  </a:lnTo>
                  <a:lnTo>
                    <a:pt x="1901" y="884"/>
                  </a:lnTo>
                  <a:lnTo>
                    <a:pt x="1562" y="678"/>
                  </a:lnTo>
                  <a:lnTo>
                    <a:pt x="1223" y="471"/>
                  </a:lnTo>
                  <a:lnTo>
                    <a:pt x="922" y="301"/>
                  </a:lnTo>
                  <a:lnTo>
                    <a:pt x="659" y="169"/>
                  </a:lnTo>
                  <a:lnTo>
                    <a:pt x="414" y="75"/>
                  </a:lnTo>
                  <a:lnTo>
                    <a:pt x="226" y="19"/>
                  </a:lnTo>
                  <a:lnTo>
                    <a:pt x="9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42"/>
            <p:cNvSpPr/>
            <p:nvPr/>
          </p:nvSpPr>
          <p:spPr>
            <a:xfrm>
              <a:off x="1721200" y="2801275"/>
              <a:ext cx="16025" cy="23075"/>
            </a:xfrm>
            <a:custGeom>
              <a:avLst/>
              <a:gdLst/>
              <a:ahLst/>
              <a:cxnLst/>
              <a:rect l="l" t="t" r="r" b="b"/>
              <a:pathLst>
                <a:path w="641" h="923" extrusionOk="0">
                  <a:moveTo>
                    <a:pt x="641" y="1"/>
                  </a:moveTo>
                  <a:lnTo>
                    <a:pt x="1" y="922"/>
                  </a:lnTo>
                  <a:lnTo>
                    <a:pt x="1" y="922"/>
                  </a:lnTo>
                  <a:lnTo>
                    <a:pt x="1" y="922"/>
                  </a:lnTo>
                  <a:lnTo>
                    <a:pt x="641" y="1"/>
                  </a:lnTo>
                  <a:lnTo>
                    <a:pt x="641" y="1"/>
                  </a:lnTo>
                  <a:close/>
                </a:path>
              </a:pathLst>
            </a:custGeom>
            <a:solidFill>
              <a:srgbClr val="F3E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42"/>
            <p:cNvSpPr/>
            <p:nvPr/>
          </p:nvSpPr>
          <p:spPr>
            <a:xfrm>
              <a:off x="1721200" y="2801275"/>
              <a:ext cx="16025" cy="23075"/>
            </a:xfrm>
            <a:custGeom>
              <a:avLst/>
              <a:gdLst/>
              <a:ahLst/>
              <a:cxnLst/>
              <a:rect l="l" t="t" r="r" b="b"/>
              <a:pathLst>
                <a:path w="641" h="923" fill="none" extrusionOk="0">
                  <a:moveTo>
                    <a:pt x="641" y="1"/>
                  </a:moveTo>
                  <a:lnTo>
                    <a:pt x="1" y="922"/>
                  </a:lnTo>
                  <a:lnTo>
                    <a:pt x="1" y="922"/>
                  </a:lnTo>
                  <a:lnTo>
                    <a:pt x="1" y="922"/>
                  </a:lnTo>
                  <a:lnTo>
                    <a:pt x="641" y="1"/>
                  </a:lnTo>
                  <a:lnTo>
                    <a:pt x="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42"/>
            <p:cNvSpPr/>
            <p:nvPr/>
          </p:nvSpPr>
          <p:spPr>
            <a:xfrm>
              <a:off x="1721200" y="2801275"/>
              <a:ext cx="117150" cy="78100"/>
            </a:xfrm>
            <a:custGeom>
              <a:avLst/>
              <a:gdLst/>
              <a:ahLst/>
              <a:cxnLst/>
              <a:rect l="l" t="t" r="r" b="b"/>
              <a:pathLst>
                <a:path w="4686" h="3124" extrusionOk="0">
                  <a:moveTo>
                    <a:pt x="641" y="1"/>
                  </a:moveTo>
                  <a:lnTo>
                    <a:pt x="1" y="922"/>
                  </a:lnTo>
                  <a:lnTo>
                    <a:pt x="509" y="1280"/>
                  </a:lnTo>
                  <a:lnTo>
                    <a:pt x="1055" y="1637"/>
                  </a:lnTo>
                  <a:lnTo>
                    <a:pt x="1732" y="2033"/>
                  </a:lnTo>
                  <a:lnTo>
                    <a:pt x="2466" y="2428"/>
                  </a:lnTo>
                  <a:lnTo>
                    <a:pt x="2842" y="2616"/>
                  </a:lnTo>
                  <a:lnTo>
                    <a:pt x="3199" y="2785"/>
                  </a:lnTo>
                  <a:lnTo>
                    <a:pt x="3557" y="2936"/>
                  </a:lnTo>
                  <a:lnTo>
                    <a:pt x="3896" y="3030"/>
                  </a:lnTo>
                  <a:lnTo>
                    <a:pt x="4197" y="3105"/>
                  </a:lnTo>
                  <a:lnTo>
                    <a:pt x="4347" y="3124"/>
                  </a:lnTo>
                  <a:lnTo>
                    <a:pt x="4479" y="3124"/>
                  </a:lnTo>
                  <a:lnTo>
                    <a:pt x="4686" y="2823"/>
                  </a:lnTo>
                  <a:lnTo>
                    <a:pt x="4328" y="2635"/>
                  </a:lnTo>
                  <a:lnTo>
                    <a:pt x="3914" y="2409"/>
                  </a:lnTo>
                  <a:lnTo>
                    <a:pt x="3369" y="2089"/>
                  </a:lnTo>
                  <a:lnTo>
                    <a:pt x="2748" y="1694"/>
                  </a:lnTo>
                  <a:lnTo>
                    <a:pt x="2071" y="1205"/>
                  </a:lnTo>
                  <a:lnTo>
                    <a:pt x="1713" y="941"/>
                  </a:lnTo>
                  <a:lnTo>
                    <a:pt x="1356" y="640"/>
                  </a:lnTo>
                  <a:lnTo>
                    <a:pt x="998" y="320"/>
                  </a:lnTo>
                  <a:lnTo>
                    <a:pt x="641"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42"/>
            <p:cNvSpPr/>
            <p:nvPr/>
          </p:nvSpPr>
          <p:spPr>
            <a:xfrm>
              <a:off x="1721200" y="2801275"/>
              <a:ext cx="117150" cy="78100"/>
            </a:xfrm>
            <a:custGeom>
              <a:avLst/>
              <a:gdLst/>
              <a:ahLst/>
              <a:cxnLst/>
              <a:rect l="l" t="t" r="r" b="b"/>
              <a:pathLst>
                <a:path w="4686" h="3124" fill="none" extrusionOk="0">
                  <a:moveTo>
                    <a:pt x="641" y="1"/>
                  </a:moveTo>
                  <a:lnTo>
                    <a:pt x="641" y="1"/>
                  </a:lnTo>
                  <a:lnTo>
                    <a:pt x="641" y="1"/>
                  </a:lnTo>
                  <a:lnTo>
                    <a:pt x="1" y="922"/>
                  </a:lnTo>
                  <a:lnTo>
                    <a:pt x="1" y="922"/>
                  </a:lnTo>
                  <a:lnTo>
                    <a:pt x="509" y="1280"/>
                  </a:lnTo>
                  <a:lnTo>
                    <a:pt x="1055" y="1637"/>
                  </a:lnTo>
                  <a:lnTo>
                    <a:pt x="1732" y="2033"/>
                  </a:lnTo>
                  <a:lnTo>
                    <a:pt x="2466" y="2428"/>
                  </a:lnTo>
                  <a:lnTo>
                    <a:pt x="2842" y="2616"/>
                  </a:lnTo>
                  <a:lnTo>
                    <a:pt x="3199" y="2785"/>
                  </a:lnTo>
                  <a:lnTo>
                    <a:pt x="3557" y="2936"/>
                  </a:lnTo>
                  <a:lnTo>
                    <a:pt x="3896" y="3030"/>
                  </a:lnTo>
                  <a:lnTo>
                    <a:pt x="4197" y="3105"/>
                  </a:lnTo>
                  <a:lnTo>
                    <a:pt x="4347" y="3124"/>
                  </a:lnTo>
                  <a:lnTo>
                    <a:pt x="4479" y="3124"/>
                  </a:lnTo>
                  <a:lnTo>
                    <a:pt x="4479" y="3124"/>
                  </a:lnTo>
                  <a:lnTo>
                    <a:pt x="4479" y="3124"/>
                  </a:lnTo>
                  <a:lnTo>
                    <a:pt x="4686" y="2823"/>
                  </a:lnTo>
                  <a:lnTo>
                    <a:pt x="4686" y="2823"/>
                  </a:lnTo>
                  <a:lnTo>
                    <a:pt x="4328" y="2635"/>
                  </a:lnTo>
                  <a:lnTo>
                    <a:pt x="3914" y="2409"/>
                  </a:lnTo>
                  <a:lnTo>
                    <a:pt x="3369" y="2089"/>
                  </a:lnTo>
                  <a:lnTo>
                    <a:pt x="2748" y="1694"/>
                  </a:lnTo>
                  <a:lnTo>
                    <a:pt x="2071" y="1205"/>
                  </a:lnTo>
                  <a:lnTo>
                    <a:pt x="1713" y="941"/>
                  </a:lnTo>
                  <a:lnTo>
                    <a:pt x="1356" y="640"/>
                  </a:lnTo>
                  <a:lnTo>
                    <a:pt x="998" y="320"/>
                  </a:lnTo>
                  <a:lnTo>
                    <a:pt x="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42"/>
            <p:cNvSpPr/>
            <p:nvPr/>
          </p:nvSpPr>
          <p:spPr>
            <a:xfrm>
              <a:off x="1419700" y="2968725"/>
              <a:ext cx="352325" cy="322250"/>
            </a:xfrm>
            <a:custGeom>
              <a:avLst/>
              <a:gdLst/>
              <a:ahLst/>
              <a:cxnLst/>
              <a:rect l="l" t="t" r="r" b="b"/>
              <a:pathLst>
                <a:path w="14093" h="12890" extrusionOk="0">
                  <a:moveTo>
                    <a:pt x="2822" y="1"/>
                  </a:moveTo>
                  <a:lnTo>
                    <a:pt x="2728" y="20"/>
                  </a:lnTo>
                  <a:lnTo>
                    <a:pt x="2709" y="39"/>
                  </a:lnTo>
                  <a:lnTo>
                    <a:pt x="2314" y="377"/>
                  </a:lnTo>
                  <a:lnTo>
                    <a:pt x="1938" y="754"/>
                  </a:lnTo>
                  <a:lnTo>
                    <a:pt x="1581" y="1149"/>
                  </a:lnTo>
                  <a:lnTo>
                    <a:pt x="1261" y="1600"/>
                  </a:lnTo>
                  <a:lnTo>
                    <a:pt x="1054" y="1901"/>
                  </a:lnTo>
                  <a:lnTo>
                    <a:pt x="866" y="2221"/>
                  </a:lnTo>
                  <a:lnTo>
                    <a:pt x="715" y="2541"/>
                  </a:lnTo>
                  <a:lnTo>
                    <a:pt x="565" y="2880"/>
                  </a:lnTo>
                  <a:lnTo>
                    <a:pt x="433" y="3200"/>
                  </a:lnTo>
                  <a:lnTo>
                    <a:pt x="320" y="3538"/>
                  </a:lnTo>
                  <a:lnTo>
                    <a:pt x="226" y="3877"/>
                  </a:lnTo>
                  <a:lnTo>
                    <a:pt x="132" y="4234"/>
                  </a:lnTo>
                  <a:lnTo>
                    <a:pt x="75" y="4573"/>
                  </a:lnTo>
                  <a:lnTo>
                    <a:pt x="38" y="4912"/>
                  </a:lnTo>
                  <a:lnTo>
                    <a:pt x="0" y="5269"/>
                  </a:lnTo>
                  <a:lnTo>
                    <a:pt x="0" y="5608"/>
                  </a:lnTo>
                  <a:lnTo>
                    <a:pt x="0" y="5965"/>
                  </a:lnTo>
                  <a:lnTo>
                    <a:pt x="19" y="6304"/>
                  </a:lnTo>
                  <a:lnTo>
                    <a:pt x="56" y="6643"/>
                  </a:lnTo>
                  <a:lnTo>
                    <a:pt x="113" y="7000"/>
                  </a:lnTo>
                  <a:lnTo>
                    <a:pt x="188" y="7339"/>
                  </a:lnTo>
                  <a:lnTo>
                    <a:pt x="282" y="7659"/>
                  </a:lnTo>
                  <a:lnTo>
                    <a:pt x="376" y="7998"/>
                  </a:lnTo>
                  <a:lnTo>
                    <a:pt x="508" y="8317"/>
                  </a:lnTo>
                  <a:lnTo>
                    <a:pt x="640" y="8637"/>
                  </a:lnTo>
                  <a:lnTo>
                    <a:pt x="790" y="8957"/>
                  </a:lnTo>
                  <a:lnTo>
                    <a:pt x="960" y="9258"/>
                  </a:lnTo>
                  <a:lnTo>
                    <a:pt x="1129" y="9559"/>
                  </a:lnTo>
                  <a:lnTo>
                    <a:pt x="1336" y="9860"/>
                  </a:lnTo>
                  <a:lnTo>
                    <a:pt x="1543" y="10143"/>
                  </a:lnTo>
                  <a:lnTo>
                    <a:pt x="1769" y="10406"/>
                  </a:lnTo>
                  <a:lnTo>
                    <a:pt x="2013" y="10669"/>
                  </a:lnTo>
                  <a:lnTo>
                    <a:pt x="2277" y="10933"/>
                  </a:lnTo>
                  <a:lnTo>
                    <a:pt x="2540" y="11177"/>
                  </a:lnTo>
                  <a:lnTo>
                    <a:pt x="2822" y="11403"/>
                  </a:lnTo>
                  <a:lnTo>
                    <a:pt x="3123" y="11610"/>
                  </a:lnTo>
                  <a:lnTo>
                    <a:pt x="3443" y="11817"/>
                  </a:lnTo>
                  <a:lnTo>
                    <a:pt x="3763" y="12005"/>
                  </a:lnTo>
                  <a:lnTo>
                    <a:pt x="4083" y="12175"/>
                  </a:lnTo>
                  <a:lnTo>
                    <a:pt x="4403" y="12325"/>
                  </a:lnTo>
                  <a:lnTo>
                    <a:pt x="4742" y="12457"/>
                  </a:lnTo>
                  <a:lnTo>
                    <a:pt x="5080" y="12570"/>
                  </a:lnTo>
                  <a:lnTo>
                    <a:pt x="5419" y="12664"/>
                  </a:lnTo>
                  <a:lnTo>
                    <a:pt x="5758" y="12739"/>
                  </a:lnTo>
                  <a:lnTo>
                    <a:pt x="6115" y="12796"/>
                  </a:lnTo>
                  <a:lnTo>
                    <a:pt x="6454" y="12852"/>
                  </a:lnTo>
                  <a:lnTo>
                    <a:pt x="6811" y="12871"/>
                  </a:lnTo>
                  <a:lnTo>
                    <a:pt x="7150" y="12890"/>
                  </a:lnTo>
                  <a:lnTo>
                    <a:pt x="7489" y="12871"/>
                  </a:lnTo>
                  <a:lnTo>
                    <a:pt x="7846" y="12852"/>
                  </a:lnTo>
                  <a:lnTo>
                    <a:pt x="8185" y="12814"/>
                  </a:lnTo>
                  <a:lnTo>
                    <a:pt x="8524" y="12758"/>
                  </a:lnTo>
                  <a:lnTo>
                    <a:pt x="8862" y="12683"/>
                  </a:lnTo>
                  <a:lnTo>
                    <a:pt x="9201" y="12607"/>
                  </a:lnTo>
                  <a:lnTo>
                    <a:pt x="9540" y="12495"/>
                  </a:lnTo>
                  <a:lnTo>
                    <a:pt x="9859" y="12382"/>
                  </a:lnTo>
                  <a:lnTo>
                    <a:pt x="10179" y="12250"/>
                  </a:lnTo>
                  <a:lnTo>
                    <a:pt x="10499" y="12099"/>
                  </a:lnTo>
                  <a:lnTo>
                    <a:pt x="10800" y="11930"/>
                  </a:lnTo>
                  <a:lnTo>
                    <a:pt x="11101" y="11742"/>
                  </a:lnTo>
                  <a:lnTo>
                    <a:pt x="11383" y="11554"/>
                  </a:lnTo>
                  <a:lnTo>
                    <a:pt x="11666" y="11328"/>
                  </a:lnTo>
                  <a:lnTo>
                    <a:pt x="11948" y="11102"/>
                  </a:lnTo>
                  <a:lnTo>
                    <a:pt x="12211" y="10858"/>
                  </a:lnTo>
                  <a:lnTo>
                    <a:pt x="12475" y="10613"/>
                  </a:lnTo>
                  <a:lnTo>
                    <a:pt x="12701" y="10331"/>
                  </a:lnTo>
                  <a:lnTo>
                    <a:pt x="12945" y="10048"/>
                  </a:lnTo>
                  <a:lnTo>
                    <a:pt x="13152" y="9747"/>
                  </a:lnTo>
                  <a:lnTo>
                    <a:pt x="13434" y="9296"/>
                  </a:lnTo>
                  <a:lnTo>
                    <a:pt x="13679" y="8844"/>
                  </a:lnTo>
                  <a:lnTo>
                    <a:pt x="13905" y="8374"/>
                  </a:lnTo>
                  <a:lnTo>
                    <a:pt x="14074" y="7885"/>
                  </a:lnTo>
                  <a:lnTo>
                    <a:pt x="14093" y="7847"/>
                  </a:lnTo>
                  <a:lnTo>
                    <a:pt x="14093" y="7809"/>
                  </a:lnTo>
                  <a:lnTo>
                    <a:pt x="14093" y="7753"/>
                  </a:lnTo>
                  <a:lnTo>
                    <a:pt x="14036" y="7659"/>
                  </a:lnTo>
                  <a:lnTo>
                    <a:pt x="13961" y="7546"/>
                  </a:lnTo>
                  <a:lnTo>
                    <a:pt x="13679" y="7245"/>
                  </a:lnTo>
                  <a:lnTo>
                    <a:pt x="13265" y="6869"/>
                  </a:lnTo>
                  <a:lnTo>
                    <a:pt x="12738" y="6417"/>
                  </a:lnTo>
                  <a:lnTo>
                    <a:pt x="12098" y="5890"/>
                  </a:lnTo>
                  <a:lnTo>
                    <a:pt x="11365" y="5326"/>
                  </a:lnTo>
                  <a:lnTo>
                    <a:pt x="10556" y="4724"/>
                  </a:lnTo>
                  <a:lnTo>
                    <a:pt x="9671" y="4084"/>
                  </a:lnTo>
                  <a:lnTo>
                    <a:pt x="8730" y="3444"/>
                  </a:lnTo>
                  <a:lnTo>
                    <a:pt x="7489" y="2597"/>
                  </a:lnTo>
                  <a:lnTo>
                    <a:pt x="7357" y="2522"/>
                  </a:lnTo>
                  <a:lnTo>
                    <a:pt x="7225" y="2428"/>
                  </a:lnTo>
                  <a:lnTo>
                    <a:pt x="7094" y="2334"/>
                  </a:lnTo>
                  <a:lnTo>
                    <a:pt x="6830" y="2165"/>
                  </a:lnTo>
                  <a:lnTo>
                    <a:pt x="5833" y="1544"/>
                  </a:lnTo>
                  <a:lnTo>
                    <a:pt x="5588" y="1393"/>
                  </a:lnTo>
                  <a:lnTo>
                    <a:pt x="5250" y="1205"/>
                  </a:lnTo>
                  <a:lnTo>
                    <a:pt x="4422" y="716"/>
                  </a:lnTo>
                  <a:lnTo>
                    <a:pt x="3744" y="358"/>
                  </a:lnTo>
                  <a:lnTo>
                    <a:pt x="3707" y="340"/>
                  </a:lnTo>
                  <a:lnTo>
                    <a:pt x="3556" y="264"/>
                  </a:lnTo>
                  <a:lnTo>
                    <a:pt x="3481" y="246"/>
                  </a:lnTo>
                  <a:lnTo>
                    <a:pt x="3387" y="189"/>
                  </a:lnTo>
                  <a:lnTo>
                    <a:pt x="3349" y="170"/>
                  </a:lnTo>
                  <a:lnTo>
                    <a:pt x="3123" y="95"/>
                  </a:lnTo>
                  <a:lnTo>
                    <a:pt x="2954" y="39"/>
                  </a:lnTo>
                  <a:lnTo>
                    <a:pt x="28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42"/>
            <p:cNvSpPr/>
            <p:nvPr/>
          </p:nvSpPr>
          <p:spPr>
            <a:xfrm>
              <a:off x="1419700" y="2968725"/>
              <a:ext cx="352325" cy="322250"/>
            </a:xfrm>
            <a:custGeom>
              <a:avLst/>
              <a:gdLst/>
              <a:ahLst/>
              <a:cxnLst/>
              <a:rect l="l" t="t" r="r" b="b"/>
              <a:pathLst>
                <a:path w="14093" h="12890" fill="none" extrusionOk="0">
                  <a:moveTo>
                    <a:pt x="13152" y="9747"/>
                  </a:moveTo>
                  <a:lnTo>
                    <a:pt x="13152" y="9747"/>
                  </a:lnTo>
                  <a:lnTo>
                    <a:pt x="12945" y="10048"/>
                  </a:lnTo>
                  <a:lnTo>
                    <a:pt x="12701" y="10331"/>
                  </a:lnTo>
                  <a:lnTo>
                    <a:pt x="12475" y="10613"/>
                  </a:lnTo>
                  <a:lnTo>
                    <a:pt x="12211" y="10858"/>
                  </a:lnTo>
                  <a:lnTo>
                    <a:pt x="11948" y="11102"/>
                  </a:lnTo>
                  <a:lnTo>
                    <a:pt x="11666" y="11328"/>
                  </a:lnTo>
                  <a:lnTo>
                    <a:pt x="11383" y="11554"/>
                  </a:lnTo>
                  <a:lnTo>
                    <a:pt x="11101" y="11742"/>
                  </a:lnTo>
                  <a:lnTo>
                    <a:pt x="10800" y="11930"/>
                  </a:lnTo>
                  <a:lnTo>
                    <a:pt x="10499" y="12099"/>
                  </a:lnTo>
                  <a:lnTo>
                    <a:pt x="10179" y="12250"/>
                  </a:lnTo>
                  <a:lnTo>
                    <a:pt x="9859" y="12382"/>
                  </a:lnTo>
                  <a:lnTo>
                    <a:pt x="9540" y="12495"/>
                  </a:lnTo>
                  <a:lnTo>
                    <a:pt x="9201" y="12607"/>
                  </a:lnTo>
                  <a:lnTo>
                    <a:pt x="8862" y="12683"/>
                  </a:lnTo>
                  <a:lnTo>
                    <a:pt x="8524" y="12758"/>
                  </a:lnTo>
                  <a:lnTo>
                    <a:pt x="8185" y="12814"/>
                  </a:lnTo>
                  <a:lnTo>
                    <a:pt x="7846" y="12852"/>
                  </a:lnTo>
                  <a:lnTo>
                    <a:pt x="7489" y="12871"/>
                  </a:lnTo>
                  <a:lnTo>
                    <a:pt x="7150" y="12890"/>
                  </a:lnTo>
                  <a:lnTo>
                    <a:pt x="6811" y="12871"/>
                  </a:lnTo>
                  <a:lnTo>
                    <a:pt x="6454" y="12852"/>
                  </a:lnTo>
                  <a:lnTo>
                    <a:pt x="6115" y="12796"/>
                  </a:lnTo>
                  <a:lnTo>
                    <a:pt x="5758" y="12739"/>
                  </a:lnTo>
                  <a:lnTo>
                    <a:pt x="5419" y="12664"/>
                  </a:lnTo>
                  <a:lnTo>
                    <a:pt x="5080" y="12570"/>
                  </a:lnTo>
                  <a:lnTo>
                    <a:pt x="4742" y="12457"/>
                  </a:lnTo>
                  <a:lnTo>
                    <a:pt x="4403" y="12325"/>
                  </a:lnTo>
                  <a:lnTo>
                    <a:pt x="4083" y="12175"/>
                  </a:lnTo>
                  <a:lnTo>
                    <a:pt x="3763" y="12005"/>
                  </a:lnTo>
                  <a:lnTo>
                    <a:pt x="3443" y="11817"/>
                  </a:lnTo>
                  <a:lnTo>
                    <a:pt x="3123" y="11610"/>
                  </a:lnTo>
                  <a:lnTo>
                    <a:pt x="3123" y="11610"/>
                  </a:lnTo>
                  <a:lnTo>
                    <a:pt x="2822" y="11403"/>
                  </a:lnTo>
                  <a:lnTo>
                    <a:pt x="2540" y="11177"/>
                  </a:lnTo>
                  <a:lnTo>
                    <a:pt x="2277" y="10933"/>
                  </a:lnTo>
                  <a:lnTo>
                    <a:pt x="2013" y="10669"/>
                  </a:lnTo>
                  <a:lnTo>
                    <a:pt x="1769" y="10406"/>
                  </a:lnTo>
                  <a:lnTo>
                    <a:pt x="1543" y="10143"/>
                  </a:lnTo>
                  <a:lnTo>
                    <a:pt x="1336" y="9860"/>
                  </a:lnTo>
                  <a:lnTo>
                    <a:pt x="1129" y="9559"/>
                  </a:lnTo>
                  <a:lnTo>
                    <a:pt x="960" y="9258"/>
                  </a:lnTo>
                  <a:lnTo>
                    <a:pt x="790" y="8957"/>
                  </a:lnTo>
                  <a:lnTo>
                    <a:pt x="640" y="8637"/>
                  </a:lnTo>
                  <a:lnTo>
                    <a:pt x="508" y="8317"/>
                  </a:lnTo>
                  <a:lnTo>
                    <a:pt x="376" y="7998"/>
                  </a:lnTo>
                  <a:lnTo>
                    <a:pt x="282" y="7659"/>
                  </a:lnTo>
                  <a:lnTo>
                    <a:pt x="188" y="7339"/>
                  </a:lnTo>
                  <a:lnTo>
                    <a:pt x="113" y="7000"/>
                  </a:lnTo>
                  <a:lnTo>
                    <a:pt x="56" y="6643"/>
                  </a:lnTo>
                  <a:lnTo>
                    <a:pt x="19" y="6304"/>
                  </a:lnTo>
                  <a:lnTo>
                    <a:pt x="0" y="5965"/>
                  </a:lnTo>
                  <a:lnTo>
                    <a:pt x="0" y="5608"/>
                  </a:lnTo>
                  <a:lnTo>
                    <a:pt x="0" y="5269"/>
                  </a:lnTo>
                  <a:lnTo>
                    <a:pt x="38" y="4912"/>
                  </a:lnTo>
                  <a:lnTo>
                    <a:pt x="75" y="4573"/>
                  </a:lnTo>
                  <a:lnTo>
                    <a:pt x="132" y="4234"/>
                  </a:lnTo>
                  <a:lnTo>
                    <a:pt x="226" y="3877"/>
                  </a:lnTo>
                  <a:lnTo>
                    <a:pt x="320" y="3538"/>
                  </a:lnTo>
                  <a:lnTo>
                    <a:pt x="433" y="3200"/>
                  </a:lnTo>
                  <a:lnTo>
                    <a:pt x="565" y="2880"/>
                  </a:lnTo>
                  <a:lnTo>
                    <a:pt x="715" y="2541"/>
                  </a:lnTo>
                  <a:lnTo>
                    <a:pt x="866" y="2221"/>
                  </a:lnTo>
                  <a:lnTo>
                    <a:pt x="1054" y="1901"/>
                  </a:lnTo>
                  <a:lnTo>
                    <a:pt x="1261" y="1600"/>
                  </a:lnTo>
                  <a:lnTo>
                    <a:pt x="1261" y="1600"/>
                  </a:lnTo>
                  <a:lnTo>
                    <a:pt x="1581" y="1149"/>
                  </a:lnTo>
                  <a:lnTo>
                    <a:pt x="1938" y="754"/>
                  </a:lnTo>
                  <a:lnTo>
                    <a:pt x="2314" y="377"/>
                  </a:lnTo>
                  <a:lnTo>
                    <a:pt x="2709" y="39"/>
                  </a:lnTo>
                  <a:lnTo>
                    <a:pt x="2709" y="39"/>
                  </a:lnTo>
                  <a:lnTo>
                    <a:pt x="2709" y="39"/>
                  </a:lnTo>
                  <a:lnTo>
                    <a:pt x="2728" y="20"/>
                  </a:lnTo>
                  <a:lnTo>
                    <a:pt x="2728" y="20"/>
                  </a:lnTo>
                  <a:lnTo>
                    <a:pt x="2822" y="1"/>
                  </a:lnTo>
                  <a:lnTo>
                    <a:pt x="2954" y="39"/>
                  </a:lnTo>
                  <a:lnTo>
                    <a:pt x="3123" y="95"/>
                  </a:lnTo>
                  <a:lnTo>
                    <a:pt x="3349" y="170"/>
                  </a:lnTo>
                  <a:lnTo>
                    <a:pt x="3349" y="170"/>
                  </a:lnTo>
                  <a:lnTo>
                    <a:pt x="3387" y="189"/>
                  </a:lnTo>
                  <a:lnTo>
                    <a:pt x="3387" y="189"/>
                  </a:lnTo>
                  <a:lnTo>
                    <a:pt x="3481" y="246"/>
                  </a:lnTo>
                  <a:lnTo>
                    <a:pt x="3481" y="246"/>
                  </a:lnTo>
                  <a:lnTo>
                    <a:pt x="3556" y="264"/>
                  </a:lnTo>
                  <a:lnTo>
                    <a:pt x="3556" y="264"/>
                  </a:lnTo>
                  <a:lnTo>
                    <a:pt x="3556" y="264"/>
                  </a:lnTo>
                  <a:lnTo>
                    <a:pt x="3707" y="340"/>
                  </a:lnTo>
                  <a:lnTo>
                    <a:pt x="3707" y="340"/>
                  </a:lnTo>
                  <a:lnTo>
                    <a:pt x="3744" y="358"/>
                  </a:lnTo>
                  <a:lnTo>
                    <a:pt x="3744" y="358"/>
                  </a:lnTo>
                  <a:lnTo>
                    <a:pt x="4422" y="716"/>
                  </a:lnTo>
                  <a:lnTo>
                    <a:pt x="5250" y="1205"/>
                  </a:lnTo>
                  <a:lnTo>
                    <a:pt x="5250" y="1205"/>
                  </a:lnTo>
                  <a:lnTo>
                    <a:pt x="5588" y="1393"/>
                  </a:lnTo>
                  <a:lnTo>
                    <a:pt x="5588" y="1393"/>
                  </a:lnTo>
                  <a:lnTo>
                    <a:pt x="5588" y="1393"/>
                  </a:lnTo>
                  <a:lnTo>
                    <a:pt x="5833" y="1544"/>
                  </a:lnTo>
                  <a:lnTo>
                    <a:pt x="5833" y="1544"/>
                  </a:lnTo>
                  <a:lnTo>
                    <a:pt x="6830" y="2165"/>
                  </a:lnTo>
                  <a:lnTo>
                    <a:pt x="6830" y="2165"/>
                  </a:lnTo>
                  <a:lnTo>
                    <a:pt x="7094" y="2334"/>
                  </a:lnTo>
                  <a:lnTo>
                    <a:pt x="7094" y="2334"/>
                  </a:lnTo>
                  <a:lnTo>
                    <a:pt x="7225" y="2428"/>
                  </a:lnTo>
                  <a:lnTo>
                    <a:pt x="7225" y="2428"/>
                  </a:lnTo>
                  <a:lnTo>
                    <a:pt x="7357" y="2522"/>
                  </a:lnTo>
                  <a:lnTo>
                    <a:pt x="7357" y="2522"/>
                  </a:lnTo>
                  <a:lnTo>
                    <a:pt x="7489" y="2597"/>
                  </a:lnTo>
                  <a:lnTo>
                    <a:pt x="7489" y="2597"/>
                  </a:lnTo>
                  <a:lnTo>
                    <a:pt x="8730" y="3444"/>
                  </a:lnTo>
                  <a:lnTo>
                    <a:pt x="8730" y="3444"/>
                  </a:lnTo>
                  <a:lnTo>
                    <a:pt x="9671" y="4084"/>
                  </a:lnTo>
                  <a:lnTo>
                    <a:pt x="9671" y="4084"/>
                  </a:lnTo>
                  <a:lnTo>
                    <a:pt x="10556" y="4724"/>
                  </a:lnTo>
                  <a:lnTo>
                    <a:pt x="11365" y="5326"/>
                  </a:lnTo>
                  <a:lnTo>
                    <a:pt x="12098" y="5890"/>
                  </a:lnTo>
                  <a:lnTo>
                    <a:pt x="12738" y="6417"/>
                  </a:lnTo>
                  <a:lnTo>
                    <a:pt x="13265" y="6869"/>
                  </a:lnTo>
                  <a:lnTo>
                    <a:pt x="13679" y="7245"/>
                  </a:lnTo>
                  <a:lnTo>
                    <a:pt x="13961" y="7546"/>
                  </a:lnTo>
                  <a:lnTo>
                    <a:pt x="14036" y="7659"/>
                  </a:lnTo>
                  <a:lnTo>
                    <a:pt x="14093" y="7753"/>
                  </a:lnTo>
                  <a:lnTo>
                    <a:pt x="14093" y="7753"/>
                  </a:lnTo>
                  <a:lnTo>
                    <a:pt x="14093" y="7809"/>
                  </a:lnTo>
                  <a:lnTo>
                    <a:pt x="14093" y="7809"/>
                  </a:lnTo>
                  <a:lnTo>
                    <a:pt x="14093" y="7847"/>
                  </a:lnTo>
                  <a:lnTo>
                    <a:pt x="14093" y="7847"/>
                  </a:lnTo>
                  <a:lnTo>
                    <a:pt x="14093" y="7847"/>
                  </a:lnTo>
                  <a:lnTo>
                    <a:pt x="14074" y="7885"/>
                  </a:lnTo>
                  <a:lnTo>
                    <a:pt x="14074" y="7885"/>
                  </a:lnTo>
                  <a:lnTo>
                    <a:pt x="13905" y="8374"/>
                  </a:lnTo>
                  <a:lnTo>
                    <a:pt x="13679" y="8844"/>
                  </a:lnTo>
                  <a:lnTo>
                    <a:pt x="13434" y="9296"/>
                  </a:lnTo>
                  <a:lnTo>
                    <a:pt x="13152" y="974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42"/>
            <p:cNvSpPr/>
            <p:nvPr/>
          </p:nvSpPr>
          <p:spPr>
            <a:xfrm>
              <a:off x="1444150" y="3083050"/>
              <a:ext cx="69175" cy="69175"/>
            </a:xfrm>
            <a:custGeom>
              <a:avLst/>
              <a:gdLst/>
              <a:ahLst/>
              <a:cxnLst/>
              <a:rect l="l" t="t" r="r" b="b"/>
              <a:pathLst>
                <a:path w="2767" h="2767" extrusionOk="0">
                  <a:moveTo>
                    <a:pt x="1299" y="0"/>
                  </a:moveTo>
                  <a:lnTo>
                    <a:pt x="1167" y="19"/>
                  </a:lnTo>
                  <a:lnTo>
                    <a:pt x="1035" y="38"/>
                  </a:lnTo>
                  <a:lnTo>
                    <a:pt x="904" y="94"/>
                  </a:lnTo>
                  <a:lnTo>
                    <a:pt x="791" y="132"/>
                  </a:lnTo>
                  <a:lnTo>
                    <a:pt x="659" y="207"/>
                  </a:lnTo>
                  <a:lnTo>
                    <a:pt x="546" y="282"/>
                  </a:lnTo>
                  <a:lnTo>
                    <a:pt x="452" y="376"/>
                  </a:lnTo>
                  <a:lnTo>
                    <a:pt x="339" y="471"/>
                  </a:lnTo>
                  <a:lnTo>
                    <a:pt x="264" y="583"/>
                  </a:lnTo>
                  <a:lnTo>
                    <a:pt x="189" y="696"/>
                  </a:lnTo>
                  <a:lnTo>
                    <a:pt x="113" y="809"/>
                  </a:lnTo>
                  <a:lnTo>
                    <a:pt x="76" y="941"/>
                  </a:lnTo>
                  <a:lnTo>
                    <a:pt x="38" y="1073"/>
                  </a:lnTo>
                  <a:lnTo>
                    <a:pt x="19" y="1204"/>
                  </a:lnTo>
                  <a:lnTo>
                    <a:pt x="0" y="1336"/>
                  </a:lnTo>
                  <a:lnTo>
                    <a:pt x="0" y="1468"/>
                  </a:lnTo>
                  <a:lnTo>
                    <a:pt x="19" y="1599"/>
                  </a:lnTo>
                  <a:lnTo>
                    <a:pt x="38" y="1731"/>
                  </a:lnTo>
                  <a:lnTo>
                    <a:pt x="76" y="1863"/>
                  </a:lnTo>
                  <a:lnTo>
                    <a:pt x="132" y="1976"/>
                  </a:lnTo>
                  <a:lnTo>
                    <a:pt x="189" y="2107"/>
                  </a:lnTo>
                  <a:lnTo>
                    <a:pt x="283" y="2220"/>
                  </a:lnTo>
                  <a:lnTo>
                    <a:pt x="358" y="2314"/>
                  </a:lnTo>
                  <a:lnTo>
                    <a:pt x="471" y="2427"/>
                  </a:lnTo>
                  <a:lnTo>
                    <a:pt x="584" y="2503"/>
                  </a:lnTo>
                  <a:lnTo>
                    <a:pt x="697" y="2578"/>
                  </a:lnTo>
                  <a:lnTo>
                    <a:pt x="810" y="2653"/>
                  </a:lnTo>
                  <a:lnTo>
                    <a:pt x="941" y="2691"/>
                  </a:lnTo>
                  <a:lnTo>
                    <a:pt x="1073" y="2728"/>
                  </a:lnTo>
                  <a:lnTo>
                    <a:pt x="1205" y="2747"/>
                  </a:lnTo>
                  <a:lnTo>
                    <a:pt x="1336" y="2766"/>
                  </a:lnTo>
                  <a:lnTo>
                    <a:pt x="1468" y="2766"/>
                  </a:lnTo>
                  <a:lnTo>
                    <a:pt x="1600" y="2747"/>
                  </a:lnTo>
                  <a:lnTo>
                    <a:pt x="1731" y="2728"/>
                  </a:lnTo>
                  <a:lnTo>
                    <a:pt x="1844" y="2691"/>
                  </a:lnTo>
                  <a:lnTo>
                    <a:pt x="1976" y="2634"/>
                  </a:lnTo>
                  <a:lnTo>
                    <a:pt x="2089" y="2559"/>
                  </a:lnTo>
                  <a:lnTo>
                    <a:pt x="2202" y="2484"/>
                  </a:lnTo>
                  <a:lnTo>
                    <a:pt x="2315" y="2409"/>
                  </a:lnTo>
                  <a:lnTo>
                    <a:pt x="2409" y="2296"/>
                  </a:lnTo>
                  <a:lnTo>
                    <a:pt x="2503" y="2183"/>
                  </a:lnTo>
                  <a:lnTo>
                    <a:pt x="2578" y="2070"/>
                  </a:lnTo>
                  <a:lnTo>
                    <a:pt x="2635" y="1957"/>
                  </a:lnTo>
                  <a:lnTo>
                    <a:pt x="2691" y="1825"/>
                  </a:lnTo>
                  <a:lnTo>
                    <a:pt x="2729" y="1694"/>
                  </a:lnTo>
                  <a:lnTo>
                    <a:pt x="2748" y="1562"/>
                  </a:lnTo>
                  <a:lnTo>
                    <a:pt x="2766" y="1430"/>
                  </a:lnTo>
                  <a:lnTo>
                    <a:pt x="2766" y="1298"/>
                  </a:lnTo>
                  <a:lnTo>
                    <a:pt x="2748" y="1167"/>
                  </a:lnTo>
                  <a:lnTo>
                    <a:pt x="2710" y="1035"/>
                  </a:lnTo>
                  <a:lnTo>
                    <a:pt x="2672" y="903"/>
                  </a:lnTo>
                  <a:lnTo>
                    <a:pt x="2635" y="790"/>
                  </a:lnTo>
                  <a:lnTo>
                    <a:pt x="2559" y="659"/>
                  </a:lnTo>
                  <a:lnTo>
                    <a:pt x="2484" y="546"/>
                  </a:lnTo>
                  <a:lnTo>
                    <a:pt x="2390" y="452"/>
                  </a:lnTo>
                  <a:lnTo>
                    <a:pt x="2296" y="358"/>
                  </a:lnTo>
                  <a:lnTo>
                    <a:pt x="2183" y="264"/>
                  </a:lnTo>
                  <a:lnTo>
                    <a:pt x="2070" y="188"/>
                  </a:lnTo>
                  <a:lnTo>
                    <a:pt x="1938" y="132"/>
                  </a:lnTo>
                  <a:lnTo>
                    <a:pt x="1826" y="75"/>
                  </a:lnTo>
                  <a:lnTo>
                    <a:pt x="1694" y="38"/>
                  </a:lnTo>
                  <a:lnTo>
                    <a:pt x="1562" y="19"/>
                  </a:lnTo>
                  <a:lnTo>
                    <a:pt x="143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42"/>
            <p:cNvSpPr/>
            <p:nvPr/>
          </p:nvSpPr>
          <p:spPr>
            <a:xfrm>
              <a:off x="1532575" y="3207225"/>
              <a:ext cx="68700" cy="69175"/>
            </a:xfrm>
            <a:custGeom>
              <a:avLst/>
              <a:gdLst/>
              <a:ahLst/>
              <a:cxnLst/>
              <a:rect l="l" t="t" r="r" b="b"/>
              <a:pathLst>
                <a:path w="2748" h="2767" extrusionOk="0">
                  <a:moveTo>
                    <a:pt x="1280" y="0"/>
                  </a:moveTo>
                  <a:lnTo>
                    <a:pt x="1149" y="19"/>
                  </a:lnTo>
                  <a:lnTo>
                    <a:pt x="1036" y="38"/>
                  </a:lnTo>
                  <a:lnTo>
                    <a:pt x="904" y="95"/>
                  </a:lnTo>
                  <a:lnTo>
                    <a:pt x="772" y="132"/>
                  </a:lnTo>
                  <a:lnTo>
                    <a:pt x="659" y="207"/>
                  </a:lnTo>
                  <a:lnTo>
                    <a:pt x="546" y="283"/>
                  </a:lnTo>
                  <a:lnTo>
                    <a:pt x="434" y="377"/>
                  </a:lnTo>
                  <a:lnTo>
                    <a:pt x="339" y="471"/>
                  </a:lnTo>
                  <a:lnTo>
                    <a:pt x="245" y="584"/>
                  </a:lnTo>
                  <a:lnTo>
                    <a:pt x="170" y="697"/>
                  </a:lnTo>
                  <a:lnTo>
                    <a:pt x="114" y="810"/>
                  </a:lnTo>
                  <a:lnTo>
                    <a:pt x="57" y="941"/>
                  </a:lnTo>
                  <a:lnTo>
                    <a:pt x="20" y="1073"/>
                  </a:lnTo>
                  <a:lnTo>
                    <a:pt x="1" y="1205"/>
                  </a:lnTo>
                  <a:lnTo>
                    <a:pt x="1" y="1336"/>
                  </a:lnTo>
                  <a:lnTo>
                    <a:pt x="1" y="1468"/>
                  </a:lnTo>
                  <a:lnTo>
                    <a:pt x="1" y="1600"/>
                  </a:lnTo>
                  <a:lnTo>
                    <a:pt x="38" y="1731"/>
                  </a:lnTo>
                  <a:lnTo>
                    <a:pt x="76" y="1863"/>
                  </a:lnTo>
                  <a:lnTo>
                    <a:pt x="132" y="1976"/>
                  </a:lnTo>
                  <a:lnTo>
                    <a:pt x="189" y="2108"/>
                  </a:lnTo>
                  <a:lnTo>
                    <a:pt x="264" y="2221"/>
                  </a:lnTo>
                  <a:lnTo>
                    <a:pt x="358" y="2315"/>
                  </a:lnTo>
                  <a:lnTo>
                    <a:pt x="452" y="2428"/>
                  </a:lnTo>
                  <a:lnTo>
                    <a:pt x="565" y="2503"/>
                  </a:lnTo>
                  <a:lnTo>
                    <a:pt x="678" y="2578"/>
                  </a:lnTo>
                  <a:lnTo>
                    <a:pt x="810" y="2635"/>
                  </a:lnTo>
                  <a:lnTo>
                    <a:pt x="942" y="2691"/>
                  </a:lnTo>
                  <a:lnTo>
                    <a:pt x="1054" y="2729"/>
                  </a:lnTo>
                  <a:lnTo>
                    <a:pt x="1186" y="2748"/>
                  </a:lnTo>
                  <a:lnTo>
                    <a:pt x="1318" y="2766"/>
                  </a:lnTo>
                  <a:lnTo>
                    <a:pt x="1450" y="2766"/>
                  </a:lnTo>
                  <a:lnTo>
                    <a:pt x="1581" y="2748"/>
                  </a:lnTo>
                  <a:lnTo>
                    <a:pt x="1713" y="2729"/>
                  </a:lnTo>
                  <a:lnTo>
                    <a:pt x="1845" y="2672"/>
                  </a:lnTo>
                  <a:lnTo>
                    <a:pt x="1976" y="2635"/>
                  </a:lnTo>
                  <a:lnTo>
                    <a:pt x="2089" y="2559"/>
                  </a:lnTo>
                  <a:lnTo>
                    <a:pt x="2202" y="2484"/>
                  </a:lnTo>
                  <a:lnTo>
                    <a:pt x="2315" y="2409"/>
                  </a:lnTo>
                  <a:lnTo>
                    <a:pt x="2409" y="2296"/>
                  </a:lnTo>
                  <a:lnTo>
                    <a:pt x="2503" y="2183"/>
                  </a:lnTo>
                  <a:lnTo>
                    <a:pt x="2579" y="2070"/>
                  </a:lnTo>
                  <a:lnTo>
                    <a:pt x="2635" y="1957"/>
                  </a:lnTo>
                  <a:lnTo>
                    <a:pt x="2691" y="1826"/>
                  </a:lnTo>
                  <a:lnTo>
                    <a:pt x="2729" y="1694"/>
                  </a:lnTo>
                  <a:lnTo>
                    <a:pt x="2748" y="1562"/>
                  </a:lnTo>
                  <a:lnTo>
                    <a:pt x="2748" y="1430"/>
                  </a:lnTo>
                  <a:lnTo>
                    <a:pt x="2748" y="1299"/>
                  </a:lnTo>
                  <a:lnTo>
                    <a:pt x="2729" y="1167"/>
                  </a:lnTo>
                  <a:lnTo>
                    <a:pt x="2710" y="1035"/>
                  </a:lnTo>
                  <a:lnTo>
                    <a:pt x="2673" y="904"/>
                  </a:lnTo>
                  <a:lnTo>
                    <a:pt x="2616" y="791"/>
                  </a:lnTo>
                  <a:lnTo>
                    <a:pt x="2560" y="659"/>
                  </a:lnTo>
                  <a:lnTo>
                    <a:pt x="2484" y="546"/>
                  </a:lnTo>
                  <a:lnTo>
                    <a:pt x="2390" y="452"/>
                  </a:lnTo>
                  <a:lnTo>
                    <a:pt x="2296" y="358"/>
                  </a:lnTo>
                  <a:lnTo>
                    <a:pt x="2183" y="264"/>
                  </a:lnTo>
                  <a:lnTo>
                    <a:pt x="2070" y="189"/>
                  </a:lnTo>
                  <a:lnTo>
                    <a:pt x="1939" y="132"/>
                  </a:lnTo>
                  <a:lnTo>
                    <a:pt x="1807" y="76"/>
                  </a:lnTo>
                  <a:lnTo>
                    <a:pt x="1694" y="38"/>
                  </a:lnTo>
                  <a:lnTo>
                    <a:pt x="1562" y="19"/>
                  </a:lnTo>
                  <a:lnTo>
                    <a:pt x="1431"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42"/>
            <p:cNvSpPr/>
            <p:nvPr/>
          </p:nvSpPr>
          <p:spPr>
            <a:xfrm>
              <a:off x="1537750" y="3146550"/>
              <a:ext cx="37200" cy="36700"/>
            </a:xfrm>
            <a:custGeom>
              <a:avLst/>
              <a:gdLst/>
              <a:ahLst/>
              <a:cxnLst/>
              <a:rect l="l" t="t" r="r" b="b"/>
              <a:pathLst>
                <a:path w="1488" h="1468" extrusionOk="0">
                  <a:moveTo>
                    <a:pt x="697" y="0"/>
                  </a:moveTo>
                  <a:lnTo>
                    <a:pt x="565" y="19"/>
                  </a:lnTo>
                  <a:lnTo>
                    <a:pt x="434" y="75"/>
                  </a:lnTo>
                  <a:lnTo>
                    <a:pt x="302" y="151"/>
                  </a:lnTo>
                  <a:lnTo>
                    <a:pt x="189" y="245"/>
                  </a:lnTo>
                  <a:lnTo>
                    <a:pt x="95" y="358"/>
                  </a:lnTo>
                  <a:lnTo>
                    <a:pt x="38" y="508"/>
                  </a:lnTo>
                  <a:lnTo>
                    <a:pt x="20" y="640"/>
                  </a:lnTo>
                  <a:lnTo>
                    <a:pt x="1" y="772"/>
                  </a:lnTo>
                  <a:lnTo>
                    <a:pt x="38" y="922"/>
                  </a:lnTo>
                  <a:lnTo>
                    <a:pt x="76" y="1054"/>
                  </a:lnTo>
                  <a:lnTo>
                    <a:pt x="151" y="1186"/>
                  </a:lnTo>
                  <a:lnTo>
                    <a:pt x="264" y="1280"/>
                  </a:lnTo>
                  <a:lnTo>
                    <a:pt x="377" y="1374"/>
                  </a:lnTo>
                  <a:lnTo>
                    <a:pt x="509" y="1430"/>
                  </a:lnTo>
                  <a:lnTo>
                    <a:pt x="640" y="1468"/>
                  </a:lnTo>
                  <a:lnTo>
                    <a:pt x="791" y="1468"/>
                  </a:lnTo>
                  <a:lnTo>
                    <a:pt x="923" y="1449"/>
                  </a:lnTo>
                  <a:lnTo>
                    <a:pt x="1054" y="1393"/>
                  </a:lnTo>
                  <a:lnTo>
                    <a:pt x="1186" y="1317"/>
                  </a:lnTo>
                  <a:lnTo>
                    <a:pt x="1299" y="1223"/>
                  </a:lnTo>
                  <a:lnTo>
                    <a:pt x="1393" y="1110"/>
                  </a:lnTo>
                  <a:lnTo>
                    <a:pt x="1450" y="979"/>
                  </a:lnTo>
                  <a:lnTo>
                    <a:pt x="1468" y="828"/>
                  </a:lnTo>
                  <a:lnTo>
                    <a:pt x="1487" y="696"/>
                  </a:lnTo>
                  <a:lnTo>
                    <a:pt x="1468" y="546"/>
                  </a:lnTo>
                  <a:lnTo>
                    <a:pt x="1412" y="414"/>
                  </a:lnTo>
                  <a:lnTo>
                    <a:pt x="1337" y="282"/>
                  </a:lnTo>
                  <a:lnTo>
                    <a:pt x="1243" y="188"/>
                  </a:lnTo>
                  <a:lnTo>
                    <a:pt x="1111" y="94"/>
                  </a:lnTo>
                  <a:lnTo>
                    <a:pt x="979" y="38"/>
                  </a:lnTo>
                  <a:lnTo>
                    <a:pt x="847"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42"/>
            <p:cNvSpPr/>
            <p:nvPr/>
          </p:nvSpPr>
          <p:spPr>
            <a:xfrm>
              <a:off x="1527875" y="3050575"/>
              <a:ext cx="36725" cy="37200"/>
            </a:xfrm>
            <a:custGeom>
              <a:avLst/>
              <a:gdLst/>
              <a:ahLst/>
              <a:cxnLst/>
              <a:rect l="l" t="t" r="r" b="b"/>
              <a:pathLst>
                <a:path w="1469" h="1488" extrusionOk="0">
                  <a:moveTo>
                    <a:pt x="678" y="1"/>
                  </a:moveTo>
                  <a:lnTo>
                    <a:pt x="546" y="38"/>
                  </a:lnTo>
                  <a:lnTo>
                    <a:pt x="415" y="76"/>
                  </a:lnTo>
                  <a:lnTo>
                    <a:pt x="283" y="151"/>
                  </a:lnTo>
                  <a:lnTo>
                    <a:pt x="170" y="264"/>
                  </a:lnTo>
                  <a:lnTo>
                    <a:pt x="95" y="377"/>
                  </a:lnTo>
                  <a:lnTo>
                    <a:pt x="38" y="509"/>
                  </a:lnTo>
                  <a:lnTo>
                    <a:pt x="1" y="641"/>
                  </a:lnTo>
                  <a:lnTo>
                    <a:pt x="1" y="791"/>
                  </a:lnTo>
                  <a:lnTo>
                    <a:pt x="19" y="923"/>
                  </a:lnTo>
                  <a:lnTo>
                    <a:pt x="57" y="1073"/>
                  </a:lnTo>
                  <a:lnTo>
                    <a:pt x="132" y="1186"/>
                  </a:lnTo>
                  <a:lnTo>
                    <a:pt x="245" y="1299"/>
                  </a:lnTo>
                  <a:lnTo>
                    <a:pt x="358" y="1393"/>
                  </a:lnTo>
                  <a:lnTo>
                    <a:pt x="490" y="1450"/>
                  </a:lnTo>
                  <a:lnTo>
                    <a:pt x="640" y="1487"/>
                  </a:lnTo>
                  <a:lnTo>
                    <a:pt x="772" y="1487"/>
                  </a:lnTo>
                  <a:lnTo>
                    <a:pt x="923" y="1468"/>
                  </a:lnTo>
                  <a:lnTo>
                    <a:pt x="1054" y="1412"/>
                  </a:lnTo>
                  <a:lnTo>
                    <a:pt x="1167" y="1337"/>
                  </a:lnTo>
                  <a:lnTo>
                    <a:pt x="1280" y="1243"/>
                  </a:lnTo>
                  <a:lnTo>
                    <a:pt x="1374" y="1111"/>
                  </a:lnTo>
                  <a:lnTo>
                    <a:pt x="1431" y="979"/>
                  </a:lnTo>
                  <a:lnTo>
                    <a:pt x="1468" y="848"/>
                  </a:lnTo>
                  <a:lnTo>
                    <a:pt x="1468" y="697"/>
                  </a:lnTo>
                  <a:lnTo>
                    <a:pt x="1449" y="565"/>
                  </a:lnTo>
                  <a:lnTo>
                    <a:pt x="1393" y="434"/>
                  </a:lnTo>
                  <a:lnTo>
                    <a:pt x="1318" y="302"/>
                  </a:lnTo>
                  <a:lnTo>
                    <a:pt x="1224" y="189"/>
                  </a:lnTo>
                  <a:lnTo>
                    <a:pt x="1092" y="114"/>
                  </a:lnTo>
                  <a:lnTo>
                    <a:pt x="960" y="38"/>
                  </a:lnTo>
                  <a:lnTo>
                    <a:pt x="829" y="20"/>
                  </a:lnTo>
                  <a:lnTo>
                    <a:pt x="678"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42"/>
            <p:cNvSpPr/>
            <p:nvPr/>
          </p:nvSpPr>
          <p:spPr>
            <a:xfrm>
              <a:off x="1628075" y="3151250"/>
              <a:ext cx="68700" cy="69175"/>
            </a:xfrm>
            <a:custGeom>
              <a:avLst/>
              <a:gdLst/>
              <a:ahLst/>
              <a:cxnLst/>
              <a:rect l="l" t="t" r="r" b="b"/>
              <a:pathLst>
                <a:path w="2748" h="2767" extrusionOk="0">
                  <a:moveTo>
                    <a:pt x="1299" y="0"/>
                  </a:moveTo>
                  <a:lnTo>
                    <a:pt x="1167" y="19"/>
                  </a:lnTo>
                  <a:lnTo>
                    <a:pt x="1035" y="57"/>
                  </a:lnTo>
                  <a:lnTo>
                    <a:pt x="903" y="94"/>
                  </a:lnTo>
                  <a:lnTo>
                    <a:pt x="772" y="132"/>
                  </a:lnTo>
                  <a:lnTo>
                    <a:pt x="659" y="207"/>
                  </a:lnTo>
                  <a:lnTo>
                    <a:pt x="546" y="283"/>
                  </a:lnTo>
                  <a:lnTo>
                    <a:pt x="433" y="377"/>
                  </a:lnTo>
                  <a:lnTo>
                    <a:pt x="339" y="471"/>
                  </a:lnTo>
                  <a:lnTo>
                    <a:pt x="245" y="584"/>
                  </a:lnTo>
                  <a:lnTo>
                    <a:pt x="170" y="697"/>
                  </a:lnTo>
                  <a:lnTo>
                    <a:pt x="113" y="828"/>
                  </a:lnTo>
                  <a:lnTo>
                    <a:pt x="57" y="941"/>
                  </a:lnTo>
                  <a:lnTo>
                    <a:pt x="19" y="1073"/>
                  </a:lnTo>
                  <a:lnTo>
                    <a:pt x="0" y="1205"/>
                  </a:lnTo>
                  <a:lnTo>
                    <a:pt x="0" y="1336"/>
                  </a:lnTo>
                  <a:lnTo>
                    <a:pt x="0" y="1468"/>
                  </a:lnTo>
                  <a:lnTo>
                    <a:pt x="19" y="1600"/>
                  </a:lnTo>
                  <a:lnTo>
                    <a:pt x="38" y="1731"/>
                  </a:lnTo>
                  <a:lnTo>
                    <a:pt x="76" y="1863"/>
                  </a:lnTo>
                  <a:lnTo>
                    <a:pt x="132" y="1976"/>
                  </a:lnTo>
                  <a:lnTo>
                    <a:pt x="189" y="2108"/>
                  </a:lnTo>
                  <a:lnTo>
                    <a:pt x="264" y="2221"/>
                  </a:lnTo>
                  <a:lnTo>
                    <a:pt x="358" y="2315"/>
                  </a:lnTo>
                  <a:lnTo>
                    <a:pt x="452" y="2428"/>
                  </a:lnTo>
                  <a:lnTo>
                    <a:pt x="565" y="2503"/>
                  </a:lnTo>
                  <a:lnTo>
                    <a:pt x="678" y="2578"/>
                  </a:lnTo>
                  <a:lnTo>
                    <a:pt x="809" y="2653"/>
                  </a:lnTo>
                  <a:lnTo>
                    <a:pt x="941" y="2691"/>
                  </a:lnTo>
                  <a:lnTo>
                    <a:pt x="1054" y="2729"/>
                  </a:lnTo>
                  <a:lnTo>
                    <a:pt x="1186" y="2766"/>
                  </a:lnTo>
                  <a:lnTo>
                    <a:pt x="1468" y="2766"/>
                  </a:lnTo>
                  <a:lnTo>
                    <a:pt x="1600" y="2747"/>
                  </a:lnTo>
                  <a:lnTo>
                    <a:pt x="1713" y="2729"/>
                  </a:lnTo>
                  <a:lnTo>
                    <a:pt x="1844" y="2691"/>
                  </a:lnTo>
                  <a:lnTo>
                    <a:pt x="1976" y="2635"/>
                  </a:lnTo>
                  <a:lnTo>
                    <a:pt x="2089" y="2578"/>
                  </a:lnTo>
                  <a:lnTo>
                    <a:pt x="2202" y="2484"/>
                  </a:lnTo>
                  <a:lnTo>
                    <a:pt x="2315" y="2409"/>
                  </a:lnTo>
                  <a:lnTo>
                    <a:pt x="2409" y="2296"/>
                  </a:lnTo>
                  <a:lnTo>
                    <a:pt x="2503" y="2183"/>
                  </a:lnTo>
                  <a:lnTo>
                    <a:pt x="2578" y="2070"/>
                  </a:lnTo>
                  <a:lnTo>
                    <a:pt x="2635" y="1957"/>
                  </a:lnTo>
                  <a:lnTo>
                    <a:pt x="2691" y="1826"/>
                  </a:lnTo>
                  <a:lnTo>
                    <a:pt x="2729" y="1694"/>
                  </a:lnTo>
                  <a:lnTo>
                    <a:pt x="2747" y="1562"/>
                  </a:lnTo>
                  <a:lnTo>
                    <a:pt x="2747" y="1430"/>
                  </a:lnTo>
                  <a:lnTo>
                    <a:pt x="2747" y="1299"/>
                  </a:lnTo>
                  <a:lnTo>
                    <a:pt x="2747" y="1167"/>
                  </a:lnTo>
                  <a:lnTo>
                    <a:pt x="2710" y="1035"/>
                  </a:lnTo>
                  <a:lnTo>
                    <a:pt x="2672" y="922"/>
                  </a:lnTo>
                  <a:lnTo>
                    <a:pt x="2616" y="791"/>
                  </a:lnTo>
                  <a:lnTo>
                    <a:pt x="2559" y="678"/>
                  </a:lnTo>
                  <a:lnTo>
                    <a:pt x="2484" y="565"/>
                  </a:lnTo>
                  <a:lnTo>
                    <a:pt x="2390" y="452"/>
                  </a:lnTo>
                  <a:lnTo>
                    <a:pt x="2296" y="358"/>
                  </a:lnTo>
                  <a:lnTo>
                    <a:pt x="2183" y="264"/>
                  </a:lnTo>
                  <a:lnTo>
                    <a:pt x="2070" y="189"/>
                  </a:lnTo>
                  <a:lnTo>
                    <a:pt x="1938" y="132"/>
                  </a:lnTo>
                  <a:lnTo>
                    <a:pt x="1807" y="76"/>
                  </a:lnTo>
                  <a:lnTo>
                    <a:pt x="1694" y="38"/>
                  </a:lnTo>
                  <a:lnTo>
                    <a:pt x="1562" y="19"/>
                  </a:lnTo>
                  <a:lnTo>
                    <a:pt x="143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42"/>
            <p:cNvSpPr/>
            <p:nvPr/>
          </p:nvSpPr>
          <p:spPr>
            <a:xfrm>
              <a:off x="1486950" y="2968725"/>
              <a:ext cx="285075" cy="196650"/>
            </a:xfrm>
            <a:custGeom>
              <a:avLst/>
              <a:gdLst/>
              <a:ahLst/>
              <a:cxnLst/>
              <a:rect l="l" t="t" r="r" b="b"/>
              <a:pathLst>
                <a:path w="11403" h="7866" extrusionOk="0">
                  <a:moveTo>
                    <a:pt x="132" y="1"/>
                  </a:moveTo>
                  <a:lnTo>
                    <a:pt x="38" y="20"/>
                  </a:lnTo>
                  <a:lnTo>
                    <a:pt x="19" y="39"/>
                  </a:lnTo>
                  <a:lnTo>
                    <a:pt x="1" y="76"/>
                  </a:lnTo>
                  <a:lnTo>
                    <a:pt x="1" y="114"/>
                  </a:lnTo>
                  <a:lnTo>
                    <a:pt x="57" y="227"/>
                  </a:lnTo>
                  <a:lnTo>
                    <a:pt x="170" y="358"/>
                  </a:lnTo>
                  <a:lnTo>
                    <a:pt x="321" y="547"/>
                  </a:lnTo>
                  <a:lnTo>
                    <a:pt x="528" y="754"/>
                  </a:lnTo>
                  <a:lnTo>
                    <a:pt x="791" y="979"/>
                  </a:lnTo>
                  <a:lnTo>
                    <a:pt x="1431" y="1544"/>
                  </a:lnTo>
                  <a:lnTo>
                    <a:pt x="2240" y="2184"/>
                  </a:lnTo>
                  <a:lnTo>
                    <a:pt x="3162" y="2880"/>
                  </a:lnTo>
                  <a:lnTo>
                    <a:pt x="4215" y="3651"/>
                  </a:lnTo>
                  <a:lnTo>
                    <a:pt x="5363" y="4441"/>
                  </a:lnTo>
                  <a:lnTo>
                    <a:pt x="6473" y="5194"/>
                  </a:lnTo>
                  <a:lnTo>
                    <a:pt x="7527" y="5871"/>
                  </a:lnTo>
                  <a:lnTo>
                    <a:pt x="8487" y="6473"/>
                  </a:lnTo>
                  <a:lnTo>
                    <a:pt x="9352" y="6982"/>
                  </a:lnTo>
                  <a:lnTo>
                    <a:pt x="10086" y="7395"/>
                  </a:lnTo>
                  <a:lnTo>
                    <a:pt x="10688" y="7678"/>
                  </a:lnTo>
                  <a:lnTo>
                    <a:pt x="10933" y="7772"/>
                  </a:lnTo>
                  <a:lnTo>
                    <a:pt x="11121" y="7847"/>
                  </a:lnTo>
                  <a:lnTo>
                    <a:pt x="11271" y="7866"/>
                  </a:lnTo>
                  <a:lnTo>
                    <a:pt x="11365" y="7866"/>
                  </a:lnTo>
                  <a:lnTo>
                    <a:pt x="11403" y="7847"/>
                  </a:lnTo>
                  <a:lnTo>
                    <a:pt x="11403" y="7809"/>
                  </a:lnTo>
                  <a:lnTo>
                    <a:pt x="11403" y="7753"/>
                  </a:lnTo>
                  <a:lnTo>
                    <a:pt x="11346" y="7659"/>
                  </a:lnTo>
                  <a:lnTo>
                    <a:pt x="11271" y="7546"/>
                  </a:lnTo>
                  <a:lnTo>
                    <a:pt x="10989" y="7245"/>
                  </a:lnTo>
                  <a:lnTo>
                    <a:pt x="10575" y="6869"/>
                  </a:lnTo>
                  <a:lnTo>
                    <a:pt x="10048" y="6417"/>
                  </a:lnTo>
                  <a:lnTo>
                    <a:pt x="9408" y="5890"/>
                  </a:lnTo>
                  <a:lnTo>
                    <a:pt x="8675" y="5326"/>
                  </a:lnTo>
                  <a:lnTo>
                    <a:pt x="7866" y="4724"/>
                  </a:lnTo>
                  <a:lnTo>
                    <a:pt x="6981" y="4084"/>
                  </a:lnTo>
                  <a:lnTo>
                    <a:pt x="6040" y="3444"/>
                  </a:lnTo>
                  <a:lnTo>
                    <a:pt x="4799" y="2597"/>
                  </a:lnTo>
                  <a:lnTo>
                    <a:pt x="4667" y="2522"/>
                  </a:lnTo>
                  <a:lnTo>
                    <a:pt x="4535" y="2428"/>
                  </a:lnTo>
                  <a:lnTo>
                    <a:pt x="4404" y="2334"/>
                  </a:lnTo>
                  <a:lnTo>
                    <a:pt x="4140" y="2165"/>
                  </a:lnTo>
                  <a:lnTo>
                    <a:pt x="3143" y="1544"/>
                  </a:lnTo>
                  <a:lnTo>
                    <a:pt x="2898" y="1393"/>
                  </a:lnTo>
                  <a:lnTo>
                    <a:pt x="2560" y="1205"/>
                  </a:lnTo>
                  <a:lnTo>
                    <a:pt x="1732" y="716"/>
                  </a:lnTo>
                  <a:lnTo>
                    <a:pt x="1054" y="358"/>
                  </a:lnTo>
                  <a:lnTo>
                    <a:pt x="1017" y="340"/>
                  </a:lnTo>
                  <a:lnTo>
                    <a:pt x="866" y="264"/>
                  </a:lnTo>
                  <a:lnTo>
                    <a:pt x="791" y="246"/>
                  </a:lnTo>
                  <a:lnTo>
                    <a:pt x="697" y="189"/>
                  </a:lnTo>
                  <a:lnTo>
                    <a:pt x="659" y="170"/>
                  </a:lnTo>
                  <a:lnTo>
                    <a:pt x="433" y="95"/>
                  </a:lnTo>
                  <a:lnTo>
                    <a:pt x="264" y="39"/>
                  </a:lnTo>
                  <a:lnTo>
                    <a:pt x="132"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42"/>
            <p:cNvSpPr/>
            <p:nvPr/>
          </p:nvSpPr>
          <p:spPr>
            <a:xfrm>
              <a:off x="1590900" y="2966375"/>
              <a:ext cx="195725" cy="324600"/>
            </a:xfrm>
            <a:custGeom>
              <a:avLst/>
              <a:gdLst/>
              <a:ahLst/>
              <a:cxnLst/>
              <a:rect l="l" t="t" r="r" b="b"/>
              <a:pathLst>
                <a:path w="7829" h="12984" extrusionOk="0">
                  <a:moveTo>
                    <a:pt x="1" y="12965"/>
                  </a:moveTo>
                  <a:lnTo>
                    <a:pt x="358" y="12984"/>
                  </a:lnTo>
                  <a:lnTo>
                    <a:pt x="428" y="12981"/>
                  </a:lnTo>
                  <a:lnTo>
                    <a:pt x="428" y="12981"/>
                  </a:lnTo>
                  <a:lnTo>
                    <a:pt x="1" y="12965"/>
                  </a:lnTo>
                  <a:close/>
                  <a:moveTo>
                    <a:pt x="5363" y="1"/>
                  </a:moveTo>
                  <a:lnTo>
                    <a:pt x="5570" y="490"/>
                  </a:lnTo>
                  <a:lnTo>
                    <a:pt x="5740" y="979"/>
                  </a:lnTo>
                  <a:lnTo>
                    <a:pt x="5890" y="1450"/>
                  </a:lnTo>
                  <a:lnTo>
                    <a:pt x="6022" y="1920"/>
                  </a:lnTo>
                  <a:lnTo>
                    <a:pt x="6116" y="2372"/>
                  </a:lnTo>
                  <a:lnTo>
                    <a:pt x="6210" y="2804"/>
                  </a:lnTo>
                  <a:lnTo>
                    <a:pt x="6267" y="3237"/>
                  </a:lnTo>
                  <a:lnTo>
                    <a:pt x="6323" y="3651"/>
                  </a:lnTo>
                  <a:lnTo>
                    <a:pt x="6342" y="4065"/>
                  </a:lnTo>
                  <a:lnTo>
                    <a:pt x="6342" y="4460"/>
                  </a:lnTo>
                  <a:lnTo>
                    <a:pt x="6342" y="4855"/>
                  </a:lnTo>
                  <a:lnTo>
                    <a:pt x="6304" y="5232"/>
                  </a:lnTo>
                  <a:lnTo>
                    <a:pt x="6267" y="5608"/>
                  </a:lnTo>
                  <a:lnTo>
                    <a:pt x="6210" y="5965"/>
                  </a:lnTo>
                  <a:lnTo>
                    <a:pt x="6135" y="6304"/>
                  </a:lnTo>
                  <a:lnTo>
                    <a:pt x="6060" y="6643"/>
                  </a:lnTo>
                  <a:lnTo>
                    <a:pt x="6530" y="7057"/>
                  </a:lnTo>
                  <a:lnTo>
                    <a:pt x="6887" y="7395"/>
                  </a:lnTo>
                  <a:lnTo>
                    <a:pt x="7113" y="7659"/>
                  </a:lnTo>
                  <a:lnTo>
                    <a:pt x="7188" y="7772"/>
                  </a:lnTo>
                  <a:lnTo>
                    <a:pt x="7245" y="7847"/>
                  </a:lnTo>
                  <a:lnTo>
                    <a:pt x="7245" y="7903"/>
                  </a:lnTo>
                  <a:lnTo>
                    <a:pt x="7245" y="7941"/>
                  </a:lnTo>
                  <a:lnTo>
                    <a:pt x="7226" y="7979"/>
                  </a:lnTo>
                  <a:lnTo>
                    <a:pt x="7057" y="8468"/>
                  </a:lnTo>
                  <a:lnTo>
                    <a:pt x="6831" y="8938"/>
                  </a:lnTo>
                  <a:lnTo>
                    <a:pt x="6586" y="9390"/>
                  </a:lnTo>
                  <a:lnTo>
                    <a:pt x="6304" y="9841"/>
                  </a:lnTo>
                  <a:lnTo>
                    <a:pt x="6041" y="10218"/>
                  </a:lnTo>
                  <a:lnTo>
                    <a:pt x="5740" y="10556"/>
                  </a:lnTo>
                  <a:lnTo>
                    <a:pt x="5439" y="10895"/>
                  </a:lnTo>
                  <a:lnTo>
                    <a:pt x="5119" y="11196"/>
                  </a:lnTo>
                  <a:lnTo>
                    <a:pt x="4761" y="11478"/>
                  </a:lnTo>
                  <a:lnTo>
                    <a:pt x="4423" y="11723"/>
                  </a:lnTo>
                  <a:lnTo>
                    <a:pt x="4046" y="11968"/>
                  </a:lnTo>
                  <a:lnTo>
                    <a:pt x="3670" y="12175"/>
                  </a:lnTo>
                  <a:lnTo>
                    <a:pt x="3275" y="12363"/>
                  </a:lnTo>
                  <a:lnTo>
                    <a:pt x="2880" y="12532"/>
                  </a:lnTo>
                  <a:lnTo>
                    <a:pt x="2466" y="12664"/>
                  </a:lnTo>
                  <a:lnTo>
                    <a:pt x="2052" y="12777"/>
                  </a:lnTo>
                  <a:lnTo>
                    <a:pt x="1638" y="12871"/>
                  </a:lnTo>
                  <a:lnTo>
                    <a:pt x="1205" y="12927"/>
                  </a:lnTo>
                  <a:lnTo>
                    <a:pt x="791" y="12965"/>
                  </a:lnTo>
                  <a:lnTo>
                    <a:pt x="428" y="12981"/>
                  </a:lnTo>
                  <a:lnTo>
                    <a:pt x="428" y="12981"/>
                  </a:lnTo>
                  <a:lnTo>
                    <a:pt x="509" y="12984"/>
                  </a:lnTo>
                  <a:lnTo>
                    <a:pt x="848" y="12984"/>
                  </a:lnTo>
                  <a:lnTo>
                    <a:pt x="1186" y="12946"/>
                  </a:lnTo>
                  <a:lnTo>
                    <a:pt x="1525" y="12908"/>
                  </a:lnTo>
                  <a:lnTo>
                    <a:pt x="1864" y="12852"/>
                  </a:lnTo>
                  <a:lnTo>
                    <a:pt x="2184" y="12777"/>
                  </a:lnTo>
                  <a:lnTo>
                    <a:pt x="2503" y="12701"/>
                  </a:lnTo>
                  <a:lnTo>
                    <a:pt x="2823" y="12589"/>
                  </a:lnTo>
                  <a:lnTo>
                    <a:pt x="3124" y="12476"/>
                  </a:lnTo>
                  <a:lnTo>
                    <a:pt x="3425" y="12344"/>
                  </a:lnTo>
                  <a:lnTo>
                    <a:pt x="3726" y="12193"/>
                  </a:lnTo>
                  <a:lnTo>
                    <a:pt x="4009" y="12043"/>
                  </a:lnTo>
                  <a:lnTo>
                    <a:pt x="4291" y="11874"/>
                  </a:lnTo>
                  <a:lnTo>
                    <a:pt x="4554" y="11685"/>
                  </a:lnTo>
                  <a:lnTo>
                    <a:pt x="4818" y="11497"/>
                  </a:lnTo>
                  <a:lnTo>
                    <a:pt x="5062" y="11290"/>
                  </a:lnTo>
                  <a:lnTo>
                    <a:pt x="5307" y="11083"/>
                  </a:lnTo>
                  <a:lnTo>
                    <a:pt x="5533" y="10857"/>
                  </a:lnTo>
                  <a:lnTo>
                    <a:pt x="5758" y="10613"/>
                  </a:lnTo>
                  <a:lnTo>
                    <a:pt x="5984" y="10368"/>
                  </a:lnTo>
                  <a:lnTo>
                    <a:pt x="6172" y="10105"/>
                  </a:lnTo>
                  <a:lnTo>
                    <a:pt x="6379" y="9841"/>
                  </a:lnTo>
                  <a:lnTo>
                    <a:pt x="6568" y="9559"/>
                  </a:lnTo>
                  <a:lnTo>
                    <a:pt x="6737" y="9277"/>
                  </a:lnTo>
                  <a:lnTo>
                    <a:pt x="6887" y="8995"/>
                  </a:lnTo>
                  <a:lnTo>
                    <a:pt x="7038" y="8694"/>
                  </a:lnTo>
                  <a:lnTo>
                    <a:pt x="7188" y="8374"/>
                  </a:lnTo>
                  <a:lnTo>
                    <a:pt x="7301" y="8073"/>
                  </a:lnTo>
                  <a:lnTo>
                    <a:pt x="7414" y="7753"/>
                  </a:lnTo>
                  <a:lnTo>
                    <a:pt x="7527" y="7414"/>
                  </a:lnTo>
                  <a:lnTo>
                    <a:pt x="7621" y="7076"/>
                  </a:lnTo>
                  <a:lnTo>
                    <a:pt x="7696" y="6737"/>
                  </a:lnTo>
                  <a:lnTo>
                    <a:pt x="7753" y="6398"/>
                  </a:lnTo>
                  <a:lnTo>
                    <a:pt x="7791" y="6041"/>
                  </a:lnTo>
                  <a:lnTo>
                    <a:pt x="7828" y="5702"/>
                  </a:lnTo>
                  <a:lnTo>
                    <a:pt x="7828" y="5344"/>
                  </a:lnTo>
                  <a:lnTo>
                    <a:pt x="7828" y="5025"/>
                  </a:lnTo>
                  <a:lnTo>
                    <a:pt x="7809" y="4705"/>
                  </a:lnTo>
                  <a:lnTo>
                    <a:pt x="7753" y="4385"/>
                  </a:lnTo>
                  <a:lnTo>
                    <a:pt x="7715" y="4065"/>
                  </a:lnTo>
                  <a:lnTo>
                    <a:pt x="7640" y="3783"/>
                  </a:lnTo>
                  <a:lnTo>
                    <a:pt x="7565" y="3482"/>
                  </a:lnTo>
                  <a:lnTo>
                    <a:pt x="7471" y="3218"/>
                  </a:lnTo>
                  <a:lnTo>
                    <a:pt x="7377" y="2936"/>
                  </a:lnTo>
                  <a:lnTo>
                    <a:pt x="7264" y="2673"/>
                  </a:lnTo>
                  <a:lnTo>
                    <a:pt x="7038" y="2202"/>
                  </a:lnTo>
                  <a:lnTo>
                    <a:pt x="6793" y="1751"/>
                  </a:lnTo>
                  <a:lnTo>
                    <a:pt x="6530" y="1356"/>
                  </a:lnTo>
                  <a:lnTo>
                    <a:pt x="6285" y="998"/>
                  </a:lnTo>
                  <a:lnTo>
                    <a:pt x="6041" y="697"/>
                  </a:lnTo>
                  <a:lnTo>
                    <a:pt x="5834" y="452"/>
                  </a:lnTo>
                  <a:lnTo>
                    <a:pt x="5495" y="114"/>
                  </a:lnTo>
                  <a:lnTo>
                    <a:pt x="5363"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42"/>
            <p:cNvSpPr/>
            <p:nvPr/>
          </p:nvSpPr>
          <p:spPr>
            <a:xfrm>
              <a:off x="1590900" y="2966375"/>
              <a:ext cx="195725" cy="324600"/>
            </a:xfrm>
            <a:custGeom>
              <a:avLst/>
              <a:gdLst/>
              <a:ahLst/>
              <a:cxnLst/>
              <a:rect l="l" t="t" r="r" b="b"/>
              <a:pathLst>
                <a:path w="7829" h="12984" fill="none" extrusionOk="0">
                  <a:moveTo>
                    <a:pt x="5363" y="1"/>
                  </a:moveTo>
                  <a:lnTo>
                    <a:pt x="5363" y="1"/>
                  </a:lnTo>
                  <a:lnTo>
                    <a:pt x="5570" y="490"/>
                  </a:lnTo>
                  <a:lnTo>
                    <a:pt x="5740" y="979"/>
                  </a:lnTo>
                  <a:lnTo>
                    <a:pt x="5890" y="1450"/>
                  </a:lnTo>
                  <a:lnTo>
                    <a:pt x="6022" y="1920"/>
                  </a:lnTo>
                  <a:lnTo>
                    <a:pt x="6116" y="2372"/>
                  </a:lnTo>
                  <a:lnTo>
                    <a:pt x="6210" y="2804"/>
                  </a:lnTo>
                  <a:lnTo>
                    <a:pt x="6267" y="3237"/>
                  </a:lnTo>
                  <a:lnTo>
                    <a:pt x="6323" y="3651"/>
                  </a:lnTo>
                  <a:lnTo>
                    <a:pt x="6342" y="4065"/>
                  </a:lnTo>
                  <a:lnTo>
                    <a:pt x="6342" y="4460"/>
                  </a:lnTo>
                  <a:lnTo>
                    <a:pt x="6342" y="4855"/>
                  </a:lnTo>
                  <a:lnTo>
                    <a:pt x="6304" y="5232"/>
                  </a:lnTo>
                  <a:lnTo>
                    <a:pt x="6267" y="5608"/>
                  </a:lnTo>
                  <a:lnTo>
                    <a:pt x="6210" y="5965"/>
                  </a:lnTo>
                  <a:lnTo>
                    <a:pt x="6135" y="6304"/>
                  </a:lnTo>
                  <a:lnTo>
                    <a:pt x="6060" y="6643"/>
                  </a:lnTo>
                  <a:lnTo>
                    <a:pt x="6060" y="6643"/>
                  </a:lnTo>
                  <a:lnTo>
                    <a:pt x="6530" y="7057"/>
                  </a:lnTo>
                  <a:lnTo>
                    <a:pt x="6887" y="7395"/>
                  </a:lnTo>
                  <a:lnTo>
                    <a:pt x="7113" y="7659"/>
                  </a:lnTo>
                  <a:lnTo>
                    <a:pt x="7188" y="7772"/>
                  </a:lnTo>
                  <a:lnTo>
                    <a:pt x="7245" y="7847"/>
                  </a:lnTo>
                  <a:lnTo>
                    <a:pt x="7245" y="7847"/>
                  </a:lnTo>
                  <a:lnTo>
                    <a:pt x="7245" y="7903"/>
                  </a:lnTo>
                  <a:lnTo>
                    <a:pt x="7245" y="7903"/>
                  </a:lnTo>
                  <a:lnTo>
                    <a:pt x="7245" y="7903"/>
                  </a:lnTo>
                  <a:lnTo>
                    <a:pt x="7245" y="7903"/>
                  </a:lnTo>
                  <a:lnTo>
                    <a:pt x="7245" y="7941"/>
                  </a:lnTo>
                  <a:lnTo>
                    <a:pt x="7245" y="7941"/>
                  </a:lnTo>
                  <a:lnTo>
                    <a:pt x="7245" y="7941"/>
                  </a:lnTo>
                  <a:lnTo>
                    <a:pt x="7226" y="7979"/>
                  </a:lnTo>
                  <a:lnTo>
                    <a:pt x="7226" y="7979"/>
                  </a:lnTo>
                  <a:lnTo>
                    <a:pt x="7057" y="8468"/>
                  </a:lnTo>
                  <a:lnTo>
                    <a:pt x="6831" y="8938"/>
                  </a:lnTo>
                  <a:lnTo>
                    <a:pt x="6586" y="9390"/>
                  </a:lnTo>
                  <a:lnTo>
                    <a:pt x="6304" y="9841"/>
                  </a:lnTo>
                  <a:lnTo>
                    <a:pt x="6304" y="9841"/>
                  </a:lnTo>
                  <a:lnTo>
                    <a:pt x="6041" y="10218"/>
                  </a:lnTo>
                  <a:lnTo>
                    <a:pt x="5740" y="10556"/>
                  </a:lnTo>
                  <a:lnTo>
                    <a:pt x="5439" y="10895"/>
                  </a:lnTo>
                  <a:lnTo>
                    <a:pt x="5119" y="11196"/>
                  </a:lnTo>
                  <a:lnTo>
                    <a:pt x="4761" y="11478"/>
                  </a:lnTo>
                  <a:lnTo>
                    <a:pt x="4423" y="11723"/>
                  </a:lnTo>
                  <a:lnTo>
                    <a:pt x="4046" y="11968"/>
                  </a:lnTo>
                  <a:lnTo>
                    <a:pt x="3670" y="12175"/>
                  </a:lnTo>
                  <a:lnTo>
                    <a:pt x="3275" y="12363"/>
                  </a:lnTo>
                  <a:lnTo>
                    <a:pt x="2880" y="12532"/>
                  </a:lnTo>
                  <a:lnTo>
                    <a:pt x="2466" y="12664"/>
                  </a:lnTo>
                  <a:lnTo>
                    <a:pt x="2052" y="12777"/>
                  </a:lnTo>
                  <a:lnTo>
                    <a:pt x="1638" y="12871"/>
                  </a:lnTo>
                  <a:lnTo>
                    <a:pt x="1205" y="12927"/>
                  </a:lnTo>
                  <a:lnTo>
                    <a:pt x="791" y="12965"/>
                  </a:lnTo>
                  <a:lnTo>
                    <a:pt x="358" y="12984"/>
                  </a:lnTo>
                  <a:lnTo>
                    <a:pt x="358" y="12984"/>
                  </a:lnTo>
                  <a:lnTo>
                    <a:pt x="1" y="12965"/>
                  </a:lnTo>
                  <a:lnTo>
                    <a:pt x="1" y="12965"/>
                  </a:lnTo>
                  <a:lnTo>
                    <a:pt x="509" y="12984"/>
                  </a:lnTo>
                  <a:lnTo>
                    <a:pt x="509" y="12984"/>
                  </a:lnTo>
                  <a:lnTo>
                    <a:pt x="848" y="12984"/>
                  </a:lnTo>
                  <a:lnTo>
                    <a:pt x="1186" y="12946"/>
                  </a:lnTo>
                  <a:lnTo>
                    <a:pt x="1525" y="12908"/>
                  </a:lnTo>
                  <a:lnTo>
                    <a:pt x="1864" y="12852"/>
                  </a:lnTo>
                  <a:lnTo>
                    <a:pt x="2184" y="12777"/>
                  </a:lnTo>
                  <a:lnTo>
                    <a:pt x="2503" y="12701"/>
                  </a:lnTo>
                  <a:lnTo>
                    <a:pt x="2823" y="12589"/>
                  </a:lnTo>
                  <a:lnTo>
                    <a:pt x="3124" y="12476"/>
                  </a:lnTo>
                  <a:lnTo>
                    <a:pt x="3425" y="12344"/>
                  </a:lnTo>
                  <a:lnTo>
                    <a:pt x="3726" y="12193"/>
                  </a:lnTo>
                  <a:lnTo>
                    <a:pt x="4009" y="12043"/>
                  </a:lnTo>
                  <a:lnTo>
                    <a:pt x="4291" y="11874"/>
                  </a:lnTo>
                  <a:lnTo>
                    <a:pt x="4554" y="11685"/>
                  </a:lnTo>
                  <a:lnTo>
                    <a:pt x="4818" y="11497"/>
                  </a:lnTo>
                  <a:lnTo>
                    <a:pt x="5062" y="11290"/>
                  </a:lnTo>
                  <a:lnTo>
                    <a:pt x="5307" y="11083"/>
                  </a:lnTo>
                  <a:lnTo>
                    <a:pt x="5533" y="10857"/>
                  </a:lnTo>
                  <a:lnTo>
                    <a:pt x="5758" y="10613"/>
                  </a:lnTo>
                  <a:lnTo>
                    <a:pt x="5984" y="10368"/>
                  </a:lnTo>
                  <a:lnTo>
                    <a:pt x="6172" y="10105"/>
                  </a:lnTo>
                  <a:lnTo>
                    <a:pt x="6379" y="9841"/>
                  </a:lnTo>
                  <a:lnTo>
                    <a:pt x="6568" y="9559"/>
                  </a:lnTo>
                  <a:lnTo>
                    <a:pt x="6737" y="9277"/>
                  </a:lnTo>
                  <a:lnTo>
                    <a:pt x="6887" y="8995"/>
                  </a:lnTo>
                  <a:lnTo>
                    <a:pt x="7038" y="8694"/>
                  </a:lnTo>
                  <a:lnTo>
                    <a:pt x="7188" y="8374"/>
                  </a:lnTo>
                  <a:lnTo>
                    <a:pt x="7301" y="8073"/>
                  </a:lnTo>
                  <a:lnTo>
                    <a:pt x="7414" y="7753"/>
                  </a:lnTo>
                  <a:lnTo>
                    <a:pt x="7527" y="7414"/>
                  </a:lnTo>
                  <a:lnTo>
                    <a:pt x="7621" y="7076"/>
                  </a:lnTo>
                  <a:lnTo>
                    <a:pt x="7696" y="6737"/>
                  </a:lnTo>
                  <a:lnTo>
                    <a:pt x="7753" y="6398"/>
                  </a:lnTo>
                  <a:lnTo>
                    <a:pt x="7753" y="6398"/>
                  </a:lnTo>
                  <a:lnTo>
                    <a:pt x="7791" y="6041"/>
                  </a:lnTo>
                  <a:lnTo>
                    <a:pt x="7828" y="5702"/>
                  </a:lnTo>
                  <a:lnTo>
                    <a:pt x="7828" y="5344"/>
                  </a:lnTo>
                  <a:lnTo>
                    <a:pt x="7828" y="5025"/>
                  </a:lnTo>
                  <a:lnTo>
                    <a:pt x="7809" y="4705"/>
                  </a:lnTo>
                  <a:lnTo>
                    <a:pt x="7753" y="4385"/>
                  </a:lnTo>
                  <a:lnTo>
                    <a:pt x="7715" y="4065"/>
                  </a:lnTo>
                  <a:lnTo>
                    <a:pt x="7640" y="3783"/>
                  </a:lnTo>
                  <a:lnTo>
                    <a:pt x="7565" y="3482"/>
                  </a:lnTo>
                  <a:lnTo>
                    <a:pt x="7471" y="3218"/>
                  </a:lnTo>
                  <a:lnTo>
                    <a:pt x="7377" y="2936"/>
                  </a:lnTo>
                  <a:lnTo>
                    <a:pt x="7264" y="2673"/>
                  </a:lnTo>
                  <a:lnTo>
                    <a:pt x="7038" y="2202"/>
                  </a:lnTo>
                  <a:lnTo>
                    <a:pt x="6793" y="1751"/>
                  </a:lnTo>
                  <a:lnTo>
                    <a:pt x="6530" y="1356"/>
                  </a:lnTo>
                  <a:lnTo>
                    <a:pt x="6285" y="998"/>
                  </a:lnTo>
                  <a:lnTo>
                    <a:pt x="6041" y="697"/>
                  </a:lnTo>
                  <a:lnTo>
                    <a:pt x="5834" y="452"/>
                  </a:lnTo>
                  <a:lnTo>
                    <a:pt x="5495" y="114"/>
                  </a:lnTo>
                  <a:lnTo>
                    <a:pt x="536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42"/>
            <p:cNvSpPr/>
            <p:nvPr/>
          </p:nvSpPr>
          <p:spPr>
            <a:xfrm>
              <a:off x="1590900" y="3151725"/>
              <a:ext cx="181125" cy="139250"/>
            </a:xfrm>
            <a:custGeom>
              <a:avLst/>
              <a:gdLst/>
              <a:ahLst/>
              <a:cxnLst/>
              <a:rect l="l" t="t" r="r" b="b"/>
              <a:pathLst>
                <a:path w="7245" h="5570" extrusionOk="0">
                  <a:moveTo>
                    <a:pt x="5796" y="0"/>
                  </a:moveTo>
                  <a:lnTo>
                    <a:pt x="5646" y="358"/>
                  </a:lnTo>
                  <a:lnTo>
                    <a:pt x="5476" y="715"/>
                  </a:lnTo>
                  <a:lnTo>
                    <a:pt x="5307" y="1054"/>
                  </a:lnTo>
                  <a:lnTo>
                    <a:pt x="5119" y="1374"/>
                  </a:lnTo>
                  <a:lnTo>
                    <a:pt x="4912" y="1694"/>
                  </a:lnTo>
                  <a:lnTo>
                    <a:pt x="4705" y="1976"/>
                  </a:lnTo>
                  <a:lnTo>
                    <a:pt x="4479" y="2277"/>
                  </a:lnTo>
                  <a:lnTo>
                    <a:pt x="4253" y="2540"/>
                  </a:lnTo>
                  <a:lnTo>
                    <a:pt x="4009" y="2804"/>
                  </a:lnTo>
                  <a:lnTo>
                    <a:pt x="3783" y="3048"/>
                  </a:lnTo>
                  <a:lnTo>
                    <a:pt x="3294" y="3500"/>
                  </a:lnTo>
                  <a:lnTo>
                    <a:pt x="2804" y="3914"/>
                  </a:lnTo>
                  <a:lnTo>
                    <a:pt x="2315" y="4271"/>
                  </a:lnTo>
                  <a:lnTo>
                    <a:pt x="1864" y="4572"/>
                  </a:lnTo>
                  <a:lnTo>
                    <a:pt x="1431" y="4836"/>
                  </a:lnTo>
                  <a:lnTo>
                    <a:pt x="1036" y="5062"/>
                  </a:lnTo>
                  <a:lnTo>
                    <a:pt x="678" y="5250"/>
                  </a:lnTo>
                  <a:lnTo>
                    <a:pt x="170" y="5476"/>
                  </a:lnTo>
                  <a:lnTo>
                    <a:pt x="1" y="5551"/>
                  </a:lnTo>
                  <a:lnTo>
                    <a:pt x="358" y="5570"/>
                  </a:lnTo>
                  <a:lnTo>
                    <a:pt x="791" y="5551"/>
                  </a:lnTo>
                  <a:lnTo>
                    <a:pt x="1205" y="5513"/>
                  </a:lnTo>
                  <a:lnTo>
                    <a:pt x="1638" y="5457"/>
                  </a:lnTo>
                  <a:lnTo>
                    <a:pt x="2052" y="5363"/>
                  </a:lnTo>
                  <a:lnTo>
                    <a:pt x="2466" y="5250"/>
                  </a:lnTo>
                  <a:lnTo>
                    <a:pt x="2880" y="5118"/>
                  </a:lnTo>
                  <a:lnTo>
                    <a:pt x="3275" y="4949"/>
                  </a:lnTo>
                  <a:lnTo>
                    <a:pt x="3670" y="4761"/>
                  </a:lnTo>
                  <a:lnTo>
                    <a:pt x="4046" y="4554"/>
                  </a:lnTo>
                  <a:lnTo>
                    <a:pt x="4423" y="4309"/>
                  </a:lnTo>
                  <a:lnTo>
                    <a:pt x="4761" y="4064"/>
                  </a:lnTo>
                  <a:lnTo>
                    <a:pt x="5119" y="3782"/>
                  </a:lnTo>
                  <a:lnTo>
                    <a:pt x="5439" y="3481"/>
                  </a:lnTo>
                  <a:lnTo>
                    <a:pt x="5740" y="3142"/>
                  </a:lnTo>
                  <a:lnTo>
                    <a:pt x="6041" y="2804"/>
                  </a:lnTo>
                  <a:lnTo>
                    <a:pt x="6304" y="2427"/>
                  </a:lnTo>
                  <a:lnTo>
                    <a:pt x="6586" y="1976"/>
                  </a:lnTo>
                  <a:lnTo>
                    <a:pt x="6831" y="1524"/>
                  </a:lnTo>
                  <a:lnTo>
                    <a:pt x="7057" y="1054"/>
                  </a:lnTo>
                  <a:lnTo>
                    <a:pt x="7226" y="565"/>
                  </a:lnTo>
                  <a:lnTo>
                    <a:pt x="7245" y="527"/>
                  </a:lnTo>
                  <a:lnTo>
                    <a:pt x="7245" y="527"/>
                  </a:lnTo>
                  <a:lnTo>
                    <a:pt x="7207" y="546"/>
                  </a:lnTo>
                  <a:lnTo>
                    <a:pt x="7151" y="565"/>
                  </a:lnTo>
                  <a:lnTo>
                    <a:pt x="7057" y="546"/>
                  </a:lnTo>
                  <a:lnTo>
                    <a:pt x="6944" y="527"/>
                  </a:lnTo>
                  <a:lnTo>
                    <a:pt x="6662" y="414"/>
                  </a:lnTo>
                  <a:lnTo>
                    <a:pt x="6267" y="245"/>
                  </a:lnTo>
                  <a:lnTo>
                    <a:pt x="579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42"/>
            <p:cNvSpPr/>
            <p:nvPr/>
          </p:nvSpPr>
          <p:spPr>
            <a:xfrm>
              <a:off x="1590900" y="3151725"/>
              <a:ext cx="181125" cy="139250"/>
            </a:xfrm>
            <a:custGeom>
              <a:avLst/>
              <a:gdLst/>
              <a:ahLst/>
              <a:cxnLst/>
              <a:rect l="l" t="t" r="r" b="b"/>
              <a:pathLst>
                <a:path w="7245" h="5570" fill="none" extrusionOk="0">
                  <a:moveTo>
                    <a:pt x="5796" y="0"/>
                  </a:moveTo>
                  <a:lnTo>
                    <a:pt x="5796" y="0"/>
                  </a:lnTo>
                  <a:lnTo>
                    <a:pt x="5646" y="358"/>
                  </a:lnTo>
                  <a:lnTo>
                    <a:pt x="5476" y="715"/>
                  </a:lnTo>
                  <a:lnTo>
                    <a:pt x="5307" y="1054"/>
                  </a:lnTo>
                  <a:lnTo>
                    <a:pt x="5119" y="1374"/>
                  </a:lnTo>
                  <a:lnTo>
                    <a:pt x="4912" y="1694"/>
                  </a:lnTo>
                  <a:lnTo>
                    <a:pt x="4705" y="1976"/>
                  </a:lnTo>
                  <a:lnTo>
                    <a:pt x="4479" y="2277"/>
                  </a:lnTo>
                  <a:lnTo>
                    <a:pt x="4253" y="2540"/>
                  </a:lnTo>
                  <a:lnTo>
                    <a:pt x="4009" y="2804"/>
                  </a:lnTo>
                  <a:lnTo>
                    <a:pt x="3783" y="3048"/>
                  </a:lnTo>
                  <a:lnTo>
                    <a:pt x="3294" y="3500"/>
                  </a:lnTo>
                  <a:lnTo>
                    <a:pt x="2804" y="3914"/>
                  </a:lnTo>
                  <a:lnTo>
                    <a:pt x="2315" y="4271"/>
                  </a:lnTo>
                  <a:lnTo>
                    <a:pt x="1864" y="4572"/>
                  </a:lnTo>
                  <a:lnTo>
                    <a:pt x="1431" y="4836"/>
                  </a:lnTo>
                  <a:lnTo>
                    <a:pt x="1036" y="5062"/>
                  </a:lnTo>
                  <a:lnTo>
                    <a:pt x="678" y="5250"/>
                  </a:lnTo>
                  <a:lnTo>
                    <a:pt x="170" y="5476"/>
                  </a:lnTo>
                  <a:lnTo>
                    <a:pt x="1" y="5551"/>
                  </a:lnTo>
                  <a:lnTo>
                    <a:pt x="1" y="5551"/>
                  </a:lnTo>
                  <a:lnTo>
                    <a:pt x="1" y="5551"/>
                  </a:lnTo>
                  <a:lnTo>
                    <a:pt x="1" y="5551"/>
                  </a:lnTo>
                  <a:lnTo>
                    <a:pt x="358" y="5570"/>
                  </a:lnTo>
                  <a:lnTo>
                    <a:pt x="358" y="5570"/>
                  </a:lnTo>
                  <a:lnTo>
                    <a:pt x="791" y="5551"/>
                  </a:lnTo>
                  <a:lnTo>
                    <a:pt x="1205" y="5513"/>
                  </a:lnTo>
                  <a:lnTo>
                    <a:pt x="1638" y="5457"/>
                  </a:lnTo>
                  <a:lnTo>
                    <a:pt x="2052" y="5363"/>
                  </a:lnTo>
                  <a:lnTo>
                    <a:pt x="2466" y="5250"/>
                  </a:lnTo>
                  <a:lnTo>
                    <a:pt x="2880" y="5118"/>
                  </a:lnTo>
                  <a:lnTo>
                    <a:pt x="3275" y="4949"/>
                  </a:lnTo>
                  <a:lnTo>
                    <a:pt x="3670" y="4761"/>
                  </a:lnTo>
                  <a:lnTo>
                    <a:pt x="4046" y="4554"/>
                  </a:lnTo>
                  <a:lnTo>
                    <a:pt x="4423" y="4309"/>
                  </a:lnTo>
                  <a:lnTo>
                    <a:pt x="4761" y="4064"/>
                  </a:lnTo>
                  <a:lnTo>
                    <a:pt x="5119" y="3782"/>
                  </a:lnTo>
                  <a:lnTo>
                    <a:pt x="5439" y="3481"/>
                  </a:lnTo>
                  <a:lnTo>
                    <a:pt x="5740" y="3142"/>
                  </a:lnTo>
                  <a:lnTo>
                    <a:pt x="6041" y="2804"/>
                  </a:lnTo>
                  <a:lnTo>
                    <a:pt x="6304" y="2427"/>
                  </a:lnTo>
                  <a:lnTo>
                    <a:pt x="6304" y="2427"/>
                  </a:lnTo>
                  <a:lnTo>
                    <a:pt x="6586" y="1976"/>
                  </a:lnTo>
                  <a:lnTo>
                    <a:pt x="6831" y="1524"/>
                  </a:lnTo>
                  <a:lnTo>
                    <a:pt x="7057" y="1054"/>
                  </a:lnTo>
                  <a:lnTo>
                    <a:pt x="7226" y="565"/>
                  </a:lnTo>
                  <a:lnTo>
                    <a:pt x="7226" y="565"/>
                  </a:lnTo>
                  <a:lnTo>
                    <a:pt x="7245" y="527"/>
                  </a:lnTo>
                  <a:lnTo>
                    <a:pt x="7245" y="527"/>
                  </a:lnTo>
                  <a:lnTo>
                    <a:pt x="7245" y="527"/>
                  </a:lnTo>
                  <a:lnTo>
                    <a:pt x="7245" y="489"/>
                  </a:lnTo>
                  <a:lnTo>
                    <a:pt x="7245" y="489"/>
                  </a:lnTo>
                  <a:lnTo>
                    <a:pt x="7245" y="489"/>
                  </a:lnTo>
                  <a:lnTo>
                    <a:pt x="7245" y="489"/>
                  </a:lnTo>
                  <a:lnTo>
                    <a:pt x="7245" y="489"/>
                  </a:lnTo>
                  <a:lnTo>
                    <a:pt x="7245" y="489"/>
                  </a:lnTo>
                  <a:lnTo>
                    <a:pt x="7245" y="527"/>
                  </a:lnTo>
                  <a:lnTo>
                    <a:pt x="7245" y="527"/>
                  </a:lnTo>
                  <a:lnTo>
                    <a:pt x="7245" y="527"/>
                  </a:lnTo>
                  <a:lnTo>
                    <a:pt x="7207" y="546"/>
                  </a:lnTo>
                  <a:lnTo>
                    <a:pt x="7207" y="546"/>
                  </a:lnTo>
                  <a:lnTo>
                    <a:pt x="7151" y="565"/>
                  </a:lnTo>
                  <a:lnTo>
                    <a:pt x="7151" y="565"/>
                  </a:lnTo>
                  <a:lnTo>
                    <a:pt x="7057" y="546"/>
                  </a:lnTo>
                  <a:lnTo>
                    <a:pt x="6944" y="527"/>
                  </a:lnTo>
                  <a:lnTo>
                    <a:pt x="6662" y="414"/>
                  </a:lnTo>
                  <a:lnTo>
                    <a:pt x="6267" y="245"/>
                  </a:lnTo>
                  <a:lnTo>
                    <a:pt x="57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42"/>
            <p:cNvSpPr/>
            <p:nvPr/>
          </p:nvSpPr>
          <p:spPr>
            <a:xfrm>
              <a:off x="1735800" y="3132425"/>
              <a:ext cx="36225" cy="33425"/>
            </a:xfrm>
            <a:custGeom>
              <a:avLst/>
              <a:gdLst/>
              <a:ahLst/>
              <a:cxnLst/>
              <a:rect l="l" t="t" r="r" b="b"/>
              <a:pathLst>
                <a:path w="1449" h="1337" extrusionOk="0">
                  <a:moveTo>
                    <a:pt x="264" y="1"/>
                  </a:moveTo>
                  <a:lnTo>
                    <a:pt x="151" y="396"/>
                  </a:lnTo>
                  <a:lnTo>
                    <a:pt x="0" y="772"/>
                  </a:lnTo>
                  <a:lnTo>
                    <a:pt x="471" y="1017"/>
                  </a:lnTo>
                  <a:lnTo>
                    <a:pt x="866" y="1186"/>
                  </a:lnTo>
                  <a:lnTo>
                    <a:pt x="1148" y="1299"/>
                  </a:lnTo>
                  <a:lnTo>
                    <a:pt x="1261" y="1318"/>
                  </a:lnTo>
                  <a:lnTo>
                    <a:pt x="1355" y="1337"/>
                  </a:lnTo>
                  <a:lnTo>
                    <a:pt x="1411" y="1318"/>
                  </a:lnTo>
                  <a:lnTo>
                    <a:pt x="1449" y="1299"/>
                  </a:lnTo>
                  <a:lnTo>
                    <a:pt x="1449" y="1261"/>
                  </a:lnTo>
                  <a:lnTo>
                    <a:pt x="1449" y="1205"/>
                  </a:lnTo>
                  <a:lnTo>
                    <a:pt x="1392" y="1130"/>
                  </a:lnTo>
                  <a:lnTo>
                    <a:pt x="1317" y="1017"/>
                  </a:lnTo>
                  <a:lnTo>
                    <a:pt x="1091" y="753"/>
                  </a:lnTo>
                  <a:lnTo>
                    <a:pt x="734" y="415"/>
                  </a:lnTo>
                  <a:lnTo>
                    <a:pt x="264"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42"/>
            <p:cNvSpPr/>
            <p:nvPr/>
          </p:nvSpPr>
          <p:spPr>
            <a:xfrm>
              <a:off x="1735800" y="3132425"/>
              <a:ext cx="36225" cy="33425"/>
            </a:xfrm>
            <a:custGeom>
              <a:avLst/>
              <a:gdLst/>
              <a:ahLst/>
              <a:cxnLst/>
              <a:rect l="l" t="t" r="r" b="b"/>
              <a:pathLst>
                <a:path w="1449" h="1337" fill="none" extrusionOk="0">
                  <a:moveTo>
                    <a:pt x="264" y="1"/>
                  </a:moveTo>
                  <a:lnTo>
                    <a:pt x="264" y="1"/>
                  </a:lnTo>
                  <a:lnTo>
                    <a:pt x="151" y="396"/>
                  </a:lnTo>
                  <a:lnTo>
                    <a:pt x="0" y="772"/>
                  </a:lnTo>
                  <a:lnTo>
                    <a:pt x="0" y="772"/>
                  </a:lnTo>
                  <a:lnTo>
                    <a:pt x="471" y="1017"/>
                  </a:lnTo>
                  <a:lnTo>
                    <a:pt x="866" y="1186"/>
                  </a:lnTo>
                  <a:lnTo>
                    <a:pt x="1148" y="1299"/>
                  </a:lnTo>
                  <a:lnTo>
                    <a:pt x="1261" y="1318"/>
                  </a:lnTo>
                  <a:lnTo>
                    <a:pt x="1355" y="1337"/>
                  </a:lnTo>
                  <a:lnTo>
                    <a:pt x="1355" y="1337"/>
                  </a:lnTo>
                  <a:lnTo>
                    <a:pt x="1411" y="1318"/>
                  </a:lnTo>
                  <a:lnTo>
                    <a:pt x="1411" y="1318"/>
                  </a:lnTo>
                  <a:lnTo>
                    <a:pt x="1449" y="1299"/>
                  </a:lnTo>
                  <a:lnTo>
                    <a:pt x="1449" y="1299"/>
                  </a:lnTo>
                  <a:lnTo>
                    <a:pt x="1449" y="1299"/>
                  </a:lnTo>
                  <a:lnTo>
                    <a:pt x="1449" y="1261"/>
                  </a:lnTo>
                  <a:lnTo>
                    <a:pt x="1449" y="1261"/>
                  </a:lnTo>
                  <a:lnTo>
                    <a:pt x="1449" y="1261"/>
                  </a:lnTo>
                  <a:lnTo>
                    <a:pt x="1449" y="1261"/>
                  </a:lnTo>
                  <a:lnTo>
                    <a:pt x="1449" y="1205"/>
                  </a:lnTo>
                  <a:lnTo>
                    <a:pt x="1449" y="1205"/>
                  </a:lnTo>
                  <a:lnTo>
                    <a:pt x="1392" y="1130"/>
                  </a:lnTo>
                  <a:lnTo>
                    <a:pt x="1317" y="1017"/>
                  </a:lnTo>
                  <a:lnTo>
                    <a:pt x="1091" y="753"/>
                  </a:lnTo>
                  <a:lnTo>
                    <a:pt x="734" y="415"/>
                  </a:lnTo>
                  <a:lnTo>
                    <a:pt x="26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8" name="Google Shape;8798;p42"/>
          <p:cNvGrpSpPr/>
          <p:nvPr/>
        </p:nvGrpSpPr>
        <p:grpSpPr>
          <a:xfrm>
            <a:off x="312238" y="2550425"/>
            <a:ext cx="356575" cy="789325"/>
            <a:chOff x="2893925" y="3549875"/>
            <a:chExt cx="356575" cy="789325"/>
          </a:xfrm>
        </p:grpSpPr>
        <p:sp>
          <p:nvSpPr>
            <p:cNvPr id="8799" name="Google Shape;8799;p42"/>
            <p:cNvSpPr/>
            <p:nvPr/>
          </p:nvSpPr>
          <p:spPr>
            <a:xfrm>
              <a:off x="2933900" y="3773775"/>
              <a:ext cx="316600" cy="565425"/>
            </a:xfrm>
            <a:custGeom>
              <a:avLst/>
              <a:gdLst/>
              <a:ahLst/>
              <a:cxnLst/>
              <a:rect l="l" t="t" r="r" b="b"/>
              <a:pathLst>
                <a:path w="12664" h="22617" extrusionOk="0">
                  <a:moveTo>
                    <a:pt x="6830" y="0"/>
                  </a:moveTo>
                  <a:lnTo>
                    <a:pt x="6341" y="57"/>
                  </a:lnTo>
                  <a:lnTo>
                    <a:pt x="5739" y="151"/>
                  </a:lnTo>
                  <a:lnTo>
                    <a:pt x="5081" y="320"/>
                  </a:lnTo>
                  <a:lnTo>
                    <a:pt x="4347" y="508"/>
                  </a:lnTo>
                  <a:lnTo>
                    <a:pt x="3575" y="753"/>
                  </a:lnTo>
                  <a:lnTo>
                    <a:pt x="2804" y="1035"/>
                  </a:lnTo>
                  <a:lnTo>
                    <a:pt x="2108" y="1317"/>
                  </a:lnTo>
                  <a:lnTo>
                    <a:pt x="1487" y="1600"/>
                  </a:lnTo>
                  <a:lnTo>
                    <a:pt x="960" y="1882"/>
                  </a:lnTo>
                  <a:lnTo>
                    <a:pt x="527" y="2127"/>
                  </a:lnTo>
                  <a:lnTo>
                    <a:pt x="358" y="2258"/>
                  </a:lnTo>
                  <a:lnTo>
                    <a:pt x="207" y="2371"/>
                  </a:lnTo>
                  <a:lnTo>
                    <a:pt x="113" y="2484"/>
                  </a:lnTo>
                  <a:lnTo>
                    <a:pt x="38" y="2578"/>
                  </a:lnTo>
                  <a:lnTo>
                    <a:pt x="0" y="2672"/>
                  </a:lnTo>
                  <a:lnTo>
                    <a:pt x="0" y="2747"/>
                  </a:lnTo>
                  <a:lnTo>
                    <a:pt x="395" y="3914"/>
                  </a:lnTo>
                  <a:lnTo>
                    <a:pt x="433" y="4008"/>
                  </a:lnTo>
                  <a:lnTo>
                    <a:pt x="490" y="4083"/>
                  </a:lnTo>
                  <a:lnTo>
                    <a:pt x="546" y="4159"/>
                  </a:lnTo>
                  <a:lnTo>
                    <a:pt x="621" y="4215"/>
                  </a:lnTo>
                  <a:lnTo>
                    <a:pt x="697" y="4272"/>
                  </a:lnTo>
                  <a:lnTo>
                    <a:pt x="791" y="4309"/>
                  </a:lnTo>
                  <a:lnTo>
                    <a:pt x="885" y="4328"/>
                  </a:lnTo>
                  <a:lnTo>
                    <a:pt x="979" y="4347"/>
                  </a:lnTo>
                  <a:lnTo>
                    <a:pt x="1468" y="4347"/>
                  </a:lnTo>
                  <a:lnTo>
                    <a:pt x="1769" y="4328"/>
                  </a:lnTo>
                  <a:lnTo>
                    <a:pt x="2108" y="4309"/>
                  </a:lnTo>
                  <a:lnTo>
                    <a:pt x="2559" y="5645"/>
                  </a:lnTo>
                  <a:lnTo>
                    <a:pt x="7752" y="20905"/>
                  </a:lnTo>
                  <a:lnTo>
                    <a:pt x="7828" y="21130"/>
                  </a:lnTo>
                  <a:lnTo>
                    <a:pt x="7941" y="21356"/>
                  </a:lnTo>
                  <a:lnTo>
                    <a:pt x="8072" y="21563"/>
                  </a:lnTo>
                  <a:lnTo>
                    <a:pt x="8223" y="21751"/>
                  </a:lnTo>
                  <a:lnTo>
                    <a:pt x="8392" y="21921"/>
                  </a:lnTo>
                  <a:lnTo>
                    <a:pt x="8561" y="22071"/>
                  </a:lnTo>
                  <a:lnTo>
                    <a:pt x="8750" y="22203"/>
                  </a:lnTo>
                  <a:lnTo>
                    <a:pt x="8957" y="22335"/>
                  </a:lnTo>
                  <a:lnTo>
                    <a:pt x="9164" y="22429"/>
                  </a:lnTo>
                  <a:lnTo>
                    <a:pt x="9389" y="22504"/>
                  </a:lnTo>
                  <a:lnTo>
                    <a:pt x="9615" y="22560"/>
                  </a:lnTo>
                  <a:lnTo>
                    <a:pt x="9860" y="22598"/>
                  </a:lnTo>
                  <a:lnTo>
                    <a:pt x="10085" y="22617"/>
                  </a:lnTo>
                  <a:lnTo>
                    <a:pt x="10330" y="22617"/>
                  </a:lnTo>
                  <a:lnTo>
                    <a:pt x="10575" y="22579"/>
                  </a:lnTo>
                  <a:lnTo>
                    <a:pt x="10819" y="22523"/>
                  </a:lnTo>
                  <a:lnTo>
                    <a:pt x="10951" y="22485"/>
                  </a:lnTo>
                  <a:lnTo>
                    <a:pt x="11177" y="22391"/>
                  </a:lnTo>
                  <a:lnTo>
                    <a:pt x="11403" y="22278"/>
                  </a:lnTo>
                  <a:lnTo>
                    <a:pt x="11610" y="22128"/>
                  </a:lnTo>
                  <a:lnTo>
                    <a:pt x="11817" y="21977"/>
                  </a:lnTo>
                  <a:lnTo>
                    <a:pt x="11986" y="21808"/>
                  </a:lnTo>
                  <a:lnTo>
                    <a:pt x="12136" y="21620"/>
                  </a:lnTo>
                  <a:lnTo>
                    <a:pt x="12268" y="21431"/>
                  </a:lnTo>
                  <a:lnTo>
                    <a:pt x="12400" y="21206"/>
                  </a:lnTo>
                  <a:lnTo>
                    <a:pt x="12494" y="20999"/>
                  </a:lnTo>
                  <a:lnTo>
                    <a:pt x="12569" y="20754"/>
                  </a:lnTo>
                  <a:lnTo>
                    <a:pt x="12626" y="20528"/>
                  </a:lnTo>
                  <a:lnTo>
                    <a:pt x="12644" y="20284"/>
                  </a:lnTo>
                  <a:lnTo>
                    <a:pt x="12663" y="20039"/>
                  </a:lnTo>
                  <a:lnTo>
                    <a:pt x="12644" y="19776"/>
                  </a:lnTo>
                  <a:lnTo>
                    <a:pt x="12588" y="19531"/>
                  </a:lnTo>
                  <a:lnTo>
                    <a:pt x="12513" y="19286"/>
                  </a:lnTo>
                  <a:lnTo>
                    <a:pt x="7075" y="3237"/>
                  </a:lnTo>
                  <a:lnTo>
                    <a:pt x="6906" y="2729"/>
                  </a:lnTo>
                  <a:lnTo>
                    <a:pt x="7432" y="2409"/>
                  </a:lnTo>
                  <a:lnTo>
                    <a:pt x="7809" y="2164"/>
                  </a:lnTo>
                  <a:lnTo>
                    <a:pt x="7884" y="2089"/>
                  </a:lnTo>
                  <a:lnTo>
                    <a:pt x="7959" y="2014"/>
                  </a:lnTo>
                  <a:lnTo>
                    <a:pt x="8016" y="1920"/>
                  </a:lnTo>
                  <a:lnTo>
                    <a:pt x="8053" y="1825"/>
                  </a:lnTo>
                  <a:lnTo>
                    <a:pt x="8072" y="1731"/>
                  </a:lnTo>
                  <a:lnTo>
                    <a:pt x="8072" y="1637"/>
                  </a:lnTo>
                  <a:lnTo>
                    <a:pt x="8072" y="1524"/>
                  </a:lnTo>
                  <a:lnTo>
                    <a:pt x="8035" y="1430"/>
                  </a:lnTo>
                  <a:lnTo>
                    <a:pt x="7621" y="189"/>
                  </a:lnTo>
                  <a:lnTo>
                    <a:pt x="7583" y="113"/>
                  </a:lnTo>
                  <a:lnTo>
                    <a:pt x="7489" y="76"/>
                  </a:lnTo>
                  <a:lnTo>
                    <a:pt x="7376" y="38"/>
                  </a:lnTo>
                  <a:lnTo>
                    <a:pt x="722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42"/>
            <p:cNvSpPr/>
            <p:nvPr/>
          </p:nvSpPr>
          <p:spPr>
            <a:xfrm>
              <a:off x="2986575" y="3841975"/>
              <a:ext cx="124200" cy="72950"/>
            </a:xfrm>
            <a:custGeom>
              <a:avLst/>
              <a:gdLst/>
              <a:ahLst/>
              <a:cxnLst/>
              <a:rect l="l" t="t" r="r" b="b"/>
              <a:pathLst>
                <a:path w="4968" h="2918" extrusionOk="0">
                  <a:moveTo>
                    <a:pt x="4799" y="1"/>
                  </a:moveTo>
                  <a:lnTo>
                    <a:pt x="4328" y="245"/>
                  </a:lnTo>
                  <a:lnTo>
                    <a:pt x="3877" y="471"/>
                  </a:lnTo>
                  <a:lnTo>
                    <a:pt x="3425" y="659"/>
                  </a:lnTo>
                  <a:lnTo>
                    <a:pt x="2992" y="847"/>
                  </a:lnTo>
                  <a:lnTo>
                    <a:pt x="2578" y="979"/>
                  </a:lnTo>
                  <a:lnTo>
                    <a:pt x="2183" y="1111"/>
                  </a:lnTo>
                  <a:lnTo>
                    <a:pt x="1468" y="1318"/>
                  </a:lnTo>
                  <a:lnTo>
                    <a:pt x="866" y="1449"/>
                  </a:lnTo>
                  <a:lnTo>
                    <a:pt x="396" y="1525"/>
                  </a:lnTo>
                  <a:lnTo>
                    <a:pt x="1" y="1581"/>
                  </a:lnTo>
                  <a:lnTo>
                    <a:pt x="452" y="2917"/>
                  </a:lnTo>
                  <a:lnTo>
                    <a:pt x="1054" y="2691"/>
                  </a:lnTo>
                  <a:lnTo>
                    <a:pt x="1713" y="2428"/>
                  </a:lnTo>
                  <a:lnTo>
                    <a:pt x="2390" y="2108"/>
                  </a:lnTo>
                  <a:lnTo>
                    <a:pt x="3049" y="1788"/>
                  </a:lnTo>
                  <a:lnTo>
                    <a:pt x="3689" y="1449"/>
                  </a:lnTo>
                  <a:lnTo>
                    <a:pt x="4234" y="1111"/>
                  </a:lnTo>
                  <a:lnTo>
                    <a:pt x="4460" y="960"/>
                  </a:lnTo>
                  <a:lnTo>
                    <a:pt x="4667" y="791"/>
                  </a:lnTo>
                  <a:lnTo>
                    <a:pt x="4836" y="659"/>
                  </a:lnTo>
                  <a:lnTo>
                    <a:pt x="4968" y="509"/>
                  </a:lnTo>
                  <a:lnTo>
                    <a:pt x="4799"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42"/>
            <p:cNvSpPr/>
            <p:nvPr/>
          </p:nvSpPr>
          <p:spPr>
            <a:xfrm>
              <a:off x="2986575" y="3841975"/>
              <a:ext cx="124200" cy="72950"/>
            </a:xfrm>
            <a:custGeom>
              <a:avLst/>
              <a:gdLst/>
              <a:ahLst/>
              <a:cxnLst/>
              <a:rect l="l" t="t" r="r" b="b"/>
              <a:pathLst>
                <a:path w="4968" h="2918" fill="none" extrusionOk="0">
                  <a:moveTo>
                    <a:pt x="4799" y="1"/>
                  </a:moveTo>
                  <a:lnTo>
                    <a:pt x="4799" y="1"/>
                  </a:lnTo>
                  <a:lnTo>
                    <a:pt x="4328" y="245"/>
                  </a:lnTo>
                  <a:lnTo>
                    <a:pt x="3877" y="471"/>
                  </a:lnTo>
                  <a:lnTo>
                    <a:pt x="3425" y="659"/>
                  </a:lnTo>
                  <a:lnTo>
                    <a:pt x="2992" y="847"/>
                  </a:lnTo>
                  <a:lnTo>
                    <a:pt x="2578" y="979"/>
                  </a:lnTo>
                  <a:lnTo>
                    <a:pt x="2183" y="1111"/>
                  </a:lnTo>
                  <a:lnTo>
                    <a:pt x="1468" y="1318"/>
                  </a:lnTo>
                  <a:lnTo>
                    <a:pt x="866" y="1449"/>
                  </a:lnTo>
                  <a:lnTo>
                    <a:pt x="396" y="1525"/>
                  </a:lnTo>
                  <a:lnTo>
                    <a:pt x="1" y="1581"/>
                  </a:lnTo>
                  <a:lnTo>
                    <a:pt x="452" y="2917"/>
                  </a:lnTo>
                  <a:lnTo>
                    <a:pt x="452" y="2917"/>
                  </a:lnTo>
                  <a:lnTo>
                    <a:pt x="1054" y="2691"/>
                  </a:lnTo>
                  <a:lnTo>
                    <a:pt x="1713" y="2428"/>
                  </a:lnTo>
                  <a:lnTo>
                    <a:pt x="2390" y="2108"/>
                  </a:lnTo>
                  <a:lnTo>
                    <a:pt x="3049" y="1788"/>
                  </a:lnTo>
                  <a:lnTo>
                    <a:pt x="3689" y="1449"/>
                  </a:lnTo>
                  <a:lnTo>
                    <a:pt x="4234" y="1111"/>
                  </a:lnTo>
                  <a:lnTo>
                    <a:pt x="4460" y="960"/>
                  </a:lnTo>
                  <a:lnTo>
                    <a:pt x="4667" y="791"/>
                  </a:lnTo>
                  <a:lnTo>
                    <a:pt x="4836" y="659"/>
                  </a:lnTo>
                  <a:lnTo>
                    <a:pt x="4968" y="509"/>
                  </a:lnTo>
                  <a:lnTo>
                    <a:pt x="4799" y="1"/>
                  </a:lnTo>
                  <a:lnTo>
                    <a:pt x="47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42"/>
            <p:cNvSpPr/>
            <p:nvPr/>
          </p:nvSpPr>
          <p:spPr>
            <a:xfrm>
              <a:off x="3053375" y="3989200"/>
              <a:ext cx="173125" cy="318025"/>
            </a:xfrm>
            <a:custGeom>
              <a:avLst/>
              <a:gdLst/>
              <a:ahLst/>
              <a:cxnLst/>
              <a:rect l="l" t="t" r="r" b="b"/>
              <a:pathLst>
                <a:path w="6925" h="12721" extrusionOk="0">
                  <a:moveTo>
                    <a:pt x="2842" y="1"/>
                  </a:moveTo>
                  <a:lnTo>
                    <a:pt x="2390" y="39"/>
                  </a:lnTo>
                  <a:lnTo>
                    <a:pt x="1957" y="114"/>
                  </a:lnTo>
                  <a:lnTo>
                    <a:pt x="1543" y="227"/>
                  </a:lnTo>
                  <a:lnTo>
                    <a:pt x="1148" y="396"/>
                  </a:lnTo>
                  <a:lnTo>
                    <a:pt x="753" y="584"/>
                  </a:lnTo>
                  <a:lnTo>
                    <a:pt x="377" y="829"/>
                  </a:lnTo>
                  <a:lnTo>
                    <a:pt x="0" y="1111"/>
                  </a:lnTo>
                  <a:lnTo>
                    <a:pt x="3557" y="11535"/>
                  </a:lnTo>
                  <a:lnTo>
                    <a:pt x="3613" y="11704"/>
                  </a:lnTo>
                  <a:lnTo>
                    <a:pt x="3688" y="11855"/>
                  </a:lnTo>
                  <a:lnTo>
                    <a:pt x="3782" y="12005"/>
                  </a:lnTo>
                  <a:lnTo>
                    <a:pt x="3895" y="12137"/>
                  </a:lnTo>
                  <a:lnTo>
                    <a:pt x="4008" y="12250"/>
                  </a:lnTo>
                  <a:lnTo>
                    <a:pt x="4140" y="12363"/>
                  </a:lnTo>
                  <a:lnTo>
                    <a:pt x="4290" y="12457"/>
                  </a:lnTo>
                  <a:lnTo>
                    <a:pt x="4422" y="12532"/>
                  </a:lnTo>
                  <a:lnTo>
                    <a:pt x="4573" y="12607"/>
                  </a:lnTo>
                  <a:lnTo>
                    <a:pt x="4742" y="12664"/>
                  </a:lnTo>
                  <a:lnTo>
                    <a:pt x="4911" y="12702"/>
                  </a:lnTo>
                  <a:lnTo>
                    <a:pt x="5062" y="12720"/>
                  </a:lnTo>
                  <a:lnTo>
                    <a:pt x="5250" y="12720"/>
                  </a:lnTo>
                  <a:lnTo>
                    <a:pt x="5419" y="12702"/>
                  </a:lnTo>
                  <a:lnTo>
                    <a:pt x="5589" y="12683"/>
                  </a:lnTo>
                  <a:lnTo>
                    <a:pt x="5758" y="12626"/>
                  </a:lnTo>
                  <a:lnTo>
                    <a:pt x="5927" y="12570"/>
                  </a:lnTo>
                  <a:lnTo>
                    <a:pt x="6078" y="12476"/>
                  </a:lnTo>
                  <a:lnTo>
                    <a:pt x="6210" y="12382"/>
                  </a:lnTo>
                  <a:lnTo>
                    <a:pt x="6341" y="12288"/>
                  </a:lnTo>
                  <a:lnTo>
                    <a:pt x="6473" y="12156"/>
                  </a:lnTo>
                  <a:lnTo>
                    <a:pt x="6586" y="12024"/>
                  </a:lnTo>
                  <a:lnTo>
                    <a:pt x="6680" y="11892"/>
                  </a:lnTo>
                  <a:lnTo>
                    <a:pt x="6755" y="11742"/>
                  </a:lnTo>
                  <a:lnTo>
                    <a:pt x="6812" y="11591"/>
                  </a:lnTo>
                  <a:lnTo>
                    <a:pt x="6868" y="11441"/>
                  </a:lnTo>
                  <a:lnTo>
                    <a:pt x="6906" y="11272"/>
                  </a:lnTo>
                  <a:lnTo>
                    <a:pt x="6925" y="11102"/>
                  </a:lnTo>
                  <a:lnTo>
                    <a:pt x="6925" y="10933"/>
                  </a:lnTo>
                  <a:lnTo>
                    <a:pt x="6925" y="10764"/>
                  </a:lnTo>
                  <a:lnTo>
                    <a:pt x="6887" y="10594"/>
                  </a:lnTo>
                  <a:lnTo>
                    <a:pt x="6849" y="10425"/>
                  </a:lnTo>
                  <a:lnTo>
                    <a:pt x="32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42"/>
            <p:cNvSpPr/>
            <p:nvPr/>
          </p:nvSpPr>
          <p:spPr>
            <a:xfrm>
              <a:off x="3127700" y="4162325"/>
              <a:ext cx="37175" cy="37175"/>
            </a:xfrm>
            <a:custGeom>
              <a:avLst/>
              <a:gdLst/>
              <a:ahLst/>
              <a:cxnLst/>
              <a:rect l="l" t="t" r="r" b="b"/>
              <a:pathLst>
                <a:path w="1487" h="1487" extrusionOk="0">
                  <a:moveTo>
                    <a:pt x="678" y="0"/>
                  </a:moveTo>
                  <a:lnTo>
                    <a:pt x="546" y="38"/>
                  </a:lnTo>
                  <a:lnTo>
                    <a:pt x="395" y="94"/>
                  </a:lnTo>
                  <a:lnTo>
                    <a:pt x="264" y="169"/>
                  </a:lnTo>
                  <a:lnTo>
                    <a:pt x="170" y="282"/>
                  </a:lnTo>
                  <a:lnTo>
                    <a:pt x="94" y="395"/>
                  </a:lnTo>
                  <a:lnTo>
                    <a:pt x="38" y="527"/>
                  </a:lnTo>
                  <a:lnTo>
                    <a:pt x="0" y="659"/>
                  </a:lnTo>
                  <a:lnTo>
                    <a:pt x="0" y="809"/>
                  </a:lnTo>
                  <a:lnTo>
                    <a:pt x="19" y="960"/>
                  </a:lnTo>
                  <a:lnTo>
                    <a:pt x="76" y="1091"/>
                  </a:lnTo>
                  <a:lnTo>
                    <a:pt x="170" y="1223"/>
                  </a:lnTo>
                  <a:lnTo>
                    <a:pt x="264" y="1317"/>
                  </a:lnTo>
                  <a:lnTo>
                    <a:pt x="395" y="1411"/>
                  </a:lnTo>
                  <a:lnTo>
                    <a:pt x="527" y="1468"/>
                  </a:lnTo>
                  <a:lnTo>
                    <a:pt x="659" y="1487"/>
                  </a:lnTo>
                  <a:lnTo>
                    <a:pt x="809" y="1487"/>
                  </a:lnTo>
                  <a:lnTo>
                    <a:pt x="941" y="1468"/>
                  </a:lnTo>
                  <a:lnTo>
                    <a:pt x="1092" y="1411"/>
                  </a:lnTo>
                  <a:lnTo>
                    <a:pt x="1223" y="1336"/>
                  </a:lnTo>
                  <a:lnTo>
                    <a:pt x="1317" y="1223"/>
                  </a:lnTo>
                  <a:lnTo>
                    <a:pt x="1393" y="1110"/>
                  </a:lnTo>
                  <a:lnTo>
                    <a:pt x="1449" y="979"/>
                  </a:lnTo>
                  <a:lnTo>
                    <a:pt x="1487" y="828"/>
                  </a:lnTo>
                  <a:lnTo>
                    <a:pt x="1487" y="696"/>
                  </a:lnTo>
                  <a:lnTo>
                    <a:pt x="1468" y="546"/>
                  </a:lnTo>
                  <a:lnTo>
                    <a:pt x="1412" y="395"/>
                  </a:lnTo>
                  <a:lnTo>
                    <a:pt x="1317" y="282"/>
                  </a:lnTo>
                  <a:lnTo>
                    <a:pt x="1223" y="169"/>
                  </a:lnTo>
                  <a:lnTo>
                    <a:pt x="1092" y="94"/>
                  </a:lnTo>
                  <a:lnTo>
                    <a:pt x="960" y="38"/>
                  </a:lnTo>
                  <a:lnTo>
                    <a:pt x="82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42"/>
            <p:cNvSpPr/>
            <p:nvPr/>
          </p:nvSpPr>
          <p:spPr>
            <a:xfrm>
              <a:off x="3074550" y="4040950"/>
              <a:ext cx="37175" cy="37650"/>
            </a:xfrm>
            <a:custGeom>
              <a:avLst/>
              <a:gdLst/>
              <a:ahLst/>
              <a:cxnLst/>
              <a:rect l="l" t="t" r="r" b="b"/>
              <a:pathLst>
                <a:path w="1487" h="1506" extrusionOk="0">
                  <a:moveTo>
                    <a:pt x="678" y="1"/>
                  </a:moveTo>
                  <a:lnTo>
                    <a:pt x="527" y="38"/>
                  </a:lnTo>
                  <a:lnTo>
                    <a:pt x="395" y="95"/>
                  </a:lnTo>
                  <a:lnTo>
                    <a:pt x="264" y="170"/>
                  </a:lnTo>
                  <a:lnTo>
                    <a:pt x="170" y="283"/>
                  </a:lnTo>
                  <a:lnTo>
                    <a:pt x="75" y="396"/>
                  </a:lnTo>
                  <a:lnTo>
                    <a:pt x="19" y="528"/>
                  </a:lnTo>
                  <a:lnTo>
                    <a:pt x="0" y="678"/>
                  </a:lnTo>
                  <a:lnTo>
                    <a:pt x="0" y="810"/>
                  </a:lnTo>
                  <a:lnTo>
                    <a:pt x="19" y="960"/>
                  </a:lnTo>
                  <a:lnTo>
                    <a:pt x="75" y="1092"/>
                  </a:lnTo>
                  <a:lnTo>
                    <a:pt x="170" y="1224"/>
                  </a:lnTo>
                  <a:lnTo>
                    <a:pt x="264" y="1337"/>
                  </a:lnTo>
                  <a:lnTo>
                    <a:pt x="377" y="1412"/>
                  </a:lnTo>
                  <a:lnTo>
                    <a:pt x="508" y="1468"/>
                  </a:lnTo>
                  <a:lnTo>
                    <a:pt x="659" y="1487"/>
                  </a:lnTo>
                  <a:lnTo>
                    <a:pt x="809" y="1506"/>
                  </a:lnTo>
                  <a:lnTo>
                    <a:pt x="941" y="1468"/>
                  </a:lnTo>
                  <a:lnTo>
                    <a:pt x="1091" y="1412"/>
                  </a:lnTo>
                  <a:lnTo>
                    <a:pt x="1204" y="1337"/>
                  </a:lnTo>
                  <a:lnTo>
                    <a:pt x="1317" y="1224"/>
                  </a:lnTo>
                  <a:lnTo>
                    <a:pt x="1393" y="1111"/>
                  </a:lnTo>
                  <a:lnTo>
                    <a:pt x="1449" y="979"/>
                  </a:lnTo>
                  <a:lnTo>
                    <a:pt x="1487" y="829"/>
                  </a:lnTo>
                  <a:lnTo>
                    <a:pt x="1487" y="697"/>
                  </a:lnTo>
                  <a:lnTo>
                    <a:pt x="1449" y="546"/>
                  </a:lnTo>
                  <a:lnTo>
                    <a:pt x="1393" y="415"/>
                  </a:lnTo>
                  <a:lnTo>
                    <a:pt x="1317" y="283"/>
                  </a:lnTo>
                  <a:lnTo>
                    <a:pt x="1223" y="170"/>
                  </a:lnTo>
                  <a:lnTo>
                    <a:pt x="1091" y="95"/>
                  </a:lnTo>
                  <a:lnTo>
                    <a:pt x="960" y="38"/>
                  </a:lnTo>
                  <a:lnTo>
                    <a:pt x="828" y="19"/>
                  </a:lnTo>
                  <a:lnTo>
                    <a:pt x="67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42"/>
            <p:cNvSpPr/>
            <p:nvPr/>
          </p:nvSpPr>
          <p:spPr>
            <a:xfrm>
              <a:off x="3179900" y="4236175"/>
              <a:ext cx="23075" cy="23075"/>
            </a:xfrm>
            <a:custGeom>
              <a:avLst/>
              <a:gdLst/>
              <a:ahLst/>
              <a:cxnLst/>
              <a:rect l="l" t="t" r="r" b="b"/>
              <a:pathLst>
                <a:path w="923" h="923" extrusionOk="0">
                  <a:moveTo>
                    <a:pt x="434" y="0"/>
                  </a:moveTo>
                  <a:lnTo>
                    <a:pt x="340" y="19"/>
                  </a:lnTo>
                  <a:lnTo>
                    <a:pt x="245" y="57"/>
                  </a:lnTo>
                  <a:lnTo>
                    <a:pt x="170" y="94"/>
                  </a:lnTo>
                  <a:lnTo>
                    <a:pt x="114" y="170"/>
                  </a:lnTo>
                  <a:lnTo>
                    <a:pt x="57" y="245"/>
                  </a:lnTo>
                  <a:lnTo>
                    <a:pt x="20" y="320"/>
                  </a:lnTo>
                  <a:lnTo>
                    <a:pt x="1" y="414"/>
                  </a:lnTo>
                  <a:lnTo>
                    <a:pt x="1" y="489"/>
                  </a:lnTo>
                  <a:lnTo>
                    <a:pt x="20" y="583"/>
                  </a:lnTo>
                  <a:lnTo>
                    <a:pt x="57" y="678"/>
                  </a:lnTo>
                  <a:lnTo>
                    <a:pt x="114" y="753"/>
                  </a:lnTo>
                  <a:lnTo>
                    <a:pt x="170" y="828"/>
                  </a:lnTo>
                  <a:lnTo>
                    <a:pt x="245" y="866"/>
                  </a:lnTo>
                  <a:lnTo>
                    <a:pt x="321" y="903"/>
                  </a:lnTo>
                  <a:lnTo>
                    <a:pt x="415" y="922"/>
                  </a:lnTo>
                  <a:lnTo>
                    <a:pt x="509" y="922"/>
                  </a:lnTo>
                  <a:lnTo>
                    <a:pt x="603" y="903"/>
                  </a:lnTo>
                  <a:lnTo>
                    <a:pt x="678" y="866"/>
                  </a:lnTo>
                  <a:lnTo>
                    <a:pt x="754" y="828"/>
                  </a:lnTo>
                  <a:lnTo>
                    <a:pt x="829" y="753"/>
                  </a:lnTo>
                  <a:lnTo>
                    <a:pt x="866" y="678"/>
                  </a:lnTo>
                  <a:lnTo>
                    <a:pt x="904" y="602"/>
                  </a:lnTo>
                  <a:lnTo>
                    <a:pt x="923" y="508"/>
                  </a:lnTo>
                  <a:lnTo>
                    <a:pt x="923" y="414"/>
                  </a:lnTo>
                  <a:lnTo>
                    <a:pt x="904" y="339"/>
                  </a:lnTo>
                  <a:lnTo>
                    <a:pt x="885" y="245"/>
                  </a:lnTo>
                  <a:lnTo>
                    <a:pt x="829" y="170"/>
                  </a:lnTo>
                  <a:lnTo>
                    <a:pt x="754" y="94"/>
                  </a:lnTo>
                  <a:lnTo>
                    <a:pt x="678" y="57"/>
                  </a:lnTo>
                  <a:lnTo>
                    <a:pt x="603" y="19"/>
                  </a:lnTo>
                  <a:lnTo>
                    <a:pt x="50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42"/>
            <p:cNvSpPr/>
            <p:nvPr/>
          </p:nvSpPr>
          <p:spPr>
            <a:xfrm>
              <a:off x="3138975" y="4106800"/>
              <a:ext cx="23075" cy="23075"/>
            </a:xfrm>
            <a:custGeom>
              <a:avLst/>
              <a:gdLst/>
              <a:ahLst/>
              <a:cxnLst/>
              <a:rect l="l" t="t" r="r" b="b"/>
              <a:pathLst>
                <a:path w="923" h="923" extrusionOk="0">
                  <a:moveTo>
                    <a:pt x="415" y="1"/>
                  </a:moveTo>
                  <a:lnTo>
                    <a:pt x="340" y="20"/>
                  </a:lnTo>
                  <a:lnTo>
                    <a:pt x="246" y="57"/>
                  </a:lnTo>
                  <a:lnTo>
                    <a:pt x="170" y="114"/>
                  </a:lnTo>
                  <a:lnTo>
                    <a:pt x="95" y="170"/>
                  </a:lnTo>
                  <a:lnTo>
                    <a:pt x="57" y="245"/>
                  </a:lnTo>
                  <a:lnTo>
                    <a:pt x="20" y="321"/>
                  </a:lnTo>
                  <a:lnTo>
                    <a:pt x="1" y="415"/>
                  </a:lnTo>
                  <a:lnTo>
                    <a:pt x="1" y="509"/>
                  </a:lnTo>
                  <a:lnTo>
                    <a:pt x="20" y="603"/>
                  </a:lnTo>
                  <a:lnTo>
                    <a:pt x="57" y="678"/>
                  </a:lnTo>
                  <a:lnTo>
                    <a:pt x="95" y="753"/>
                  </a:lnTo>
                  <a:lnTo>
                    <a:pt x="170" y="829"/>
                  </a:lnTo>
                  <a:lnTo>
                    <a:pt x="246" y="866"/>
                  </a:lnTo>
                  <a:lnTo>
                    <a:pt x="321" y="904"/>
                  </a:lnTo>
                  <a:lnTo>
                    <a:pt x="415" y="923"/>
                  </a:lnTo>
                  <a:lnTo>
                    <a:pt x="509" y="923"/>
                  </a:lnTo>
                  <a:lnTo>
                    <a:pt x="584" y="904"/>
                  </a:lnTo>
                  <a:lnTo>
                    <a:pt x="678" y="885"/>
                  </a:lnTo>
                  <a:lnTo>
                    <a:pt x="754" y="829"/>
                  </a:lnTo>
                  <a:lnTo>
                    <a:pt x="829" y="753"/>
                  </a:lnTo>
                  <a:lnTo>
                    <a:pt x="866" y="678"/>
                  </a:lnTo>
                  <a:lnTo>
                    <a:pt x="904" y="603"/>
                  </a:lnTo>
                  <a:lnTo>
                    <a:pt x="923" y="509"/>
                  </a:lnTo>
                  <a:lnTo>
                    <a:pt x="923" y="434"/>
                  </a:lnTo>
                  <a:lnTo>
                    <a:pt x="904" y="340"/>
                  </a:lnTo>
                  <a:lnTo>
                    <a:pt x="866" y="245"/>
                  </a:lnTo>
                  <a:lnTo>
                    <a:pt x="829" y="170"/>
                  </a:lnTo>
                  <a:lnTo>
                    <a:pt x="754" y="114"/>
                  </a:lnTo>
                  <a:lnTo>
                    <a:pt x="678" y="57"/>
                  </a:lnTo>
                  <a:lnTo>
                    <a:pt x="603" y="20"/>
                  </a:lnTo>
                  <a:lnTo>
                    <a:pt x="5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42"/>
            <p:cNvSpPr/>
            <p:nvPr/>
          </p:nvSpPr>
          <p:spPr>
            <a:xfrm>
              <a:off x="3053375" y="3989200"/>
              <a:ext cx="82350" cy="28725"/>
            </a:xfrm>
            <a:custGeom>
              <a:avLst/>
              <a:gdLst/>
              <a:ahLst/>
              <a:cxnLst/>
              <a:rect l="l" t="t" r="r" b="b"/>
              <a:pathLst>
                <a:path w="3294" h="1149" extrusionOk="0">
                  <a:moveTo>
                    <a:pt x="2842" y="1"/>
                  </a:moveTo>
                  <a:lnTo>
                    <a:pt x="2390" y="39"/>
                  </a:lnTo>
                  <a:lnTo>
                    <a:pt x="1957" y="114"/>
                  </a:lnTo>
                  <a:lnTo>
                    <a:pt x="1543" y="227"/>
                  </a:lnTo>
                  <a:lnTo>
                    <a:pt x="1148" y="396"/>
                  </a:lnTo>
                  <a:lnTo>
                    <a:pt x="753" y="584"/>
                  </a:lnTo>
                  <a:lnTo>
                    <a:pt x="377" y="829"/>
                  </a:lnTo>
                  <a:lnTo>
                    <a:pt x="0" y="1111"/>
                  </a:lnTo>
                  <a:lnTo>
                    <a:pt x="151" y="1130"/>
                  </a:lnTo>
                  <a:lnTo>
                    <a:pt x="320" y="1149"/>
                  </a:lnTo>
                  <a:lnTo>
                    <a:pt x="810" y="1149"/>
                  </a:lnTo>
                  <a:lnTo>
                    <a:pt x="1111" y="1111"/>
                  </a:lnTo>
                  <a:lnTo>
                    <a:pt x="1430" y="1055"/>
                  </a:lnTo>
                  <a:lnTo>
                    <a:pt x="1788" y="961"/>
                  </a:lnTo>
                  <a:lnTo>
                    <a:pt x="2127" y="810"/>
                  </a:lnTo>
                  <a:lnTo>
                    <a:pt x="2428" y="659"/>
                  </a:lnTo>
                  <a:lnTo>
                    <a:pt x="2691" y="509"/>
                  </a:lnTo>
                  <a:lnTo>
                    <a:pt x="2898" y="358"/>
                  </a:lnTo>
                  <a:lnTo>
                    <a:pt x="3067" y="208"/>
                  </a:lnTo>
                  <a:lnTo>
                    <a:pt x="3199" y="95"/>
                  </a:lnTo>
                  <a:lnTo>
                    <a:pt x="32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42"/>
            <p:cNvSpPr/>
            <p:nvPr/>
          </p:nvSpPr>
          <p:spPr>
            <a:xfrm>
              <a:off x="2967775" y="3784600"/>
              <a:ext cx="120900" cy="44700"/>
            </a:xfrm>
            <a:custGeom>
              <a:avLst/>
              <a:gdLst/>
              <a:ahLst/>
              <a:cxnLst/>
              <a:rect l="l" t="t" r="r" b="b"/>
              <a:pathLst>
                <a:path w="4836" h="1788" extrusionOk="0">
                  <a:moveTo>
                    <a:pt x="4403" y="0"/>
                  </a:moveTo>
                  <a:lnTo>
                    <a:pt x="4177" y="38"/>
                  </a:lnTo>
                  <a:lnTo>
                    <a:pt x="3650" y="132"/>
                  </a:lnTo>
                  <a:lnTo>
                    <a:pt x="3011" y="301"/>
                  </a:lnTo>
                  <a:lnTo>
                    <a:pt x="2296" y="527"/>
                  </a:lnTo>
                  <a:lnTo>
                    <a:pt x="1806" y="696"/>
                  </a:lnTo>
                  <a:lnTo>
                    <a:pt x="1355" y="884"/>
                  </a:lnTo>
                  <a:lnTo>
                    <a:pt x="960" y="1054"/>
                  </a:lnTo>
                  <a:lnTo>
                    <a:pt x="621" y="1204"/>
                  </a:lnTo>
                  <a:lnTo>
                    <a:pt x="339" y="1374"/>
                  </a:lnTo>
                  <a:lnTo>
                    <a:pt x="132" y="1505"/>
                  </a:lnTo>
                  <a:lnTo>
                    <a:pt x="75" y="1562"/>
                  </a:lnTo>
                  <a:lnTo>
                    <a:pt x="19" y="1618"/>
                  </a:lnTo>
                  <a:lnTo>
                    <a:pt x="0" y="1656"/>
                  </a:lnTo>
                  <a:lnTo>
                    <a:pt x="0" y="1712"/>
                  </a:lnTo>
                  <a:lnTo>
                    <a:pt x="19" y="1731"/>
                  </a:lnTo>
                  <a:lnTo>
                    <a:pt x="75" y="1769"/>
                  </a:lnTo>
                  <a:lnTo>
                    <a:pt x="151" y="1769"/>
                  </a:lnTo>
                  <a:lnTo>
                    <a:pt x="245" y="1788"/>
                  </a:lnTo>
                  <a:lnTo>
                    <a:pt x="433" y="1769"/>
                  </a:lnTo>
                  <a:lnTo>
                    <a:pt x="640" y="1750"/>
                  </a:lnTo>
                  <a:lnTo>
                    <a:pt x="1185" y="1637"/>
                  </a:lnTo>
                  <a:lnTo>
                    <a:pt x="1825" y="1468"/>
                  </a:lnTo>
                  <a:lnTo>
                    <a:pt x="2540" y="1242"/>
                  </a:lnTo>
                  <a:lnTo>
                    <a:pt x="3011" y="1073"/>
                  </a:lnTo>
                  <a:lnTo>
                    <a:pt x="3462" y="903"/>
                  </a:lnTo>
                  <a:lnTo>
                    <a:pt x="3857" y="734"/>
                  </a:lnTo>
                  <a:lnTo>
                    <a:pt x="4215" y="565"/>
                  </a:lnTo>
                  <a:lnTo>
                    <a:pt x="4478" y="414"/>
                  </a:lnTo>
                  <a:lnTo>
                    <a:pt x="4685" y="282"/>
                  </a:lnTo>
                  <a:lnTo>
                    <a:pt x="4760" y="226"/>
                  </a:lnTo>
                  <a:lnTo>
                    <a:pt x="4798" y="169"/>
                  </a:lnTo>
                  <a:lnTo>
                    <a:pt x="4836" y="113"/>
                  </a:lnTo>
                  <a:lnTo>
                    <a:pt x="4836" y="75"/>
                  </a:lnTo>
                  <a:lnTo>
                    <a:pt x="4798" y="38"/>
                  </a:lnTo>
                  <a:lnTo>
                    <a:pt x="4742" y="19"/>
                  </a:lnTo>
                  <a:lnTo>
                    <a:pt x="466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42"/>
            <p:cNvSpPr/>
            <p:nvPr/>
          </p:nvSpPr>
          <p:spPr>
            <a:xfrm>
              <a:off x="2967775" y="3784600"/>
              <a:ext cx="120900" cy="44700"/>
            </a:xfrm>
            <a:custGeom>
              <a:avLst/>
              <a:gdLst/>
              <a:ahLst/>
              <a:cxnLst/>
              <a:rect l="l" t="t" r="r" b="b"/>
              <a:pathLst>
                <a:path w="4836" h="1788" fill="none" extrusionOk="0">
                  <a:moveTo>
                    <a:pt x="4572" y="0"/>
                  </a:moveTo>
                  <a:lnTo>
                    <a:pt x="4572" y="0"/>
                  </a:lnTo>
                  <a:lnTo>
                    <a:pt x="4403" y="0"/>
                  </a:lnTo>
                  <a:lnTo>
                    <a:pt x="4177" y="38"/>
                  </a:lnTo>
                  <a:lnTo>
                    <a:pt x="3650" y="132"/>
                  </a:lnTo>
                  <a:lnTo>
                    <a:pt x="3011" y="301"/>
                  </a:lnTo>
                  <a:lnTo>
                    <a:pt x="2296" y="527"/>
                  </a:lnTo>
                  <a:lnTo>
                    <a:pt x="2296" y="527"/>
                  </a:lnTo>
                  <a:lnTo>
                    <a:pt x="1806" y="696"/>
                  </a:lnTo>
                  <a:lnTo>
                    <a:pt x="1355" y="884"/>
                  </a:lnTo>
                  <a:lnTo>
                    <a:pt x="960" y="1054"/>
                  </a:lnTo>
                  <a:lnTo>
                    <a:pt x="621" y="1204"/>
                  </a:lnTo>
                  <a:lnTo>
                    <a:pt x="339" y="1374"/>
                  </a:lnTo>
                  <a:lnTo>
                    <a:pt x="132" y="1505"/>
                  </a:lnTo>
                  <a:lnTo>
                    <a:pt x="75" y="1562"/>
                  </a:lnTo>
                  <a:lnTo>
                    <a:pt x="19" y="1618"/>
                  </a:lnTo>
                  <a:lnTo>
                    <a:pt x="0" y="1656"/>
                  </a:lnTo>
                  <a:lnTo>
                    <a:pt x="0" y="1712"/>
                  </a:lnTo>
                  <a:lnTo>
                    <a:pt x="0" y="1712"/>
                  </a:lnTo>
                  <a:lnTo>
                    <a:pt x="19" y="1731"/>
                  </a:lnTo>
                  <a:lnTo>
                    <a:pt x="75" y="1769"/>
                  </a:lnTo>
                  <a:lnTo>
                    <a:pt x="151" y="1769"/>
                  </a:lnTo>
                  <a:lnTo>
                    <a:pt x="245" y="1788"/>
                  </a:lnTo>
                  <a:lnTo>
                    <a:pt x="245" y="1788"/>
                  </a:lnTo>
                  <a:lnTo>
                    <a:pt x="433" y="1769"/>
                  </a:lnTo>
                  <a:lnTo>
                    <a:pt x="640" y="1750"/>
                  </a:lnTo>
                  <a:lnTo>
                    <a:pt x="1185" y="1637"/>
                  </a:lnTo>
                  <a:lnTo>
                    <a:pt x="1825" y="1468"/>
                  </a:lnTo>
                  <a:lnTo>
                    <a:pt x="2540" y="1242"/>
                  </a:lnTo>
                  <a:lnTo>
                    <a:pt x="2540" y="1242"/>
                  </a:lnTo>
                  <a:lnTo>
                    <a:pt x="3011" y="1073"/>
                  </a:lnTo>
                  <a:lnTo>
                    <a:pt x="3462" y="903"/>
                  </a:lnTo>
                  <a:lnTo>
                    <a:pt x="3857" y="734"/>
                  </a:lnTo>
                  <a:lnTo>
                    <a:pt x="4215" y="565"/>
                  </a:lnTo>
                  <a:lnTo>
                    <a:pt x="4478" y="414"/>
                  </a:lnTo>
                  <a:lnTo>
                    <a:pt x="4685" y="282"/>
                  </a:lnTo>
                  <a:lnTo>
                    <a:pt x="4760" y="226"/>
                  </a:lnTo>
                  <a:lnTo>
                    <a:pt x="4798" y="169"/>
                  </a:lnTo>
                  <a:lnTo>
                    <a:pt x="4836" y="113"/>
                  </a:lnTo>
                  <a:lnTo>
                    <a:pt x="4836" y="75"/>
                  </a:lnTo>
                  <a:lnTo>
                    <a:pt x="4836" y="75"/>
                  </a:lnTo>
                  <a:lnTo>
                    <a:pt x="4798" y="38"/>
                  </a:lnTo>
                  <a:lnTo>
                    <a:pt x="4742" y="19"/>
                  </a:lnTo>
                  <a:lnTo>
                    <a:pt x="4666" y="0"/>
                  </a:lnTo>
                  <a:lnTo>
                    <a:pt x="457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42"/>
            <p:cNvSpPr/>
            <p:nvPr/>
          </p:nvSpPr>
          <p:spPr>
            <a:xfrm>
              <a:off x="2893925" y="3670750"/>
              <a:ext cx="103500" cy="103525"/>
            </a:xfrm>
            <a:custGeom>
              <a:avLst/>
              <a:gdLst/>
              <a:ahLst/>
              <a:cxnLst/>
              <a:rect l="l" t="t" r="r" b="b"/>
              <a:pathLst>
                <a:path w="4140" h="4141" extrusionOk="0">
                  <a:moveTo>
                    <a:pt x="2070" y="1"/>
                  </a:moveTo>
                  <a:lnTo>
                    <a:pt x="1900" y="20"/>
                  </a:lnTo>
                  <a:lnTo>
                    <a:pt x="1731" y="38"/>
                  </a:lnTo>
                  <a:lnTo>
                    <a:pt x="1562" y="57"/>
                  </a:lnTo>
                  <a:lnTo>
                    <a:pt x="1392" y="114"/>
                  </a:lnTo>
                  <a:lnTo>
                    <a:pt x="1204" y="189"/>
                  </a:lnTo>
                  <a:lnTo>
                    <a:pt x="1016" y="283"/>
                  </a:lnTo>
                  <a:lnTo>
                    <a:pt x="847" y="396"/>
                  </a:lnTo>
                  <a:lnTo>
                    <a:pt x="696" y="528"/>
                  </a:lnTo>
                  <a:lnTo>
                    <a:pt x="546" y="659"/>
                  </a:lnTo>
                  <a:lnTo>
                    <a:pt x="414" y="829"/>
                  </a:lnTo>
                  <a:lnTo>
                    <a:pt x="301" y="979"/>
                  </a:lnTo>
                  <a:lnTo>
                    <a:pt x="207" y="1149"/>
                  </a:lnTo>
                  <a:lnTo>
                    <a:pt x="132" y="1337"/>
                  </a:lnTo>
                  <a:lnTo>
                    <a:pt x="75" y="1525"/>
                  </a:lnTo>
                  <a:lnTo>
                    <a:pt x="19" y="1732"/>
                  </a:lnTo>
                  <a:lnTo>
                    <a:pt x="0" y="1920"/>
                  </a:lnTo>
                  <a:lnTo>
                    <a:pt x="0" y="2127"/>
                  </a:lnTo>
                  <a:lnTo>
                    <a:pt x="19" y="2334"/>
                  </a:lnTo>
                  <a:lnTo>
                    <a:pt x="56" y="2541"/>
                  </a:lnTo>
                  <a:lnTo>
                    <a:pt x="113" y="2729"/>
                  </a:lnTo>
                  <a:lnTo>
                    <a:pt x="169" y="2898"/>
                  </a:lnTo>
                  <a:lnTo>
                    <a:pt x="245" y="3049"/>
                  </a:lnTo>
                  <a:lnTo>
                    <a:pt x="320" y="3181"/>
                  </a:lnTo>
                  <a:lnTo>
                    <a:pt x="414" y="3312"/>
                  </a:lnTo>
                  <a:lnTo>
                    <a:pt x="508" y="3444"/>
                  </a:lnTo>
                  <a:lnTo>
                    <a:pt x="621" y="3557"/>
                  </a:lnTo>
                  <a:lnTo>
                    <a:pt x="753" y="3670"/>
                  </a:lnTo>
                  <a:lnTo>
                    <a:pt x="866" y="3764"/>
                  </a:lnTo>
                  <a:lnTo>
                    <a:pt x="997" y="3839"/>
                  </a:lnTo>
                  <a:lnTo>
                    <a:pt x="1148" y="3914"/>
                  </a:lnTo>
                  <a:lnTo>
                    <a:pt x="1279" y="3990"/>
                  </a:lnTo>
                  <a:lnTo>
                    <a:pt x="1430" y="4046"/>
                  </a:lnTo>
                  <a:lnTo>
                    <a:pt x="1581" y="4084"/>
                  </a:lnTo>
                  <a:lnTo>
                    <a:pt x="1750" y="4121"/>
                  </a:lnTo>
                  <a:lnTo>
                    <a:pt x="1900" y="4140"/>
                  </a:lnTo>
                  <a:lnTo>
                    <a:pt x="2220" y="4140"/>
                  </a:lnTo>
                  <a:lnTo>
                    <a:pt x="2390" y="4103"/>
                  </a:lnTo>
                  <a:lnTo>
                    <a:pt x="2559" y="4084"/>
                  </a:lnTo>
                  <a:lnTo>
                    <a:pt x="2728" y="4027"/>
                  </a:lnTo>
                  <a:lnTo>
                    <a:pt x="2916" y="3952"/>
                  </a:lnTo>
                  <a:lnTo>
                    <a:pt x="3105" y="3858"/>
                  </a:lnTo>
                  <a:lnTo>
                    <a:pt x="3274" y="3745"/>
                  </a:lnTo>
                  <a:lnTo>
                    <a:pt x="3443" y="3613"/>
                  </a:lnTo>
                  <a:lnTo>
                    <a:pt x="3575" y="3482"/>
                  </a:lnTo>
                  <a:lnTo>
                    <a:pt x="3707" y="3331"/>
                  </a:lnTo>
                  <a:lnTo>
                    <a:pt x="3820" y="3162"/>
                  </a:lnTo>
                  <a:lnTo>
                    <a:pt x="3914" y="2992"/>
                  </a:lnTo>
                  <a:lnTo>
                    <a:pt x="3989" y="2804"/>
                  </a:lnTo>
                  <a:lnTo>
                    <a:pt x="4064" y="2616"/>
                  </a:lnTo>
                  <a:lnTo>
                    <a:pt x="4102" y="2428"/>
                  </a:lnTo>
                  <a:lnTo>
                    <a:pt x="4121" y="2221"/>
                  </a:lnTo>
                  <a:lnTo>
                    <a:pt x="4139" y="2014"/>
                  </a:lnTo>
                  <a:lnTo>
                    <a:pt x="4121" y="1807"/>
                  </a:lnTo>
                  <a:lnTo>
                    <a:pt x="4083" y="1619"/>
                  </a:lnTo>
                  <a:lnTo>
                    <a:pt x="4027" y="1412"/>
                  </a:lnTo>
                  <a:lnTo>
                    <a:pt x="3951" y="1243"/>
                  </a:lnTo>
                  <a:lnTo>
                    <a:pt x="3895" y="1092"/>
                  </a:lnTo>
                  <a:lnTo>
                    <a:pt x="3801" y="960"/>
                  </a:lnTo>
                  <a:lnTo>
                    <a:pt x="3707" y="829"/>
                  </a:lnTo>
                  <a:lnTo>
                    <a:pt x="3613" y="697"/>
                  </a:lnTo>
                  <a:lnTo>
                    <a:pt x="3500" y="584"/>
                  </a:lnTo>
                  <a:lnTo>
                    <a:pt x="3387" y="471"/>
                  </a:lnTo>
                  <a:lnTo>
                    <a:pt x="3255" y="377"/>
                  </a:lnTo>
                  <a:lnTo>
                    <a:pt x="3123" y="302"/>
                  </a:lnTo>
                  <a:lnTo>
                    <a:pt x="2992" y="227"/>
                  </a:lnTo>
                  <a:lnTo>
                    <a:pt x="2841" y="151"/>
                  </a:lnTo>
                  <a:lnTo>
                    <a:pt x="2691" y="95"/>
                  </a:lnTo>
                  <a:lnTo>
                    <a:pt x="2540" y="57"/>
                  </a:lnTo>
                  <a:lnTo>
                    <a:pt x="2390" y="38"/>
                  </a:lnTo>
                  <a:lnTo>
                    <a:pt x="2220" y="20"/>
                  </a:lnTo>
                  <a:lnTo>
                    <a:pt x="207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42"/>
            <p:cNvSpPr/>
            <p:nvPr/>
          </p:nvSpPr>
          <p:spPr>
            <a:xfrm>
              <a:off x="2893925" y="3670750"/>
              <a:ext cx="103500" cy="103525"/>
            </a:xfrm>
            <a:custGeom>
              <a:avLst/>
              <a:gdLst/>
              <a:ahLst/>
              <a:cxnLst/>
              <a:rect l="l" t="t" r="r" b="b"/>
              <a:pathLst>
                <a:path w="4140" h="4141" fill="none" extrusionOk="0">
                  <a:moveTo>
                    <a:pt x="2070" y="1"/>
                  </a:moveTo>
                  <a:lnTo>
                    <a:pt x="2070" y="1"/>
                  </a:lnTo>
                  <a:lnTo>
                    <a:pt x="1900" y="20"/>
                  </a:lnTo>
                  <a:lnTo>
                    <a:pt x="1731" y="38"/>
                  </a:lnTo>
                  <a:lnTo>
                    <a:pt x="1562" y="57"/>
                  </a:lnTo>
                  <a:lnTo>
                    <a:pt x="1392" y="114"/>
                  </a:lnTo>
                  <a:lnTo>
                    <a:pt x="1392" y="114"/>
                  </a:lnTo>
                  <a:lnTo>
                    <a:pt x="1204" y="189"/>
                  </a:lnTo>
                  <a:lnTo>
                    <a:pt x="1016" y="283"/>
                  </a:lnTo>
                  <a:lnTo>
                    <a:pt x="847" y="396"/>
                  </a:lnTo>
                  <a:lnTo>
                    <a:pt x="696" y="528"/>
                  </a:lnTo>
                  <a:lnTo>
                    <a:pt x="546" y="659"/>
                  </a:lnTo>
                  <a:lnTo>
                    <a:pt x="414" y="829"/>
                  </a:lnTo>
                  <a:lnTo>
                    <a:pt x="301" y="979"/>
                  </a:lnTo>
                  <a:lnTo>
                    <a:pt x="207" y="1149"/>
                  </a:lnTo>
                  <a:lnTo>
                    <a:pt x="132" y="1337"/>
                  </a:lnTo>
                  <a:lnTo>
                    <a:pt x="75" y="1525"/>
                  </a:lnTo>
                  <a:lnTo>
                    <a:pt x="19" y="1732"/>
                  </a:lnTo>
                  <a:lnTo>
                    <a:pt x="0" y="1920"/>
                  </a:lnTo>
                  <a:lnTo>
                    <a:pt x="0" y="2127"/>
                  </a:lnTo>
                  <a:lnTo>
                    <a:pt x="19" y="2334"/>
                  </a:lnTo>
                  <a:lnTo>
                    <a:pt x="56" y="2541"/>
                  </a:lnTo>
                  <a:lnTo>
                    <a:pt x="113" y="2729"/>
                  </a:lnTo>
                  <a:lnTo>
                    <a:pt x="113" y="2729"/>
                  </a:lnTo>
                  <a:lnTo>
                    <a:pt x="169" y="2898"/>
                  </a:lnTo>
                  <a:lnTo>
                    <a:pt x="245" y="3049"/>
                  </a:lnTo>
                  <a:lnTo>
                    <a:pt x="320" y="3181"/>
                  </a:lnTo>
                  <a:lnTo>
                    <a:pt x="414" y="3312"/>
                  </a:lnTo>
                  <a:lnTo>
                    <a:pt x="508" y="3444"/>
                  </a:lnTo>
                  <a:lnTo>
                    <a:pt x="621" y="3557"/>
                  </a:lnTo>
                  <a:lnTo>
                    <a:pt x="753" y="3670"/>
                  </a:lnTo>
                  <a:lnTo>
                    <a:pt x="866" y="3764"/>
                  </a:lnTo>
                  <a:lnTo>
                    <a:pt x="997" y="3839"/>
                  </a:lnTo>
                  <a:lnTo>
                    <a:pt x="1148" y="3914"/>
                  </a:lnTo>
                  <a:lnTo>
                    <a:pt x="1279" y="3990"/>
                  </a:lnTo>
                  <a:lnTo>
                    <a:pt x="1430" y="4046"/>
                  </a:lnTo>
                  <a:lnTo>
                    <a:pt x="1581" y="4084"/>
                  </a:lnTo>
                  <a:lnTo>
                    <a:pt x="1750" y="4121"/>
                  </a:lnTo>
                  <a:lnTo>
                    <a:pt x="1900" y="4140"/>
                  </a:lnTo>
                  <a:lnTo>
                    <a:pt x="2070" y="4140"/>
                  </a:lnTo>
                  <a:lnTo>
                    <a:pt x="2070" y="4140"/>
                  </a:lnTo>
                  <a:lnTo>
                    <a:pt x="2220" y="4140"/>
                  </a:lnTo>
                  <a:lnTo>
                    <a:pt x="2390" y="4103"/>
                  </a:lnTo>
                  <a:lnTo>
                    <a:pt x="2559" y="4084"/>
                  </a:lnTo>
                  <a:lnTo>
                    <a:pt x="2728" y="4027"/>
                  </a:lnTo>
                  <a:lnTo>
                    <a:pt x="2728" y="4027"/>
                  </a:lnTo>
                  <a:lnTo>
                    <a:pt x="2916" y="3952"/>
                  </a:lnTo>
                  <a:lnTo>
                    <a:pt x="3105" y="3858"/>
                  </a:lnTo>
                  <a:lnTo>
                    <a:pt x="3274" y="3745"/>
                  </a:lnTo>
                  <a:lnTo>
                    <a:pt x="3443" y="3613"/>
                  </a:lnTo>
                  <a:lnTo>
                    <a:pt x="3575" y="3482"/>
                  </a:lnTo>
                  <a:lnTo>
                    <a:pt x="3707" y="3331"/>
                  </a:lnTo>
                  <a:lnTo>
                    <a:pt x="3820" y="3162"/>
                  </a:lnTo>
                  <a:lnTo>
                    <a:pt x="3914" y="2992"/>
                  </a:lnTo>
                  <a:lnTo>
                    <a:pt x="3989" y="2804"/>
                  </a:lnTo>
                  <a:lnTo>
                    <a:pt x="4064" y="2616"/>
                  </a:lnTo>
                  <a:lnTo>
                    <a:pt x="4102" y="2428"/>
                  </a:lnTo>
                  <a:lnTo>
                    <a:pt x="4121" y="2221"/>
                  </a:lnTo>
                  <a:lnTo>
                    <a:pt x="4139" y="2014"/>
                  </a:lnTo>
                  <a:lnTo>
                    <a:pt x="4121" y="1807"/>
                  </a:lnTo>
                  <a:lnTo>
                    <a:pt x="4083" y="1619"/>
                  </a:lnTo>
                  <a:lnTo>
                    <a:pt x="4027" y="1412"/>
                  </a:lnTo>
                  <a:lnTo>
                    <a:pt x="4027" y="1412"/>
                  </a:lnTo>
                  <a:lnTo>
                    <a:pt x="3951" y="1243"/>
                  </a:lnTo>
                  <a:lnTo>
                    <a:pt x="3895" y="1092"/>
                  </a:lnTo>
                  <a:lnTo>
                    <a:pt x="3801" y="960"/>
                  </a:lnTo>
                  <a:lnTo>
                    <a:pt x="3707" y="829"/>
                  </a:lnTo>
                  <a:lnTo>
                    <a:pt x="3613" y="697"/>
                  </a:lnTo>
                  <a:lnTo>
                    <a:pt x="3500" y="584"/>
                  </a:lnTo>
                  <a:lnTo>
                    <a:pt x="3387" y="471"/>
                  </a:lnTo>
                  <a:lnTo>
                    <a:pt x="3255" y="377"/>
                  </a:lnTo>
                  <a:lnTo>
                    <a:pt x="3123" y="302"/>
                  </a:lnTo>
                  <a:lnTo>
                    <a:pt x="2992" y="227"/>
                  </a:lnTo>
                  <a:lnTo>
                    <a:pt x="2841" y="151"/>
                  </a:lnTo>
                  <a:lnTo>
                    <a:pt x="2691" y="95"/>
                  </a:lnTo>
                  <a:lnTo>
                    <a:pt x="2540" y="57"/>
                  </a:lnTo>
                  <a:lnTo>
                    <a:pt x="2390" y="38"/>
                  </a:lnTo>
                  <a:lnTo>
                    <a:pt x="2220" y="20"/>
                  </a:lnTo>
                  <a:lnTo>
                    <a:pt x="2070" y="1"/>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42"/>
            <p:cNvSpPr/>
            <p:nvPr/>
          </p:nvSpPr>
          <p:spPr>
            <a:xfrm>
              <a:off x="3034550" y="3684400"/>
              <a:ext cx="55075" cy="55525"/>
            </a:xfrm>
            <a:custGeom>
              <a:avLst/>
              <a:gdLst/>
              <a:ahLst/>
              <a:cxnLst/>
              <a:rect l="l" t="t" r="r" b="b"/>
              <a:pathLst>
                <a:path w="2203" h="2221" extrusionOk="0">
                  <a:moveTo>
                    <a:pt x="1111" y="0"/>
                  </a:moveTo>
                  <a:lnTo>
                    <a:pt x="923" y="19"/>
                  </a:lnTo>
                  <a:lnTo>
                    <a:pt x="753" y="57"/>
                  </a:lnTo>
                  <a:lnTo>
                    <a:pt x="641" y="94"/>
                  </a:lnTo>
                  <a:lnTo>
                    <a:pt x="547" y="151"/>
                  </a:lnTo>
                  <a:lnTo>
                    <a:pt x="377" y="283"/>
                  </a:lnTo>
                  <a:lnTo>
                    <a:pt x="227" y="433"/>
                  </a:lnTo>
                  <a:lnTo>
                    <a:pt x="114" y="621"/>
                  </a:lnTo>
                  <a:lnTo>
                    <a:pt x="38" y="809"/>
                  </a:lnTo>
                  <a:lnTo>
                    <a:pt x="1" y="1035"/>
                  </a:lnTo>
                  <a:lnTo>
                    <a:pt x="20" y="1242"/>
                  </a:lnTo>
                  <a:lnTo>
                    <a:pt x="38" y="1355"/>
                  </a:lnTo>
                  <a:lnTo>
                    <a:pt x="57" y="1468"/>
                  </a:lnTo>
                  <a:lnTo>
                    <a:pt x="133" y="1619"/>
                  </a:lnTo>
                  <a:lnTo>
                    <a:pt x="227" y="1769"/>
                  </a:lnTo>
                  <a:lnTo>
                    <a:pt x="340" y="1901"/>
                  </a:lnTo>
                  <a:lnTo>
                    <a:pt x="471" y="2014"/>
                  </a:lnTo>
                  <a:lnTo>
                    <a:pt x="622" y="2089"/>
                  </a:lnTo>
                  <a:lnTo>
                    <a:pt x="772" y="2164"/>
                  </a:lnTo>
                  <a:lnTo>
                    <a:pt x="942" y="2202"/>
                  </a:lnTo>
                  <a:lnTo>
                    <a:pt x="1111" y="2221"/>
                  </a:lnTo>
                  <a:lnTo>
                    <a:pt x="1280" y="2202"/>
                  </a:lnTo>
                  <a:lnTo>
                    <a:pt x="1468" y="2145"/>
                  </a:lnTo>
                  <a:lnTo>
                    <a:pt x="1563" y="2108"/>
                  </a:lnTo>
                  <a:lnTo>
                    <a:pt x="1675" y="2051"/>
                  </a:lnTo>
                  <a:lnTo>
                    <a:pt x="1845" y="1938"/>
                  </a:lnTo>
                  <a:lnTo>
                    <a:pt x="1995" y="1769"/>
                  </a:lnTo>
                  <a:lnTo>
                    <a:pt x="2108" y="1600"/>
                  </a:lnTo>
                  <a:lnTo>
                    <a:pt x="2183" y="1393"/>
                  </a:lnTo>
                  <a:lnTo>
                    <a:pt x="2202" y="1186"/>
                  </a:lnTo>
                  <a:lnTo>
                    <a:pt x="2202" y="960"/>
                  </a:lnTo>
                  <a:lnTo>
                    <a:pt x="2183" y="866"/>
                  </a:lnTo>
                  <a:lnTo>
                    <a:pt x="2146" y="753"/>
                  </a:lnTo>
                  <a:lnTo>
                    <a:pt x="2089" y="584"/>
                  </a:lnTo>
                  <a:lnTo>
                    <a:pt x="1995" y="433"/>
                  </a:lnTo>
                  <a:lnTo>
                    <a:pt x="1882" y="320"/>
                  </a:lnTo>
                  <a:lnTo>
                    <a:pt x="1751" y="207"/>
                  </a:lnTo>
                  <a:lnTo>
                    <a:pt x="1600" y="113"/>
                  </a:lnTo>
                  <a:lnTo>
                    <a:pt x="1450" y="57"/>
                  </a:lnTo>
                  <a:lnTo>
                    <a:pt x="1280" y="19"/>
                  </a:lnTo>
                  <a:lnTo>
                    <a:pt x="11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42"/>
            <p:cNvSpPr/>
            <p:nvPr/>
          </p:nvSpPr>
          <p:spPr>
            <a:xfrm>
              <a:off x="3034550" y="3684400"/>
              <a:ext cx="55075" cy="55525"/>
            </a:xfrm>
            <a:custGeom>
              <a:avLst/>
              <a:gdLst/>
              <a:ahLst/>
              <a:cxnLst/>
              <a:rect l="l" t="t" r="r" b="b"/>
              <a:pathLst>
                <a:path w="2203" h="2221" fill="none" extrusionOk="0">
                  <a:moveTo>
                    <a:pt x="1111" y="0"/>
                  </a:moveTo>
                  <a:lnTo>
                    <a:pt x="1111" y="0"/>
                  </a:lnTo>
                  <a:lnTo>
                    <a:pt x="923" y="19"/>
                  </a:lnTo>
                  <a:lnTo>
                    <a:pt x="753" y="57"/>
                  </a:lnTo>
                  <a:lnTo>
                    <a:pt x="753" y="57"/>
                  </a:lnTo>
                  <a:lnTo>
                    <a:pt x="641" y="94"/>
                  </a:lnTo>
                  <a:lnTo>
                    <a:pt x="547" y="151"/>
                  </a:lnTo>
                  <a:lnTo>
                    <a:pt x="377" y="283"/>
                  </a:lnTo>
                  <a:lnTo>
                    <a:pt x="227" y="433"/>
                  </a:lnTo>
                  <a:lnTo>
                    <a:pt x="114" y="621"/>
                  </a:lnTo>
                  <a:lnTo>
                    <a:pt x="38" y="809"/>
                  </a:lnTo>
                  <a:lnTo>
                    <a:pt x="1" y="1035"/>
                  </a:lnTo>
                  <a:lnTo>
                    <a:pt x="20" y="1242"/>
                  </a:lnTo>
                  <a:lnTo>
                    <a:pt x="38" y="1355"/>
                  </a:lnTo>
                  <a:lnTo>
                    <a:pt x="57" y="1468"/>
                  </a:lnTo>
                  <a:lnTo>
                    <a:pt x="57" y="1468"/>
                  </a:lnTo>
                  <a:lnTo>
                    <a:pt x="133" y="1619"/>
                  </a:lnTo>
                  <a:lnTo>
                    <a:pt x="227" y="1769"/>
                  </a:lnTo>
                  <a:lnTo>
                    <a:pt x="340" y="1901"/>
                  </a:lnTo>
                  <a:lnTo>
                    <a:pt x="471" y="2014"/>
                  </a:lnTo>
                  <a:lnTo>
                    <a:pt x="622" y="2089"/>
                  </a:lnTo>
                  <a:lnTo>
                    <a:pt x="772" y="2164"/>
                  </a:lnTo>
                  <a:lnTo>
                    <a:pt x="942" y="2202"/>
                  </a:lnTo>
                  <a:lnTo>
                    <a:pt x="1111" y="2221"/>
                  </a:lnTo>
                  <a:lnTo>
                    <a:pt x="1111" y="2221"/>
                  </a:lnTo>
                  <a:lnTo>
                    <a:pt x="1280" y="2202"/>
                  </a:lnTo>
                  <a:lnTo>
                    <a:pt x="1468" y="2145"/>
                  </a:lnTo>
                  <a:lnTo>
                    <a:pt x="1468" y="2145"/>
                  </a:lnTo>
                  <a:lnTo>
                    <a:pt x="1563" y="2108"/>
                  </a:lnTo>
                  <a:lnTo>
                    <a:pt x="1675" y="2051"/>
                  </a:lnTo>
                  <a:lnTo>
                    <a:pt x="1845" y="1938"/>
                  </a:lnTo>
                  <a:lnTo>
                    <a:pt x="1995" y="1769"/>
                  </a:lnTo>
                  <a:lnTo>
                    <a:pt x="2108" y="1600"/>
                  </a:lnTo>
                  <a:lnTo>
                    <a:pt x="2183" y="1393"/>
                  </a:lnTo>
                  <a:lnTo>
                    <a:pt x="2202" y="1186"/>
                  </a:lnTo>
                  <a:lnTo>
                    <a:pt x="2202" y="960"/>
                  </a:lnTo>
                  <a:lnTo>
                    <a:pt x="2183" y="866"/>
                  </a:lnTo>
                  <a:lnTo>
                    <a:pt x="2146" y="753"/>
                  </a:lnTo>
                  <a:lnTo>
                    <a:pt x="2146" y="753"/>
                  </a:lnTo>
                  <a:lnTo>
                    <a:pt x="2089" y="584"/>
                  </a:lnTo>
                  <a:lnTo>
                    <a:pt x="1995" y="433"/>
                  </a:lnTo>
                  <a:lnTo>
                    <a:pt x="1882" y="320"/>
                  </a:lnTo>
                  <a:lnTo>
                    <a:pt x="1751" y="207"/>
                  </a:lnTo>
                  <a:lnTo>
                    <a:pt x="1600" y="113"/>
                  </a:lnTo>
                  <a:lnTo>
                    <a:pt x="1450" y="57"/>
                  </a:lnTo>
                  <a:lnTo>
                    <a:pt x="1280" y="19"/>
                  </a:lnTo>
                  <a:lnTo>
                    <a:pt x="1111" y="0"/>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42"/>
            <p:cNvSpPr/>
            <p:nvPr/>
          </p:nvSpPr>
          <p:spPr>
            <a:xfrm>
              <a:off x="2952250" y="3549875"/>
              <a:ext cx="78575" cy="79050"/>
            </a:xfrm>
            <a:custGeom>
              <a:avLst/>
              <a:gdLst/>
              <a:ahLst/>
              <a:cxnLst/>
              <a:rect l="l" t="t" r="r" b="b"/>
              <a:pathLst>
                <a:path w="3143" h="3162" extrusionOk="0">
                  <a:moveTo>
                    <a:pt x="1562" y="0"/>
                  </a:moveTo>
                  <a:lnTo>
                    <a:pt x="1317" y="38"/>
                  </a:lnTo>
                  <a:lnTo>
                    <a:pt x="1054" y="94"/>
                  </a:lnTo>
                  <a:lnTo>
                    <a:pt x="903" y="151"/>
                  </a:lnTo>
                  <a:lnTo>
                    <a:pt x="772" y="226"/>
                  </a:lnTo>
                  <a:lnTo>
                    <a:pt x="640" y="301"/>
                  </a:lnTo>
                  <a:lnTo>
                    <a:pt x="527" y="414"/>
                  </a:lnTo>
                  <a:lnTo>
                    <a:pt x="414" y="508"/>
                  </a:lnTo>
                  <a:lnTo>
                    <a:pt x="320" y="621"/>
                  </a:lnTo>
                  <a:lnTo>
                    <a:pt x="226" y="753"/>
                  </a:lnTo>
                  <a:lnTo>
                    <a:pt x="151" y="884"/>
                  </a:lnTo>
                  <a:lnTo>
                    <a:pt x="94" y="1016"/>
                  </a:lnTo>
                  <a:lnTo>
                    <a:pt x="57" y="1167"/>
                  </a:lnTo>
                  <a:lnTo>
                    <a:pt x="19" y="1317"/>
                  </a:lnTo>
                  <a:lnTo>
                    <a:pt x="0" y="1468"/>
                  </a:lnTo>
                  <a:lnTo>
                    <a:pt x="0" y="1618"/>
                  </a:lnTo>
                  <a:lnTo>
                    <a:pt x="0" y="1769"/>
                  </a:lnTo>
                  <a:lnTo>
                    <a:pt x="38" y="1938"/>
                  </a:lnTo>
                  <a:lnTo>
                    <a:pt x="75" y="2089"/>
                  </a:lnTo>
                  <a:lnTo>
                    <a:pt x="169" y="2314"/>
                  </a:lnTo>
                  <a:lnTo>
                    <a:pt x="320" y="2521"/>
                  </a:lnTo>
                  <a:lnTo>
                    <a:pt x="471" y="2710"/>
                  </a:lnTo>
                  <a:lnTo>
                    <a:pt x="659" y="2860"/>
                  </a:lnTo>
                  <a:lnTo>
                    <a:pt x="866" y="2992"/>
                  </a:lnTo>
                  <a:lnTo>
                    <a:pt x="1091" y="3086"/>
                  </a:lnTo>
                  <a:lnTo>
                    <a:pt x="1317" y="3142"/>
                  </a:lnTo>
                  <a:lnTo>
                    <a:pt x="1562" y="3161"/>
                  </a:lnTo>
                  <a:lnTo>
                    <a:pt x="1825" y="3124"/>
                  </a:lnTo>
                  <a:lnTo>
                    <a:pt x="2070" y="3067"/>
                  </a:lnTo>
                  <a:lnTo>
                    <a:pt x="2220" y="3011"/>
                  </a:lnTo>
                  <a:lnTo>
                    <a:pt x="2352" y="2935"/>
                  </a:lnTo>
                  <a:lnTo>
                    <a:pt x="2484" y="2860"/>
                  </a:lnTo>
                  <a:lnTo>
                    <a:pt x="2616" y="2747"/>
                  </a:lnTo>
                  <a:lnTo>
                    <a:pt x="2710" y="2653"/>
                  </a:lnTo>
                  <a:lnTo>
                    <a:pt x="2822" y="2540"/>
                  </a:lnTo>
                  <a:lnTo>
                    <a:pt x="2898" y="2409"/>
                  </a:lnTo>
                  <a:lnTo>
                    <a:pt x="2973" y="2277"/>
                  </a:lnTo>
                  <a:lnTo>
                    <a:pt x="3029" y="2145"/>
                  </a:lnTo>
                  <a:lnTo>
                    <a:pt x="3086" y="1995"/>
                  </a:lnTo>
                  <a:lnTo>
                    <a:pt x="3124" y="1844"/>
                  </a:lnTo>
                  <a:lnTo>
                    <a:pt x="3124" y="1694"/>
                  </a:lnTo>
                  <a:lnTo>
                    <a:pt x="3142" y="1543"/>
                  </a:lnTo>
                  <a:lnTo>
                    <a:pt x="3124" y="1392"/>
                  </a:lnTo>
                  <a:lnTo>
                    <a:pt x="3105" y="1223"/>
                  </a:lnTo>
                  <a:lnTo>
                    <a:pt x="3048" y="1073"/>
                  </a:lnTo>
                  <a:lnTo>
                    <a:pt x="2954" y="847"/>
                  </a:lnTo>
                  <a:lnTo>
                    <a:pt x="2822" y="640"/>
                  </a:lnTo>
                  <a:lnTo>
                    <a:pt x="2653" y="452"/>
                  </a:lnTo>
                  <a:lnTo>
                    <a:pt x="2465" y="301"/>
                  </a:lnTo>
                  <a:lnTo>
                    <a:pt x="2258" y="169"/>
                  </a:lnTo>
                  <a:lnTo>
                    <a:pt x="2051" y="75"/>
                  </a:lnTo>
                  <a:lnTo>
                    <a:pt x="1806" y="19"/>
                  </a:lnTo>
                  <a:lnTo>
                    <a:pt x="156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42"/>
            <p:cNvSpPr/>
            <p:nvPr/>
          </p:nvSpPr>
          <p:spPr>
            <a:xfrm>
              <a:off x="2952250" y="3549875"/>
              <a:ext cx="78575" cy="79050"/>
            </a:xfrm>
            <a:custGeom>
              <a:avLst/>
              <a:gdLst/>
              <a:ahLst/>
              <a:cxnLst/>
              <a:rect l="l" t="t" r="r" b="b"/>
              <a:pathLst>
                <a:path w="3143" h="3162" fill="none" extrusionOk="0">
                  <a:moveTo>
                    <a:pt x="1562" y="0"/>
                  </a:moveTo>
                  <a:lnTo>
                    <a:pt x="1562" y="0"/>
                  </a:lnTo>
                  <a:lnTo>
                    <a:pt x="1317" y="38"/>
                  </a:lnTo>
                  <a:lnTo>
                    <a:pt x="1054" y="94"/>
                  </a:lnTo>
                  <a:lnTo>
                    <a:pt x="1054" y="94"/>
                  </a:lnTo>
                  <a:lnTo>
                    <a:pt x="903" y="151"/>
                  </a:lnTo>
                  <a:lnTo>
                    <a:pt x="772" y="226"/>
                  </a:lnTo>
                  <a:lnTo>
                    <a:pt x="640" y="301"/>
                  </a:lnTo>
                  <a:lnTo>
                    <a:pt x="527" y="414"/>
                  </a:lnTo>
                  <a:lnTo>
                    <a:pt x="414" y="508"/>
                  </a:lnTo>
                  <a:lnTo>
                    <a:pt x="320" y="621"/>
                  </a:lnTo>
                  <a:lnTo>
                    <a:pt x="226" y="753"/>
                  </a:lnTo>
                  <a:lnTo>
                    <a:pt x="151" y="884"/>
                  </a:lnTo>
                  <a:lnTo>
                    <a:pt x="94" y="1016"/>
                  </a:lnTo>
                  <a:lnTo>
                    <a:pt x="57" y="1167"/>
                  </a:lnTo>
                  <a:lnTo>
                    <a:pt x="19" y="1317"/>
                  </a:lnTo>
                  <a:lnTo>
                    <a:pt x="0" y="1468"/>
                  </a:lnTo>
                  <a:lnTo>
                    <a:pt x="0" y="1618"/>
                  </a:lnTo>
                  <a:lnTo>
                    <a:pt x="0" y="1769"/>
                  </a:lnTo>
                  <a:lnTo>
                    <a:pt x="38" y="1938"/>
                  </a:lnTo>
                  <a:lnTo>
                    <a:pt x="75" y="2089"/>
                  </a:lnTo>
                  <a:lnTo>
                    <a:pt x="75" y="2089"/>
                  </a:lnTo>
                  <a:lnTo>
                    <a:pt x="169" y="2314"/>
                  </a:lnTo>
                  <a:lnTo>
                    <a:pt x="320" y="2521"/>
                  </a:lnTo>
                  <a:lnTo>
                    <a:pt x="471" y="2710"/>
                  </a:lnTo>
                  <a:lnTo>
                    <a:pt x="659" y="2860"/>
                  </a:lnTo>
                  <a:lnTo>
                    <a:pt x="866" y="2992"/>
                  </a:lnTo>
                  <a:lnTo>
                    <a:pt x="1091" y="3086"/>
                  </a:lnTo>
                  <a:lnTo>
                    <a:pt x="1317" y="3142"/>
                  </a:lnTo>
                  <a:lnTo>
                    <a:pt x="1562" y="3161"/>
                  </a:lnTo>
                  <a:lnTo>
                    <a:pt x="1562" y="3161"/>
                  </a:lnTo>
                  <a:lnTo>
                    <a:pt x="1825" y="3124"/>
                  </a:lnTo>
                  <a:lnTo>
                    <a:pt x="2070" y="3067"/>
                  </a:lnTo>
                  <a:lnTo>
                    <a:pt x="2070" y="3067"/>
                  </a:lnTo>
                  <a:lnTo>
                    <a:pt x="2220" y="3011"/>
                  </a:lnTo>
                  <a:lnTo>
                    <a:pt x="2352" y="2935"/>
                  </a:lnTo>
                  <a:lnTo>
                    <a:pt x="2484" y="2860"/>
                  </a:lnTo>
                  <a:lnTo>
                    <a:pt x="2616" y="2747"/>
                  </a:lnTo>
                  <a:lnTo>
                    <a:pt x="2710" y="2653"/>
                  </a:lnTo>
                  <a:lnTo>
                    <a:pt x="2822" y="2540"/>
                  </a:lnTo>
                  <a:lnTo>
                    <a:pt x="2898" y="2409"/>
                  </a:lnTo>
                  <a:lnTo>
                    <a:pt x="2973" y="2277"/>
                  </a:lnTo>
                  <a:lnTo>
                    <a:pt x="3029" y="2145"/>
                  </a:lnTo>
                  <a:lnTo>
                    <a:pt x="3086" y="1995"/>
                  </a:lnTo>
                  <a:lnTo>
                    <a:pt x="3124" y="1844"/>
                  </a:lnTo>
                  <a:lnTo>
                    <a:pt x="3124" y="1694"/>
                  </a:lnTo>
                  <a:lnTo>
                    <a:pt x="3142" y="1543"/>
                  </a:lnTo>
                  <a:lnTo>
                    <a:pt x="3124" y="1392"/>
                  </a:lnTo>
                  <a:lnTo>
                    <a:pt x="3105" y="1223"/>
                  </a:lnTo>
                  <a:lnTo>
                    <a:pt x="3048" y="1073"/>
                  </a:lnTo>
                  <a:lnTo>
                    <a:pt x="3048" y="1073"/>
                  </a:lnTo>
                  <a:lnTo>
                    <a:pt x="2954" y="847"/>
                  </a:lnTo>
                  <a:lnTo>
                    <a:pt x="2822" y="640"/>
                  </a:lnTo>
                  <a:lnTo>
                    <a:pt x="2653" y="452"/>
                  </a:lnTo>
                  <a:lnTo>
                    <a:pt x="2465" y="301"/>
                  </a:lnTo>
                  <a:lnTo>
                    <a:pt x="2258" y="169"/>
                  </a:lnTo>
                  <a:lnTo>
                    <a:pt x="2051" y="75"/>
                  </a:lnTo>
                  <a:lnTo>
                    <a:pt x="1806" y="19"/>
                  </a:lnTo>
                  <a:lnTo>
                    <a:pt x="1562" y="0"/>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42"/>
            <p:cNvSpPr/>
            <p:nvPr/>
          </p:nvSpPr>
          <p:spPr>
            <a:xfrm>
              <a:off x="3053375" y="3989200"/>
              <a:ext cx="82350" cy="28725"/>
            </a:xfrm>
            <a:custGeom>
              <a:avLst/>
              <a:gdLst/>
              <a:ahLst/>
              <a:cxnLst/>
              <a:rect l="l" t="t" r="r" b="b"/>
              <a:pathLst>
                <a:path w="3294" h="1149" extrusionOk="0">
                  <a:moveTo>
                    <a:pt x="2842" y="1"/>
                  </a:moveTo>
                  <a:lnTo>
                    <a:pt x="2390" y="39"/>
                  </a:lnTo>
                  <a:lnTo>
                    <a:pt x="1957" y="114"/>
                  </a:lnTo>
                  <a:lnTo>
                    <a:pt x="1543" y="227"/>
                  </a:lnTo>
                  <a:lnTo>
                    <a:pt x="1148" y="396"/>
                  </a:lnTo>
                  <a:lnTo>
                    <a:pt x="753" y="584"/>
                  </a:lnTo>
                  <a:lnTo>
                    <a:pt x="377" y="829"/>
                  </a:lnTo>
                  <a:lnTo>
                    <a:pt x="0" y="1111"/>
                  </a:lnTo>
                  <a:lnTo>
                    <a:pt x="151" y="1130"/>
                  </a:lnTo>
                  <a:lnTo>
                    <a:pt x="320" y="1149"/>
                  </a:lnTo>
                  <a:lnTo>
                    <a:pt x="810" y="1149"/>
                  </a:lnTo>
                  <a:lnTo>
                    <a:pt x="1111" y="1111"/>
                  </a:lnTo>
                  <a:lnTo>
                    <a:pt x="1430" y="1055"/>
                  </a:lnTo>
                  <a:lnTo>
                    <a:pt x="1788" y="961"/>
                  </a:lnTo>
                  <a:lnTo>
                    <a:pt x="2127" y="810"/>
                  </a:lnTo>
                  <a:lnTo>
                    <a:pt x="2428" y="659"/>
                  </a:lnTo>
                  <a:lnTo>
                    <a:pt x="2691" y="509"/>
                  </a:lnTo>
                  <a:lnTo>
                    <a:pt x="2898" y="358"/>
                  </a:lnTo>
                  <a:lnTo>
                    <a:pt x="3067" y="208"/>
                  </a:lnTo>
                  <a:lnTo>
                    <a:pt x="3199" y="95"/>
                  </a:lnTo>
                  <a:lnTo>
                    <a:pt x="3293"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7" name="Google Shape;8817;p42"/>
          <p:cNvGrpSpPr/>
          <p:nvPr/>
        </p:nvGrpSpPr>
        <p:grpSpPr>
          <a:xfrm>
            <a:off x="7648607" y="4047485"/>
            <a:ext cx="855308" cy="653629"/>
            <a:chOff x="4917157" y="4271285"/>
            <a:chExt cx="855308" cy="653629"/>
          </a:xfrm>
        </p:grpSpPr>
        <p:sp>
          <p:nvSpPr>
            <p:cNvPr id="8818" name="Google Shape;8818;p42"/>
            <p:cNvSpPr/>
            <p:nvPr/>
          </p:nvSpPr>
          <p:spPr>
            <a:xfrm>
              <a:off x="4917157" y="4543294"/>
              <a:ext cx="297561" cy="259785"/>
            </a:xfrm>
            <a:custGeom>
              <a:avLst/>
              <a:gdLst/>
              <a:ahLst/>
              <a:cxnLst/>
              <a:rect l="l" t="t" r="r" b="b"/>
              <a:pathLst>
                <a:path w="11855" h="10350" extrusionOk="0">
                  <a:moveTo>
                    <a:pt x="8543" y="641"/>
                  </a:moveTo>
                  <a:lnTo>
                    <a:pt x="11158" y="5175"/>
                  </a:lnTo>
                  <a:lnTo>
                    <a:pt x="8543" y="9710"/>
                  </a:lnTo>
                  <a:lnTo>
                    <a:pt x="3293" y="9710"/>
                  </a:lnTo>
                  <a:lnTo>
                    <a:pt x="678" y="5175"/>
                  </a:lnTo>
                  <a:lnTo>
                    <a:pt x="3293" y="641"/>
                  </a:lnTo>
                  <a:close/>
                  <a:moveTo>
                    <a:pt x="3124" y="1"/>
                  </a:moveTo>
                  <a:lnTo>
                    <a:pt x="3030" y="20"/>
                  </a:ln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20"/>
                  </a:lnTo>
                  <a:lnTo>
                    <a:pt x="87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42"/>
            <p:cNvSpPr/>
            <p:nvPr/>
          </p:nvSpPr>
          <p:spPr>
            <a:xfrm>
              <a:off x="5126391" y="4421459"/>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029" y="0"/>
                  </a:moveTo>
                  <a:lnTo>
                    <a:pt x="2954" y="38"/>
                  </a:lnTo>
                  <a:lnTo>
                    <a:pt x="2898" y="94"/>
                  </a:lnTo>
                  <a:lnTo>
                    <a:pt x="2841" y="151"/>
                  </a:lnTo>
                  <a:lnTo>
                    <a:pt x="38" y="5005"/>
                  </a:lnTo>
                  <a:lnTo>
                    <a:pt x="19" y="5099"/>
                  </a:lnTo>
                  <a:lnTo>
                    <a:pt x="0" y="5175"/>
                  </a:lnTo>
                  <a:lnTo>
                    <a:pt x="19" y="5250"/>
                  </a:lnTo>
                  <a:lnTo>
                    <a:pt x="38" y="5325"/>
                  </a:lnTo>
                  <a:lnTo>
                    <a:pt x="2841" y="10180"/>
                  </a:lnTo>
                  <a:lnTo>
                    <a:pt x="2898" y="10255"/>
                  </a:lnTo>
                  <a:lnTo>
                    <a:pt x="2954" y="10311"/>
                  </a:lnTo>
                  <a:lnTo>
                    <a:pt x="3029" y="10330"/>
                  </a:lnTo>
                  <a:lnTo>
                    <a:pt x="3123" y="10349"/>
                  </a:lnTo>
                  <a:lnTo>
                    <a:pt x="8730" y="10349"/>
                  </a:lnTo>
                  <a:lnTo>
                    <a:pt x="8806" y="10330"/>
                  </a:lnTo>
                  <a:lnTo>
                    <a:pt x="8881" y="10311"/>
                  </a:lnTo>
                  <a:lnTo>
                    <a:pt x="8956" y="10255"/>
                  </a:lnTo>
                  <a:lnTo>
                    <a:pt x="9013" y="10180"/>
                  </a:lnTo>
                  <a:lnTo>
                    <a:pt x="11816" y="5325"/>
                  </a:lnTo>
                  <a:lnTo>
                    <a:pt x="11835" y="5250"/>
                  </a:lnTo>
                  <a:lnTo>
                    <a:pt x="11854" y="5175"/>
                  </a:lnTo>
                  <a:lnTo>
                    <a:pt x="11835" y="5099"/>
                  </a:lnTo>
                  <a:lnTo>
                    <a:pt x="11816" y="5005"/>
                  </a:lnTo>
                  <a:lnTo>
                    <a:pt x="9013" y="151"/>
                  </a:lnTo>
                  <a:lnTo>
                    <a:pt x="8956" y="94"/>
                  </a:lnTo>
                  <a:lnTo>
                    <a:pt x="8881" y="38"/>
                  </a:lnTo>
                  <a:lnTo>
                    <a:pt x="88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42"/>
            <p:cNvSpPr/>
            <p:nvPr/>
          </p:nvSpPr>
          <p:spPr>
            <a:xfrm>
              <a:off x="5341272" y="4299598"/>
              <a:ext cx="297535" cy="259785"/>
            </a:xfrm>
            <a:custGeom>
              <a:avLst/>
              <a:gdLst/>
              <a:ahLst/>
              <a:cxnLst/>
              <a:rect l="l" t="t" r="r" b="b"/>
              <a:pathLst>
                <a:path w="11854" h="10350" extrusionOk="0">
                  <a:moveTo>
                    <a:pt x="8542" y="641"/>
                  </a:moveTo>
                  <a:lnTo>
                    <a:pt x="11177" y="5175"/>
                  </a:lnTo>
                  <a:lnTo>
                    <a:pt x="8542" y="9710"/>
                  </a:lnTo>
                  <a:lnTo>
                    <a:pt x="3312" y="9710"/>
                  </a:lnTo>
                  <a:lnTo>
                    <a:pt x="696" y="5175"/>
                  </a:lnTo>
                  <a:lnTo>
                    <a:pt x="3312" y="641"/>
                  </a:lnTo>
                  <a:close/>
                  <a:moveTo>
                    <a:pt x="3048" y="1"/>
                  </a:moveTo>
                  <a:lnTo>
                    <a:pt x="2973" y="39"/>
                  </a:lnTo>
                  <a:lnTo>
                    <a:pt x="2898" y="95"/>
                  </a:lnTo>
                  <a:lnTo>
                    <a:pt x="2860" y="151"/>
                  </a:lnTo>
                  <a:lnTo>
                    <a:pt x="57" y="5006"/>
                  </a:lnTo>
                  <a:lnTo>
                    <a:pt x="19" y="5081"/>
                  </a:lnTo>
                  <a:lnTo>
                    <a:pt x="0" y="5175"/>
                  </a:lnTo>
                  <a:lnTo>
                    <a:pt x="19" y="5251"/>
                  </a:lnTo>
                  <a:lnTo>
                    <a:pt x="57" y="5326"/>
                  </a:lnTo>
                  <a:lnTo>
                    <a:pt x="2860" y="10180"/>
                  </a:lnTo>
                  <a:lnTo>
                    <a:pt x="2898" y="10255"/>
                  </a:lnTo>
                  <a:lnTo>
                    <a:pt x="2973" y="10312"/>
                  </a:lnTo>
                  <a:lnTo>
                    <a:pt x="3048" y="10331"/>
                  </a:lnTo>
                  <a:lnTo>
                    <a:pt x="3124" y="10350"/>
                  </a:lnTo>
                  <a:lnTo>
                    <a:pt x="8731" y="10350"/>
                  </a:lnTo>
                  <a:lnTo>
                    <a:pt x="8825" y="10331"/>
                  </a:lnTo>
                  <a:lnTo>
                    <a:pt x="8900" y="10312"/>
                  </a:lnTo>
                  <a:lnTo>
                    <a:pt x="8956" y="10255"/>
                  </a:lnTo>
                  <a:lnTo>
                    <a:pt x="9013" y="10180"/>
                  </a:lnTo>
                  <a:lnTo>
                    <a:pt x="11816" y="5326"/>
                  </a:lnTo>
                  <a:lnTo>
                    <a:pt x="11854" y="5251"/>
                  </a:lnTo>
                  <a:lnTo>
                    <a:pt x="11854" y="5175"/>
                  </a:lnTo>
                  <a:lnTo>
                    <a:pt x="11854"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42"/>
            <p:cNvSpPr/>
            <p:nvPr/>
          </p:nvSpPr>
          <p:spPr>
            <a:xfrm>
              <a:off x="5552363" y="4299598"/>
              <a:ext cx="191764" cy="16089"/>
            </a:xfrm>
            <a:custGeom>
              <a:avLst/>
              <a:gdLst/>
              <a:ahLst/>
              <a:cxnLst/>
              <a:rect l="l" t="t" r="r" b="b"/>
              <a:pathLst>
                <a:path w="7640" h="641" extrusionOk="0">
                  <a:moveTo>
                    <a:pt x="264" y="1"/>
                  </a:moveTo>
                  <a:lnTo>
                    <a:pt x="208" y="20"/>
                  </a:lnTo>
                  <a:lnTo>
                    <a:pt x="151" y="57"/>
                  </a:lnTo>
                  <a:lnTo>
                    <a:pt x="95" y="95"/>
                  </a:lnTo>
                  <a:lnTo>
                    <a:pt x="57" y="133"/>
                  </a:lnTo>
                  <a:lnTo>
                    <a:pt x="38" y="189"/>
                  </a:lnTo>
                  <a:lnTo>
                    <a:pt x="20" y="246"/>
                  </a:lnTo>
                  <a:lnTo>
                    <a:pt x="1" y="321"/>
                  </a:lnTo>
                  <a:lnTo>
                    <a:pt x="20" y="377"/>
                  </a:lnTo>
                  <a:lnTo>
                    <a:pt x="38" y="434"/>
                  </a:lnTo>
                  <a:lnTo>
                    <a:pt x="57" y="490"/>
                  </a:lnTo>
                  <a:lnTo>
                    <a:pt x="95" y="547"/>
                  </a:lnTo>
                  <a:lnTo>
                    <a:pt x="151" y="584"/>
                  </a:lnTo>
                  <a:lnTo>
                    <a:pt x="208" y="603"/>
                  </a:lnTo>
                  <a:lnTo>
                    <a:pt x="264" y="622"/>
                  </a:lnTo>
                  <a:lnTo>
                    <a:pt x="321" y="641"/>
                  </a:lnTo>
                  <a:lnTo>
                    <a:pt x="7320" y="641"/>
                  </a:lnTo>
                  <a:lnTo>
                    <a:pt x="7376" y="622"/>
                  </a:lnTo>
                  <a:lnTo>
                    <a:pt x="7452" y="603"/>
                  </a:lnTo>
                  <a:lnTo>
                    <a:pt x="7508" y="584"/>
                  </a:lnTo>
                  <a:lnTo>
                    <a:pt x="7546" y="547"/>
                  </a:lnTo>
                  <a:lnTo>
                    <a:pt x="7583" y="490"/>
                  </a:lnTo>
                  <a:lnTo>
                    <a:pt x="7621" y="434"/>
                  </a:lnTo>
                  <a:lnTo>
                    <a:pt x="7640" y="377"/>
                  </a:lnTo>
                  <a:lnTo>
                    <a:pt x="7640" y="321"/>
                  </a:lnTo>
                  <a:lnTo>
                    <a:pt x="7640" y="246"/>
                  </a:lnTo>
                  <a:lnTo>
                    <a:pt x="7621" y="189"/>
                  </a:lnTo>
                  <a:lnTo>
                    <a:pt x="7583" y="133"/>
                  </a:lnTo>
                  <a:lnTo>
                    <a:pt x="7546" y="95"/>
                  </a:lnTo>
                  <a:lnTo>
                    <a:pt x="7508" y="57"/>
                  </a:lnTo>
                  <a:lnTo>
                    <a:pt x="7452" y="20"/>
                  </a:lnTo>
                  <a:lnTo>
                    <a:pt x="73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42"/>
            <p:cNvSpPr/>
            <p:nvPr/>
          </p:nvSpPr>
          <p:spPr>
            <a:xfrm>
              <a:off x="5126391" y="4665154"/>
              <a:ext cx="297535" cy="259760"/>
            </a:xfrm>
            <a:custGeom>
              <a:avLst/>
              <a:gdLst/>
              <a:ahLst/>
              <a:cxnLst/>
              <a:rect l="l" t="t" r="r" b="b"/>
              <a:pathLst>
                <a:path w="11854" h="10349" extrusionOk="0">
                  <a:moveTo>
                    <a:pt x="8542" y="640"/>
                  </a:moveTo>
                  <a:lnTo>
                    <a:pt x="11158" y="5175"/>
                  </a:lnTo>
                  <a:lnTo>
                    <a:pt x="8542" y="9709"/>
                  </a:lnTo>
                  <a:lnTo>
                    <a:pt x="3312" y="9709"/>
                  </a:lnTo>
                  <a:lnTo>
                    <a:pt x="677" y="5175"/>
                  </a:lnTo>
                  <a:lnTo>
                    <a:pt x="3312" y="640"/>
                  </a:lnTo>
                  <a:close/>
                  <a:moveTo>
                    <a:pt x="3123" y="0"/>
                  </a:moveTo>
                  <a:lnTo>
                    <a:pt x="3029" y="19"/>
                  </a:lnTo>
                  <a:lnTo>
                    <a:pt x="2954" y="38"/>
                  </a:lnTo>
                  <a:lnTo>
                    <a:pt x="2898" y="94"/>
                  </a:lnTo>
                  <a:lnTo>
                    <a:pt x="2841" y="151"/>
                  </a:lnTo>
                  <a:lnTo>
                    <a:pt x="38" y="5024"/>
                  </a:lnTo>
                  <a:lnTo>
                    <a:pt x="19" y="5099"/>
                  </a:lnTo>
                  <a:lnTo>
                    <a:pt x="0" y="5175"/>
                  </a:lnTo>
                  <a:lnTo>
                    <a:pt x="19" y="5250"/>
                  </a:lnTo>
                  <a:lnTo>
                    <a:pt x="38" y="5325"/>
                  </a:lnTo>
                  <a:lnTo>
                    <a:pt x="2841" y="10198"/>
                  </a:lnTo>
                  <a:lnTo>
                    <a:pt x="2898" y="10255"/>
                  </a:lnTo>
                  <a:lnTo>
                    <a:pt x="2954" y="10311"/>
                  </a:lnTo>
                  <a:lnTo>
                    <a:pt x="3029" y="10330"/>
                  </a:lnTo>
                  <a:lnTo>
                    <a:pt x="3123" y="10349"/>
                  </a:lnTo>
                  <a:lnTo>
                    <a:pt x="8730" y="10349"/>
                  </a:lnTo>
                  <a:lnTo>
                    <a:pt x="8806" y="10330"/>
                  </a:lnTo>
                  <a:lnTo>
                    <a:pt x="8881" y="10311"/>
                  </a:lnTo>
                  <a:lnTo>
                    <a:pt x="8956" y="10255"/>
                  </a:lnTo>
                  <a:lnTo>
                    <a:pt x="9013" y="10198"/>
                  </a:lnTo>
                  <a:lnTo>
                    <a:pt x="11816" y="5325"/>
                  </a:lnTo>
                  <a:lnTo>
                    <a:pt x="11835" y="5250"/>
                  </a:lnTo>
                  <a:lnTo>
                    <a:pt x="11854" y="5175"/>
                  </a:lnTo>
                  <a:lnTo>
                    <a:pt x="11835" y="5099"/>
                  </a:lnTo>
                  <a:lnTo>
                    <a:pt x="11816" y="5024"/>
                  </a:lnTo>
                  <a:lnTo>
                    <a:pt x="9013" y="151"/>
                  </a:lnTo>
                  <a:lnTo>
                    <a:pt x="8956" y="94"/>
                  </a:lnTo>
                  <a:lnTo>
                    <a:pt x="8881" y="38"/>
                  </a:lnTo>
                  <a:lnTo>
                    <a:pt x="8806" y="19"/>
                  </a:lnTo>
                  <a:lnTo>
                    <a:pt x="87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42"/>
            <p:cNvSpPr/>
            <p:nvPr/>
          </p:nvSpPr>
          <p:spPr>
            <a:xfrm>
              <a:off x="5098053" y="4514956"/>
              <a:ext cx="72740" cy="72765"/>
            </a:xfrm>
            <a:custGeom>
              <a:avLst/>
              <a:gdLst/>
              <a:ahLst/>
              <a:cxnLst/>
              <a:rect l="l" t="t" r="r" b="b"/>
              <a:pathLst>
                <a:path w="2898" h="2899" extrusionOk="0">
                  <a:moveTo>
                    <a:pt x="1355" y="1"/>
                  </a:moveTo>
                  <a:lnTo>
                    <a:pt x="1204" y="20"/>
                  </a:lnTo>
                  <a:lnTo>
                    <a:pt x="1073" y="39"/>
                  </a:lnTo>
                  <a:lnTo>
                    <a:pt x="922" y="95"/>
                  </a:lnTo>
                  <a:lnTo>
                    <a:pt x="790" y="151"/>
                  </a:lnTo>
                  <a:lnTo>
                    <a:pt x="677" y="227"/>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35"/>
                  </a:lnTo>
                  <a:lnTo>
                    <a:pt x="715" y="2710"/>
                  </a:lnTo>
                  <a:lnTo>
                    <a:pt x="847" y="2767"/>
                  </a:lnTo>
                  <a:lnTo>
                    <a:pt x="979" y="2823"/>
                  </a:lnTo>
                  <a:lnTo>
                    <a:pt x="1110" y="2861"/>
                  </a:lnTo>
                  <a:lnTo>
                    <a:pt x="1242" y="2880"/>
                  </a:lnTo>
                  <a:lnTo>
                    <a:pt x="1392"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42"/>
            <p:cNvSpPr/>
            <p:nvPr/>
          </p:nvSpPr>
          <p:spPr>
            <a:xfrm>
              <a:off x="5699725" y="4271285"/>
              <a:ext cx="72740" cy="72740"/>
            </a:xfrm>
            <a:custGeom>
              <a:avLst/>
              <a:gdLst/>
              <a:ahLst/>
              <a:cxnLst/>
              <a:rect l="l" t="t" r="r" b="b"/>
              <a:pathLst>
                <a:path w="2898" h="2898" extrusionOk="0">
                  <a:moveTo>
                    <a:pt x="1355" y="0"/>
                  </a:moveTo>
                  <a:lnTo>
                    <a:pt x="1223" y="19"/>
                  </a:lnTo>
                  <a:lnTo>
                    <a:pt x="1073" y="38"/>
                  </a:lnTo>
                  <a:lnTo>
                    <a:pt x="941" y="94"/>
                  </a:lnTo>
                  <a:lnTo>
                    <a:pt x="809" y="151"/>
                  </a:lnTo>
                  <a:lnTo>
                    <a:pt x="678" y="207"/>
                  </a:lnTo>
                  <a:lnTo>
                    <a:pt x="565" y="301"/>
                  </a:lnTo>
                  <a:lnTo>
                    <a:pt x="452" y="376"/>
                  </a:lnTo>
                  <a:lnTo>
                    <a:pt x="358" y="489"/>
                  </a:lnTo>
                  <a:lnTo>
                    <a:pt x="264" y="602"/>
                  </a:lnTo>
                  <a:lnTo>
                    <a:pt x="188" y="715"/>
                  </a:lnTo>
                  <a:lnTo>
                    <a:pt x="132" y="828"/>
                  </a:lnTo>
                  <a:lnTo>
                    <a:pt x="75" y="960"/>
                  </a:lnTo>
                  <a:lnTo>
                    <a:pt x="38" y="1110"/>
                  </a:lnTo>
                  <a:lnTo>
                    <a:pt x="19" y="1242"/>
                  </a:lnTo>
                  <a:lnTo>
                    <a:pt x="0" y="1392"/>
                  </a:lnTo>
                  <a:lnTo>
                    <a:pt x="0" y="1524"/>
                  </a:lnTo>
                  <a:lnTo>
                    <a:pt x="19" y="1675"/>
                  </a:lnTo>
                  <a:lnTo>
                    <a:pt x="57" y="1825"/>
                  </a:lnTo>
                  <a:lnTo>
                    <a:pt x="94" y="1957"/>
                  </a:lnTo>
                  <a:lnTo>
                    <a:pt x="151" y="2089"/>
                  </a:lnTo>
                  <a:lnTo>
                    <a:pt x="226" y="2220"/>
                  </a:lnTo>
                  <a:lnTo>
                    <a:pt x="301" y="2333"/>
                  </a:lnTo>
                  <a:lnTo>
                    <a:pt x="395" y="2446"/>
                  </a:lnTo>
                  <a:lnTo>
                    <a:pt x="489" y="2540"/>
                  </a:lnTo>
                  <a:lnTo>
                    <a:pt x="602" y="2615"/>
                  </a:lnTo>
                  <a:lnTo>
                    <a:pt x="715" y="2691"/>
                  </a:lnTo>
                  <a:lnTo>
                    <a:pt x="847" y="2766"/>
                  </a:lnTo>
                  <a:lnTo>
                    <a:pt x="979" y="2822"/>
                  </a:lnTo>
                  <a:lnTo>
                    <a:pt x="1110" y="2860"/>
                  </a:lnTo>
                  <a:lnTo>
                    <a:pt x="1242" y="2879"/>
                  </a:lnTo>
                  <a:lnTo>
                    <a:pt x="1393" y="2898"/>
                  </a:lnTo>
                  <a:lnTo>
                    <a:pt x="1543" y="2898"/>
                  </a:lnTo>
                  <a:lnTo>
                    <a:pt x="1694" y="2879"/>
                  </a:lnTo>
                  <a:lnTo>
                    <a:pt x="1825" y="2841"/>
                  </a:lnTo>
                  <a:lnTo>
                    <a:pt x="1976" y="2804"/>
                  </a:lnTo>
                  <a:lnTo>
                    <a:pt x="2108" y="2747"/>
                  </a:lnTo>
                  <a:lnTo>
                    <a:pt x="2220" y="2672"/>
                  </a:lnTo>
                  <a:lnTo>
                    <a:pt x="2333" y="2597"/>
                  </a:lnTo>
                  <a:lnTo>
                    <a:pt x="2446" y="2502"/>
                  </a:lnTo>
                  <a:lnTo>
                    <a:pt x="2540" y="2408"/>
                  </a:lnTo>
                  <a:lnTo>
                    <a:pt x="2634" y="2296"/>
                  </a:lnTo>
                  <a:lnTo>
                    <a:pt x="2710" y="2183"/>
                  </a:lnTo>
                  <a:lnTo>
                    <a:pt x="2766" y="2051"/>
                  </a:lnTo>
                  <a:lnTo>
                    <a:pt x="2823" y="1919"/>
                  </a:lnTo>
                  <a:lnTo>
                    <a:pt x="2860" y="1787"/>
                  </a:lnTo>
                  <a:lnTo>
                    <a:pt x="2898" y="1637"/>
                  </a:lnTo>
                  <a:lnTo>
                    <a:pt x="2898" y="1505"/>
                  </a:lnTo>
                  <a:lnTo>
                    <a:pt x="2898" y="1355"/>
                  </a:lnTo>
                  <a:lnTo>
                    <a:pt x="2879" y="1204"/>
                  </a:lnTo>
                  <a:lnTo>
                    <a:pt x="2860" y="1072"/>
                  </a:lnTo>
                  <a:lnTo>
                    <a:pt x="2804" y="922"/>
                  </a:lnTo>
                  <a:lnTo>
                    <a:pt x="2747" y="790"/>
                  </a:lnTo>
                  <a:lnTo>
                    <a:pt x="2672" y="677"/>
                  </a:lnTo>
                  <a:lnTo>
                    <a:pt x="2597" y="546"/>
                  </a:lnTo>
                  <a:lnTo>
                    <a:pt x="2503" y="452"/>
                  </a:lnTo>
                  <a:lnTo>
                    <a:pt x="2409" y="357"/>
                  </a:lnTo>
                  <a:lnTo>
                    <a:pt x="2296" y="263"/>
                  </a:lnTo>
                  <a:lnTo>
                    <a:pt x="2183" y="188"/>
                  </a:lnTo>
                  <a:lnTo>
                    <a:pt x="2051" y="132"/>
                  </a:lnTo>
                  <a:lnTo>
                    <a:pt x="1919" y="75"/>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42"/>
            <p:cNvSpPr/>
            <p:nvPr/>
          </p:nvSpPr>
          <p:spPr>
            <a:xfrm>
              <a:off x="5379524" y="4520152"/>
              <a:ext cx="72740" cy="72765"/>
            </a:xfrm>
            <a:custGeom>
              <a:avLst/>
              <a:gdLst/>
              <a:ahLst/>
              <a:cxnLst/>
              <a:rect l="l" t="t" r="r" b="b"/>
              <a:pathLst>
                <a:path w="2898" h="2899" extrusionOk="0">
                  <a:moveTo>
                    <a:pt x="1355" y="1"/>
                  </a:moveTo>
                  <a:lnTo>
                    <a:pt x="1204" y="20"/>
                  </a:lnTo>
                  <a:lnTo>
                    <a:pt x="1073" y="38"/>
                  </a:lnTo>
                  <a:lnTo>
                    <a:pt x="922" y="95"/>
                  </a:lnTo>
                  <a:lnTo>
                    <a:pt x="790" y="151"/>
                  </a:lnTo>
                  <a:lnTo>
                    <a:pt x="678" y="208"/>
                  </a:lnTo>
                  <a:lnTo>
                    <a:pt x="565" y="302"/>
                  </a:lnTo>
                  <a:lnTo>
                    <a:pt x="452" y="396"/>
                  </a:lnTo>
                  <a:lnTo>
                    <a:pt x="358" y="490"/>
                  </a:lnTo>
                  <a:lnTo>
                    <a:pt x="264" y="603"/>
                  </a:lnTo>
                  <a:lnTo>
                    <a:pt x="188" y="716"/>
                  </a:lnTo>
                  <a:lnTo>
                    <a:pt x="132" y="848"/>
                  </a:lnTo>
                  <a:lnTo>
                    <a:pt x="75" y="960"/>
                  </a:lnTo>
                  <a:lnTo>
                    <a:pt x="38" y="1111"/>
                  </a:lnTo>
                  <a:lnTo>
                    <a:pt x="0" y="1243"/>
                  </a:lnTo>
                  <a:lnTo>
                    <a:pt x="0" y="1393"/>
                  </a:lnTo>
                  <a:lnTo>
                    <a:pt x="0" y="1525"/>
                  </a:lnTo>
                  <a:lnTo>
                    <a:pt x="19" y="1675"/>
                  </a:lnTo>
                  <a:lnTo>
                    <a:pt x="38" y="1826"/>
                  </a:lnTo>
                  <a:lnTo>
                    <a:pt x="94" y="1958"/>
                  </a:lnTo>
                  <a:lnTo>
                    <a:pt x="151" y="2089"/>
                  </a:lnTo>
                  <a:lnTo>
                    <a:pt x="226" y="2221"/>
                  </a:lnTo>
                  <a:lnTo>
                    <a:pt x="301" y="2334"/>
                  </a:lnTo>
                  <a:lnTo>
                    <a:pt x="395" y="2447"/>
                  </a:lnTo>
                  <a:lnTo>
                    <a:pt x="489" y="2541"/>
                  </a:lnTo>
                  <a:lnTo>
                    <a:pt x="602" y="2616"/>
                  </a:lnTo>
                  <a:lnTo>
                    <a:pt x="715" y="2691"/>
                  </a:lnTo>
                  <a:lnTo>
                    <a:pt x="847" y="2767"/>
                  </a:lnTo>
                  <a:lnTo>
                    <a:pt x="979" y="2823"/>
                  </a:lnTo>
                  <a:lnTo>
                    <a:pt x="1110" y="2861"/>
                  </a:lnTo>
                  <a:lnTo>
                    <a:pt x="1242" y="2880"/>
                  </a:lnTo>
                  <a:lnTo>
                    <a:pt x="1393" y="2898"/>
                  </a:lnTo>
                  <a:lnTo>
                    <a:pt x="1524" y="2898"/>
                  </a:lnTo>
                  <a:lnTo>
                    <a:pt x="1675" y="2880"/>
                  </a:lnTo>
                  <a:lnTo>
                    <a:pt x="1825" y="2842"/>
                  </a:lnTo>
                  <a:lnTo>
                    <a:pt x="1957" y="2804"/>
                  </a:lnTo>
                  <a:lnTo>
                    <a:pt x="2089" y="2748"/>
                  </a:lnTo>
                  <a:lnTo>
                    <a:pt x="2220" y="2673"/>
                  </a:lnTo>
                  <a:lnTo>
                    <a:pt x="2333" y="2597"/>
                  </a:lnTo>
                  <a:lnTo>
                    <a:pt x="2446" y="2503"/>
                  </a:lnTo>
                  <a:lnTo>
                    <a:pt x="2540" y="2409"/>
                  </a:lnTo>
                  <a:lnTo>
                    <a:pt x="2634" y="2296"/>
                  </a:lnTo>
                  <a:lnTo>
                    <a:pt x="2710" y="2183"/>
                  </a:lnTo>
                  <a:lnTo>
                    <a:pt x="2766" y="2052"/>
                  </a:lnTo>
                  <a:lnTo>
                    <a:pt x="2823"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9" y="358"/>
                  </a:lnTo>
                  <a:lnTo>
                    <a:pt x="2296" y="264"/>
                  </a:lnTo>
                  <a:lnTo>
                    <a:pt x="2183" y="189"/>
                  </a:lnTo>
                  <a:lnTo>
                    <a:pt x="2051" y="133"/>
                  </a:lnTo>
                  <a:lnTo>
                    <a:pt x="1919" y="76"/>
                  </a:lnTo>
                  <a:lnTo>
                    <a:pt x="1788" y="38"/>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6" name="Google Shape;8826;p42"/>
          <p:cNvGrpSpPr/>
          <p:nvPr/>
        </p:nvGrpSpPr>
        <p:grpSpPr>
          <a:xfrm>
            <a:off x="372438" y="288750"/>
            <a:ext cx="922000" cy="501475"/>
            <a:chOff x="1470950" y="1480875"/>
            <a:chExt cx="922000" cy="501475"/>
          </a:xfrm>
        </p:grpSpPr>
        <p:sp>
          <p:nvSpPr>
            <p:cNvPr id="8827" name="Google Shape;8827;p42"/>
            <p:cNvSpPr/>
            <p:nvPr/>
          </p:nvSpPr>
          <p:spPr>
            <a:xfrm>
              <a:off x="1470950" y="1602250"/>
              <a:ext cx="296375" cy="258750"/>
            </a:xfrm>
            <a:custGeom>
              <a:avLst/>
              <a:gdLst/>
              <a:ahLst/>
              <a:cxnLst/>
              <a:rect l="l" t="t" r="r" b="b"/>
              <a:pathLst>
                <a:path w="11855" h="10350" extrusionOk="0">
                  <a:moveTo>
                    <a:pt x="8543" y="640"/>
                  </a:moveTo>
                  <a:lnTo>
                    <a:pt x="11159" y="5175"/>
                  </a:lnTo>
                  <a:lnTo>
                    <a:pt x="8543" y="9709"/>
                  </a:lnTo>
                  <a:lnTo>
                    <a:pt x="3312" y="9709"/>
                  </a:lnTo>
                  <a:lnTo>
                    <a:pt x="678" y="5175"/>
                  </a:lnTo>
                  <a:lnTo>
                    <a:pt x="3312" y="640"/>
                  </a:lnTo>
                  <a:close/>
                  <a:moveTo>
                    <a:pt x="3030" y="0"/>
                  </a:moveTo>
                  <a:lnTo>
                    <a:pt x="2955" y="38"/>
                  </a:lnTo>
                  <a:lnTo>
                    <a:pt x="2899" y="94"/>
                  </a:lnTo>
                  <a:lnTo>
                    <a:pt x="2842" y="151"/>
                  </a:lnTo>
                  <a:lnTo>
                    <a:pt x="39" y="5005"/>
                  </a:lnTo>
                  <a:lnTo>
                    <a:pt x="1" y="5081"/>
                  </a:lnTo>
                  <a:lnTo>
                    <a:pt x="1" y="5175"/>
                  </a:lnTo>
                  <a:lnTo>
                    <a:pt x="1" y="5250"/>
                  </a:lnTo>
                  <a:lnTo>
                    <a:pt x="39" y="5325"/>
                  </a:lnTo>
                  <a:lnTo>
                    <a:pt x="2842" y="10180"/>
                  </a:lnTo>
                  <a:lnTo>
                    <a:pt x="2899" y="10255"/>
                  </a:lnTo>
                  <a:lnTo>
                    <a:pt x="2955" y="10311"/>
                  </a:lnTo>
                  <a:lnTo>
                    <a:pt x="3030" y="10330"/>
                  </a:lnTo>
                  <a:lnTo>
                    <a:pt x="3124" y="10349"/>
                  </a:lnTo>
                  <a:lnTo>
                    <a:pt x="8731" y="10349"/>
                  </a:lnTo>
                  <a:lnTo>
                    <a:pt x="8807" y="10330"/>
                  </a:lnTo>
                  <a:lnTo>
                    <a:pt x="8882" y="10311"/>
                  </a:lnTo>
                  <a:lnTo>
                    <a:pt x="8957" y="10255"/>
                  </a:lnTo>
                  <a:lnTo>
                    <a:pt x="8995" y="10180"/>
                  </a:lnTo>
                  <a:lnTo>
                    <a:pt x="11798" y="5325"/>
                  </a:lnTo>
                  <a:lnTo>
                    <a:pt x="11836" y="5250"/>
                  </a:lnTo>
                  <a:lnTo>
                    <a:pt x="11855" y="5175"/>
                  </a:lnTo>
                  <a:lnTo>
                    <a:pt x="11836" y="5081"/>
                  </a:lnTo>
                  <a:lnTo>
                    <a:pt x="11798" y="5005"/>
                  </a:lnTo>
                  <a:lnTo>
                    <a:pt x="8995" y="151"/>
                  </a:lnTo>
                  <a:lnTo>
                    <a:pt x="8957" y="94"/>
                  </a:lnTo>
                  <a:lnTo>
                    <a:pt x="8882" y="38"/>
                  </a:lnTo>
                  <a:lnTo>
                    <a:pt x="88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42"/>
            <p:cNvSpPr/>
            <p:nvPr/>
          </p:nvSpPr>
          <p:spPr>
            <a:xfrm>
              <a:off x="1679350" y="1480875"/>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9"/>
                  </a:lnTo>
                  <a:lnTo>
                    <a:pt x="2898" y="95"/>
                  </a:lnTo>
                  <a:lnTo>
                    <a:pt x="2841" y="151"/>
                  </a:lnTo>
                  <a:lnTo>
                    <a:pt x="38" y="5006"/>
                  </a:lnTo>
                  <a:lnTo>
                    <a:pt x="19" y="5081"/>
                  </a:lnTo>
                  <a:lnTo>
                    <a:pt x="0" y="5175"/>
                  </a:lnTo>
                  <a:lnTo>
                    <a:pt x="19" y="5251"/>
                  </a:lnTo>
                  <a:lnTo>
                    <a:pt x="38" y="5326"/>
                  </a:lnTo>
                  <a:lnTo>
                    <a:pt x="2841" y="10180"/>
                  </a:lnTo>
                  <a:lnTo>
                    <a:pt x="2898" y="10256"/>
                  </a:lnTo>
                  <a:lnTo>
                    <a:pt x="2973" y="10293"/>
                  </a:lnTo>
                  <a:lnTo>
                    <a:pt x="3048" y="10331"/>
                  </a:lnTo>
                  <a:lnTo>
                    <a:pt x="3124" y="10350"/>
                  </a:lnTo>
                  <a:lnTo>
                    <a:pt x="8731" y="10350"/>
                  </a:lnTo>
                  <a:lnTo>
                    <a:pt x="8825" y="10331"/>
                  </a:lnTo>
                  <a:lnTo>
                    <a:pt x="8900" y="10293"/>
                  </a:lnTo>
                  <a:lnTo>
                    <a:pt x="8956" y="10256"/>
                  </a:lnTo>
                  <a:lnTo>
                    <a:pt x="9013" y="10180"/>
                  </a:lnTo>
                  <a:lnTo>
                    <a:pt x="11816" y="5326"/>
                  </a:lnTo>
                  <a:lnTo>
                    <a:pt x="11835" y="5251"/>
                  </a:lnTo>
                  <a:lnTo>
                    <a:pt x="11854" y="5175"/>
                  </a:lnTo>
                  <a:lnTo>
                    <a:pt x="11835"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42"/>
            <p:cNvSpPr/>
            <p:nvPr/>
          </p:nvSpPr>
          <p:spPr>
            <a:xfrm>
              <a:off x="1893375" y="1602250"/>
              <a:ext cx="296375" cy="258750"/>
            </a:xfrm>
            <a:custGeom>
              <a:avLst/>
              <a:gdLst/>
              <a:ahLst/>
              <a:cxnLst/>
              <a:rect l="l" t="t" r="r" b="b"/>
              <a:pathLst>
                <a:path w="11855" h="10350" extrusionOk="0">
                  <a:moveTo>
                    <a:pt x="8561" y="640"/>
                  </a:moveTo>
                  <a:lnTo>
                    <a:pt x="11177" y="5175"/>
                  </a:lnTo>
                  <a:lnTo>
                    <a:pt x="8561" y="9709"/>
                  </a:lnTo>
                  <a:lnTo>
                    <a:pt x="3312" y="9709"/>
                  </a:lnTo>
                  <a:lnTo>
                    <a:pt x="697" y="5175"/>
                  </a:lnTo>
                  <a:lnTo>
                    <a:pt x="3312" y="640"/>
                  </a:lnTo>
                  <a:close/>
                  <a:moveTo>
                    <a:pt x="3048" y="0"/>
                  </a:moveTo>
                  <a:lnTo>
                    <a:pt x="2973" y="38"/>
                  </a:lnTo>
                  <a:lnTo>
                    <a:pt x="2898" y="94"/>
                  </a:lnTo>
                  <a:lnTo>
                    <a:pt x="2860" y="151"/>
                  </a:lnTo>
                  <a:lnTo>
                    <a:pt x="57" y="5005"/>
                  </a:lnTo>
                  <a:lnTo>
                    <a:pt x="19" y="5081"/>
                  </a:lnTo>
                  <a:lnTo>
                    <a:pt x="0" y="5175"/>
                  </a:lnTo>
                  <a:lnTo>
                    <a:pt x="19" y="5250"/>
                  </a:lnTo>
                  <a:lnTo>
                    <a:pt x="57" y="5325"/>
                  </a:lnTo>
                  <a:lnTo>
                    <a:pt x="2860" y="10180"/>
                  </a:lnTo>
                  <a:lnTo>
                    <a:pt x="2898" y="10255"/>
                  </a:lnTo>
                  <a:lnTo>
                    <a:pt x="2973" y="10311"/>
                  </a:lnTo>
                  <a:lnTo>
                    <a:pt x="3048" y="10330"/>
                  </a:lnTo>
                  <a:lnTo>
                    <a:pt x="3124" y="10349"/>
                  </a:lnTo>
                  <a:lnTo>
                    <a:pt x="8731" y="10349"/>
                  </a:lnTo>
                  <a:lnTo>
                    <a:pt x="8825" y="10330"/>
                  </a:lnTo>
                  <a:lnTo>
                    <a:pt x="8900" y="10311"/>
                  </a:lnTo>
                  <a:lnTo>
                    <a:pt x="8957" y="10255"/>
                  </a:lnTo>
                  <a:lnTo>
                    <a:pt x="9013" y="10180"/>
                  </a:lnTo>
                  <a:lnTo>
                    <a:pt x="11817" y="5325"/>
                  </a:lnTo>
                  <a:lnTo>
                    <a:pt x="11854" y="5250"/>
                  </a:lnTo>
                  <a:lnTo>
                    <a:pt x="11854" y="5175"/>
                  </a:lnTo>
                  <a:lnTo>
                    <a:pt x="11854" y="5081"/>
                  </a:lnTo>
                  <a:lnTo>
                    <a:pt x="11817" y="5005"/>
                  </a:lnTo>
                  <a:lnTo>
                    <a:pt x="9013" y="151"/>
                  </a:lnTo>
                  <a:lnTo>
                    <a:pt x="8957" y="94"/>
                  </a:lnTo>
                  <a:lnTo>
                    <a:pt x="8900" y="38"/>
                  </a:lnTo>
                  <a:lnTo>
                    <a:pt x="88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42"/>
            <p:cNvSpPr/>
            <p:nvPr/>
          </p:nvSpPr>
          <p:spPr>
            <a:xfrm>
              <a:off x="2096575" y="1723600"/>
              <a:ext cx="296375" cy="258750"/>
            </a:xfrm>
            <a:custGeom>
              <a:avLst/>
              <a:gdLst/>
              <a:ahLst/>
              <a:cxnLst/>
              <a:rect l="l" t="t" r="r" b="b"/>
              <a:pathLst>
                <a:path w="11855" h="10350" extrusionOk="0">
                  <a:moveTo>
                    <a:pt x="8543" y="641"/>
                  </a:moveTo>
                  <a:lnTo>
                    <a:pt x="11158" y="5175"/>
                  </a:lnTo>
                  <a:lnTo>
                    <a:pt x="8543" y="9710"/>
                  </a:lnTo>
                  <a:lnTo>
                    <a:pt x="3312" y="9710"/>
                  </a:lnTo>
                  <a:lnTo>
                    <a:pt x="678" y="5175"/>
                  </a:lnTo>
                  <a:lnTo>
                    <a:pt x="3312" y="641"/>
                  </a:lnTo>
                  <a:close/>
                  <a:moveTo>
                    <a:pt x="3030" y="1"/>
                  </a:move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42"/>
            <p:cNvSpPr/>
            <p:nvPr/>
          </p:nvSpPr>
          <p:spPr>
            <a:xfrm>
              <a:off x="1679350" y="1723600"/>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8"/>
                  </a:lnTo>
                  <a:lnTo>
                    <a:pt x="2898" y="95"/>
                  </a:lnTo>
                  <a:lnTo>
                    <a:pt x="2841" y="151"/>
                  </a:lnTo>
                  <a:lnTo>
                    <a:pt x="38" y="5006"/>
                  </a:lnTo>
                  <a:lnTo>
                    <a:pt x="19" y="5100"/>
                  </a:lnTo>
                  <a:lnTo>
                    <a:pt x="0" y="5175"/>
                  </a:lnTo>
                  <a:lnTo>
                    <a:pt x="19" y="5250"/>
                  </a:lnTo>
                  <a:lnTo>
                    <a:pt x="38" y="5326"/>
                  </a:lnTo>
                  <a:lnTo>
                    <a:pt x="2841" y="10180"/>
                  </a:lnTo>
                  <a:lnTo>
                    <a:pt x="2898" y="10255"/>
                  </a:lnTo>
                  <a:lnTo>
                    <a:pt x="2973" y="10312"/>
                  </a:lnTo>
                  <a:lnTo>
                    <a:pt x="3048" y="10331"/>
                  </a:lnTo>
                  <a:lnTo>
                    <a:pt x="3124" y="10349"/>
                  </a:lnTo>
                  <a:lnTo>
                    <a:pt x="8731" y="10349"/>
                  </a:lnTo>
                  <a:lnTo>
                    <a:pt x="8825" y="10331"/>
                  </a:lnTo>
                  <a:lnTo>
                    <a:pt x="8900" y="10312"/>
                  </a:lnTo>
                  <a:lnTo>
                    <a:pt x="8956" y="10255"/>
                  </a:lnTo>
                  <a:lnTo>
                    <a:pt x="9013" y="10180"/>
                  </a:lnTo>
                  <a:lnTo>
                    <a:pt x="11816" y="5326"/>
                  </a:lnTo>
                  <a:lnTo>
                    <a:pt x="11835" y="5250"/>
                  </a:lnTo>
                  <a:lnTo>
                    <a:pt x="11854" y="5175"/>
                  </a:lnTo>
                  <a:lnTo>
                    <a:pt x="11835" y="5100"/>
                  </a:lnTo>
                  <a:lnTo>
                    <a:pt x="11816" y="5006"/>
                  </a:lnTo>
                  <a:lnTo>
                    <a:pt x="9013" y="151"/>
                  </a:lnTo>
                  <a:lnTo>
                    <a:pt x="8956" y="95"/>
                  </a:lnTo>
                  <a:lnTo>
                    <a:pt x="8900" y="38"/>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42"/>
            <p:cNvSpPr/>
            <p:nvPr/>
          </p:nvSpPr>
          <p:spPr>
            <a:xfrm>
              <a:off x="1723100" y="1695375"/>
              <a:ext cx="72450" cy="72475"/>
            </a:xfrm>
            <a:custGeom>
              <a:avLst/>
              <a:gdLst/>
              <a:ahLst/>
              <a:cxnLst/>
              <a:rect l="l" t="t" r="r" b="b"/>
              <a:pathLst>
                <a:path w="2898" h="2899" extrusionOk="0">
                  <a:moveTo>
                    <a:pt x="1355" y="1"/>
                  </a:moveTo>
                  <a:lnTo>
                    <a:pt x="1204" y="20"/>
                  </a:lnTo>
                  <a:lnTo>
                    <a:pt x="1073" y="39"/>
                  </a:lnTo>
                  <a:lnTo>
                    <a:pt x="922" y="95"/>
                  </a:lnTo>
                  <a:lnTo>
                    <a:pt x="790" y="151"/>
                  </a:lnTo>
                  <a:lnTo>
                    <a:pt x="677" y="208"/>
                  </a:lnTo>
                  <a:lnTo>
                    <a:pt x="565" y="302"/>
                  </a:lnTo>
                  <a:lnTo>
                    <a:pt x="452" y="396"/>
                  </a:lnTo>
                  <a:lnTo>
                    <a:pt x="358" y="490"/>
                  </a:lnTo>
                  <a:lnTo>
                    <a:pt x="264" y="603"/>
                  </a:lnTo>
                  <a:lnTo>
                    <a:pt x="188" y="716"/>
                  </a:lnTo>
                  <a:lnTo>
                    <a:pt x="132" y="848"/>
                  </a:lnTo>
                  <a:lnTo>
                    <a:pt x="75" y="961"/>
                  </a:lnTo>
                  <a:lnTo>
                    <a:pt x="38" y="1111"/>
                  </a:lnTo>
                  <a:lnTo>
                    <a:pt x="0" y="1243"/>
                  </a:lnTo>
                  <a:lnTo>
                    <a:pt x="0" y="1393"/>
                  </a:lnTo>
                  <a:lnTo>
                    <a:pt x="0" y="1525"/>
                  </a:lnTo>
                  <a:lnTo>
                    <a:pt x="19" y="1676"/>
                  </a:lnTo>
                  <a:lnTo>
                    <a:pt x="38" y="1826"/>
                  </a:lnTo>
                  <a:lnTo>
                    <a:pt x="94" y="1958"/>
                  </a:lnTo>
                  <a:lnTo>
                    <a:pt x="151" y="2089"/>
                  </a:lnTo>
                  <a:lnTo>
                    <a:pt x="207" y="2221"/>
                  </a:lnTo>
                  <a:lnTo>
                    <a:pt x="301" y="2334"/>
                  </a:lnTo>
                  <a:lnTo>
                    <a:pt x="395" y="2447"/>
                  </a:lnTo>
                  <a:lnTo>
                    <a:pt x="489" y="2541"/>
                  </a:lnTo>
                  <a:lnTo>
                    <a:pt x="602" y="2616"/>
                  </a:lnTo>
                  <a:lnTo>
                    <a:pt x="715" y="2710"/>
                  </a:lnTo>
                  <a:lnTo>
                    <a:pt x="847" y="2767"/>
                  </a:lnTo>
                  <a:lnTo>
                    <a:pt x="960" y="2823"/>
                  </a:lnTo>
                  <a:lnTo>
                    <a:pt x="1110" y="2861"/>
                  </a:lnTo>
                  <a:lnTo>
                    <a:pt x="1242" y="2880"/>
                  </a:lnTo>
                  <a:lnTo>
                    <a:pt x="1392" y="2899"/>
                  </a:lnTo>
                  <a:lnTo>
                    <a:pt x="1524" y="2899"/>
                  </a:lnTo>
                  <a:lnTo>
                    <a:pt x="1675" y="2880"/>
                  </a:lnTo>
                  <a:lnTo>
                    <a:pt x="1825" y="2842"/>
                  </a:lnTo>
                  <a:lnTo>
                    <a:pt x="1957" y="2804"/>
                  </a:lnTo>
                  <a:lnTo>
                    <a:pt x="2089" y="2748"/>
                  </a:lnTo>
                  <a:lnTo>
                    <a:pt x="2220" y="2673"/>
                  </a:lnTo>
                  <a:lnTo>
                    <a:pt x="2333" y="2597"/>
                  </a:lnTo>
                  <a:lnTo>
                    <a:pt x="2446" y="2503"/>
                  </a:lnTo>
                  <a:lnTo>
                    <a:pt x="2540" y="2409"/>
                  </a:lnTo>
                  <a:lnTo>
                    <a:pt x="2615" y="2296"/>
                  </a:lnTo>
                  <a:lnTo>
                    <a:pt x="2710" y="2184"/>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8"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42"/>
            <p:cNvSpPr/>
            <p:nvPr/>
          </p:nvSpPr>
          <p:spPr>
            <a:xfrm>
              <a:off x="1931475" y="1574025"/>
              <a:ext cx="72475" cy="72475"/>
            </a:xfrm>
            <a:custGeom>
              <a:avLst/>
              <a:gdLst/>
              <a:ahLst/>
              <a:cxnLst/>
              <a:rect l="l" t="t" r="r" b="b"/>
              <a:pathLst>
                <a:path w="2899" h="2899" extrusionOk="0">
                  <a:moveTo>
                    <a:pt x="1374" y="0"/>
                  </a:moveTo>
                  <a:lnTo>
                    <a:pt x="1223" y="19"/>
                  </a:lnTo>
                  <a:lnTo>
                    <a:pt x="1073" y="38"/>
                  </a:lnTo>
                  <a:lnTo>
                    <a:pt x="941" y="95"/>
                  </a:lnTo>
                  <a:lnTo>
                    <a:pt x="809" y="151"/>
                  </a:lnTo>
                  <a:lnTo>
                    <a:pt x="678" y="207"/>
                  </a:lnTo>
                  <a:lnTo>
                    <a:pt x="565" y="302"/>
                  </a:lnTo>
                  <a:lnTo>
                    <a:pt x="452" y="396"/>
                  </a:lnTo>
                  <a:lnTo>
                    <a:pt x="358" y="490"/>
                  </a:lnTo>
                  <a:lnTo>
                    <a:pt x="264" y="603"/>
                  </a:lnTo>
                  <a:lnTo>
                    <a:pt x="189" y="715"/>
                  </a:lnTo>
                  <a:lnTo>
                    <a:pt x="132" y="828"/>
                  </a:lnTo>
                  <a:lnTo>
                    <a:pt x="76" y="960"/>
                  </a:lnTo>
                  <a:lnTo>
                    <a:pt x="38" y="1111"/>
                  </a:lnTo>
                  <a:lnTo>
                    <a:pt x="19" y="1242"/>
                  </a:lnTo>
                  <a:lnTo>
                    <a:pt x="0" y="1393"/>
                  </a:lnTo>
                  <a:lnTo>
                    <a:pt x="0" y="1525"/>
                  </a:lnTo>
                  <a:lnTo>
                    <a:pt x="19" y="1675"/>
                  </a:lnTo>
                  <a:lnTo>
                    <a:pt x="57" y="1826"/>
                  </a:lnTo>
                  <a:lnTo>
                    <a:pt x="94" y="1957"/>
                  </a:lnTo>
                  <a:lnTo>
                    <a:pt x="151" y="2089"/>
                  </a:lnTo>
                  <a:lnTo>
                    <a:pt x="226" y="2221"/>
                  </a:lnTo>
                  <a:lnTo>
                    <a:pt x="301" y="2334"/>
                  </a:lnTo>
                  <a:lnTo>
                    <a:pt x="396" y="2447"/>
                  </a:lnTo>
                  <a:lnTo>
                    <a:pt x="490" y="2541"/>
                  </a:lnTo>
                  <a:lnTo>
                    <a:pt x="603" y="2616"/>
                  </a:lnTo>
                  <a:lnTo>
                    <a:pt x="715" y="2691"/>
                  </a:lnTo>
                  <a:lnTo>
                    <a:pt x="847" y="2766"/>
                  </a:lnTo>
                  <a:lnTo>
                    <a:pt x="979" y="2823"/>
                  </a:lnTo>
                  <a:lnTo>
                    <a:pt x="1111" y="2860"/>
                  </a:lnTo>
                  <a:lnTo>
                    <a:pt x="1242" y="2879"/>
                  </a:lnTo>
                  <a:lnTo>
                    <a:pt x="1393" y="2898"/>
                  </a:lnTo>
                  <a:lnTo>
                    <a:pt x="1543" y="2898"/>
                  </a:lnTo>
                  <a:lnTo>
                    <a:pt x="1694" y="2879"/>
                  </a:lnTo>
                  <a:lnTo>
                    <a:pt x="1826" y="2842"/>
                  </a:lnTo>
                  <a:lnTo>
                    <a:pt x="1976" y="2804"/>
                  </a:lnTo>
                  <a:lnTo>
                    <a:pt x="2108" y="2748"/>
                  </a:lnTo>
                  <a:lnTo>
                    <a:pt x="2221" y="2672"/>
                  </a:lnTo>
                  <a:lnTo>
                    <a:pt x="2334" y="2597"/>
                  </a:lnTo>
                  <a:lnTo>
                    <a:pt x="2446" y="2503"/>
                  </a:lnTo>
                  <a:lnTo>
                    <a:pt x="2541" y="2409"/>
                  </a:lnTo>
                  <a:lnTo>
                    <a:pt x="2635" y="2296"/>
                  </a:lnTo>
                  <a:lnTo>
                    <a:pt x="2710" y="2183"/>
                  </a:lnTo>
                  <a:lnTo>
                    <a:pt x="2766" y="2051"/>
                  </a:lnTo>
                  <a:lnTo>
                    <a:pt x="2823" y="1920"/>
                  </a:lnTo>
                  <a:lnTo>
                    <a:pt x="2860" y="1788"/>
                  </a:lnTo>
                  <a:lnTo>
                    <a:pt x="2898" y="1656"/>
                  </a:lnTo>
                  <a:lnTo>
                    <a:pt x="2898" y="1506"/>
                  </a:lnTo>
                  <a:lnTo>
                    <a:pt x="2898" y="1355"/>
                  </a:lnTo>
                  <a:lnTo>
                    <a:pt x="2879" y="1205"/>
                  </a:lnTo>
                  <a:lnTo>
                    <a:pt x="2860" y="1073"/>
                  </a:lnTo>
                  <a:lnTo>
                    <a:pt x="2804" y="922"/>
                  </a:lnTo>
                  <a:lnTo>
                    <a:pt x="2747" y="791"/>
                  </a:lnTo>
                  <a:lnTo>
                    <a:pt x="2691" y="678"/>
                  </a:lnTo>
                  <a:lnTo>
                    <a:pt x="2597" y="565"/>
                  </a:lnTo>
                  <a:lnTo>
                    <a:pt x="2503" y="452"/>
                  </a:lnTo>
                  <a:lnTo>
                    <a:pt x="2409" y="358"/>
                  </a:lnTo>
                  <a:lnTo>
                    <a:pt x="2296" y="264"/>
                  </a:lnTo>
                  <a:lnTo>
                    <a:pt x="2183" y="189"/>
                  </a:lnTo>
                  <a:lnTo>
                    <a:pt x="2051" y="132"/>
                  </a:lnTo>
                  <a:lnTo>
                    <a:pt x="1938" y="76"/>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42"/>
            <p:cNvSpPr/>
            <p:nvPr/>
          </p:nvSpPr>
          <p:spPr>
            <a:xfrm>
              <a:off x="2068350" y="1806875"/>
              <a:ext cx="72475" cy="72925"/>
            </a:xfrm>
            <a:custGeom>
              <a:avLst/>
              <a:gdLst/>
              <a:ahLst/>
              <a:cxnLst/>
              <a:rect l="l" t="t" r="r" b="b"/>
              <a:pathLst>
                <a:path w="2899" h="2917" extrusionOk="0">
                  <a:moveTo>
                    <a:pt x="1355" y="0"/>
                  </a:moveTo>
                  <a:lnTo>
                    <a:pt x="1205" y="19"/>
                  </a:lnTo>
                  <a:lnTo>
                    <a:pt x="1073" y="57"/>
                  </a:lnTo>
                  <a:lnTo>
                    <a:pt x="923" y="94"/>
                  </a:lnTo>
                  <a:lnTo>
                    <a:pt x="791" y="151"/>
                  </a:lnTo>
                  <a:lnTo>
                    <a:pt x="678" y="226"/>
                  </a:lnTo>
                  <a:lnTo>
                    <a:pt x="565" y="301"/>
                  </a:lnTo>
                  <a:lnTo>
                    <a:pt x="452" y="395"/>
                  </a:lnTo>
                  <a:lnTo>
                    <a:pt x="358" y="508"/>
                  </a:lnTo>
                  <a:lnTo>
                    <a:pt x="264" y="602"/>
                  </a:lnTo>
                  <a:lnTo>
                    <a:pt x="189" y="734"/>
                  </a:lnTo>
                  <a:lnTo>
                    <a:pt x="132" y="847"/>
                  </a:lnTo>
                  <a:lnTo>
                    <a:pt x="76" y="979"/>
                  </a:lnTo>
                  <a:lnTo>
                    <a:pt x="38" y="1110"/>
                  </a:lnTo>
                  <a:lnTo>
                    <a:pt x="1" y="1261"/>
                  </a:lnTo>
                  <a:lnTo>
                    <a:pt x="1" y="1393"/>
                  </a:lnTo>
                  <a:lnTo>
                    <a:pt x="1" y="1543"/>
                  </a:lnTo>
                  <a:lnTo>
                    <a:pt x="20" y="1694"/>
                  </a:lnTo>
                  <a:lnTo>
                    <a:pt x="38" y="1844"/>
                  </a:lnTo>
                  <a:lnTo>
                    <a:pt x="95" y="1976"/>
                  </a:lnTo>
                  <a:lnTo>
                    <a:pt x="151" y="2108"/>
                  </a:lnTo>
                  <a:lnTo>
                    <a:pt x="208" y="2239"/>
                  </a:lnTo>
                  <a:lnTo>
                    <a:pt x="302" y="2352"/>
                  </a:lnTo>
                  <a:lnTo>
                    <a:pt x="396" y="2446"/>
                  </a:lnTo>
                  <a:lnTo>
                    <a:pt x="490" y="2559"/>
                  </a:lnTo>
                  <a:lnTo>
                    <a:pt x="603" y="2634"/>
                  </a:lnTo>
                  <a:lnTo>
                    <a:pt x="716" y="2710"/>
                  </a:lnTo>
                  <a:lnTo>
                    <a:pt x="847" y="2785"/>
                  </a:lnTo>
                  <a:lnTo>
                    <a:pt x="960" y="2823"/>
                  </a:lnTo>
                  <a:lnTo>
                    <a:pt x="1111" y="2879"/>
                  </a:lnTo>
                  <a:lnTo>
                    <a:pt x="1243" y="2898"/>
                  </a:lnTo>
                  <a:lnTo>
                    <a:pt x="1393" y="2917"/>
                  </a:lnTo>
                  <a:lnTo>
                    <a:pt x="1525" y="2917"/>
                  </a:lnTo>
                  <a:lnTo>
                    <a:pt x="1675" y="2898"/>
                  </a:lnTo>
                  <a:lnTo>
                    <a:pt x="1826" y="2860"/>
                  </a:lnTo>
                  <a:lnTo>
                    <a:pt x="1958" y="2823"/>
                  </a:lnTo>
                  <a:lnTo>
                    <a:pt x="2089" y="2766"/>
                  </a:lnTo>
                  <a:lnTo>
                    <a:pt x="2221" y="2691"/>
                  </a:lnTo>
                  <a:lnTo>
                    <a:pt x="2334" y="2616"/>
                  </a:lnTo>
                  <a:lnTo>
                    <a:pt x="2447" y="2522"/>
                  </a:lnTo>
                  <a:lnTo>
                    <a:pt x="2541" y="2409"/>
                  </a:lnTo>
                  <a:lnTo>
                    <a:pt x="2616" y="2315"/>
                  </a:lnTo>
                  <a:lnTo>
                    <a:pt x="2691" y="2183"/>
                  </a:lnTo>
                  <a:lnTo>
                    <a:pt x="2767" y="2070"/>
                  </a:lnTo>
                  <a:lnTo>
                    <a:pt x="2823" y="1938"/>
                  </a:lnTo>
                  <a:lnTo>
                    <a:pt x="2861" y="1807"/>
                  </a:lnTo>
                  <a:lnTo>
                    <a:pt x="2880" y="1656"/>
                  </a:lnTo>
                  <a:lnTo>
                    <a:pt x="2898" y="1524"/>
                  </a:lnTo>
                  <a:lnTo>
                    <a:pt x="2898" y="1374"/>
                  </a:lnTo>
                  <a:lnTo>
                    <a:pt x="2880" y="1223"/>
                  </a:lnTo>
                  <a:lnTo>
                    <a:pt x="2842" y="1073"/>
                  </a:lnTo>
                  <a:lnTo>
                    <a:pt x="2804" y="941"/>
                  </a:lnTo>
                  <a:lnTo>
                    <a:pt x="2748" y="809"/>
                  </a:lnTo>
                  <a:lnTo>
                    <a:pt x="2673" y="678"/>
                  </a:lnTo>
                  <a:lnTo>
                    <a:pt x="2597" y="565"/>
                  </a:lnTo>
                  <a:lnTo>
                    <a:pt x="2503" y="471"/>
                  </a:lnTo>
                  <a:lnTo>
                    <a:pt x="2409" y="358"/>
                  </a:lnTo>
                  <a:lnTo>
                    <a:pt x="2296" y="282"/>
                  </a:lnTo>
                  <a:lnTo>
                    <a:pt x="2183" y="207"/>
                  </a:lnTo>
                  <a:lnTo>
                    <a:pt x="2052" y="132"/>
                  </a:lnTo>
                  <a:lnTo>
                    <a:pt x="1920" y="94"/>
                  </a:lnTo>
                  <a:lnTo>
                    <a:pt x="1788" y="57"/>
                  </a:lnTo>
                  <a:lnTo>
                    <a:pt x="1657" y="19"/>
                  </a:lnTo>
                  <a:lnTo>
                    <a:pt x="15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35" name="Google Shape;8835;p42"/>
          <p:cNvSpPr/>
          <p:nvPr/>
        </p:nvSpPr>
        <p:spPr>
          <a:xfrm rot="-5400000">
            <a:off x="5471500" y="70207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42"/>
          <p:cNvSpPr/>
          <p:nvPr/>
        </p:nvSpPr>
        <p:spPr>
          <a:xfrm rot="-5400000">
            <a:off x="5700100" y="92685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42"/>
          <p:cNvSpPr/>
          <p:nvPr/>
        </p:nvSpPr>
        <p:spPr>
          <a:xfrm>
            <a:off x="6297500" y="1036950"/>
            <a:ext cx="326000" cy="486875"/>
          </a:xfrm>
          <a:custGeom>
            <a:avLst/>
            <a:gdLst/>
            <a:ahLst/>
            <a:cxnLst/>
            <a:rect l="l" t="t" r="r" b="b"/>
            <a:pathLst>
              <a:path w="13040" h="19475" extrusionOk="0">
                <a:moveTo>
                  <a:pt x="13040" y="0"/>
                </a:moveTo>
                <a:lnTo>
                  <a:pt x="2315" y="11120"/>
                </a:lnTo>
                <a:lnTo>
                  <a:pt x="6454" y="11215"/>
                </a:lnTo>
                <a:lnTo>
                  <a:pt x="0" y="19475"/>
                </a:lnTo>
                <a:lnTo>
                  <a:pt x="10594" y="10293"/>
                </a:lnTo>
                <a:lnTo>
                  <a:pt x="6736" y="9164"/>
                </a:lnTo>
                <a:lnTo>
                  <a:pt x="130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 name="Imagen 4" descr="Imagen que contiene Texto&#10;&#10;Descripción generada automáticamente">
            <a:extLst>
              <a:ext uri="{FF2B5EF4-FFF2-40B4-BE49-F238E27FC236}">
                <a16:creationId xmlns:a16="http://schemas.microsoft.com/office/drawing/2014/main" id="{9AD18D54-38BE-2913-714C-EC595917B36F}"/>
              </a:ext>
            </a:extLst>
          </p:cNvPr>
          <p:cNvPicPr>
            <a:picLocks noChangeAspect="1"/>
          </p:cNvPicPr>
          <p:nvPr/>
        </p:nvPicPr>
        <p:blipFill>
          <a:blip r:embed="rId3"/>
          <a:stretch>
            <a:fillRect/>
          </a:stretch>
        </p:blipFill>
        <p:spPr>
          <a:xfrm>
            <a:off x="3928461" y="1092602"/>
            <a:ext cx="4557958" cy="2563851"/>
          </a:xfrm>
          <a:prstGeom prst="rect">
            <a:avLst/>
          </a:prstGeom>
        </p:spPr>
      </p:pic>
      <p:sp>
        <p:nvSpPr>
          <p:cNvPr id="6" name="Botón de acción: ir hacia delante o siguiente 5">
            <a:hlinkClick r:id="rId4" action="ppaction://hlinkfile" highlightClick="1"/>
            <a:extLst>
              <a:ext uri="{FF2B5EF4-FFF2-40B4-BE49-F238E27FC236}">
                <a16:creationId xmlns:a16="http://schemas.microsoft.com/office/drawing/2014/main" id="{3A4F5F8A-2466-B40B-F008-1524CA5F2A19}"/>
              </a:ext>
            </a:extLst>
          </p:cNvPr>
          <p:cNvSpPr/>
          <p:nvPr/>
        </p:nvSpPr>
        <p:spPr>
          <a:xfrm>
            <a:off x="5929576" y="2237874"/>
            <a:ext cx="532255" cy="370407"/>
          </a:xfrm>
          <a:prstGeom prst="actionButtonForwardNex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s-MX"/>
          </a:p>
        </p:txBody>
      </p:sp>
      <p:sp>
        <p:nvSpPr>
          <p:cNvPr id="2" name="Google Shape;8765;p42">
            <a:extLst>
              <a:ext uri="{FF2B5EF4-FFF2-40B4-BE49-F238E27FC236}">
                <a16:creationId xmlns:a16="http://schemas.microsoft.com/office/drawing/2014/main" id="{67508887-AFE6-57EF-A76A-53D3A0D3BA41}"/>
              </a:ext>
            </a:extLst>
          </p:cNvPr>
          <p:cNvSpPr txBox="1">
            <a:spLocks/>
          </p:cNvSpPr>
          <p:nvPr/>
        </p:nvSpPr>
        <p:spPr>
          <a:xfrm>
            <a:off x="573512" y="2740475"/>
            <a:ext cx="2727300" cy="731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23850" algn="r" rtl="0">
              <a:lnSpc>
                <a:spcPct val="100000"/>
              </a:lnSpc>
              <a:spcBef>
                <a:spcPts val="0"/>
              </a:spcBef>
              <a:spcAft>
                <a:spcPts val="0"/>
              </a:spcAft>
              <a:buClr>
                <a:schemeClr val="lt1"/>
              </a:buClr>
              <a:buSzPts val="1500"/>
              <a:buFont typeface="Hind Siliguri"/>
              <a:buNone/>
              <a:defRPr sz="1500" b="0" i="0" u="none" strike="noStrike" cap="none">
                <a:solidFill>
                  <a:schemeClr val="lt1"/>
                </a:solidFill>
                <a:latin typeface="Hind Siliguri"/>
                <a:ea typeface="Hind Siliguri"/>
                <a:cs typeface="Hind Siliguri"/>
                <a:sym typeface="Hind Siliguri"/>
              </a:defRPr>
            </a:lvl1pPr>
            <a:lvl2pPr marL="914400" marR="0" lvl="1" indent="-323850" algn="ctr" rtl="0">
              <a:lnSpc>
                <a:spcPct val="100000"/>
              </a:lnSpc>
              <a:spcBef>
                <a:spcPts val="0"/>
              </a:spcBef>
              <a:spcAft>
                <a:spcPts val="0"/>
              </a:spcAft>
              <a:buClr>
                <a:schemeClr val="lt1"/>
              </a:buClr>
              <a:buSzPts val="1500"/>
              <a:buFont typeface="Hind Siliguri"/>
              <a:buNone/>
              <a:defRPr sz="1500" b="0" i="0" u="none" strike="noStrike" cap="none">
                <a:solidFill>
                  <a:schemeClr val="lt1"/>
                </a:solidFill>
                <a:latin typeface="Hind Siliguri"/>
                <a:ea typeface="Hind Siliguri"/>
                <a:cs typeface="Hind Siliguri"/>
                <a:sym typeface="Hind Siliguri"/>
              </a:defRPr>
            </a:lvl2pPr>
            <a:lvl3pPr marL="1371600" marR="0" lvl="2" indent="-323850" algn="ctr" rtl="0">
              <a:lnSpc>
                <a:spcPct val="100000"/>
              </a:lnSpc>
              <a:spcBef>
                <a:spcPts val="0"/>
              </a:spcBef>
              <a:spcAft>
                <a:spcPts val="0"/>
              </a:spcAft>
              <a:buClr>
                <a:schemeClr val="lt1"/>
              </a:buClr>
              <a:buSzPts val="1500"/>
              <a:buFont typeface="Hind Siliguri"/>
              <a:buNone/>
              <a:defRPr sz="1500" b="0" i="0" u="none" strike="noStrike" cap="none">
                <a:solidFill>
                  <a:schemeClr val="lt1"/>
                </a:solidFill>
                <a:latin typeface="Hind Siliguri"/>
                <a:ea typeface="Hind Siliguri"/>
                <a:cs typeface="Hind Siliguri"/>
                <a:sym typeface="Hind Siliguri"/>
              </a:defRPr>
            </a:lvl3pPr>
            <a:lvl4pPr marL="1828800" marR="0" lvl="3" indent="-323850" algn="ctr" rtl="0">
              <a:lnSpc>
                <a:spcPct val="100000"/>
              </a:lnSpc>
              <a:spcBef>
                <a:spcPts val="0"/>
              </a:spcBef>
              <a:spcAft>
                <a:spcPts val="0"/>
              </a:spcAft>
              <a:buClr>
                <a:schemeClr val="lt1"/>
              </a:buClr>
              <a:buSzPts val="1500"/>
              <a:buFont typeface="Hind Siliguri"/>
              <a:buNone/>
              <a:defRPr sz="1500" b="0" i="0" u="none" strike="noStrike" cap="none">
                <a:solidFill>
                  <a:schemeClr val="lt1"/>
                </a:solidFill>
                <a:latin typeface="Hind Siliguri"/>
                <a:ea typeface="Hind Siliguri"/>
                <a:cs typeface="Hind Siliguri"/>
                <a:sym typeface="Hind Siliguri"/>
              </a:defRPr>
            </a:lvl4pPr>
            <a:lvl5pPr marL="2286000" marR="0" lvl="4" indent="-323850" algn="ctr" rtl="0">
              <a:lnSpc>
                <a:spcPct val="100000"/>
              </a:lnSpc>
              <a:spcBef>
                <a:spcPts val="0"/>
              </a:spcBef>
              <a:spcAft>
                <a:spcPts val="0"/>
              </a:spcAft>
              <a:buClr>
                <a:schemeClr val="lt1"/>
              </a:buClr>
              <a:buSzPts val="1500"/>
              <a:buFont typeface="Hind Siliguri"/>
              <a:buNone/>
              <a:defRPr sz="1500" b="0" i="0" u="none" strike="noStrike" cap="none">
                <a:solidFill>
                  <a:schemeClr val="lt1"/>
                </a:solidFill>
                <a:latin typeface="Hind Siliguri"/>
                <a:ea typeface="Hind Siliguri"/>
                <a:cs typeface="Hind Siliguri"/>
                <a:sym typeface="Hind Siliguri"/>
              </a:defRPr>
            </a:lvl5pPr>
            <a:lvl6pPr marL="2743200" marR="0" lvl="5" indent="-323850" algn="ctr" rtl="0">
              <a:lnSpc>
                <a:spcPct val="100000"/>
              </a:lnSpc>
              <a:spcBef>
                <a:spcPts val="0"/>
              </a:spcBef>
              <a:spcAft>
                <a:spcPts val="0"/>
              </a:spcAft>
              <a:buClr>
                <a:schemeClr val="lt1"/>
              </a:buClr>
              <a:buSzPts val="1500"/>
              <a:buFont typeface="Hind Siliguri"/>
              <a:buNone/>
              <a:defRPr sz="1500" b="0" i="0" u="none" strike="noStrike" cap="none">
                <a:solidFill>
                  <a:schemeClr val="lt1"/>
                </a:solidFill>
                <a:latin typeface="Hind Siliguri"/>
                <a:ea typeface="Hind Siliguri"/>
                <a:cs typeface="Hind Siliguri"/>
                <a:sym typeface="Hind Siliguri"/>
              </a:defRPr>
            </a:lvl6pPr>
            <a:lvl7pPr marL="3200400" marR="0" lvl="6" indent="-323850" algn="ctr" rtl="0">
              <a:lnSpc>
                <a:spcPct val="100000"/>
              </a:lnSpc>
              <a:spcBef>
                <a:spcPts val="0"/>
              </a:spcBef>
              <a:spcAft>
                <a:spcPts val="0"/>
              </a:spcAft>
              <a:buClr>
                <a:schemeClr val="lt1"/>
              </a:buClr>
              <a:buSzPts val="1500"/>
              <a:buFont typeface="Hind Siliguri"/>
              <a:buNone/>
              <a:defRPr sz="1500" b="0" i="0" u="none" strike="noStrike" cap="none">
                <a:solidFill>
                  <a:schemeClr val="lt1"/>
                </a:solidFill>
                <a:latin typeface="Hind Siliguri"/>
                <a:ea typeface="Hind Siliguri"/>
                <a:cs typeface="Hind Siliguri"/>
                <a:sym typeface="Hind Siliguri"/>
              </a:defRPr>
            </a:lvl7pPr>
            <a:lvl8pPr marL="3657600" marR="0" lvl="7" indent="-323850" algn="ctr" rtl="0">
              <a:lnSpc>
                <a:spcPct val="100000"/>
              </a:lnSpc>
              <a:spcBef>
                <a:spcPts val="0"/>
              </a:spcBef>
              <a:spcAft>
                <a:spcPts val="0"/>
              </a:spcAft>
              <a:buClr>
                <a:schemeClr val="lt1"/>
              </a:buClr>
              <a:buSzPts val="1500"/>
              <a:buFont typeface="Hind Siliguri"/>
              <a:buNone/>
              <a:defRPr sz="1500" b="0" i="0" u="none" strike="noStrike" cap="none">
                <a:solidFill>
                  <a:schemeClr val="lt1"/>
                </a:solidFill>
                <a:latin typeface="Hind Siliguri"/>
                <a:ea typeface="Hind Siliguri"/>
                <a:cs typeface="Hind Siliguri"/>
                <a:sym typeface="Hind Siliguri"/>
              </a:defRPr>
            </a:lvl8pPr>
            <a:lvl9pPr marL="4114800" marR="0" lvl="8" indent="-323850" algn="ctr" rtl="0">
              <a:lnSpc>
                <a:spcPct val="100000"/>
              </a:lnSpc>
              <a:spcBef>
                <a:spcPts val="0"/>
              </a:spcBef>
              <a:spcAft>
                <a:spcPts val="0"/>
              </a:spcAft>
              <a:buClr>
                <a:schemeClr val="lt1"/>
              </a:buClr>
              <a:buSzPts val="1500"/>
              <a:buFont typeface="Hind Siliguri"/>
              <a:buNone/>
              <a:defRPr sz="1500" b="0" i="0" u="none" strike="noStrike" cap="none">
                <a:solidFill>
                  <a:schemeClr val="lt1"/>
                </a:solidFill>
                <a:latin typeface="Hind Siliguri"/>
                <a:ea typeface="Hind Siliguri"/>
                <a:cs typeface="Hind Siliguri"/>
                <a:sym typeface="Hind Siliguri"/>
              </a:defRPr>
            </a:lvl9pPr>
          </a:lstStyle>
          <a:p>
            <a:pPr marL="0" indent="0"/>
            <a:r>
              <a:rPr lang="es-MX" dirty="0"/>
              <a:t>Da click en la siguiente imagen para entrar al simulador</a:t>
            </a:r>
          </a:p>
        </p:txBody>
      </p:sp>
      <p:pic>
        <p:nvPicPr>
          <p:cNvPr id="7" name="Imagen 6">
            <a:hlinkClick r:id="rId5"/>
            <a:extLst>
              <a:ext uri="{FF2B5EF4-FFF2-40B4-BE49-F238E27FC236}">
                <a16:creationId xmlns:a16="http://schemas.microsoft.com/office/drawing/2014/main" id="{C38FA483-9022-E0BE-83C8-2E92B9E41E39}"/>
              </a:ext>
            </a:extLst>
          </p:cNvPr>
          <p:cNvPicPr>
            <a:picLocks noChangeAspect="1"/>
          </p:cNvPicPr>
          <p:nvPr/>
        </p:nvPicPr>
        <p:blipFill>
          <a:blip r:embed="rId6"/>
          <a:stretch>
            <a:fillRect/>
          </a:stretch>
        </p:blipFill>
        <p:spPr>
          <a:xfrm>
            <a:off x="1006075" y="3449004"/>
            <a:ext cx="2233423" cy="988630"/>
          </a:xfrm>
          <a:prstGeom prst="rect">
            <a:avLst/>
          </a:prstGeom>
        </p:spPr>
      </p:pic>
      <p:grpSp>
        <p:nvGrpSpPr>
          <p:cNvPr id="4" name="Grupo 3">
            <a:extLst>
              <a:ext uri="{FF2B5EF4-FFF2-40B4-BE49-F238E27FC236}">
                <a16:creationId xmlns:a16="http://schemas.microsoft.com/office/drawing/2014/main" id="{D151861A-8AB0-2F40-71A0-22DB069A1E41}"/>
              </a:ext>
            </a:extLst>
          </p:cNvPr>
          <p:cNvGrpSpPr/>
          <p:nvPr/>
        </p:nvGrpSpPr>
        <p:grpSpPr>
          <a:xfrm>
            <a:off x="589283" y="209200"/>
            <a:ext cx="377600" cy="152812"/>
            <a:chOff x="589283" y="209200"/>
            <a:chExt cx="377600" cy="152812"/>
          </a:xfrm>
        </p:grpSpPr>
        <p:cxnSp>
          <p:nvCxnSpPr>
            <p:cNvPr id="8" name="Conector recto 7">
              <a:extLst>
                <a:ext uri="{FF2B5EF4-FFF2-40B4-BE49-F238E27FC236}">
                  <a16:creationId xmlns:a16="http://schemas.microsoft.com/office/drawing/2014/main" id="{9B811904-E4CE-CDA9-DD7B-671BA57C1852}"/>
                </a:ext>
              </a:extLst>
            </p:cNvPr>
            <p:cNvCxnSpPr/>
            <p:nvPr/>
          </p:nvCxnSpPr>
          <p:spPr>
            <a:xfrm>
              <a:off x="594663" y="209200"/>
              <a:ext cx="372220" cy="0"/>
            </a:xfrm>
            <a:prstGeom prst="line">
              <a:avLst/>
            </a:prstGeom>
          </p:spPr>
          <p:style>
            <a:lnRef idx="2">
              <a:schemeClr val="accent4"/>
            </a:lnRef>
            <a:fillRef idx="0">
              <a:schemeClr val="accent4"/>
            </a:fillRef>
            <a:effectRef idx="1">
              <a:schemeClr val="accent4"/>
            </a:effectRef>
            <a:fontRef idx="minor">
              <a:schemeClr val="tx1"/>
            </a:fontRef>
          </p:style>
        </p:cxnSp>
        <p:cxnSp>
          <p:nvCxnSpPr>
            <p:cNvPr id="9" name="Conector recto 8">
              <a:extLst>
                <a:ext uri="{FF2B5EF4-FFF2-40B4-BE49-F238E27FC236}">
                  <a16:creationId xmlns:a16="http://schemas.microsoft.com/office/drawing/2014/main" id="{26132653-B22C-2C06-BD5F-0D6A41BE8DEB}"/>
                </a:ext>
              </a:extLst>
            </p:cNvPr>
            <p:cNvCxnSpPr/>
            <p:nvPr/>
          </p:nvCxnSpPr>
          <p:spPr>
            <a:xfrm>
              <a:off x="589283" y="362012"/>
              <a:ext cx="372220" cy="0"/>
            </a:xfrm>
            <a:prstGeom prst="line">
              <a:avLst/>
            </a:prstGeom>
          </p:spPr>
          <p:style>
            <a:lnRef idx="2">
              <a:schemeClr val="accent4"/>
            </a:lnRef>
            <a:fillRef idx="0">
              <a:schemeClr val="accent4"/>
            </a:fillRef>
            <a:effectRef idx="1">
              <a:schemeClr val="accent4"/>
            </a:effectRef>
            <a:fontRef idx="minor">
              <a:schemeClr val="tx1"/>
            </a:fontRef>
          </p:style>
        </p:cxnSp>
        <p:cxnSp>
          <p:nvCxnSpPr>
            <p:cNvPr id="10" name="Conector recto 9">
              <a:hlinkClick r:id="rId7" action="ppaction://hlinksldjump"/>
              <a:extLst>
                <a:ext uri="{FF2B5EF4-FFF2-40B4-BE49-F238E27FC236}">
                  <a16:creationId xmlns:a16="http://schemas.microsoft.com/office/drawing/2014/main" id="{A5D7A1BC-3459-AB02-C711-F7EE41D9A2B4}"/>
                </a:ext>
              </a:extLst>
            </p:cNvPr>
            <p:cNvCxnSpPr/>
            <p:nvPr/>
          </p:nvCxnSpPr>
          <p:spPr>
            <a:xfrm>
              <a:off x="589283" y="285770"/>
              <a:ext cx="372220" cy="0"/>
            </a:xfrm>
            <a:prstGeom prst="line">
              <a:avLst/>
            </a:prstGeom>
          </p:spPr>
          <p:style>
            <a:lnRef idx="2">
              <a:schemeClr val="accent4"/>
            </a:lnRef>
            <a:fillRef idx="0">
              <a:schemeClr val="accent4"/>
            </a:fillRef>
            <a:effectRef idx="1">
              <a:schemeClr val="accent4"/>
            </a:effectRef>
            <a:fontRef idx="minor">
              <a:schemeClr val="tx1"/>
            </a:fontRef>
          </p:style>
        </p:cxnSp>
      </p:grpSp>
      <p:grpSp>
        <p:nvGrpSpPr>
          <p:cNvPr id="11" name="Google Shape;17413;p86">
            <a:extLst>
              <a:ext uri="{FF2B5EF4-FFF2-40B4-BE49-F238E27FC236}">
                <a16:creationId xmlns:a16="http://schemas.microsoft.com/office/drawing/2014/main" id="{4D5E597A-7B42-EE8C-FEFD-ACD70BC9F9C4}"/>
              </a:ext>
            </a:extLst>
          </p:cNvPr>
          <p:cNvGrpSpPr/>
          <p:nvPr/>
        </p:nvGrpSpPr>
        <p:grpSpPr>
          <a:xfrm>
            <a:off x="106957" y="126177"/>
            <a:ext cx="373963" cy="343119"/>
            <a:chOff x="6319908" y="3696721"/>
            <a:chExt cx="373963" cy="343119"/>
          </a:xfrm>
        </p:grpSpPr>
        <p:sp>
          <p:nvSpPr>
            <p:cNvPr id="12" name="Google Shape;17414;p86">
              <a:extLst>
                <a:ext uri="{FF2B5EF4-FFF2-40B4-BE49-F238E27FC236}">
                  <a16:creationId xmlns:a16="http://schemas.microsoft.com/office/drawing/2014/main" id="{570D7E1E-4096-BAC8-E979-E7F9D1843602}"/>
                </a:ext>
              </a:extLst>
            </p:cNvPr>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415;p86">
              <a:extLst>
                <a:ext uri="{FF2B5EF4-FFF2-40B4-BE49-F238E27FC236}">
                  <a16:creationId xmlns:a16="http://schemas.microsoft.com/office/drawing/2014/main" id="{8AA887AC-CE9C-FD73-6C02-4EF14C64FF3E}"/>
                </a:ext>
              </a:extLst>
            </p:cNvPr>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7416;p86">
              <a:extLst>
                <a:ext uri="{FF2B5EF4-FFF2-40B4-BE49-F238E27FC236}">
                  <a16:creationId xmlns:a16="http://schemas.microsoft.com/office/drawing/2014/main" id="{F3519C9C-34CE-AF6C-38CC-00A07A3DAC73}"/>
                </a:ext>
              </a:extLst>
            </p:cNvPr>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7417;p86">
              <a:extLst>
                <a:ext uri="{FF2B5EF4-FFF2-40B4-BE49-F238E27FC236}">
                  <a16:creationId xmlns:a16="http://schemas.microsoft.com/office/drawing/2014/main" id="{C9C44107-47B9-ED13-E00F-13E18B07DF89}"/>
                </a:ext>
              </a:extLst>
            </p:cNvPr>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7418;p86">
              <a:extLst>
                <a:ext uri="{FF2B5EF4-FFF2-40B4-BE49-F238E27FC236}">
                  <a16:creationId xmlns:a16="http://schemas.microsoft.com/office/drawing/2014/main" id="{FD80DCCE-15A4-75C1-AF1B-C2F46E0DC9C7}"/>
                </a:ext>
              </a:extLst>
            </p:cNvPr>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419;p86">
              <a:extLst>
                <a:ext uri="{FF2B5EF4-FFF2-40B4-BE49-F238E27FC236}">
                  <a16:creationId xmlns:a16="http://schemas.microsoft.com/office/drawing/2014/main" id="{97C1B838-FA6C-366C-D685-0219CB4197F5}"/>
                </a:ext>
              </a:extLst>
            </p:cNvPr>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7420;p86">
              <a:extLst>
                <a:ext uri="{FF2B5EF4-FFF2-40B4-BE49-F238E27FC236}">
                  <a16:creationId xmlns:a16="http://schemas.microsoft.com/office/drawing/2014/main" id="{1942CC44-2626-455F-B9C0-D63B9AB2E7FA}"/>
                </a:ext>
              </a:extLst>
            </p:cNvPr>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7421;p86">
              <a:extLst>
                <a:ext uri="{FF2B5EF4-FFF2-40B4-BE49-F238E27FC236}">
                  <a16:creationId xmlns:a16="http://schemas.microsoft.com/office/drawing/2014/main" id="{3478AC32-A73A-B1EE-8981-9694525BCDAF}"/>
                </a:ext>
              </a:extLst>
            </p:cNvPr>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7422;p86">
              <a:extLst>
                <a:ext uri="{FF2B5EF4-FFF2-40B4-BE49-F238E27FC236}">
                  <a16:creationId xmlns:a16="http://schemas.microsoft.com/office/drawing/2014/main" id="{4116E925-D3C7-C574-7BA1-4D51A49C268B}"/>
                </a:ext>
              </a:extLst>
            </p:cNvPr>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1" name="Conector recto 20">
            <a:hlinkClick r:id="rId8" action="ppaction://hlinksldjump"/>
            <a:extLst>
              <a:ext uri="{FF2B5EF4-FFF2-40B4-BE49-F238E27FC236}">
                <a16:creationId xmlns:a16="http://schemas.microsoft.com/office/drawing/2014/main" id="{1B45D99D-543C-7450-4E85-90991395E5D3}"/>
              </a:ext>
            </a:extLst>
          </p:cNvPr>
          <p:cNvCxnSpPr/>
          <p:nvPr/>
        </p:nvCxnSpPr>
        <p:spPr>
          <a:xfrm>
            <a:off x="122944" y="318754"/>
            <a:ext cx="357976" cy="0"/>
          </a:xfrm>
          <a:prstGeom prst="line">
            <a:avLst/>
          </a:prstGeom>
          <a:ln>
            <a:no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3400" advClick="0">
        <p14:reveal/>
      </p:transition>
    </mc:Choice>
    <mc:Fallback xmlns="">
      <p:transition spd="slow" advClick="0">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900"/>
        <p:cNvGrpSpPr/>
        <p:nvPr/>
      </p:nvGrpSpPr>
      <p:grpSpPr>
        <a:xfrm>
          <a:off x="0" y="0"/>
          <a:ext cx="0" cy="0"/>
          <a:chOff x="0" y="0"/>
          <a:chExt cx="0" cy="0"/>
        </a:xfrm>
      </p:grpSpPr>
      <p:grpSp>
        <p:nvGrpSpPr>
          <p:cNvPr id="8" name="Gráfico 2" descr="Aula con equipo de laboratorios">
            <a:extLst>
              <a:ext uri="{FF2B5EF4-FFF2-40B4-BE49-F238E27FC236}">
                <a16:creationId xmlns:a16="http://schemas.microsoft.com/office/drawing/2014/main" id="{1E60058C-B10F-7340-97C1-3AE82211D955}"/>
              </a:ext>
            </a:extLst>
          </p:cNvPr>
          <p:cNvGrpSpPr/>
          <p:nvPr/>
        </p:nvGrpSpPr>
        <p:grpSpPr>
          <a:xfrm>
            <a:off x="234089" y="1299621"/>
            <a:ext cx="4037380" cy="2969370"/>
            <a:chOff x="190837" y="1026406"/>
            <a:chExt cx="2609540" cy="2969370"/>
          </a:xfrm>
        </p:grpSpPr>
        <p:sp>
          <p:nvSpPr>
            <p:cNvPr id="9" name="Forma libre: forma 8">
              <a:extLst>
                <a:ext uri="{FF2B5EF4-FFF2-40B4-BE49-F238E27FC236}">
                  <a16:creationId xmlns:a16="http://schemas.microsoft.com/office/drawing/2014/main" id="{B3DF49A2-35AF-2A37-60F5-E1B79B5696A3}"/>
                </a:ext>
              </a:extLst>
            </p:cNvPr>
            <p:cNvSpPr/>
            <p:nvPr/>
          </p:nvSpPr>
          <p:spPr>
            <a:xfrm>
              <a:off x="481736" y="1029384"/>
              <a:ext cx="2064758" cy="1609779"/>
            </a:xfrm>
            <a:custGeom>
              <a:avLst/>
              <a:gdLst>
                <a:gd name="connsiteX0" fmla="*/ 5165 w 2064758"/>
                <a:gd name="connsiteY0" fmla="*/ 0 h 1609779"/>
                <a:gd name="connsiteX1" fmla="*/ 3129 w 2064758"/>
                <a:gd name="connsiteY1" fmla="*/ 17524 h 1609779"/>
                <a:gd name="connsiteX2" fmla="*/ 0 w 2064758"/>
                <a:gd name="connsiteY2" fmla="*/ 1609780 h 1609779"/>
                <a:gd name="connsiteX3" fmla="*/ 366582 w 2064758"/>
                <a:gd name="connsiteY3" fmla="*/ 1593821 h 1609779"/>
                <a:gd name="connsiteX4" fmla="*/ 1610880 w 2064758"/>
                <a:gd name="connsiteY4" fmla="*/ 1518725 h 1609779"/>
                <a:gd name="connsiteX5" fmla="*/ 2061479 w 2064758"/>
                <a:gd name="connsiteY5" fmla="*/ 1480707 h 1609779"/>
                <a:gd name="connsiteX6" fmla="*/ 2064758 w 2064758"/>
                <a:gd name="connsiteY6" fmla="*/ 191817 h 1609779"/>
                <a:gd name="connsiteX7" fmla="*/ 1140571 w 2064758"/>
                <a:gd name="connsiteY7" fmla="*/ 94183 h 1609779"/>
                <a:gd name="connsiteX8" fmla="*/ 149733 w 2064758"/>
                <a:gd name="connsiteY8" fmla="*/ 8758 h 1609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64758" h="1609779">
                  <a:moveTo>
                    <a:pt x="5165" y="0"/>
                  </a:moveTo>
                  <a:lnTo>
                    <a:pt x="3129" y="17524"/>
                  </a:lnTo>
                  <a:lnTo>
                    <a:pt x="0" y="1609780"/>
                  </a:lnTo>
                  <a:lnTo>
                    <a:pt x="366582" y="1593821"/>
                  </a:lnTo>
                  <a:lnTo>
                    <a:pt x="1610880" y="1518725"/>
                  </a:lnTo>
                  <a:lnTo>
                    <a:pt x="2061479" y="1480707"/>
                  </a:lnTo>
                  <a:lnTo>
                    <a:pt x="2064758" y="191817"/>
                  </a:lnTo>
                  <a:lnTo>
                    <a:pt x="1140571" y="94183"/>
                  </a:lnTo>
                  <a:lnTo>
                    <a:pt x="149733" y="8758"/>
                  </a:lnTo>
                  <a:close/>
                </a:path>
              </a:pathLst>
            </a:custGeom>
            <a:solidFill>
              <a:srgbClr val="FFFFFF"/>
            </a:solidFill>
            <a:ln w="7144" cap="flat">
              <a:noFill/>
              <a:prstDash val="solid"/>
              <a:miter/>
            </a:ln>
          </p:spPr>
          <p:txBody>
            <a:bodyPr rtlCol="0" anchor="ctr"/>
            <a:lstStyle/>
            <a:p>
              <a:endParaRPr lang="es-MX"/>
            </a:p>
          </p:txBody>
        </p:sp>
        <p:grpSp>
          <p:nvGrpSpPr>
            <p:cNvPr id="10" name="Gráfico 2" descr="Aula con equipo de laboratorios">
              <a:extLst>
                <a:ext uri="{FF2B5EF4-FFF2-40B4-BE49-F238E27FC236}">
                  <a16:creationId xmlns:a16="http://schemas.microsoft.com/office/drawing/2014/main" id="{5A582B64-7A7A-F177-482C-DD6797AECD73}"/>
                </a:ext>
              </a:extLst>
            </p:cNvPr>
            <p:cNvGrpSpPr/>
            <p:nvPr/>
          </p:nvGrpSpPr>
          <p:grpSpPr>
            <a:xfrm>
              <a:off x="207855" y="2520899"/>
              <a:ext cx="2577361" cy="1401217"/>
              <a:chOff x="207855" y="2520899"/>
              <a:chExt cx="2577361" cy="1401217"/>
            </a:xfrm>
            <a:solidFill>
              <a:srgbClr val="FFFFFF"/>
            </a:solidFill>
          </p:grpSpPr>
          <p:sp>
            <p:nvSpPr>
              <p:cNvPr id="31" name="Forma libre: forma 30">
                <a:extLst>
                  <a:ext uri="{FF2B5EF4-FFF2-40B4-BE49-F238E27FC236}">
                    <a16:creationId xmlns:a16="http://schemas.microsoft.com/office/drawing/2014/main" id="{78A064BB-1782-0F5C-1960-851B4BDE7A28}"/>
                  </a:ext>
                </a:extLst>
              </p:cNvPr>
              <p:cNvSpPr/>
              <p:nvPr/>
            </p:nvSpPr>
            <p:spPr>
              <a:xfrm>
                <a:off x="207855" y="3662613"/>
                <a:ext cx="438164" cy="259504"/>
              </a:xfrm>
              <a:custGeom>
                <a:avLst/>
                <a:gdLst>
                  <a:gd name="connsiteX0" fmla="*/ 80657 w 438164"/>
                  <a:gd name="connsiteY0" fmla="*/ 24189 h 259504"/>
                  <a:gd name="connsiteX1" fmla="*/ 6183 w 438164"/>
                  <a:gd name="connsiteY1" fmla="*/ 2286 h 259504"/>
                  <a:gd name="connsiteX2" fmla="*/ 19078 w 438164"/>
                  <a:gd name="connsiteY2" fmla="*/ 70159 h 259504"/>
                  <a:gd name="connsiteX3" fmla="*/ 32258 w 438164"/>
                  <a:gd name="connsiteY3" fmla="*/ 77796 h 259504"/>
                  <a:gd name="connsiteX4" fmla="*/ 354770 w 438164"/>
                  <a:gd name="connsiteY4" fmla="*/ 215698 h 259504"/>
                  <a:gd name="connsiteX5" fmla="*/ 431122 w 438164"/>
                  <a:gd name="connsiteY5" fmla="*/ 259504 h 259504"/>
                  <a:gd name="connsiteX6" fmla="*/ 401711 w 438164"/>
                  <a:gd name="connsiteY6" fmla="*/ 173765 h 259504"/>
                  <a:gd name="connsiteX7" fmla="*/ 80657 w 438164"/>
                  <a:gd name="connsiteY7" fmla="*/ 24189 h 25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164" h="259504">
                    <a:moveTo>
                      <a:pt x="80657" y="24189"/>
                    </a:moveTo>
                    <a:cubicBezTo>
                      <a:pt x="37473" y="4786"/>
                      <a:pt x="15499" y="-4693"/>
                      <a:pt x="6183" y="2286"/>
                    </a:cubicBezTo>
                    <a:cubicBezTo>
                      <a:pt x="-9519" y="14045"/>
                      <a:pt x="8376" y="53107"/>
                      <a:pt x="19078" y="70159"/>
                    </a:cubicBezTo>
                    <a:cubicBezTo>
                      <a:pt x="21942" y="74717"/>
                      <a:pt x="26879" y="77653"/>
                      <a:pt x="32258" y="77796"/>
                    </a:cubicBezTo>
                    <a:cubicBezTo>
                      <a:pt x="92608" y="79424"/>
                      <a:pt x="354770" y="215698"/>
                      <a:pt x="354770" y="215698"/>
                    </a:cubicBezTo>
                    <a:lnTo>
                      <a:pt x="431122" y="259504"/>
                    </a:lnTo>
                    <a:cubicBezTo>
                      <a:pt x="453611" y="223514"/>
                      <a:pt x="416327" y="188888"/>
                      <a:pt x="401711" y="173765"/>
                    </a:cubicBezTo>
                    <a:cubicBezTo>
                      <a:pt x="374172" y="145283"/>
                      <a:pt x="216574" y="85254"/>
                      <a:pt x="80657" y="24189"/>
                    </a:cubicBezTo>
                    <a:close/>
                  </a:path>
                </a:pathLst>
              </a:custGeom>
              <a:solidFill>
                <a:srgbClr val="FFFFFF"/>
              </a:solidFill>
              <a:ln w="7144" cap="flat">
                <a:noFill/>
                <a:prstDash val="solid"/>
                <a:miter/>
              </a:ln>
            </p:spPr>
            <p:txBody>
              <a:bodyPr rtlCol="0" anchor="ctr"/>
              <a:lstStyle/>
              <a:p>
                <a:endParaRPr lang="es-MX"/>
              </a:p>
            </p:txBody>
          </p:sp>
          <p:sp>
            <p:nvSpPr>
              <p:cNvPr id="32" name="Forma libre: forma 31">
                <a:extLst>
                  <a:ext uri="{FF2B5EF4-FFF2-40B4-BE49-F238E27FC236}">
                    <a16:creationId xmlns:a16="http://schemas.microsoft.com/office/drawing/2014/main" id="{CB1A0BA9-B28F-831A-B0CC-126FFD3B3F82}"/>
                  </a:ext>
                </a:extLst>
              </p:cNvPr>
              <p:cNvSpPr/>
              <p:nvPr/>
            </p:nvSpPr>
            <p:spPr>
              <a:xfrm>
                <a:off x="463127" y="3276257"/>
                <a:ext cx="2322090" cy="383947"/>
              </a:xfrm>
              <a:custGeom>
                <a:avLst/>
                <a:gdLst>
                  <a:gd name="connsiteX0" fmla="*/ 2118108 w 2322090"/>
                  <a:gd name="connsiteY0" fmla="*/ 124851 h 383947"/>
                  <a:gd name="connsiteX1" fmla="*/ 1930984 w 2322090"/>
                  <a:gd name="connsiteY1" fmla="*/ 89804 h 383947"/>
                  <a:gd name="connsiteX2" fmla="*/ 2105592 w 2322090"/>
                  <a:gd name="connsiteY2" fmla="*/ 62893 h 383947"/>
                  <a:gd name="connsiteX3" fmla="*/ 2110285 w 2322090"/>
                  <a:gd name="connsiteY3" fmla="*/ 0 h 383947"/>
                  <a:gd name="connsiteX4" fmla="*/ 4065 w 2322090"/>
                  <a:gd name="connsiteY4" fmla="*/ 320426 h 383947"/>
                  <a:gd name="connsiteX5" fmla="*/ 0 w 2322090"/>
                  <a:gd name="connsiteY5" fmla="*/ 383948 h 383947"/>
                  <a:gd name="connsiteX6" fmla="*/ 1834608 w 2322090"/>
                  <a:gd name="connsiteY6" fmla="*/ 101384 h 383947"/>
                  <a:gd name="connsiteX7" fmla="*/ 1870370 w 2322090"/>
                  <a:gd name="connsiteY7" fmla="*/ 138532 h 383947"/>
                  <a:gd name="connsiteX8" fmla="*/ 2140018 w 2322090"/>
                  <a:gd name="connsiteY8" fmla="*/ 188681 h 383947"/>
                  <a:gd name="connsiteX9" fmla="*/ 2319940 w 2322090"/>
                  <a:gd name="connsiteY9" fmla="*/ 245945 h 383947"/>
                  <a:gd name="connsiteX10" fmla="*/ 2272063 w 2322090"/>
                  <a:gd name="connsiteY10" fmla="*/ 163335 h 383947"/>
                  <a:gd name="connsiteX11" fmla="*/ 2118108 w 2322090"/>
                  <a:gd name="connsiteY11" fmla="*/ 124851 h 383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2090" h="383947">
                    <a:moveTo>
                      <a:pt x="2118108" y="124851"/>
                    </a:moveTo>
                    <a:lnTo>
                      <a:pt x="1930984" y="89804"/>
                    </a:lnTo>
                    <a:lnTo>
                      <a:pt x="2105592" y="62893"/>
                    </a:lnTo>
                    <a:lnTo>
                      <a:pt x="2110285" y="0"/>
                    </a:lnTo>
                    <a:lnTo>
                      <a:pt x="4065" y="320426"/>
                    </a:lnTo>
                    <a:lnTo>
                      <a:pt x="0" y="383948"/>
                    </a:lnTo>
                    <a:lnTo>
                      <a:pt x="1834608" y="101384"/>
                    </a:lnTo>
                    <a:lnTo>
                      <a:pt x="1870370" y="138532"/>
                    </a:lnTo>
                    <a:cubicBezTo>
                      <a:pt x="1870370" y="138532"/>
                      <a:pt x="2014880" y="160784"/>
                      <a:pt x="2140018" y="188681"/>
                    </a:cubicBezTo>
                    <a:cubicBezTo>
                      <a:pt x="2228600" y="208433"/>
                      <a:pt x="2306889" y="232886"/>
                      <a:pt x="2319940" y="245945"/>
                    </a:cubicBezTo>
                    <a:cubicBezTo>
                      <a:pt x="2319940" y="245945"/>
                      <a:pt x="2337535" y="200761"/>
                      <a:pt x="2272063" y="163335"/>
                    </a:cubicBezTo>
                    <a:cubicBezTo>
                      <a:pt x="2241945" y="146133"/>
                      <a:pt x="2189138" y="138310"/>
                      <a:pt x="2118108" y="124851"/>
                    </a:cubicBezTo>
                    <a:close/>
                  </a:path>
                </a:pathLst>
              </a:custGeom>
              <a:solidFill>
                <a:srgbClr val="FFFFFF"/>
              </a:solidFill>
              <a:ln w="7144" cap="flat">
                <a:noFill/>
                <a:prstDash val="solid"/>
                <a:miter/>
              </a:ln>
            </p:spPr>
            <p:txBody>
              <a:bodyPr rtlCol="0" anchor="ctr"/>
              <a:lstStyle/>
              <a:p>
                <a:endParaRPr lang="es-MX"/>
              </a:p>
            </p:txBody>
          </p:sp>
          <p:sp>
            <p:nvSpPr>
              <p:cNvPr id="38" name="Forma libre: forma 37">
                <a:extLst>
                  <a:ext uri="{FF2B5EF4-FFF2-40B4-BE49-F238E27FC236}">
                    <a16:creationId xmlns:a16="http://schemas.microsoft.com/office/drawing/2014/main" id="{3E82F9C3-3F1A-07C1-615F-84FB2994E99D}"/>
                  </a:ext>
                </a:extLst>
              </p:cNvPr>
              <p:cNvSpPr/>
              <p:nvPr/>
            </p:nvSpPr>
            <p:spPr>
              <a:xfrm>
                <a:off x="505996" y="2520899"/>
                <a:ext cx="2005113" cy="235300"/>
              </a:xfrm>
              <a:custGeom>
                <a:avLst/>
                <a:gdLst>
                  <a:gd name="connsiteX0" fmla="*/ 5630 w 2005113"/>
                  <a:gd name="connsiteY0" fmla="*/ 141425 h 235300"/>
                  <a:gd name="connsiteX1" fmla="*/ 66959 w 2005113"/>
                  <a:gd name="connsiteY1" fmla="*/ 235301 h 235300"/>
                  <a:gd name="connsiteX2" fmla="*/ 438077 w 2005113"/>
                  <a:gd name="connsiteY2" fmla="*/ 218406 h 235300"/>
                  <a:gd name="connsiteX3" fmla="*/ 1307350 w 2005113"/>
                  <a:gd name="connsiteY3" fmla="*/ 165213 h 235300"/>
                  <a:gd name="connsiteX4" fmla="*/ 2004523 w 2005113"/>
                  <a:gd name="connsiteY4" fmla="*/ 109514 h 235300"/>
                  <a:gd name="connsiteX5" fmla="*/ 1968225 w 2005113"/>
                  <a:gd name="connsiteY5" fmla="*/ 46934 h 235300"/>
                  <a:gd name="connsiteX6" fmla="*/ 1943815 w 2005113"/>
                  <a:gd name="connsiteY6" fmla="*/ 0 h 235300"/>
                  <a:gd name="connsiteX7" fmla="*/ 0 w 2005113"/>
                  <a:gd name="connsiteY7" fmla="*/ 118279 h 235300"/>
                  <a:gd name="connsiteX8" fmla="*/ 5630 w 2005113"/>
                  <a:gd name="connsiteY8" fmla="*/ 141425 h 23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5113" h="235300">
                    <a:moveTo>
                      <a:pt x="5630" y="141425"/>
                    </a:moveTo>
                    <a:cubicBezTo>
                      <a:pt x="18767" y="163320"/>
                      <a:pt x="66959" y="235301"/>
                      <a:pt x="66959" y="235301"/>
                    </a:cubicBezTo>
                    <a:cubicBezTo>
                      <a:pt x="66959" y="235301"/>
                      <a:pt x="347958" y="224035"/>
                      <a:pt x="438077" y="218406"/>
                    </a:cubicBezTo>
                    <a:cubicBezTo>
                      <a:pt x="528195" y="212777"/>
                      <a:pt x="1074542" y="180230"/>
                      <a:pt x="1307350" y="165213"/>
                    </a:cubicBezTo>
                    <a:cubicBezTo>
                      <a:pt x="1540157" y="150190"/>
                      <a:pt x="1998886" y="122658"/>
                      <a:pt x="2004523" y="109514"/>
                    </a:cubicBezTo>
                    <a:cubicBezTo>
                      <a:pt x="2010152" y="96369"/>
                      <a:pt x="1973854" y="60072"/>
                      <a:pt x="1968225" y="46934"/>
                    </a:cubicBezTo>
                    <a:cubicBezTo>
                      <a:pt x="1962596" y="33790"/>
                      <a:pt x="1943815" y="0"/>
                      <a:pt x="1943815" y="0"/>
                    </a:cubicBezTo>
                    <a:lnTo>
                      <a:pt x="0" y="118279"/>
                    </a:lnTo>
                    <a:cubicBezTo>
                      <a:pt x="-7" y="118265"/>
                      <a:pt x="-7" y="132038"/>
                      <a:pt x="5630" y="141425"/>
                    </a:cubicBezTo>
                    <a:close/>
                  </a:path>
                </a:pathLst>
              </a:custGeom>
              <a:solidFill>
                <a:srgbClr val="FFFFFF"/>
              </a:solidFill>
              <a:ln w="7144" cap="flat">
                <a:noFill/>
                <a:prstDash val="solid"/>
                <a:miter/>
              </a:ln>
            </p:spPr>
            <p:txBody>
              <a:bodyPr rtlCol="0" anchor="ctr"/>
              <a:lstStyle/>
              <a:p>
                <a:endParaRPr lang="es-MX"/>
              </a:p>
            </p:txBody>
          </p:sp>
        </p:grpSp>
        <p:sp>
          <p:nvSpPr>
            <p:cNvPr id="11" name="Forma libre: forma 10">
              <a:extLst>
                <a:ext uri="{FF2B5EF4-FFF2-40B4-BE49-F238E27FC236}">
                  <a16:creationId xmlns:a16="http://schemas.microsoft.com/office/drawing/2014/main" id="{1697FF69-5651-F0B5-54A4-F9A36DEA33BC}"/>
                </a:ext>
              </a:extLst>
            </p:cNvPr>
            <p:cNvSpPr/>
            <p:nvPr/>
          </p:nvSpPr>
          <p:spPr>
            <a:xfrm>
              <a:off x="2360683" y="1706921"/>
              <a:ext cx="101119" cy="154930"/>
            </a:xfrm>
            <a:custGeom>
              <a:avLst/>
              <a:gdLst>
                <a:gd name="connsiteX0" fmla="*/ 2346 w 101119"/>
                <a:gd name="connsiteY0" fmla="*/ 4462 h 154930"/>
                <a:gd name="connsiteX1" fmla="*/ 97258 w 101119"/>
                <a:gd name="connsiteY1" fmla="*/ 1469 h 154930"/>
                <a:gd name="connsiteX2" fmla="*/ 99472 w 101119"/>
                <a:gd name="connsiteY2" fmla="*/ 153488 h 154930"/>
                <a:gd name="connsiteX3" fmla="*/ 5854 w 101119"/>
                <a:gd name="connsiteY3" fmla="*/ 148659 h 154930"/>
                <a:gd name="connsiteX4" fmla="*/ 2346 w 101119"/>
                <a:gd name="connsiteY4" fmla="*/ 4462 h 154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19" h="154930">
                  <a:moveTo>
                    <a:pt x="2346" y="4462"/>
                  </a:moveTo>
                  <a:cubicBezTo>
                    <a:pt x="3932" y="619"/>
                    <a:pt x="96086" y="-1660"/>
                    <a:pt x="97258" y="1469"/>
                  </a:cubicBezTo>
                  <a:cubicBezTo>
                    <a:pt x="98429" y="4598"/>
                    <a:pt x="103773" y="150752"/>
                    <a:pt x="99472" y="153488"/>
                  </a:cubicBezTo>
                  <a:cubicBezTo>
                    <a:pt x="95172" y="156224"/>
                    <a:pt x="8597" y="155310"/>
                    <a:pt x="5854" y="148659"/>
                  </a:cubicBezTo>
                  <a:cubicBezTo>
                    <a:pt x="3132" y="142015"/>
                    <a:pt x="-3519" y="18678"/>
                    <a:pt x="2346" y="4462"/>
                  </a:cubicBezTo>
                  <a:close/>
                </a:path>
              </a:pathLst>
            </a:custGeom>
            <a:solidFill>
              <a:srgbClr val="FFFFFF"/>
            </a:solidFill>
            <a:ln w="7144" cap="flat">
              <a:noFill/>
              <a:prstDash val="solid"/>
              <a:miter/>
            </a:ln>
          </p:spPr>
          <p:txBody>
            <a:bodyPr rtlCol="0" anchor="ctr"/>
            <a:lstStyle/>
            <a:p>
              <a:endParaRPr lang="es-MX"/>
            </a:p>
          </p:txBody>
        </p:sp>
        <p:sp>
          <p:nvSpPr>
            <p:cNvPr id="12" name="Forma libre: forma 11">
              <a:extLst>
                <a:ext uri="{FF2B5EF4-FFF2-40B4-BE49-F238E27FC236}">
                  <a16:creationId xmlns:a16="http://schemas.microsoft.com/office/drawing/2014/main" id="{406D668A-A774-DA9D-5EC3-56F6ED13496C}"/>
                </a:ext>
              </a:extLst>
            </p:cNvPr>
            <p:cNvSpPr/>
            <p:nvPr/>
          </p:nvSpPr>
          <p:spPr>
            <a:xfrm>
              <a:off x="2419684" y="1628451"/>
              <a:ext cx="35447" cy="78167"/>
            </a:xfrm>
            <a:custGeom>
              <a:avLst/>
              <a:gdLst>
                <a:gd name="connsiteX0" fmla="*/ 187 w 35447"/>
                <a:gd name="connsiteY0" fmla="*/ 2230 h 78167"/>
                <a:gd name="connsiteX1" fmla="*/ 29391 w 35447"/>
                <a:gd name="connsiteY1" fmla="*/ 1837 h 78167"/>
                <a:gd name="connsiteX2" fmla="*/ 35256 w 35447"/>
                <a:gd name="connsiteY2" fmla="*/ 75632 h 78167"/>
                <a:gd name="connsiteX3" fmla="*/ 3180 w 35447"/>
                <a:gd name="connsiteY3" fmla="*/ 76675 h 78167"/>
                <a:gd name="connsiteX4" fmla="*/ 187 w 35447"/>
                <a:gd name="connsiteY4" fmla="*/ 2230 h 78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47" h="78167">
                  <a:moveTo>
                    <a:pt x="187" y="2230"/>
                  </a:moveTo>
                  <a:cubicBezTo>
                    <a:pt x="187" y="2230"/>
                    <a:pt x="26898" y="-2514"/>
                    <a:pt x="29391" y="1837"/>
                  </a:cubicBezTo>
                  <a:cubicBezTo>
                    <a:pt x="31884" y="6187"/>
                    <a:pt x="36435" y="73281"/>
                    <a:pt x="35256" y="75632"/>
                  </a:cubicBezTo>
                  <a:cubicBezTo>
                    <a:pt x="34084" y="77982"/>
                    <a:pt x="5138" y="79411"/>
                    <a:pt x="3180" y="76675"/>
                  </a:cubicBezTo>
                  <a:cubicBezTo>
                    <a:pt x="1223" y="73939"/>
                    <a:pt x="-599" y="6923"/>
                    <a:pt x="187" y="2230"/>
                  </a:cubicBezTo>
                  <a:close/>
                </a:path>
              </a:pathLst>
            </a:custGeom>
            <a:solidFill>
              <a:srgbClr val="FFFFFF"/>
            </a:solidFill>
            <a:ln w="7144" cap="flat">
              <a:noFill/>
              <a:prstDash val="solid"/>
              <a:miter/>
            </a:ln>
          </p:spPr>
          <p:txBody>
            <a:bodyPr rtlCol="0" anchor="ctr"/>
            <a:lstStyle/>
            <a:p>
              <a:endParaRPr lang="es-MX"/>
            </a:p>
          </p:txBody>
        </p:sp>
        <p:grpSp>
          <p:nvGrpSpPr>
            <p:cNvPr id="13" name="Gráfico 2" descr="Aula con equipo de laboratorios">
              <a:extLst>
                <a:ext uri="{FF2B5EF4-FFF2-40B4-BE49-F238E27FC236}">
                  <a16:creationId xmlns:a16="http://schemas.microsoft.com/office/drawing/2014/main" id="{B6C92E40-C51D-E1DB-0C1B-A73721C1AF9E}"/>
                </a:ext>
              </a:extLst>
            </p:cNvPr>
            <p:cNvGrpSpPr/>
            <p:nvPr/>
          </p:nvGrpSpPr>
          <p:grpSpPr>
            <a:xfrm>
              <a:off x="190837" y="1026406"/>
              <a:ext cx="2609540" cy="2969370"/>
              <a:chOff x="190837" y="1026406"/>
              <a:chExt cx="2609540" cy="2969370"/>
            </a:xfrm>
            <a:solidFill>
              <a:srgbClr val="000000"/>
            </a:solidFill>
          </p:grpSpPr>
          <p:sp>
            <p:nvSpPr>
              <p:cNvPr id="18" name="Forma libre: forma 17">
                <a:extLst>
                  <a:ext uri="{FF2B5EF4-FFF2-40B4-BE49-F238E27FC236}">
                    <a16:creationId xmlns:a16="http://schemas.microsoft.com/office/drawing/2014/main" id="{80E6F98C-0E80-D124-394E-37F87C526F15}"/>
                  </a:ext>
                </a:extLst>
              </p:cNvPr>
              <p:cNvSpPr/>
              <p:nvPr/>
            </p:nvSpPr>
            <p:spPr>
              <a:xfrm>
                <a:off x="201804" y="1026406"/>
                <a:ext cx="2591011" cy="2905343"/>
              </a:xfrm>
              <a:custGeom>
                <a:avLst/>
                <a:gdLst>
                  <a:gd name="connsiteX0" fmla="*/ 2590107 w 2591011"/>
                  <a:gd name="connsiteY0" fmla="*/ 2488738 h 2905343"/>
                  <a:gd name="connsiteX1" fmla="*/ 2417178 w 2591011"/>
                  <a:gd name="connsiteY1" fmla="*/ 2372288 h 2905343"/>
                  <a:gd name="connsiteX2" fmla="*/ 2419635 w 2591011"/>
                  <a:gd name="connsiteY2" fmla="*/ 2316067 h 2905343"/>
                  <a:gd name="connsiteX3" fmla="*/ 2418092 w 2591011"/>
                  <a:gd name="connsiteY3" fmla="*/ 1696311 h 2905343"/>
                  <a:gd name="connsiteX4" fmla="*/ 2422057 w 2591011"/>
                  <a:gd name="connsiteY4" fmla="*/ 750942 h 2905343"/>
                  <a:gd name="connsiteX5" fmla="*/ 2419407 w 2591011"/>
                  <a:gd name="connsiteY5" fmla="*/ 710852 h 2905343"/>
                  <a:gd name="connsiteX6" fmla="*/ 2418949 w 2591011"/>
                  <a:gd name="connsiteY6" fmla="*/ 708459 h 2905343"/>
                  <a:gd name="connsiteX7" fmla="*/ 2357813 w 2591011"/>
                  <a:gd name="connsiteY7" fmla="*/ 704437 h 2905343"/>
                  <a:gd name="connsiteX8" fmla="*/ 2357292 w 2591011"/>
                  <a:gd name="connsiteY8" fmla="*/ 708109 h 2905343"/>
                  <a:gd name="connsiteX9" fmla="*/ 2355670 w 2591011"/>
                  <a:gd name="connsiteY9" fmla="*/ 717988 h 2905343"/>
                  <a:gd name="connsiteX10" fmla="*/ 2350355 w 2591011"/>
                  <a:gd name="connsiteY10" fmla="*/ 207832 h 2905343"/>
                  <a:gd name="connsiteX11" fmla="*/ 2357406 w 2591011"/>
                  <a:gd name="connsiteY11" fmla="*/ 199509 h 2905343"/>
                  <a:gd name="connsiteX12" fmla="*/ 2347891 w 2591011"/>
                  <a:gd name="connsiteY12" fmla="*/ 182757 h 2905343"/>
                  <a:gd name="connsiteX13" fmla="*/ 2036337 w 2591011"/>
                  <a:gd name="connsiteY13" fmla="*/ 145317 h 2905343"/>
                  <a:gd name="connsiteX14" fmla="*/ 765736 w 2591011"/>
                  <a:gd name="connsiteY14" fmla="*/ 27552 h 2905343"/>
                  <a:gd name="connsiteX15" fmla="*/ 286276 w 2591011"/>
                  <a:gd name="connsiteY15" fmla="*/ 427 h 2905343"/>
                  <a:gd name="connsiteX16" fmla="*/ 281561 w 2591011"/>
                  <a:gd name="connsiteY16" fmla="*/ 2613 h 2905343"/>
                  <a:gd name="connsiteX17" fmla="*/ 275210 w 2591011"/>
                  <a:gd name="connsiteY17" fmla="*/ 109991 h 2905343"/>
                  <a:gd name="connsiteX18" fmla="*/ 268566 w 2591011"/>
                  <a:gd name="connsiteY18" fmla="*/ 719131 h 2905343"/>
                  <a:gd name="connsiteX19" fmla="*/ 213074 w 2591011"/>
                  <a:gd name="connsiteY19" fmla="*/ 744827 h 2905343"/>
                  <a:gd name="connsiteX20" fmla="*/ 212988 w 2591011"/>
                  <a:gd name="connsiteY20" fmla="*/ 739062 h 2905343"/>
                  <a:gd name="connsiteX21" fmla="*/ 209437 w 2591011"/>
                  <a:gd name="connsiteY21" fmla="*/ 773660 h 2905343"/>
                  <a:gd name="connsiteX22" fmla="*/ 208466 w 2591011"/>
                  <a:gd name="connsiteY22" fmla="*/ 887067 h 2905343"/>
                  <a:gd name="connsiteX23" fmla="*/ 207301 w 2591011"/>
                  <a:gd name="connsiteY23" fmla="*/ 2705122 h 2905343"/>
                  <a:gd name="connsiteX24" fmla="*/ 83522 w 2591011"/>
                  <a:gd name="connsiteY24" fmla="*/ 2653431 h 2905343"/>
                  <a:gd name="connsiteX25" fmla="*/ 59683 w 2591011"/>
                  <a:gd name="connsiteY25" fmla="*/ 2642572 h 2905343"/>
                  <a:gd name="connsiteX26" fmla="*/ 6805 w 2591011"/>
                  <a:gd name="connsiteY26" fmla="*/ 2637664 h 2905343"/>
                  <a:gd name="connsiteX27" fmla="*/ 13249 w 2591011"/>
                  <a:gd name="connsiteY27" fmla="*/ 2695114 h 2905343"/>
                  <a:gd name="connsiteX28" fmla="*/ 16099 w 2591011"/>
                  <a:gd name="connsiteY28" fmla="*/ 2701629 h 2905343"/>
                  <a:gd name="connsiteX29" fmla="*/ 176012 w 2591011"/>
                  <a:gd name="connsiteY29" fmla="*/ 2768452 h 2905343"/>
                  <a:gd name="connsiteX30" fmla="*/ 386160 w 2591011"/>
                  <a:gd name="connsiteY30" fmla="*/ 2875280 h 2905343"/>
                  <a:gd name="connsiteX31" fmla="*/ 440966 w 2591011"/>
                  <a:gd name="connsiteY31" fmla="*/ 2904990 h 2905343"/>
                  <a:gd name="connsiteX32" fmla="*/ 446481 w 2591011"/>
                  <a:gd name="connsiteY32" fmla="*/ 2895525 h 2905343"/>
                  <a:gd name="connsiteX33" fmla="*/ 444695 w 2591011"/>
                  <a:gd name="connsiteY33" fmla="*/ 2894032 h 2905343"/>
                  <a:gd name="connsiteX34" fmla="*/ 273303 w 2591011"/>
                  <a:gd name="connsiteY34" fmla="*/ 2735048 h 2905343"/>
                  <a:gd name="connsiteX35" fmla="*/ 277182 w 2591011"/>
                  <a:gd name="connsiteY35" fmla="*/ 2719646 h 2905343"/>
                  <a:gd name="connsiteX36" fmla="*/ 277260 w 2591011"/>
                  <a:gd name="connsiteY36" fmla="*/ 2725504 h 2905343"/>
                  <a:gd name="connsiteX37" fmla="*/ 280818 w 2591011"/>
                  <a:gd name="connsiteY37" fmla="*/ 2690807 h 2905343"/>
                  <a:gd name="connsiteX38" fmla="*/ 281639 w 2591011"/>
                  <a:gd name="connsiteY38" fmla="*/ 2633535 h 2905343"/>
                  <a:gd name="connsiteX39" fmla="*/ 2191000 w 2591011"/>
                  <a:gd name="connsiteY39" fmla="*/ 2348164 h 2905343"/>
                  <a:gd name="connsiteX40" fmla="*/ 2196065 w 2591011"/>
                  <a:gd name="connsiteY40" fmla="*/ 2351293 h 2905343"/>
                  <a:gd name="connsiteX41" fmla="*/ 2353984 w 2591011"/>
                  <a:gd name="connsiteY41" fmla="*/ 2380732 h 2905343"/>
                  <a:gd name="connsiteX42" fmla="*/ 2354163 w 2591011"/>
                  <a:gd name="connsiteY42" fmla="*/ 2380768 h 2905343"/>
                  <a:gd name="connsiteX43" fmla="*/ 2354184 w 2591011"/>
                  <a:gd name="connsiteY43" fmla="*/ 2380768 h 2905343"/>
                  <a:gd name="connsiteX44" fmla="*/ 2413156 w 2591011"/>
                  <a:gd name="connsiteY44" fmla="*/ 2392091 h 2905343"/>
                  <a:gd name="connsiteX45" fmla="*/ 2570040 w 2591011"/>
                  <a:gd name="connsiteY45" fmla="*/ 2479001 h 2905343"/>
                  <a:gd name="connsiteX46" fmla="*/ 2137736 w 2591011"/>
                  <a:gd name="connsiteY46" fmla="*/ 2386497 h 2905343"/>
                  <a:gd name="connsiteX47" fmla="*/ 2134871 w 2591011"/>
                  <a:gd name="connsiteY47" fmla="*/ 2380868 h 2905343"/>
                  <a:gd name="connsiteX48" fmla="*/ 2121891 w 2591011"/>
                  <a:gd name="connsiteY48" fmla="*/ 2365723 h 2905343"/>
                  <a:gd name="connsiteX49" fmla="*/ 2104260 w 2591011"/>
                  <a:gd name="connsiteY49" fmla="*/ 2376031 h 2905343"/>
                  <a:gd name="connsiteX50" fmla="*/ 2120426 w 2591011"/>
                  <a:gd name="connsiteY50" fmla="*/ 2395305 h 2905343"/>
                  <a:gd name="connsiteX51" fmla="*/ 2134250 w 2591011"/>
                  <a:gd name="connsiteY51" fmla="*/ 2395870 h 2905343"/>
                  <a:gd name="connsiteX52" fmla="*/ 2523169 w 2591011"/>
                  <a:gd name="connsiteY52" fmla="*/ 2480373 h 2905343"/>
                  <a:gd name="connsiteX53" fmla="*/ 2572061 w 2591011"/>
                  <a:gd name="connsiteY53" fmla="*/ 2495118 h 2905343"/>
                  <a:gd name="connsiteX54" fmla="*/ 2584899 w 2591011"/>
                  <a:gd name="connsiteY54" fmla="*/ 2497511 h 2905343"/>
                  <a:gd name="connsiteX55" fmla="*/ 2590107 w 2591011"/>
                  <a:gd name="connsiteY55" fmla="*/ 2488738 h 2905343"/>
                  <a:gd name="connsiteX56" fmla="*/ 300606 w 2591011"/>
                  <a:gd name="connsiteY56" fmla="*/ 2762351 h 2905343"/>
                  <a:gd name="connsiteX57" fmla="*/ 433808 w 2591011"/>
                  <a:gd name="connsiteY57" fmla="*/ 2885774 h 2905343"/>
                  <a:gd name="connsiteX58" fmla="*/ 24264 w 2591011"/>
                  <a:gd name="connsiteY58" fmla="*/ 2694628 h 2905343"/>
                  <a:gd name="connsiteX59" fmla="*/ 12577 w 2591011"/>
                  <a:gd name="connsiteY59" fmla="*/ 2668918 h 2905343"/>
                  <a:gd name="connsiteX60" fmla="*/ 15706 w 2591011"/>
                  <a:gd name="connsiteY60" fmla="*/ 2644837 h 2905343"/>
                  <a:gd name="connsiteX61" fmla="*/ 32651 w 2591011"/>
                  <a:gd name="connsiteY61" fmla="*/ 2644744 h 2905343"/>
                  <a:gd name="connsiteX62" fmla="*/ 57304 w 2591011"/>
                  <a:gd name="connsiteY62" fmla="*/ 2654723 h 2905343"/>
                  <a:gd name="connsiteX63" fmla="*/ 209680 w 2591011"/>
                  <a:gd name="connsiteY63" fmla="*/ 2721782 h 2905343"/>
                  <a:gd name="connsiteX64" fmla="*/ 263551 w 2591011"/>
                  <a:gd name="connsiteY64" fmla="*/ 2746621 h 2905343"/>
                  <a:gd name="connsiteX65" fmla="*/ 300606 w 2591011"/>
                  <a:gd name="connsiteY65" fmla="*/ 2762351 h 2905343"/>
                  <a:gd name="connsiteX66" fmla="*/ 361456 w 2591011"/>
                  <a:gd name="connsiteY66" fmla="*/ 14122 h 2905343"/>
                  <a:gd name="connsiteX67" fmla="*/ 2178755 w 2591011"/>
                  <a:gd name="connsiteY67" fmla="*/ 188265 h 2905343"/>
                  <a:gd name="connsiteX68" fmla="*/ 2340032 w 2591011"/>
                  <a:gd name="connsiteY68" fmla="*/ 208918 h 2905343"/>
                  <a:gd name="connsiteX69" fmla="*/ 2328631 w 2591011"/>
                  <a:gd name="connsiteY69" fmla="*/ 1473061 h 2905343"/>
                  <a:gd name="connsiteX70" fmla="*/ 295327 w 2591011"/>
                  <a:gd name="connsiteY70" fmla="*/ 1608828 h 2905343"/>
                  <a:gd name="connsiteX71" fmla="*/ 288962 w 2591011"/>
                  <a:gd name="connsiteY71" fmla="*/ 6921 h 2905343"/>
                  <a:gd name="connsiteX72" fmla="*/ 361456 w 2591011"/>
                  <a:gd name="connsiteY72" fmla="*/ 14122 h 2905343"/>
                  <a:gd name="connsiteX73" fmla="*/ 2248021 w 2591011"/>
                  <a:gd name="connsiteY73" fmla="*/ 1513859 h 2905343"/>
                  <a:gd name="connsiteX74" fmla="*/ 2263151 w 2591011"/>
                  <a:gd name="connsiteY74" fmla="*/ 1540020 h 2905343"/>
                  <a:gd name="connsiteX75" fmla="*/ 452468 w 2591011"/>
                  <a:gd name="connsiteY75" fmla="*/ 1661342 h 2905343"/>
                  <a:gd name="connsiteX76" fmla="*/ 353634 w 2591011"/>
                  <a:gd name="connsiteY76" fmla="*/ 1668100 h 2905343"/>
                  <a:gd name="connsiteX77" fmla="*/ 353634 w 2591011"/>
                  <a:gd name="connsiteY77" fmla="*/ 1672493 h 2905343"/>
                  <a:gd name="connsiteX78" fmla="*/ 424800 w 2591011"/>
                  <a:gd name="connsiteY78" fmla="*/ 1672629 h 2905343"/>
                  <a:gd name="connsiteX79" fmla="*/ 1470024 w 2591011"/>
                  <a:gd name="connsiteY79" fmla="*/ 1617958 h 2905343"/>
                  <a:gd name="connsiteX80" fmla="*/ 2275289 w 2591011"/>
                  <a:gd name="connsiteY80" fmla="*/ 1558058 h 2905343"/>
                  <a:gd name="connsiteX81" fmla="*/ 2301978 w 2591011"/>
                  <a:gd name="connsiteY81" fmla="*/ 1598498 h 2905343"/>
                  <a:gd name="connsiteX82" fmla="*/ 375744 w 2591011"/>
                  <a:gd name="connsiteY82" fmla="*/ 1726900 h 2905343"/>
                  <a:gd name="connsiteX83" fmla="*/ 320116 w 2591011"/>
                  <a:gd name="connsiteY83" fmla="*/ 1640589 h 2905343"/>
                  <a:gd name="connsiteX84" fmla="*/ 312465 w 2591011"/>
                  <a:gd name="connsiteY84" fmla="*/ 1624387 h 2905343"/>
                  <a:gd name="connsiteX85" fmla="*/ 308893 w 2591011"/>
                  <a:gd name="connsiteY85" fmla="*/ 1617044 h 2905343"/>
                  <a:gd name="connsiteX86" fmla="*/ 1208212 w 2591011"/>
                  <a:gd name="connsiteY86" fmla="*/ 1577882 h 2905343"/>
                  <a:gd name="connsiteX87" fmla="*/ 2245471 w 2591011"/>
                  <a:gd name="connsiteY87" fmla="*/ 1508244 h 2905343"/>
                  <a:gd name="connsiteX88" fmla="*/ 2248021 w 2591011"/>
                  <a:gd name="connsiteY88" fmla="*/ 1513859 h 2905343"/>
                  <a:gd name="connsiteX89" fmla="*/ 2026922 w 2591011"/>
                  <a:gd name="connsiteY89" fmla="*/ 2352128 h 2905343"/>
                  <a:gd name="connsiteX90" fmla="*/ 281654 w 2591011"/>
                  <a:gd name="connsiteY90" fmla="*/ 2625863 h 2905343"/>
                  <a:gd name="connsiteX91" fmla="*/ 281789 w 2591011"/>
                  <a:gd name="connsiteY91" fmla="*/ 2570549 h 2905343"/>
                  <a:gd name="connsiteX92" fmla="*/ 1466523 w 2591011"/>
                  <a:gd name="connsiteY92" fmla="*/ 2397106 h 2905343"/>
                  <a:gd name="connsiteX93" fmla="*/ 2319337 w 2591011"/>
                  <a:gd name="connsiteY93" fmla="*/ 2267475 h 2905343"/>
                  <a:gd name="connsiteX94" fmla="*/ 2344269 w 2591011"/>
                  <a:gd name="connsiteY94" fmla="*/ 2264453 h 2905343"/>
                  <a:gd name="connsiteX95" fmla="*/ 2351491 w 2591011"/>
                  <a:gd name="connsiteY95" fmla="*/ 2260496 h 2905343"/>
                  <a:gd name="connsiteX96" fmla="*/ 2351234 w 2591011"/>
                  <a:gd name="connsiteY96" fmla="*/ 2309030 h 2905343"/>
                  <a:gd name="connsiteX97" fmla="*/ 2344262 w 2591011"/>
                  <a:gd name="connsiteY97" fmla="*/ 2307023 h 2905343"/>
                  <a:gd name="connsiteX98" fmla="*/ 2026922 w 2591011"/>
                  <a:gd name="connsiteY98" fmla="*/ 2352128 h 2905343"/>
                  <a:gd name="connsiteX99" fmla="*/ 2305664 w 2591011"/>
                  <a:gd name="connsiteY99" fmla="*/ 2350285 h 2905343"/>
                  <a:gd name="connsiteX100" fmla="*/ 2250014 w 2591011"/>
                  <a:gd name="connsiteY100" fmla="*/ 2339727 h 2905343"/>
                  <a:gd name="connsiteX101" fmla="*/ 2319330 w 2591011"/>
                  <a:gd name="connsiteY101" fmla="*/ 2330461 h 2905343"/>
                  <a:gd name="connsiteX102" fmla="*/ 2344262 w 2591011"/>
                  <a:gd name="connsiteY102" fmla="*/ 2327440 h 2905343"/>
                  <a:gd name="connsiteX103" fmla="*/ 2351127 w 2591011"/>
                  <a:gd name="connsiteY103" fmla="*/ 2323896 h 2905343"/>
                  <a:gd name="connsiteX104" fmla="*/ 2351527 w 2591011"/>
                  <a:gd name="connsiteY104" fmla="*/ 2359472 h 2905343"/>
                  <a:gd name="connsiteX105" fmla="*/ 2305664 w 2591011"/>
                  <a:gd name="connsiteY105" fmla="*/ 2350285 h 2905343"/>
                  <a:gd name="connsiteX106" fmla="*/ 2353205 w 2591011"/>
                  <a:gd name="connsiteY106" fmla="*/ 1648519 h 2905343"/>
                  <a:gd name="connsiteX107" fmla="*/ 2351548 w 2591011"/>
                  <a:gd name="connsiteY107" fmla="*/ 2246329 h 2905343"/>
                  <a:gd name="connsiteX108" fmla="*/ 2344276 w 2591011"/>
                  <a:gd name="connsiteY108" fmla="*/ 2244022 h 2905343"/>
                  <a:gd name="connsiteX109" fmla="*/ 2214831 w 2591011"/>
                  <a:gd name="connsiteY109" fmla="*/ 2261274 h 2905343"/>
                  <a:gd name="connsiteX110" fmla="*/ 1794257 w 2591011"/>
                  <a:gd name="connsiteY110" fmla="*/ 2325032 h 2905343"/>
                  <a:gd name="connsiteX111" fmla="*/ 281789 w 2591011"/>
                  <a:gd name="connsiteY111" fmla="*/ 2562855 h 2905343"/>
                  <a:gd name="connsiteX112" fmla="*/ 281947 w 2591011"/>
                  <a:gd name="connsiteY112" fmla="*/ 1626073 h 2905343"/>
                  <a:gd name="connsiteX113" fmla="*/ 294777 w 2591011"/>
                  <a:gd name="connsiteY113" fmla="*/ 1616636 h 2905343"/>
                  <a:gd name="connsiteX114" fmla="*/ 299542 w 2591011"/>
                  <a:gd name="connsiteY114" fmla="*/ 1616794 h 2905343"/>
                  <a:gd name="connsiteX115" fmla="*/ 360192 w 2591011"/>
                  <a:gd name="connsiteY115" fmla="*/ 1727950 h 2905343"/>
                  <a:gd name="connsiteX116" fmla="*/ 353655 w 2591011"/>
                  <a:gd name="connsiteY116" fmla="*/ 1728308 h 2905343"/>
                  <a:gd name="connsiteX117" fmla="*/ 353655 w 2591011"/>
                  <a:gd name="connsiteY117" fmla="*/ 1732701 h 2905343"/>
                  <a:gd name="connsiteX118" fmla="*/ 363071 w 2591011"/>
                  <a:gd name="connsiteY118" fmla="*/ 1733037 h 2905343"/>
                  <a:gd name="connsiteX119" fmla="*/ 366550 w 2591011"/>
                  <a:gd name="connsiteY119" fmla="*/ 1739623 h 2905343"/>
                  <a:gd name="connsiteX120" fmla="*/ 379130 w 2591011"/>
                  <a:gd name="connsiteY120" fmla="*/ 1733308 h 2905343"/>
                  <a:gd name="connsiteX121" fmla="*/ 1953998 w 2591011"/>
                  <a:gd name="connsiteY121" fmla="*/ 1646747 h 2905343"/>
                  <a:gd name="connsiteX122" fmla="*/ 2299292 w 2591011"/>
                  <a:gd name="connsiteY122" fmla="*/ 1617829 h 2905343"/>
                  <a:gd name="connsiteX123" fmla="*/ 2308186 w 2591011"/>
                  <a:gd name="connsiteY123" fmla="*/ 1609850 h 2905343"/>
                  <a:gd name="connsiteX124" fmla="*/ 2320008 w 2591011"/>
                  <a:gd name="connsiteY124" fmla="*/ 1602013 h 2905343"/>
                  <a:gd name="connsiteX125" fmla="*/ 2287319 w 2591011"/>
                  <a:gd name="connsiteY125" fmla="*/ 1551464 h 2905343"/>
                  <a:gd name="connsiteX126" fmla="*/ 2278325 w 2591011"/>
                  <a:gd name="connsiteY126" fmla="*/ 1538298 h 2905343"/>
                  <a:gd name="connsiteX127" fmla="*/ 2259758 w 2591011"/>
                  <a:gd name="connsiteY127" fmla="*/ 1506958 h 2905343"/>
                  <a:gd name="connsiteX128" fmla="*/ 2319901 w 2591011"/>
                  <a:gd name="connsiteY128" fmla="*/ 1501201 h 2905343"/>
                  <a:gd name="connsiteX129" fmla="*/ 2344283 w 2591011"/>
                  <a:gd name="connsiteY129" fmla="*/ 1498550 h 2905343"/>
                  <a:gd name="connsiteX130" fmla="*/ 2354141 w 2591011"/>
                  <a:gd name="connsiteY130" fmla="*/ 1492964 h 2905343"/>
                  <a:gd name="connsiteX131" fmla="*/ 2353205 w 2591011"/>
                  <a:gd name="connsiteY131" fmla="*/ 1648519 h 2905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2591011" h="2905343">
                    <a:moveTo>
                      <a:pt x="2590107" y="2488738"/>
                    </a:moveTo>
                    <a:cubicBezTo>
                      <a:pt x="2595793" y="2402642"/>
                      <a:pt x="2480821" y="2385554"/>
                      <a:pt x="2417178" y="2372288"/>
                    </a:cubicBezTo>
                    <a:cubicBezTo>
                      <a:pt x="2419921" y="2353686"/>
                      <a:pt x="2419700" y="2334826"/>
                      <a:pt x="2419635" y="2316067"/>
                    </a:cubicBezTo>
                    <a:cubicBezTo>
                      <a:pt x="2420485" y="2109484"/>
                      <a:pt x="2419471" y="1902894"/>
                      <a:pt x="2418092" y="1696311"/>
                    </a:cubicBezTo>
                    <a:cubicBezTo>
                      <a:pt x="2421371" y="1381186"/>
                      <a:pt x="2420321" y="1066075"/>
                      <a:pt x="2422057" y="750942"/>
                    </a:cubicBezTo>
                    <a:cubicBezTo>
                      <a:pt x="2422114" y="737519"/>
                      <a:pt x="2421764" y="724096"/>
                      <a:pt x="2419407" y="710852"/>
                    </a:cubicBezTo>
                    <a:cubicBezTo>
                      <a:pt x="2418821" y="706894"/>
                      <a:pt x="2419107" y="695979"/>
                      <a:pt x="2418949" y="708459"/>
                    </a:cubicBezTo>
                    <a:cubicBezTo>
                      <a:pt x="2419442" y="670225"/>
                      <a:pt x="2362278" y="668939"/>
                      <a:pt x="2357813" y="704437"/>
                    </a:cubicBezTo>
                    <a:cubicBezTo>
                      <a:pt x="2357649" y="705730"/>
                      <a:pt x="2357392" y="707394"/>
                      <a:pt x="2357292" y="708109"/>
                    </a:cubicBezTo>
                    <a:cubicBezTo>
                      <a:pt x="2356792" y="711416"/>
                      <a:pt x="2356092" y="714667"/>
                      <a:pt x="2355670" y="717988"/>
                    </a:cubicBezTo>
                    <a:cubicBezTo>
                      <a:pt x="2353684" y="547981"/>
                      <a:pt x="2356335" y="377724"/>
                      <a:pt x="2350355" y="207832"/>
                    </a:cubicBezTo>
                    <a:cubicBezTo>
                      <a:pt x="2353634" y="206317"/>
                      <a:pt x="2356242" y="203574"/>
                      <a:pt x="2357406" y="199509"/>
                    </a:cubicBezTo>
                    <a:cubicBezTo>
                      <a:pt x="2359249" y="193073"/>
                      <a:pt x="2355149" y="183886"/>
                      <a:pt x="2347891" y="182757"/>
                    </a:cubicBezTo>
                    <a:cubicBezTo>
                      <a:pt x="2244428" y="167312"/>
                      <a:pt x="2140300" y="156718"/>
                      <a:pt x="2036337" y="145317"/>
                    </a:cubicBezTo>
                    <a:cubicBezTo>
                      <a:pt x="1613292" y="101104"/>
                      <a:pt x="1189724" y="61549"/>
                      <a:pt x="765736" y="27552"/>
                    </a:cubicBezTo>
                    <a:cubicBezTo>
                      <a:pt x="606673" y="17065"/>
                      <a:pt x="445560" y="-544"/>
                      <a:pt x="286276" y="427"/>
                    </a:cubicBezTo>
                    <a:cubicBezTo>
                      <a:pt x="284354" y="-473"/>
                      <a:pt x="281911" y="-44"/>
                      <a:pt x="281561" y="2613"/>
                    </a:cubicBezTo>
                    <a:cubicBezTo>
                      <a:pt x="276760" y="38161"/>
                      <a:pt x="276317" y="74137"/>
                      <a:pt x="275210" y="109991"/>
                    </a:cubicBezTo>
                    <a:cubicBezTo>
                      <a:pt x="269695" y="312988"/>
                      <a:pt x="268931" y="516063"/>
                      <a:pt x="268566" y="719131"/>
                    </a:cubicBezTo>
                    <a:cubicBezTo>
                      <a:pt x="247064" y="700415"/>
                      <a:pt x="213181" y="716531"/>
                      <a:pt x="213074" y="744827"/>
                    </a:cubicBezTo>
                    <a:cubicBezTo>
                      <a:pt x="213145" y="738670"/>
                      <a:pt x="213102" y="737741"/>
                      <a:pt x="212988" y="739062"/>
                    </a:cubicBezTo>
                    <a:cubicBezTo>
                      <a:pt x="212381" y="751021"/>
                      <a:pt x="209859" y="762315"/>
                      <a:pt x="209437" y="773660"/>
                    </a:cubicBezTo>
                    <a:cubicBezTo>
                      <a:pt x="207987" y="811436"/>
                      <a:pt x="208816" y="849269"/>
                      <a:pt x="208466" y="887067"/>
                    </a:cubicBezTo>
                    <a:cubicBezTo>
                      <a:pt x="211573" y="1493071"/>
                      <a:pt x="205537" y="2099218"/>
                      <a:pt x="207301" y="2705122"/>
                    </a:cubicBezTo>
                    <a:cubicBezTo>
                      <a:pt x="167082" y="2686334"/>
                      <a:pt x="124605" y="2669582"/>
                      <a:pt x="83522" y="2653431"/>
                    </a:cubicBezTo>
                    <a:cubicBezTo>
                      <a:pt x="75549" y="2649873"/>
                      <a:pt x="67698" y="2646058"/>
                      <a:pt x="59683" y="2642572"/>
                    </a:cubicBezTo>
                    <a:cubicBezTo>
                      <a:pt x="45088" y="2636214"/>
                      <a:pt x="20121" y="2622455"/>
                      <a:pt x="6805" y="2637664"/>
                    </a:cubicBezTo>
                    <a:cubicBezTo>
                      <a:pt x="-6861" y="2653273"/>
                      <a:pt x="2547" y="2679384"/>
                      <a:pt x="13249" y="2695114"/>
                    </a:cubicBezTo>
                    <a:cubicBezTo>
                      <a:pt x="12484" y="2697414"/>
                      <a:pt x="13227" y="2700444"/>
                      <a:pt x="16099" y="2701629"/>
                    </a:cubicBezTo>
                    <a:cubicBezTo>
                      <a:pt x="69484" y="2723718"/>
                      <a:pt x="123220" y="2744992"/>
                      <a:pt x="176012" y="2768452"/>
                    </a:cubicBezTo>
                    <a:cubicBezTo>
                      <a:pt x="247907" y="2800306"/>
                      <a:pt x="318237" y="2835603"/>
                      <a:pt x="386160" y="2875280"/>
                    </a:cubicBezTo>
                    <a:cubicBezTo>
                      <a:pt x="404197" y="2885759"/>
                      <a:pt x="421600" y="2897111"/>
                      <a:pt x="440966" y="2904990"/>
                    </a:cubicBezTo>
                    <a:cubicBezTo>
                      <a:pt x="446203" y="2907119"/>
                      <a:pt x="450625" y="2899075"/>
                      <a:pt x="446481" y="2895525"/>
                    </a:cubicBezTo>
                    <a:cubicBezTo>
                      <a:pt x="445888" y="2895018"/>
                      <a:pt x="445296" y="2894532"/>
                      <a:pt x="444695" y="2894032"/>
                    </a:cubicBezTo>
                    <a:cubicBezTo>
                      <a:pt x="476535" y="2810807"/>
                      <a:pt x="331096" y="2759822"/>
                      <a:pt x="273303" y="2735048"/>
                    </a:cubicBezTo>
                    <a:cubicBezTo>
                      <a:pt x="275717" y="2730412"/>
                      <a:pt x="277117" y="2725168"/>
                      <a:pt x="277182" y="2719646"/>
                    </a:cubicBezTo>
                    <a:cubicBezTo>
                      <a:pt x="277110" y="2725654"/>
                      <a:pt x="277153" y="2726690"/>
                      <a:pt x="277260" y="2725504"/>
                    </a:cubicBezTo>
                    <a:cubicBezTo>
                      <a:pt x="277839" y="2714095"/>
                      <a:pt x="280403" y="2701872"/>
                      <a:pt x="280818" y="2690807"/>
                    </a:cubicBezTo>
                    <a:cubicBezTo>
                      <a:pt x="281825" y="2671732"/>
                      <a:pt x="281468" y="2652630"/>
                      <a:pt x="281639" y="2633535"/>
                    </a:cubicBezTo>
                    <a:cubicBezTo>
                      <a:pt x="920848" y="2558890"/>
                      <a:pt x="1553998" y="2439146"/>
                      <a:pt x="2191000" y="2348164"/>
                    </a:cubicBezTo>
                    <a:cubicBezTo>
                      <a:pt x="2192257" y="2349785"/>
                      <a:pt x="2193978" y="2350978"/>
                      <a:pt x="2196065" y="2351293"/>
                    </a:cubicBezTo>
                    <a:cubicBezTo>
                      <a:pt x="2249014" y="2359365"/>
                      <a:pt x="2301478" y="2370216"/>
                      <a:pt x="2353984" y="2380732"/>
                    </a:cubicBezTo>
                    <a:cubicBezTo>
                      <a:pt x="2354198" y="2384982"/>
                      <a:pt x="2354056" y="2389547"/>
                      <a:pt x="2354163" y="2380768"/>
                    </a:cubicBezTo>
                    <a:cubicBezTo>
                      <a:pt x="2354170" y="2380768"/>
                      <a:pt x="2354177" y="2380768"/>
                      <a:pt x="2354184" y="2380768"/>
                    </a:cubicBezTo>
                    <a:cubicBezTo>
                      <a:pt x="2354470" y="2415072"/>
                      <a:pt x="2401804" y="2418808"/>
                      <a:pt x="2413156" y="2392091"/>
                    </a:cubicBezTo>
                    <a:cubicBezTo>
                      <a:pt x="2460890" y="2402278"/>
                      <a:pt x="2567296" y="2417222"/>
                      <a:pt x="2570040" y="2479001"/>
                    </a:cubicBezTo>
                    <a:cubicBezTo>
                      <a:pt x="2430115" y="2431646"/>
                      <a:pt x="2284118" y="2404521"/>
                      <a:pt x="2137736" y="2386497"/>
                    </a:cubicBezTo>
                    <a:cubicBezTo>
                      <a:pt x="2137471" y="2384354"/>
                      <a:pt x="2136557" y="2382325"/>
                      <a:pt x="2134871" y="2380868"/>
                    </a:cubicBezTo>
                    <a:cubicBezTo>
                      <a:pt x="2129442" y="2376167"/>
                      <a:pt x="2125584" y="2371495"/>
                      <a:pt x="2121891" y="2365723"/>
                    </a:cubicBezTo>
                    <a:cubicBezTo>
                      <a:pt x="2114418" y="2354429"/>
                      <a:pt x="2097924" y="2364159"/>
                      <a:pt x="2104260" y="2376031"/>
                    </a:cubicBezTo>
                    <a:cubicBezTo>
                      <a:pt x="2108789" y="2383111"/>
                      <a:pt x="2114061" y="2389790"/>
                      <a:pt x="2120426" y="2395305"/>
                    </a:cubicBezTo>
                    <a:cubicBezTo>
                      <a:pt x="2124384" y="2398742"/>
                      <a:pt x="2130163" y="2399334"/>
                      <a:pt x="2134250" y="2395870"/>
                    </a:cubicBezTo>
                    <a:cubicBezTo>
                      <a:pt x="2265359" y="2416622"/>
                      <a:pt x="2396411" y="2440175"/>
                      <a:pt x="2523169" y="2480373"/>
                    </a:cubicBezTo>
                    <a:cubicBezTo>
                      <a:pt x="2539443" y="2485409"/>
                      <a:pt x="2555502" y="2491289"/>
                      <a:pt x="2572061" y="2495118"/>
                    </a:cubicBezTo>
                    <a:cubicBezTo>
                      <a:pt x="2575240" y="2498747"/>
                      <a:pt x="2580912" y="2499961"/>
                      <a:pt x="2584899" y="2497511"/>
                    </a:cubicBezTo>
                    <a:cubicBezTo>
                      <a:pt x="2589378" y="2497389"/>
                      <a:pt x="2592685" y="2492160"/>
                      <a:pt x="2590107" y="2488738"/>
                    </a:cubicBezTo>
                    <a:close/>
                    <a:moveTo>
                      <a:pt x="300606" y="2762351"/>
                    </a:moveTo>
                    <a:cubicBezTo>
                      <a:pt x="348505" y="2784375"/>
                      <a:pt x="442245" y="2821116"/>
                      <a:pt x="433808" y="2885774"/>
                    </a:cubicBezTo>
                    <a:cubicBezTo>
                      <a:pt x="305742" y="2805764"/>
                      <a:pt x="165946" y="2746056"/>
                      <a:pt x="24264" y="2694628"/>
                    </a:cubicBezTo>
                    <a:cubicBezTo>
                      <a:pt x="18999" y="2686806"/>
                      <a:pt x="14692" y="2678162"/>
                      <a:pt x="12577" y="2668918"/>
                    </a:cubicBezTo>
                    <a:cubicBezTo>
                      <a:pt x="10734" y="2661260"/>
                      <a:pt x="9612" y="2650987"/>
                      <a:pt x="15706" y="2644837"/>
                    </a:cubicBezTo>
                    <a:cubicBezTo>
                      <a:pt x="19999" y="2640507"/>
                      <a:pt x="26493" y="2642808"/>
                      <a:pt x="32651" y="2644744"/>
                    </a:cubicBezTo>
                    <a:cubicBezTo>
                      <a:pt x="41116" y="2647401"/>
                      <a:pt x="49260" y="2651008"/>
                      <a:pt x="57304" y="2654723"/>
                    </a:cubicBezTo>
                    <a:cubicBezTo>
                      <a:pt x="107653" y="2678033"/>
                      <a:pt x="159603" y="2697772"/>
                      <a:pt x="209680" y="2721782"/>
                    </a:cubicBezTo>
                    <a:cubicBezTo>
                      <a:pt x="210895" y="2747871"/>
                      <a:pt x="243034" y="2762944"/>
                      <a:pt x="263551" y="2746621"/>
                    </a:cubicBezTo>
                    <a:cubicBezTo>
                      <a:pt x="275889" y="2751864"/>
                      <a:pt x="288290" y="2757007"/>
                      <a:pt x="300606" y="2762351"/>
                    </a:cubicBezTo>
                    <a:close/>
                    <a:moveTo>
                      <a:pt x="361456" y="14122"/>
                    </a:moveTo>
                    <a:cubicBezTo>
                      <a:pt x="967275" y="71558"/>
                      <a:pt x="1573901" y="121157"/>
                      <a:pt x="2178755" y="188265"/>
                    </a:cubicBezTo>
                    <a:cubicBezTo>
                      <a:pt x="2232583" y="194566"/>
                      <a:pt x="2286447" y="200767"/>
                      <a:pt x="2340032" y="208918"/>
                    </a:cubicBezTo>
                    <a:cubicBezTo>
                      <a:pt x="2319066" y="629792"/>
                      <a:pt x="2333932" y="1051787"/>
                      <a:pt x="2328631" y="1473061"/>
                    </a:cubicBezTo>
                    <a:cubicBezTo>
                      <a:pt x="1652011" y="1533605"/>
                      <a:pt x="972704" y="1558715"/>
                      <a:pt x="295327" y="1608828"/>
                    </a:cubicBezTo>
                    <a:cubicBezTo>
                      <a:pt x="296048" y="1074926"/>
                      <a:pt x="299106" y="540659"/>
                      <a:pt x="288962" y="6921"/>
                    </a:cubicBezTo>
                    <a:cubicBezTo>
                      <a:pt x="313179" y="8564"/>
                      <a:pt x="337311" y="11771"/>
                      <a:pt x="361456" y="14122"/>
                    </a:cubicBezTo>
                    <a:close/>
                    <a:moveTo>
                      <a:pt x="2248021" y="1513859"/>
                    </a:moveTo>
                    <a:cubicBezTo>
                      <a:pt x="2252371" y="1522925"/>
                      <a:pt x="2257651" y="1531576"/>
                      <a:pt x="2263151" y="1540020"/>
                    </a:cubicBezTo>
                    <a:cubicBezTo>
                      <a:pt x="1660626" y="1594005"/>
                      <a:pt x="1056050" y="1621687"/>
                      <a:pt x="452468" y="1661342"/>
                    </a:cubicBezTo>
                    <a:cubicBezTo>
                      <a:pt x="419492" y="1663228"/>
                      <a:pt x="386602" y="1666178"/>
                      <a:pt x="353634" y="1668100"/>
                    </a:cubicBezTo>
                    <a:cubicBezTo>
                      <a:pt x="350812" y="1668229"/>
                      <a:pt x="350805" y="1672372"/>
                      <a:pt x="353634" y="1672493"/>
                    </a:cubicBezTo>
                    <a:cubicBezTo>
                      <a:pt x="377344" y="1673551"/>
                      <a:pt x="401083" y="1673094"/>
                      <a:pt x="424800" y="1672629"/>
                    </a:cubicBezTo>
                    <a:cubicBezTo>
                      <a:pt x="773537" y="1661749"/>
                      <a:pt x="1121809" y="1639304"/>
                      <a:pt x="1470024" y="1617958"/>
                    </a:cubicBezTo>
                    <a:cubicBezTo>
                      <a:pt x="1738557" y="1599884"/>
                      <a:pt x="2007462" y="1584940"/>
                      <a:pt x="2275289" y="1558058"/>
                    </a:cubicBezTo>
                    <a:cubicBezTo>
                      <a:pt x="2284490" y="1571324"/>
                      <a:pt x="2293927" y="1584532"/>
                      <a:pt x="2301978" y="1598498"/>
                    </a:cubicBezTo>
                    <a:cubicBezTo>
                      <a:pt x="1661126" y="1656520"/>
                      <a:pt x="1017703" y="1683295"/>
                      <a:pt x="375744" y="1726900"/>
                    </a:cubicBezTo>
                    <a:cubicBezTo>
                      <a:pt x="358985" y="1697025"/>
                      <a:pt x="335818" y="1671108"/>
                      <a:pt x="320116" y="1640589"/>
                    </a:cubicBezTo>
                    <a:cubicBezTo>
                      <a:pt x="317372" y="1635289"/>
                      <a:pt x="314615" y="1629967"/>
                      <a:pt x="312465" y="1624387"/>
                    </a:cubicBezTo>
                    <a:cubicBezTo>
                      <a:pt x="311465" y="1621816"/>
                      <a:pt x="310607" y="1619237"/>
                      <a:pt x="308893" y="1617044"/>
                    </a:cubicBezTo>
                    <a:cubicBezTo>
                      <a:pt x="608937" y="1614193"/>
                      <a:pt x="908639" y="1593748"/>
                      <a:pt x="1208212" y="1577882"/>
                    </a:cubicBezTo>
                    <a:cubicBezTo>
                      <a:pt x="1554120" y="1557272"/>
                      <a:pt x="1900106" y="1536712"/>
                      <a:pt x="2245471" y="1508244"/>
                    </a:cubicBezTo>
                    <a:cubicBezTo>
                      <a:pt x="2246299" y="1510123"/>
                      <a:pt x="2247135" y="1512009"/>
                      <a:pt x="2248021" y="1513859"/>
                    </a:cubicBezTo>
                    <a:close/>
                    <a:moveTo>
                      <a:pt x="2026922" y="2352128"/>
                    </a:moveTo>
                    <a:cubicBezTo>
                      <a:pt x="1444713" y="2440497"/>
                      <a:pt x="863912" y="2537959"/>
                      <a:pt x="281654" y="2625863"/>
                    </a:cubicBezTo>
                    <a:cubicBezTo>
                      <a:pt x="281711" y="2607425"/>
                      <a:pt x="281768" y="2588987"/>
                      <a:pt x="281789" y="2570549"/>
                    </a:cubicBezTo>
                    <a:cubicBezTo>
                      <a:pt x="678582" y="2527122"/>
                      <a:pt x="1072002" y="2457084"/>
                      <a:pt x="1466523" y="2397106"/>
                    </a:cubicBezTo>
                    <a:cubicBezTo>
                      <a:pt x="1750330" y="2352993"/>
                      <a:pt x="2034844" y="2305794"/>
                      <a:pt x="2319337" y="2267475"/>
                    </a:cubicBezTo>
                    <a:cubicBezTo>
                      <a:pt x="2327645" y="2266425"/>
                      <a:pt x="2335953" y="2265418"/>
                      <a:pt x="2344269" y="2264453"/>
                    </a:cubicBezTo>
                    <a:cubicBezTo>
                      <a:pt x="2347462" y="2264089"/>
                      <a:pt x="2349869" y="2262560"/>
                      <a:pt x="2351491" y="2260496"/>
                    </a:cubicBezTo>
                    <a:cubicBezTo>
                      <a:pt x="2351434" y="2276676"/>
                      <a:pt x="2351355" y="2292850"/>
                      <a:pt x="2351234" y="2309030"/>
                    </a:cubicBezTo>
                    <a:cubicBezTo>
                      <a:pt x="2349619" y="2307523"/>
                      <a:pt x="2347305" y="2306666"/>
                      <a:pt x="2344262" y="2307023"/>
                    </a:cubicBezTo>
                    <a:cubicBezTo>
                      <a:pt x="2238184" y="2319774"/>
                      <a:pt x="2132585" y="2336327"/>
                      <a:pt x="2026922" y="2352128"/>
                    </a:cubicBezTo>
                    <a:close/>
                    <a:moveTo>
                      <a:pt x="2305664" y="2350285"/>
                    </a:moveTo>
                    <a:cubicBezTo>
                      <a:pt x="2287140" y="2346628"/>
                      <a:pt x="2268602" y="2343063"/>
                      <a:pt x="2250014" y="2339727"/>
                    </a:cubicBezTo>
                    <a:cubicBezTo>
                      <a:pt x="2273231" y="2336484"/>
                      <a:pt x="2296334" y="2333362"/>
                      <a:pt x="2319330" y="2330461"/>
                    </a:cubicBezTo>
                    <a:cubicBezTo>
                      <a:pt x="2327638" y="2329411"/>
                      <a:pt x="2335946" y="2328404"/>
                      <a:pt x="2344262" y="2327440"/>
                    </a:cubicBezTo>
                    <a:cubicBezTo>
                      <a:pt x="2347233" y="2327097"/>
                      <a:pt x="2349519" y="2325739"/>
                      <a:pt x="2351127" y="2323896"/>
                    </a:cubicBezTo>
                    <a:cubicBezTo>
                      <a:pt x="2351019" y="2335762"/>
                      <a:pt x="2350912" y="2347614"/>
                      <a:pt x="2351527" y="2359472"/>
                    </a:cubicBezTo>
                    <a:cubicBezTo>
                      <a:pt x="2336253" y="2356400"/>
                      <a:pt x="2320966" y="2353307"/>
                      <a:pt x="2305664" y="2350285"/>
                    </a:cubicBezTo>
                    <a:close/>
                    <a:moveTo>
                      <a:pt x="2353205" y="1648519"/>
                    </a:moveTo>
                    <a:cubicBezTo>
                      <a:pt x="2352205" y="1847787"/>
                      <a:pt x="2352141" y="2047062"/>
                      <a:pt x="2351548" y="2246329"/>
                    </a:cubicBezTo>
                    <a:cubicBezTo>
                      <a:pt x="2349927" y="2244629"/>
                      <a:pt x="2347505" y="2243651"/>
                      <a:pt x="2344276" y="2244022"/>
                    </a:cubicBezTo>
                    <a:cubicBezTo>
                      <a:pt x="2301042" y="2249016"/>
                      <a:pt x="2257922" y="2255124"/>
                      <a:pt x="2214831" y="2261274"/>
                    </a:cubicBezTo>
                    <a:cubicBezTo>
                      <a:pt x="2074471" y="2281427"/>
                      <a:pt x="1934367" y="2303244"/>
                      <a:pt x="1794257" y="2325032"/>
                    </a:cubicBezTo>
                    <a:cubicBezTo>
                      <a:pt x="1289887" y="2402942"/>
                      <a:pt x="786438" y="2486867"/>
                      <a:pt x="281789" y="2562855"/>
                    </a:cubicBezTo>
                    <a:cubicBezTo>
                      <a:pt x="282332" y="2250559"/>
                      <a:pt x="278625" y="1938341"/>
                      <a:pt x="281947" y="1626073"/>
                    </a:cubicBezTo>
                    <a:cubicBezTo>
                      <a:pt x="287562" y="1625916"/>
                      <a:pt x="293105" y="1622773"/>
                      <a:pt x="294777" y="1616636"/>
                    </a:cubicBezTo>
                    <a:cubicBezTo>
                      <a:pt x="296363" y="1616701"/>
                      <a:pt x="297956" y="1616744"/>
                      <a:pt x="299542" y="1616794"/>
                    </a:cubicBezTo>
                    <a:cubicBezTo>
                      <a:pt x="294512" y="1641518"/>
                      <a:pt x="347269" y="1703297"/>
                      <a:pt x="360192" y="1727950"/>
                    </a:cubicBezTo>
                    <a:cubicBezTo>
                      <a:pt x="358006" y="1728086"/>
                      <a:pt x="355834" y="1728215"/>
                      <a:pt x="353655" y="1728308"/>
                    </a:cubicBezTo>
                    <a:cubicBezTo>
                      <a:pt x="350834" y="1728436"/>
                      <a:pt x="350827" y="1732580"/>
                      <a:pt x="353655" y="1732701"/>
                    </a:cubicBezTo>
                    <a:cubicBezTo>
                      <a:pt x="356792" y="1732844"/>
                      <a:pt x="359935" y="1732951"/>
                      <a:pt x="363071" y="1733037"/>
                    </a:cubicBezTo>
                    <a:cubicBezTo>
                      <a:pt x="364271" y="1735208"/>
                      <a:pt x="365436" y="1737402"/>
                      <a:pt x="366550" y="1739623"/>
                    </a:cubicBezTo>
                    <a:cubicBezTo>
                      <a:pt x="370493" y="1747467"/>
                      <a:pt x="382080" y="1741059"/>
                      <a:pt x="379130" y="1733308"/>
                    </a:cubicBezTo>
                    <a:cubicBezTo>
                      <a:pt x="904689" y="1719478"/>
                      <a:pt x="1429461" y="1681430"/>
                      <a:pt x="1953998" y="1646747"/>
                    </a:cubicBezTo>
                    <a:cubicBezTo>
                      <a:pt x="2069177" y="1638153"/>
                      <a:pt x="2184470" y="1630417"/>
                      <a:pt x="2299292" y="1617829"/>
                    </a:cubicBezTo>
                    <a:cubicBezTo>
                      <a:pt x="2304242" y="1617251"/>
                      <a:pt x="2307214" y="1613736"/>
                      <a:pt x="2308186" y="1609850"/>
                    </a:cubicBezTo>
                    <a:cubicBezTo>
                      <a:pt x="2312608" y="1616844"/>
                      <a:pt x="2324037" y="1609871"/>
                      <a:pt x="2320008" y="1602013"/>
                    </a:cubicBezTo>
                    <a:cubicBezTo>
                      <a:pt x="2310857" y="1584132"/>
                      <a:pt x="2298834" y="1567909"/>
                      <a:pt x="2287319" y="1551464"/>
                    </a:cubicBezTo>
                    <a:cubicBezTo>
                      <a:pt x="2290176" y="1545099"/>
                      <a:pt x="2286719" y="1536748"/>
                      <a:pt x="2278325" y="1538298"/>
                    </a:cubicBezTo>
                    <a:cubicBezTo>
                      <a:pt x="2271588" y="1528190"/>
                      <a:pt x="2265216" y="1517817"/>
                      <a:pt x="2259758" y="1506958"/>
                    </a:cubicBezTo>
                    <a:cubicBezTo>
                      <a:pt x="2279818" y="1505165"/>
                      <a:pt x="2299863" y="1503272"/>
                      <a:pt x="2319901" y="1501201"/>
                    </a:cubicBezTo>
                    <a:cubicBezTo>
                      <a:pt x="2328038" y="1500365"/>
                      <a:pt x="2336168" y="1499486"/>
                      <a:pt x="2344283" y="1498550"/>
                    </a:cubicBezTo>
                    <a:cubicBezTo>
                      <a:pt x="2348698" y="1498043"/>
                      <a:pt x="2351970" y="1495871"/>
                      <a:pt x="2354141" y="1492964"/>
                    </a:cubicBezTo>
                    <a:cubicBezTo>
                      <a:pt x="2353741" y="1544827"/>
                      <a:pt x="2353456" y="1596684"/>
                      <a:pt x="2353205" y="1648519"/>
                    </a:cubicBezTo>
                    <a:close/>
                  </a:path>
                </a:pathLst>
              </a:custGeom>
              <a:solidFill>
                <a:srgbClr val="000000"/>
              </a:solidFill>
              <a:ln w="7144" cap="flat">
                <a:noFill/>
                <a:prstDash val="solid"/>
                <a:miter/>
              </a:ln>
            </p:spPr>
            <p:txBody>
              <a:bodyPr rtlCol="0" anchor="ctr"/>
              <a:lstStyle/>
              <a:p>
                <a:endParaRPr lang="es-MX"/>
              </a:p>
            </p:txBody>
          </p:sp>
          <p:grpSp>
            <p:nvGrpSpPr>
              <p:cNvPr id="19" name="Gráfico 2" descr="Aula con equipo de laboratorios">
                <a:extLst>
                  <a:ext uri="{FF2B5EF4-FFF2-40B4-BE49-F238E27FC236}">
                    <a16:creationId xmlns:a16="http://schemas.microsoft.com/office/drawing/2014/main" id="{5B924D97-F916-D244-7481-70ED0361CA24}"/>
                  </a:ext>
                </a:extLst>
              </p:cNvPr>
              <p:cNvGrpSpPr/>
              <p:nvPr/>
            </p:nvGrpSpPr>
            <p:grpSpPr>
              <a:xfrm>
                <a:off x="190837" y="3407116"/>
                <a:ext cx="2609540" cy="588661"/>
                <a:chOff x="190837" y="3407116"/>
                <a:chExt cx="2609540" cy="588661"/>
              </a:xfrm>
              <a:solidFill>
                <a:srgbClr val="000000"/>
              </a:solidFill>
            </p:grpSpPr>
            <p:sp>
              <p:nvSpPr>
                <p:cNvPr id="23" name="Forma libre: forma 22">
                  <a:extLst>
                    <a:ext uri="{FF2B5EF4-FFF2-40B4-BE49-F238E27FC236}">
                      <a16:creationId xmlns:a16="http://schemas.microsoft.com/office/drawing/2014/main" id="{8D02DF96-DF4A-95BA-42FB-BFE50D3A176C}"/>
                    </a:ext>
                  </a:extLst>
                </p:cNvPr>
                <p:cNvSpPr/>
                <p:nvPr/>
              </p:nvSpPr>
              <p:spPr>
                <a:xfrm>
                  <a:off x="539495" y="3897492"/>
                  <a:ext cx="105952" cy="98285"/>
                </a:xfrm>
                <a:custGeom>
                  <a:avLst/>
                  <a:gdLst>
                    <a:gd name="connsiteX0" fmla="*/ 95861 w 105952"/>
                    <a:gd name="connsiteY0" fmla="*/ 23789 h 98285"/>
                    <a:gd name="connsiteX1" fmla="*/ 92003 w 105952"/>
                    <a:gd name="connsiteY1" fmla="*/ 23411 h 98285"/>
                    <a:gd name="connsiteX2" fmla="*/ 75244 w 105952"/>
                    <a:gd name="connsiteY2" fmla="*/ 9316 h 98285"/>
                    <a:gd name="connsiteX3" fmla="*/ 71408 w 105952"/>
                    <a:gd name="connsiteY3" fmla="*/ 8130 h 98285"/>
                    <a:gd name="connsiteX4" fmla="*/ 65964 w 105952"/>
                    <a:gd name="connsiteY4" fmla="*/ 5001 h 98285"/>
                    <a:gd name="connsiteX5" fmla="*/ 26309 w 105952"/>
                    <a:gd name="connsiteY5" fmla="*/ 4530 h 98285"/>
                    <a:gd name="connsiteX6" fmla="*/ 10122 w 105952"/>
                    <a:gd name="connsiteY6" fmla="*/ 11738 h 98285"/>
                    <a:gd name="connsiteX7" fmla="*/ 28 w 105952"/>
                    <a:gd name="connsiteY7" fmla="*/ 43177 h 98285"/>
                    <a:gd name="connsiteX8" fmla="*/ 41090 w 105952"/>
                    <a:gd name="connsiteY8" fmla="*/ 97663 h 98285"/>
                    <a:gd name="connsiteX9" fmla="*/ 62128 w 105952"/>
                    <a:gd name="connsiteY9" fmla="*/ 96584 h 98285"/>
                    <a:gd name="connsiteX10" fmla="*/ 98568 w 105952"/>
                    <a:gd name="connsiteY10" fmla="*/ 74560 h 98285"/>
                    <a:gd name="connsiteX11" fmla="*/ 95861 w 105952"/>
                    <a:gd name="connsiteY11" fmla="*/ 23789 h 9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952" h="98285">
                      <a:moveTo>
                        <a:pt x="95861" y="23789"/>
                      </a:moveTo>
                      <a:cubicBezTo>
                        <a:pt x="94704" y="23061"/>
                        <a:pt x="93282" y="23010"/>
                        <a:pt x="92003" y="23411"/>
                      </a:cubicBezTo>
                      <a:cubicBezTo>
                        <a:pt x="87560" y="17631"/>
                        <a:pt x="81559" y="12966"/>
                        <a:pt x="75244" y="9316"/>
                      </a:cubicBezTo>
                      <a:cubicBezTo>
                        <a:pt x="73944" y="8566"/>
                        <a:pt x="72658" y="8194"/>
                        <a:pt x="71408" y="8130"/>
                      </a:cubicBezTo>
                      <a:cubicBezTo>
                        <a:pt x="69679" y="6980"/>
                        <a:pt x="67865" y="5930"/>
                        <a:pt x="65964" y="5001"/>
                      </a:cubicBezTo>
                      <a:cubicBezTo>
                        <a:pt x="52927" y="-1407"/>
                        <a:pt x="37982" y="-1757"/>
                        <a:pt x="26309" y="4530"/>
                      </a:cubicBezTo>
                      <a:cubicBezTo>
                        <a:pt x="20516" y="4722"/>
                        <a:pt x="14979" y="6909"/>
                        <a:pt x="10122" y="11738"/>
                      </a:cubicBezTo>
                      <a:cubicBezTo>
                        <a:pt x="2149" y="19646"/>
                        <a:pt x="-294" y="32347"/>
                        <a:pt x="28" y="43177"/>
                      </a:cubicBezTo>
                      <a:cubicBezTo>
                        <a:pt x="742" y="67080"/>
                        <a:pt x="15630" y="93905"/>
                        <a:pt x="41090" y="97663"/>
                      </a:cubicBezTo>
                      <a:cubicBezTo>
                        <a:pt x="48148" y="98706"/>
                        <a:pt x="55392" y="98499"/>
                        <a:pt x="62128" y="96584"/>
                      </a:cubicBezTo>
                      <a:cubicBezTo>
                        <a:pt x="76994" y="98184"/>
                        <a:pt x="91346" y="87526"/>
                        <a:pt x="98568" y="74560"/>
                      </a:cubicBezTo>
                      <a:cubicBezTo>
                        <a:pt x="106062" y="61115"/>
                        <a:pt x="111584" y="33626"/>
                        <a:pt x="95861" y="23789"/>
                      </a:cubicBezTo>
                      <a:close/>
                    </a:path>
                  </a:pathLst>
                </a:custGeom>
                <a:solidFill>
                  <a:srgbClr val="000000"/>
                </a:solidFill>
                <a:ln w="7144" cap="flat">
                  <a:noFill/>
                  <a:prstDash val="solid"/>
                  <a:miter/>
                </a:ln>
              </p:spPr>
              <p:txBody>
                <a:bodyPr rtlCol="0" anchor="ctr"/>
                <a:lstStyle/>
                <a:p>
                  <a:endParaRPr lang="es-MX"/>
                </a:p>
              </p:txBody>
            </p:sp>
            <p:sp>
              <p:nvSpPr>
                <p:cNvPr id="24" name="Forma libre: forma 23">
                  <a:extLst>
                    <a:ext uri="{FF2B5EF4-FFF2-40B4-BE49-F238E27FC236}">
                      <a16:creationId xmlns:a16="http://schemas.microsoft.com/office/drawing/2014/main" id="{1199E940-6B89-0C7E-0B9E-D3C1DEA24AB7}"/>
                    </a:ext>
                  </a:extLst>
                </p:cNvPr>
                <p:cNvSpPr/>
                <p:nvPr/>
              </p:nvSpPr>
              <p:spPr>
                <a:xfrm>
                  <a:off x="190837" y="3722034"/>
                  <a:ext cx="105949" cy="98285"/>
                </a:xfrm>
                <a:custGeom>
                  <a:avLst/>
                  <a:gdLst>
                    <a:gd name="connsiteX0" fmla="*/ 95861 w 105949"/>
                    <a:gd name="connsiteY0" fmla="*/ 23789 h 98285"/>
                    <a:gd name="connsiteX1" fmla="*/ 92003 w 105949"/>
                    <a:gd name="connsiteY1" fmla="*/ 23411 h 98285"/>
                    <a:gd name="connsiteX2" fmla="*/ 75244 w 105949"/>
                    <a:gd name="connsiteY2" fmla="*/ 9316 h 98285"/>
                    <a:gd name="connsiteX3" fmla="*/ 71408 w 105949"/>
                    <a:gd name="connsiteY3" fmla="*/ 8130 h 98285"/>
                    <a:gd name="connsiteX4" fmla="*/ 65964 w 105949"/>
                    <a:gd name="connsiteY4" fmla="*/ 5001 h 98285"/>
                    <a:gd name="connsiteX5" fmla="*/ 26309 w 105949"/>
                    <a:gd name="connsiteY5" fmla="*/ 4530 h 98285"/>
                    <a:gd name="connsiteX6" fmla="*/ 10122 w 105949"/>
                    <a:gd name="connsiteY6" fmla="*/ 11738 h 98285"/>
                    <a:gd name="connsiteX7" fmla="*/ 28 w 105949"/>
                    <a:gd name="connsiteY7" fmla="*/ 43178 h 98285"/>
                    <a:gd name="connsiteX8" fmla="*/ 41090 w 105949"/>
                    <a:gd name="connsiteY8" fmla="*/ 97663 h 98285"/>
                    <a:gd name="connsiteX9" fmla="*/ 62121 w 105949"/>
                    <a:gd name="connsiteY9" fmla="*/ 96584 h 98285"/>
                    <a:gd name="connsiteX10" fmla="*/ 98561 w 105949"/>
                    <a:gd name="connsiteY10" fmla="*/ 74560 h 98285"/>
                    <a:gd name="connsiteX11" fmla="*/ 95861 w 105949"/>
                    <a:gd name="connsiteY11" fmla="*/ 23789 h 9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949" h="98285">
                      <a:moveTo>
                        <a:pt x="95861" y="23789"/>
                      </a:moveTo>
                      <a:cubicBezTo>
                        <a:pt x="94704" y="23061"/>
                        <a:pt x="93282" y="23011"/>
                        <a:pt x="92003" y="23411"/>
                      </a:cubicBezTo>
                      <a:cubicBezTo>
                        <a:pt x="87553" y="17632"/>
                        <a:pt x="81559" y="12967"/>
                        <a:pt x="75244" y="9316"/>
                      </a:cubicBezTo>
                      <a:cubicBezTo>
                        <a:pt x="73944" y="8566"/>
                        <a:pt x="72658" y="8194"/>
                        <a:pt x="71408" y="8130"/>
                      </a:cubicBezTo>
                      <a:cubicBezTo>
                        <a:pt x="69679" y="6980"/>
                        <a:pt x="67865" y="5930"/>
                        <a:pt x="65964" y="5001"/>
                      </a:cubicBezTo>
                      <a:cubicBezTo>
                        <a:pt x="52927" y="-1407"/>
                        <a:pt x="37982" y="-1757"/>
                        <a:pt x="26309" y="4530"/>
                      </a:cubicBezTo>
                      <a:cubicBezTo>
                        <a:pt x="20516" y="4723"/>
                        <a:pt x="14979" y="6909"/>
                        <a:pt x="10122" y="11738"/>
                      </a:cubicBezTo>
                      <a:cubicBezTo>
                        <a:pt x="2149" y="19646"/>
                        <a:pt x="-294" y="32348"/>
                        <a:pt x="28" y="43178"/>
                      </a:cubicBezTo>
                      <a:cubicBezTo>
                        <a:pt x="742" y="67081"/>
                        <a:pt x="15629" y="93905"/>
                        <a:pt x="41090" y="97663"/>
                      </a:cubicBezTo>
                      <a:cubicBezTo>
                        <a:pt x="48148" y="98706"/>
                        <a:pt x="55392" y="98499"/>
                        <a:pt x="62121" y="96584"/>
                      </a:cubicBezTo>
                      <a:cubicBezTo>
                        <a:pt x="76987" y="98185"/>
                        <a:pt x="91339" y="87526"/>
                        <a:pt x="98561" y="74560"/>
                      </a:cubicBezTo>
                      <a:cubicBezTo>
                        <a:pt x="106062" y="61115"/>
                        <a:pt x="111577" y="33634"/>
                        <a:pt x="95861" y="23789"/>
                      </a:cubicBezTo>
                      <a:close/>
                    </a:path>
                  </a:pathLst>
                </a:custGeom>
                <a:solidFill>
                  <a:srgbClr val="000000"/>
                </a:solidFill>
                <a:ln w="7144" cap="flat">
                  <a:noFill/>
                  <a:prstDash val="solid"/>
                  <a:miter/>
                </a:ln>
              </p:spPr>
              <p:txBody>
                <a:bodyPr rtlCol="0" anchor="ctr"/>
                <a:lstStyle/>
                <a:p>
                  <a:endParaRPr lang="es-MX"/>
                </a:p>
              </p:txBody>
            </p:sp>
            <p:sp>
              <p:nvSpPr>
                <p:cNvPr id="25" name="Forma libre: forma 24">
                  <a:extLst>
                    <a:ext uri="{FF2B5EF4-FFF2-40B4-BE49-F238E27FC236}">
                      <a16:creationId xmlns:a16="http://schemas.microsoft.com/office/drawing/2014/main" id="{6F5D5B0F-8006-7F0E-2700-2708B7A8239D}"/>
                    </a:ext>
                  </a:extLst>
                </p:cNvPr>
                <p:cNvSpPr/>
                <p:nvPr/>
              </p:nvSpPr>
              <p:spPr>
                <a:xfrm>
                  <a:off x="2694428" y="3492598"/>
                  <a:ext cx="105948" cy="98285"/>
                </a:xfrm>
                <a:custGeom>
                  <a:avLst/>
                  <a:gdLst>
                    <a:gd name="connsiteX0" fmla="*/ 95861 w 105948"/>
                    <a:gd name="connsiteY0" fmla="*/ 23789 h 98285"/>
                    <a:gd name="connsiteX1" fmla="*/ 92003 w 105948"/>
                    <a:gd name="connsiteY1" fmla="*/ 23411 h 98285"/>
                    <a:gd name="connsiteX2" fmla="*/ 75244 w 105948"/>
                    <a:gd name="connsiteY2" fmla="*/ 9316 h 98285"/>
                    <a:gd name="connsiteX3" fmla="*/ 71408 w 105948"/>
                    <a:gd name="connsiteY3" fmla="*/ 8130 h 98285"/>
                    <a:gd name="connsiteX4" fmla="*/ 65964 w 105948"/>
                    <a:gd name="connsiteY4" fmla="*/ 5001 h 98285"/>
                    <a:gd name="connsiteX5" fmla="*/ 26309 w 105948"/>
                    <a:gd name="connsiteY5" fmla="*/ 4530 h 98285"/>
                    <a:gd name="connsiteX6" fmla="*/ 10122 w 105948"/>
                    <a:gd name="connsiteY6" fmla="*/ 11738 h 98285"/>
                    <a:gd name="connsiteX7" fmla="*/ 28 w 105948"/>
                    <a:gd name="connsiteY7" fmla="*/ 43177 h 98285"/>
                    <a:gd name="connsiteX8" fmla="*/ 41090 w 105948"/>
                    <a:gd name="connsiteY8" fmla="*/ 97663 h 98285"/>
                    <a:gd name="connsiteX9" fmla="*/ 62121 w 105948"/>
                    <a:gd name="connsiteY9" fmla="*/ 96584 h 98285"/>
                    <a:gd name="connsiteX10" fmla="*/ 98561 w 105948"/>
                    <a:gd name="connsiteY10" fmla="*/ 74560 h 98285"/>
                    <a:gd name="connsiteX11" fmla="*/ 95861 w 105948"/>
                    <a:gd name="connsiteY11" fmla="*/ 23789 h 9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948" h="98285">
                      <a:moveTo>
                        <a:pt x="95861" y="23789"/>
                      </a:moveTo>
                      <a:cubicBezTo>
                        <a:pt x="94704" y="23060"/>
                        <a:pt x="93282" y="23003"/>
                        <a:pt x="92003" y="23411"/>
                      </a:cubicBezTo>
                      <a:cubicBezTo>
                        <a:pt x="87560" y="17631"/>
                        <a:pt x="81559" y="12966"/>
                        <a:pt x="75244" y="9316"/>
                      </a:cubicBezTo>
                      <a:cubicBezTo>
                        <a:pt x="73944" y="8566"/>
                        <a:pt x="72658" y="8194"/>
                        <a:pt x="71408" y="8130"/>
                      </a:cubicBezTo>
                      <a:cubicBezTo>
                        <a:pt x="69679" y="6980"/>
                        <a:pt x="67865" y="5930"/>
                        <a:pt x="65964" y="5001"/>
                      </a:cubicBezTo>
                      <a:cubicBezTo>
                        <a:pt x="52927" y="-1407"/>
                        <a:pt x="37982" y="-1757"/>
                        <a:pt x="26309" y="4530"/>
                      </a:cubicBezTo>
                      <a:cubicBezTo>
                        <a:pt x="20516" y="4723"/>
                        <a:pt x="14979" y="6909"/>
                        <a:pt x="10122" y="11738"/>
                      </a:cubicBezTo>
                      <a:cubicBezTo>
                        <a:pt x="2149" y="19646"/>
                        <a:pt x="-294" y="32347"/>
                        <a:pt x="28" y="43177"/>
                      </a:cubicBezTo>
                      <a:cubicBezTo>
                        <a:pt x="742" y="67080"/>
                        <a:pt x="15629" y="93905"/>
                        <a:pt x="41090" y="97663"/>
                      </a:cubicBezTo>
                      <a:cubicBezTo>
                        <a:pt x="48141" y="98706"/>
                        <a:pt x="55392" y="98498"/>
                        <a:pt x="62121" y="96584"/>
                      </a:cubicBezTo>
                      <a:cubicBezTo>
                        <a:pt x="76987" y="98184"/>
                        <a:pt x="91339" y="87526"/>
                        <a:pt x="98561" y="74560"/>
                      </a:cubicBezTo>
                      <a:cubicBezTo>
                        <a:pt x="106062" y="61108"/>
                        <a:pt x="111577" y="33619"/>
                        <a:pt x="95861" y="23789"/>
                      </a:cubicBezTo>
                      <a:close/>
                    </a:path>
                  </a:pathLst>
                </a:custGeom>
                <a:solidFill>
                  <a:srgbClr val="000000"/>
                </a:solidFill>
                <a:ln w="7144" cap="flat">
                  <a:noFill/>
                  <a:prstDash val="solid"/>
                  <a:miter/>
                </a:ln>
              </p:spPr>
              <p:txBody>
                <a:bodyPr rtlCol="0" anchor="ctr"/>
                <a:lstStyle/>
                <a:p>
                  <a:endParaRPr lang="es-MX"/>
                </a:p>
              </p:txBody>
            </p:sp>
            <p:sp>
              <p:nvSpPr>
                <p:cNvPr id="26" name="Forma libre: forma 25">
                  <a:extLst>
                    <a:ext uri="{FF2B5EF4-FFF2-40B4-BE49-F238E27FC236}">
                      <a16:creationId xmlns:a16="http://schemas.microsoft.com/office/drawing/2014/main" id="{4D0E1B4C-25E0-0C91-F6E7-CE307B6EEF51}"/>
                    </a:ext>
                  </a:extLst>
                </p:cNvPr>
                <p:cNvSpPr/>
                <p:nvPr/>
              </p:nvSpPr>
              <p:spPr>
                <a:xfrm>
                  <a:off x="2307523" y="3407116"/>
                  <a:ext cx="105955" cy="98285"/>
                </a:xfrm>
                <a:custGeom>
                  <a:avLst/>
                  <a:gdLst>
                    <a:gd name="connsiteX0" fmla="*/ 95861 w 105955"/>
                    <a:gd name="connsiteY0" fmla="*/ 23789 h 98285"/>
                    <a:gd name="connsiteX1" fmla="*/ 92003 w 105955"/>
                    <a:gd name="connsiteY1" fmla="*/ 23411 h 98285"/>
                    <a:gd name="connsiteX2" fmla="*/ 75244 w 105955"/>
                    <a:gd name="connsiteY2" fmla="*/ 9316 h 98285"/>
                    <a:gd name="connsiteX3" fmla="*/ 71408 w 105955"/>
                    <a:gd name="connsiteY3" fmla="*/ 8130 h 98285"/>
                    <a:gd name="connsiteX4" fmla="*/ 65964 w 105955"/>
                    <a:gd name="connsiteY4" fmla="*/ 5001 h 98285"/>
                    <a:gd name="connsiteX5" fmla="*/ 26309 w 105955"/>
                    <a:gd name="connsiteY5" fmla="*/ 4530 h 98285"/>
                    <a:gd name="connsiteX6" fmla="*/ 10122 w 105955"/>
                    <a:gd name="connsiteY6" fmla="*/ 11738 h 98285"/>
                    <a:gd name="connsiteX7" fmla="*/ 28 w 105955"/>
                    <a:gd name="connsiteY7" fmla="*/ 43177 h 98285"/>
                    <a:gd name="connsiteX8" fmla="*/ 41090 w 105955"/>
                    <a:gd name="connsiteY8" fmla="*/ 97663 h 98285"/>
                    <a:gd name="connsiteX9" fmla="*/ 62128 w 105955"/>
                    <a:gd name="connsiteY9" fmla="*/ 96584 h 98285"/>
                    <a:gd name="connsiteX10" fmla="*/ 98568 w 105955"/>
                    <a:gd name="connsiteY10" fmla="*/ 74560 h 98285"/>
                    <a:gd name="connsiteX11" fmla="*/ 95861 w 105955"/>
                    <a:gd name="connsiteY11" fmla="*/ 23789 h 9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955" h="98285">
                      <a:moveTo>
                        <a:pt x="95861" y="23789"/>
                      </a:moveTo>
                      <a:cubicBezTo>
                        <a:pt x="94704" y="23060"/>
                        <a:pt x="93282" y="23011"/>
                        <a:pt x="92003" y="23411"/>
                      </a:cubicBezTo>
                      <a:cubicBezTo>
                        <a:pt x="87553" y="17631"/>
                        <a:pt x="81559" y="12966"/>
                        <a:pt x="75244" y="9316"/>
                      </a:cubicBezTo>
                      <a:cubicBezTo>
                        <a:pt x="73944" y="8566"/>
                        <a:pt x="72658" y="8194"/>
                        <a:pt x="71408" y="8130"/>
                      </a:cubicBezTo>
                      <a:cubicBezTo>
                        <a:pt x="69679" y="6980"/>
                        <a:pt x="67865" y="5930"/>
                        <a:pt x="65964" y="5001"/>
                      </a:cubicBezTo>
                      <a:cubicBezTo>
                        <a:pt x="52927" y="-1407"/>
                        <a:pt x="37982" y="-1757"/>
                        <a:pt x="26309" y="4530"/>
                      </a:cubicBezTo>
                      <a:cubicBezTo>
                        <a:pt x="20501" y="4723"/>
                        <a:pt x="14979" y="6909"/>
                        <a:pt x="10122" y="11738"/>
                      </a:cubicBezTo>
                      <a:cubicBezTo>
                        <a:pt x="2149" y="19646"/>
                        <a:pt x="-294" y="32347"/>
                        <a:pt x="28" y="43177"/>
                      </a:cubicBezTo>
                      <a:cubicBezTo>
                        <a:pt x="742" y="67080"/>
                        <a:pt x="15629" y="93905"/>
                        <a:pt x="41090" y="97663"/>
                      </a:cubicBezTo>
                      <a:cubicBezTo>
                        <a:pt x="48148" y="98706"/>
                        <a:pt x="55392" y="98498"/>
                        <a:pt x="62128" y="96584"/>
                      </a:cubicBezTo>
                      <a:cubicBezTo>
                        <a:pt x="76994" y="98184"/>
                        <a:pt x="91346" y="87526"/>
                        <a:pt x="98568" y="74560"/>
                      </a:cubicBezTo>
                      <a:cubicBezTo>
                        <a:pt x="106062" y="61115"/>
                        <a:pt x="111592" y="33626"/>
                        <a:pt x="95861" y="23789"/>
                      </a:cubicBezTo>
                      <a:close/>
                    </a:path>
                  </a:pathLst>
                </a:custGeom>
                <a:solidFill>
                  <a:srgbClr val="000000"/>
                </a:solidFill>
                <a:ln w="7144" cap="flat">
                  <a:noFill/>
                  <a:prstDash val="solid"/>
                  <a:miter/>
                </a:ln>
              </p:spPr>
              <p:txBody>
                <a:bodyPr rtlCol="0" anchor="ctr"/>
                <a:lstStyle/>
                <a:p>
                  <a:endParaRPr lang="es-MX"/>
                </a:p>
              </p:txBody>
            </p:sp>
          </p:grpSp>
          <p:grpSp>
            <p:nvGrpSpPr>
              <p:cNvPr id="20" name="Gráfico 2" descr="Aula con equipo de laboratorios">
                <a:extLst>
                  <a:ext uri="{FF2B5EF4-FFF2-40B4-BE49-F238E27FC236}">
                    <a16:creationId xmlns:a16="http://schemas.microsoft.com/office/drawing/2014/main" id="{730C709B-E528-B33C-640E-86B2D970C0FA}"/>
                  </a:ext>
                </a:extLst>
              </p:cNvPr>
              <p:cNvGrpSpPr/>
              <p:nvPr/>
            </p:nvGrpSpPr>
            <p:grpSpPr>
              <a:xfrm>
                <a:off x="2352230" y="1582041"/>
                <a:ext cx="117667" cy="293988"/>
                <a:chOff x="2352230" y="1582041"/>
                <a:chExt cx="117667" cy="293988"/>
              </a:xfrm>
              <a:solidFill>
                <a:srgbClr val="000000"/>
              </a:solidFill>
            </p:grpSpPr>
            <p:sp>
              <p:nvSpPr>
                <p:cNvPr id="21" name="Forma libre: forma 20">
                  <a:extLst>
                    <a:ext uri="{FF2B5EF4-FFF2-40B4-BE49-F238E27FC236}">
                      <a16:creationId xmlns:a16="http://schemas.microsoft.com/office/drawing/2014/main" id="{4145906C-E4C8-48A2-0FA5-F58A6457A7B1}"/>
                    </a:ext>
                  </a:extLst>
                </p:cNvPr>
                <p:cNvSpPr/>
                <p:nvPr/>
              </p:nvSpPr>
              <p:spPr>
                <a:xfrm>
                  <a:off x="2411822" y="1582041"/>
                  <a:ext cx="46323" cy="128827"/>
                </a:xfrm>
                <a:custGeom>
                  <a:avLst/>
                  <a:gdLst>
                    <a:gd name="connsiteX0" fmla="*/ 45940 w 46323"/>
                    <a:gd name="connsiteY0" fmla="*/ 103011 h 128827"/>
                    <a:gd name="connsiteX1" fmla="*/ 44526 w 46323"/>
                    <a:gd name="connsiteY1" fmla="*/ 84222 h 128827"/>
                    <a:gd name="connsiteX2" fmla="*/ 42383 w 46323"/>
                    <a:gd name="connsiteY2" fmla="*/ 66535 h 128827"/>
                    <a:gd name="connsiteX3" fmla="*/ 39225 w 46323"/>
                    <a:gd name="connsiteY3" fmla="*/ 48618 h 128827"/>
                    <a:gd name="connsiteX4" fmla="*/ 38053 w 46323"/>
                    <a:gd name="connsiteY4" fmla="*/ 47682 h 128827"/>
                    <a:gd name="connsiteX5" fmla="*/ 38039 w 46323"/>
                    <a:gd name="connsiteY5" fmla="*/ 47482 h 128827"/>
                    <a:gd name="connsiteX6" fmla="*/ 38496 w 46323"/>
                    <a:gd name="connsiteY6" fmla="*/ 45996 h 128827"/>
                    <a:gd name="connsiteX7" fmla="*/ 38689 w 46323"/>
                    <a:gd name="connsiteY7" fmla="*/ 8699 h 128827"/>
                    <a:gd name="connsiteX8" fmla="*/ 6400 w 46323"/>
                    <a:gd name="connsiteY8" fmla="*/ 1776 h 128827"/>
                    <a:gd name="connsiteX9" fmla="*/ 2670 w 46323"/>
                    <a:gd name="connsiteY9" fmla="*/ 5434 h 128827"/>
                    <a:gd name="connsiteX10" fmla="*/ 970 w 46323"/>
                    <a:gd name="connsiteY10" fmla="*/ 48890 h 128827"/>
                    <a:gd name="connsiteX11" fmla="*/ 1570 w 46323"/>
                    <a:gd name="connsiteY11" fmla="*/ 50590 h 128827"/>
                    <a:gd name="connsiteX12" fmla="*/ 5828 w 46323"/>
                    <a:gd name="connsiteY12" fmla="*/ 51990 h 128827"/>
                    <a:gd name="connsiteX13" fmla="*/ 6107 w 46323"/>
                    <a:gd name="connsiteY13" fmla="*/ 52254 h 128827"/>
                    <a:gd name="connsiteX14" fmla="*/ 5185 w 46323"/>
                    <a:gd name="connsiteY14" fmla="*/ 89380 h 128827"/>
                    <a:gd name="connsiteX15" fmla="*/ 9057 w 46323"/>
                    <a:gd name="connsiteY15" fmla="*/ 127464 h 128827"/>
                    <a:gd name="connsiteX16" fmla="*/ 12750 w 46323"/>
                    <a:gd name="connsiteY16" fmla="*/ 127464 h 128827"/>
                    <a:gd name="connsiteX17" fmla="*/ 13072 w 46323"/>
                    <a:gd name="connsiteY17" fmla="*/ 109304 h 128827"/>
                    <a:gd name="connsiteX18" fmla="*/ 11936 w 46323"/>
                    <a:gd name="connsiteY18" fmla="*/ 89380 h 128827"/>
                    <a:gd name="connsiteX19" fmla="*/ 11036 w 46323"/>
                    <a:gd name="connsiteY19" fmla="*/ 70421 h 128827"/>
                    <a:gd name="connsiteX20" fmla="*/ 9507 w 46323"/>
                    <a:gd name="connsiteY20" fmla="*/ 51361 h 128827"/>
                    <a:gd name="connsiteX21" fmla="*/ 9728 w 46323"/>
                    <a:gd name="connsiteY21" fmla="*/ 51083 h 128827"/>
                    <a:gd name="connsiteX22" fmla="*/ 35646 w 46323"/>
                    <a:gd name="connsiteY22" fmla="*/ 48839 h 128827"/>
                    <a:gd name="connsiteX23" fmla="*/ 36325 w 46323"/>
                    <a:gd name="connsiteY23" fmla="*/ 48740 h 128827"/>
                    <a:gd name="connsiteX24" fmla="*/ 36503 w 46323"/>
                    <a:gd name="connsiteY24" fmla="*/ 48954 h 128827"/>
                    <a:gd name="connsiteX25" fmla="*/ 37053 w 46323"/>
                    <a:gd name="connsiteY25" fmla="*/ 65442 h 128827"/>
                    <a:gd name="connsiteX26" fmla="*/ 38761 w 46323"/>
                    <a:gd name="connsiteY26" fmla="*/ 84230 h 128827"/>
                    <a:gd name="connsiteX27" fmla="*/ 40018 w 46323"/>
                    <a:gd name="connsiteY27" fmla="*/ 101918 h 128827"/>
                    <a:gd name="connsiteX28" fmla="*/ 41247 w 46323"/>
                    <a:gd name="connsiteY28" fmla="*/ 119991 h 128827"/>
                    <a:gd name="connsiteX29" fmla="*/ 45040 w 46323"/>
                    <a:gd name="connsiteY29" fmla="*/ 119991 h 128827"/>
                    <a:gd name="connsiteX30" fmla="*/ 45940 w 46323"/>
                    <a:gd name="connsiteY30" fmla="*/ 103011 h 1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6323" h="128827">
                      <a:moveTo>
                        <a:pt x="45940" y="103011"/>
                      </a:moveTo>
                      <a:cubicBezTo>
                        <a:pt x="45647" y="96738"/>
                        <a:pt x="45133" y="90473"/>
                        <a:pt x="44526" y="84222"/>
                      </a:cubicBezTo>
                      <a:cubicBezTo>
                        <a:pt x="43947" y="78307"/>
                        <a:pt x="43161" y="72428"/>
                        <a:pt x="42383" y="66535"/>
                      </a:cubicBezTo>
                      <a:cubicBezTo>
                        <a:pt x="41611" y="60677"/>
                        <a:pt x="41397" y="54162"/>
                        <a:pt x="39225" y="48618"/>
                      </a:cubicBezTo>
                      <a:cubicBezTo>
                        <a:pt x="39032" y="48125"/>
                        <a:pt x="38553" y="47789"/>
                        <a:pt x="38053" y="47682"/>
                      </a:cubicBezTo>
                      <a:cubicBezTo>
                        <a:pt x="38003" y="47675"/>
                        <a:pt x="37996" y="47539"/>
                        <a:pt x="38039" y="47482"/>
                      </a:cubicBezTo>
                      <a:cubicBezTo>
                        <a:pt x="38311" y="47046"/>
                        <a:pt x="38482" y="46532"/>
                        <a:pt x="38496" y="45996"/>
                      </a:cubicBezTo>
                      <a:cubicBezTo>
                        <a:pt x="38754" y="33688"/>
                        <a:pt x="40832" y="20922"/>
                        <a:pt x="38689" y="8699"/>
                      </a:cubicBezTo>
                      <a:cubicBezTo>
                        <a:pt x="36282" y="-5096"/>
                        <a:pt x="15929" y="1605"/>
                        <a:pt x="6400" y="1776"/>
                      </a:cubicBezTo>
                      <a:cubicBezTo>
                        <a:pt x="4364" y="1812"/>
                        <a:pt x="2699" y="3405"/>
                        <a:pt x="2670" y="5434"/>
                      </a:cubicBezTo>
                      <a:cubicBezTo>
                        <a:pt x="2435" y="19679"/>
                        <a:pt x="-1880" y="34731"/>
                        <a:pt x="970" y="48890"/>
                      </a:cubicBezTo>
                      <a:cubicBezTo>
                        <a:pt x="1113" y="49582"/>
                        <a:pt x="1270" y="50033"/>
                        <a:pt x="1570" y="50590"/>
                      </a:cubicBezTo>
                      <a:cubicBezTo>
                        <a:pt x="2478" y="51983"/>
                        <a:pt x="4221" y="52376"/>
                        <a:pt x="5828" y="51990"/>
                      </a:cubicBezTo>
                      <a:cubicBezTo>
                        <a:pt x="5999" y="51954"/>
                        <a:pt x="6149" y="52083"/>
                        <a:pt x="6107" y="52254"/>
                      </a:cubicBezTo>
                      <a:cubicBezTo>
                        <a:pt x="3585" y="63991"/>
                        <a:pt x="4835" y="77536"/>
                        <a:pt x="5185" y="89380"/>
                      </a:cubicBezTo>
                      <a:cubicBezTo>
                        <a:pt x="5542" y="101475"/>
                        <a:pt x="4306" y="116127"/>
                        <a:pt x="9057" y="127464"/>
                      </a:cubicBezTo>
                      <a:cubicBezTo>
                        <a:pt x="9714" y="129035"/>
                        <a:pt x="12286" y="129514"/>
                        <a:pt x="12750" y="127464"/>
                      </a:cubicBezTo>
                      <a:cubicBezTo>
                        <a:pt x="14129" y="121420"/>
                        <a:pt x="13500" y="115434"/>
                        <a:pt x="13072" y="109304"/>
                      </a:cubicBezTo>
                      <a:cubicBezTo>
                        <a:pt x="12607" y="102668"/>
                        <a:pt x="12236" y="96031"/>
                        <a:pt x="11936" y="89380"/>
                      </a:cubicBezTo>
                      <a:cubicBezTo>
                        <a:pt x="11657" y="83058"/>
                        <a:pt x="11293" y="76736"/>
                        <a:pt x="11036" y="70421"/>
                      </a:cubicBezTo>
                      <a:cubicBezTo>
                        <a:pt x="10778" y="64134"/>
                        <a:pt x="10928" y="57526"/>
                        <a:pt x="9507" y="51361"/>
                      </a:cubicBezTo>
                      <a:cubicBezTo>
                        <a:pt x="9478" y="51218"/>
                        <a:pt x="9578" y="51090"/>
                        <a:pt x="9728" y="51083"/>
                      </a:cubicBezTo>
                      <a:cubicBezTo>
                        <a:pt x="18344" y="50890"/>
                        <a:pt x="27159" y="48868"/>
                        <a:pt x="35646" y="48839"/>
                      </a:cubicBezTo>
                      <a:cubicBezTo>
                        <a:pt x="35882" y="48839"/>
                        <a:pt x="36110" y="48804"/>
                        <a:pt x="36325" y="48740"/>
                      </a:cubicBezTo>
                      <a:cubicBezTo>
                        <a:pt x="36403" y="48718"/>
                        <a:pt x="36517" y="48854"/>
                        <a:pt x="36503" y="48954"/>
                      </a:cubicBezTo>
                      <a:cubicBezTo>
                        <a:pt x="35610" y="54383"/>
                        <a:pt x="36560" y="59998"/>
                        <a:pt x="37053" y="65442"/>
                      </a:cubicBezTo>
                      <a:cubicBezTo>
                        <a:pt x="37618" y="71707"/>
                        <a:pt x="38182" y="77972"/>
                        <a:pt x="38761" y="84230"/>
                      </a:cubicBezTo>
                      <a:cubicBezTo>
                        <a:pt x="39304" y="90109"/>
                        <a:pt x="39761" y="96010"/>
                        <a:pt x="40018" y="101918"/>
                      </a:cubicBezTo>
                      <a:cubicBezTo>
                        <a:pt x="40282" y="107847"/>
                        <a:pt x="39461" y="114276"/>
                        <a:pt x="41247" y="119991"/>
                      </a:cubicBezTo>
                      <a:cubicBezTo>
                        <a:pt x="41847" y="121934"/>
                        <a:pt x="44376" y="121784"/>
                        <a:pt x="45040" y="119991"/>
                      </a:cubicBezTo>
                      <a:cubicBezTo>
                        <a:pt x="47005" y="114641"/>
                        <a:pt x="46197" y="108604"/>
                        <a:pt x="45940" y="103011"/>
                      </a:cubicBezTo>
                      <a:close/>
                    </a:path>
                  </a:pathLst>
                </a:custGeom>
                <a:solidFill>
                  <a:srgbClr val="000000"/>
                </a:solidFill>
                <a:ln w="7144" cap="flat">
                  <a:noFill/>
                  <a:prstDash val="solid"/>
                  <a:miter/>
                </a:ln>
              </p:spPr>
              <p:txBody>
                <a:bodyPr rtlCol="0" anchor="ctr"/>
                <a:lstStyle/>
                <a:p>
                  <a:endParaRPr lang="es-MX"/>
                </a:p>
              </p:txBody>
            </p:sp>
            <p:sp>
              <p:nvSpPr>
                <p:cNvPr id="22" name="Forma libre: forma 21">
                  <a:extLst>
                    <a:ext uri="{FF2B5EF4-FFF2-40B4-BE49-F238E27FC236}">
                      <a16:creationId xmlns:a16="http://schemas.microsoft.com/office/drawing/2014/main" id="{2365F7D3-8F86-2610-3618-7C5E0FA9C801}"/>
                    </a:ext>
                  </a:extLst>
                </p:cNvPr>
                <p:cNvSpPr/>
                <p:nvPr/>
              </p:nvSpPr>
              <p:spPr>
                <a:xfrm>
                  <a:off x="2352230" y="1701286"/>
                  <a:ext cx="117667" cy="174742"/>
                </a:xfrm>
                <a:custGeom>
                  <a:avLst/>
                  <a:gdLst>
                    <a:gd name="connsiteX0" fmla="*/ 117498 w 117667"/>
                    <a:gd name="connsiteY0" fmla="*/ 159130 h 174742"/>
                    <a:gd name="connsiteX1" fmla="*/ 117298 w 117667"/>
                    <a:gd name="connsiteY1" fmla="*/ 158080 h 174742"/>
                    <a:gd name="connsiteX2" fmla="*/ 116083 w 117667"/>
                    <a:gd name="connsiteY2" fmla="*/ 146478 h 174742"/>
                    <a:gd name="connsiteX3" fmla="*/ 113876 w 117667"/>
                    <a:gd name="connsiteY3" fmla="*/ 110767 h 174742"/>
                    <a:gd name="connsiteX4" fmla="*/ 112154 w 117667"/>
                    <a:gd name="connsiteY4" fmla="*/ 6847 h 174742"/>
                    <a:gd name="connsiteX5" fmla="*/ 106118 w 117667"/>
                    <a:gd name="connsiteY5" fmla="*/ 810 h 174742"/>
                    <a:gd name="connsiteX6" fmla="*/ 62648 w 117667"/>
                    <a:gd name="connsiteY6" fmla="*/ 3 h 174742"/>
                    <a:gd name="connsiteX7" fmla="*/ 38016 w 117667"/>
                    <a:gd name="connsiteY7" fmla="*/ 160 h 174742"/>
                    <a:gd name="connsiteX8" fmla="*/ 9027 w 117667"/>
                    <a:gd name="connsiteY8" fmla="*/ 1460 h 174742"/>
                    <a:gd name="connsiteX9" fmla="*/ 6034 w 117667"/>
                    <a:gd name="connsiteY9" fmla="*/ 3453 h 174742"/>
                    <a:gd name="connsiteX10" fmla="*/ 4012 w 117667"/>
                    <a:gd name="connsiteY10" fmla="*/ 4903 h 174742"/>
                    <a:gd name="connsiteX11" fmla="*/ 847 w 117667"/>
                    <a:gd name="connsiteY11" fmla="*/ 33571 h 174742"/>
                    <a:gd name="connsiteX12" fmla="*/ 1062 w 117667"/>
                    <a:gd name="connsiteY12" fmla="*/ 38593 h 174742"/>
                    <a:gd name="connsiteX13" fmla="*/ 490 w 117667"/>
                    <a:gd name="connsiteY13" fmla="*/ 47037 h 174742"/>
                    <a:gd name="connsiteX14" fmla="*/ 705 w 117667"/>
                    <a:gd name="connsiteY14" fmla="*/ 88335 h 174742"/>
                    <a:gd name="connsiteX15" fmla="*/ 10349 w 117667"/>
                    <a:gd name="connsiteY15" fmla="*/ 166531 h 174742"/>
                    <a:gd name="connsiteX16" fmla="*/ 18007 w 117667"/>
                    <a:gd name="connsiteY16" fmla="*/ 172360 h 174742"/>
                    <a:gd name="connsiteX17" fmla="*/ 63713 w 117667"/>
                    <a:gd name="connsiteY17" fmla="*/ 174660 h 174742"/>
                    <a:gd name="connsiteX18" fmla="*/ 85608 w 117667"/>
                    <a:gd name="connsiteY18" fmla="*/ 173775 h 174742"/>
                    <a:gd name="connsiteX19" fmla="*/ 108840 w 117667"/>
                    <a:gd name="connsiteY19" fmla="*/ 171767 h 174742"/>
                    <a:gd name="connsiteX20" fmla="*/ 112926 w 117667"/>
                    <a:gd name="connsiteY20" fmla="*/ 167245 h 174742"/>
                    <a:gd name="connsiteX21" fmla="*/ 117498 w 117667"/>
                    <a:gd name="connsiteY21" fmla="*/ 159130 h 174742"/>
                    <a:gd name="connsiteX22" fmla="*/ 62648 w 117667"/>
                    <a:gd name="connsiteY22" fmla="*/ 13054 h 174742"/>
                    <a:gd name="connsiteX23" fmla="*/ 100124 w 117667"/>
                    <a:gd name="connsiteY23" fmla="*/ 12819 h 174742"/>
                    <a:gd name="connsiteX24" fmla="*/ 103189 w 117667"/>
                    <a:gd name="connsiteY24" fmla="*/ 111624 h 174742"/>
                    <a:gd name="connsiteX25" fmla="*/ 104275 w 117667"/>
                    <a:gd name="connsiteY25" fmla="*/ 147000 h 174742"/>
                    <a:gd name="connsiteX26" fmla="*/ 104367 w 117667"/>
                    <a:gd name="connsiteY26" fmla="*/ 153572 h 174742"/>
                    <a:gd name="connsiteX27" fmla="*/ 70156 w 117667"/>
                    <a:gd name="connsiteY27" fmla="*/ 153258 h 174742"/>
                    <a:gd name="connsiteX28" fmla="*/ 36630 w 117667"/>
                    <a:gd name="connsiteY28" fmla="*/ 151257 h 174742"/>
                    <a:gd name="connsiteX29" fmla="*/ 36238 w 117667"/>
                    <a:gd name="connsiteY29" fmla="*/ 81606 h 174742"/>
                    <a:gd name="connsiteX30" fmla="*/ 35495 w 117667"/>
                    <a:gd name="connsiteY30" fmla="*/ 44237 h 174742"/>
                    <a:gd name="connsiteX31" fmla="*/ 33845 w 117667"/>
                    <a:gd name="connsiteY31" fmla="*/ 13326 h 174742"/>
                    <a:gd name="connsiteX32" fmla="*/ 37995 w 117667"/>
                    <a:gd name="connsiteY32" fmla="*/ 13262 h 174742"/>
                    <a:gd name="connsiteX33" fmla="*/ 62648 w 117667"/>
                    <a:gd name="connsiteY33" fmla="*/ 13054 h 174742"/>
                    <a:gd name="connsiteX34" fmla="*/ 16742 w 117667"/>
                    <a:gd name="connsiteY34" fmla="*/ 87278 h 174742"/>
                    <a:gd name="connsiteX35" fmla="*/ 15178 w 117667"/>
                    <a:gd name="connsiteY35" fmla="*/ 58882 h 174742"/>
                    <a:gd name="connsiteX36" fmla="*/ 21129 w 117667"/>
                    <a:gd name="connsiteY36" fmla="*/ 60353 h 174742"/>
                    <a:gd name="connsiteX37" fmla="*/ 20793 w 117667"/>
                    <a:gd name="connsiteY37" fmla="*/ 81592 h 174742"/>
                    <a:gd name="connsiteX38" fmla="*/ 20436 w 117667"/>
                    <a:gd name="connsiteY38" fmla="*/ 128576 h 174742"/>
                    <a:gd name="connsiteX39" fmla="*/ 16742 w 117667"/>
                    <a:gd name="connsiteY39" fmla="*/ 87278 h 174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7667" h="174742">
                      <a:moveTo>
                        <a:pt x="117498" y="159130"/>
                      </a:moveTo>
                      <a:cubicBezTo>
                        <a:pt x="117426" y="158780"/>
                        <a:pt x="117355" y="158437"/>
                        <a:pt x="117298" y="158080"/>
                      </a:cubicBezTo>
                      <a:cubicBezTo>
                        <a:pt x="117148" y="157244"/>
                        <a:pt x="116405" y="149879"/>
                        <a:pt x="116083" y="146478"/>
                      </a:cubicBezTo>
                      <a:cubicBezTo>
                        <a:pt x="114976" y="134563"/>
                        <a:pt x="114254" y="122725"/>
                        <a:pt x="113876" y="110767"/>
                      </a:cubicBezTo>
                      <a:cubicBezTo>
                        <a:pt x="112797" y="76141"/>
                        <a:pt x="112083" y="41487"/>
                        <a:pt x="112154" y="6847"/>
                      </a:cubicBezTo>
                      <a:cubicBezTo>
                        <a:pt x="112161" y="3518"/>
                        <a:pt x="109375" y="896"/>
                        <a:pt x="106118" y="810"/>
                      </a:cubicBezTo>
                      <a:cubicBezTo>
                        <a:pt x="91616" y="410"/>
                        <a:pt x="77171" y="-40"/>
                        <a:pt x="62648" y="3"/>
                      </a:cubicBezTo>
                      <a:cubicBezTo>
                        <a:pt x="54433" y="31"/>
                        <a:pt x="46225" y="103"/>
                        <a:pt x="38016" y="160"/>
                      </a:cubicBezTo>
                      <a:cubicBezTo>
                        <a:pt x="28379" y="231"/>
                        <a:pt x="18485" y="-476"/>
                        <a:pt x="9027" y="1460"/>
                      </a:cubicBezTo>
                      <a:cubicBezTo>
                        <a:pt x="7698" y="1732"/>
                        <a:pt x="6705" y="2475"/>
                        <a:pt x="6034" y="3453"/>
                      </a:cubicBezTo>
                      <a:cubicBezTo>
                        <a:pt x="5184" y="3553"/>
                        <a:pt x="4319" y="4096"/>
                        <a:pt x="4012" y="4903"/>
                      </a:cubicBezTo>
                      <a:cubicBezTo>
                        <a:pt x="469" y="14226"/>
                        <a:pt x="462" y="23720"/>
                        <a:pt x="847" y="33571"/>
                      </a:cubicBezTo>
                      <a:cubicBezTo>
                        <a:pt x="912" y="35236"/>
                        <a:pt x="983" y="36915"/>
                        <a:pt x="1062" y="38593"/>
                      </a:cubicBezTo>
                      <a:cubicBezTo>
                        <a:pt x="826" y="41479"/>
                        <a:pt x="654" y="44323"/>
                        <a:pt x="490" y="47037"/>
                      </a:cubicBezTo>
                      <a:cubicBezTo>
                        <a:pt x="-331" y="60796"/>
                        <a:pt x="-24" y="74577"/>
                        <a:pt x="705" y="88335"/>
                      </a:cubicBezTo>
                      <a:cubicBezTo>
                        <a:pt x="2083" y="114267"/>
                        <a:pt x="2948" y="141485"/>
                        <a:pt x="10349" y="166531"/>
                      </a:cubicBezTo>
                      <a:cubicBezTo>
                        <a:pt x="11449" y="170253"/>
                        <a:pt x="14414" y="171896"/>
                        <a:pt x="18007" y="172360"/>
                      </a:cubicBezTo>
                      <a:cubicBezTo>
                        <a:pt x="33123" y="174325"/>
                        <a:pt x="48489" y="174996"/>
                        <a:pt x="63713" y="174660"/>
                      </a:cubicBezTo>
                      <a:cubicBezTo>
                        <a:pt x="71020" y="174496"/>
                        <a:pt x="78307" y="174139"/>
                        <a:pt x="85608" y="173775"/>
                      </a:cubicBezTo>
                      <a:cubicBezTo>
                        <a:pt x="92766" y="173424"/>
                        <a:pt x="102182" y="174525"/>
                        <a:pt x="108840" y="171767"/>
                      </a:cubicBezTo>
                      <a:cubicBezTo>
                        <a:pt x="111040" y="170853"/>
                        <a:pt x="112426" y="169124"/>
                        <a:pt x="112926" y="167245"/>
                      </a:cubicBezTo>
                      <a:cubicBezTo>
                        <a:pt x="116312" y="166088"/>
                        <a:pt x="118277" y="163138"/>
                        <a:pt x="117498" y="159130"/>
                      </a:cubicBezTo>
                      <a:close/>
                      <a:moveTo>
                        <a:pt x="62648" y="13054"/>
                      </a:moveTo>
                      <a:cubicBezTo>
                        <a:pt x="75128" y="12962"/>
                        <a:pt x="87644" y="12697"/>
                        <a:pt x="100124" y="12819"/>
                      </a:cubicBezTo>
                      <a:cubicBezTo>
                        <a:pt x="100353" y="45773"/>
                        <a:pt x="101503" y="78706"/>
                        <a:pt x="103189" y="111624"/>
                      </a:cubicBezTo>
                      <a:cubicBezTo>
                        <a:pt x="103796" y="123440"/>
                        <a:pt x="104146" y="135177"/>
                        <a:pt x="104275" y="147000"/>
                      </a:cubicBezTo>
                      <a:cubicBezTo>
                        <a:pt x="104296" y="149193"/>
                        <a:pt x="104339" y="151379"/>
                        <a:pt x="104367" y="153572"/>
                      </a:cubicBezTo>
                      <a:cubicBezTo>
                        <a:pt x="93066" y="152851"/>
                        <a:pt x="81379" y="153586"/>
                        <a:pt x="70156" y="153258"/>
                      </a:cubicBezTo>
                      <a:cubicBezTo>
                        <a:pt x="58919" y="152929"/>
                        <a:pt x="47789" y="152165"/>
                        <a:pt x="36630" y="151257"/>
                      </a:cubicBezTo>
                      <a:cubicBezTo>
                        <a:pt x="36688" y="128040"/>
                        <a:pt x="36445" y="104823"/>
                        <a:pt x="36238" y="81606"/>
                      </a:cubicBezTo>
                      <a:cubicBezTo>
                        <a:pt x="36130" y="69147"/>
                        <a:pt x="35852" y="56688"/>
                        <a:pt x="35495" y="44237"/>
                      </a:cubicBezTo>
                      <a:cubicBezTo>
                        <a:pt x="35195" y="34014"/>
                        <a:pt x="35309" y="23513"/>
                        <a:pt x="33845" y="13326"/>
                      </a:cubicBezTo>
                      <a:cubicBezTo>
                        <a:pt x="35237" y="13297"/>
                        <a:pt x="36623" y="13269"/>
                        <a:pt x="37995" y="13262"/>
                      </a:cubicBezTo>
                      <a:cubicBezTo>
                        <a:pt x="46217" y="13190"/>
                        <a:pt x="54433" y="13119"/>
                        <a:pt x="62648" y="13054"/>
                      </a:cubicBezTo>
                      <a:close/>
                      <a:moveTo>
                        <a:pt x="16742" y="87278"/>
                      </a:moveTo>
                      <a:cubicBezTo>
                        <a:pt x="16157" y="77820"/>
                        <a:pt x="15585" y="68354"/>
                        <a:pt x="15178" y="58882"/>
                      </a:cubicBezTo>
                      <a:cubicBezTo>
                        <a:pt x="16600" y="60368"/>
                        <a:pt x="19028" y="60853"/>
                        <a:pt x="21129" y="60353"/>
                      </a:cubicBezTo>
                      <a:cubicBezTo>
                        <a:pt x="20971" y="67433"/>
                        <a:pt x="20857" y="74512"/>
                        <a:pt x="20793" y="81592"/>
                      </a:cubicBezTo>
                      <a:cubicBezTo>
                        <a:pt x="20650" y="97251"/>
                        <a:pt x="20507" y="112917"/>
                        <a:pt x="20436" y="128576"/>
                      </a:cubicBezTo>
                      <a:cubicBezTo>
                        <a:pt x="18771" y="114889"/>
                        <a:pt x="17607" y="101144"/>
                        <a:pt x="16742" y="87278"/>
                      </a:cubicBezTo>
                      <a:close/>
                    </a:path>
                  </a:pathLst>
                </a:custGeom>
                <a:solidFill>
                  <a:srgbClr val="000000"/>
                </a:solidFill>
                <a:ln w="7144" cap="flat">
                  <a:noFill/>
                  <a:prstDash val="solid"/>
                  <a:miter/>
                </a:ln>
              </p:spPr>
              <p:txBody>
                <a:bodyPr rtlCol="0" anchor="ctr"/>
                <a:lstStyle/>
                <a:p>
                  <a:endParaRPr lang="es-MX"/>
                </a:p>
              </p:txBody>
            </p:sp>
          </p:grpSp>
        </p:grpSp>
        <p:grpSp>
          <p:nvGrpSpPr>
            <p:cNvPr id="14" name="Gráfico 2" descr="Aula con equipo de laboratorios">
              <a:extLst>
                <a:ext uri="{FF2B5EF4-FFF2-40B4-BE49-F238E27FC236}">
                  <a16:creationId xmlns:a16="http://schemas.microsoft.com/office/drawing/2014/main" id="{EAF238DA-7F41-9931-6CC0-E04128CBA7A8}"/>
                </a:ext>
              </a:extLst>
            </p:cNvPr>
            <p:cNvGrpSpPr/>
            <p:nvPr/>
          </p:nvGrpSpPr>
          <p:grpSpPr>
            <a:xfrm>
              <a:off x="2389620" y="1280824"/>
              <a:ext cx="35840" cy="274747"/>
              <a:chOff x="2389620" y="1280824"/>
              <a:chExt cx="35840" cy="274747"/>
            </a:xfrm>
            <a:solidFill>
              <a:srgbClr val="000000"/>
            </a:solidFill>
          </p:grpSpPr>
          <p:sp>
            <p:nvSpPr>
              <p:cNvPr id="15" name="Forma libre: forma 14">
                <a:extLst>
                  <a:ext uri="{FF2B5EF4-FFF2-40B4-BE49-F238E27FC236}">
                    <a16:creationId xmlns:a16="http://schemas.microsoft.com/office/drawing/2014/main" id="{BD618FDB-BBD3-9F9A-F53E-F3B743986B78}"/>
                  </a:ext>
                </a:extLst>
              </p:cNvPr>
              <p:cNvSpPr/>
              <p:nvPr/>
            </p:nvSpPr>
            <p:spPr>
              <a:xfrm>
                <a:off x="2389639" y="1280824"/>
                <a:ext cx="35809" cy="36319"/>
              </a:xfrm>
              <a:custGeom>
                <a:avLst/>
                <a:gdLst>
                  <a:gd name="connsiteX0" fmla="*/ 1593 w 35809"/>
                  <a:gd name="connsiteY0" fmla="*/ 25366 h 36319"/>
                  <a:gd name="connsiteX1" fmla="*/ 33361 w 35809"/>
                  <a:gd name="connsiteY1" fmla="*/ 8843 h 36319"/>
                  <a:gd name="connsiteX2" fmla="*/ 1593 w 35809"/>
                  <a:gd name="connsiteY2" fmla="*/ 25366 h 36319"/>
                </a:gdLst>
                <a:ahLst/>
                <a:cxnLst>
                  <a:cxn ang="0">
                    <a:pos x="connsiteX0" y="connsiteY0"/>
                  </a:cxn>
                  <a:cxn ang="0">
                    <a:pos x="connsiteX1" y="connsiteY1"/>
                  </a:cxn>
                  <a:cxn ang="0">
                    <a:pos x="connsiteX2" y="connsiteY2"/>
                  </a:cxn>
                </a:cxnLst>
                <a:rect l="l" t="t" r="r" b="b"/>
                <a:pathLst>
                  <a:path w="35809" h="36319">
                    <a:moveTo>
                      <a:pt x="1593" y="25366"/>
                    </a:moveTo>
                    <a:cubicBezTo>
                      <a:pt x="12137" y="48540"/>
                      <a:pt x="44963" y="31060"/>
                      <a:pt x="33361" y="8843"/>
                    </a:cubicBezTo>
                    <a:cubicBezTo>
                      <a:pt x="21417" y="-10324"/>
                      <a:pt x="-7001" y="4656"/>
                      <a:pt x="1593" y="25366"/>
                    </a:cubicBezTo>
                    <a:close/>
                  </a:path>
                </a:pathLst>
              </a:custGeom>
              <a:solidFill>
                <a:srgbClr val="000000"/>
              </a:solidFill>
              <a:ln w="7144" cap="flat">
                <a:noFill/>
                <a:prstDash val="solid"/>
                <a:miter/>
              </a:ln>
            </p:spPr>
            <p:txBody>
              <a:bodyPr rtlCol="0" anchor="ctr"/>
              <a:lstStyle/>
              <a:p>
                <a:endParaRPr lang="es-MX"/>
              </a:p>
            </p:txBody>
          </p:sp>
          <p:sp>
            <p:nvSpPr>
              <p:cNvPr id="16" name="Forma libre: forma 15">
                <a:extLst>
                  <a:ext uri="{FF2B5EF4-FFF2-40B4-BE49-F238E27FC236}">
                    <a16:creationId xmlns:a16="http://schemas.microsoft.com/office/drawing/2014/main" id="{F689FA3C-D9A3-2B51-F8EF-58A82DD3D80C}"/>
                  </a:ext>
                </a:extLst>
              </p:cNvPr>
              <p:cNvSpPr/>
              <p:nvPr/>
            </p:nvSpPr>
            <p:spPr>
              <a:xfrm>
                <a:off x="2389620" y="1399991"/>
                <a:ext cx="35840" cy="36357"/>
              </a:xfrm>
              <a:custGeom>
                <a:avLst/>
                <a:gdLst>
                  <a:gd name="connsiteX0" fmla="*/ 33380 w 35840"/>
                  <a:gd name="connsiteY0" fmla="*/ 8890 h 36357"/>
                  <a:gd name="connsiteX1" fmla="*/ 2669 w 35840"/>
                  <a:gd name="connsiteY1" fmla="*/ 27771 h 36357"/>
                  <a:gd name="connsiteX2" fmla="*/ 33380 w 35840"/>
                  <a:gd name="connsiteY2" fmla="*/ 8890 h 36357"/>
                </a:gdLst>
                <a:ahLst/>
                <a:cxnLst>
                  <a:cxn ang="0">
                    <a:pos x="connsiteX0" y="connsiteY0"/>
                  </a:cxn>
                  <a:cxn ang="0">
                    <a:pos x="connsiteX1" y="connsiteY1"/>
                  </a:cxn>
                  <a:cxn ang="0">
                    <a:pos x="connsiteX2" y="connsiteY2"/>
                  </a:cxn>
                </a:cxnLst>
                <a:rect l="l" t="t" r="r" b="b"/>
                <a:pathLst>
                  <a:path w="35840" h="36357">
                    <a:moveTo>
                      <a:pt x="33380" y="8890"/>
                    </a:moveTo>
                    <a:cubicBezTo>
                      <a:pt x="20214" y="-11491"/>
                      <a:pt x="-8925" y="6740"/>
                      <a:pt x="2669" y="27771"/>
                    </a:cubicBezTo>
                    <a:cubicBezTo>
                      <a:pt x="15485" y="47709"/>
                      <a:pt x="44417" y="29371"/>
                      <a:pt x="33380" y="8890"/>
                    </a:cubicBezTo>
                    <a:close/>
                  </a:path>
                </a:pathLst>
              </a:custGeom>
              <a:solidFill>
                <a:srgbClr val="000000"/>
              </a:solidFill>
              <a:ln w="7144" cap="flat">
                <a:noFill/>
                <a:prstDash val="solid"/>
                <a:miter/>
              </a:ln>
            </p:spPr>
            <p:txBody>
              <a:bodyPr rtlCol="0" anchor="ctr"/>
              <a:lstStyle/>
              <a:p>
                <a:endParaRPr lang="es-MX"/>
              </a:p>
            </p:txBody>
          </p:sp>
          <p:sp>
            <p:nvSpPr>
              <p:cNvPr id="17" name="Forma libre: forma 16">
                <a:extLst>
                  <a:ext uri="{FF2B5EF4-FFF2-40B4-BE49-F238E27FC236}">
                    <a16:creationId xmlns:a16="http://schemas.microsoft.com/office/drawing/2014/main" id="{5062D551-DC5A-DBEC-2CFE-CF6F4F954088}"/>
                  </a:ext>
                </a:extLst>
              </p:cNvPr>
              <p:cNvSpPr/>
              <p:nvPr/>
            </p:nvSpPr>
            <p:spPr>
              <a:xfrm>
                <a:off x="2389620" y="1519213"/>
                <a:ext cx="35840" cy="36357"/>
              </a:xfrm>
              <a:custGeom>
                <a:avLst/>
                <a:gdLst>
                  <a:gd name="connsiteX0" fmla="*/ 33380 w 35840"/>
                  <a:gd name="connsiteY0" fmla="*/ 8890 h 36357"/>
                  <a:gd name="connsiteX1" fmla="*/ 2669 w 35840"/>
                  <a:gd name="connsiteY1" fmla="*/ 27771 h 36357"/>
                  <a:gd name="connsiteX2" fmla="*/ 33380 w 35840"/>
                  <a:gd name="connsiteY2" fmla="*/ 8890 h 36357"/>
                </a:gdLst>
                <a:ahLst/>
                <a:cxnLst>
                  <a:cxn ang="0">
                    <a:pos x="connsiteX0" y="connsiteY0"/>
                  </a:cxn>
                  <a:cxn ang="0">
                    <a:pos x="connsiteX1" y="connsiteY1"/>
                  </a:cxn>
                  <a:cxn ang="0">
                    <a:pos x="connsiteX2" y="connsiteY2"/>
                  </a:cxn>
                </a:cxnLst>
                <a:rect l="l" t="t" r="r" b="b"/>
                <a:pathLst>
                  <a:path w="35840" h="36357">
                    <a:moveTo>
                      <a:pt x="33380" y="8890"/>
                    </a:moveTo>
                    <a:cubicBezTo>
                      <a:pt x="20214" y="-11491"/>
                      <a:pt x="-8925" y="6740"/>
                      <a:pt x="2669" y="27771"/>
                    </a:cubicBezTo>
                    <a:cubicBezTo>
                      <a:pt x="15485" y="47709"/>
                      <a:pt x="44417" y="29371"/>
                      <a:pt x="33380" y="8890"/>
                    </a:cubicBezTo>
                    <a:close/>
                  </a:path>
                </a:pathLst>
              </a:custGeom>
              <a:solidFill>
                <a:srgbClr val="000000"/>
              </a:solidFill>
              <a:ln w="7144" cap="flat">
                <a:noFill/>
                <a:prstDash val="solid"/>
                <a:miter/>
              </a:ln>
            </p:spPr>
            <p:txBody>
              <a:bodyPr rtlCol="0" anchor="ctr"/>
              <a:lstStyle/>
              <a:p>
                <a:endParaRPr lang="es-MX"/>
              </a:p>
            </p:txBody>
          </p:sp>
        </p:grpSp>
      </p:grpSp>
      <p:grpSp>
        <p:nvGrpSpPr>
          <p:cNvPr id="8902" name="Google Shape;8902;p45"/>
          <p:cNvGrpSpPr/>
          <p:nvPr/>
        </p:nvGrpSpPr>
        <p:grpSpPr>
          <a:xfrm rot="406514">
            <a:off x="8385752" y="177832"/>
            <a:ext cx="486737" cy="875736"/>
            <a:chOff x="204138" y="189927"/>
            <a:chExt cx="452861" cy="814710"/>
          </a:xfrm>
        </p:grpSpPr>
        <p:sp>
          <p:nvSpPr>
            <p:cNvPr id="8903" name="Google Shape;8903;p45"/>
            <p:cNvSpPr/>
            <p:nvPr/>
          </p:nvSpPr>
          <p:spPr>
            <a:xfrm>
              <a:off x="223986" y="405915"/>
              <a:ext cx="241479" cy="598722"/>
            </a:xfrm>
            <a:custGeom>
              <a:avLst/>
              <a:gdLst/>
              <a:ahLst/>
              <a:cxnLst/>
              <a:rect l="l" t="t" r="r" b="b"/>
              <a:pathLst>
                <a:path w="13736" h="34057" extrusionOk="0">
                  <a:moveTo>
                    <a:pt x="866" y="1"/>
                  </a:moveTo>
                  <a:lnTo>
                    <a:pt x="678" y="19"/>
                  </a:lnTo>
                  <a:lnTo>
                    <a:pt x="527" y="57"/>
                  </a:lnTo>
                  <a:lnTo>
                    <a:pt x="377" y="151"/>
                  </a:lnTo>
                  <a:lnTo>
                    <a:pt x="245" y="245"/>
                  </a:lnTo>
                  <a:lnTo>
                    <a:pt x="151" y="377"/>
                  </a:lnTo>
                  <a:lnTo>
                    <a:pt x="57" y="527"/>
                  </a:lnTo>
                  <a:lnTo>
                    <a:pt x="19" y="678"/>
                  </a:lnTo>
                  <a:lnTo>
                    <a:pt x="0" y="866"/>
                  </a:lnTo>
                  <a:lnTo>
                    <a:pt x="0" y="34057"/>
                  </a:lnTo>
                  <a:lnTo>
                    <a:pt x="1713" y="34057"/>
                  </a:lnTo>
                  <a:lnTo>
                    <a:pt x="1713" y="1713"/>
                  </a:lnTo>
                  <a:lnTo>
                    <a:pt x="12870" y="1713"/>
                  </a:lnTo>
                  <a:lnTo>
                    <a:pt x="13040" y="1694"/>
                  </a:lnTo>
                  <a:lnTo>
                    <a:pt x="13209" y="1656"/>
                  </a:lnTo>
                  <a:lnTo>
                    <a:pt x="13360" y="1581"/>
                  </a:lnTo>
                  <a:lnTo>
                    <a:pt x="13472" y="1468"/>
                  </a:lnTo>
                  <a:lnTo>
                    <a:pt x="13585" y="1337"/>
                  </a:lnTo>
                  <a:lnTo>
                    <a:pt x="13661" y="1186"/>
                  </a:lnTo>
                  <a:lnTo>
                    <a:pt x="13717" y="1036"/>
                  </a:lnTo>
                  <a:lnTo>
                    <a:pt x="13736" y="866"/>
                  </a:lnTo>
                  <a:lnTo>
                    <a:pt x="13717" y="678"/>
                  </a:lnTo>
                  <a:lnTo>
                    <a:pt x="13661" y="527"/>
                  </a:lnTo>
                  <a:lnTo>
                    <a:pt x="13585" y="377"/>
                  </a:lnTo>
                  <a:lnTo>
                    <a:pt x="13472" y="245"/>
                  </a:lnTo>
                  <a:lnTo>
                    <a:pt x="13360" y="151"/>
                  </a:lnTo>
                  <a:lnTo>
                    <a:pt x="13209" y="57"/>
                  </a:lnTo>
                  <a:lnTo>
                    <a:pt x="13040" y="19"/>
                  </a:lnTo>
                  <a:lnTo>
                    <a:pt x="128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45"/>
            <p:cNvSpPr/>
            <p:nvPr/>
          </p:nvSpPr>
          <p:spPr>
            <a:xfrm>
              <a:off x="204138" y="379457"/>
              <a:ext cx="80393" cy="80393"/>
            </a:xfrm>
            <a:custGeom>
              <a:avLst/>
              <a:gdLst/>
              <a:ahLst/>
              <a:cxnLst/>
              <a:rect l="l" t="t" r="r" b="b"/>
              <a:pathLst>
                <a:path w="4573" h="4573" extrusionOk="0">
                  <a:moveTo>
                    <a:pt x="2277" y="0"/>
                  </a:moveTo>
                  <a:lnTo>
                    <a:pt x="2051" y="19"/>
                  </a:lnTo>
                  <a:lnTo>
                    <a:pt x="1826" y="57"/>
                  </a:lnTo>
                  <a:lnTo>
                    <a:pt x="1600" y="113"/>
                  </a:lnTo>
                  <a:lnTo>
                    <a:pt x="1393" y="189"/>
                  </a:lnTo>
                  <a:lnTo>
                    <a:pt x="1186" y="283"/>
                  </a:lnTo>
                  <a:lnTo>
                    <a:pt x="998" y="396"/>
                  </a:lnTo>
                  <a:lnTo>
                    <a:pt x="828" y="527"/>
                  </a:lnTo>
                  <a:lnTo>
                    <a:pt x="659" y="678"/>
                  </a:lnTo>
                  <a:lnTo>
                    <a:pt x="527" y="828"/>
                  </a:lnTo>
                  <a:lnTo>
                    <a:pt x="396" y="1016"/>
                  </a:lnTo>
                  <a:lnTo>
                    <a:pt x="283" y="1205"/>
                  </a:lnTo>
                  <a:lnTo>
                    <a:pt x="170" y="1393"/>
                  </a:lnTo>
                  <a:lnTo>
                    <a:pt x="95" y="1600"/>
                  </a:lnTo>
                  <a:lnTo>
                    <a:pt x="38" y="1826"/>
                  </a:lnTo>
                  <a:lnTo>
                    <a:pt x="19" y="2051"/>
                  </a:lnTo>
                  <a:lnTo>
                    <a:pt x="1" y="2296"/>
                  </a:lnTo>
                  <a:lnTo>
                    <a:pt x="19" y="2522"/>
                  </a:lnTo>
                  <a:lnTo>
                    <a:pt x="38" y="2747"/>
                  </a:lnTo>
                  <a:lnTo>
                    <a:pt x="95" y="2973"/>
                  </a:lnTo>
                  <a:lnTo>
                    <a:pt x="170" y="3180"/>
                  </a:lnTo>
                  <a:lnTo>
                    <a:pt x="283" y="3368"/>
                  </a:lnTo>
                  <a:lnTo>
                    <a:pt x="396" y="3557"/>
                  </a:lnTo>
                  <a:lnTo>
                    <a:pt x="527" y="3745"/>
                  </a:lnTo>
                  <a:lnTo>
                    <a:pt x="659" y="3895"/>
                  </a:lnTo>
                  <a:lnTo>
                    <a:pt x="828" y="4046"/>
                  </a:lnTo>
                  <a:lnTo>
                    <a:pt x="998" y="4177"/>
                  </a:lnTo>
                  <a:lnTo>
                    <a:pt x="1186" y="4290"/>
                  </a:lnTo>
                  <a:lnTo>
                    <a:pt x="1393" y="4384"/>
                  </a:lnTo>
                  <a:lnTo>
                    <a:pt x="1600" y="4460"/>
                  </a:lnTo>
                  <a:lnTo>
                    <a:pt x="1826" y="4516"/>
                  </a:lnTo>
                  <a:lnTo>
                    <a:pt x="2051" y="4554"/>
                  </a:lnTo>
                  <a:lnTo>
                    <a:pt x="2277" y="4573"/>
                  </a:lnTo>
                  <a:lnTo>
                    <a:pt x="2522" y="4554"/>
                  </a:lnTo>
                  <a:lnTo>
                    <a:pt x="2748" y="4516"/>
                  </a:lnTo>
                  <a:lnTo>
                    <a:pt x="2955" y="4460"/>
                  </a:lnTo>
                  <a:lnTo>
                    <a:pt x="3162" y="4384"/>
                  </a:lnTo>
                  <a:lnTo>
                    <a:pt x="3368" y="4290"/>
                  </a:lnTo>
                  <a:lnTo>
                    <a:pt x="3557" y="4177"/>
                  </a:lnTo>
                  <a:lnTo>
                    <a:pt x="3726" y="4046"/>
                  </a:lnTo>
                  <a:lnTo>
                    <a:pt x="3895" y="3895"/>
                  </a:lnTo>
                  <a:lnTo>
                    <a:pt x="4046" y="3745"/>
                  </a:lnTo>
                  <a:lnTo>
                    <a:pt x="4178" y="3557"/>
                  </a:lnTo>
                  <a:lnTo>
                    <a:pt x="4290" y="3368"/>
                  </a:lnTo>
                  <a:lnTo>
                    <a:pt x="4385" y="3180"/>
                  </a:lnTo>
                  <a:lnTo>
                    <a:pt x="4460" y="2973"/>
                  </a:lnTo>
                  <a:lnTo>
                    <a:pt x="4516" y="2747"/>
                  </a:lnTo>
                  <a:lnTo>
                    <a:pt x="4554" y="2522"/>
                  </a:lnTo>
                  <a:lnTo>
                    <a:pt x="4573" y="2296"/>
                  </a:lnTo>
                  <a:lnTo>
                    <a:pt x="4554" y="2051"/>
                  </a:lnTo>
                  <a:lnTo>
                    <a:pt x="4516" y="1826"/>
                  </a:lnTo>
                  <a:lnTo>
                    <a:pt x="4460" y="1600"/>
                  </a:lnTo>
                  <a:lnTo>
                    <a:pt x="4385" y="1393"/>
                  </a:lnTo>
                  <a:lnTo>
                    <a:pt x="4290" y="1205"/>
                  </a:lnTo>
                  <a:lnTo>
                    <a:pt x="4178" y="1016"/>
                  </a:lnTo>
                  <a:lnTo>
                    <a:pt x="4046" y="828"/>
                  </a:lnTo>
                  <a:lnTo>
                    <a:pt x="3895" y="678"/>
                  </a:lnTo>
                  <a:lnTo>
                    <a:pt x="3726" y="527"/>
                  </a:lnTo>
                  <a:lnTo>
                    <a:pt x="3557" y="396"/>
                  </a:lnTo>
                  <a:lnTo>
                    <a:pt x="3368" y="283"/>
                  </a:lnTo>
                  <a:lnTo>
                    <a:pt x="3162" y="189"/>
                  </a:lnTo>
                  <a:lnTo>
                    <a:pt x="2955" y="113"/>
                  </a:lnTo>
                  <a:lnTo>
                    <a:pt x="2748" y="57"/>
                  </a:lnTo>
                  <a:lnTo>
                    <a:pt x="2522" y="19"/>
                  </a:lnTo>
                  <a:lnTo>
                    <a:pt x="2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45"/>
            <p:cNvSpPr/>
            <p:nvPr/>
          </p:nvSpPr>
          <p:spPr>
            <a:xfrm>
              <a:off x="225639" y="401291"/>
              <a:ext cx="37059" cy="36725"/>
            </a:xfrm>
            <a:custGeom>
              <a:avLst/>
              <a:gdLst/>
              <a:ahLst/>
              <a:cxnLst/>
              <a:rect l="l" t="t" r="r" b="b"/>
              <a:pathLst>
                <a:path w="2108" h="2089" extrusionOk="0">
                  <a:moveTo>
                    <a:pt x="1054" y="0"/>
                  </a:moveTo>
                  <a:lnTo>
                    <a:pt x="847" y="19"/>
                  </a:lnTo>
                  <a:lnTo>
                    <a:pt x="640" y="75"/>
                  </a:lnTo>
                  <a:lnTo>
                    <a:pt x="471" y="170"/>
                  </a:lnTo>
                  <a:lnTo>
                    <a:pt x="320" y="301"/>
                  </a:lnTo>
                  <a:lnTo>
                    <a:pt x="189" y="452"/>
                  </a:lnTo>
                  <a:lnTo>
                    <a:pt x="95" y="640"/>
                  </a:lnTo>
                  <a:lnTo>
                    <a:pt x="19" y="828"/>
                  </a:lnTo>
                  <a:lnTo>
                    <a:pt x="1" y="1054"/>
                  </a:lnTo>
                  <a:lnTo>
                    <a:pt x="19" y="1261"/>
                  </a:lnTo>
                  <a:lnTo>
                    <a:pt x="95" y="1449"/>
                  </a:lnTo>
                  <a:lnTo>
                    <a:pt x="189" y="1637"/>
                  </a:lnTo>
                  <a:lnTo>
                    <a:pt x="320" y="1788"/>
                  </a:lnTo>
                  <a:lnTo>
                    <a:pt x="471" y="1919"/>
                  </a:lnTo>
                  <a:lnTo>
                    <a:pt x="640" y="2014"/>
                  </a:lnTo>
                  <a:lnTo>
                    <a:pt x="847" y="2070"/>
                  </a:lnTo>
                  <a:lnTo>
                    <a:pt x="1054" y="2089"/>
                  </a:lnTo>
                  <a:lnTo>
                    <a:pt x="1261" y="2070"/>
                  </a:lnTo>
                  <a:lnTo>
                    <a:pt x="1468" y="2014"/>
                  </a:lnTo>
                  <a:lnTo>
                    <a:pt x="1637" y="1919"/>
                  </a:lnTo>
                  <a:lnTo>
                    <a:pt x="1807" y="1788"/>
                  </a:lnTo>
                  <a:lnTo>
                    <a:pt x="1939" y="1637"/>
                  </a:lnTo>
                  <a:lnTo>
                    <a:pt x="2033" y="1449"/>
                  </a:lnTo>
                  <a:lnTo>
                    <a:pt x="2089" y="1261"/>
                  </a:lnTo>
                  <a:lnTo>
                    <a:pt x="2108" y="1054"/>
                  </a:lnTo>
                  <a:lnTo>
                    <a:pt x="2089" y="828"/>
                  </a:lnTo>
                  <a:lnTo>
                    <a:pt x="2033" y="640"/>
                  </a:lnTo>
                  <a:lnTo>
                    <a:pt x="1939" y="452"/>
                  </a:lnTo>
                  <a:lnTo>
                    <a:pt x="1807" y="301"/>
                  </a:lnTo>
                  <a:lnTo>
                    <a:pt x="1637" y="170"/>
                  </a:lnTo>
                  <a:lnTo>
                    <a:pt x="1468" y="75"/>
                  </a:lnTo>
                  <a:lnTo>
                    <a:pt x="1261" y="19"/>
                  </a:lnTo>
                  <a:lnTo>
                    <a:pt x="10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45"/>
            <p:cNvSpPr/>
            <p:nvPr/>
          </p:nvSpPr>
          <p:spPr>
            <a:xfrm>
              <a:off x="319586" y="363582"/>
              <a:ext cx="337413" cy="403232"/>
            </a:xfrm>
            <a:custGeom>
              <a:avLst/>
              <a:gdLst/>
              <a:ahLst/>
              <a:cxnLst/>
              <a:rect l="l" t="t" r="r" b="b"/>
              <a:pathLst>
                <a:path w="19193" h="22937" extrusionOk="0">
                  <a:moveTo>
                    <a:pt x="7244" y="0"/>
                  </a:moveTo>
                  <a:lnTo>
                    <a:pt x="7244" y="4874"/>
                  </a:lnTo>
                  <a:lnTo>
                    <a:pt x="151" y="20528"/>
                  </a:lnTo>
                  <a:lnTo>
                    <a:pt x="75" y="20735"/>
                  </a:lnTo>
                  <a:lnTo>
                    <a:pt x="19" y="20942"/>
                  </a:lnTo>
                  <a:lnTo>
                    <a:pt x="0" y="21168"/>
                  </a:lnTo>
                  <a:lnTo>
                    <a:pt x="0" y="21375"/>
                  </a:lnTo>
                  <a:lnTo>
                    <a:pt x="38" y="21582"/>
                  </a:lnTo>
                  <a:lnTo>
                    <a:pt x="94" y="21789"/>
                  </a:lnTo>
                  <a:lnTo>
                    <a:pt x="169" y="21977"/>
                  </a:lnTo>
                  <a:lnTo>
                    <a:pt x="282" y="22146"/>
                  </a:lnTo>
                  <a:lnTo>
                    <a:pt x="395" y="22316"/>
                  </a:lnTo>
                  <a:lnTo>
                    <a:pt x="527" y="22466"/>
                  </a:lnTo>
                  <a:lnTo>
                    <a:pt x="696" y="22598"/>
                  </a:lnTo>
                  <a:lnTo>
                    <a:pt x="866" y="22711"/>
                  </a:lnTo>
                  <a:lnTo>
                    <a:pt x="1054" y="22805"/>
                  </a:lnTo>
                  <a:lnTo>
                    <a:pt x="1261" y="22880"/>
                  </a:lnTo>
                  <a:lnTo>
                    <a:pt x="1487" y="22918"/>
                  </a:lnTo>
                  <a:lnTo>
                    <a:pt x="1712" y="22937"/>
                  </a:lnTo>
                  <a:lnTo>
                    <a:pt x="17499" y="22937"/>
                  </a:lnTo>
                  <a:lnTo>
                    <a:pt x="17724" y="22918"/>
                  </a:lnTo>
                  <a:lnTo>
                    <a:pt x="17931" y="22880"/>
                  </a:lnTo>
                  <a:lnTo>
                    <a:pt x="18138" y="22805"/>
                  </a:lnTo>
                  <a:lnTo>
                    <a:pt x="18327" y="22711"/>
                  </a:lnTo>
                  <a:lnTo>
                    <a:pt x="18515" y="22598"/>
                  </a:lnTo>
                  <a:lnTo>
                    <a:pt x="18665" y="22466"/>
                  </a:lnTo>
                  <a:lnTo>
                    <a:pt x="18816" y="22316"/>
                  </a:lnTo>
                  <a:lnTo>
                    <a:pt x="18929" y="22146"/>
                  </a:lnTo>
                  <a:lnTo>
                    <a:pt x="19023" y="21977"/>
                  </a:lnTo>
                  <a:lnTo>
                    <a:pt x="19117" y="21789"/>
                  </a:lnTo>
                  <a:lnTo>
                    <a:pt x="19173" y="21582"/>
                  </a:lnTo>
                  <a:lnTo>
                    <a:pt x="19192" y="21375"/>
                  </a:lnTo>
                  <a:lnTo>
                    <a:pt x="19192" y="21168"/>
                  </a:lnTo>
                  <a:lnTo>
                    <a:pt x="19173" y="20942"/>
                  </a:lnTo>
                  <a:lnTo>
                    <a:pt x="19136" y="20735"/>
                  </a:lnTo>
                  <a:lnTo>
                    <a:pt x="19042" y="20528"/>
                  </a:lnTo>
                  <a:lnTo>
                    <a:pt x="11948" y="4874"/>
                  </a:lnTo>
                  <a:lnTo>
                    <a:pt x="1194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45"/>
            <p:cNvSpPr/>
            <p:nvPr/>
          </p:nvSpPr>
          <p:spPr>
            <a:xfrm>
              <a:off x="319586" y="363582"/>
              <a:ext cx="337413" cy="403232"/>
            </a:xfrm>
            <a:custGeom>
              <a:avLst/>
              <a:gdLst/>
              <a:ahLst/>
              <a:cxnLst/>
              <a:rect l="l" t="t" r="r" b="b"/>
              <a:pathLst>
                <a:path w="19193" h="22937" fill="none" extrusionOk="0">
                  <a:moveTo>
                    <a:pt x="1712" y="22937"/>
                  </a:moveTo>
                  <a:lnTo>
                    <a:pt x="17499" y="22937"/>
                  </a:lnTo>
                  <a:lnTo>
                    <a:pt x="17499" y="22937"/>
                  </a:lnTo>
                  <a:lnTo>
                    <a:pt x="17724" y="22918"/>
                  </a:lnTo>
                  <a:lnTo>
                    <a:pt x="17931" y="22880"/>
                  </a:lnTo>
                  <a:lnTo>
                    <a:pt x="18138" y="22805"/>
                  </a:lnTo>
                  <a:lnTo>
                    <a:pt x="18327" y="22711"/>
                  </a:lnTo>
                  <a:lnTo>
                    <a:pt x="18515" y="22598"/>
                  </a:lnTo>
                  <a:lnTo>
                    <a:pt x="18665" y="22466"/>
                  </a:lnTo>
                  <a:lnTo>
                    <a:pt x="18816" y="22316"/>
                  </a:lnTo>
                  <a:lnTo>
                    <a:pt x="18929" y="22146"/>
                  </a:lnTo>
                  <a:lnTo>
                    <a:pt x="19023" y="21977"/>
                  </a:lnTo>
                  <a:lnTo>
                    <a:pt x="19117" y="21789"/>
                  </a:lnTo>
                  <a:lnTo>
                    <a:pt x="19173" y="21582"/>
                  </a:lnTo>
                  <a:lnTo>
                    <a:pt x="19192" y="21375"/>
                  </a:lnTo>
                  <a:lnTo>
                    <a:pt x="19192" y="21168"/>
                  </a:lnTo>
                  <a:lnTo>
                    <a:pt x="19173" y="20942"/>
                  </a:lnTo>
                  <a:lnTo>
                    <a:pt x="19136" y="20735"/>
                  </a:lnTo>
                  <a:lnTo>
                    <a:pt x="19042" y="20528"/>
                  </a:lnTo>
                  <a:lnTo>
                    <a:pt x="11948" y="4874"/>
                  </a:lnTo>
                  <a:lnTo>
                    <a:pt x="11948" y="0"/>
                  </a:lnTo>
                  <a:lnTo>
                    <a:pt x="7244" y="0"/>
                  </a:lnTo>
                  <a:lnTo>
                    <a:pt x="7244" y="4874"/>
                  </a:lnTo>
                  <a:lnTo>
                    <a:pt x="151" y="20528"/>
                  </a:lnTo>
                  <a:lnTo>
                    <a:pt x="151" y="20528"/>
                  </a:lnTo>
                  <a:lnTo>
                    <a:pt x="75" y="20735"/>
                  </a:lnTo>
                  <a:lnTo>
                    <a:pt x="19" y="20942"/>
                  </a:lnTo>
                  <a:lnTo>
                    <a:pt x="0" y="21168"/>
                  </a:lnTo>
                  <a:lnTo>
                    <a:pt x="0" y="21375"/>
                  </a:lnTo>
                  <a:lnTo>
                    <a:pt x="38" y="21582"/>
                  </a:lnTo>
                  <a:lnTo>
                    <a:pt x="94" y="21789"/>
                  </a:lnTo>
                  <a:lnTo>
                    <a:pt x="169" y="21977"/>
                  </a:lnTo>
                  <a:lnTo>
                    <a:pt x="282" y="22146"/>
                  </a:lnTo>
                  <a:lnTo>
                    <a:pt x="395" y="22316"/>
                  </a:lnTo>
                  <a:lnTo>
                    <a:pt x="527" y="22466"/>
                  </a:lnTo>
                  <a:lnTo>
                    <a:pt x="696" y="22598"/>
                  </a:lnTo>
                  <a:lnTo>
                    <a:pt x="866" y="22711"/>
                  </a:lnTo>
                  <a:lnTo>
                    <a:pt x="1054" y="22805"/>
                  </a:lnTo>
                  <a:lnTo>
                    <a:pt x="1261" y="22880"/>
                  </a:lnTo>
                  <a:lnTo>
                    <a:pt x="1487" y="22918"/>
                  </a:lnTo>
                  <a:lnTo>
                    <a:pt x="1712" y="2293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45"/>
            <p:cNvSpPr/>
            <p:nvPr/>
          </p:nvSpPr>
          <p:spPr>
            <a:xfrm>
              <a:off x="342071" y="421139"/>
              <a:ext cx="292426" cy="323191"/>
            </a:xfrm>
            <a:custGeom>
              <a:avLst/>
              <a:gdLst/>
              <a:ahLst/>
              <a:cxnLst/>
              <a:rect l="l" t="t" r="r" b="b"/>
              <a:pathLst>
                <a:path w="16634" h="18384" extrusionOk="0">
                  <a:moveTo>
                    <a:pt x="7245" y="0"/>
                  </a:moveTo>
                  <a:lnTo>
                    <a:pt x="7245" y="1882"/>
                  </a:lnTo>
                  <a:lnTo>
                    <a:pt x="38" y="17781"/>
                  </a:lnTo>
                  <a:lnTo>
                    <a:pt x="19" y="17837"/>
                  </a:lnTo>
                  <a:lnTo>
                    <a:pt x="1" y="17913"/>
                  </a:lnTo>
                  <a:lnTo>
                    <a:pt x="1" y="18026"/>
                  </a:lnTo>
                  <a:lnTo>
                    <a:pt x="38" y="18120"/>
                  </a:lnTo>
                  <a:lnTo>
                    <a:pt x="76" y="18176"/>
                  </a:lnTo>
                  <a:lnTo>
                    <a:pt x="114" y="18251"/>
                  </a:lnTo>
                  <a:lnTo>
                    <a:pt x="189" y="18308"/>
                  </a:lnTo>
                  <a:lnTo>
                    <a:pt x="302" y="18364"/>
                  </a:lnTo>
                  <a:lnTo>
                    <a:pt x="358" y="18383"/>
                  </a:lnTo>
                  <a:lnTo>
                    <a:pt x="16295" y="18383"/>
                  </a:lnTo>
                  <a:lnTo>
                    <a:pt x="16351" y="18364"/>
                  </a:lnTo>
                  <a:lnTo>
                    <a:pt x="16445" y="18308"/>
                  </a:lnTo>
                  <a:lnTo>
                    <a:pt x="16521" y="18251"/>
                  </a:lnTo>
                  <a:lnTo>
                    <a:pt x="16577" y="18176"/>
                  </a:lnTo>
                  <a:lnTo>
                    <a:pt x="16615" y="18120"/>
                  </a:lnTo>
                  <a:lnTo>
                    <a:pt x="16634" y="18026"/>
                  </a:lnTo>
                  <a:lnTo>
                    <a:pt x="16634" y="17913"/>
                  </a:lnTo>
                  <a:lnTo>
                    <a:pt x="16634" y="17837"/>
                  </a:lnTo>
                  <a:lnTo>
                    <a:pt x="16615" y="17781"/>
                  </a:lnTo>
                  <a:lnTo>
                    <a:pt x="9408" y="1882"/>
                  </a:lnTo>
                  <a:lnTo>
                    <a:pt x="940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45"/>
            <p:cNvSpPr/>
            <p:nvPr/>
          </p:nvSpPr>
          <p:spPr>
            <a:xfrm>
              <a:off x="342071" y="421139"/>
              <a:ext cx="292426" cy="323191"/>
            </a:xfrm>
            <a:custGeom>
              <a:avLst/>
              <a:gdLst/>
              <a:ahLst/>
              <a:cxnLst/>
              <a:rect l="l" t="t" r="r" b="b"/>
              <a:pathLst>
                <a:path w="16634" h="18384" fill="none" extrusionOk="0">
                  <a:moveTo>
                    <a:pt x="38" y="17781"/>
                  </a:moveTo>
                  <a:lnTo>
                    <a:pt x="7245" y="1882"/>
                  </a:lnTo>
                  <a:lnTo>
                    <a:pt x="7245" y="0"/>
                  </a:lnTo>
                  <a:lnTo>
                    <a:pt x="9408" y="0"/>
                  </a:lnTo>
                  <a:lnTo>
                    <a:pt x="9408" y="1882"/>
                  </a:lnTo>
                  <a:lnTo>
                    <a:pt x="16615" y="17781"/>
                  </a:lnTo>
                  <a:lnTo>
                    <a:pt x="16615" y="17781"/>
                  </a:lnTo>
                  <a:lnTo>
                    <a:pt x="16634" y="17837"/>
                  </a:lnTo>
                  <a:lnTo>
                    <a:pt x="16634" y="17913"/>
                  </a:lnTo>
                  <a:lnTo>
                    <a:pt x="16634" y="18026"/>
                  </a:lnTo>
                  <a:lnTo>
                    <a:pt x="16615" y="18120"/>
                  </a:lnTo>
                  <a:lnTo>
                    <a:pt x="16577" y="18176"/>
                  </a:lnTo>
                  <a:lnTo>
                    <a:pt x="16577" y="18176"/>
                  </a:lnTo>
                  <a:lnTo>
                    <a:pt x="16521" y="18251"/>
                  </a:lnTo>
                  <a:lnTo>
                    <a:pt x="16445" y="18308"/>
                  </a:lnTo>
                  <a:lnTo>
                    <a:pt x="16351" y="18364"/>
                  </a:lnTo>
                  <a:lnTo>
                    <a:pt x="16295" y="18383"/>
                  </a:lnTo>
                  <a:lnTo>
                    <a:pt x="16220" y="18383"/>
                  </a:lnTo>
                  <a:lnTo>
                    <a:pt x="433" y="18383"/>
                  </a:lnTo>
                  <a:lnTo>
                    <a:pt x="433" y="18383"/>
                  </a:lnTo>
                  <a:lnTo>
                    <a:pt x="358" y="18383"/>
                  </a:lnTo>
                  <a:lnTo>
                    <a:pt x="302" y="18364"/>
                  </a:lnTo>
                  <a:lnTo>
                    <a:pt x="189" y="18308"/>
                  </a:lnTo>
                  <a:lnTo>
                    <a:pt x="114" y="18251"/>
                  </a:lnTo>
                  <a:lnTo>
                    <a:pt x="76" y="18176"/>
                  </a:lnTo>
                  <a:lnTo>
                    <a:pt x="76" y="18176"/>
                  </a:lnTo>
                  <a:lnTo>
                    <a:pt x="38" y="18120"/>
                  </a:lnTo>
                  <a:lnTo>
                    <a:pt x="1" y="18026"/>
                  </a:lnTo>
                  <a:lnTo>
                    <a:pt x="1" y="17913"/>
                  </a:lnTo>
                  <a:lnTo>
                    <a:pt x="19" y="17837"/>
                  </a:lnTo>
                  <a:lnTo>
                    <a:pt x="38" y="177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45"/>
            <p:cNvSpPr/>
            <p:nvPr/>
          </p:nvSpPr>
          <p:spPr>
            <a:xfrm>
              <a:off x="441310" y="400623"/>
              <a:ext cx="94282" cy="41032"/>
            </a:xfrm>
            <a:custGeom>
              <a:avLst/>
              <a:gdLst/>
              <a:ahLst/>
              <a:cxnLst/>
              <a:rect l="l" t="t" r="r" b="b"/>
              <a:pathLst>
                <a:path w="5363" h="2334" extrusionOk="0">
                  <a:moveTo>
                    <a:pt x="113" y="1"/>
                  </a:moveTo>
                  <a:lnTo>
                    <a:pt x="57" y="57"/>
                  </a:lnTo>
                  <a:lnTo>
                    <a:pt x="0" y="113"/>
                  </a:lnTo>
                  <a:lnTo>
                    <a:pt x="0" y="189"/>
                  </a:lnTo>
                  <a:lnTo>
                    <a:pt x="0" y="2127"/>
                  </a:lnTo>
                  <a:lnTo>
                    <a:pt x="0" y="2202"/>
                  </a:lnTo>
                  <a:lnTo>
                    <a:pt x="57" y="2258"/>
                  </a:lnTo>
                  <a:lnTo>
                    <a:pt x="113" y="2315"/>
                  </a:lnTo>
                  <a:lnTo>
                    <a:pt x="188" y="2334"/>
                  </a:lnTo>
                  <a:lnTo>
                    <a:pt x="5156" y="2334"/>
                  </a:lnTo>
                  <a:lnTo>
                    <a:pt x="5231" y="2315"/>
                  </a:lnTo>
                  <a:lnTo>
                    <a:pt x="5306" y="2258"/>
                  </a:lnTo>
                  <a:lnTo>
                    <a:pt x="5344" y="2202"/>
                  </a:lnTo>
                  <a:lnTo>
                    <a:pt x="5363" y="2127"/>
                  </a:lnTo>
                  <a:lnTo>
                    <a:pt x="5363" y="189"/>
                  </a:lnTo>
                  <a:lnTo>
                    <a:pt x="5344" y="113"/>
                  </a:lnTo>
                  <a:lnTo>
                    <a:pt x="5306" y="57"/>
                  </a:lnTo>
                  <a:lnTo>
                    <a:pt x="523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45"/>
            <p:cNvSpPr/>
            <p:nvPr/>
          </p:nvSpPr>
          <p:spPr>
            <a:xfrm>
              <a:off x="441310" y="400623"/>
              <a:ext cx="94282" cy="41032"/>
            </a:xfrm>
            <a:custGeom>
              <a:avLst/>
              <a:gdLst/>
              <a:ahLst/>
              <a:cxnLst/>
              <a:rect l="l" t="t" r="r" b="b"/>
              <a:pathLst>
                <a:path w="5363" h="2334" extrusionOk="0">
                  <a:moveTo>
                    <a:pt x="113" y="1"/>
                  </a:moveTo>
                  <a:lnTo>
                    <a:pt x="57" y="57"/>
                  </a:lnTo>
                  <a:lnTo>
                    <a:pt x="0" y="113"/>
                  </a:lnTo>
                  <a:lnTo>
                    <a:pt x="0" y="189"/>
                  </a:lnTo>
                  <a:lnTo>
                    <a:pt x="0" y="2127"/>
                  </a:lnTo>
                  <a:lnTo>
                    <a:pt x="0" y="2202"/>
                  </a:lnTo>
                  <a:lnTo>
                    <a:pt x="57" y="2258"/>
                  </a:lnTo>
                  <a:lnTo>
                    <a:pt x="113" y="2315"/>
                  </a:lnTo>
                  <a:lnTo>
                    <a:pt x="188" y="2334"/>
                  </a:lnTo>
                  <a:lnTo>
                    <a:pt x="5156" y="2334"/>
                  </a:lnTo>
                  <a:lnTo>
                    <a:pt x="5231" y="2315"/>
                  </a:lnTo>
                  <a:lnTo>
                    <a:pt x="5306" y="2258"/>
                  </a:lnTo>
                  <a:lnTo>
                    <a:pt x="5344" y="2202"/>
                  </a:lnTo>
                  <a:lnTo>
                    <a:pt x="5363" y="2127"/>
                  </a:lnTo>
                  <a:lnTo>
                    <a:pt x="5363" y="1525"/>
                  </a:lnTo>
                  <a:lnTo>
                    <a:pt x="3970" y="1374"/>
                  </a:lnTo>
                  <a:lnTo>
                    <a:pt x="3124" y="1280"/>
                  </a:lnTo>
                  <a:lnTo>
                    <a:pt x="2258" y="1167"/>
                  </a:lnTo>
                  <a:lnTo>
                    <a:pt x="1919" y="1111"/>
                  </a:lnTo>
                  <a:lnTo>
                    <a:pt x="1637" y="1035"/>
                  </a:lnTo>
                  <a:lnTo>
                    <a:pt x="1374" y="960"/>
                  </a:lnTo>
                  <a:lnTo>
                    <a:pt x="1148" y="866"/>
                  </a:lnTo>
                  <a:lnTo>
                    <a:pt x="960" y="772"/>
                  </a:lnTo>
                  <a:lnTo>
                    <a:pt x="791" y="678"/>
                  </a:lnTo>
                  <a:lnTo>
                    <a:pt x="640" y="584"/>
                  </a:lnTo>
                  <a:lnTo>
                    <a:pt x="527" y="471"/>
                  </a:lnTo>
                  <a:lnTo>
                    <a:pt x="433" y="377"/>
                  </a:lnTo>
                  <a:lnTo>
                    <a:pt x="358" y="302"/>
                  </a:lnTo>
                  <a:lnTo>
                    <a:pt x="264" y="132"/>
                  </a:lnTo>
                  <a:lnTo>
                    <a:pt x="207" y="38"/>
                  </a:lnTo>
                  <a:lnTo>
                    <a:pt x="188"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45"/>
            <p:cNvSpPr/>
            <p:nvPr/>
          </p:nvSpPr>
          <p:spPr>
            <a:xfrm>
              <a:off x="456517" y="577267"/>
              <a:ext cx="108855" cy="66505"/>
            </a:xfrm>
            <a:custGeom>
              <a:avLst/>
              <a:gdLst/>
              <a:ahLst/>
              <a:cxnLst/>
              <a:rect l="l" t="t" r="r" b="b"/>
              <a:pathLst>
                <a:path w="6192" h="3783" extrusionOk="0">
                  <a:moveTo>
                    <a:pt x="5401" y="0"/>
                  </a:moveTo>
                  <a:lnTo>
                    <a:pt x="5232" y="19"/>
                  </a:lnTo>
                  <a:lnTo>
                    <a:pt x="5025" y="38"/>
                  </a:lnTo>
                  <a:lnTo>
                    <a:pt x="4818" y="113"/>
                  </a:lnTo>
                  <a:lnTo>
                    <a:pt x="4592" y="207"/>
                  </a:lnTo>
                  <a:lnTo>
                    <a:pt x="4347" y="339"/>
                  </a:lnTo>
                  <a:lnTo>
                    <a:pt x="4084" y="508"/>
                  </a:lnTo>
                  <a:lnTo>
                    <a:pt x="3820" y="734"/>
                  </a:lnTo>
                  <a:lnTo>
                    <a:pt x="3275" y="1204"/>
                  </a:lnTo>
                  <a:lnTo>
                    <a:pt x="2767" y="1581"/>
                  </a:lnTo>
                  <a:lnTo>
                    <a:pt x="2522" y="1750"/>
                  </a:lnTo>
                  <a:lnTo>
                    <a:pt x="2277" y="1901"/>
                  </a:lnTo>
                  <a:lnTo>
                    <a:pt x="2052" y="2032"/>
                  </a:lnTo>
                  <a:lnTo>
                    <a:pt x="1807" y="2126"/>
                  </a:lnTo>
                  <a:lnTo>
                    <a:pt x="1581" y="2220"/>
                  </a:lnTo>
                  <a:lnTo>
                    <a:pt x="1356" y="2258"/>
                  </a:lnTo>
                  <a:lnTo>
                    <a:pt x="1130" y="2296"/>
                  </a:lnTo>
                  <a:lnTo>
                    <a:pt x="904" y="2296"/>
                  </a:lnTo>
                  <a:lnTo>
                    <a:pt x="678" y="2277"/>
                  </a:lnTo>
                  <a:lnTo>
                    <a:pt x="452" y="2220"/>
                  </a:lnTo>
                  <a:lnTo>
                    <a:pt x="227" y="2145"/>
                  </a:lnTo>
                  <a:lnTo>
                    <a:pt x="1" y="2032"/>
                  </a:lnTo>
                  <a:lnTo>
                    <a:pt x="1" y="2108"/>
                  </a:lnTo>
                  <a:lnTo>
                    <a:pt x="57" y="2314"/>
                  </a:lnTo>
                  <a:lnTo>
                    <a:pt x="114" y="2465"/>
                  </a:lnTo>
                  <a:lnTo>
                    <a:pt x="189" y="2616"/>
                  </a:lnTo>
                  <a:lnTo>
                    <a:pt x="283" y="2785"/>
                  </a:lnTo>
                  <a:lnTo>
                    <a:pt x="415" y="2954"/>
                  </a:lnTo>
                  <a:lnTo>
                    <a:pt x="565" y="3124"/>
                  </a:lnTo>
                  <a:lnTo>
                    <a:pt x="753" y="3293"/>
                  </a:lnTo>
                  <a:lnTo>
                    <a:pt x="979" y="3443"/>
                  </a:lnTo>
                  <a:lnTo>
                    <a:pt x="1243" y="3556"/>
                  </a:lnTo>
                  <a:lnTo>
                    <a:pt x="1544" y="3669"/>
                  </a:lnTo>
                  <a:lnTo>
                    <a:pt x="1901" y="3744"/>
                  </a:lnTo>
                  <a:lnTo>
                    <a:pt x="2296" y="3782"/>
                  </a:lnTo>
                  <a:lnTo>
                    <a:pt x="2767" y="3782"/>
                  </a:lnTo>
                  <a:lnTo>
                    <a:pt x="2992" y="3744"/>
                  </a:lnTo>
                  <a:lnTo>
                    <a:pt x="3218" y="3707"/>
                  </a:lnTo>
                  <a:lnTo>
                    <a:pt x="3444" y="3650"/>
                  </a:lnTo>
                  <a:lnTo>
                    <a:pt x="3651" y="3575"/>
                  </a:lnTo>
                  <a:lnTo>
                    <a:pt x="3858" y="3500"/>
                  </a:lnTo>
                  <a:lnTo>
                    <a:pt x="4046" y="3387"/>
                  </a:lnTo>
                  <a:lnTo>
                    <a:pt x="4216" y="3293"/>
                  </a:lnTo>
                  <a:lnTo>
                    <a:pt x="4385" y="3161"/>
                  </a:lnTo>
                  <a:lnTo>
                    <a:pt x="4554" y="3029"/>
                  </a:lnTo>
                  <a:lnTo>
                    <a:pt x="4705" y="2898"/>
                  </a:lnTo>
                  <a:lnTo>
                    <a:pt x="4987" y="2597"/>
                  </a:lnTo>
                  <a:lnTo>
                    <a:pt x="5232" y="2277"/>
                  </a:lnTo>
                  <a:lnTo>
                    <a:pt x="5457" y="1957"/>
                  </a:lnTo>
                  <a:lnTo>
                    <a:pt x="5627" y="1637"/>
                  </a:lnTo>
                  <a:lnTo>
                    <a:pt x="5796" y="1336"/>
                  </a:lnTo>
                  <a:lnTo>
                    <a:pt x="5909" y="1035"/>
                  </a:lnTo>
                  <a:lnTo>
                    <a:pt x="6022" y="790"/>
                  </a:lnTo>
                  <a:lnTo>
                    <a:pt x="6154" y="395"/>
                  </a:lnTo>
                  <a:lnTo>
                    <a:pt x="6191" y="245"/>
                  </a:lnTo>
                  <a:lnTo>
                    <a:pt x="6154" y="226"/>
                  </a:lnTo>
                  <a:lnTo>
                    <a:pt x="6022" y="151"/>
                  </a:lnTo>
                  <a:lnTo>
                    <a:pt x="5834" y="57"/>
                  </a:lnTo>
                  <a:lnTo>
                    <a:pt x="5702" y="19"/>
                  </a:lnTo>
                  <a:lnTo>
                    <a:pt x="557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45"/>
            <p:cNvSpPr/>
            <p:nvPr/>
          </p:nvSpPr>
          <p:spPr>
            <a:xfrm>
              <a:off x="456517" y="577267"/>
              <a:ext cx="108855" cy="66505"/>
            </a:xfrm>
            <a:custGeom>
              <a:avLst/>
              <a:gdLst/>
              <a:ahLst/>
              <a:cxnLst/>
              <a:rect l="l" t="t" r="r" b="b"/>
              <a:pathLst>
                <a:path w="6192" h="3783" fill="none" extrusionOk="0">
                  <a:moveTo>
                    <a:pt x="6191" y="245"/>
                  </a:moveTo>
                  <a:lnTo>
                    <a:pt x="6191" y="245"/>
                  </a:lnTo>
                  <a:lnTo>
                    <a:pt x="6154" y="226"/>
                  </a:lnTo>
                  <a:lnTo>
                    <a:pt x="6022" y="151"/>
                  </a:lnTo>
                  <a:lnTo>
                    <a:pt x="5834" y="57"/>
                  </a:lnTo>
                  <a:lnTo>
                    <a:pt x="5702" y="19"/>
                  </a:lnTo>
                  <a:lnTo>
                    <a:pt x="5570" y="0"/>
                  </a:lnTo>
                  <a:lnTo>
                    <a:pt x="5401" y="0"/>
                  </a:lnTo>
                  <a:lnTo>
                    <a:pt x="5232" y="19"/>
                  </a:lnTo>
                  <a:lnTo>
                    <a:pt x="5025" y="38"/>
                  </a:lnTo>
                  <a:lnTo>
                    <a:pt x="4818" y="113"/>
                  </a:lnTo>
                  <a:lnTo>
                    <a:pt x="4592" y="207"/>
                  </a:lnTo>
                  <a:lnTo>
                    <a:pt x="4347" y="339"/>
                  </a:lnTo>
                  <a:lnTo>
                    <a:pt x="4084" y="508"/>
                  </a:lnTo>
                  <a:lnTo>
                    <a:pt x="3820" y="734"/>
                  </a:lnTo>
                  <a:lnTo>
                    <a:pt x="3820" y="734"/>
                  </a:lnTo>
                  <a:lnTo>
                    <a:pt x="3275" y="1204"/>
                  </a:lnTo>
                  <a:lnTo>
                    <a:pt x="2767" y="1581"/>
                  </a:lnTo>
                  <a:lnTo>
                    <a:pt x="2522" y="1750"/>
                  </a:lnTo>
                  <a:lnTo>
                    <a:pt x="2277" y="1901"/>
                  </a:lnTo>
                  <a:lnTo>
                    <a:pt x="2052" y="2032"/>
                  </a:lnTo>
                  <a:lnTo>
                    <a:pt x="1807" y="2126"/>
                  </a:lnTo>
                  <a:lnTo>
                    <a:pt x="1581" y="2220"/>
                  </a:lnTo>
                  <a:lnTo>
                    <a:pt x="1356" y="2258"/>
                  </a:lnTo>
                  <a:lnTo>
                    <a:pt x="1130" y="2296"/>
                  </a:lnTo>
                  <a:lnTo>
                    <a:pt x="904" y="2296"/>
                  </a:lnTo>
                  <a:lnTo>
                    <a:pt x="678" y="2277"/>
                  </a:lnTo>
                  <a:lnTo>
                    <a:pt x="452" y="2220"/>
                  </a:lnTo>
                  <a:lnTo>
                    <a:pt x="227" y="2145"/>
                  </a:lnTo>
                  <a:lnTo>
                    <a:pt x="1" y="2032"/>
                  </a:lnTo>
                  <a:lnTo>
                    <a:pt x="1" y="2032"/>
                  </a:lnTo>
                  <a:lnTo>
                    <a:pt x="1" y="2108"/>
                  </a:lnTo>
                  <a:lnTo>
                    <a:pt x="57" y="2314"/>
                  </a:lnTo>
                  <a:lnTo>
                    <a:pt x="114" y="2465"/>
                  </a:lnTo>
                  <a:lnTo>
                    <a:pt x="189" y="2616"/>
                  </a:lnTo>
                  <a:lnTo>
                    <a:pt x="283" y="2785"/>
                  </a:lnTo>
                  <a:lnTo>
                    <a:pt x="415" y="2954"/>
                  </a:lnTo>
                  <a:lnTo>
                    <a:pt x="565" y="3124"/>
                  </a:lnTo>
                  <a:lnTo>
                    <a:pt x="753" y="3293"/>
                  </a:lnTo>
                  <a:lnTo>
                    <a:pt x="979" y="3443"/>
                  </a:lnTo>
                  <a:lnTo>
                    <a:pt x="1243" y="3556"/>
                  </a:lnTo>
                  <a:lnTo>
                    <a:pt x="1544" y="3669"/>
                  </a:lnTo>
                  <a:lnTo>
                    <a:pt x="1901" y="3744"/>
                  </a:lnTo>
                  <a:lnTo>
                    <a:pt x="2296" y="3782"/>
                  </a:lnTo>
                  <a:lnTo>
                    <a:pt x="2522" y="3782"/>
                  </a:lnTo>
                  <a:lnTo>
                    <a:pt x="2767" y="3782"/>
                  </a:lnTo>
                  <a:lnTo>
                    <a:pt x="2767" y="3782"/>
                  </a:lnTo>
                  <a:lnTo>
                    <a:pt x="2992" y="3744"/>
                  </a:lnTo>
                  <a:lnTo>
                    <a:pt x="3218" y="3707"/>
                  </a:lnTo>
                  <a:lnTo>
                    <a:pt x="3444" y="3650"/>
                  </a:lnTo>
                  <a:lnTo>
                    <a:pt x="3651" y="3575"/>
                  </a:lnTo>
                  <a:lnTo>
                    <a:pt x="3858" y="3500"/>
                  </a:lnTo>
                  <a:lnTo>
                    <a:pt x="4046" y="3387"/>
                  </a:lnTo>
                  <a:lnTo>
                    <a:pt x="4216" y="3293"/>
                  </a:lnTo>
                  <a:lnTo>
                    <a:pt x="4385" y="3161"/>
                  </a:lnTo>
                  <a:lnTo>
                    <a:pt x="4554" y="3029"/>
                  </a:lnTo>
                  <a:lnTo>
                    <a:pt x="4705" y="2898"/>
                  </a:lnTo>
                  <a:lnTo>
                    <a:pt x="4987" y="2597"/>
                  </a:lnTo>
                  <a:lnTo>
                    <a:pt x="5232" y="2277"/>
                  </a:lnTo>
                  <a:lnTo>
                    <a:pt x="5457" y="1957"/>
                  </a:lnTo>
                  <a:lnTo>
                    <a:pt x="5627" y="1637"/>
                  </a:lnTo>
                  <a:lnTo>
                    <a:pt x="5796" y="1336"/>
                  </a:lnTo>
                  <a:lnTo>
                    <a:pt x="5909" y="1035"/>
                  </a:lnTo>
                  <a:lnTo>
                    <a:pt x="6022" y="790"/>
                  </a:lnTo>
                  <a:lnTo>
                    <a:pt x="6154" y="395"/>
                  </a:lnTo>
                  <a:lnTo>
                    <a:pt x="6191" y="2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45"/>
            <p:cNvSpPr/>
            <p:nvPr/>
          </p:nvSpPr>
          <p:spPr>
            <a:xfrm>
              <a:off x="341737" y="576933"/>
              <a:ext cx="293094" cy="167713"/>
            </a:xfrm>
            <a:custGeom>
              <a:avLst/>
              <a:gdLst/>
              <a:ahLst/>
              <a:cxnLst/>
              <a:rect l="l" t="t" r="r" b="b"/>
              <a:pathLst>
                <a:path w="16672" h="9540" extrusionOk="0">
                  <a:moveTo>
                    <a:pt x="5100" y="0"/>
                  </a:moveTo>
                  <a:lnTo>
                    <a:pt x="4836" y="38"/>
                  </a:lnTo>
                  <a:lnTo>
                    <a:pt x="4554" y="94"/>
                  </a:lnTo>
                  <a:lnTo>
                    <a:pt x="4272" y="170"/>
                  </a:lnTo>
                  <a:lnTo>
                    <a:pt x="3952" y="264"/>
                  </a:lnTo>
                  <a:lnTo>
                    <a:pt x="38" y="8919"/>
                  </a:lnTo>
                  <a:lnTo>
                    <a:pt x="20" y="8975"/>
                  </a:lnTo>
                  <a:lnTo>
                    <a:pt x="1" y="9051"/>
                  </a:lnTo>
                  <a:lnTo>
                    <a:pt x="20" y="9164"/>
                  </a:lnTo>
                  <a:lnTo>
                    <a:pt x="38" y="9258"/>
                  </a:lnTo>
                  <a:lnTo>
                    <a:pt x="76" y="9333"/>
                  </a:lnTo>
                  <a:lnTo>
                    <a:pt x="133" y="9389"/>
                  </a:lnTo>
                  <a:lnTo>
                    <a:pt x="208" y="9465"/>
                  </a:lnTo>
                  <a:lnTo>
                    <a:pt x="302" y="9502"/>
                  </a:lnTo>
                  <a:lnTo>
                    <a:pt x="377" y="9521"/>
                  </a:lnTo>
                  <a:lnTo>
                    <a:pt x="452" y="9540"/>
                  </a:lnTo>
                  <a:lnTo>
                    <a:pt x="16239" y="9540"/>
                  </a:lnTo>
                  <a:lnTo>
                    <a:pt x="16314" y="9521"/>
                  </a:lnTo>
                  <a:lnTo>
                    <a:pt x="16370" y="9502"/>
                  </a:lnTo>
                  <a:lnTo>
                    <a:pt x="16483" y="9465"/>
                  </a:lnTo>
                  <a:lnTo>
                    <a:pt x="16559" y="9389"/>
                  </a:lnTo>
                  <a:lnTo>
                    <a:pt x="16596" y="9333"/>
                  </a:lnTo>
                  <a:lnTo>
                    <a:pt x="16634" y="9258"/>
                  </a:lnTo>
                  <a:lnTo>
                    <a:pt x="16671" y="9164"/>
                  </a:lnTo>
                  <a:lnTo>
                    <a:pt x="16671" y="9051"/>
                  </a:lnTo>
                  <a:lnTo>
                    <a:pt x="16653" y="8975"/>
                  </a:lnTo>
                  <a:lnTo>
                    <a:pt x="16634" y="8919"/>
                  </a:lnTo>
                  <a:lnTo>
                    <a:pt x="12720" y="264"/>
                  </a:lnTo>
                  <a:lnTo>
                    <a:pt x="12683" y="377"/>
                  </a:lnTo>
                  <a:lnTo>
                    <a:pt x="12532" y="659"/>
                  </a:lnTo>
                  <a:lnTo>
                    <a:pt x="12419" y="828"/>
                  </a:lnTo>
                  <a:lnTo>
                    <a:pt x="12287" y="1035"/>
                  </a:lnTo>
                  <a:lnTo>
                    <a:pt x="12137" y="1242"/>
                  </a:lnTo>
                  <a:lnTo>
                    <a:pt x="11968" y="1468"/>
                  </a:lnTo>
                  <a:lnTo>
                    <a:pt x="11761" y="1675"/>
                  </a:lnTo>
                  <a:lnTo>
                    <a:pt x="11516" y="1863"/>
                  </a:lnTo>
                  <a:lnTo>
                    <a:pt x="11271" y="2051"/>
                  </a:lnTo>
                  <a:lnTo>
                    <a:pt x="10989" y="2202"/>
                  </a:lnTo>
                  <a:lnTo>
                    <a:pt x="10839" y="2258"/>
                  </a:lnTo>
                  <a:lnTo>
                    <a:pt x="10669" y="2315"/>
                  </a:lnTo>
                  <a:lnTo>
                    <a:pt x="10500" y="2352"/>
                  </a:lnTo>
                  <a:lnTo>
                    <a:pt x="10331" y="2390"/>
                  </a:lnTo>
                  <a:lnTo>
                    <a:pt x="10161" y="2390"/>
                  </a:lnTo>
                  <a:lnTo>
                    <a:pt x="9973" y="2409"/>
                  </a:lnTo>
                  <a:lnTo>
                    <a:pt x="9785" y="2390"/>
                  </a:lnTo>
                  <a:lnTo>
                    <a:pt x="9578" y="2352"/>
                  </a:lnTo>
                  <a:lnTo>
                    <a:pt x="9409" y="2315"/>
                  </a:lnTo>
                  <a:lnTo>
                    <a:pt x="9258" y="2277"/>
                  </a:lnTo>
                  <a:lnTo>
                    <a:pt x="9108" y="2202"/>
                  </a:lnTo>
                  <a:lnTo>
                    <a:pt x="8957" y="2127"/>
                  </a:lnTo>
                  <a:lnTo>
                    <a:pt x="8675" y="1938"/>
                  </a:lnTo>
                  <a:lnTo>
                    <a:pt x="8411" y="1731"/>
                  </a:lnTo>
                  <a:lnTo>
                    <a:pt x="8148" y="1487"/>
                  </a:lnTo>
                  <a:lnTo>
                    <a:pt x="7885" y="1242"/>
                  </a:lnTo>
                  <a:lnTo>
                    <a:pt x="7621" y="998"/>
                  </a:lnTo>
                  <a:lnTo>
                    <a:pt x="7358" y="753"/>
                  </a:lnTo>
                  <a:lnTo>
                    <a:pt x="7057" y="527"/>
                  </a:lnTo>
                  <a:lnTo>
                    <a:pt x="6737" y="320"/>
                  </a:lnTo>
                  <a:lnTo>
                    <a:pt x="6567" y="245"/>
                  </a:lnTo>
                  <a:lnTo>
                    <a:pt x="6398" y="170"/>
                  </a:lnTo>
                  <a:lnTo>
                    <a:pt x="6210" y="94"/>
                  </a:lnTo>
                  <a:lnTo>
                    <a:pt x="6003" y="57"/>
                  </a:lnTo>
                  <a:lnTo>
                    <a:pt x="5796" y="19"/>
                  </a:lnTo>
                  <a:lnTo>
                    <a:pt x="55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45"/>
            <p:cNvSpPr/>
            <p:nvPr/>
          </p:nvSpPr>
          <p:spPr>
            <a:xfrm>
              <a:off x="341737" y="576933"/>
              <a:ext cx="293094" cy="167713"/>
            </a:xfrm>
            <a:custGeom>
              <a:avLst/>
              <a:gdLst/>
              <a:ahLst/>
              <a:cxnLst/>
              <a:rect l="l" t="t" r="r" b="b"/>
              <a:pathLst>
                <a:path w="16672" h="9540" fill="none" extrusionOk="0">
                  <a:moveTo>
                    <a:pt x="3952" y="264"/>
                  </a:moveTo>
                  <a:lnTo>
                    <a:pt x="38" y="8919"/>
                  </a:lnTo>
                  <a:lnTo>
                    <a:pt x="38" y="8919"/>
                  </a:lnTo>
                  <a:lnTo>
                    <a:pt x="20" y="8975"/>
                  </a:lnTo>
                  <a:lnTo>
                    <a:pt x="1" y="9051"/>
                  </a:lnTo>
                  <a:lnTo>
                    <a:pt x="20" y="9164"/>
                  </a:lnTo>
                  <a:lnTo>
                    <a:pt x="38" y="9258"/>
                  </a:lnTo>
                  <a:lnTo>
                    <a:pt x="76" y="9333"/>
                  </a:lnTo>
                  <a:lnTo>
                    <a:pt x="76" y="9333"/>
                  </a:lnTo>
                  <a:lnTo>
                    <a:pt x="133" y="9389"/>
                  </a:lnTo>
                  <a:lnTo>
                    <a:pt x="208" y="9465"/>
                  </a:lnTo>
                  <a:lnTo>
                    <a:pt x="302" y="9502"/>
                  </a:lnTo>
                  <a:lnTo>
                    <a:pt x="377" y="9521"/>
                  </a:lnTo>
                  <a:lnTo>
                    <a:pt x="452" y="9540"/>
                  </a:lnTo>
                  <a:lnTo>
                    <a:pt x="16239" y="9540"/>
                  </a:lnTo>
                  <a:lnTo>
                    <a:pt x="16239" y="9540"/>
                  </a:lnTo>
                  <a:lnTo>
                    <a:pt x="16314" y="9521"/>
                  </a:lnTo>
                  <a:lnTo>
                    <a:pt x="16370" y="9502"/>
                  </a:lnTo>
                  <a:lnTo>
                    <a:pt x="16483" y="9465"/>
                  </a:lnTo>
                  <a:lnTo>
                    <a:pt x="16559" y="9389"/>
                  </a:lnTo>
                  <a:lnTo>
                    <a:pt x="16596" y="9333"/>
                  </a:lnTo>
                  <a:lnTo>
                    <a:pt x="16596" y="9333"/>
                  </a:lnTo>
                  <a:lnTo>
                    <a:pt x="16634" y="9258"/>
                  </a:lnTo>
                  <a:lnTo>
                    <a:pt x="16671" y="9164"/>
                  </a:lnTo>
                  <a:lnTo>
                    <a:pt x="16671" y="9051"/>
                  </a:lnTo>
                  <a:lnTo>
                    <a:pt x="16653" y="8975"/>
                  </a:lnTo>
                  <a:lnTo>
                    <a:pt x="16634" y="8919"/>
                  </a:lnTo>
                  <a:lnTo>
                    <a:pt x="12720" y="264"/>
                  </a:lnTo>
                  <a:lnTo>
                    <a:pt x="12720" y="264"/>
                  </a:lnTo>
                  <a:lnTo>
                    <a:pt x="12683" y="377"/>
                  </a:lnTo>
                  <a:lnTo>
                    <a:pt x="12532" y="659"/>
                  </a:lnTo>
                  <a:lnTo>
                    <a:pt x="12419" y="828"/>
                  </a:lnTo>
                  <a:lnTo>
                    <a:pt x="12287" y="1035"/>
                  </a:lnTo>
                  <a:lnTo>
                    <a:pt x="12137" y="1242"/>
                  </a:lnTo>
                  <a:lnTo>
                    <a:pt x="11968" y="1468"/>
                  </a:lnTo>
                  <a:lnTo>
                    <a:pt x="11761" y="1675"/>
                  </a:lnTo>
                  <a:lnTo>
                    <a:pt x="11516" y="1863"/>
                  </a:lnTo>
                  <a:lnTo>
                    <a:pt x="11271" y="2051"/>
                  </a:lnTo>
                  <a:lnTo>
                    <a:pt x="10989" y="2202"/>
                  </a:lnTo>
                  <a:lnTo>
                    <a:pt x="10839" y="2258"/>
                  </a:lnTo>
                  <a:lnTo>
                    <a:pt x="10669" y="2315"/>
                  </a:lnTo>
                  <a:lnTo>
                    <a:pt x="10500" y="2352"/>
                  </a:lnTo>
                  <a:lnTo>
                    <a:pt x="10331" y="2390"/>
                  </a:lnTo>
                  <a:lnTo>
                    <a:pt x="10161" y="2390"/>
                  </a:lnTo>
                  <a:lnTo>
                    <a:pt x="9973" y="2409"/>
                  </a:lnTo>
                  <a:lnTo>
                    <a:pt x="9785" y="2390"/>
                  </a:lnTo>
                  <a:lnTo>
                    <a:pt x="9578" y="2352"/>
                  </a:lnTo>
                  <a:lnTo>
                    <a:pt x="9578" y="2352"/>
                  </a:lnTo>
                  <a:lnTo>
                    <a:pt x="9409" y="2315"/>
                  </a:lnTo>
                  <a:lnTo>
                    <a:pt x="9258" y="2277"/>
                  </a:lnTo>
                  <a:lnTo>
                    <a:pt x="9108" y="2202"/>
                  </a:lnTo>
                  <a:lnTo>
                    <a:pt x="8957" y="2127"/>
                  </a:lnTo>
                  <a:lnTo>
                    <a:pt x="8675" y="1938"/>
                  </a:lnTo>
                  <a:lnTo>
                    <a:pt x="8411" y="1731"/>
                  </a:lnTo>
                  <a:lnTo>
                    <a:pt x="8148" y="1487"/>
                  </a:lnTo>
                  <a:lnTo>
                    <a:pt x="7885" y="1242"/>
                  </a:lnTo>
                  <a:lnTo>
                    <a:pt x="7621" y="998"/>
                  </a:lnTo>
                  <a:lnTo>
                    <a:pt x="7358" y="753"/>
                  </a:lnTo>
                  <a:lnTo>
                    <a:pt x="7057" y="527"/>
                  </a:lnTo>
                  <a:lnTo>
                    <a:pt x="6737" y="320"/>
                  </a:lnTo>
                  <a:lnTo>
                    <a:pt x="6567" y="245"/>
                  </a:lnTo>
                  <a:lnTo>
                    <a:pt x="6398" y="170"/>
                  </a:lnTo>
                  <a:lnTo>
                    <a:pt x="6210" y="94"/>
                  </a:lnTo>
                  <a:lnTo>
                    <a:pt x="6003" y="57"/>
                  </a:lnTo>
                  <a:lnTo>
                    <a:pt x="5796" y="19"/>
                  </a:lnTo>
                  <a:lnTo>
                    <a:pt x="5589" y="0"/>
                  </a:lnTo>
                  <a:lnTo>
                    <a:pt x="5344" y="0"/>
                  </a:lnTo>
                  <a:lnTo>
                    <a:pt x="5100" y="0"/>
                  </a:lnTo>
                  <a:lnTo>
                    <a:pt x="4836" y="38"/>
                  </a:lnTo>
                  <a:lnTo>
                    <a:pt x="4554" y="94"/>
                  </a:lnTo>
                  <a:lnTo>
                    <a:pt x="4272" y="170"/>
                  </a:lnTo>
                  <a:lnTo>
                    <a:pt x="3952" y="26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45"/>
            <p:cNvSpPr/>
            <p:nvPr/>
          </p:nvSpPr>
          <p:spPr>
            <a:xfrm>
              <a:off x="408559" y="625559"/>
              <a:ext cx="36742" cy="36391"/>
            </a:xfrm>
            <a:custGeom>
              <a:avLst/>
              <a:gdLst/>
              <a:ahLst/>
              <a:cxnLst/>
              <a:rect l="l" t="t" r="r" b="b"/>
              <a:pathLst>
                <a:path w="2090" h="2070" extrusionOk="0">
                  <a:moveTo>
                    <a:pt x="1035" y="0"/>
                  </a:moveTo>
                  <a:lnTo>
                    <a:pt x="828" y="19"/>
                  </a:lnTo>
                  <a:lnTo>
                    <a:pt x="640" y="76"/>
                  </a:lnTo>
                  <a:lnTo>
                    <a:pt x="471" y="170"/>
                  </a:lnTo>
                  <a:lnTo>
                    <a:pt x="302" y="301"/>
                  </a:lnTo>
                  <a:lnTo>
                    <a:pt x="189" y="452"/>
                  </a:lnTo>
                  <a:lnTo>
                    <a:pt x="95" y="640"/>
                  </a:lnTo>
                  <a:lnTo>
                    <a:pt x="19" y="828"/>
                  </a:lnTo>
                  <a:lnTo>
                    <a:pt x="1" y="1035"/>
                  </a:lnTo>
                  <a:lnTo>
                    <a:pt x="19" y="1242"/>
                  </a:lnTo>
                  <a:lnTo>
                    <a:pt x="95" y="1449"/>
                  </a:lnTo>
                  <a:lnTo>
                    <a:pt x="189" y="1618"/>
                  </a:lnTo>
                  <a:lnTo>
                    <a:pt x="302" y="1769"/>
                  </a:lnTo>
                  <a:lnTo>
                    <a:pt x="471" y="1901"/>
                  </a:lnTo>
                  <a:lnTo>
                    <a:pt x="640" y="1995"/>
                  </a:lnTo>
                  <a:lnTo>
                    <a:pt x="828" y="2051"/>
                  </a:lnTo>
                  <a:lnTo>
                    <a:pt x="1035" y="2070"/>
                  </a:lnTo>
                  <a:lnTo>
                    <a:pt x="1261" y="2051"/>
                  </a:lnTo>
                  <a:lnTo>
                    <a:pt x="1449" y="1995"/>
                  </a:lnTo>
                  <a:lnTo>
                    <a:pt x="1619" y="1901"/>
                  </a:lnTo>
                  <a:lnTo>
                    <a:pt x="1788" y="1769"/>
                  </a:lnTo>
                  <a:lnTo>
                    <a:pt x="1901" y="1618"/>
                  </a:lnTo>
                  <a:lnTo>
                    <a:pt x="1995" y="1449"/>
                  </a:lnTo>
                  <a:lnTo>
                    <a:pt x="2070" y="1242"/>
                  </a:lnTo>
                  <a:lnTo>
                    <a:pt x="2089" y="1035"/>
                  </a:lnTo>
                  <a:lnTo>
                    <a:pt x="2070" y="828"/>
                  </a:lnTo>
                  <a:lnTo>
                    <a:pt x="1995" y="640"/>
                  </a:lnTo>
                  <a:lnTo>
                    <a:pt x="1901" y="452"/>
                  </a:lnTo>
                  <a:lnTo>
                    <a:pt x="1788" y="301"/>
                  </a:lnTo>
                  <a:lnTo>
                    <a:pt x="1619" y="170"/>
                  </a:lnTo>
                  <a:lnTo>
                    <a:pt x="1449" y="76"/>
                  </a:lnTo>
                  <a:lnTo>
                    <a:pt x="1261" y="19"/>
                  </a:lnTo>
                  <a:lnTo>
                    <a:pt x="10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45"/>
            <p:cNvSpPr/>
            <p:nvPr/>
          </p:nvSpPr>
          <p:spPr>
            <a:xfrm>
              <a:off x="556090" y="686421"/>
              <a:ext cx="36408" cy="36725"/>
            </a:xfrm>
            <a:custGeom>
              <a:avLst/>
              <a:gdLst/>
              <a:ahLst/>
              <a:cxnLst/>
              <a:rect l="l" t="t" r="r" b="b"/>
              <a:pathLst>
                <a:path w="2071" h="2089" extrusionOk="0">
                  <a:moveTo>
                    <a:pt x="1035" y="0"/>
                  </a:moveTo>
                  <a:lnTo>
                    <a:pt x="828" y="19"/>
                  </a:lnTo>
                  <a:lnTo>
                    <a:pt x="621" y="94"/>
                  </a:lnTo>
                  <a:lnTo>
                    <a:pt x="452" y="188"/>
                  </a:lnTo>
                  <a:lnTo>
                    <a:pt x="301" y="320"/>
                  </a:lnTo>
                  <a:lnTo>
                    <a:pt x="170" y="471"/>
                  </a:lnTo>
                  <a:lnTo>
                    <a:pt x="76" y="640"/>
                  </a:lnTo>
                  <a:lnTo>
                    <a:pt x="19" y="828"/>
                  </a:lnTo>
                  <a:lnTo>
                    <a:pt x="0" y="1054"/>
                  </a:lnTo>
                  <a:lnTo>
                    <a:pt x="19" y="1261"/>
                  </a:lnTo>
                  <a:lnTo>
                    <a:pt x="76" y="1449"/>
                  </a:lnTo>
                  <a:lnTo>
                    <a:pt x="170" y="1618"/>
                  </a:lnTo>
                  <a:lnTo>
                    <a:pt x="301" y="1788"/>
                  </a:lnTo>
                  <a:lnTo>
                    <a:pt x="452" y="1901"/>
                  </a:lnTo>
                  <a:lnTo>
                    <a:pt x="621" y="1995"/>
                  </a:lnTo>
                  <a:lnTo>
                    <a:pt x="828" y="2070"/>
                  </a:lnTo>
                  <a:lnTo>
                    <a:pt x="1035" y="2089"/>
                  </a:lnTo>
                  <a:lnTo>
                    <a:pt x="1242" y="2070"/>
                  </a:lnTo>
                  <a:lnTo>
                    <a:pt x="1430" y="1995"/>
                  </a:lnTo>
                  <a:lnTo>
                    <a:pt x="1618" y="1901"/>
                  </a:lnTo>
                  <a:lnTo>
                    <a:pt x="1769" y="1788"/>
                  </a:lnTo>
                  <a:lnTo>
                    <a:pt x="1901" y="1618"/>
                  </a:lnTo>
                  <a:lnTo>
                    <a:pt x="1995" y="1449"/>
                  </a:lnTo>
                  <a:lnTo>
                    <a:pt x="2051" y="1261"/>
                  </a:lnTo>
                  <a:lnTo>
                    <a:pt x="2070" y="1054"/>
                  </a:lnTo>
                  <a:lnTo>
                    <a:pt x="2051" y="828"/>
                  </a:lnTo>
                  <a:lnTo>
                    <a:pt x="1995" y="640"/>
                  </a:lnTo>
                  <a:lnTo>
                    <a:pt x="1901" y="471"/>
                  </a:lnTo>
                  <a:lnTo>
                    <a:pt x="1769" y="320"/>
                  </a:lnTo>
                  <a:lnTo>
                    <a:pt x="1618" y="188"/>
                  </a:lnTo>
                  <a:lnTo>
                    <a:pt x="1430" y="94"/>
                  </a:lnTo>
                  <a:lnTo>
                    <a:pt x="1242" y="19"/>
                  </a:lnTo>
                  <a:lnTo>
                    <a:pt x="1035" y="0"/>
                  </a:lnTo>
                  <a:close/>
                </a:path>
              </a:pathLst>
            </a:custGeom>
            <a:solidFill>
              <a:srgbClr val="01B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45"/>
            <p:cNvSpPr/>
            <p:nvPr/>
          </p:nvSpPr>
          <p:spPr>
            <a:xfrm>
              <a:off x="556090" y="686421"/>
              <a:ext cx="36408" cy="36725"/>
            </a:xfrm>
            <a:custGeom>
              <a:avLst/>
              <a:gdLst/>
              <a:ahLst/>
              <a:cxnLst/>
              <a:rect l="l" t="t" r="r" b="b"/>
              <a:pathLst>
                <a:path w="2071" h="2089" fill="none" extrusionOk="0">
                  <a:moveTo>
                    <a:pt x="0" y="1054"/>
                  </a:moveTo>
                  <a:lnTo>
                    <a:pt x="0" y="1054"/>
                  </a:lnTo>
                  <a:lnTo>
                    <a:pt x="19" y="1261"/>
                  </a:lnTo>
                  <a:lnTo>
                    <a:pt x="76" y="1449"/>
                  </a:lnTo>
                  <a:lnTo>
                    <a:pt x="170" y="1618"/>
                  </a:lnTo>
                  <a:lnTo>
                    <a:pt x="301" y="1788"/>
                  </a:lnTo>
                  <a:lnTo>
                    <a:pt x="452" y="1901"/>
                  </a:lnTo>
                  <a:lnTo>
                    <a:pt x="621" y="1995"/>
                  </a:lnTo>
                  <a:lnTo>
                    <a:pt x="828" y="2070"/>
                  </a:lnTo>
                  <a:lnTo>
                    <a:pt x="1035" y="2089"/>
                  </a:lnTo>
                  <a:lnTo>
                    <a:pt x="1035" y="2089"/>
                  </a:lnTo>
                  <a:lnTo>
                    <a:pt x="1242" y="2070"/>
                  </a:lnTo>
                  <a:lnTo>
                    <a:pt x="1430" y="1995"/>
                  </a:lnTo>
                  <a:lnTo>
                    <a:pt x="1618" y="1901"/>
                  </a:lnTo>
                  <a:lnTo>
                    <a:pt x="1769" y="1788"/>
                  </a:lnTo>
                  <a:lnTo>
                    <a:pt x="1901" y="1618"/>
                  </a:lnTo>
                  <a:lnTo>
                    <a:pt x="1995" y="1449"/>
                  </a:lnTo>
                  <a:lnTo>
                    <a:pt x="2051" y="1261"/>
                  </a:lnTo>
                  <a:lnTo>
                    <a:pt x="2070" y="1054"/>
                  </a:lnTo>
                  <a:lnTo>
                    <a:pt x="2070" y="1054"/>
                  </a:lnTo>
                  <a:lnTo>
                    <a:pt x="2051" y="828"/>
                  </a:lnTo>
                  <a:lnTo>
                    <a:pt x="1995" y="640"/>
                  </a:lnTo>
                  <a:lnTo>
                    <a:pt x="1901" y="471"/>
                  </a:lnTo>
                  <a:lnTo>
                    <a:pt x="1769" y="320"/>
                  </a:lnTo>
                  <a:lnTo>
                    <a:pt x="1618" y="188"/>
                  </a:lnTo>
                  <a:lnTo>
                    <a:pt x="1430" y="94"/>
                  </a:lnTo>
                  <a:lnTo>
                    <a:pt x="1242" y="19"/>
                  </a:lnTo>
                  <a:lnTo>
                    <a:pt x="1035" y="0"/>
                  </a:lnTo>
                  <a:lnTo>
                    <a:pt x="1035" y="0"/>
                  </a:lnTo>
                  <a:lnTo>
                    <a:pt x="828" y="19"/>
                  </a:lnTo>
                  <a:lnTo>
                    <a:pt x="621" y="94"/>
                  </a:lnTo>
                  <a:lnTo>
                    <a:pt x="452" y="188"/>
                  </a:lnTo>
                  <a:lnTo>
                    <a:pt x="301" y="320"/>
                  </a:lnTo>
                  <a:lnTo>
                    <a:pt x="170" y="471"/>
                  </a:lnTo>
                  <a:lnTo>
                    <a:pt x="76" y="640"/>
                  </a:lnTo>
                  <a:lnTo>
                    <a:pt x="19" y="828"/>
                  </a:lnTo>
                  <a:lnTo>
                    <a:pt x="0" y="105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45"/>
            <p:cNvSpPr/>
            <p:nvPr/>
          </p:nvSpPr>
          <p:spPr>
            <a:xfrm>
              <a:off x="435685" y="704950"/>
              <a:ext cx="22836" cy="22502"/>
            </a:xfrm>
            <a:custGeom>
              <a:avLst/>
              <a:gdLst/>
              <a:ahLst/>
              <a:cxnLst/>
              <a:rect l="l" t="t" r="r" b="b"/>
              <a:pathLst>
                <a:path w="1299" h="1280" extrusionOk="0">
                  <a:moveTo>
                    <a:pt x="527" y="0"/>
                  </a:moveTo>
                  <a:lnTo>
                    <a:pt x="396" y="38"/>
                  </a:lnTo>
                  <a:lnTo>
                    <a:pt x="301" y="94"/>
                  </a:lnTo>
                  <a:lnTo>
                    <a:pt x="189" y="188"/>
                  </a:lnTo>
                  <a:lnTo>
                    <a:pt x="113" y="282"/>
                  </a:lnTo>
                  <a:lnTo>
                    <a:pt x="57" y="395"/>
                  </a:lnTo>
                  <a:lnTo>
                    <a:pt x="19" y="508"/>
                  </a:lnTo>
                  <a:lnTo>
                    <a:pt x="0" y="640"/>
                  </a:lnTo>
                  <a:lnTo>
                    <a:pt x="19" y="771"/>
                  </a:lnTo>
                  <a:lnTo>
                    <a:pt x="57" y="884"/>
                  </a:lnTo>
                  <a:lnTo>
                    <a:pt x="113" y="997"/>
                  </a:lnTo>
                  <a:lnTo>
                    <a:pt x="189" y="1091"/>
                  </a:lnTo>
                  <a:lnTo>
                    <a:pt x="301" y="1167"/>
                  </a:lnTo>
                  <a:lnTo>
                    <a:pt x="396" y="1242"/>
                  </a:lnTo>
                  <a:lnTo>
                    <a:pt x="527" y="1279"/>
                  </a:lnTo>
                  <a:lnTo>
                    <a:pt x="791" y="1279"/>
                  </a:lnTo>
                  <a:lnTo>
                    <a:pt x="904" y="1242"/>
                  </a:lnTo>
                  <a:lnTo>
                    <a:pt x="1016" y="1167"/>
                  </a:lnTo>
                  <a:lnTo>
                    <a:pt x="1111" y="1091"/>
                  </a:lnTo>
                  <a:lnTo>
                    <a:pt x="1186" y="997"/>
                  </a:lnTo>
                  <a:lnTo>
                    <a:pt x="1242" y="884"/>
                  </a:lnTo>
                  <a:lnTo>
                    <a:pt x="1280" y="771"/>
                  </a:lnTo>
                  <a:lnTo>
                    <a:pt x="1299" y="640"/>
                  </a:lnTo>
                  <a:lnTo>
                    <a:pt x="1280" y="508"/>
                  </a:lnTo>
                  <a:lnTo>
                    <a:pt x="1242" y="395"/>
                  </a:lnTo>
                  <a:lnTo>
                    <a:pt x="1186" y="282"/>
                  </a:lnTo>
                  <a:lnTo>
                    <a:pt x="1111" y="188"/>
                  </a:lnTo>
                  <a:lnTo>
                    <a:pt x="1016" y="94"/>
                  </a:lnTo>
                  <a:lnTo>
                    <a:pt x="904" y="38"/>
                  </a:lnTo>
                  <a:lnTo>
                    <a:pt x="79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45"/>
            <p:cNvSpPr/>
            <p:nvPr/>
          </p:nvSpPr>
          <p:spPr>
            <a:xfrm>
              <a:off x="551449" y="620918"/>
              <a:ext cx="22854" cy="22854"/>
            </a:xfrm>
            <a:custGeom>
              <a:avLst/>
              <a:gdLst/>
              <a:ahLst/>
              <a:cxnLst/>
              <a:rect l="l" t="t" r="r" b="b"/>
              <a:pathLst>
                <a:path w="1300" h="1300" extrusionOk="0">
                  <a:moveTo>
                    <a:pt x="659" y="1"/>
                  </a:moveTo>
                  <a:lnTo>
                    <a:pt x="528" y="20"/>
                  </a:lnTo>
                  <a:lnTo>
                    <a:pt x="396" y="57"/>
                  </a:lnTo>
                  <a:lnTo>
                    <a:pt x="283" y="114"/>
                  </a:lnTo>
                  <a:lnTo>
                    <a:pt x="189" y="189"/>
                  </a:lnTo>
                  <a:lnTo>
                    <a:pt x="114" y="283"/>
                  </a:lnTo>
                  <a:lnTo>
                    <a:pt x="57" y="396"/>
                  </a:lnTo>
                  <a:lnTo>
                    <a:pt x="20" y="528"/>
                  </a:lnTo>
                  <a:lnTo>
                    <a:pt x="1" y="659"/>
                  </a:lnTo>
                  <a:lnTo>
                    <a:pt x="20" y="791"/>
                  </a:lnTo>
                  <a:lnTo>
                    <a:pt x="57" y="904"/>
                  </a:lnTo>
                  <a:lnTo>
                    <a:pt x="114" y="1017"/>
                  </a:lnTo>
                  <a:lnTo>
                    <a:pt x="189" y="1111"/>
                  </a:lnTo>
                  <a:lnTo>
                    <a:pt x="283" y="1186"/>
                  </a:lnTo>
                  <a:lnTo>
                    <a:pt x="396" y="1243"/>
                  </a:lnTo>
                  <a:lnTo>
                    <a:pt x="528" y="1280"/>
                  </a:lnTo>
                  <a:lnTo>
                    <a:pt x="659" y="1299"/>
                  </a:lnTo>
                  <a:lnTo>
                    <a:pt x="772" y="1280"/>
                  </a:lnTo>
                  <a:lnTo>
                    <a:pt x="904" y="1243"/>
                  </a:lnTo>
                  <a:lnTo>
                    <a:pt x="1017" y="1186"/>
                  </a:lnTo>
                  <a:lnTo>
                    <a:pt x="1111" y="1111"/>
                  </a:lnTo>
                  <a:lnTo>
                    <a:pt x="1186" y="1017"/>
                  </a:lnTo>
                  <a:lnTo>
                    <a:pt x="1243" y="904"/>
                  </a:lnTo>
                  <a:lnTo>
                    <a:pt x="1280" y="791"/>
                  </a:lnTo>
                  <a:lnTo>
                    <a:pt x="1299" y="659"/>
                  </a:lnTo>
                  <a:lnTo>
                    <a:pt x="1280" y="528"/>
                  </a:lnTo>
                  <a:lnTo>
                    <a:pt x="1243" y="396"/>
                  </a:lnTo>
                  <a:lnTo>
                    <a:pt x="1186" y="283"/>
                  </a:lnTo>
                  <a:lnTo>
                    <a:pt x="1111" y="189"/>
                  </a:lnTo>
                  <a:lnTo>
                    <a:pt x="1017" y="114"/>
                  </a:lnTo>
                  <a:lnTo>
                    <a:pt x="904" y="57"/>
                  </a:lnTo>
                  <a:lnTo>
                    <a:pt x="772" y="20"/>
                  </a:lnTo>
                  <a:lnTo>
                    <a:pt x="65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45"/>
            <p:cNvSpPr/>
            <p:nvPr/>
          </p:nvSpPr>
          <p:spPr>
            <a:xfrm>
              <a:off x="551449" y="620918"/>
              <a:ext cx="22854" cy="22854"/>
            </a:xfrm>
            <a:custGeom>
              <a:avLst/>
              <a:gdLst/>
              <a:ahLst/>
              <a:cxnLst/>
              <a:rect l="l" t="t" r="r" b="b"/>
              <a:pathLst>
                <a:path w="1300" h="1300" fill="none" extrusionOk="0">
                  <a:moveTo>
                    <a:pt x="1" y="659"/>
                  </a:moveTo>
                  <a:lnTo>
                    <a:pt x="1" y="659"/>
                  </a:lnTo>
                  <a:lnTo>
                    <a:pt x="20" y="791"/>
                  </a:lnTo>
                  <a:lnTo>
                    <a:pt x="57" y="904"/>
                  </a:lnTo>
                  <a:lnTo>
                    <a:pt x="114" y="1017"/>
                  </a:lnTo>
                  <a:lnTo>
                    <a:pt x="189" y="1111"/>
                  </a:lnTo>
                  <a:lnTo>
                    <a:pt x="283" y="1186"/>
                  </a:lnTo>
                  <a:lnTo>
                    <a:pt x="396" y="1243"/>
                  </a:lnTo>
                  <a:lnTo>
                    <a:pt x="528" y="1280"/>
                  </a:lnTo>
                  <a:lnTo>
                    <a:pt x="659" y="1299"/>
                  </a:lnTo>
                  <a:lnTo>
                    <a:pt x="659" y="1299"/>
                  </a:lnTo>
                  <a:lnTo>
                    <a:pt x="772" y="1280"/>
                  </a:lnTo>
                  <a:lnTo>
                    <a:pt x="904" y="1243"/>
                  </a:lnTo>
                  <a:lnTo>
                    <a:pt x="1017" y="1186"/>
                  </a:lnTo>
                  <a:lnTo>
                    <a:pt x="1111" y="1111"/>
                  </a:lnTo>
                  <a:lnTo>
                    <a:pt x="1186" y="1017"/>
                  </a:lnTo>
                  <a:lnTo>
                    <a:pt x="1243" y="904"/>
                  </a:lnTo>
                  <a:lnTo>
                    <a:pt x="1280" y="791"/>
                  </a:lnTo>
                  <a:lnTo>
                    <a:pt x="1299" y="659"/>
                  </a:lnTo>
                  <a:lnTo>
                    <a:pt x="1299" y="659"/>
                  </a:lnTo>
                  <a:lnTo>
                    <a:pt x="1280" y="528"/>
                  </a:lnTo>
                  <a:lnTo>
                    <a:pt x="1243" y="396"/>
                  </a:lnTo>
                  <a:lnTo>
                    <a:pt x="1186" y="283"/>
                  </a:lnTo>
                  <a:lnTo>
                    <a:pt x="1111" y="189"/>
                  </a:lnTo>
                  <a:lnTo>
                    <a:pt x="1017" y="114"/>
                  </a:lnTo>
                  <a:lnTo>
                    <a:pt x="904" y="57"/>
                  </a:lnTo>
                  <a:lnTo>
                    <a:pt x="772" y="20"/>
                  </a:lnTo>
                  <a:lnTo>
                    <a:pt x="659" y="1"/>
                  </a:lnTo>
                  <a:lnTo>
                    <a:pt x="659" y="1"/>
                  </a:lnTo>
                  <a:lnTo>
                    <a:pt x="528" y="20"/>
                  </a:lnTo>
                  <a:lnTo>
                    <a:pt x="396" y="57"/>
                  </a:lnTo>
                  <a:lnTo>
                    <a:pt x="283" y="114"/>
                  </a:lnTo>
                  <a:lnTo>
                    <a:pt x="189" y="189"/>
                  </a:lnTo>
                  <a:lnTo>
                    <a:pt x="114" y="283"/>
                  </a:lnTo>
                  <a:lnTo>
                    <a:pt x="57" y="396"/>
                  </a:lnTo>
                  <a:lnTo>
                    <a:pt x="20" y="528"/>
                  </a:lnTo>
                  <a:lnTo>
                    <a:pt x="1" y="65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45"/>
            <p:cNvSpPr/>
            <p:nvPr/>
          </p:nvSpPr>
          <p:spPr>
            <a:xfrm>
              <a:off x="512755" y="483653"/>
              <a:ext cx="41700" cy="95618"/>
            </a:xfrm>
            <a:custGeom>
              <a:avLst/>
              <a:gdLst/>
              <a:ahLst/>
              <a:cxnLst/>
              <a:rect l="l" t="t" r="r" b="b"/>
              <a:pathLst>
                <a:path w="2372" h="5439" extrusionOk="0">
                  <a:moveTo>
                    <a:pt x="0" y="0"/>
                  </a:moveTo>
                  <a:lnTo>
                    <a:pt x="508" y="1713"/>
                  </a:lnTo>
                  <a:lnTo>
                    <a:pt x="1035" y="3444"/>
                  </a:lnTo>
                  <a:lnTo>
                    <a:pt x="1600" y="5438"/>
                  </a:lnTo>
                  <a:lnTo>
                    <a:pt x="1769" y="5382"/>
                  </a:lnTo>
                  <a:lnTo>
                    <a:pt x="1938" y="5344"/>
                  </a:lnTo>
                  <a:lnTo>
                    <a:pt x="2089" y="5325"/>
                  </a:lnTo>
                  <a:lnTo>
                    <a:pt x="2371" y="5325"/>
                  </a:lnTo>
                  <a:lnTo>
                    <a:pt x="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45"/>
            <p:cNvSpPr/>
            <p:nvPr/>
          </p:nvSpPr>
          <p:spPr>
            <a:xfrm>
              <a:off x="540866" y="577267"/>
              <a:ext cx="19531" cy="29112"/>
            </a:xfrm>
            <a:custGeom>
              <a:avLst/>
              <a:gdLst/>
              <a:ahLst/>
              <a:cxnLst/>
              <a:rect l="l" t="t" r="r" b="b"/>
              <a:pathLst>
                <a:path w="1111" h="1656" extrusionOk="0">
                  <a:moveTo>
                    <a:pt x="490" y="0"/>
                  </a:moveTo>
                  <a:lnTo>
                    <a:pt x="339" y="19"/>
                  </a:lnTo>
                  <a:lnTo>
                    <a:pt x="170" y="57"/>
                  </a:lnTo>
                  <a:lnTo>
                    <a:pt x="1" y="113"/>
                  </a:lnTo>
                  <a:lnTo>
                    <a:pt x="434" y="1656"/>
                  </a:lnTo>
                  <a:lnTo>
                    <a:pt x="641" y="1430"/>
                  </a:lnTo>
                  <a:lnTo>
                    <a:pt x="829" y="1204"/>
                  </a:lnTo>
                  <a:lnTo>
                    <a:pt x="979" y="997"/>
                  </a:lnTo>
                  <a:lnTo>
                    <a:pt x="1111" y="790"/>
                  </a:lnTo>
                  <a:lnTo>
                    <a:pt x="772"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45"/>
            <p:cNvSpPr/>
            <p:nvPr/>
          </p:nvSpPr>
          <p:spPr>
            <a:xfrm>
              <a:off x="540866" y="577267"/>
              <a:ext cx="19531" cy="29112"/>
            </a:xfrm>
            <a:custGeom>
              <a:avLst/>
              <a:gdLst/>
              <a:ahLst/>
              <a:cxnLst/>
              <a:rect l="l" t="t" r="r" b="b"/>
              <a:pathLst>
                <a:path w="1111" h="1656" fill="none" extrusionOk="0">
                  <a:moveTo>
                    <a:pt x="622" y="0"/>
                  </a:moveTo>
                  <a:lnTo>
                    <a:pt x="622" y="0"/>
                  </a:lnTo>
                  <a:lnTo>
                    <a:pt x="490" y="0"/>
                  </a:lnTo>
                  <a:lnTo>
                    <a:pt x="339" y="19"/>
                  </a:lnTo>
                  <a:lnTo>
                    <a:pt x="170" y="57"/>
                  </a:lnTo>
                  <a:lnTo>
                    <a:pt x="1" y="113"/>
                  </a:lnTo>
                  <a:lnTo>
                    <a:pt x="1" y="113"/>
                  </a:lnTo>
                  <a:lnTo>
                    <a:pt x="434" y="1656"/>
                  </a:lnTo>
                  <a:lnTo>
                    <a:pt x="434" y="1656"/>
                  </a:lnTo>
                  <a:lnTo>
                    <a:pt x="641" y="1430"/>
                  </a:lnTo>
                  <a:lnTo>
                    <a:pt x="829" y="1204"/>
                  </a:lnTo>
                  <a:lnTo>
                    <a:pt x="979" y="997"/>
                  </a:lnTo>
                  <a:lnTo>
                    <a:pt x="1111" y="790"/>
                  </a:lnTo>
                  <a:lnTo>
                    <a:pt x="772" y="0"/>
                  </a:lnTo>
                  <a:lnTo>
                    <a:pt x="772" y="0"/>
                  </a:lnTo>
                  <a:lnTo>
                    <a:pt x="62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45"/>
            <p:cNvSpPr/>
            <p:nvPr/>
          </p:nvSpPr>
          <p:spPr>
            <a:xfrm>
              <a:off x="556090" y="686421"/>
              <a:ext cx="36408" cy="36725"/>
            </a:xfrm>
            <a:custGeom>
              <a:avLst/>
              <a:gdLst/>
              <a:ahLst/>
              <a:cxnLst/>
              <a:rect l="l" t="t" r="r" b="b"/>
              <a:pathLst>
                <a:path w="2071" h="2089" fill="none" extrusionOk="0">
                  <a:moveTo>
                    <a:pt x="1035" y="2089"/>
                  </a:moveTo>
                  <a:lnTo>
                    <a:pt x="1035" y="2089"/>
                  </a:lnTo>
                  <a:lnTo>
                    <a:pt x="828" y="2070"/>
                  </a:lnTo>
                  <a:lnTo>
                    <a:pt x="621" y="1995"/>
                  </a:lnTo>
                  <a:lnTo>
                    <a:pt x="452" y="1901"/>
                  </a:lnTo>
                  <a:lnTo>
                    <a:pt x="301" y="1788"/>
                  </a:lnTo>
                  <a:lnTo>
                    <a:pt x="170" y="1618"/>
                  </a:lnTo>
                  <a:lnTo>
                    <a:pt x="76" y="1449"/>
                  </a:lnTo>
                  <a:lnTo>
                    <a:pt x="19" y="1261"/>
                  </a:lnTo>
                  <a:lnTo>
                    <a:pt x="0" y="1054"/>
                  </a:lnTo>
                  <a:lnTo>
                    <a:pt x="0" y="1054"/>
                  </a:lnTo>
                  <a:lnTo>
                    <a:pt x="19" y="828"/>
                  </a:lnTo>
                  <a:lnTo>
                    <a:pt x="76" y="640"/>
                  </a:lnTo>
                  <a:lnTo>
                    <a:pt x="170" y="471"/>
                  </a:lnTo>
                  <a:lnTo>
                    <a:pt x="301" y="320"/>
                  </a:lnTo>
                  <a:lnTo>
                    <a:pt x="452" y="188"/>
                  </a:lnTo>
                  <a:lnTo>
                    <a:pt x="621" y="94"/>
                  </a:lnTo>
                  <a:lnTo>
                    <a:pt x="828" y="19"/>
                  </a:lnTo>
                  <a:lnTo>
                    <a:pt x="1035" y="0"/>
                  </a:lnTo>
                  <a:lnTo>
                    <a:pt x="1035" y="0"/>
                  </a:lnTo>
                  <a:lnTo>
                    <a:pt x="1242" y="19"/>
                  </a:lnTo>
                  <a:lnTo>
                    <a:pt x="1430" y="94"/>
                  </a:lnTo>
                  <a:lnTo>
                    <a:pt x="1618" y="188"/>
                  </a:lnTo>
                  <a:lnTo>
                    <a:pt x="1769" y="320"/>
                  </a:lnTo>
                  <a:lnTo>
                    <a:pt x="1901" y="471"/>
                  </a:lnTo>
                  <a:lnTo>
                    <a:pt x="1995" y="640"/>
                  </a:lnTo>
                  <a:lnTo>
                    <a:pt x="2051" y="828"/>
                  </a:lnTo>
                  <a:lnTo>
                    <a:pt x="2070" y="1054"/>
                  </a:lnTo>
                  <a:lnTo>
                    <a:pt x="2070" y="1054"/>
                  </a:lnTo>
                  <a:lnTo>
                    <a:pt x="2051" y="1261"/>
                  </a:lnTo>
                  <a:lnTo>
                    <a:pt x="1995" y="1449"/>
                  </a:lnTo>
                  <a:lnTo>
                    <a:pt x="1901" y="1618"/>
                  </a:lnTo>
                  <a:lnTo>
                    <a:pt x="1769" y="1788"/>
                  </a:lnTo>
                  <a:lnTo>
                    <a:pt x="1618" y="1901"/>
                  </a:lnTo>
                  <a:lnTo>
                    <a:pt x="1430" y="1995"/>
                  </a:lnTo>
                  <a:lnTo>
                    <a:pt x="1242" y="2070"/>
                  </a:lnTo>
                  <a:lnTo>
                    <a:pt x="1035" y="208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45"/>
            <p:cNvSpPr/>
            <p:nvPr/>
          </p:nvSpPr>
          <p:spPr>
            <a:xfrm>
              <a:off x="556090" y="686421"/>
              <a:ext cx="36408" cy="36725"/>
            </a:xfrm>
            <a:custGeom>
              <a:avLst/>
              <a:gdLst/>
              <a:ahLst/>
              <a:cxnLst/>
              <a:rect l="l" t="t" r="r" b="b"/>
              <a:pathLst>
                <a:path w="2071" h="2089" extrusionOk="0">
                  <a:moveTo>
                    <a:pt x="1035" y="0"/>
                  </a:moveTo>
                  <a:lnTo>
                    <a:pt x="828" y="19"/>
                  </a:lnTo>
                  <a:lnTo>
                    <a:pt x="621" y="94"/>
                  </a:lnTo>
                  <a:lnTo>
                    <a:pt x="452" y="188"/>
                  </a:lnTo>
                  <a:lnTo>
                    <a:pt x="301" y="320"/>
                  </a:lnTo>
                  <a:lnTo>
                    <a:pt x="170" y="471"/>
                  </a:lnTo>
                  <a:lnTo>
                    <a:pt x="76" y="640"/>
                  </a:lnTo>
                  <a:lnTo>
                    <a:pt x="19" y="828"/>
                  </a:lnTo>
                  <a:lnTo>
                    <a:pt x="0" y="1054"/>
                  </a:lnTo>
                  <a:lnTo>
                    <a:pt x="19" y="1261"/>
                  </a:lnTo>
                  <a:lnTo>
                    <a:pt x="76" y="1449"/>
                  </a:lnTo>
                  <a:lnTo>
                    <a:pt x="170" y="1618"/>
                  </a:lnTo>
                  <a:lnTo>
                    <a:pt x="301" y="1788"/>
                  </a:lnTo>
                  <a:lnTo>
                    <a:pt x="452" y="1901"/>
                  </a:lnTo>
                  <a:lnTo>
                    <a:pt x="621" y="1995"/>
                  </a:lnTo>
                  <a:lnTo>
                    <a:pt x="828" y="2070"/>
                  </a:lnTo>
                  <a:lnTo>
                    <a:pt x="1035" y="2089"/>
                  </a:lnTo>
                  <a:lnTo>
                    <a:pt x="1242" y="2070"/>
                  </a:lnTo>
                  <a:lnTo>
                    <a:pt x="1430" y="1995"/>
                  </a:lnTo>
                  <a:lnTo>
                    <a:pt x="1618" y="1901"/>
                  </a:lnTo>
                  <a:lnTo>
                    <a:pt x="1769" y="1788"/>
                  </a:lnTo>
                  <a:lnTo>
                    <a:pt x="1901" y="1618"/>
                  </a:lnTo>
                  <a:lnTo>
                    <a:pt x="1995" y="1449"/>
                  </a:lnTo>
                  <a:lnTo>
                    <a:pt x="2051" y="1261"/>
                  </a:lnTo>
                  <a:lnTo>
                    <a:pt x="2070" y="1054"/>
                  </a:lnTo>
                  <a:lnTo>
                    <a:pt x="2051" y="828"/>
                  </a:lnTo>
                  <a:lnTo>
                    <a:pt x="1995" y="640"/>
                  </a:lnTo>
                  <a:lnTo>
                    <a:pt x="1901" y="471"/>
                  </a:lnTo>
                  <a:lnTo>
                    <a:pt x="1769" y="320"/>
                  </a:lnTo>
                  <a:lnTo>
                    <a:pt x="1618" y="188"/>
                  </a:lnTo>
                  <a:lnTo>
                    <a:pt x="1430" y="94"/>
                  </a:lnTo>
                  <a:lnTo>
                    <a:pt x="1242" y="19"/>
                  </a:lnTo>
                  <a:lnTo>
                    <a:pt x="10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45"/>
            <p:cNvSpPr/>
            <p:nvPr/>
          </p:nvSpPr>
          <p:spPr>
            <a:xfrm>
              <a:off x="556090" y="686421"/>
              <a:ext cx="36408" cy="36725"/>
            </a:xfrm>
            <a:custGeom>
              <a:avLst/>
              <a:gdLst/>
              <a:ahLst/>
              <a:cxnLst/>
              <a:rect l="l" t="t" r="r" b="b"/>
              <a:pathLst>
                <a:path w="2071" h="2089" fill="none" extrusionOk="0">
                  <a:moveTo>
                    <a:pt x="1035" y="0"/>
                  </a:moveTo>
                  <a:lnTo>
                    <a:pt x="1035" y="0"/>
                  </a:lnTo>
                  <a:lnTo>
                    <a:pt x="828" y="19"/>
                  </a:lnTo>
                  <a:lnTo>
                    <a:pt x="621" y="94"/>
                  </a:lnTo>
                  <a:lnTo>
                    <a:pt x="452" y="188"/>
                  </a:lnTo>
                  <a:lnTo>
                    <a:pt x="301" y="320"/>
                  </a:lnTo>
                  <a:lnTo>
                    <a:pt x="170" y="471"/>
                  </a:lnTo>
                  <a:lnTo>
                    <a:pt x="76" y="640"/>
                  </a:lnTo>
                  <a:lnTo>
                    <a:pt x="19" y="828"/>
                  </a:lnTo>
                  <a:lnTo>
                    <a:pt x="0" y="1054"/>
                  </a:lnTo>
                  <a:lnTo>
                    <a:pt x="0" y="1054"/>
                  </a:lnTo>
                  <a:lnTo>
                    <a:pt x="19" y="1261"/>
                  </a:lnTo>
                  <a:lnTo>
                    <a:pt x="76" y="1449"/>
                  </a:lnTo>
                  <a:lnTo>
                    <a:pt x="170" y="1618"/>
                  </a:lnTo>
                  <a:lnTo>
                    <a:pt x="301" y="1788"/>
                  </a:lnTo>
                  <a:lnTo>
                    <a:pt x="452" y="1901"/>
                  </a:lnTo>
                  <a:lnTo>
                    <a:pt x="621" y="1995"/>
                  </a:lnTo>
                  <a:lnTo>
                    <a:pt x="828" y="2070"/>
                  </a:lnTo>
                  <a:lnTo>
                    <a:pt x="1035" y="2089"/>
                  </a:lnTo>
                  <a:lnTo>
                    <a:pt x="1035" y="2089"/>
                  </a:lnTo>
                  <a:lnTo>
                    <a:pt x="1242" y="2070"/>
                  </a:lnTo>
                  <a:lnTo>
                    <a:pt x="1430" y="1995"/>
                  </a:lnTo>
                  <a:lnTo>
                    <a:pt x="1618" y="1901"/>
                  </a:lnTo>
                  <a:lnTo>
                    <a:pt x="1769" y="1788"/>
                  </a:lnTo>
                  <a:lnTo>
                    <a:pt x="1901" y="1618"/>
                  </a:lnTo>
                  <a:lnTo>
                    <a:pt x="1995" y="1449"/>
                  </a:lnTo>
                  <a:lnTo>
                    <a:pt x="2051" y="1261"/>
                  </a:lnTo>
                  <a:lnTo>
                    <a:pt x="2070" y="1054"/>
                  </a:lnTo>
                  <a:lnTo>
                    <a:pt x="2070" y="1054"/>
                  </a:lnTo>
                  <a:lnTo>
                    <a:pt x="2051" y="828"/>
                  </a:lnTo>
                  <a:lnTo>
                    <a:pt x="1995" y="640"/>
                  </a:lnTo>
                  <a:lnTo>
                    <a:pt x="1901" y="471"/>
                  </a:lnTo>
                  <a:lnTo>
                    <a:pt x="1769" y="320"/>
                  </a:lnTo>
                  <a:lnTo>
                    <a:pt x="1618" y="188"/>
                  </a:lnTo>
                  <a:lnTo>
                    <a:pt x="1430" y="94"/>
                  </a:lnTo>
                  <a:lnTo>
                    <a:pt x="1242" y="19"/>
                  </a:lnTo>
                  <a:lnTo>
                    <a:pt x="103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45"/>
            <p:cNvSpPr/>
            <p:nvPr/>
          </p:nvSpPr>
          <p:spPr>
            <a:xfrm>
              <a:off x="477033" y="659295"/>
              <a:ext cx="22836" cy="22836"/>
            </a:xfrm>
            <a:custGeom>
              <a:avLst/>
              <a:gdLst/>
              <a:ahLst/>
              <a:cxnLst/>
              <a:rect l="l" t="t" r="r" b="b"/>
              <a:pathLst>
                <a:path w="1299" h="1299" extrusionOk="0">
                  <a:moveTo>
                    <a:pt x="640" y="0"/>
                  </a:moveTo>
                  <a:lnTo>
                    <a:pt x="508" y="19"/>
                  </a:lnTo>
                  <a:lnTo>
                    <a:pt x="396" y="57"/>
                  </a:lnTo>
                  <a:lnTo>
                    <a:pt x="283" y="113"/>
                  </a:lnTo>
                  <a:lnTo>
                    <a:pt x="189" y="189"/>
                  </a:lnTo>
                  <a:lnTo>
                    <a:pt x="113" y="283"/>
                  </a:lnTo>
                  <a:lnTo>
                    <a:pt x="57" y="396"/>
                  </a:lnTo>
                  <a:lnTo>
                    <a:pt x="19" y="527"/>
                  </a:lnTo>
                  <a:lnTo>
                    <a:pt x="0" y="640"/>
                  </a:lnTo>
                  <a:lnTo>
                    <a:pt x="19" y="772"/>
                  </a:lnTo>
                  <a:lnTo>
                    <a:pt x="57" y="904"/>
                  </a:lnTo>
                  <a:lnTo>
                    <a:pt x="113" y="1016"/>
                  </a:lnTo>
                  <a:lnTo>
                    <a:pt x="189" y="1111"/>
                  </a:lnTo>
                  <a:lnTo>
                    <a:pt x="283" y="1186"/>
                  </a:lnTo>
                  <a:lnTo>
                    <a:pt x="396" y="1242"/>
                  </a:lnTo>
                  <a:lnTo>
                    <a:pt x="508" y="1280"/>
                  </a:lnTo>
                  <a:lnTo>
                    <a:pt x="640" y="1299"/>
                  </a:lnTo>
                  <a:lnTo>
                    <a:pt x="772" y="1280"/>
                  </a:lnTo>
                  <a:lnTo>
                    <a:pt x="904" y="1242"/>
                  </a:lnTo>
                  <a:lnTo>
                    <a:pt x="998" y="1186"/>
                  </a:lnTo>
                  <a:lnTo>
                    <a:pt x="1110" y="1111"/>
                  </a:lnTo>
                  <a:lnTo>
                    <a:pt x="1186" y="1016"/>
                  </a:lnTo>
                  <a:lnTo>
                    <a:pt x="1242" y="904"/>
                  </a:lnTo>
                  <a:lnTo>
                    <a:pt x="1280" y="772"/>
                  </a:lnTo>
                  <a:lnTo>
                    <a:pt x="1299" y="640"/>
                  </a:lnTo>
                  <a:lnTo>
                    <a:pt x="1280" y="527"/>
                  </a:lnTo>
                  <a:lnTo>
                    <a:pt x="1242" y="396"/>
                  </a:lnTo>
                  <a:lnTo>
                    <a:pt x="1186" y="283"/>
                  </a:lnTo>
                  <a:lnTo>
                    <a:pt x="1110" y="189"/>
                  </a:lnTo>
                  <a:lnTo>
                    <a:pt x="998" y="113"/>
                  </a:lnTo>
                  <a:lnTo>
                    <a:pt x="904" y="57"/>
                  </a:lnTo>
                  <a:lnTo>
                    <a:pt x="772" y="19"/>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45"/>
            <p:cNvSpPr/>
            <p:nvPr/>
          </p:nvSpPr>
          <p:spPr>
            <a:xfrm>
              <a:off x="446936" y="363582"/>
              <a:ext cx="82714" cy="20182"/>
            </a:xfrm>
            <a:custGeom>
              <a:avLst/>
              <a:gdLst/>
              <a:ahLst/>
              <a:cxnLst/>
              <a:rect l="l" t="t" r="r" b="b"/>
              <a:pathLst>
                <a:path w="4705" h="1148" extrusionOk="0">
                  <a:moveTo>
                    <a:pt x="0" y="0"/>
                  </a:moveTo>
                  <a:lnTo>
                    <a:pt x="0" y="339"/>
                  </a:lnTo>
                  <a:lnTo>
                    <a:pt x="4704" y="1148"/>
                  </a:lnTo>
                  <a:lnTo>
                    <a:pt x="470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45"/>
            <p:cNvSpPr/>
            <p:nvPr/>
          </p:nvSpPr>
          <p:spPr>
            <a:xfrm>
              <a:off x="430059" y="338777"/>
              <a:ext cx="116450" cy="24823"/>
            </a:xfrm>
            <a:custGeom>
              <a:avLst/>
              <a:gdLst/>
              <a:ahLst/>
              <a:cxnLst/>
              <a:rect l="l" t="t" r="r" b="b"/>
              <a:pathLst>
                <a:path w="6624" h="1412" extrusionOk="0">
                  <a:moveTo>
                    <a:pt x="113" y="0"/>
                  </a:moveTo>
                  <a:lnTo>
                    <a:pt x="76" y="19"/>
                  </a:lnTo>
                  <a:lnTo>
                    <a:pt x="38" y="38"/>
                  </a:lnTo>
                  <a:lnTo>
                    <a:pt x="19" y="75"/>
                  </a:lnTo>
                  <a:lnTo>
                    <a:pt x="1" y="113"/>
                  </a:lnTo>
                  <a:lnTo>
                    <a:pt x="1" y="1298"/>
                  </a:lnTo>
                  <a:lnTo>
                    <a:pt x="19" y="1355"/>
                  </a:lnTo>
                  <a:lnTo>
                    <a:pt x="38" y="1374"/>
                  </a:lnTo>
                  <a:lnTo>
                    <a:pt x="76" y="1411"/>
                  </a:lnTo>
                  <a:lnTo>
                    <a:pt x="6567" y="1411"/>
                  </a:lnTo>
                  <a:lnTo>
                    <a:pt x="6586" y="1374"/>
                  </a:lnTo>
                  <a:lnTo>
                    <a:pt x="6624" y="1355"/>
                  </a:lnTo>
                  <a:lnTo>
                    <a:pt x="6624" y="1298"/>
                  </a:lnTo>
                  <a:lnTo>
                    <a:pt x="6624" y="113"/>
                  </a:lnTo>
                  <a:lnTo>
                    <a:pt x="6624" y="75"/>
                  </a:lnTo>
                  <a:lnTo>
                    <a:pt x="6586" y="38"/>
                  </a:lnTo>
                  <a:lnTo>
                    <a:pt x="6567" y="19"/>
                  </a:lnTo>
                  <a:lnTo>
                    <a:pt x="6511"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45"/>
            <p:cNvSpPr/>
            <p:nvPr/>
          </p:nvSpPr>
          <p:spPr>
            <a:xfrm>
              <a:off x="493242" y="189927"/>
              <a:ext cx="71463" cy="71463"/>
            </a:xfrm>
            <a:custGeom>
              <a:avLst/>
              <a:gdLst/>
              <a:ahLst/>
              <a:cxnLst/>
              <a:rect l="l" t="t" r="r" b="b"/>
              <a:pathLst>
                <a:path w="4065" h="4065" extrusionOk="0">
                  <a:moveTo>
                    <a:pt x="2032" y="0"/>
                  </a:moveTo>
                  <a:lnTo>
                    <a:pt x="1825" y="19"/>
                  </a:lnTo>
                  <a:lnTo>
                    <a:pt x="1618" y="38"/>
                  </a:lnTo>
                  <a:lnTo>
                    <a:pt x="1430" y="94"/>
                  </a:lnTo>
                  <a:lnTo>
                    <a:pt x="1242" y="151"/>
                  </a:lnTo>
                  <a:lnTo>
                    <a:pt x="1054" y="245"/>
                  </a:lnTo>
                  <a:lnTo>
                    <a:pt x="885" y="339"/>
                  </a:lnTo>
                  <a:lnTo>
                    <a:pt x="734" y="470"/>
                  </a:lnTo>
                  <a:lnTo>
                    <a:pt x="602" y="602"/>
                  </a:lnTo>
                  <a:lnTo>
                    <a:pt x="471" y="734"/>
                  </a:lnTo>
                  <a:lnTo>
                    <a:pt x="339" y="903"/>
                  </a:lnTo>
                  <a:lnTo>
                    <a:pt x="245" y="1054"/>
                  </a:lnTo>
                  <a:lnTo>
                    <a:pt x="151" y="1242"/>
                  </a:lnTo>
                  <a:lnTo>
                    <a:pt x="94" y="1430"/>
                  </a:lnTo>
                  <a:lnTo>
                    <a:pt x="38" y="1618"/>
                  </a:lnTo>
                  <a:lnTo>
                    <a:pt x="0" y="1825"/>
                  </a:lnTo>
                  <a:lnTo>
                    <a:pt x="0" y="2032"/>
                  </a:lnTo>
                  <a:lnTo>
                    <a:pt x="0" y="2239"/>
                  </a:lnTo>
                  <a:lnTo>
                    <a:pt x="38" y="2446"/>
                  </a:lnTo>
                  <a:lnTo>
                    <a:pt x="94" y="2634"/>
                  </a:lnTo>
                  <a:lnTo>
                    <a:pt x="151" y="2822"/>
                  </a:lnTo>
                  <a:lnTo>
                    <a:pt x="245" y="2992"/>
                  </a:lnTo>
                  <a:lnTo>
                    <a:pt x="339" y="3161"/>
                  </a:lnTo>
                  <a:lnTo>
                    <a:pt x="471" y="3312"/>
                  </a:lnTo>
                  <a:lnTo>
                    <a:pt x="602" y="3462"/>
                  </a:lnTo>
                  <a:lnTo>
                    <a:pt x="734" y="3594"/>
                  </a:lnTo>
                  <a:lnTo>
                    <a:pt x="885" y="3707"/>
                  </a:lnTo>
                  <a:lnTo>
                    <a:pt x="1054" y="3820"/>
                  </a:lnTo>
                  <a:lnTo>
                    <a:pt x="1242" y="3895"/>
                  </a:lnTo>
                  <a:lnTo>
                    <a:pt x="1430" y="3970"/>
                  </a:lnTo>
                  <a:lnTo>
                    <a:pt x="1618" y="4008"/>
                  </a:lnTo>
                  <a:lnTo>
                    <a:pt x="1825" y="4045"/>
                  </a:lnTo>
                  <a:lnTo>
                    <a:pt x="2032" y="4064"/>
                  </a:lnTo>
                  <a:lnTo>
                    <a:pt x="2239" y="4045"/>
                  </a:lnTo>
                  <a:lnTo>
                    <a:pt x="2428" y="4008"/>
                  </a:lnTo>
                  <a:lnTo>
                    <a:pt x="2635" y="3970"/>
                  </a:lnTo>
                  <a:lnTo>
                    <a:pt x="2823" y="3895"/>
                  </a:lnTo>
                  <a:lnTo>
                    <a:pt x="2992" y="3820"/>
                  </a:lnTo>
                  <a:lnTo>
                    <a:pt x="3161" y="3707"/>
                  </a:lnTo>
                  <a:lnTo>
                    <a:pt x="3312" y="3594"/>
                  </a:lnTo>
                  <a:lnTo>
                    <a:pt x="3462" y="3462"/>
                  </a:lnTo>
                  <a:lnTo>
                    <a:pt x="3594" y="3312"/>
                  </a:lnTo>
                  <a:lnTo>
                    <a:pt x="3707" y="3161"/>
                  </a:lnTo>
                  <a:lnTo>
                    <a:pt x="3820" y="2992"/>
                  </a:lnTo>
                  <a:lnTo>
                    <a:pt x="3895" y="2822"/>
                  </a:lnTo>
                  <a:lnTo>
                    <a:pt x="3970" y="2634"/>
                  </a:lnTo>
                  <a:lnTo>
                    <a:pt x="4008" y="2446"/>
                  </a:lnTo>
                  <a:lnTo>
                    <a:pt x="4046" y="2239"/>
                  </a:lnTo>
                  <a:lnTo>
                    <a:pt x="4065" y="2032"/>
                  </a:lnTo>
                  <a:lnTo>
                    <a:pt x="4046" y="1825"/>
                  </a:lnTo>
                  <a:lnTo>
                    <a:pt x="4008" y="1618"/>
                  </a:lnTo>
                  <a:lnTo>
                    <a:pt x="3970" y="1430"/>
                  </a:lnTo>
                  <a:lnTo>
                    <a:pt x="3895" y="1242"/>
                  </a:lnTo>
                  <a:lnTo>
                    <a:pt x="3820" y="1054"/>
                  </a:lnTo>
                  <a:lnTo>
                    <a:pt x="3707" y="903"/>
                  </a:lnTo>
                  <a:lnTo>
                    <a:pt x="3594" y="734"/>
                  </a:lnTo>
                  <a:lnTo>
                    <a:pt x="3462" y="602"/>
                  </a:lnTo>
                  <a:lnTo>
                    <a:pt x="3312" y="470"/>
                  </a:lnTo>
                  <a:lnTo>
                    <a:pt x="3161" y="339"/>
                  </a:lnTo>
                  <a:lnTo>
                    <a:pt x="2992" y="245"/>
                  </a:lnTo>
                  <a:lnTo>
                    <a:pt x="2823" y="151"/>
                  </a:lnTo>
                  <a:lnTo>
                    <a:pt x="2635" y="94"/>
                  </a:lnTo>
                  <a:lnTo>
                    <a:pt x="2428" y="38"/>
                  </a:lnTo>
                  <a:lnTo>
                    <a:pt x="2239" y="19"/>
                  </a:lnTo>
                  <a:lnTo>
                    <a:pt x="20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45"/>
            <p:cNvSpPr/>
            <p:nvPr/>
          </p:nvSpPr>
          <p:spPr>
            <a:xfrm>
              <a:off x="432714" y="268316"/>
              <a:ext cx="46657" cy="46657"/>
            </a:xfrm>
            <a:custGeom>
              <a:avLst/>
              <a:gdLst/>
              <a:ahLst/>
              <a:cxnLst/>
              <a:rect l="l" t="t" r="r" b="b"/>
              <a:pathLst>
                <a:path w="2654" h="2654" extrusionOk="0">
                  <a:moveTo>
                    <a:pt x="1336" y="0"/>
                  </a:moveTo>
                  <a:lnTo>
                    <a:pt x="1204" y="19"/>
                  </a:lnTo>
                  <a:lnTo>
                    <a:pt x="1073" y="38"/>
                  </a:lnTo>
                  <a:lnTo>
                    <a:pt x="941" y="57"/>
                  </a:lnTo>
                  <a:lnTo>
                    <a:pt x="809" y="113"/>
                  </a:lnTo>
                  <a:lnTo>
                    <a:pt x="696" y="170"/>
                  </a:lnTo>
                  <a:lnTo>
                    <a:pt x="583" y="226"/>
                  </a:lnTo>
                  <a:lnTo>
                    <a:pt x="489" y="301"/>
                  </a:lnTo>
                  <a:lnTo>
                    <a:pt x="395" y="395"/>
                  </a:lnTo>
                  <a:lnTo>
                    <a:pt x="301" y="490"/>
                  </a:lnTo>
                  <a:lnTo>
                    <a:pt x="226" y="584"/>
                  </a:lnTo>
                  <a:lnTo>
                    <a:pt x="169" y="697"/>
                  </a:lnTo>
                  <a:lnTo>
                    <a:pt x="113" y="809"/>
                  </a:lnTo>
                  <a:lnTo>
                    <a:pt x="57" y="941"/>
                  </a:lnTo>
                  <a:lnTo>
                    <a:pt x="38" y="1073"/>
                  </a:lnTo>
                  <a:lnTo>
                    <a:pt x="19" y="1205"/>
                  </a:lnTo>
                  <a:lnTo>
                    <a:pt x="0" y="1336"/>
                  </a:lnTo>
                  <a:lnTo>
                    <a:pt x="19" y="1468"/>
                  </a:lnTo>
                  <a:lnTo>
                    <a:pt x="38" y="1600"/>
                  </a:lnTo>
                  <a:lnTo>
                    <a:pt x="57" y="1731"/>
                  </a:lnTo>
                  <a:lnTo>
                    <a:pt x="113" y="1844"/>
                  </a:lnTo>
                  <a:lnTo>
                    <a:pt x="169" y="1957"/>
                  </a:lnTo>
                  <a:lnTo>
                    <a:pt x="226" y="2070"/>
                  </a:lnTo>
                  <a:lnTo>
                    <a:pt x="301" y="2183"/>
                  </a:lnTo>
                  <a:lnTo>
                    <a:pt x="395" y="2277"/>
                  </a:lnTo>
                  <a:lnTo>
                    <a:pt x="489" y="2352"/>
                  </a:lnTo>
                  <a:lnTo>
                    <a:pt x="583" y="2428"/>
                  </a:lnTo>
                  <a:lnTo>
                    <a:pt x="696" y="2503"/>
                  </a:lnTo>
                  <a:lnTo>
                    <a:pt x="809" y="2559"/>
                  </a:lnTo>
                  <a:lnTo>
                    <a:pt x="941" y="2597"/>
                  </a:lnTo>
                  <a:lnTo>
                    <a:pt x="1073" y="2635"/>
                  </a:lnTo>
                  <a:lnTo>
                    <a:pt x="1204" y="2653"/>
                  </a:lnTo>
                  <a:lnTo>
                    <a:pt x="1468" y="2653"/>
                  </a:lnTo>
                  <a:lnTo>
                    <a:pt x="1599" y="2635"/>
                  </a:lnTo>
                  <a:lnTo>
                    <a:pt x="1731" y="2597"/>
                  </a:lnTo>
                  <a:lnTo>
                    <a:pt x="1844" y="2559"/>
                  </a:lnTo>
                  <a:lnTo>
                    <a:pt x="1957" y="2503"/>
                  </a:lnTo>
                  <a:lnTo>
                    <a:pt x="2070" y="2428"/>
                  </a:lnTo>
                  <a:lnTo>
                    <a:pt x="2183" y="2352"/>
                  </a:lnTo>
                  <a:lnTo>
                    <a:pt x="2277" y="2277"/>
                  </a:lnTo>
                  <a:lnTo>
                    <a:pt x="2352" y="2183"/>
                  </a:lnTo>
                  <a:lnTo>
                    <a:pt x="2427" y="2070"/>
                  </a:lnTo>
                  <a:lnTo>
                    <a:pt x="2503" y="1957"/>
                  </a:lnTo>
                  <a:lnTo>
                    <a:pt x="2559" y="1844"/>
                  </a:lnTo>
                  <a:lnTo>
                    <a:pt x="2597" y="1731"/>
                  </a:lnTo>
                  <a:lnTo>
                    <a:pt x="2634" y="1600"/>
                  </a:lnTo>
                  <a:lnTo>
                    <a:pt x="2653" y="1468"/>
                  </a:lnTo>
                  <a:lnTo>
                    <a:pt x="2653" y="1336"/>
                  </a:lnTo>
                  <a:lnTo>
                    <a:pt x="2653" y="1205"/>
                  </a:lnTo>
                  <a:lnTo>
                    <a:pt x="2634" y="1073"/>
                  </a:lnTo>
                  <a:lnTo>
                    <a:pt x="2597" y="941"/>
                  </a:lnTo>
                  <a:lnTo>
                    <a:pt x="2559" y="809"/>
                  </a:lnTo>
                  <a:lnTo>
                    <a:pt x="2503" y="697"/>
                  </a:lnTo>
                  <a:lnTo>
                    <a:pt x="2427" y="584"/>
                  </a:lnTo>
                  <a:lnTo>
                    <a:pt x="2352" y="490"/>
                  </a:lnTo>
                  <a:lnTo>
                    <a:pt x="2277" y="395"/>
                  </a:lnTo>
                  <a:lnTo>
                    <a:pt x="2183" y="301"/>
                  </a:lnTo>
                  <a:lnTo>
                    <a:pt x="2070" y="226"/>
                  </a:lnTo>
                  <a:lnTo>
                    <a:pt x="1957" y="170"/>
                  </a:lnTo>
                  <a:lnTo>
                    <a:pt x="1844" y="113"/>
                  </a:lnTo>
                  <a:lnTo>
                    <a:pt x="1731" y="57"/>
                  </a:lnTo>
                  <a:lnTo>
                    <a:pt x="1599" y="38"/>
                  </a:lnTo>
                  <a:lnTo>
                    <a:pt x="1468" y="19"/>
                  </a:lnTo>
                  <a:lnTo>
                    <a:pt x="13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45"/>
            <p:cNvSpPr/>
            <p:nvPr/>
          </p:nvSpPr>
          <p:spPr>
            <a:xfrm>
              <a:off x="418157" y="194216"/>
              <a:ext cx="35406" cy="35406"/>
            </a:xfrm>
            <a:custGeom>
              <a:avLst/>
              <a:gdLst/>
              <a:ahLst/>
              <a:cxnLst/>
              <a:rect l="l" t="t" r="r" b="b"/>
              <a:pathLst>
                <a:path w="2014" h="2014" extrusionOk="0">
                  <a:moveTo>
                    <a:pt x="1016" y="1"/>
                  </a:moveTo>
                  <a:lnTo>
                    <a:pt x="809" y="19"/>
                  </a:lnTo>
                  <a:lnTo>
                    <a:pt x="621" y="76"/>
                  </a:lnTo>
                  <a:lnTo>
                    <a:pt x="452" y="170"/>
                  </a:lnTo>
                  <a:lnTo>
                    <a:pt x="301" y="302"/>
                  </a:lnTo>
                  <a:lnTo>
                    <a:pt x="170" y="452"/>
                  </a:lnTo>
                  <a:lnTo>
                    <a:pt x="75" y="622"/>
                  </a:lnTo>
                  <a:lnTo>
                    <a:pt x="19" y="810"/>
                  </a:lnTo>
                  <a:lnTo>
                    <a:pt x="0" y="1017"/>
                  </a:lnTo>
                  <a:lnTo>
                    <a:pt x="19" y="1224"/>
                  </a:lnTo>
                  <a:lnTo>
                    <a:pt x="75" y="1412"/>
                  </a:lnTo>
                  <a:lnTo>
                    <a:pt x="170" y="1581"/>
                  </a:lnTo>
                  <a:lnTo>
                    <a:pt x="301" y="1732"/>
                  </a:lnTo>
                  <a:lnTo>
                    <a:pt x="452" y="1845"/>
                  </a:lnTo>
                  <a:lnTo>
                    <a:pt x="621" y="1939"/>
                  </a:lnTo>
                  <a:lnTo>
                    <a:pt x="809" y="1995"/>
                  </a:lnTo>
                  <a:lnTo>
                    <a:pt x="1016" y="2014"/>
                  </a:lnTo>
                  <a:lnTo>
                    <a:pt x="1204" y="1995"/>
                  </a:lnTo>
                  <a:lnTo>
                    <a:pt x="1393" y="1939"/>
                  </a:lnTo>
                  <a:lnTo>
                    <a:pt x="1581" y="1845"/>
                  </a:lnTo>
                  <a:lnTo>
                    <a:pt x="1731" y="1732"/>
                  </a:lnTo>
                  <a:lnTo>
                    <a:pt x="1844" y="1581"/>
                  </a:lnTo>
                  <a:lnTo>
                    <a:pt x="1938" y="1412"/>
                  </a:lnTo>
                  <a:lnTo>
                    <a:pt x="1995" y="1224"/>
                  </a:lnTo>
                  <a:lnTo>
                    <a:pt x="2013" y="1017"/>
                  </a:lnTo>
                  <a:lnTo>
                    <a:pt x="1995" y="810"/>
                  </a:lnTo>
                  <a:lnTo>
                    <a:pt x="1938" y="622"/>
                  </a:lnTo>
                  <a:lnTo>
                    <a:pt x="1844" y="452"/>
                  </a:lnTo>
                  <a:lnTo>
                    <a:pt x="1731" y="302"/>
                  </a:lnTo>
                  <a:lnTo>
                    <a:pt x="1581" y="170"/>
                  </a:lnTo>
                  <a:lnTo>
                    <a:pt x="1393" y="76"/>
                  </a:lnTo>
                  <a:lnTo>
                    <a:pt x="1204" y="19"/>
                  </a:lnTo>
                  <a:lnTo>
                    <a:pt x="10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8901;p45">
            <a:extLst>
              <a:ext uri="{FF2B5EF4-FFF2-40B4-BE49-F238E27FC236}">
                <a16:creationId xmlns:a16="http://schemas.microsoft.com/office/drawing/2014/main" id="{94181B4C-478C-1460-57B2-88F8E1C6A3D5}"/>
              </a:ext>
            </a:extLst>
          </p:cNvPr>
          <p:cNvSpPr txBox="1">
            <a:spLocks noGrp="1"/>
          </p:cNvSpPr>
          <p:nvPr>
            <p:ph type="title"/>
          </p:nvPr>
        </p:nvSpPr>
        <p:spPr>
          <a:xfrm>
            <a:off x="1984871" y="553482"/>
            <a:ext cx="4962936" cy="4572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3200" dirty="0"/>
              <a:t>PON A PRUEBA TUS CONOCIMIENTOS</a:t>
            </a:r>
            <a:endParaRPr sz="3200" dirty="0">
              <a:solidFill>
                <a:schemeClr val="accent3"/>
              </a:solidFill>
            </a:endParaRPr>
          </a:p>
        </p:txBody>
      </p:sp>
      <p:sp>
        <p:nvSpPr>
          <p:cNvPr id="3" name="Google Shape;8893;p44">
            <a:extLst>
              <a:ext uri="{FF2B5EF4-FFF2-40B4-BE49-F238E27FC236}">
                <a16:creationId xmlns:a16="http://schemas.microsoft.com/office/drawing/2014/main" id="{B582B95F-60B0-9877-B27B-704F68393E71}"/>
              </a:ext>
            </a:extLst>
          </p:cNvPr>
          <p:cNvSpPr txBox="1">
            <a:spLocks/>
          </p:cNvSpPr>
          <p:nvPr/>
        </p:nvSpPr>
        <p:spPr>
          <a:xfrm rot="556115">
            <a:off x="1055779" y="1474539"/>
            <a:ext cx="2958196" cy="461809"/>
          </a:xfrm>
          <a:prstGeom prst="rect">
            <a:avLst/>
          </a:prstGeom>
          <a:noFill/>
          <a:ln>
            <a:noFill/>
          </a:ln>
          <a:scene3d>
            <a:camera prst="perspectiveHeroicExtremeRightFacing"/>
            <a:lightRig rig="threePt" dir="t"/>
          </a:scene3d>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23850" algn="l" rtl="0">
              <a:lnSpc>
                <a:spcPct val="100000"/>
              </a:lnSpc>
              <a:spcBef>
                <a:spcPts val="0"/>
              </a:spcBef>
              <a:spcAft>
                <a:spcPts val="0"/>
              </a:spcAft>
              <a:buClr>
                <a:schemeClr val="lt1"/>
              </a:buClr>
              <a:buSzPts val="1500"/>
              <a:buFont typeface="Hind Siliguri"/>
              <a:buChar char="●"/>
              <a:defRPr sz="1500" b="0" i="0" u="none" strike="noStrike" cap="none">
                <a:solidFill>
                  <a:schemeClr val="lt1"/>
                </a:solidFill>
                <a:latin typeface="Hind Siliguri"/>
                <a:ea typeface="Hind Siliguri"/>
                <a:cs typeface="Hind Siliguri"/>
                <a:sym typeface="Hind Siliguri"/>
              </a:defRPr>
            </a:lvl1pPr>
            <a:lvl2pPr marL="914400" marR="0" lvl="1" indent="-323850" algn="l" rtl="0">
              <a:lnSpc>
                <a:spcPct val="100000"/>
              </a:lnSpc>
              <a:spcBef>
                <a:spcPts val="0"/>
              </a:spcBef>
              <a:spcAft>
                <a:spcPts val="0"/>
              </a:spcAft>
              <a:buClr>
                <a:schemeClr val="lt1"/>
              </a:buClr>
              <a:buSzPts val="1500"/>
              <a:buFont typeface="Hind Siliguri"/>
              <a:buChar char="○"/>
              <a:defRPr sz="1500" b="0" i="0" u="none" strike="noStrike" cap="none">
                <a:solidFill>
                  <a:schemeClr val="lt1"/>
                </a:solidFill>
                <a:latin typeface="Hind Siliguri"/>
                <a:ea typeface="Hind Siliguri"/>
                <a:cs typeface="Hind Siliguri"/>
                <a:sym typeface="Hind Siliguri"/>
              </a:defRPr>
            </a:lvl2pPr>
            <a:lvl3pPr marL="1371600" marR="0" lvl="2" indent="-323850" algn="l" rtl="0">
              <a:lnSpc>
                <a:spcPct val="100000"/>
              </a:lnSpc>
              <a:spcBef>
                <a:spcPts val="0"/>
              </a:spcBef>
              <a:spcAft>
                <a:spcPts val="0"/>
              </a:spcAft>
              <a:buClr>
                <a:schemeClr val="lt1"/>
              </a:buClr>
              <a:buSzPts val="1500"/>
              <a:buFont typeface="Hind Siliguri"/>
              <a:buChar char="■"/>
              <a:defRPr sz="1500" b="0" i="0" u="none" strike="noStrike" cap="none">
                <a:solidFill>
                  <a:schemeClr val="lt1"/>
                </a:solidFill>
                <a:latin typeface="Hind Siliguri"/>
                <a:ea typeface="Hind Siliguri"/>
                <a:cs typeface="Hind Siliguri"/>
                <a:sym typeface="Hind Siliguri"/>
              </a:defRPr>
            </a:lvl3pPr>
            <a:lvl4pPr marL="1828800" marR="0" lvl="3" indent="-323850" algn="l" rtl="0">
              <a:lnSpc>
                <a:spcPct val="100000"/>
              </a:lnSpc>
              <a:spcBef>
                <a:spcPts val="0"/>
              </a:spcBef>
              <a:spcAft>
                <a:spcPts val="0"/>
              </a:spcAft>
              <a:buClr>
                <a:schemeClr val="lt1"/>
              </a:buClr>
              <a:buSzPts val="1500"/>
              <a:buFont typeface="Hind Siliguri"/>
              <a:buChar char="●"/>
              <a:defRPr sz="1500" b="0" i="0" u="none" strike="noStrike" cap="none">
                <a:solidFill>
                  <a:schemeClr val="lt1"/>
                </a:solidFill>
                <a:latin typeface="Hind Siliguri"/>
                <a:ea typeface="Hind Siliguri"/>
                <a:cs typeface="Hind Siliguri"/>
                <a:sym typeface="Hind Siliguri"/>
              </a:defRPr>
            </a:lvl4pPr>
            <a:lvl5pPr marL="2286000" marR="0" lvl="4" indent="-323850" algn="l" rtl="0">
              <a:lnSpc>
                <a:spcPct val="100000"/>
              </a:lnSpc>
              <a:spcBef>
                <a:spcPts val="0"/>
              </a:spcBef>
              <a:spcAft>
                <a:spcPts val="0"/>
              </a:spcAft>
              <a:buClr>
                <a:schemeClr val="lt1"/>
              </a:buClr>
              <a:buSzPts val="1500"/>
              <a:buFont typeface="Hind Siliguri"/>
              <a:buChar char="○"/>
              <a:defRPr sz="1500" b="0" i="0" u="none" strike="noStrike" cap="none">
                <a:solidFill>
                  <a:schemeClr val="lt1"/>
                </a:solidFill>
                <a:latin typeface="Hind Siliguri"/>
                <a:ea typeface="Hind Siliguri"/>
                <a:cs typeface="Hind Siliguri"/>
                <a:sym typeface="Hind Siliguri"/>
              </a:defRPr>
            </a:lvl5pPr>
            <a:lvl6pPr marL="2743200" marR="0" lvl="5" indent="-323850" algn="l" rtl="0">
              <a:lnSpc>
                <a:spcPct val="100000"/>
              </a:lnSpc>
              <a:spcBef>
                <a:spcPts val="0"/>
              </a:spcBef>
              <a:spcAft>
                <a:spcPts val="0"/>
              </a:spcAft>
              <a:buClr>
                <a:schemeClr val="lt1"/>
              </a:buClr>
              <a:buSzPts val="1500"/>
              <a:buFont typeface="Hind Siliguri"/>
              <a:buChar char="■"/>
              <a:defRPr sz="1500" b="0" i="0" u="none" strike="noStrike" cap="none">
                <a:solidFill>
                  <a:schemeClr val="lt1"/>
                </a:solidFill>
                <a:latin typeface="Hind Siliguri"/>
                <a:ea typeface="Hind Siliguri"/>
                <a:cs typeface="Hind Siliguri"/>
                <a:sym typeface="Hind Siliguri"/>
              </a:defRPr>
            </a:lvl6pPr>
            <a:lvl7pPr marL="3200400" marR="0" lvl="6" indent="-323850" algn="l" rtl="0">
              <a:lnSpc>
                <a:spcPct val="100000"/>
              </a:lnSpc>
              <a:spcBef>
                <a:spcPts val="0"/>
              </a:spcBef>
              <a:spcAft>
                <a:spcPts val="0"/>
              </a:spcAft>
              <a:buClr>
                <a:schemeClr val="lt1"/>
              </a:buClr>
              <a:buSzPts val="1500"/>
              <a:buFont typeface="Hind Siliguri"/>
              <a:buChar char="●"/>
              <a:defRPr sz="1500" b="0" i="0" u="none" strike="noStrike" cap="none">
                <a:solidFill>
                  <a:schemeClr val="lt1"/>
                </a:solidFill>
                <a:latin typeface="Hind Siliguri"/>
                <a:ea typeface="Hind Siliguri"/>
                <a:cs typeface="Hind Siliguri"/>
                <a:sym typeface="Hind Siliguri"/>
              </a:defRPr>
            </a:lvl7pPr>
            <a:lvl8pPr marL="3657600" marR="0" lvl="7" indent="-323850" algn="l" rtl="0">
              <a:lnSpc>
                <a:spcPct val="100000"/>
              </a:lnSpc>
              <a:spcBef>
                <a:spcPts val="0"/>
              </a:spcBef>
              <a:spcAft>
                <a:spcPts val="0"/>
              </a:spcAft>
              <a:buClr>
                <a:schemeClr val="lt1"/>
              </a:buClr>
              <a:buSzPts val="1500"/>
              <a:buFont typeface="Hind Siliguri"/>
              <a:buChar char="○"/>
              <a:defRPr sz="1500" b="0" i="0" u="none" strike="noStrike" cap="none">
                <a:solidFill>
                  <a:schemeClr val="lt1"/>
                </a:solidFill>
                <a:latin typeface="Hind Siliguri"/>
                <a:ea typeface="Hind Siliguri"/>
                <a:cs typeface="Hind Siliguri"/>
                <a:sym typeface="Hind Siliguri"/>
              </a:defRPr>
            </a:lvl8pPr>
            <a:lvl9pPr marL="4114800" marR="0" lvl="8" indent="-323850" algn="l" rtl="0">
              <a:lnSpc>
                <a:spcPct val="100000"/>
              </a:lnSpc>
              <a:spcBef>
                <a:spcPts val="0"/>
              </a:spcBef>
              <a:spcAft>
                <a:spcPts val="0"/>
              </a:spcAft>
              <a:buClr>
                <a:schemeClr val="lt1"/>
              </a:buClr>
              <a:buSzPts val="1500"/>
              <a:buFont typeface="Hind Siliguri"/>
              <a:buChar char="■"/>
              <a:defRPr sz="1500" b="0" i="0" u="none" strike="noStrike" cap="none">
                <a:solidFill>
                  <a:schemeClr val="lt1"/>
                </a:solidFill>
                <a:latin typeface="Hind Siliguri"/>
                <a:ea typeface="Hind Siliguri"/>
                <a:cs typeface="Hind Siliguri"/>
                <a:sym typeface="Hind Siliguri"/>
              </a:defRPr>
            </a:lvl9pPr>
          </a:lstStyle>
          <a:p>
            <a:pPr marL="0" indent="0">
              <a:buFont typeface="Hind Siliguri"/>
              <a:buNone/>
            </a:pPr>
            <a:r>
              <a:rPr lang="es-MX" sz="1400" dirty="0">
                <a:solidFill>
                  <a:schemeClr val="accent5">
                    <a:lumMod val="50000"/>
                  </a:schemeClr>
                </a:solidFill>
              </a:rPr>
              <a:t>Practica en el simulador </a:t>
            </a:r>
            <a:r>
              <a:rPr lang="es-MX" sz="1400" b="1" dirty="0" err="1">
                <a:solidFill>
                  <a:schemeClr val="accent2">
                    <a:lumMod val="50000"/>
                  </a:schemeClr>
                </a:solidFill>
              </a:rPr>
              <a:t>Chemcollective</a:t>
            </a:r>
            <a:r>
              <a:rPr lang="es-MX" sz="1400" dirty="0">
                <a:solidFill>
                  <a:schemeClr val="accent5">
                    <a:lumMod val="50000"/>
                  </a:schemeClr>
                </a:solidFill>
              </a:rPr>
              <a:t> las veces que consideres necesario.</a:t>
            </a:r>
          </a:p>
          <a:p>
            <a:pPr marL="0" indent="0">
              <a:buFont typeface="Hind Siliguri"/>
              <a:buNone/>
            </a:pPr>
            <a:r>
              <a:rPr lang="es-MX" sz="1400" dirty="0">
                <a:solidFill>
                  <a:schemeClr val="accent5">
                    <a:lumMod val="50000"/>
                  </a:schemeClr>
                </a:solidFill>
              </a:rPr>
              <a:t>Da clic en la imagen para poner a prueba lo que haz aprendido hasta el momento</a:t>
            </a:r>
          </a:p>
        </p:txBody>
      </p:sp>
      <p:pic>
        <p:nvPicPr>
          <p:cNvPr id="5" name="Imagen 4" descr="Imagen que contiene Aplicación&#10;&#10;Descripción generada automáticamente">
            <a:hlinkClick r:id="rId3" action="ppaction://hlinkfile"/>
            <a:extLst>
              <a:ext uri="{FF2B5EF4-FFF2-40B4-BE49-F238E27FC236}">
                <a16:creationId xmlns:a16="http://schemas.microsoft.com/office/drawing/2014/main" id="{42D80F3F-34A9-1C42-7DB8-663F20BABF8E}"/>
              </a:ext>
            </a:extLst>
          </p:cNvPr>
          <p:cNvPicPr>
            <a:picLocks noChangeAspect="1"/>
          </p:cNvPicPr>
          <p:nvPr/>
        </p:nvPicPr>
        <p:blipFill>
          <a:blip r:embed="rId4"/>
          <a:stretch>
            <a:fillRect/>
          </a:stretch>
        </p:blipFill>
        <p:spPr>
          <a:xfrm>
            <a:off x="4872532" y="1404098"/>
            <a:ext cx="3088044" cy="3102587"/>
          </a:xfrm>
          <a:prstGeom prst="rect">
            <a:avLst/>
          </a:prstGeom>
          <a:ln>
            <a:noFill/>
          </a:ln>
          <a:effectLst>
            <a:outerShdw blurRad="292100" dist="139700" dir="2700000" algn="tl" rotWithShape="0">
              <a:srgbClr val="333333">
                <a:alpha val="65000"/>
              </a:srgbClr>
            </a:outerShdw>
          </a:effectLst>
        </p:spPr>
      </p:pic>
      <p:sp>
        <p:nvSpPr>
          <p:cNvPr id="6" name="CuadroTexto 5">
            <a:extLst>
              <a:ext uri="{FF2B5EF4-FFF2-40B4-BE49-F238E27FC236}">
                <a16:creationId xmlns:a16="http://schemas.microsoft.com/office/drawing/2014/main" id="{1BAAD174-7DF4-89BB-AF5E-E95B04414CEB}"/>
              </a:ext>
            </a:extLst>
          </p:cNvPr>
          <p:cNvSpPr txBox="1"/>
          <p:nvPr/>
        </p:nvSpPr>
        <p:spPr>
          <a:xfrm>
            <a:off x="5154028" y="4590018"/>
            <a:ext cx="2848730" cy="246221"/>
          </a:xfrm>
          <a:prstGeom prst="rect">
            <a:avLst/>
          </a:prstGeom>
          <a:noFill/>
        </p:spPr>
        <p:txBody>
          <a:bodyPr wrap="square" rtlCol="0">
            <a:spAutoFit/>
          </a:bodyPr>
          <a:lstStyle/>
          <a:p>
            <a:r>
              <a:rPr lang="es-MX" sz="1000" dirty="0">
                <a:solidFill>
                  <a:schemeClr val="bg1"/>
                </a:solidFill>
              </a:rPr>
              <a:t>Imagen 2: Tomada de </a:t>
            </a:r>
            <a:r>
              <a:rPr lang="es-MX" sz="1000" dirty="0">
                <a:solidFill>
                  <a:schemeClr val="bg1"/>
                </a:solidFill>
                <a:hlinkClick r:id="rId5"/>
              </a:rPr>
              <a:t>https://pixabay.com/es/</a:t>
            </a:r>
            <a:r>
              <a:rPr lang="es-MX" sz="1000" dirty="0">
                <a:solidFill>
                  <a:schemeClr val="bg1"/>
                </a:solidFill>
              </a:rPr>
              <a:t> </a:t>
            </a:r>
          </a:p>
        </p:txBody>
      </p:sp>
      <p:grpSp>
        <p:nvGrpSpPr>
          <p:cNvPr id="4" name="Grupo 3">
            <a:extLst>
              <a:ext uri="{FF2B5EF4-FFF2-40B4-BE49-F238E27FC236}">
                <a16:creationId xmlns:a16="http://schemas.microsoft.com/office/drawing/2014/main" id="{8CC20F75-EF7E-BE62-1F7A-E4732605E09D}"/>
              </a:ext>
            </a:extLst>
          </p:cNvPr>
          <p:cNvGrpSpPr/>
          <p:nvPr/>
        </p:nvGrpSpPr>
        <p:grpSpPr>
          <a:xfrm>
            <a:off x="589283" y="209200"/>
            <a:ext cx="377600" cy="152812"/>
            <a:chOff x="589283" y="209200"/>
            <a:chExt cx="377600" cy="152812"/>
          </a:xfrm>
        </p:grpSpPr>
        <p:cxnSp>
          <p:nvCxnSpPr>
            <p:cNvPr id="27" name="Conector recto 26">
              <a:extLst>
                <a:ext uri="{FF2B5EF4-FFF2-40B4-BE49-F238E27FC236}">
                  <a16:creationId xmlns:a16="http://schemas.microsoft.com/office/drawing/2014/main" id="{696D725C-10BE-F687-9AC7-E721E4E93D80}"/>
                </a:ext>
              </a:extLst>
            </p:cNvPr>
            <p:cNvCxnSpPr/>
            <p:nvPr/>
          </p:nvCxnSpPr>
          <p:spPr>
            <a:xfrm>
              <a:off x="594663" y="209200"/>
              <a:ext cx="372220" cy="0"/>
            </a:xfrm>
            <a:prstGeom prst="line">
              <a:avLst/>
            </a:prstGeom>
          </p:spPr>
          <p:style>
            <a:lnRef idx="2">
              <a:schemeClr val="accent4"/>
            </a:lnRef>
            <a:fillRef idx="0">
              <a:schemeClr val="accent4"/>
            </a:fillRef>
            <a:effectRef idx="1">
              <a:schemeClr val="accent4"/>
            </a:effectRef>
            <a:fontRef idx="minor">
              <a:schemeClr val="tx1"/>
            </a:fontRef>
          </p:style>
        </p:cxnSp>
        <p:cxnSp>
          <p:nvCxnSpPr>
            <p:cNvPr id="28" name="Conector recto 27">
              <a:extLst>
                <a:ext uri="{FF2B5EF4-FFF2-40B4-BE49-F238E27FC236}">
                  <a16:creationId xmlns:a16="http://schemas.microsoft.com/office/drawing/2014/main" id="{85D150C2-60DC-37FB-3FC7-144F1B000C9B}"/>
                </a:ext>
              </a:extLst>
            </p:cNvPr>
            <p:cNvCxnSpPr/>
            <p:nvPr/>
          </p:nvCxnSpPr>
          <p:spPr>
            <a:xfrm>
              <a:off x="589283" y="362012"/>
              <a:ext cx="372220" cy="0"/>
            </a:xfrm>
            <a:prstGeom prst="line">
              <a:avLst/>
            </a:prstGeom>
          </p:spPr>
          <p:style>
            <a:lnRef idx="2">
              <a:schemeClr val="accent4"/>
            </a:lnRef>
            <a:fillRef idx="0">
              <a:schemeClr val="accent4"/>
            </a:fillRef>
            <a:effectRef idx="1">
              <a:schemeClr val="accent4"/>
            </a:effectRef>
            <a:fontRef idx="minor">
              <a:schemeClr val="tx1"/>
            </a:fontRef>
          </p:style>
        </p:cxnSp>
        <p:cxnSp>
          <p:nvCxnSpPr>
            <p:cNvPr id="29" name="Conector recto 28">
              <a:hlinkClick r:id="rId6" action="ppaction://hlinksldjump"/>
              <a:extLst>
                <a:ext uri="{FF2B5EF4-FFF2-40B4-BE49-F238E27FC236}">
                  <a16:creationId xmlns:a16="http://schemas.microsoft.com/office/drawing/2014/main" id="{16BF37F7-DAB5-EE00-0319-18E21DE4EE95}"/>
                </a:ext>
              </a:extLst>
            </p:cNvPr>
            <p:cNvCxnSpPr/>
            <p:nvPr/>
          </p:nvCxnSpPr>
          <p:spPr>
            <a:xfrm>
              <a:off x="589283" y="285770"/>
              <a:ext cx="372220" cy="0"/>
            </a:xfrm>
            <a:prstGeom prst="line">
              <a:avLst/>
            </a:prstGeom>
          </p:spPr>
          <p:style>
            <a:lnRef idx="2">
              <a:schemeClr val="accent4"/>
            </a:lnRef>
            <a:fillRef idx="0">
              <a:schemeClr val="accent4"/>
            </a:fillRef>
            <a:effectRef idx="1">
              <a:schemeClr val="accent4"/>
            </a:effectRef>
            <a:fontRef idx="minor">
              <a:schemeClr val="tx1"/>
            </a:fontRef>
          </p:style>
        </p:cxnSp>
      </p:grpSp>
      <p:grpSp>
        <p:nvGrpSpPr>
          <p:cNvPr id="30" name="Google Shape;17413;p86">
            <a:extLst>
              <a:ext uri="{FF2B5EF4-FFF2-40B4-BE49-F238E27FC236}">
                <a16:creationId xmlns:a16="http://schemas.microsoft.com/office/drawing/2014/main" id="{1D8FBAC4-5F19-C7A5-632D-0E373781ADD9}"/>
              </a:ext>
            </a:extLst>
          </p:cNvPr>
          <p:cNvGrpSpPr/>
          <p:nvPr/>
        </p:nvGrpSpPr>
        <p:grpSpPr>
          <a:xfrm>
            <a:off x="106957" y="126177"/>
            <a:ext cx="373963" cy="343119"/>
            <a:chOff x="6319908" y="3696721"/>
            <a:chExt cx="373963" cy="343119"/>
          </a:xfrm>
        </p:grpSpPr>
        <p:sp>
          <p:nvSpPr>
            <p:cNvPr id="33" name="Google Shape;17414;p86">
              <a:extLst>
                <a:ext uri="{FF2B5EF4-FFF2-40B4-BE49-F238E27FC236}">
                  <a16:creationId xmlns:a16="http://schemas.microsoft.com/office/drawing/2014/main" id="{B6F714DF-BBD9-C905-D62F-A99435E3C994}"/>
                </a:ext>
              </a:extLst>
            </p:cNvPr>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7415;p86">
              <a:extLst>
                <a:ext uri="{FF2B5EF4-FFF2-40B4-BE49-F238E27FC236}">
                  <a16:creationId xmlns:a16="http://schemas.microsoft.com/office/drawing/2014/main" id="{5AB89F85-7506-4064-EF1E-3AA3EBB4D3E3}"/>
                </a:ext>
              </a:extLst>
            </p:cNvPr>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7416;p86">
              <a:extLst>
                <a:ext uri="{FF2B5EF4-FFF2-40B4-BE49-F238E27FC236}">
                  <a16:creationId xmlns:a16="http://schemas.microsoft.com/office/drawing/2014/main" id="{DD112E72-8F8B-517D-FDB5-427B949DCF8B}"/>
                </a:ext>
              </a:extLst>
            </p:cNvPr>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7417;p86">
              <a:extLst>
                <a:ext uri="{FF2B5EF4-FFF2-40B4-BE49-F238E27FC236}">
                  <a16:creationId xmlns:a16="http://schemas.microsoft.com/office/drawing/2014/main" id="{FE22298E-CBC1-2CB7-50B7-2846E3FB7060}"/>
                </a:ext>
              </a:extLst>
            </p:cNvPr>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7418;p86">
              <a:extLst>
                <a:ext uri="{FF2B5EF4-FFF2-40B4-BE49-F238E27FC236}">
                  <a16:creationId xmlns:a16="http://schemas.microsoft.com/office/drawing/2014/main" id="{3E8C1A5E-5E96-C7C1-0F6E-62EC5BD0CEA5}"/>
                </a:ext>
              </a:extLst>
            </p:cNvPr>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7419;p86">
              <a:extLst>
                <a:ext uri="{FF2B5EF4-FFF2-40B4-BE49-F238E27FC236}">
                  <a16:creationId xmlns:a16="http://schemas.microsoft.com/office/drawing/2014/main" id="{00F943E2-92E3-CA18-1AB5-AE6F6010DD82}"/>
                </a:ext>
              </a:extLst>
            </p:cNvPr>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7420;p86">
              <a:extLst>
                <a:ext uri="{FF2B5EF4-FFF2-40B4-BE49-F238E27FC236}">
                  <a16:creationId xmlns:a16="http://schemas.microsoft.com/office/drawing/2014/main" id="{3E905D29-7A53-2A10-0820-493B6CB53A10}"/>
                </a:ext>
              </a:extLst>
            </p:cNvPr>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7421;p86">
              <a:extLst>
                <a:ext uri="{FF2B5EF4-FFF2-40B4-BE49-F238E27FC236}">
                  <a16:creationId xmlns:a16="http://schemas.microsoft.com/office/drawing/2014/main" id="{C0C7606E-272D-293F-778E-0D51D9F4FC57}"/>
                </a:ext>
              </a:extLst>
            </p:cNvPr>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7422;p86">
              <a:extLst>
                <a:ext uri="{FF2B5EF4-FFF2-40B4-BE49-F238E27FC236}">
                  <a16:creationId xmlns:a16="http://schemas.microsoft.com/office/drawing/2014/main" id="{365A0400-5BA0-22E7-2D50-E68C18C204E6}"/>
                </a:ext>
              </a:extLst>
            </p:cNvPr>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3" name="Conector recto 42">
            <a:hlinkClick r:id="rId7" action="ppaction://hlinksldjump"/>
            <a:extLst>
              <a:ext uri="{FF2B5EF4-FFF2-40B4-BE49-F238E27FC236}">
                <a16:creationId xmlns:a16="http://schemas.microsoft.com/office/drawing/2014/main" id="{3F5D4FC8-A917-1F3C-CD17-31F3A77F5124}"/>
              </a:ext>
            </a:extLst>
          </p:cNvPr>
          <p:cNvCxnSpPr/>
          <p:nvPr/>
        </p:nvCxnSpPr>
        <p:spPr>
          <a:xfrm>
            <a:off x="122944" y="318754"/>
            <a:ext cx="357976" cy="0"/>
          </a:xfrm>
          <a:prstGeom prst="line">
            <a:avLst/>
          </a:prstGeom>
          <a:ln>
            <a:no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3400" advClick="0">
        <p14:reveal/>
      </p:transition>
    </mc:Choice>
    <mc:Fallback xmlns="">
      <p:transition spd="slow" advClick="0">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9032"/>
        <p:cNvGrpSpPr/>
        <p:nvPr/>
      </p:nvGrpSpPr>
      <p:grpSpPr>
        <a:xfrm>
          <a:off x="0" y="0"/>
          <a:ext cx="0" cy="0"/>
          <a:chOff x="0" y="0"/>
          <a:chExt cx="0" cy="0"/>
        </a:xfrm>
      </p:grpSpPr>
      <p:grpSp>
        <p:nvGrpSpPr>
          <p:cNvPr id="9062" name="Google Shape;9062;p47"/>
          <p:cNvGrpSpPr/>
          <p:nvPr/>
        </p:nvGrpSpPr>
        <p:grpSpPr>
          <a:xfrm>
            <a:off x="3166380" y="4462700"/>
            <a:ext cx="1028632" cy="656974"/>
            <a:chOff x="3154600" y="3840107"/>
            <a:chExt cx="1552550" cy="1149218"/>
          </a:xfrm>
        </p:grpSpPr>
        <p:sp>
          <p:nvSpPr>
            <p:cNvPr id="9063" name="Google Shape;9063;p47"/>
            <p:cNvSpPr/>
            <p:nvPr/>
          </p:nvSpPr>
          <p:spPr>
            <a:xfrm>
              <a:off x="4230350" y="3873075"/>
              <a:ext cx="223900" cy="1019225"/>
            </a:xfrm>
            <a:custGeom>
              <a:avLst/>
              <a:gdLst/>
              <a:ahLst/>
              <a:cxnLst/>
              <a:rect l="l" t="t" r="r" b="b"/>
              <a:pathLst>
                <a:path w="8956" h="40769" extrusionOk="0">
                  <a:moveTo>
                    <a:pt x="1" y="0"/>
                  </a:moveTo>
                  <a:lnTo>
                    <a:pt x="1" y="36307"/>
                  </a:lnTo>
                  <a:lnTo>
                    <a:pt x="31" y="36765"/>
                  </a:lnTo>
                  <a:lnTo>
                    <a:pt x="93" y="37224"/>
                  </a:lnTo>
                  <a:lnTo>
                    <a:pt x="215" y="37651"/>
                  </a:lnTo>
                  <a:lnTo>
                    <a:pt x="337" y="38049"/>
                  </a:lnTo>
                  <a:lnTo>
                    <a:pt x="551" y="38446"/>
                  </a:lnTo>
                  <a:lnTo>
                    <a:pt x="765" y="38813"/>
                  </a:lnTo>
                  <a:lnTo>
                    <a:pt x="1009" y="39149"/>
                  </a:lnTo>
                  <a:lnTo>
                    <a:pt x="1315" y="39455"/>
                  </a:lnTo>
                  <a:lnTo>
                    <a:pt x="1621" y="39760"/>
                  </a:lnTo>
                  <a:lnTo>
                    <a:pt x="1957" y="40005"/>
                  </a:lnTo>
                  <a:lnTo>
                    <a:pt x="2354" y="40249"/>
                  </a:lnTo>
                  <a:lnTo>
                    <a:pt x="2721" y="40433"/>
                  </a:lnTo>
                  <a:lnTo>
                    <a:pt x="3149" y="40585"/>
                  </a:lnTo>
                  <a:lnTo>
                    <a:pt x="3577" y="40677"/>
                  </a:lnTo>
                  <a:lnTo>
                    <a:pt x="4004" y="40769"/>
                  </a:lnTo>
                  <a:lnTo>
                    <a:pt x="4921" y="40769"/>
                  </a:lnTo>
                  <a:lnTo>
                    <a:pt x="5380" y="40677"/>
                  </a:lnTo>
                  <a:lnTo>
                    <a:pt x="5808" y="40585"/>
                  </a:lnTo>
                  <a:lnTo>
                    <a:pt x="6205" y="40433"/>
                  </a:lnTo>
                  <a:lnTo>
                    <a:pt x="6602" y="40249"/>
                  </a:lnTo>
                  <a:lnTo>
                    <a:pt x="6969" y="40005"/>
                  </a:lnTo>
                  <a:lnTo>
                    <a:pt x="7305" y="39760"/>
                  </a:lnTo>
                  <a:lnTo>
                    <a:pt x="7641" y="39455"/>
                  </a:lnTo>
                  <a:lnTo>
                    <a:pt x="7916" y="39149"/>
                  </a:lnTo>
                  <a:lnTo>
                    <a:pt x="8191" y="38813"/>
                  </a:lnTo>
                  <a:lnTo>
                    <a:pt x="8405" y="38446"/>
                  </a:lnTo>
                  <a:lnTo>
                    <a:pt x="8589" y="38049"/>
                  </a:lnTo>
                  <a:lnTo>
                    <a:pt x="8741" y="37651"/>
                  </a:lnTo>
                  <a:lnTo>
                    <a:pt x="8864" y="37224"/>
                  </a:lnTo>
                  <a:lnTo>
                    <a:pt x="8925" y="36765"/>
                  </a:lnTo>
                  <a:lnTo>
                    <a:pt x="8955" y="36307"/>
                  </a:lnTo>
                  <a:lnTo>
                    <a:pt x="895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47"/>
            <p:cNvSpPr/>
            <p:nvPr/>
          </p:nvSpPr>
          <p:spPr>
            <a:xfrm>
              <a:off x="4230350" y="3873075"/>
              <a:ext cx="223900" cy="1019225"/>
            </a:xfrm>
            <a:custGeom>
              <a:avLst/>
              <a:gdLst/>
              <a:ahLst/>
              <a:cxnLst/>
              <a:rect l="l" t="t" r="r" b="b"/>
              <a:pathLst>
                <a:path w="8956" h="40769" fill="none" extrusionOk="0">
                  <a:moveTo>
                    <a:pt x="8955" y="0"/>
                  </a:moveTo>
                  <a:lnTo>
                    <a:pt x="1" y="0"/>
                  </a:lnTo>
                  <a:lnTo>
                    <a:pt x="1" y="0"/>
                  </a:lnTo>
                  <a:lnTo>
                    <a:pt x="1" y="36307"/>
                  </a:lnTo>
                  <a:lnTo>
                    <a:pt x="1" y="36307"/>
                  </a:lnTo>
                  <a:lnTo>
                    <a:pt x="31" y="36765"/>
                  </a:lnTo>
                  <a:lnTo>
                    <a:pt x="93" y="37224"/>
                  </a:lnTo>
                  <a:lnTo>
                    <a:pt x="215" y="37651"/>
                  </a:lnTo>
                  <a:lnTo>
                    <a:pt x="337" y="38049"/>
                  </a:lnTo>
                  <a:lnTo>
                    <a:pt x="551" y="38446"/>
                  </a:lnTo>
                  <a:lnTo>
                    <a:pt x="765" y="38813"/>
                  </a:lnTo>
                  <a:lnTo>
                    <a:pt x="1009" y="39149"/>
                  </a:lnTo>
                  <a:lnTo>
                    <a:pt x="1315" y="39455"/>
                  </a:lnTo>
                  <a:lnTo>
                    <a:pt x="1621" y="39760"/>
                  </a:lnTo>
                  <a:lnTo>
                    <a:pt x="1957" y="40005"/>
                  </a:lnTo>
                  <a:lnTo>
                    <a:pt x="2354" y="40249"/>
                  </a:lnTo>
                  <a:lnTo>
                    <a:pt x="2721" y="40433"/>
                  </a:lnTo>
                  <a:lnTo>
                    <a:pt x="3149" y="40585"/>
                  </a:lnTo>
                  <a:lnTo>
                    <a:pt x="3577" y="40677"/>
                  </a:lnTo>
                  <a:lnTo>
                    <a:pt x="4004" y="40769"/>
                  </a:lnTo>
                  <a:lnTo>
                    <a:pt x="4463" y="40769"/>
                  </a:lnTo>
                  <a:lnTo>
                    <a:pt x="4463" y="40769"/>
                  </a:lnTo>
                  <a:lnTo>
                    <a:pt x="4921" y="40769"/>
                  </a:lnTo>
                  <a:lnTo>
                    <a:pt x="5380" y="40677"/>
                  </a:lnTo>
                  <a:lnTo>
                    <a:pt x="5808" y="40585"/>
                  </a:lnTo>
                  <a:lnTo>
                    <a:pt x="6205" y="40433"/>
                  </a:lnTo>
                  <a:lnTo>
                    <a:pt x="6602" y="40249"/>
                  </a:lnTo>
                  <a:lnTo>
                    <a:pt x="6969" y="40005"/>
                  </a:lnTo>
                  <a:lnTo>
                    <a:pt x="7305" y="39760"/>
                  </a:lnTo>
                  <a:lnTo>
                    <a:pt x="7641" y="39455"/>
                  </a:lnTo>
                  <a:lnTo>
                    <a:pt x="7916" y="39149"/>
                  </a:lnTo>
                  <a:lnTo>
                    <a:pt x="8191" y="38813"/>
                  </a:lnTo>
                  <a:lnTo>
                    <a:pt x="8405" y="38446"/>
                  </a:lnTo>
                  <a:lnTo>
                    <a:pt x="8589" y="38049"/>
                  </a:lnTo>
                  <a:lnTo>
                    <a:pt x="8741" y="37651"/>
                  </a:lnTo>
                  <a:lnTo>
                    <a:pt x="8864" y="37224"/>
                  </a:lnTo>
                  <a:lnTo>
                    <a:pt x="8925" y="36765"/>
                  </a:lnTo>
                  <a:lnTo>
                    <a:pt x="8955" y="36307"/>
                  </a:lnTo>
                  <a:lnTo>
                    <a:pt x="89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47"/>
            <p:cNvSpPr/>
            <p:nvPr/>
          </p:nvSpPr>
          <p:spPr>
            <a:xfrm>
              <a:off x="4261675" y="4201600"/>
              <a:ext cx="160475" cy="659375"/>
            </a:xfrm>
            <a:custGeom>
              <a:avLst/>
              <a:gdLst/>
              <a:ahLst/>
              <a:cxnLst/>
              <a:rect l="l" t="t" r="r" b="b"/>
              <a:pathLst>
                <a:path w="6419" h="26375" extrusionOk="0">
                  <a:moveTo>
                    <a:pt x="1" y="0"/>
                  </a:moveTo>
                  <a:lnTo>
                    <a:pt x="1" y="23166"/>
                  </a:lnTo>
                  <a:lnTo>
                    <a:pt x="31" y="23502"/>
                  </a:lnTo>
                  <a:lnTo>
                    <a:pt x="93" y="23808"/>
                  </a:lnTo>
                  <a:lnTo>
                    <a:pt x="154" y="24113"/>
                  </a:lnTo>
                  <a:lnTo>
                    <a:pt x="276" y="24419"/>
                  </a:lnTo>
                  <a:lnTo>
                    <a:pt x="398" y="24694"/>
                  </a:lnTo>
                  <a:lnTo>
                    <a:pt x="551" y="24969"/>
                  </a:lnTo>
                  <a:lnTo>
                    <a:pt x="734" y="25213"/>
                  </a:lnTo>
                  <a:lnTo>
                    <a:pt x="948" y="25427"/>
                  </a:lnTo>
                  <a:lnTo>
                    <a:pt x="1193" y="25641"/>
                  </a:lnTo>
                  <a:lnTo>
                    <a:pt x="1437" y="25825"/>
                  </a:lnTo>
                  <a:lnTo>
                    <a:pt x="1682" y="25977"/>
                  </a:lnTo>
                  <a:lnTo>
                    <a:pt x="1987" y="26130"/>
                  </a:lnTo>
                  <a:lnTo>
                    <a:pt x="2262" y="26222"/>
                  </a:lnTo>
                  <a:lnTo>
                    <a:pt x="2568" y="26314"/>
                  </a:lnTo>
                  <a:lnTo>
                    <a:pt x="2904" y="26344"/>
                  </a:lnTo>
                  <a:lnTo>
                    <a:pt x="3210" y="26375"/>
                  </a:lnTo>
                  <a:lnTo>
                    <a:pt x="3546" y="26344"/>
                  </a:lnTo>
                  <a:lnTo>
                    <a:pt x="3852" y="26314"/>
                  </a:lnTo>
                  <a:lnTo>
                    <a:pt x="4157" y="26222"/>
                  </a:lnTo>
                  <a:lnTo>
                    <a:pt x="4463" y="26130"/>
                  </a:lnTo>
                  <a:lnTo>
                    <a:pt x="4738" y="25977"/>
                  </a:lnTo>
                  <a:lnTo>
                    <a:pt x="5013" y="25825"/>
                  </a:lnTo>
                  <a:lnTo>
                    <a:pt x="5257" y="25641"/>
                  </a:lnTo>
                  <a:lnTo>
                    <a:pt x="5471" y="25427"/>
                  </a:lnTo>
                  <a:lnTo>
                    <a:pt x="5685" y="25213"/>
                  </a:lnTo>
                  <a:lnTo>
                    <a:pt x="5869" y="24969"/>
                  </a:lnTo>
                  <a:lnTo>
                    <a:pt x="6022" y="24694"/>
                  </a:lnTo>
                  <a:lnTo>
                    <a:pt x="6174" y="24419"/>
                  </a:lnTo>
                  <a:lnTo>
                    <a:pt x="6266" y="24113"/>
                  </a:lnTo>
                  <a:lnTo>
                    <a:pt x="6358" y="23808"/>
                  </a:lnTo>
                  <a:lnTo>
                    <a:pt x="6388" y="23502"/>
                  </a:lnTo>
                  <a:lnTo>
                    <a:pt x="6419" y="23166"/>
                  </a:lnTo>
                  <a:lnTo>
                    <a:pt x="641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47"/>
            <p:cNvSpPr/>
            <p:nvPr/>
          </p:nvSpPr>
          <p:spPr>
            <a:xfrm>
              <a:off x="4221200" y="3873075"/>
              <a:ext cx="241450" cy="1028400"/>
            </a:xfrm>
            <a:custGeom>
              <a:avLst/>
              <a:gdLst/>
              <a:ahLst/>
              <a:cxnLst/>
              <a:rect l="l" t="t" r="r" b="b"/>
              <a:pathLst>
                <a:path w="9658" h="41136" extrusionOk="0">
                  <a:moveTo>
                    <a:pt x="0" y="0"/>
                  </a:moveTo>
                  <a:lnTo>
                    <a:pt x="0" y="36307"/>
                  </a:lnTo>
                  <a:lnTo>
                    <a:pt x="31" y="36796"/>
                  </a:lnTo>
                  <a:lnTo>
                    <a:pt x="92" y="37285"/>
                  </a:lnTo>
                  <a:lnTo>
                    <a:pt x="214" y="37743"/>
                  </a:lnTo>
                  <a:lnTo>
                    <a:pt x="397" y="38171"/>
                  </a:lnTo>
                  <a:lnTo>
                    <a:pt x="581" y="38599"/>
                  </a:lnTo>
                  <a:lnTo>
                    <a:pt x="825" y="38996"/>
                  </a:lnTo>
                  <a:lnTo>
                    <a:pt x="1100" y="39393"/>
                  </a:lnTo>
                  <a:lnTo>
                    <a:pt x="1437" y="39730"/>
                  </a:lnTo>
                  <a:lnTo>
                    <a:pt x="1773" y="40035"/>
                  </a:lnTo>
                  <a:lnTo>
                    <a:pt x="2139" y="40310"/>
                  </a:lnTo>
                  <a:lnTo>
                    <a:pt x="2537" y="40555"/>
                  </a:lnTo>
                  <a:lnTo>
                    <a:pt x="2965" y="40769"/>
                  </a:lnTo>
                  <a:lnTo>
                    <a:pt x="3392" y="40922"/>
                  </a:lnTo>
                  <a:lnTo>
                    <a:pt x="3851" y="41044"/>
                  </a:lnTo>
                  <a:lnTo>
                    <a:pt x="4340" y="41105"/>
                  </a:lnTo>
                  <a:lnTo>
                    <a:pt x="4829" y="41135"/>
                  </a:lnTo>
                  <a:lnTo>
                    <a:pt x="5318" y="41105"/>
                  </a:lnTo>
                  <a:lnTo>
                    <a:pt x="5807" y="41044"/>
                  </a:lnTo>
                  <a:lnTo>
                    <a:pt x="6265" y="40922"/>
                  </a:lnTo>
                  <a:lnTo>
                    <a:pt x="6724" y="40769"/>
                  </a:lnTo>
                  <a:lnTo>
                    <a:pt x="7152" y="40555"/>
                  </a:lnTo>
                  <a:lnTo>
                    <a:pt x="7549" y="40310"/>
                  </a:lnTo>
                  <a:lnTo>
                    <a:pt x="7916" y="40035"/>
                  </a:lnTo>
                  <a:lnTo>
                    <a:pt x="8252" y="39730"/>
                  </a:lnTo>
                  <a:lnTo>
                    <a:pt x="8557" y="39393"/>
                  </a:lnTo>
                  <a:lnTo>
                    <a:pt x="8832" y="38996"/>
                  </a:lnTo>
                  <a:lnTo>
                    <a:pt x="9077" y="38599"/>
                  </a:lnTo>
                  <a:lnTo>
                    <a:pt x="9291" y="38171"/>
                  </a:lnTo>
                  <a:lnTo>
                    <a:pt x="9444" y="37743"/>
                  </a:lnTo>
                  <a:lnTo>
                    <a:pt x="9566" y="37285"/>
                  </a:lnTo>
                  <a:lnTo>
                    <a:pt x="9627" y="36796"/>
                  </a:lnTo>
                  <a:lnTo>
                    <a:pt x="9658" y="36307"/>
                  </a:lnTo>
                  <a:lnTo>
                    <a:pt x="9658" y="0"/>
                  </a:lnTo>
                  <a:lnTo>
                    <a:pt x="8955" y="0"/>
                  </a:lnTo>
                  <a:lnTo>
                    <a:pt x="8955" y="36307"/>
                  </a:lnTo>
                  <a:lnTo>
                    <a:pt x="8924" y="36735"/>
                  </a:lnTo>
                  <a:lnTo>
                    <a:pt x="8863" y="37132"/>
                  </a:lnTo>
                  <a:lnTo>
                    <a:pt x="8771" y="37529"/>
                  </a:lnTo>
                  <a:lnTo>
                    <a:pt x="8618" y="37896"/>
                  </a:lnTo>
                  <a:lnTo>
                    <a:pt x="8466" y="38263"/>
                  </a:lnTo>
                  <a:lnTo>
                    <a:pt x="8252" y="38599"/>
                  </a:lnTo>
                  <a:lnTo>
                    <a:pt x="8007" y="38935"/>
                  </a:lnTo>
                  <a:lnTo>
                    <a:pt x="7732" y="39210"/>
                  </a:lnTo>
                  <a:lnTo>
                    <a:pt x="7457" y="39485"/>
                  </a:lnTo>
                  <a:lnTo>
                    <a:pt x="7121" y="39730"/>
                  </a:lnTo>
                  <a:lnTo>
                    <a:pt x="6785" y="39913"/>
                  </a:lnTo>
                  <a:lnTo>
                    <a:pt x="6449" y="40096"/>
                  </a:lnTo>
                  <a:lnTo>
                    <a:pt x="6051" y="40249"/>
                  </a:lnTo>
                  <a:lnTo>
                    <a:pt x="5654" y="40341"/>
                  </a:lnTo>
                  <a:lnTo>
                    <a:pt x="5257" y="40402"/>
                  </a:lnTo>
                  <a:lnTo>
                    <a:pt x="4829" y="40433"/>
                  </a:lnTo>
                  <a:lnTo>
                    <a:pt x="4432" y="40402"/>
                  </a:lnTo>
                  <a:lnTo>
                    <a:pt x="4004" y="40341"/>
                  </a:lnTo>
                  <a:lnTo>
                    <a:pt x="3606" y="40249"/>
                  </a:lnTo>
                  <a:lnTo>
                    <a:pt x="3240" y="40096"/>
                  </a:lnTo>
                  <a:lnTo>
                    <a:pt x="2873" y="39913"/>
                  </a:lnTo>
                  <a:lnTo>
                    <a:pt x="2537" y="39730"/>
                  </a:lnTo>
                  <a:lnTo>
                    <a:pt x="2231" y="39485"/>
                  </a:lnTo>
                  <a:lnTo>
                    <a:pt x="1926" y="39210"/>
                  </a:lnTo>
                  <a:lnTo>
                    <a:pt x="1650" y="38935"/>
                  </a:lnTo>
                  <a:lnTo>
                    <a:pt x="1437" y="38599"/>
                  </a:lnTo>
                  <a:lnTo>
                    <a:pt x="1223" y="38263"/>
                  </a:lnTo>
                  <a:lnTo>
                    <a:pt x="1039" y="37896"/>
                  </a:lnTo>
                  <a:lnTo>
                    <a:pt x="917" y="37529"/>
                  </a:lnTo>
                  <a:lnTo>
                    <a:pt x="795" y="37132"/>
                  </a:lnTo>
                  <a:lnTo>
                    <a:pt x="734" y="36735"/>
                  </a:lnTo>
                  <a:lnTo>
                    <a:pt x="734" y="36307"/>
                  </a:lnTo>
                  <a:lnTo>
                    <a:pt x="734"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47"/>
            <p:cNvSpPr/>
            <p:nvPr/>
          </p:nvSpPr>
          <p:spPr>
            <a:xfrm>
              <a:off x="4290725" y="4247450"/>
              <a:ext cx="58075" cy="58075"/>
            </a:xfrm>
            <a:custGeom>
              <a:avLst/>
              <a:gdLst/>
              <a:ahLst/>
              <a:cxnLst/>
              <a:rect l="l" t="t" r="r" b="b"/>
              <a:pathLst>
                <a:path w="2323" h="2323" extrusionOk="0">
                  <a:moveTo>
                    <a:pt x="1162" y="0"/>
                  </a:moveTo>
                  <a:lnTo>
                    <a:pt x="917" y="31"/>
                  </a:lnTo>
                  <a:lnTo>
                    <a:pt x="703" y="92"/>
                  </a:lnTo>
                  <a:lnTo>
                    <a:pt x="520" y="214"/>
                  </a:lnTo>
                  <a:lnTo>
                    <a:pt x="336" y="336"/>
                  </a:lnTo>
                  <a:lnTo>
                    <a:pt x="184" y="520"/>
                  </a:lnTo>
                  <a:lnTo>
                    <a:pt x="92" y="703"/>
                  </a:lnTo>
                  <a:lnTo>
                    <a:pt x="31" y="917"/>
                  </a:lnTo>
                  <a:lnTo>
                    <a:pt x="0" y="1161"/>
                  </a:lnTo>
                  <a:lnTo>
                    <a:pt x="31" y="1406"/>
                  </a:lnTo>
                  <a:lnTo>
                    <a:pt x="92" y="1620"/>
                  </a:lnTo>
                  <a:lnTo>
                    <a:pt x="184" y="1803"/>
                  </a:lnTo>
                  <a:lnTo>
                    <a:pt x="336" y="1987"/>
                  </a:lnTo>
                  <a:lnTo>
                    <a:pt x="520" y="2109"/>
                  </a:lnTo>
                  <a:lnTo>
                    <a:pt x="703" y="2231"/>
                  </a:lnTo>
                  <a:lnTo>
                    <a:pt x="917" y="2292"/>
                  </a:lnTo>
                  <a:lnTo>
                    <a:pt x="1162" y="2323"/>
                  </a:lnTo>
                  <a:lnTo>
                    <a:pt x="1376" y="2292"/>
                  </a:lnTo>
                  <a:lnTo>
                    <a:pt x="1589" y="2231"/>
                  </a:lnTo>
                  <a:lnTo>
                    <a:pt x="1803" y="2109"/>
                  </a:lnTo>
                  <a:lnTo>
                    <a:pt x="1987" y="1987"/>
                  </a:lnTo>
                  <a:lnTo>
                    <a:pt x="2109" y="1803"/>
                  </a:lnTo>
                  <a:lnTo>
                    <a:pt x="2231" y="1620"/>
                  </a:lnTo>
                  <a:lnTo>
                    <a:pt x="2292" y="1406"/>
                  </a:lnTo>
                  <a:lnTo>
                    <a:pt x="2323" y="1161"/>
                  </a:lnTo>
                  <a:lnTo>
                    <a:pt x="2292" y="917"/>
                  </a:lnTo>
                  <a:lnTo>
                    <a:pt x="2231" y="703"/>
                  </a:lnTo>
                  <a:lnTo>
                    <a:pt x="2109" y="520"/>
                  </a:lnTo>
                  <a:lnTo>
                    <a:pt x="1987" y="336"/>
                  </a:lnTo>
                  <a:lnTo>
                    <a:pt x="1803" y="214"/>
                  </a:lnTo>
                  <a:lnTo>
                    <a:pt x="1589" y="92"/>
                  </a:lnTo>
                  <a:lnTo>
                    <a:pt x="1376" y="31"/>
                  </a:lnTo>
                  <a:lnTo>
                    <a:pt x="116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47"/>
            <p:cNvSpPr/>
            <p:nvPr/>
          </p:nvSpPr>
          <p:spPr>
            <a:xfrm>
              <a:off x="4341900" y="4358225"/>
              <a:ext cx="30600" cy="29825"/>
            </a:xfrm>
            <a:custGeom>
              <a:avLst/>
              <a:gdLst/>
              <a:ahLst/>
              <a:cxnLst/>
              <a:rect l="l" t="t" r="r" b="b"/>
              <a:pathLst>
                <a:path w="1224" h="1193" extrusionOk="0">
                  <a:moveTo>
                    <a:pt x="490" y="0"/>
                  </a:moveTo>
                  <a:lnTo>
                    <a:pt x="368" y="31"/>
                  </a:lnTo>
                  <a:lnTo>
                    <a:pt x="276" y="92"/>
                  </a:lnTo>
                  <a:lnTo>
                    <a:pt x="184" y="153"/>
                  </a:lnTo>
                  <a:lnTo>
                    <a:pt x="123" y="245"/>
                  </a:lnTo>
                  <a:lnTo>
                    <a:pt x="62" y="367"/>
                  </a:lnTo>
                  <a:lnTo>
                    <a:pt x="31" y="459"/>
                  </a:lnTo>
                  <a:lnTo>
                    <a:pt x="1" y="581"/>
                  </a:lnTo>
                  <a:lnTo>
                    <a:pt x="31" y="703"/>
                  </a:lnTo>
                  <a:lnTo>
                    <a:pt x="62" y="826"/>
                  </a:lnTo>
                  <a:lnTo>
                    <a:pt x="123" y="948"/>
                  </a:lnTo>
                  <a:lnTo>
                    <a:pt x="184" y="1039"/>
                  </a:lnTo>
                  <a:lnTo>
                    <a:pt x="276" y="1101"/>
                  </a:lnTo>
                  <a:lnTo>
                    <a:pt x="368" y="1162"/>
                  </a:lnTo>
                  <a:lnTo>
                    <a:pt x="490" y="1192"/>
                  </a:lnTo>
                  <a:lnTo>
                    <a:pt x="734" y="1192"/>
                  </a:lnTo>
                  <a:lnTo>
                    <a:pt x="857" y="1162"/>
                  </a:lnTo>
                  <a:lnTo>
                    <a:pt x="948" y="1101"/>
                  </a:lnTo>
                  <a:lnTo>
                    <a:pt x="1040" y="1039"/>
                  </a:lnTo>
                  <a:lnTo>
                    <a:pt x="1132" y="948"/>
                  </a:lnTo>
                  <a:lnTo>
                    <a:pt x="1162" y="826"/>
                  </a:lnTo>
                  <a:lnTo>
                    <a:pt x="1223" y="703"/>
                  </a:lnTo>
                  <a:lnTo>
                    <a:pt x="1223" y="581"/>
                  </a:lnTo>
                  <a:lnTo>
                    <a:pt x="1223" y="459"/>
                  </a:lnTo>
                  <a:lnTo>
                    <a:pt x="1162" y="367"/>
                  </a:lnTo>
                  <a:lnTo>
                    <a:pt x="1132" y="245"/>
                  </a:lnTo>
                  <a:lnTo>
                    <a:pt x="1040" y="153"/>
                  </a:lnTo>
                  <a:lnTo>
                    <a:pt x="948" y="92"/>
                  </a:lnTo>
                  <a:lnTo>
                    <a:pt x="857" y="31"/>
                  </a:lnTo>
                  <a:lnTo>
                    <a:pt x="734" y="0"/>
                  </a:lnTo>
                  <a:close/>
                </a:path>
              </a:pathLst>
            </a:custGeom>
            <a:solidFill>
              <a:srgbClr val="CBB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47"/>
            <p:cNvSpPr/>
            <p:nvPr/>
          </p:nvSpPr>
          <p:spPr>
            <a:xfrm>
              <a:off x="4380875" y="4276475"/>
              <a:ext cx="17600" cy="18350"/>
            </a:xfrm>
            <a:custGeom>
              <a:avLst/>
              <a:gdLst/>
              <a:ahLst/>
              <a:cxnLst/>
              <a:rect l="l" t="t" r="r" b="b"/>
              <a:pathLst>
                <a:path w="704" h="734" extrusionOk="0">
                  <a:moveTo>
                    <a:pt x="337" y="0"/>
                  </a:moveTo>
                  <a:lnTo>
                    <a:pt x="214" y="31"/>
                  </a:lnTo>
                  <a:lnTo>
                    <a:pt x="92" y="123"/>
                  </a:lnTo>
                  <a:lnTo>
                    <a:pt x="31" y="214"/>
                  </a:lnTo>
                  <a:lnTo>
                    <a:pt x="0" y="367"/>
                  </a:lnTo>
                  <a:lnTo>
                    <a:pt x="31" y="520"/>
                  </a:lnTo>
                  <a:lnTo>
                    <a:pt x="92" y="612"/>
                  </a:lnTo>
                  <a:lnTo>
                    <a:pt x="214" y="703"/>
                  </a:lnTo>
                  <a:lnTo>
                    <a:pt x="337" y="734"/>
                  </a:lnTo>
                  <a:lnTo>
                    <a:pt x="489" y="703"/>
                  </a:lnTo>
                  <a:lnTo>
                    <a:pt x="612" y="612"/>
                  </a:lnTo>
                  <a:lnTo>
                    <a:pt x="673" y="520"/>
                  </a:lnTo>
                  <a:lnTo>
                    <a:pt x="703" y="367"/>
                  </a:lnTo>
                  <a:lnTo>
                    <a:pt x="673" y="214"/>
                  </a:lnTo>
                  <a:lnTo>
                    <a:pt x="612" y="123"/>
                  </a:lnTo>
                  <a:lnTo>
                    <a:pt x="489" y="31"/>
                  </a:lnTo>
                  <a:lnTo>
                    <a:pt x="337" y="0"/>
                  </a:lnTo>
                  <a:close/>
                </a:path>
              </a:pathLst>
            </a:custGeom>
            <a:solidFill>
              <a:srgbClr val="CBB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47"/>
            <p:cNvSpPr/>
            <p:nvPr/>
          </p:nvSpPr>
          <p:spPr>
            <a:xfrm>
              <a:off x="4303700" y="4763925"/>
              <a:ext cx="24475" cy="23700"/>
            </a:xfrm>
            <a:custGeom>
              <a:avLst/>
              <a:gdLst/>
              <a:ahLst/>
              <a:cxnLst/>
              <a:rect l="l" t="t" r="r" b="b"/>
              <a:pathLst>
                <a:path w="979" h="948" extrusionOk="0">
                  <a:moveTo>
                    <a:pt x="398" y="0"/>
                  </a:moveTo>
                  <a:lnTo>
                    <a:pt x="306" y="31"/>
                  </a:lnTo>
                  <a:lnTo>
                    <a:pt x="154" y="123"/>
                  </a:lnTo>
                  <a:lnTo>
                    <a:pt x="31" y="275"/>
                  </a:lnTo>
                  <a:lnTo>
                    <a:pt x="31" y="367"/>
                  </a:lnTo>
                  <a:lnTo>
                    <a:pt x="1" y="489"/>
                  </a:lnTo>
                  <a:lnTo>
                    <a:pt x="31" y="581"/>
                  </a:lnTo>
                  <a:lnTo>
                    <a:pt x="31" y="673"/>
                  </a:lnTo>
                  <a:lnTo>
                    <a:pt x="154" y="826"/>
                  </a:lnTo>
                  <a:lnTo>
                    <a:pt x="306" y="917"/>
                  </a:lnTo>
                  <a:lnTo>
                    <a:pt x="398" y="948"/>
                  </a:lnTo>
                  <a:lnTo>
                    <a:pt x="581" y="948"/>
                  </a:lnTo>
                  <a:lnTo>
                    <a:pt x="673" y="917"/>
                  </a:lnTo>
                  <a:lnTo>
                    <a:pt x="826" y="826"/>
                  </a:lnTo>
                  <a:lnTo>
                    <a:pt x="948" y="673"/>
                  </a:lnTo>
                  <a:lnTo>
                    <a:pt x="979" y="581"/>
                  </a:lnTo>
                  <a:lnTo>
                    <a:pt x="979" y="489"/>
                  </a:lnTo>
                  <a:lnTo>
                    <a:pt x="979" y="367"/>
                  </a:lnTo>
                  <a:lnTo>
                    <a:pt x="948" y="275"/>
                  </a:lnTo>
                  <a:lnTo>
                    <a:pt x="826" y="123"/>
                  </a:lnTo>
                  <a:lnTo>
                    <a:pt x="673" y="31"/>
                  </a:lnTo>
                  <a:lnTo>
                    <a:pt x="58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47"/>
            <p:cNvSpPr/>
            <p:nvPr/>
          </p:nvSpPr>
          <p:spPr>
            <a:xfrm>
              <a:off x="4328150" y="4601950"/>
              <a:ext cx="44350" cy="44325"/>
            </a:xfrm>
            <a:custGeom>
              <a:avLst/>
              <a:gdLst/>
              <a:ahLst/>
              <a:cxnLst/>
              <a:rect l="l" t="t" r="r" b="b"/>
              <a:pathLst>
                <a:path w="1774" h="1773" extrusionOk="0">
                  <a:moveTo>
                    <a:pt x="887" y="0"/>
                  </a:moveTo>
                  <a:lnTo>
                    <a:pt x="704" y="31"/>
                  </a:lnTo>
                  <a:lnTo>
                    <a:pt x="551" y="92"/>
                  </a:lnTo>
                  <a:lnTo>
                    <a:pt x="398" y="153"/>
                  </a:lnTo>
                  <a:lnTo>
                    <a:pt x="245" y="276"/>
                  </a:lnTo>
                  <a:lnTo>
                    <a:pt x="154" y="398"/>
                  </a:lnTo>
                  <a:lnTo>
                    <a:pt x="62" y="551"/>
                  </a:lnTo>
                  <a:lnTo>
                    <a:pt x="1" y="734"/>
                  </a:lnTo>
                  <a:lnTo>
                    <a:pt x="1" y="887"/>
                  </a:lnTo>
                  <a:lnTo>
                    <a:pt x="1" y="1070"/>
                  </a:lnTo>
                  <a:lnTo>
                    <a:pt x="62" y="1253"/>
                  </a:lnTo>
                  <a:lnTo>
                    <a:pt x="154" y="1406"/>
                  </a:lnTo>
                  <a:lnTo>
                    <a:pt x="245" y="1529"/>
                  </a:lnTo>
                  <a:lnTo>
                    <a:pt x="398" y="1651"/>
                  </a:lnTo>
                  <a:lnTo>
                    <a:pt x="551" y="1712"/>
                  </a:lnTo>
                  <a:lnTo>
                    <a:pt x="704" y="1773"/>
                  </a:lnTo>
                  <a:lnTo>
                    <a:pt x="1070" y="1773"/>
                  </a:lnTo>
                  <a:lnTo>
                    <a:pt x="1223" y="1712"/>
                  </a:lnTo>
                  <a:lnTo>
                    <a:pt x="1376" y="1651"/>
                  </a:lnTo>
                  <a:lnTo>
                    <a:pt x="1498" y="1529"/>
                  </a:lnTo>
                  <a:lnTo>
                    <a:pt x="1621" y="1406"/>
                  </a:lnTo>
                  <a:lnTo>
                    <a:pt x="1712" y="1253"/>
                  </a:lnTo>
                  <a:lnTo>
                    <a:pt x="1743" y="1070"/>
                  </a:lnTo>
                  <a:lnTo>
                    <a:pt x="1773" y="887"/>
                  </a:lnTo>
                  <a:lnTo>
                    <a:pt x="1743" y="734"/>
                  </a:lnTo>
                  <a:lnTo>
                    <a:pt x="1712" y="551"/>
                  </a:lnTo>
                  <a:lnTo>
                    <a:pt x="1621" y="398"/>
                  </a:lnTo>
                  <a:lnTo>
                    <a:pt x="1498" y="276"/>
                  </a:lnTo>
                  <a:lnTo>
                    <a:pt x="1376" y="153"/>
                  </a:lnTo>
                  <a:lnTo>
                    <a:pt x="1223" y="92"/>
                  </a:lnTo>
                  <a:lnTo>
                    <a:pt x="1070" y="31"/>
                  </a:lnTo>
                  <a:lnTo>
                    <a:pt x="8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47"/>
            <p:cNvSpPr/>
            <p:nvPr/>
          </p:nvSpPr>
          <p:spPr>
            <a:xfrm>
              <a:off x="3814725" y="3873075"/>
              <a:ext cx="223875" cy="1019225"/>
            </a:xfrm>
            <a:custGeom>
              <a:avLst/>
              <a:gdLst/>
              <a:ahLst/>
              <a:cxnLst/>
              <a:rect l="l" t="t" r="r" b="b"/>
              <a:pathLst>
                <a:path w="8955" h="40769" extrusionOk="0">
                  <a:moveTo>
                    <a:pt x="0" y="0"/>
                  </a:moveTo>
                  <a:lnTo>
                    <a:pt x="0" y="36307"/>
                  </a:lnTo>
                  <a:lnTo>
                    <a:pt x="31" y="36765"/>
                  </a:lnTo>
                  <a:lnTo>
                    <a:pt x="92" y="37224"/>
                  </a:lnTo>
                  <a:lnTo>
                    <a:pt x="214" y="37651"/>
                  </a:lnTo>
                  <a:lnTo>
                    <a:pt x="367" y="38049"/>
                  </a:lnTo>
                  <a:lnTo>
                    <a:pt x="551" y="38446"/>
                  </a:lnTo>
                  <a:lnTo>
                    <a:pt x="764" y="38813"/>
                  </a:lnTo>
                  <a:lnTo>
                    <a:pt x="1040" y="39149"/>
                  </a:lnTo>
                  <a:lnTo>
                    <a:pt x="1315" y="39455"/>
                  </a:lnTo>
                  <a:lnTo>
                    <a:pt x="1651" y="39760"/>
                  </a:lnTo>
                  <a:lnTo>
                    <a:pt x="1987" y="40005"/>
                  </a:lnTo>
                  <a:lnTo>
                    <a:pt x="2354" y="40249"/>
                  </a:lnTo>
                  <a:lnTo>
                    <a:pt x="2751" y="40433"/>
                  </a:lnTo>
                  <a:lnTo>
                    <a:pt x="3148" y="40585"/>
                  </a:lnTo>
                  <a:lnTo>
                    <a:pt x="3576" y="40677"/>
                  </a:lnTo>
                  <a:lnTo>
                    <a:pt x="4035" y="40769"/>
                  </a:lnTo>
                  <a:lnTo>
                    <a:pt x="4951" y="40769"/>
                  </a:lnTo>
                  <a:lnTo>
                    <a:pt x="5379" y="40677"/>
                  </a:lnTo>
                  <a:lnTo>
                    <a:pt x="5807" y="40585"/>
                  </a:lnTo>
                  <a:lnTo>
                    <a:pt x="6235" y="40433"/>
                  </a:lnTo>
                  <a:lnTo>
                    <a:pt x="6602" y="40249"/>
                  </a:lnTo>
                  <a:lnTo>
                    <a:pt x="6968" y="40005"/>
                  </a:lnTo>
                  <a:lnTo>
                    <a:pt x="7335" y="39760"/>
                  </a:lnTo>
                  <a:lnTo>
                    <a:pt x="7641" y="39455"/>
                  </a:lnTo>
                  <a:lnTo>
                    <a:pt x="7916" y="39149"/>
                  </a:lnTo>
                  <a:lnTo>
                    <a:pt x="8191" y="38813"/>
                  </a:lnTo>
                  <a:lnTo>
                    <a:pt x="8405" y="38446"/>
                  </a:lnTo>
                  <a:lnTo>
                    <a:pt x="8588" y="38049"/>
                  </a:lnTo>
                  <a:lnTo>
                    <a:pt x="8741" y="37651"/>
                  </a:lnTo>
                  <a:lnTo>
                    <a:pt x="8863" y="37224"/>
                  </a:lnTo>
                  <a:lnTo>
                    <a:pt x="8924" y="36765"/>
                  </a:lnTo>
                  <a:lnTo>
                    <a:pt x="8955" y="36307"/>
                  </a:lnTo>
                  <a:lnTo>
                    <a:pt x="895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47"/>
            <p:cNvSpPr/>
            <p:nvPr/>
          </p:nvSpPr>
          <p:spPr>
            <a:xfrm>
              <a:off x="3814725" y="3873075"/>
              <a:ext cx="223875" cy="1019225"/>
            </a:xfrm>
            <a:custGeom>
              <a:avLst/>
              <a:gdLst/>
              <a:ahLst/>
              <a:cxnLst/>
              <a:rect l="l" t="t" r="r" b="b"/>
              <a:pathLst>
                <a:path w="8955" h="40769" fill="none" extrusionOk="0">
                  <a:moveTo>
                    <a:pt x="8955" y="0"/>
                  </a:moveTo>
                  <a:lnTo>
                    <a:pt x="0" y="0"/>
                  </a:lnTo>
                  <a:lnTo>
                    <a:pt x="0" y="0"/>
                  </a:lnTo>
                  <a:lnTo>
                    <a:pt x="0" y="36307"/>
                  </a:lnTo>
                  <a:lnTo>
                    <a:pt x="0" y="36307"/>
                  </a:lnTo>
                  <a:lnTo>
                    <a:pt x="31" y="36765"/>
                  </a:lnTo>
                  <a:lnTo>
                    <a:pt x="92" y="37224"/>
                  </a:lnTo>
                  <a:lnTo>
                    <a:pt x="214" y="37651"/>
                  </a:lnTo>
                  <a:lnTo>
                    <a:pt x="367" y="38049"/>
                  </a:lnTo>
                  <a:lnTo>
                    <a:pt x="551" y="38446"/>
                  </a:lnTo>
                  <a:lnTo>
                    <a:pt x="764" y="38813"/>
                  </a:lnTo>
                  <a:lnTo>
                    <a:pt x="1040" y="39149"/>
                  </a:lnTo>
                  <a:lnTo>
                    <a:pt x="1315" y="39455"/>
                  </a:lnTo>
                  <a:lnTo>
                    <a:pt x="1651" y="39760"/>
                  </a:lnTo>
                  <a:lnTo>
                    <a:pt x="1987" y="40005"/>
                  </a:lnTo>
                  <a:lnTo>
                    <a:pt x="2354" y="40249"/>
                  </a:lnTo>
                  <a:lnTo>
                    <a:pt x="2751" y="40433"/>
                  </a:lnTo>
                  <a:lnTo>
                    <a:pt x="3148" y="40585"/>
                  </a:lnTo>
                  <a:lnTo>
                    <a:pt x="3576" y="40677"/>
                  </a:lnTo>
                  <a:lnTo>
                    <a:pt x="4035" y="40769"/>
                  </a:lnTo>
                  <a:lnTo>
                    <a:pt x="4493" y="40769"/>
                  </a:lnTo>
                  <a:lnTo>
                    <a:pt x="4493" y="40769"/>
                  </a:lnTo>
                  <a:lnTo>
                    <a:pt x="4951" y="40769"/>
                  </a:lnTo>
                  <a:lnTo>
                    <a:pt x="5379" y="40677"/>
                  </a:lnTo>
                  <a:lnTo>
                    <a:pt x="5807" y="40585"/>
                  </a:lnTo>
                  <a:lnTo>
                    <a:pt x="6235" y="40433"/>
                  </a:lnTo>
                  <a:lnTo>
                    <a:pt x="6602" y="40249"/>
                  </a:lnTo>
                  <a:lnTo>
                    <a:pt x="6968" y="40005"/>
                  </a:lnTo>
                  <a:lnTo>
                    <a:pt x="7335" y="39760"/>
                  </a:lnTo>
                  <a:lnTo>
                    <a:pt x="7641" y="39455"/>
                  </a:lnTo>
                  <a:lnTo>
                    <a:pt x="7916" y="39149"/>
                  </a:lnTo>
                  <a:lnTo>
                    <a:pt x="8191" y="38813"/>
                  </a:lnTo>
                  <a:lnTo>
                    <a:pt x="8405" y="38446"/>
                  </a:lnTo>
                  <a:lnTo>
                    <a:pt x="8588" y="38049"/>
                  </a:lnTo>
                  <a:lnTo>
                    <a:pt x="8741" y="37651"/>
                  </a:lnTo>
                  <a:lnTo>
                    <a:pt x="8863" y="37224"/>
                  </a:lnTo>
                  <a:lnTo>
                    <a:pt x="8924" y="36765"/>
                  </a:lnTo>
                  <a:lnTo>
                    <a:pt x="8955" y="36307"/>
                  </a:lnTo>
                  <a:lnTo>
                    <a:pt x="8955" y="0"/>
                  </a:ln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47"/>
            <p:cNvSpPr/>
            <p:nvPr/>
          </p:nvSpPr>
          <p:spPr>
            <a:xfrm>
              <a:off x="3846825" y="4026625"/>
              <a:ext cx="159700" cy="834350"/>
            </a:xfrm>
            <a:custGeom>
              <a:avLst/>
              <a:gdLst/>
              <a:ahLst/>
              <a:cxnLst/>
              <a:rect l="l" t="t" r="r" b="b"/>
              <a:pathLst>
                <a:path w="6388" h="33374" extrusionOk="0">
                  <a:moveTo>
                    <a:pt x="0" y="1"/>
                  </a:moveTo>
                  <a:lnTo>
                    <a:pt x="0" y="30165"/>
                  </a:lnTo>
                  <a:lnTo>
                    <a:pt x="0" y="30501"/>
                  </a:lnTo>
                  <a:lnTo>
                    <a:pt x="61" y="30807"/>
                  </a:lnTo>
                  <a:lnTo>
                    <a:pt x="153" y="31112"/>
                  </a:lnTo>
                  <a:lnTo>
                    <a:pt x="245" y="31418"/>
                  </a:lnTo>
                  <a:lnTo>
                    <a:pt x="367" y="31693"/>
                  </a:lnTo>
                  <a:lnTo>
                    <a:pt x="550" y="31968"/>
                  </a:lnTo>
                  <a:lnTo>
                    <a:pt x="733" y="32212"/>
                  </a:lnTo>
                  <a:lnTo>
                    <a:pt x="947" y="32426"/>
                  </a:lnTo>
                  <a:lnTo>
                    <a:pt x="1161" y="32640"/>
                  </a:lnTo>
                  <a:lnTo>
                    <a:pt x="1406" y="32824"/>
                  </a:lnTo>
                  <a:lnTo>
                    <a:pt x="1681" y="32976"/>
                  </a:lnTo>
                  <a:lnTo>
                    <a:pt x="1956" y="33129"/>
                  </a:lnTo>
                  <a:lnTo>
                    <a:pt x="2231" y="33221"/>
                  </a:lnTo>
                  <a:lnTo>
                    <a:pt x="2537" y="33313"/>
                  </a:lnTo>
                  <a:lnTo>
                    <a:pt x="2873" y="33343"/>
                  </a:lnTo>
                  <a:lnTo>
                    <a:pt x="3209" y="33374"/>
                  </a:lnTo>
                  <a:lnTo>
                    <a:pt x="3515" y="33343"/>
                  </a:lnTo>
                  <a:lnTo>
                    <a:pt x="3851" y="33313"/>
                  </a:lnTo>
                  <a:lnTo>
                    <a:pt x="4156" y="33221"/>
                  </a:lnTo>
                  <a:lnTo>
                    <a:pt x="4431" y="33129"/>
                  </a:lnTo>
                  <a:lnTo>
                    <a:pt x="4706" y="32976"/>
                  </a:lnTo>
                  <a:lnTo>
                    <a:pt x="4982" y="32824"/>
                  </a:lnTo>
                  <a:lnTo>
                    <a:pt x="5226" y="32640"/>
                  </a:lnTo>
                  <a:lnTo>
                    <a:pt x="5471" y="32426"/>
                  </a:lnTo>
                  <a:lnTo>
                    <a:pt x="5654" y="32212"/>
                  </a:lnTo>
                  <a:lnTo>
                    <a:pt x="5837" y="31968"/>
                  </a:lnTo>
                  <a:lnTo>
                    <a:pt x="6021" y="31693"/>
                  </a:lnTo>
                  <a:lnTo>
                    <a:pt x="6143" y="31418"/>
                  </a:lnTo>
                  <a:lnTo>
                    <a:pt x="6265" y="31112"/>
                  </a:lnTo>
                  <a:lnTo>
                    <a:pt x="6326" y="30807"/>
                  </a:lnTo>
                  <a:lnTo>
                    <a:pt x="6387" y="30501"/>
                  </a:lnTo>
                  <a:lnTo>
                    <a:pt x="6387" y="30165"/>
                  </a:lnTo>
                  <a:lnTo>
                    <a:pt x="63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47"/>
            <p:cNvSpPr/>
            <p:nvPr/>
          </p:nvSpPr>
          <p:spPr>
            <a:xfrm>
              <a:off x="3806325" y="3873075"/>
              <a:ext cx="241450" cy="1028400"/>
            </a:xfrm>
            <a:custGeom>
              <a:avLst/>
              <a:gdLst/>
              <a:ahLst/>
              <a:cxnLst/>
              <a:rect l="l" t="t" r="r" b="b"/>
              <a:pathLst>
                <a:path w="9658" h="41136" extrusionOk="0">
                  <a:moveTo>
                    <a:pt x="0" y="0"/>
                  </a:moveTo>
                  <a:lnTo>
                    <a:pt x="0" y="36307"/>
                  </a:lnTo>
                  <a:lnTo>
                    <a:pt x="0" y="36796"/>
                  </a:lnTo>
                  <a:lnTo>
                    <a:pt x="92" y="37285"/>
                  </a:lnTo>
                  <a:lnTo>
                    <a:pt x="214" y="37743"/>
                  </a:lnTo>
                  <a:lnTo>
                    <a:pt x="367" y="38171"/>
                  </a:lnTo>
                  <a:lnTo>
                    <a:pt x="581" y="38599"/>
                  </a:lnTo>
                  <a:lnTo>
                    <a:pt x="825" y="38996"/>
                  </a:lnTo>
                  <a:lnTo>
                    <a:pt x="1100" y="39393"/>
                  </a:lnTo>
                  <a:lnTo>
                    <a:pt x="1406" y="39730"/>
                  </a:lnTo>
                  <a:lnTo>
                    <a:pt x="1742" y="40035"/>
                  </a:lnTo>
                  <a:lnTo>
                    <a:pt x="2109" y="40310"/>
                  </a:lnTo>
                  <a:lnTo>
                    <a:pt x="2506" y="40555"/>
                  </a:lnTo>
                  <a:lnTo>
                    <a:pt x="2934" y="40769"/>
                  </a:lnTo>
                  <a:lnTo>
                    <a:pt x="3393" y="40922"/>
                  </a:lnTo>
                  <a:lnTo>
                    <a:pt x="3851" y="41044"/>
                  </a:lnTo>
                  <a:lnTo>
                    <a:pt x="4309" y="41105"/>
                  </a:lnTo>
                  <a:lnTo>
                    <a:pt x="4829" y="41135"/>
                  </a:lnTo>
                  <a:lnTo>
                    <a:pt x="5318" y="41105"/>
                  </a:lnTo>
                  <a:lnTo>
                    <a:pt x="5776" y="41044"/>
                  </a:lnTo>
                  <a:lnTo>
                    <a:pt x="6265" y="40922"/>
                  </a:lnTo>
                  <a:lnTo>
                    <a:pt x="6693" y="40769"/>
                  </a:lnTo>
                  <a:lnTo>
                    <a:pt x="7121" y="40555"/>
                  </a:lnTo>
                  <a:lnTo>
                    <a:pt x="7518" y="40310"/>
                  </a:lnTo>
                  <a:lnTo>
                    <a:pt x="7885" y="40035"/>
                  </a:lnTo>
                  <a:lnTo>
                    <a:pt x="8221" y="39730"/>
                  </a:lnTo>
                  <a:lnTo>
                    <a:pt x="8527" y="39393"/>
                  </a:lnTo>
                  <a:lnTo>
                    <a:pt x="8833" y="38996"/>
                  </a:lnTo>
                  <a:lnTo>
                    <a:pt x="9077" y="38599"/>
                  </a:lnTo>
                  <a:lnTo>
                    <a:pt x="9260" y="38171"/>
                  </a:lnTo>
                  <a:lnTo>
                    <a:pt x="9413" y="37743"/>
                  </a:lnTo>
                  <a:lnTo>
                    <a:pt x="9535" y="37285"/>
                  </a:lnTo>
                  <a:lnTo>
                    <a:pt x="9627" y="36796"/>
                  </a:lnTo>
                  <a:lnTo>
                    <a:pt x="9658" y="36307"/>
                  </a:lnTo>
                  <a:lnTo>
                    <a:pt x="9658" y="0"/>
                  </a:lnTo>
                  <a:lnTo>
                    <a:pt x="8924" y="0"/>
                  </a:lnTo>
                  <a:lnTo>
                    <a:pt x="8924" y="36307"/>
                  </a:lnTo>
                  <a:lnTo>
                    <a:pt x="8894" y="36735"/>
                  </a:lnTo>
                  <a:lnTo>
                    <a:pt x="8833" y="37132"/>
                  </a:lnTo>
                  <a:lnTo>
                    <a:pt x="8741" y="37529"/>
                  </a:lnTo>
                  <a:lnTo>
                    <a:pt x="8619" y="37896"/>
                  </a:lnTo>
                  <a:lnTo>
                    <a:pt x="8435" y="38263"/>
                  </a:lnTo>
                  <a:lnTo>
                    <a:pt x="8221" y="38599"/>
                  </a:lnTo>
                  <a:lnTo>
                    <a:pt x="7977" y="38935"/>
                  </a:lnTo>
                  <a:lnTo>
                    <a:pt x="7732" y="39210"/>
                  </a:lnTo>
                  <a:lnTo>
                    <a:pt x="7427" y="39485"/>
                  </a:lnTo>
                  <a:lnTo>
                    <a:pt x="7121" y="39730"/>
                  </a:lnTo>
                  <a:lnTo>
                    <a:pt x="6785" y="39913"/>
                  </a:lnTo>
                  <a:lnTo>
                    <a:pt x="6418" y="40096"/>
                  </a:lnTo>
                  <a:lnTo>
                    <a:pt x="6051" y="40249"/>
                  </a:lnTo>
                  <a:lnTo>
                    <a:pt x="5654" y="40341"/>
                  </a:lnTo>
                  <a:lnTo>
                    <a:pt x="5226" y="40402"/>
                  </a:lnTo>
                  <a:lnTo>
                    <a:pt x="4829" y="40433"/>
                  </a:lnTo>
                  <a:lnTo>
                    <a:pt x="4401" y="40402"/>
                  </a:lnTo>
                  <a:lnTo>
                    <a:pt x="3973" y="40341"/>
                  </a:lnTo>
                  <a:lnTo>
                    <a:pt x="3607" y="40249"/>
                  </a:lnTo>
                  <a:lnTo>
                    <a:pt x="3209" y="40096"/>
                  </a:lnTo>
                  <a:lnTo>
                    <a:pt x="2842" y="39913"/>
                  </a:lnTo>
                  <a:lnTo>
                    <a:pt x="2506" y="39730"/>
                  </a:lnTo>
                  <a:lnTo>
                    <a:pt x="2201" y="39485"/>
                  </a:lnTo>
                  <a:lnTo>
                    <a:pt x="1895" y="39210"/>
                  </a:lnTo>
                  <a:lnTo>
                    <a:pt x="1651" y="38935"/>
                  </a:lnTo>
                  <a:lnTo>
                    <a:pt x="1406" y="38599"/>
                  </a:lnTo>
                  <a:lnTo>
                    <a:pt x="1192" y="38263"/>
                  </a:lnTo>
                  <a:lnTo>
                    <a:pt x="1039" y="37896"/>
                  </a:lnTo>
                  <a:lnTo>
                    <a:pt x="887" y="37529"/>
                  </a:lnTo>
                  <a:lnTo>
                    <a:pt x="795" y="37132"/>
                  </a:lnTo>
                  <a:lnTo>
                    <a:pt x="734" y="36735"/>
                  </a:lnTo>
                  <a:lnTo>
                    <a:pt x="703" y="36307"/>
                  </a:lnTo>
                  <a:lnTo>
                    <a:pt x="703"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47"/>
            <p:cNvSpPr/>
            <p:nvPr/>
          </p:nvSpPr>
          <p:spPr>
            <a:xfrm>
              <a:off x="3884250" y="4741775"/>
              <a:ext cx="44350" cy="44325"/>
            </a:xfrm>
            <a:custGeom>
              <a:avLst/>
              <a:gdLst/>
              <a:ahLst/>
              <a:cxnLst/>
              <a:rect l="l" t="t" r="r" b="b"/>
              <a:pathLst>
                <a:path w="1774" h="1773" extrusionOk="0">
                  <a:moveTo>
                    <a:pt x="703" y="0"/>
                  </a:moveTo>
                  <a:lnTo>
                    <a:pt x="520" y="61"/>
                  </a:lnTo>
                  <a:lnTo>
                    <a:pt x="367" y="153"/>
                  </a:lnTo>
                  <a:lnTo>
                    <a:pt x="245" y="245"/>
                  </a:lnTo>
                  <a:lnTo>
                    <a:pt x="123" y="367"/>
                  </a:lnTo>
                  <a:lnTo>
                    <a:pt x="62" y="520"/>
                  </a:lnTo>
                  <a:lnTo>
                    <a:pt x="1" y="703"/>
                  </a:lnTo>
                  <a:lnTo>
                    <a:pt x="1" y="886"/>
                  </a:lnTo>
                  <a:lnTo>
                    <a:pt x="1" y="1039"/>
                  </a:lnTo>
                  <a:lnTo>
                    <a:pt x="62" y="1223"/>
                  </a:lnTo>
                  <a:lnTo>
                    <a:pt x="123" y="1375"/>
                  </a:lnTo>
                  <a:lnTo>
                    <a:pt x="245" y="1498"/>
                  </a:lnTo>
                  <a:lnTo>
                    <a:pt x="367" y="1620"/>
                  </a:lnTo>
                  <a:lnTo>
                    <a:pt x="520" y="1681"/>
                  </a:lnTo>
                  <a:lnTo>
                    <a:pt x="703" y="1742"/>
                  </a:lnTo>
                  <a:lnTo>
                    <a:pt x="887" y="1773"/>
                  </a:lnTo>
                  <a:lnTo>
                    <a:pt x="1040" y="1742"/>
                  </a:lnTo>
                  <a:lnTo>
                    <a:pt x="1223" y="1681"/>
                  </a:lnTo>
                  <a:lnTo>
                    <a:pt x="1376" y="1620"/>
                  </a:lnTo>
                  <a:lnTo>
                    <a:pt x="1498" y="1498"/>
                  </a:lnTo>
                  <a:lnTo>
                    <a:pt x="1620" y="1375"/>
                  </a:lnTo>
                  <a:lnTo>
                    <a:pt x="1681" y="1223"/>
                  </a:lnTo>
                  <a:lnTo>
                    <a:pt x="1743" y="1039"/>
                  </a:lnTo>
                  <a:lnTo>
                    <a:pt x="1773" y="886"/>
                  </a:lnTo>
                  <a:lnTo>
                    <a:pt x="1743" y="703"/>
                  </a:lnTo>
                  <a:lnTo>
                    <a:pt x="1681" y="520"/>
                  </a:lnTo>
                  <a:lnTo>
                    <a:pt x="1620" y="367"/>
                  </a:lnTo>
                  <a:lnTo>
                    <a:pt x="1498" y="245"/>
                  </a:lnTo>
                  <a:lnTo>
                    <a:pt x="1376" y="153"/>
                  </a:lnTo>
                  <a:lnTo>
                    <a:pt x="1223" y="61"/>
                  </a:lnTo>
                  <a:lnTo>
                    <a:pt x="104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47"/>
            <p:cNvSpPr/>
            <p:nvPr/>
          </p:nvSpPr>
          <p:spPr>
            <a:xfrm>
              <a:off x="3906400" y="4673000"/>
              <a:ext cx="22200" cy="22175"/>
            </a:xfrm>
            <a:custGeom>
              <a:avLst/>
              <a:gdLst/>
              <a:ahLst/>
              <a:cxnLst/>
              <a:rect l="l" t="t" r="r" b="b"/>
              <a:pathLst>
                <a:path w="888" h="887" extrusionOk="0">
                  <a:moveTo>
                    <a:pt x="429" y="1"/>
                  </a:moveTo>
                  <a:lnTo>
                    <a:pt x="245" y="31"/>
                  </a:lnTo>
                  <a:lnTo>
                    <a:pt x="123" y="123"/>
                  </a:lnTo>
                  <a:lnTo>
                    <a:pt x="31" y="276"/>
                  </a:lnTo>
                  <a:lnTo>
                    <a:pt x="1" y="429"/>
                  </a:lnTo>
                  <a:lnTo>
                    <a:pt x="31" y="612"/>
                  </a:lnTo>
                  <a:lnTo>
                    <a:pt x="123" y="765"/>
                  </a:lnTo>
                  <a:lnTo>
                    <a:pt x="245" y="856"/>
                  </a:lnTo>
                  <a:lnTo>
                    <a:pt x="429" y="887"/>
                  </a:lnTo>
                  <a:lnTo>
                    <a:pt x="612" y="856"/>
                  </a:lnTo>
                  <a:lnTo>
                    <a:pt x="734" y="765"/>
                  </a:lnTo>
                  <a:lnTo>
                    <a:pt x="826" y="612"/>
                  </a:lnTo>
                  <a:lnTo>
                    <a:pt x="887" y="429"/>
                  </a:lnTo>
                  <a:lnTo>
                    <a:pt x="826" y="276"/>
                  </a:lnTo>
                  <a:lnTo>
                    <a:pt x="734" y="123"/>
                  </a:lnTo>
                  <a:lnTo>
                    <a:pt x="612" y="31"/>
                  </a:lnTo>
                  <a:lnTo>
                    <a:pt x="42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47"/>
            <p:cNvSpPr/>
            <p:nvPr/>
          </p:nvSpPr>
          <p:spPr>
            <a:xfrm>
              <a:off x="3895700" y="4121375"/>
              <a:ext cx="32900" cy="32875"/>
            </a:xfrm>
            <a:custGeom>
              <a:avLst/>
              <a:gdLst/>
              <a:ahLst/>
              <a:cxnLst/>
              <a:rect l="l" t="t" r="r" b="b"/>
              <a:pathLst>
                <a:path w="1316" h="1315" extrusionOk="0">
                  <a:moveTo>
                    <a:pt x="643" y="0"/>
                  </a:moveTo>
                  <a:lnTo>
                    <a:pt x="520" y="31"/>
                  </a:lnTo>
                  <a:lnTo>
                    <a:pt x="398" y="62"/>
                  </a:lnTo>
                  <a:lnTo>
                    <a:pt x="307" y="123"/>
                  </a:lnTo>
                  <a:lnTo>
                    <a:pt x="215" y="214"/>
                  </a:lnTo>
                  <a:lnTo>
                    <a:pt x="123" y="306"/>
                  </a:lnTo>
                  <a:lnTo>
                    <a:pt x="62" y="398"/>
                  </a:lnTo>
                  <a:lnTo>
                    <a:pt x="32" y="520"/>
                  </a:lnTo>
                  <a:lnTo>
                    <a:pt x="1" y="642"/>
                  </a:lnTo>
                  <a:lnTo>
                    <a:pt x="32" y="795"/>
                  </a:lnTo>
                  <a:lnTo>
                    <a:pt x="62" y="917"/>
                  </a:lnTo>
                  <a:lnTo>
                    <a:pt x="123" y="1009"/>
                  </a:lnTo>
                  <a:lnTo>
                    <a:pt x="215" y="1101"/>
                  </a:lnTo>
                  <a:lnTo>
                    <a:pt x="307" y="1192"/>
                  </a:lnTo>
                  <a:lnTo>
                    <a:pt x="398" y="1253"/>
                  </a:lnTo>
                  <a:lnTo>
                    <a:pt x="520" y="1284"/>
                  </a:lnTo>
                  <a:lnTo>
                    <a:pt x="643" y="1315"/>
                  </a:lnTo>
                  <a:lnTo>
                    <a:pt x="796" y="1284"/>
                  </a:lnTo>
                  <a:lnTo>
                    <a:pt x="918" y="1253"/>
                  </a:lnTo>
                  <a:lnTo>
                    <a:pt x="1009" y="1192"/>
                  </a:lnTo>
                  <a:lnTo>
                    <a:pt x="1101" y="1101"/>
                  </a:lnTo>
                  <a:lnTo>
                    <a:pt x="1193" y="1009"/>
                  </a:lnTo>
                  <a:lnTo>
                    <a:pt x="1254" y="917"/>
                  </a:lnTo>
                  <a:lnTo>
                    <a:pt x="1285" y="795"/>
                  </a:lnTo>
                  <a:lnTo>
                    <a:pt x="1315" y="642"/>
                  </a:lnTo>
                  <a:lnTo>
                    <a:pt x="1285" y="520"/>
                  </a:lnTo>
                  <a:lnTo>
                    <a:pt x="1254" y="398"/>
                  </a:lnTo>
                  <a:lnTo>
                    <a:pt x="1193" y="306"/>
                  </a:lnTo>
                  <a:lnTo>
                    <a:pt x="1101" y="214"/>
                  </a:lnTo>
                  <a:lnTo>
                    <a:pt x="1009" y="123"/>
                  </a:lnTo>
                  <a:lnTo>
                    <a:pt x="918" y="62"/>
                  </a:lnTo>
                  <a:lnTo>
                    <a:pt x="796" y="31"/>
                  </a:lnTo>
                  <a:lnTo>
                    <a:pt x="64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47"/>
            <p:cNvSpPr/>
            <p:nvPr/>
          </p:nvSpPr>
          <p:spPr>
            <a:xfrm>
              <a:off x="3927025" y="4223000"/>
              <a:ext cx="24475" cy="24475"/>
            </a:xfrm>
            <a:custGeom>
              <a:avLst/>
              <a:gdLst/>
              <a:ahLst/>
              <a:cxnLst/>
              <a:rect l="l" t="t" r="r" b="b"/>
              <a:pathLst>
                <a:path w="979" h="979" extrusionOk="0">
                  <a:moveTo>
                    <a:pt x="398" y="0"/>
                  </a:moveTo>
                  <a:lnTo>
                    <a:pt x="307" y="31"/>
                  </a:lnTo>
                  <a:lnTo>
                    <a:pt x="215" y="61"/>
                  </a:lnTo>
                  <a:lnTo>
                    <a:pt x="123" y="122"/>
                  </a:lnTo>
                  <a:lnTo>
                    <a:pt x="62" y="214"/>
                  </a:lnTo>
                  <a:lnTo>
                    <a:pt x="32" y="306"/>
                  </a:lnTo>
                  <a:lnTo>
                    <a:pt x="1" y="397"/>
                  </a:lnTo>
                  <a:lnTo>
                    <a:pt x="1" y="489"/>
                  </a:lnTo>
                  <a:lnTo>
                    <a:pt x="1" y="581"/>
                  </a:lnTo>
                  <a:lnTo>
                    <a:pt x="32" y="672"/>
                  </a:lnTo>
                  <a:lnTo>
                    <a:pt x="62" y="764"/>
                  </a:lnTo>
                  <a:lnTo>
                    <a:pt x="123" y="825"/>
                  </a:lnTo>
                  <a:lnTo>
                    <a:pt x="215" y="886"/>
                  </a:lnTo>
                  <a:lnTo>
                    <a:pt x="307" y="947"/>
                  </a:lnTo>
                  <a:lnTo>
                    <a:pt x="398" y="978"/>
                  </a:lnTo>
                  <a:lnTo>
                    <a:pt x="582" y="978"/>
                  </a:lnTo>
                  <a:lnTo>
                    <a:pt x="673" y="947"/>
                  </a:lnTo>
                  <a:lnTo>
                    <a:pt x="765" y="886"/>
                  </a:lnTo>
                  <a:lnTo>
                    <a:pt x="826" y="825"/>
                  </a:lnTo>
                  <a:lnTo>
                    <a:pt x="887" y="764"/>
                  </a:lnTo>
                  <a:lnTo>
                    <a:pt x="948" y="672"/>
                  </a:lnTo>
                  <a:lnTo>
                    <a:pt x="979" y="581"/>
                  </a:lnTo>
                  <a:lnTo>
                    <a:pt x="979" y="489"/>
                  </a:lnTo>
                  <a:lnTo>
                    <a:pt x="979" y="397"/>
                  </a:lnTo>
                  <a:lnTo>
                    <a:pt x="948" y="306"/>
                  </a:lnTo>
                  <a:lnTo>
                    <a:pt x="887" y="214"/>
                  </a:lnTo>
                  <a:lnTo>
                    <a:pt x="826" y="122"/>
                  </a:lnTo>
                  <a:lnTo>
                    <a:pt x="765" y="61"/>
                  </a:lnTo>
                  <a:lnTo>
                    <a:pt x="673" y="31"/>
                  </a:lnTo>
                  <a:lnTo>
                    <a:pt x="58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47"/>
            <p:cNvSpPr/>
            <p:nvPr/>
          </p:nvSpPr>
          <p:spPr>
            <a:xfrm>
              <a:off x="3857500" y="4513325"/>
              <a:ext cx="48925" cy="48150"/>
            </a:xfrm>
            <a:custGeom>
              <a:avLst/>
              <a:gdLst/>
              <a:ahLst/>
              <a:cxnLst/>
              <a:rect l="l" t="t" r="r" b="b"/>
              <a:pathLst>
                <a:path w="1957" h="1926" extrusionOk="0">
                  <a:moveTo>
                    <a:pt x="979" y="0"/>
                  </a:moveTo>
                  <a:lnTo>
                    <a:pt x="765" y="31"/>
                  </a:lnTo>
                  <a:lnTo>
                    <a:pt x="612" y="92"/>
                  </a:lnTo>
                  <a:lnTo>
                    <a:pt x="429" y="153"/>
                  </a:lnTo>
                  <a:lnTo>
                    <a:pt x="276" y="275"/>
                  </a:lnTo>
                  <a:lnTo>
                    <a:pt x="184" y="428"/>
                  </a:lnTo>
                  <a:lnTo>
                    <a:pt x="93" y="581"/>
                  </a:lnTo>
                  <a:lnTo>
                    <a:pt x="31" y="764"/>
                  </a:lnTo>
                  <a:lnTo>
                    <a:pt x="1" y="978"/>
                  </a:lnTo>
                  <a:lnTo>
                    <a:pt x="31" y="1162"/>
                  </a:lnTo>
                  <a:lnTo>
                    <a:pt x="93" y="1345"/>
                  </a:lnTo>
                  <a:lnTo>
                    <a:pt x="184" y="1498"/>
                  </a:lnTo>
                  <a:lnTo>
                    <a:pt x="276" y="1651"/>
                  </a:lnTo>
                  <a:lnTo>
                    <a:pt x="429" y="1773"/>
                  </a:lnTo>
                  <a:lnTo>
                    <a:pt x="612" y="1865"/>
                  </a:lnTo>
                  <a:lnTo>
                    <a:pt x="765" y="1926"/>
                  </a:lnTo>
                  <a:lnTo>
                    <a:pt x="1162" y="1926"/>
                  </a:lnTo>
                  <a:lnTo>
                    <a:pt x="1346" y="1865"/>
                  </a:lnTo>
                  <a:lnTo>
                    <a:pt x="1529" y="1773"/>
                  </a:lnTo>
                  <a:lnTo>
                    <a:pt x="1651" y="1651"/>
                  </a:lnTo>
                  <a:lnTo>
                    <a:pt x="1773" y="1498"/>
                  </a:lnTo>
                  <a:lnTo>
                    <a:pt x="1865" y="1345"/>
                  </a:lnTo>
                  <a:lnTo>
                    <a:pt x="1926" y="1162"/>
                  </a:lnTo>
                  <a:lnTo>
                    <a:pt x="1957" y="978"/>
                  </a:lnTo>
                  <a:lnTo>
                    <a:pt x="1926" y="764"/>
                  </a:lnTo>
                  <a:lnTo>
                    <a:pt x="1865" y="581"/>
                  </a:lnTo>
                  <a:lnTo>
                    <a:pt x="1773" y="428"/>
                  </a:lnTo>
                  <a:lnTo>
                    <a:pt x="1651" y="275"/>
                  </a:lnTo>
                  <a:lnTo>
                    <a:pt x="1529" y="153"/>
                  </a:lnTo>
                  <a:lnTo>
                    <a:pt x="1346" y="92"/>
                  </a:lnTo>
                  <a:lnTo>
                    <a:pt x="1162" y="31"/>
                  </a:lnTo>
                  <a:lnTo>
                    <a:pt x="97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47"/>
            <p:cNvSpPr/>
            <p:nvPr/>
          </p:nvSpPr>
          <p:spPr>
            <a:xfrm>
              <a:off x="3964475" y="4358225"/>
              <a:ext cx="30575" cy="29825"/>
            </a:xfrm>
            <a:custGeom>
              <a:avLst/>
              <a:gdLst/>
              <a:ahLst/>
              <a:cxnLst/>
              <a:rect l="l" t="t" r="r" b="b"/>
              <a:pathLst>
                <a:path w="1223" h="1193" extrusionOk="0">
                  <a:moveTo>
                    <a:pt x="489" y="0"/>
                  </a:moveTo>
                  <a:lnTo>
                    <a:pt x="367" y="31"/>
                  </a:lnTo>
                  <a:lnTo>
                    <a:pt x="276" y="92"/>
                  </a:lnTo>
                  <a:lnTo>
                    <a:pt x="184" y="153"/>
                  </a:lnTo>
                  <a:lnTo>
                    <a:pt x="123" y="245"/>
                  </a:lnTo>
                  <a:lnTo>
                    <a:pt x="62" y="367"/>
                  </a:lnTo>
                  <a:lnTo>
                    <a:pt x="31" y="459"/>
                  </a:lnTo>
                  <a:lnTo>
                    <a:pt x="0" y="581"/>
                  </a:lnTo>
                  <a:lnTo>
                    <a:pt x="31" y="703"/>
                  </a:lnTo>
                  <a:lnTo>
                    <a:pt x="62" y="826"/>
                  </a:lnTo>
                  <a:lnTo>
                    <a:pt x="123" y="948"/>
                  </a:lnTo>
                  <a:lnTo>
                    <a:pt x="184" y="1039"/>
                  </a:lnTo>
                  <a:lnTo>
                    <a:pt x="276" y="1101"/>
                  </a:lnTo>
                  <a:lnTo>
                    <a:pt x="367" y="1162"/>
                  </a:lnTo>
                  <a:lnTo>
                    <a:pt x="489" y="1192"/>
                  </a:lnTo>
                  <a:lnTo>
                    <a:pt x="734" y="1192"/>
                  </a:lnTo>
                  <a:lnTo>
                    <a:pt x="856" y="1162"/>
                  </a:lnTo>
                  <a:lnTo>
                    <a:pt x="948" y="1101"/>
                  </a:lnTo>
                  <a:lnTo>
                    <a:pt x="1040" y="1039"/>
                  </a:lnTo>
                  <a:lnTo>
                    <a:pt x="1131" y="948"/>
                  </a:lnTo>
                  <a:lnTo>
                    <a:pt x="1162" y="826"/>
                  </a:lnTo>
                  <a:lnTo>
                    <a:pt x="1223" y="703"/>
                  </a:lnTo>
                  <a:lnTo>
                    <a:pt x="1223" y="581"/>
                  </a:lnTo>
                  <a:lnTo>
                    <a:pt x="1223" y="459"/>
                  </a:lnTo>
                  <a:lnTo>
                    <a:pt x="1162" y="367"/>
                  </a:lnTo>
                  <a:lnTo>
                    <a:pt x="1131" y="245"/>
                  </a:lnTo>
                  <a:lnTo>
                    <a:pt x="1040" y="153"/>
                  </a:lnTo>
                  <a:lnTo>
                    <a:pt x="948" y="92"/>
                  </a:lnTo>
                  <a:lnTo>
                    <a:pt x="856" y="31"/>
                  </a:lnTo>
                  <a:lnTo>
                    <a:pt x="734" y="0"/>
                  </a:lnTo>
                  <a:close/>
                </a:path>
              </a:pathLst>
            </a:custGeom>
            <a:solidFill>
              <a:srgbClr val="B9D8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47"/>
            <p:cNvSpPr/>
            <p:nvPr/>
          </p:nvSpPr>
          <p:spPr>
            <a:xfrm>
              <a:off x="3939250" y="4064825"/>
              <a:ext cx="38250" cy="39000"/>
            </a:xfrm>
            <a:custGeom>
              <a:avLst/>
              <a:gdLst/>
              <a:ahLst/>
              <a:cxnLst/>
              <a:rect l="l" t="t" r="r" b="b"/>
              <a:pathLst>
                <a:path w="1530" h="1560" extrusionOk="0">
                  <a:moveTo>
                    <a:pt x="765" y="1"/>
                  </a:moveTo>
                  <a:lnTo>
                    <a:pt x="612" y="31"/>
                  </a:lnTo>
                  <a:lnTo>
                    <a:pt x="459" y="62"/>
                  </a:lnTo>
                  <a:lnTo>
                    <a:pt x="337" y="154"/>
                  </a:lnTo>
                  <a:lnTo>
                    <a:pt x="215" y="245"/>
                  </a:lnTo>
                  <a:lnTo>
                    <a:pt x="123" y="368"/>
                  </a:lnTo>
                  <a:lnTo>
                    <a:pt x="62" y="490"/>
                  </a:lnTo>
                  <a:lnTo>
                    <a:pt x="1" y="612"/>
                  </a:lnTo>
                  <a:lnTo>
                    <a:pt x="1" y="795"/>
                  </a:lnTo>
                  <a:lnTo>
                    <a:pt x="1" y="948"/>
                  </a:lnTo>
                  <a:lnTo>
                    <a:pt x="62" y="1071"/>
                  </a:lnTo>
                  <a:lnTo>
                    <a:pt x="123" y="1223"/>
                  </a:lnTo>
                  <a:lnTo>
                    <a:pt x="215" y="1315"/>
                  </a:lnTo>
                  <a:lnTo>
                    <a:pt x="337" y="1407"/>
                  </a:lnTo>
                  <a:lnTo>
                    <a:pt x="459" y="1498"/>
                  </a:lnTo>
                  <a:lnTo>
                    <a:pt x="612" y="1529"/>
                  </a:lnTo>
                  <a:lnTo>
                    <a:pt x="765" y="1560"/>
                  </a:lnTo>
                  <a:lnTo>
                    <a:pt x="918" y="1529"/>
                  </a:lnTo>
                  <a:lnTo>
                    <a:pt x="1071" y="1498"/>
                  </a:lnTo>
                  <a:lnTo>
                    <a:pt x="1193" y="1407"/>
                  </a:lnTo>
                  <a:lnTo>
                    <a:pt x="1315" y="1315"/>
                  </a:lnTo>
                  <a:lnTo>
                    <a:pt x="1407" y="1223"/>
                  </a:lnTo>
                  <a:lnTo>
                    <a:pt x="1468" y="1071"/>
                  </a:lnTo>
                  <a:lnTo>
                    <a:pt x="1529" y="948"/>
                  </a:lnTo>
                  <a:lnTo>
                    <a:pt x="1529" y="795"/>
                  </a:lnTo>
                  <a:lnTo>
                    <a:pt x="1529" y="612"/>
                  </a:lnTo>
                  <a:lnTo>
                    <a:pt x="1468" y="490"/>
                  </a:lnTo>
                  <a:lnTo>
                    <a:pt x="1407" y="368"/>
                  </a:lnTo>
                  <a:lnTo>
                    <a:pt x="1315" y="245"/>
                  </a:lnTo>
                  <a:lnTo>
                    <a:pt x="1193" y="154"/>
                  </a:lnTo>
                  <a:lnTo>
                    <a:pt x="1071" y="62"/>
                  </a:lnTo>
                  <a:lnTo>
                    <a:pt x="918" y="31"/>
                  </a:lnTo>
                  <a:lnTo>
                    <a:pt x="76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47"/>
            <p:cNvSpPr/>
            <p:nvPr/>
          </p:nvSpPr>
          <p:spPr>
            <a:xfrm>
              <a:off x="3405200" y="3873075"/>
              <a:ext cx="223875" cy="1019225"/>
            </a:xfrm>
            <a:custGeom>
              <a:avLst/>
              <a:gdLst/>
              <a:ahLst/>
              <a:cxnLst/>
              <a:rect l="l" t="t" r="r" b="b"/>
              <a:pathLst>
                <a:path w="8955" h="40769" extrusionOk="0">
                  <a:moveTo>
                    <a:pt x="0" y="0"/>
                  </a:moveTo>
                  <a:lnTo>
                    <a:pt x="0" y="36307"/>
                  </a:lnTo>
                  <a:lnTo>
                    <a:pt x="31" y="36765"/>
                  </a:lnTo>
                  <a:lnTo>
                    <a:pt x="92" y="37224"/>
                  </a:lnTo>
                  <a:lnTo>
                    <a:pt x="214" y="37651"/>
                  </a:lnTo>
                  <a:lnTo>
                    <a:pt x="367" y="38049"/>
                  </a:lnTo>
                  <a:lnTo>
                    <a:pt x="551" y="38446"/>
                  </a:lnTo>
                  <a:lnTo>
                    <a:pt x="765" y="38813"/>
                  </a:lnTo>
                  <a:lnTo>
                    <a:pt x="1040" y="39149"/>
                  </a:lnTo>
                  <a:lnTo>
                    <a:pt x="1315" y="39455"/>
                  </a:lnTo>
                  <a:lnTo>
                    <a:pt x="1620" y="39760"/>
                  </a:lnTo>
                  <a:lnTo>
                    <a:pt x="1987" y="40005"/>
                  </a:lnTo>
                  <a:lnTo>
                    <a:pt x="2354" y="40249"/>
                  </a:lnTo>
                  <a:lnTo>
                    <a:pt x="2751" y="40433"/>
                  </a:lnTo>
                  <a:lnTo>
                    <a:pt x="3148" y="40585"/>
                  </a:lnTo>
                  <a:lnTo>
                    <a:pt x="3576" y="40677"/>
                  </a:lnTo>
                  <a:lnTo>
                    <a:pt x="4035" y="40769"/>
                  </a:lnTo>
                  <a:lnTo>
                    <a:pt x="4951" y="40769"/>
                  </a:lnTo>
                  <a:lnTo>
                    <a:pt x="5379" y="40677"/>
                  </a:lnTo>
                  <a:lnTo>
                    <a:pt x="5807" y="40585"/>
                  </a:lnTo>
                  <a:lnTo>
                    <a:pt x="6235" y="40433"/>
                  </a:lnTo>
                  <a:lnTo>
                    <a:pt x="6602" y="40249"/>
                  </a:lnTo>
                  <a:lnTo>
                    <a:pt x="6968" y="40005"/>
                  </a:lnTo>
                  <a:lnTo>
                    <a:pt x="7335" y="39760"/>
                  </a:lnTo>
                  <a:lnTo>
                    <a:pt x="7641" y="39455"/>
                  </a:lnTo>
                  <a:lnTo>
                    <a:pt x="7916" y="39149"/>
                  </a:lnTo>
                  <a:lnTo>
                    <a:pt x="8191" y="38813"/>
                  </a:lnTo>
                  <a:lnTo>
                    <a:pt x="8405" y="38446"/>
                  </a:lnTo>
                  <a:lnTo>
                    <a:pt x="8588" y="38049"/>
                  </a:lnTo>
                  <a:lnTo>
                    <a:pt x="8741" y="37651"/>
                  </a:lnTo>
                  <a:lnTo>
                    <a:pt x="8863" y="37224"/>
                  </a:lnTo>
                  <a:lnTo>
                    <a:pt x="8924" y="36765"/>
                  </a:lnTo>
                  <a:lnTo>
                    <a:pt x="8955" y="36307"/>
                  </a:lnTo>
                  <a:lnTo>
                    <a:pt x="895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47"/>
            <p:cNvSpPr/>
            <p:nvPr/>
          </p:nvSpPr>
          <p:spPr>
            <a:xfrm>
              <a:off x="3405200" y="3873075"/>
              <a:ext cx="223875" cy="1019225"/>
            </a:xfrm>
            <a:custGeom>
              <a:avLst/>
              <a:gdLst/>
              <a:ahLst/>
              <a:cxnLst/>
              <a:rect l="l" t="t" r="r" b="b"/>
              <a:pathLst>
                <a:path w="8955" h="40769" fill="none" extrusionOk="0">
                  <a:moveTo>
                    <a:pt x="8955" y="0"/>
                  </a:moveTo>
                  <a:lnTo>
                    <a:pt x="0" y="0"/>
                  </a:lnTo>
                  <a:lnTo>
                    <a:pt x="0" y="0"/>
                  </a:lnTo>
                  <a:lnTo>
                    <a:pt x="0" y="36307"/>
                  </a:lnTo>
                  <a:lnTo>
                    <a:pt x="0" y="36307"/>
                  </a:lnTo>
                  <a:lnTo>
                    <a:pt x="31" y="36765"/>
                  </a:lnTo>
                  <a:lnTo>
                    <a:pt x="92" y="37224"/>
                  </a:lnTo>
                  <a:lnTo>
                    <a:pt x="214" y="37651"/>
                  </a:lnTo>
                  <a:lnTo>
                    <a:pt x="367" y="38049"/>
                  </a:lnTo>
                  <a:lnTo>
                    <a:pt x="551" y="38446"/>
                  </a:lnTo>
                  <a:lnTo>
                    <a:pt x="765" y="38813"/>
                  </a:lnTo>
                  <a:lnTo>
                    <a:pt x="1040" y="39149"/>
                  </a:lnTo>
                  <a:lnTo>
                    <a:pt x="1315" y="39455"/>
                  </a:lnTo>
                  <a:lnTo>
                    <a:pt x="1620" y="39760"/>
                  </a:lnTo>
                  <a:lnTo>
                    <a:pt x="1987" y="40005"/>
                  </a:lnTo>
                  <a:lnTo>
                    <a:pt x="2354" y="40249"/>
                  </a:lnTo>
                  <a:lnTo>
                    <a:pt x="2751" y="40433"/>
                  </a:lnTo>
                  <a:lnTo>
                    <a:pt x="3148" y="40585"/>
                  </a:lnTo>
                  <a:lnTo>
                    <a:pt x="3576" y="40677"/>
                  </a:lnTo>
                  <a:lnTo>
                    <a:pt x="4035" y="40769"/>
                  </a:lnTo>
                  <a:lnTo>
                    <a:pt x="4493" y="40769"/>
                  </a:lnTo>
                  <a:lnTo>
                    <a:pt x="4493" y="40769"/>
                  </a:lnTo>
                  <a:lnTo>
                    <a:pt x="4951" y="40769"/>
                  </a:lnTo>
                  <a:lnTo>
                    <a:pt x="5379" y="40677"/>
                  </a:lnTo>
                  <a:lnTo>
                    <a:pt x="5807" y="40585"/>
                  </a:lnTo>
                  <a:lnTo>
                    <a:pt x="6235" y="40433"/>
                  </a:lnTo>
                  <a:lnTo>
                    <a:pt x="6602" y="40249"/>
                  </a:lnTo>
                  <a:lnTo>
                    <a:pt x="6968" y="40005"/>
                  </a:lnTo>
                  <a:lnTo>
                    <a:pt x="7335" y="39760"/>
                  </a:lnTo>
                  <a:lnTo>
                    <a:pt x="7641" y="39455"/>
                  </a:lnTo>
                  <a:lnTo>
                    <a:pt x="7916" y="39149"/>
                  </a:lnTo>
                  <a:lnTo>
                    <a:pt x="8191" y="38813"/>
                  </a:lnTo>
                  <a:lnTo>
                    <a:pt x="8405" y="38446"/>
                  </a:lnTo>
                  <a:lnTo>
                    <a:pt x="8588" y="38049"/>
                  </a:lnTo>
                  <a:lnTo>
                    <a:pt x="8741" y="37651"/>
                  </a:lnTo>
                  <a:lnTo>
                    <a:pt x="8863" y="37224"/>
                  </a:lnTo>
                  <a:lnTo>
                    <a:pt x="8924" y="36765"/>
                  </a:lnTo>
                  <a:lnTo>
                    <a:pt x="8955" y="36307"/>
                  </a:lnTo>
                  <a:lnTo>
                    <a:pt x="895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47"/>
            <p:cNvSpPr/>
            <p:nvPr/>
          </p:nvSpPr>
          <p:spPr>
            <a:xfrm>
              <a:off x="3437300" y="4148875"/>
              <a:ext cx="159700" cy="712100"/>
            </a:xfrm>
            <a:custGeom>
              <a:avLst/>
              <a:gdLst/>
              <a:ahLst/>
              <a:cxnLst/>
              <a:rect l="l" t="t" r="r" b="b"/>
              <a:pathLst>
                <a:path w="6388" h="28484" extrusionOk="0">
                  <a:moveTo>
                    <a:pt x="0" y="1"/>
                  </a:moveTo>
                  <a:lnTo>
                    <a:pt x="0" y="25275"/>
                  </a:lnTo>
                  <a:lnTo>
                    <a:pt x="0" y="25611"/>
                  </a:lnTo>
                  <a:lnTo>
                    <a:pt x="61" y="25917"/>
                  </a:lnTo>
                  <a:lnTo>
                    <a:pt x="122" y="26222"/>
                  </a:lnTo>
                  <a:lnTo>
                    <a:pt x="245" y="26528"/>
                  </a:lnTo>
                  <a:lnTo>
                    <a:pt x="367" y="26803"/>
                  </a:lnTo>
                  <a:lnTo>
                    <a:pt x="550" y="27078"/>
                  </a:lnTo>
                  <a:lnTo>
                    <a:pt x="734" y="27322"/>
                  </a:lnTo>
                  <a:lnTo>
                    <a:pt x="947" y="27536"/>
                  </a:lnTo>
                  <a:lnTo>
                    <a:pt x="1161" y="27750"/>
                  </a:lnTo>
                  <a:lnTo>
                    <a:pt x="1406" y="27934"/>
                  </a:lnTo>
                  <a:lnTo>
                    <a:pt x="1681" y="28086"/>
                  </a:lnTo>
                  <a:lnTo>
                    <a:pt x="1956" y="28239"/>
                  </a:lnTo>
                  <a:lnTo>
                    <a:pt x="2231" y="28331"/>
                  </a:lnTo>
                  <a:lnTo>
                    <a:pt x="2537" y="28423"/>
                  </a:lnTo>
                  <a:lnTo>
                    <a:pt x="2873" y="28453"/>
                  </a:lnTo>
                  <a:lnTo>
                    <a:pt x="3209" y="28484"/>
                  </a:lnTo>
                  <a:lnTo>
                    <a:pt x="3515" y="28453"/>
                  </a:lnTo>
                  <a:lnTo>
                    <a:pt x="3851" y="28423"/>
                  </a:lnTo>
                  <a:lnTo>
                    <a:pt x="4156" y="28331"/>
                  </a:lnTo>
                  <a:lnTo>
                    <a:pt x="4431" y="28239"/>
                  </a:lnTo>
                  <a:lnTo>
                    <a:pt x="4707" y="28086"/>
                  </a:lnTo>
                  <a:lnTo>
                    <a:pt x="4982" y="27934"/>
                  </a:lnTo>
                  <a:lnTo>
                    <a:pt x="5226" y="27750"/>
                  </a:lnTo>
                  <a:lnTo>
                    <a:pt x="5471" y="27536"/>
                  </a:lnTo>
                  <a:lnTo>
                    <a:pt x="5654" y="27322"/>
                  </a:lnTo>
                  <a:lnTo>
                    <a:pt x="5837" y="27078"/>
                  </a:lnTo>
                  <a:lnTo>
                    <a:pt x="6021" y="26803"/>
                  </a:lnTo>
                  <a:lnTo>
                    <a:pt x="6143" y="26528"/>
                  </a:lnTo>
                  <a:lnTo>
                    <a:pt x="6265" y="26222"/>
                  </a:lnTo>
                  <a:lnTo>
                    <a:pt x="6326" y="25917"/>
                  </a:lnTo>
                  <a:lnTo>
                    <a:pt x="6387" y="25611"/>
                  </a:lnTo>
                  <a:lnTo>
                    <a:pt x="6387" y="25275"/>
                  </a:lnTo>
                  <a:lnTo>
                    <a:pt x="638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47"/>
            <p:cNvSpPr/>
            <p:nvPr/>
          </p:nvSpPr>
          <p:spPr>
            <a:xfrm>
              <a:off x="3396800" y="3873075"/>
              <a:ext cx="241450" cy="1028400"/>
            </a:xfrm>
            <a:custGeom>
              <a:avLst/>
              <a:gdLst/>
              <a:ahLst/>
              <a:cxnLst/>
              <a:rect l="l" t="t" r="r" b="b"/>
              <a:pathLst>
                <a:path w="9658" h="41136" extrusionOk="0">
                  <a:moveTo>
                    <a:pt x="0" y="0"/>
                  </a:moveTo>
                  <a:lnTo>
                    <a:pt x="0" y="36307"/>
                  </a:lnTo>
                  <a:lnTo>
                    <a:pt x="0" y="36796"/>
                  </a:lnTo>
                  <a:lnTo>
                    <a:pt x="92" y="37285"/>
                  </a:lnTo>
                  <a:lnTo>
                    <a:pt x="214" y="37743"/>
                  </a:lnTo>
                  <a:lnTo>
                    <a:pt x="367" y="38171"/>
                  </a:lnTo>
                  <a:lnTo>
                    <a:pt x="581" y="38599"/>
                  </a:lnTo>
                  <a:lnTo>
                    <a:pt x="825" y="38996"/>
                  </a:lnTo>
                  <a:lnTo>
                    <a:pt x="1101" y="39393"/>
                  </a:lnTo>
                  <a:lnTo>
                    <a:pt x="1406" y="39730"/>
                  </a:lnTo>
                  <a:lnTo>
                    <a:pt x="1742" y="40035"/>
                  </a:lnTo>
                  <a:lnTo>
                    <a:pt x="2109" y="40310"/>
                  </a:lnTo>
                  <a:lnTo>
                    <a:pt x="2506" y="40555"/>
                  </a:lnTo>
                  <a:lnTo>
                    <a:pt x="2934" y="40769"/>
                  </a:lnTo>
                  <a:lnTo>
                    <a:pt x="3393" y="40922"/>
                  </a:lnTo>
                  <a:lnTo>
                    <a:pt x="3851" y="41044"/>
                  </a:lnTo>
                  <a:lnTo>
                    <a:pt x="4309" y="41105"/>
                  </a:lnTo>
                  <a:lnTo>
                    <a:pt x="4829" y="41135"/>
                  </a:lnTo>
                  <a:lnTo>
                    <a:pt x="5318" y="41105"/>
                  </a:lnTo>
                  <a:lnTo>
                    <a:pt x="5776" y="41044"/>
                  </a:lnTo>
                  <a:lnTo>
                    <a:pt x="6235" y="40922"/>
                  </a:lnTo>
                  <a:lnTo>
                    <a:pt x="6693" y="40769"/>
                  </a:lnTo>
                  <a:lnTo>
                    <a:pt x="7121" y="40555"/>
                  </a:lnTo>
                  <a:lnTo>
                    <a:pt x="7518" y="40310"/>
                  </a:lnTo>
                  <a:lnTo>
                    <a:pt x="7885" y="40035"/>
                  </a:lnTo>
                  <a:lnTo>
                    <a:pt x="8221" y="39730"/>
                  </a:lnTo>
                  <a:lnTo>
                    <a:pt x="8527" y="39393"/>
                  </a:lnTo>
                  <a:lnTo>
                    <a:pt x="8833" y="38996"/>
                  </a:lnTo>
                  <a:lnTo>
                    <a:pt x="9046" y="38599"/>
                  </a:lnTo>
                  <a:lnTo>
                    <a:pt x="9260" y="38171"/>
                  </a:lnTo>
                  <a:lnTo>
                    <a:pt x="9413" y="37743"/>
                  </a:lnTo>
                  <a:lnTo>
                    <a:pt x="9535" y="37285"/>
                  </a:lnTo>
                  <a:lnTo>
                    <a:pt x="9627" y="36796"/>
                  </a:lnTo>
                  <a:lnTo>
                    <a:pt x="9658" y="36307"/>
                  </a:lnTo>
                  <a:lnTo>
                    <a:pt x="9658" y="0"/>
                  </a:lnTo>
                  <a:lnTo>
                    <a:pt x="8924" y="0"/>
                  </a:lnTo>
                  <a:lnTo>
                    <a:pt x="8924" y="36307"/>
                  </a:lnTo>
                  <a:lnTo>
                    <a:pt x="8894" y="36735"/>
                  </a:lnTo>
                  <a:lnTo>
                    <a:pt x="8833" y="37132"/>
                  </a:lnTo>
                  <a:lnTo>
                    <a:pt x="8741" y="37529"/>
                  </a:lnTo>
                  <a:lnTo>
                    <a:pt x="8619" y="37896"/>
                  </a:lnTo>
                  <a:lnTo>
                    <a:pt x="8435" y="38263"/>
                  </a:lnTo>
                  <a:lnTo>
                    <a:pt x="8221" y="38599"/>
                  </a:lnTo>
                  <a:lnTo>
                    <a:pt x="7977" y="38935"/>
                  </a:lnTo>
                  <a:lnTo>
                    <a:pt x="7732" y="39210"/>
                  </a:lnTo>
                  <a:lnTo>
                    <a:pt x="7427" y="39485"/>
                  </a:lnTo>
                  <a:lnTo>
                    <a:pt x="7121" y="39730"/>
                  </a:lnTo>
                  <a:lnTo>
                    <a:pt x="6785" y="39913"/>
                  </a:lnTo>
                  <a:lnTo>
                    <a:pt x="6418" y="40096"/>
                  </a:lnTo>
                  <a:lnTo>
                    <a:pt x="6051" y="40249"/>
                  </a:lnTo>
                  <a:lnTo>
                    <a:pt x="5654" y="40341"/>
                  </a:lnTo>
                  <a:lnTo>
                    <a:pt x="5226" y="40402"/>
                  </a:lnTo>
                  <a:lnTo>
                    <a:pt x="4829" y="40433"/>
                  </a:lnTo>
                  <a:lnTo>
                    <a:pt x="4401" y="40402"/>
                  </a:lnTo>
                  <a:lnTo>
                    <a:pt x="3973" y="40341"/>
                  </a:lnTo>
                  <a:lnTo>
                    <a:pt x="3607" y="40249"/>
                  </a:lnTo>
                  <a:lnTo>
                    <a:pt x="3209" y="40096"/>
                  </a:lnTo>
                  <a:lnTo>
                    <a:pt x="2843" y="39913"/>
                  </a:lnTo>
                  <a:lnTo>
                    <a:pt x="2506" y="39730"/>
                  </a:lnTo>
                  <a:lnTo>
                    <a:pt x="2201" y="39485"/>
                  </a:lnTo>
                  <a:lnTo>
                    <a:pt x="1895" y="39210"/>
                  </a:lnTo>
                  <a:lnTo>
                    <a:pt x="1651" y="38935"/>
                  </a:lnTo>
                  <a:lnTo>
                    <a:pt x="1406" y="38599"/>
                  </a:lnTo>
                  <a:lnTo>
                    <a:pt x="1192" y="38263"/>
                  </a:lnTo>
                  <a:lnTo>
                    <a:pt x="1039" y="37896"/>
                  </a:lnTo>
                  <a:lnTo>
                    <a:pt x="887" y="37529"/>
                  </a:lnTo>
                  <a:lnTo>
                    <a:pt x="795" y="37132"/>
                  </a:lnTo>
                  <a:lnTo>
                    <a:pt x="734" y="36735"/>
                  </a:lnTo>
                  <a:lnTo>
                    <a:pt x="703" y="36307"/>
                  </a:lnTo>
                  <a:lnTo>
                    <a:pt x="703"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47"/>
            <p:cNvSpPr/>
            <p:nvPr/>
          </p:nvSpPr>
          <p:spPr>
            <a:xfrm>
              <a:off x="3457925" y="4715025"/>
              <a:ext cx="61150" cy="61150"/>
            </a:xfrm>
            <a:custGeom>
              <a:avLst/>
              <a:gdLst/>
              <a:ahLst/>
              <a:cxnLst/>
              <a:rect l="l" t="t" r="r" b="b"/>
              <a:pathLst>
                <a:path w="2446" h="2446" extrusionOk="0">
                  <a:moveTo>
                    <a:pt x="1223" y="1"/>
                  </a:moveTo>
                  <a:lnTo>
                    <a:pt x="978" y="31"/>
                  </a:lnTo>
                  <a:lnTo>
                    <a:pt x="734" y="92"/>
                  </a:lnTo>
                  <a:lnTo>
                    <a:pt x="520" y="214"/>
                  </a:lnTo>
                  <a:lnTo>
                    <a:pt x="367" y="367"/>
                  </a:lnTo>
                  <a:lnTo>
                    <a:pt x="214" y="551"/>
                  </a:lnTo>
                  <a:lnTo>
                    <a:pt x="92" y="765"/>
                  </a:lnTo>
                  <a:lnTo>
                    <a:pt x="31" y="978"/>
                  </a:lnTo>
                  <a:lnTo>
                    <a:pt x="0" y="1223"/>
                  </a:lnTo>
                  <a:lnTo>
                    <a:pt x="31" y="1467"/>
                  </a:lnTo>
                  <a:lnTo>
                    <a:pt x="92" y="1712"/>
                  </a:lnTo>
                  <a:lnTo>
                    <a:pt x="214" y="1895"/>
                  </a:lnTo>
                  <a:lnTo>
                    <a:pt x="367" y="2079"/>
                  </a:lnTo>
                  <a:lnTo>
                    <a:pt x="520" y="2231"/>
                  </a:lnTo>
                  <a:lnTo>
                    <a:pt x="734" y="2354"/>
                  </a:lnTo>
                  <a:lnTo>
                    <a:pt x="978" y="2415"/>
                  </a:lnTo>
                  <a:lnTo>
                    <a:pt x="1223" y="2445"/>
                  </a:lnTo>
                  <a:lnTo>
                    <a:pt x="1467" y="2415"/>
                  </a:lnTo>
                  <a:lnTo>
                    <a:pt x="1681" y="2354"/>
                  </a:lnTo>
                  <a:lnTo>
                    <a:pt x="1895" y="2231"/>
                  </a:lnTo>
                  <a:lnTo>
                    <a:pt x="2078" y="2079"/>
                  </a:lnTo>
                  <a:lnTo>
                    <a:pt x="2231" y="1895"/>
                  </a:lnTo>
                  <a:lnTo>
                    <a:pt x="2323" y="1712"/>
                  </a:lnTo>
                  <a:lnTo>
                    <a:pt x="2415" y="1467"/>
                  </a:lnTo>
                  <a:lnTo>
                    <a:pt x="2445" y="1223"/>
                  </a:lnTo>
                  <a:lnTo>
                    <a:pt x="2415" y="978"/>
                  </a:lnTo>
                  <a:lnTo>
                    <a:pt x="2323" y="765"/>
                  </a:lnTo>
                  <a:lnTo>
                    <a:pt x="2231" y="551"/>
                  </a:lnTo>
                  <a:lnTo>
                    <a:pt x="2078" y="367"/>
                  </a:lnTo>
                  <a:lnTo>
                    <a:pt x="1895" y="214"/>
                  </a:lnTo>
                  <a:lnTo>
                    <a:pt x="1681" y="92"/>
                  </a:lnTo>
                  <a:lnTo>
                    <a:pt x="1467" y="31"/>
                  </a:lnTo>
                  <a:lnTo>
                    <a:pt x="122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47"/>
            <p:cNvSpPr/>
            <p:nvPr/>
          </p:nvSpPr>
          <p:spPr>
            <a:xfrm>
              <a:off x="3471675" y="4683700"/>
              <a:ext cx="16825" cy="16825"/>
            </a:xfrm>
            <a:custGeom>
              <a:avLst/>
              <a:gdLst/>
              <a:ahLst/>
              <a:cxnLst/>
              <a:rect l="l" t="t" r="r" b="b"/>
              <a:pathLst>
                <a:path w="673" h="673" extrusionOk="0">
                  <a:moveTo>
                    <a:pt x="336" y="1"/>
                  </a:moveTo>
                  <a:lnTo>
                    <a:pt x="214" y="31"/>
                  </a:lnTo>
                  <a:lnTo>
                    <a:pt x="123" y="92"/>
                  </a:lnTo>
                  <a:lnTo>
                    <a:pt x="31" y="214"/>
                  </a:lnTo>
                  <a:lnTo>
                    <a:pt x="0" y="337"/>
                  </a:lnTo>
                  <a:lnTo>
                    <a:pt x="31" y="459"/>
                  </a:lnTo>
                  <a:lnTo>
                    <a:pt x="123" y="551"/>
                  </a:lnTo>
                  <a:lnTo>
                    <a:pt x="214" y="642"/>
                  </a:lnTo>
                  <a:lnTo>
                    <a:pt x="336" y="673"/>
                  </a:lnTo>
                  <a:lnTo>
                    <a:pt x="459" y="642"/>
                  </a:lnTo>
                  <a:lnTo>
                    <a:pt x="581" y="551"/>
                  </a:lnTo>
                  <a:lnTo>
                    <a:pt x="642" y="459"/>
                  </a:lnTo>
                  <a:lnTo>
                    <a:pt x="673" y="337"/>
                  </a:lnTo>
                  <a:lnTo>
                    <a:pt x="642" y="214"/>
                  </a:lnTo>
                  <a:lnTo>
                    <a:pt x="581" y="92"/>
                  </a:lnTo>
                  <a:lnTo>
                    <a:pt x="459" y="31"/>
                  </a:lnTo>
                  <a:lnTo>
                    <a:pt x="33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47"/>
            <p:cNvSpPr/>
            <p:nvPr/>
          </p:nvSpPr>
          <p:spPr>
            <a:xfrm>
              <a:off x="3532800" y="4388025"/>
              <a:ext cx="26000" cy="26750"/>
            </a:xfrm>
            <a:custGeom>
              <a:avLst/>
              <a:gdLst/>
              <a:ahLst/>
              <a:cxnLst/>
              <a:rect l="l" t="t" r="r" b="b"/>
              <a:pathLst>
                <a:path w="1040" h="1070" extrusionOk="0">
                  <a:moveTo>
                    <a:pt x="520" y="0"/>
                  </a:moveTo>
                  <a:lnTo>
                    <a:pt x="398" y="31"/>
                  </a:lnTo>
                  <a:lnTo>
                    <a:pt x="306" y="61"/>
                  </a:lnTo>
                  <a:lnTo>
                    <a:pt x="214" y="92"/>
                  </a:lnTo>
                  <a:lnTo>
                    <a:pt x="153" y="153"/>
                  </a:lnTo>
                  <a:lnTo>
                    <a:pt x="92" y="245"/>
                  </a:lnTo>
                  <a:lnTo>
                    <a:pt x="31" y="336"/>
                  </a:lnTo>
                  <a:lnTo>
                    <a:pt x="0" y="428"/>
                  </a:lnTo>
                  <a:lnTo>
                    <a:pt x="0" y="550"/>
                  </a:lnTo>
                  <a:lnTo>
                    <a:pt x="0" y="642"/>
                  </a:lnTo>
                  <a:lnTo>
                    <a:pt x="31" y="734"/>
                  </a:lnTo>
                  <a:lnTo>
                    <a:pt x="92" y="825"/>
                  </a:lnTo>
                  <a:lnTo>
                    <a:pt x="153" y="917"/>
                  </a:lnTo>
                  <a:lnTo>
                    <a:pt x="214" y="978"/>
                  </a:lnTo>
                  <a:lnTo>
                    <a:pt x="306" y="1009"/>
                  </a:lnTo>
                  <a:lnTo>
                    <a:pt x="398" y="1039"/>
                  </a:lnTo>
                  <a:lnTo>
                    <a:pt x="520" y="1070"/>
                  </a:lnTo>
                  <a:lnTo>
                    <a:pt x="611" y="1039"/>
                  </a:lnTo>
                  <a:lnTo>
                    <a:pt x="734" y="1009"/>
                  </a:lnTo>
                  <a:lnTo>
                    <a:pt x="825" y="978"/>
                  </a:lnTo>
                  <a:lnTo>
                    <a:pt x="887" y="917"/>
                  </a:lnTo>
                  <a:lnTo>
                    <a:pt x="948" y="825"/>
                  </a:lnTo>
                  <a:lnTo>
                    <a:pt x="1009" y="734"/>
                  </a:lnTo>
                  <a:lnTo>
                    <a:pt x="1039" y="642"/>
                  </a:lnTo>
                  <a:lnTo>
                    <a:pt x="1039" y="550"/>
                  </a:lnTo>
                  <a:lnTo>
                    <a:pt x="1039" y="428"/>
                  </a:lnTo>
                  <a:lnTo>
                    <a:pt x="1009" y="336"/>
                  </a:lnTo>
                  <a:lnTo>
                    <a:pt x="948" y="245"/>
                  </a:lnTo>
                  <a:lnTo>
                    <a:pt x="887" y="153"/>
                  </a:lnTo>
                  <a:lnTo>
                    <a:pt x="825" y="92"/>
                  </a:lnTo>
                  <a:lnTo>
                    <a:pt x="734" y="61"/>
                  </a:lnTo>
                  <a:lnTo>
                    <a:pt x="611" y="31"/>
                  </a:lnTo>
                  <a:lnTo>
                    <a:pt x="52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47"/>
            <p:cNvSpPr/>
            <p:nvPr/>
          </p:nvSpPr>
          <p:spPr>
            <a:xfrm>
              <a:off x="3471675" y="4285650"/>
              <a:ext cx="56550" cy="55800"/>
            </a:xfrm>
            <a:custGeom>
              <a:avLst/>
              <a:gdLst/>
              <a:ahLst/>
              <a:cxnLst/>
              <a:rect l="l" t="t" r="r" b="b"/>
              <a:pathLst>
                <a:path w="2262" h="2232" extrusionOk="0">
                  <a:moveTo>
                    <a:pt x="1131" y="0"/>
                  </a:moveTo>
                  <a:lnTo>
                    <a:pt x="917" y="31"/>
                  </a:lnTo>
                  <a:lnTo>
                    <a:pt x="703" y="92"/>
                  </a:lnTo>
                  <a:lnTo>
                    <a:pt x="520" y="183"/>
                  </a:lnTo>
                  <a:lnTo>
                    <a:pt x="336" y="336"/>
                  </a:lnTo>
                  <a:lnTo>
                    <a:pt x="214" y="489"/>
                  </a:lnTo>
                  <a:lnTo>
                    <a:pt x="92" y="672"/>
                  </a:lnTo>
                  <a:lnTo>
                    <a:pt x="31" y="886"/>
                  </a:lnTo>
                  <a:lnTo>
                    <a:pt x="0" y="1131"/>
                  </a:lnTo>
                  <a:lnTo>
                    <a:pt x="31" y="1345"/>
                  </a:lnTo>
                  <a:lnTo>
                    <a:pt x="92" y="1559"/>
                  </a:lnTo>
                  <a:lnTo>
                    <a:pt x="214" y="1742"/>
                  </a:lnTo>
                  <a:lnTo>
                    <a:pt x="336" y="1925"/>
                  </a:lnTo>
                  <a:lnTo>
                    <a:pt x="520" y="2048"/>
                  </a:lnTo>
                  <a:lnTo>
                    <a:pt x="703" y="2170"/>
                  </a:lnTo>
                  <a:lnTo>
                    <a:pt x="917" y="2231"/>
                  </a:lnTo>
                  <a:lnTo>
                    <a:pt x="1376" y="2231"/>
                  </a:lnTo>
                  <a:lnTo>
                    <a:pt x="1590" y="2170"/>
                  </a:lnTo>
                  <a:lnTo>
                    <a:pt x="1773" y="2048"/>
                  </a:lnTo>
                  <a:lnTo>
                    <a:pt x="1926" y="1925"/>
                  </a:lnTo>
                  <a:lnTo>
                    <a:pt x="2078" y="1742"/>
                  </a:lnTo>
                  <a:lnTo>
                    <a:pt x="2170" y="1559"/>
                  </a:lnTo>
                  <a:lnTo>
                    <a:pt x="2231" y="1345"/>
                  </a:lnTo>
                  <a:lnTo>
                    <a:pt x="2262" y="1131"/>
                  </a:lnTo>
                  <a:lnTo>
                    <a:pt x="2231" y="886"/>
                  </a:lnTo>
                  <a:lnTo>
                    <a:pt x="2170" y="672"/>
                  </a:lnTo>
                  <a:lnTo>
                    <a:pt x="2078" y="489"/>
                  </a:lnTo>
                  <a:lnTo>
                    <a:pt x="1926" y="336"/>
                  </a:lnTo>
                  <a:lnTo>
                    <a:pt x="1773" y="183"/>
                  </a:lnTo>
                  <a:lnTo>
                    <a:pt x="1590" y="92"/>
                  </a:lnTo>
                  <a:lnTo>
                    <a:pt x="1376" y="31"/>
                  </a:lnTo>
                  <a:lnTo>
                    <a:pt x="1131" y="0"/>
                  </a:lnTo>
                  <a:close/>
                </a:path>
              </a:pathLst>
            </a:custGeom>
            <a:solidFill>
              <a:srgbClr val="A7DC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47"/>
            <p:cNvSpPr/>
            <p:nvPr/>
          </p:nvSpPr>
          <p:spPr>
            <a:xfrm>
              <a:off x="3545775" y="4192425"/>
              <a:ext cx="30600" cy="30600"/>
            </a:xfrm>
            <a:custGeom>
              <a:avLst/>
              <a:gdLst/>
              <a:ahLst/>
              <a:cxnLst/>
              <a:rect l="l" t="t" r="r" b="b"/>
              <a:pathLst>
                <a:path w="1224" h="1224" extrusionOk="0">
                  <a:moveTo>
                    <a:pt x="490" y="1"/>
                  </a:moveTo>
                  <a:lnTo>
                    <a:pt x="368" y="31"/>
                  </a:lnTo>
                  <a:lnTo>
                    <a:pt x="276" y="92"/>
                  </a:lnTo>
                  <a:lnTo>
                    <a:pt x="184" y="184"/>
                  </a:lnTo>
                  <a:lnTo>
                    <a:pt x="92" y="276"/>
                  </a:lnTo>
                  <a:lnTo>
                    <a:pt x="31" y="367"/>
                  </a:lnTo>
                  <a:lnTo>
                    <a:pt x="1" y="490"/>
                  </a:lnTo>
                  <a:lnTo>
                    <a:pt x="1" y="612"/>
                  </a:lnTo>
                  <a:lnTo>
                    <a:pt x="1" y="734"/>
                  </a:lnTo>
                  <a:lnTo>
                    <a:pt x="31" y="826"/>
                  </a:lnTo>
                  <a:lnTo>
                    <a:pt x="92" y="948"/>
                  </a:lnTo>
                  <a:lnTo>
                    <a:pt x="184" y="1040"/>
                  </a:lnTo>
                  <a:lnTo>
                    <a:pt x="276" y="1101"/>
                  </a:lnTo>
                  <a:lnTo>
                    <a:pt x="368" y="1162"/>
                  </a:lnTo>
                  <a:lnTo>
                    <a:pt x="490" y="1193"/>
                  </a:lnTo>
                  <a:lnTo>
                    <a:pt x="612" y="1223"/>
                  </a:lnTo>
                  <a:lnTo>
                    <a:pt x="734" y="1193"/>
                  </a:lnTo>
                  <a:lnTo>
                    <a:pt x="826" y="1162"/>
                  </a:lnTo>
                  <a:lnTo>
                    <a:pt x="948" y="1101"/>
                  </a:lnTo>
                  <a:lnTo>
                    <a:pt x="1040" y="1040"/>
                  </a:lnTo>
                  <a:lnTo>
                    <a:pt x="1101" y="948"/>
                  </a:lnTo>
                  <a:lnTo>
                    <a:pt x="1162" y="826"/>
                  </a:lnTo>
                  <a:lnTo>
                    <a:pt x="1193" y="734"/>
                  </a:lnTo>
                  <a:lnTo>
                    <a:pt x="1223" y="612"/>
                  </a:lnTo>
                  <a:lnTo>
                    <a:pt x="1193" y="490"/>
                  </a:lnTo>
                  <a:lnTo>
                    <a:pt x="1162" y="367"/>
                  </a:lnTo>
                  <a:lnTo>
                    <a:pt x="1101" y="276"/>
                  </a:lnTo>
                  <a:lnTo>
                    <a:pt x="1040" y="184"/>
                  </a:lnTo>
                  <a:lnTo>
                    <a:pt x="948" y="92"/>
                  </a:lnTo>
                  <a:lnTo>
                    <a:pt x="826" y="31"/>
                  </a:lnTo>
                  <a:lnTo>
                    <a:pt x="73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47"/>
            <p:cNvSpPr/>
            <p:nvPr/>
          </p:nvSpPr>
          <p:spPr>
            <a:xfrm>
              <a:off x="4553550" y="4365875"/>
              <a:ext cx="85600" cy="623450"/>
            </a:xfrm>
            <a:custGeom>
              <a:avLst/>
              <a:gdLst/>
              <a:ahLst/>
              <a:cxnLst/>
              <a:rect l="l" t="t" r="r" b="b"/>
              <a:pathLst>
                <a:path w="3424" h="24938" extrusionOk="0">
                  <a:moveTo>
                    <a:pt x="0" y="0"/>
                  </a:moveTo>
                  <a:lnTo>
                    <a:pt x="0" y="24938"/>
                  </a:lnTo>
                  <a:lnTo>
                    <a:pt x="3423" y="24938"/>
                  </a:lnTo>
                  <a:lnTo>
                    <a:pt x="34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47"/>
            <p:cNvSpPr/>
            <p:nvPr/>
          </p:nvSpPr>
          <p:spPr>
            <a:xfrm>
              <a:off x="3223350" y="4365875"/>
              <a:ext cx="85600" cy="623450"/>
            </a:xfrm>
            <a:custGeom>
              <a:avLst/>
              <a:gdLst/>
              <a:ahLst/>
              <a:cxnLst/>
              <a:rect l="l" t="t" r="r" b="b"/>
              <a:pathLst>
                <a:path w="3424" h="24938" extrusionOk="0">
                  <a:moveTo>
                    <a:pt x="1" y="0"/>
                  </a:moveTo>
                  <a:lnTo>
                    <a:pt x="1" y="24938"/>
                  </a:lnTo>
                  <a:lnTo>
                    <a:pt x="3424" y="24938"/>
                  </a:lnTo>
                  <a:lnTo>
                    <a:pt x="34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47"/>
            <p:cNvSpPr/>
            <p:nvPr/>
          </p:nvSpPr>
          <p:spPr>
            <a:xfrm>
              <a:off x="3154600" y="4250500"/>
              <a:ext cx="1552550" cy="140600"/>
            </a:xfrm>
            <a:custGeom>
              <a:avLst/>
              <a:gdLst/>
              <a:ahLst/>
              <a:cxnLst/>
              <a:rect l="l" t="t" r="r" b="b"/>
              <a:pathLst>
                <a:path w="62102" h="5624" extrusionOk="0">
                  <a:moveTo>
                    <a:pt x="734" y="0"/>
                  </a:moveTo>
                  <a:lnTo>
                    <a:pt x="581" y="31"/>
                  </a:lnTo>
                  <a:lnTo>
                    <a:pt x="459" y="61"/>
                  </a:lnTo>
                  <a:lnTo>
                    <a:pt x="336" y="123"/>
                  </a:lnTo>
                  <a:lnTo>
                    <a:pt x="214" y="214"/>
                  </a:lnTo>
                  <a:lnTo>
                    <a:pt x="123" y="336"/>
                  </a:lnTo>
                  <a:lnTo>
                    <a:pt x="61" y="459"/>
                  </a:lnTo>
                  <a:lnTo>
                    <a:pt x="31" y="581"/>
                  </a:lnTo>
                  <a:lnTo>
                    <a:pt x="0" y="734"/>
                  </a:lnTo>
                  <a:lnTo>
                    <a:pt x="0" y="4921"/>
                  </a:lnTo>
                  <a:lnTo>
                    <a:pt x="31" y="5043"/>
                  </a:lnTo>
                  <a:lnTo>
                    <a:pt x="61" y="5196"/>
                  </a:lnTo>
                  <a:lnTo>
                    <a:pt x="123" y="5318"/>
                  </a:lnTo>
                  <a:lnTo>
                    <a:pt x="214" y="5410"/>
                  </a:lnTo>
                  <a:lnTo>
                    <a:pt x="336" y="5501"/>
                  </a:lnTo>
                  <a:lnTo>
                    <a:pt x="459" y="5562"/>
                  </a:lnTo>
                  <a:lnTo>
                    <a:pt x="581" y="5624"/>
                  </a:lnTo>
                  <a:lnTo>
                    <a:pt x="61551" y="5624"/>
                  </a:lnTo>
                  <a:lnTo>
                    <a:pt x="61673" y="5562"/>
                  </a:lnTo>
                  <a:lnTo>
                    <a:pt x="61796" y="5501"/>
                  </a:lnTo>
                  <a:lnTo>
                    <a:pt x="61887" y="5410"/>
                  </a:lnTo>
                  <a:lnTo>
                    <a:pt x="61979" y="5318"/>
                  </a:lnTo>
                  <a:lnTo>
                    <a:pt x="62040" y="5196"/>
                  </a:lnTo>
                  <a:lnTo>
                    <a:pt x="62101" y="5043"/>
                  </a:lnTo>
                  <a:lnTo>
                    <a:pt x="62101" y="4921"/>
                  </a:lnTo>
                  <a:lnTo>
                    <a:pt x="62101" y="734"/>
                  </a:lnTo>
                  <a:lnTo>
                    <a:pt x="62101" y="581"/>
                  </a:lnTo>
                  <a:lnTo>
                    <a:pt x="62040" y="459"/>
                  </a:lnTo>
                  <a:lnTo>
                    <a:pt x="61979" y="336"/>
                  </a:lnTo>
                  <a:lnTo>
                    <a:pt x="61887" y="214"/>
                  </a:lnTo>
                  <a:lnTo>
                    <a:pt x="61796" y="123"/>
                  </a:lnTo>
                  <a:lnTo>
                    <a:pt x="61673" y="61"/>
                  </a:lnTo>
                  <a:lnTo>
                    <a:pt x="61551" y="31"/>
                  </a:lnTo>
                  <a:lnTo>
                    <a:pt x="613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47"/>
            <p:cNvSpPr/>
            <p:nvPr/>
          </p:nvSpPr>
          <p:spPr>
            <a:xfrm>
              <a:off x="3154600" y="4887700"/>
              <a:ext cx="1552550" cy="65725"/>
            </a:xfrm>
            <a:custGeom>
              <a:avLst/>
              <a:gdLst/>
              <a:ahLst/>
              <a:cxnLst/>
              <a:rect l="l" t="t" r="r" b="b"/>
              <a:pathLst>
                <a:path w="62102" h="2629" extrusionOk="0">
                  <a:moveTo>
                    <a:pt x="581" y="0"/>
                  </a:moveTo>
                  <a:lnTo>
                    <a:pt x="459" y="31"/>
                  </a:lnTo>
                  <a:lnTo>
                    <a:pt x="336" y="123"/>
                  </a:lnTo>
                  <a:lnTo>
                    <a:pt x="214" y="184"/>
                  </a:lnTo>
                  <a:lnTo>
                    <a:pt x="123" y="306"/>
                  </a:lnTo>
                  <a:lnTo>
                    <a:pt x="61" y="428"/>
                  </a:lnTo>
                  <a:lnTo>
                    <a:pt x="31" y="550"/>
                  </a:lnTo>
                  <a:lnTo>
                    <a:pt x="0" y="703"/>
                  </a:lnTo>
                  <a:lnTo>
                    <a:pt x="0" y="1895"/>
                  </a:lnTo>
                  <a:lnTo>
                    <a:pt x="31" y="2048"/>
                  </a:lnTo>
                  <a:lnTo>
                    <a:pt x="61" y="2170"/>
                  </a:lnTo>
                  <a:lnTo>
                    <a:pt x="123" y="2292"/>
                  </a:lnTo>
                  <a:lnTo>
                    <a:pt x="214" y="2415"/>
                  </a:lnTo>
                  <a:lnTo>
                    <a:pt x="336" y="2506"/>
                  </a:lnTo>
                  <a:lnTo>
                    <a:pt x="459" y="2568"/>
                  </a:lnTo>
                  <a:lnTo>
                    <a:pt x="581" y="2598"/>
                  </a:lnTo>
                  <a:lnTo>
                    <a:pt x="734" y="2629"/>
                  </a:lnTo>
                  <a:lnTo>
                    <a:pt x="61398" y="2629"/>
                  </a:lnTo>
                  <a:lnTo>
                    <a:pt x="61521" y="2598"/>
                  </a:lnTo>
                  <a:lnTo>
                    <a:pt x="61673" y="2568"/>
                  </a:lnTo>
                  <a:lnTo>
                    <a:pt x="61796" y="2506"/>
                  </a:lnTo>
                  <a:lnTo>
                    <a:pt x="61887" y="2415"/>
                  </a:lnTo>
                  <a:lnTo>
                    <a:pt x="61979" y="2292"/>
                  </a:lnTo>
                  <a:lnTo>
                    <a:pt x="62040" y="2170"/>
                  </a:lnTo>
                  <a:lnTo>
                    <a:pt x="62101" y="2048"/>
                  </a:lnTo>
                  <a:lnTo>
                    <a:pt x="62101" y="1895"/>
                  </a:lnTo>
                  <a:lnTo>
                    <a:pt x="62101" y="703"/>
                  </a:lnTo>
                  <a:lnTo>
                    <a:pt x="62101" y="550"/>
                  </a:lnTo>
                  <a:lnTo>
                    <a:pt x="62040" y="428"/>
                  </a:lnTo>
                  <a:lnTo>
                    <a:pt x="61979" y="306"/>
                  </a:lnTo>
                  <a:lnTo>
                    <a:pt x="61887" y="184"/>
                  </a:lnTo>
                  <a:lnTo>
                    <a:pt x="61796" y="123"/>
                  </a:lnTo>
                  <a:lnTo>
                    <a:pt x="61673" y="31"/>
                  </a:lnTo>
                  <a:lnTo>
                    <a:pt x="61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47"/>
            <p:cNvSpPr/>
            <p:nvPr/>
          </p:nvSpPr>
          <p:spPr>
            <a:xfrm>
              <a:off x="3336775" y="3840107"/>
              <a:ext cx="361500" cy="45300"/>
            </a:xfrm>
            <a:prstGeom prst="roundRect">
              <a:avLst>
                <a:gd name="adj" fmla="val 50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47"/>
            <p:cNvSpPr/>
            <p:nvPr/>
          </p:nvSpPr>
          <p:spPr>
            <a:xfrm>
              <a:off x="3748975" y="3840107"/>
              <a:ext cx="361500" cy="45300"/>
            </a:xfrm>
            <a:prstGeom prst="roundRect">
              <a:avLst>
                <a:gd name="adj" fmla="val 50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47"/>
            <p:cNvSpPr/>
            <p:nvPr/>
          </p:nvSpPr>
          <p:spPr>
            <a:xfrm>
              <a:off x="4169563" y="3840107"/>
              <a:ext cx="361500" cy="45300"/>
            </a:xfrm>
            <a:prstGeom prst="roundRect">
              <a:avLst>
                <a:gd name="adj" fmla="val 50000"/>
              </a:avLst>
            </a:pr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33" name="Google Shape;9033;p47"/>
          <p:cNvSpPr txBox="1">
            <a:spLocks noGrp="1"/>
          </p:cNvSpPr>
          <p:nvPr>
            <p:ph type="title" idx="4"/>
          </p:nvPr>
        </p:nvSpPr>
        <p:spPr>
          <a:xfrm>
            <a:off x="920410" y="151429"/>
            <a:ext cx="3160450"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dirty="0"/>
              <a:t>Referencias bibliográfias</a:t>
            </a:r>
            <a:endParaRPr sz="2000" dirty="0"/>
          </a:p>
        </p:txBody>
      </p:sp>
      <p:sp>
        <p:nvSpPr>
          <p:cNvPr id="9034" name="Google Shape;9034;p47"/>
          <p:cNvSpPr txBox="1">
            <a:spLocks noGrp="1"/>
          </p:cNvSpPr>
          <p:nvPr>
            <p:ph type="subTitle" idx="3"/>
          </p:nvPr>
        </p:nvSpPr>
        <p:spPr>
          <a:xfrm>
            <a:off x="568446" y="508443"/>
            <a:ext cx="7873500" cy="1843512"/>
          </a:xfrm>
          <a:prstGeom prst="rect">
            <a:avLst/>
          </a:prstGeom>
        </p:spPr>
        <p:txBody>
          <a:bodyPr spcFirstLastPara="1" wrap="square" lIns="91425" tIns="91425" rIns="91425" bIns="91425" anchor="ctr" anchorCtr="0">
            <a:noAutofit/>
          </a:bodyPr>
          <a:lstStyle/>
          <a:p>
            <a:pPr marL="457200" lvl="0" indent="-311150" algn="l" rtl="0">
              <a:spcBef>
                <a:spcPts val="0"/>
              </a:spcBef>
              <a:spcAft>
                <a:spcPts val="0"/>
              </a:spcAft>
              <a:buSzPts val="1300"/>
              <a:buChar char="●"/>
            </a:pPr>
            <a:r>
              <a:rPr lang="en" sz="1000" dirty="0"/>
              <a:t>Pacheco, A. R., Lorduy, D. J., Flórez, E. P., &amp; Páez, J. C. (2021). Uso de simuladores phet para el aprendizaje del concepto de soluciones desde las representaciones en química. Revista Boletín Redipe, 10(7), 201-213.</a:t>
            </a:r>
            <a:endParaRPr sz="1000" dirty="0"/>
          </a:p>
          <a:p>
            <a:pPr marL="457200" lvl="0" indent="0" algn="l" rtl="0">
              <a:spcBef>
                <a:spcPts val="0"/>
              </a:spcBef>
              <a:spcAft>
                <a:spcPts val="0"/>
              </a:spcAft>
              <a:buNone/>
            </a:pPr>
            <a:endParaRPr sz="1000" dirty="0"/>
          </a:p>
          <a:p>
            <a:pPr marL="457200" lvl="0" indent="-311150" algn="l" rtl="0">
              <a:spcBef>
                <a:spcPts val="0"/>
              </a:spcBef>
              <a:spcAft>
                <a:spcPts val="0"/>
              </a:spcAft>
              <a:buSzPts val="1300"/>
              <a:buChar char="●"/>
            </a:pPr>
            <a:r>
              <a:rPr lang="en" sz="1000" dirty="0"/>
              <a:t>Pava Buelvas JC, &amp; Gil Acosta LM. (2021). Uso de Simuladores como Recurso Digital para Mejorar el Conocimiento en la Asignatura de Química en los estudiantes de la Institución Educativa San Marcos, del Municipio de San Marcos – Sucre. ReNosCol. No. I, Vol I. Enero-Junio/ 2021. Pp. 71-79. Institución Educativa Normal Superior Sincelejo. URLdisponible en: http://www.eumed.net/rev/renoscol.html</a:t>
            </a:r>
            <a:endParaRPr sz="1000" dirty="0"/>
          </a:p>
          <a:p>
            <a:pPr marL="457200" lvl="0" indent="-311150" algn="l" rtl="0">
              <a:spcBef>
                <a:spcPts val="0"/>
              </a:spcBef>
              <a:spcAft>
                <a:spcPts val="0"/>
              </a:spcAft>
              <a:buSzPts val="1300"/>
              <a:buChar char="●"/>
            </a:pPr>
            <a:endParaRPr sz="1000" dirty="0"/>
          </a:p>
          <a:p>
            <a:pPr marL="457200" lvl="0" indent="-311150" algn="l" rtl="0">
              <a:spcBef>
                <a:spcPts val="0"/>
              </a:spcBef>
              <a:spcAft>
                <a:spcPts val="0"/>
              </a:spcAft>
              <a:buSzPts val="1300"/>
              <a:buChar char="●"/>
            </a:pPr>
            <a:r>
              <a:rPr lang="en" sz="1000" dirty="0"/>
              <a:t>Raviolo, A. (2019). Imágenes y enseñanza de la Química. Aportes de la Teoría cognitiva del aprendizaje multimedia. Educación química, 30(2), 114-128.</a:t>
            </a:r>
            <a:endParaRPr sz="1000" dirty="0"/>
          </a:p>
        </p:txBody>
      </p:sp>
      <p:grpSp>
        <p:nvGrpSpPr>
          <p:cNvPr id="9035" name="Google Shape;9035;p47"/>
          <p:cNvGrpSpPr/>
          <p:nvPr/>
        </p:nvGrpSpPr>
        <p:grpSpPr>
          <a:xfrm>
            <a:off x="8057024" y="2290675"/>
            <a:ext cx="544275" cy="562150"/>
            <a:chOff x="5071000" y="258425"/>
            <a:chExt cx="544275" cy="562150"/>
          </a:xfrm>
        </p:grpSpPr>
        <p:sp>
          <p:nvSpPr>
            <p:cNvPr id="9036" name="Google Shape;9036;p47"/>
            <p:cNvSpPr/>
            <p:nvPr/>
          </p:nvSpPr>
          <p:spPr>
            <a:xfrm>
              <a:off x="5071000" y="404725"/>
              <a:ext cx="544275" cy="273775"/>
            </a:xfrm>
            <a:custGeom>
              <a:avLst/>
              <a:gdLst/>
              <a:ahLst/>
              <a:cxnLst/>
              <a:rect l="l" t="t" r="r" b="b"/>
              <a:pathLst>
                <a:path w="21771" h="10951" extrusionOk="0">
                  <a:moveTo>
                    <a:pt x="5269" y="979"/>
                  </a:moveTo>
                  <a:lnTo>
                    <a:pt x="5702" y="997"/>
                  </a:lnTo>
                  <a:lnTo>
                    <a:pt x="6135" y="997"/>
                  </a:lnTo>
                  <a:lnTo>
                    <a:pt x="7038" y="1073"/>
                  </a:lnTo>
                  <a:lnTo>
                    <a:pt x="7960" y="1167"/>
                  </a:lnTo>
                  <a:lnTo>
                    <a:pt x="8920" y="1317"/>
                  </a:lnTo>
                  <a:lnTo>
                    <a:pt x="9917" y="1524"/>
                  </a:lnTo>
                  <a:lnTo>
                    <a:pt x="10914" y="1769"/>
                  </a:lnTo>
                  <a:lnTo>
                    <a:pt x="11911" y="2051"/>
                  </a:lnTo>
                  <a:lnTo>
                    <a:pt x="12984" y="2390"/>
                  </a:lnTo>
                  <a:lnTo>
                    <a:pt x="13981" y="2747"/>
                  </a:lnTo>
                  <a:lnTo>
                    <a:pt x="14922" y="3142"/>
                  </a:lnTo>
                  <a:lnTo>
                    <a:pt x="15806" y="3556"/>
                  </a:lnTo>
                  <a:lnTo>
                    <a:pt x="16634" y="3970"/>
                  </a:lnTo>
                  <a:lnTo>
                    <a:pt x="17387" y="4403"/>
                  </a:lnTo>
                  <a:lnTo>
                    <a:pt x="18064" y="4836"/>
                  </a:lnTo>
                  <a:lnTo>
                    <a:pt x="18685" y="5287"/>
                  </a:lnTo>
                  <a:lnTo>
                    <a:pt x="19230" y="5720"/>
                  </a:lnTo>
                  <a:lnTo>
                    <a:pt x="19475" y="5946"/>
                  </a:lnTo>
                  <a:lnTo>
                    <a:pt x="19682" y="6153"/>
                  </a:lnTo>
                  <a:lnTo>
                    <a:pt x="19889" y="6360"/>
                  </a:lnTo>
                  <a:lnTo>
                    <a:pt x="20077" y="6586"/>
                  </a:lnTo>
                  <a:lnTo>
                    <a:pt x="20228" y="6793"/>
                  </a:lnTo>
                  <a:lnTo>
                    <a:pt x="20378" y="7000"/>
                  </a:lnTo>
                  <a:lnTo>
                    <a:pt x="20491" y="7188"/>
                  </a:lnTo>
                  <a:lnTo>
                    <a:pt x="20604" y="7376"/>
                  </a:lnTo>
                  <a:lnTo>
                    <a:pt x="20679" y="7583"/>
                  </a:lnTo>
                  <a:lnTo>
                    <a:pt x="20736" y="7752"/>
                  </a:lnTo>
                  <a:lnTo>
                    <a:pt x="20773" y="7940"/>
                  </a:lnTo>
                  <a:lnTo>
                    <a:pt x="20773" y="8110"/>
                  </a:lnTo>
                  <a:lnTo>
                    <a:pt x="20773" y="8279"/>
                  </a:lnTo>
                  <a:lnTo>
                    <a:pt x="20736" y="8430"/>
                  </a:lnTo>
                  <a:lnTo>
                    <a:pt x="20679" y="8580"/>
                  </a:lnTo>
                  <a:lnTo>
                    <a:pt x="20604" y="8712"/>
                  </a:lnTo>
                  <a:lnTo>
                    <a:pt x="20491" y="8862"/>
                  </a:lnTo>
                  <a:lnTo>
                    <a:pt x="20378" y="8994"/>
                  </a:lnTo>
                  <a:lnTo>
                    <a:pt x="20228" y="9107"/>
                  </a:lnTo>
                  <a:lnTo>
                    <a:pt x="20058" y="9220"/>
                  </a:lnTo>
                  <a:lnTo>
                    <a:pt x="19870" y="9333"/>
                  </a:lnTo>
                  <a:lnTo>
                    <a:pt x="19663" y="9427"/>
                  </a:lnTo>
                  <a:lnTo>
                    <a:pt x="19437" y="9521"/>
                  </a:lnTo>
                  <a:lnTo>
                    <a:pt x="19193" y="9615"/>
                  </a:lnTo>
                  <a:lnTo>
                    <a:pt x="18911" y="9690"/>
                  </a:lnTo>
                  <a:lnTo>
                    <a:pt x="18628" y="9747"/>
                  </a:lnTo>
                  <a:lnTo>
                    <a:pt x="18327" y="9803"/>
                  </a:lnTo>
                  <a:lnTo>
                    <a:pt x="18007" y="9860"/>
                  </a:lnTo>
                  <a:lnTo>
                    <a:pt x="17330" y="9935"/>
                  </a:lnTo>
                  <a:lnTo>
                    <a:pt x="16916" y="9954"/>
                  </a:lnTo>
                  <a:lnTo>
                    <a:pt x="16088" y="9954"/>
                  </a:lnTo>
                  <a:lnTo>
                    <a:pt x="15655" y="9935"/>
                  </a:lnTo>
                  <a:lnTo>
                    <a:pt x="14752" y="9878"/>
                  </a:lnTo>
                  <a:lnTo>
                    <a:pt x="13812" y="9766"/>
                  </a:lnTo>
                  <a:lnTo>
                    <a:pt x="12852" y="9615"/>
                  </a:lnTo>
                  <a:lnTo>
                    <a:pt x="11874" y="9427"/>
                  </a:lnTo>
                  <a:lnTo>
                    <a:pt x="10876" y="9182"/>
                  </a:lnTo>
                  <a:lnTo>
                    <a:pt x="9860" y="8900"/>
                  </a:lnTo>
                  <a:lnTo>
                    <a:pt x="8863" y="8580"/>
                  </a:lnTo>
                  <a:lnTo>
                    <a:pt x="7903" y="8223"/>
                  </a:lnTo>
                  <a:lnTo>
                    <a:pt x="6963" y="7846"/>
                  </a:lnTo>
                  <a:lnTo>
                    <a:pt x="6078" y="7451"/>
                  </a:lnTo>
                  <a:lnTo>
                    <a:pt x="5250" y="7018"/>
                  </a:lnTo>
                  <a:lnTo>
                    <a:pt x="4460" y="6586"/>
                  </a:lnTo>
                  <a:lnTo>
                    <a:pt x="4084" y="6360"/>
                  </a:lnTo>
                  <a:lnTo>
                    <a:pt x="3726" y="6115"/>
                  </a:lnTo>
                  <a:lnTo>
                    <a:pt x="3388" y="5890"/>
                  </a:lnTo>
                  <a:lnTo>
                    <a:pt x="3068" y="5645"/>
                  </a:lnTo>
                  <a:lnTo>
                    <a:pt x="2522" y="5212"/>
                  </a:lnTo>
                  <a:lnTo>
                    <a:pt x="2296" y="4986"/>
                  </a:lnTo>
                  <a:lnTo>
                    <a:pt x="2071" y="4779"/>
                  </a:lnTo>
                  <a:lnTo>
                    <a:pt x="1864" y="4572"/>
                  </a:lnTo>
                  <a:lnTo>
                    <a:pt x="1694" y="4365"/>
                  </a:lnTo>
                  <a:lnTo>
                    <a:pt x="1525" y="4158"/>
                  </a:lnTo>
                  <a:lnTo>
                    <a:pt x="1393" y="3951"/>
                  </a:lnTo>
                  <a:lnTo>
                    <a:pt x="1262" y="3745"/>
                  </a:lnTo>
                  <a:lnTo>
                    <a:pt x="1167" y="3556"/>
                  </a:lnTo>
                  <a:lnTo>
                    <a:pt x="1092" y="3368"/>
                  </a:lnTo>
                  <a:lnTo>
                    <a:pt x="1036" y="3180"/>
                  </a:lnTo>
                  <a:lnTo>
                    <a:pt x="998" y="3011"/>
                  </a:lnTo>
                  <a:lnTo>
                    <a:pt x="998" y="2841"/>
                  </a:lnTo>
                  <a:lnTo>
                    <a:pt x="1017" y="2672"/>
                  </a:lnTo>
                  <a:lnTo>
                    <a:pt x="1036" y="2522"/>
                  </a:lnTo>
                  <a:lnTo>
                    <a:pt x="1092" y="2390"/>
                  </a:lnTo>
                  <a:lnTo>
                    <a:pt x="1149" y="2277"/>
                  </a:lnTo>
                  <a:lnTo>
                    <a:pt x="1224" y="2164"/>
                  </a:lnTo>
                  <a:lnTo>
                    <a:pt x="1318" y="2051"/>
                  </a:lnTo>
                  <a:lnTo>
                    <a:pt x="1431" y="1938"/>
                  </a:lnTo>
                  <a:lnTo>
                    <a:pt x="1544" y="1844"/>
                  </a:lnTo>
                  <a:lnTo>
                    <a:pt x="1694" y="1750"/>
                  </a:lnTo>
                  <a:lnTo>
                    <a:pt x="1845" y="1656"/>
                  </a:lnTo>
                  <a:lnTo>
                    <a:pt x="2184" y="1487"/>
                  </a:lnTo>
                  <a:lnTo>
                    <a:pt x="2579" y="1336"/>
                  </a:lnTo>
                  <a:lnTo>
                    <a:pt x="3011" y="1223"/>
                  </a:lnTo>
                  <a:lnTo>
                    <a:pt x="3519" y="1129"/>
                  </a:lnTo>
                  <a:lnTo>
                    <a:pt x="3971" y="1054"/>
                  </a:lnTo>
                  <a:lnTo>
                    <a:pt x="4460" y="1016"/>
                  </a:lnTo>
                  <a:lnTo>
                    <a:pt x="4855" y="997"/>
                  </a:lnTo>
                  <a:lnTo>
                    <a:pt x="5269" y="979"/>
                  </a:lnTo>
                  <a:close/>
                  <a:moveTo>
                    <a:pt x="4799" y="0"/>
                  </a:moveTo>
                  <a:lnTo>
                    <a:pt x="4385" y="19"/>
                  </a:lnTo>
                  <a:lnTo>
                    <a:pt x="3952" y="57"/>
                  </a:lnTo>
                  <a:lnTo>
                    <a:pt x="3519" y="113"/>
                  </a:lnTo>
                  <a:lnTo>
                    <a:pt x="3124" y="188"/>
                  </a:lnTo>
                  <a:lnTo>
                    <a:pt x="2748" y="264"/>
                  </a:lnTo>
                  <a:lnTo>
                    <a:pt x="2409" y="358"/>
                  </a:lnTo>
                  <a:lnTo>
                    <a:pt x="2071" y="471"/>
                  </a:lnTo>
                  <a:lnTo>
                    <a:pt x="1770" y="583"/>
                  </a:lnTo>
                  <a:lnTo>
                    <a:pt x="1487" y="715"/>
                  </a:lnTo>
                  <a:lnTo>
                    <a:pt x="1224" y="866"/>
                  </a:lnTo>
                  <a:lnTo>
                    <a:pt x="979" y="1035"/>
                  </a:lnTo>
                  <a:lnTo>
                    <a:pt x="772" y="1204"/>
                  </a:lnTo>
                  <a:lnTo>
                    <a:pt x="584" y="1374"/>
                  </a:lnTo>
                  <a:lnTo>
                    <a:pt x="415" y="1581"/>
                  </a:lnTo>
                  <a:lnTo>
                    <a:pt x="283" y="1788"/>
                  </a:lnTo>
                  <a:lnTo>
                    <a:pt x="170" y="1995"/>
                  </a:lnTo>
                  <a:lnTo>
                    <a:pt x="95" y="2239"/>
                  </a:lnTo>
                  <a:lnTo>
                    <a:pt x="39" y="2465"/>
                  </a:lnTo>
                  <a:lnTo>
                    <a:pt x="1" y="2710"/>
                  </a:lnTo>
                  <a:lnTo>
                    <a:pt x="1" y="2954"/>
                  </a:lnTo>
                  <a:lnTo>
                    <a:pt x="39" y="3218"/>
                  </a:lnTo>
                  <a:lnTo>
                    <a:pt x="95" y="3462"/>
                  </a:lnTo>
                  <a:lnTo>
                    <a:pt x="170" y="3726"/>
                  </a:lnTo>
                  <a:lnTo>
                    <a:pt x="283" y="3989"/>
                  </a:lnTo>
                  <a:lnTo>
                    <a:pt x="415" y="4253"/>
                  </a:lnTo>
                  <a:lnTo>
                    <a:pt x="584" y="4535"/>
                  </a:lnTo>
                  <a:lnTo>
                    <a:pt x="772" y="4798"/>
                  </a:lnTo>
                  <a:lnTo>
                    <a:pt x="998" y="5062"/>
                  </a:lnTo>
                  <a:lnTo>
                    <a:pt x="1224" y="5344"/>
                  </a:lnTo>
                  <a:lnTo>
                    <a:pt x="1506" y="5607"/>
                  </a:lnTo>
                  <a:lnTo>
                    <a:pt x="1788" y="5890"/>
                  </a:lnTo>
                  <a:lnTo>
                    <a:pt x="2108" y="6172"/>
                  </a:lnTo>
                  <a:lnTo>
                    <a:pt x="2466" y="6435"/>
                  </a:lnTo>
                  <a:lnTo>
                    <a:pt x="2804" y="6699"/>
                  </a:lnTo>
                  <a:lnTo>
                    <a:pt x="3162" y="6943"/>
                  </a:lnTo>
                  <a:lnTo>
                    <a:pt x="3538" y="7188"/>
                  </a:lnTo>
                  <a:lnTo>
                    <a:pt x="3933" y="7432"/>
                  </a:lnTo>
                  <a:lnTo>
                    <a:pt x="4329" y="7658"/>
                  </a:lnTo>
                  <a:lnTo>
                    <a:pt x="4742" y="7884"/>
                  </a:lnTo>
                  <a:lnTo>
                    <a:pt x="5627" y="8336"/>
                  </a:lnTo>
                  <a:lnTo>
                    <a:pt x="6549" y="8749"/>
                  </a:lnTo>
                  <a:lnTo>
                    <a:pt x="7527" y="9145"/>
                  </a:lnTo>
                  <a:lnTo>
                    <a:pt x="8543" y="9521"/>
                  </a:lnTo>
                  <a:lnTo>
                    <a:pt x="9578" y="9860"/>
                  </a:lnTo>
                  <a:lnTo>
                    <a:pt x="10632" y="10142"/>
                  </a:lnTo>
                  <a:lnTo>
                    <a:pt x="11667" y="10405"/>
                  </a:lnTo>
                  <a:lnTo>
                    <a:pt x="12701" y="10593"/>
                  </a:lnTo>
                  <a:lnTo>
                    <a:pt x="13699" y="10763"/>
                  </a:lnTo>
                  <a:lnTo>
                    <a:pt x="14677" y="10876"/>
                  </a:lnTo>
                  <a:lnTo>
                    <a:pt x="15166" y="10913"/>
                  </a:lnTo>
                  <a:lnTo>
                    <a:pt x="15637" y="10932"/>
                  </a:lnTo>
                  <a:lnTo>
                    <a:pt x="16088" y="10951"/>
                  </a:lnTo>
                  <a:lnTo>
                    <a:pt x="16540" y="10951"/>
                  </a:lnTo>
                  <a:lnTo>
                    <a:pt x="16973" y="10932"/>
                  </a:lnTo>
                  <a:lnTo>
                    <a:pt x="17387" y="10913"/>
                  </a:lnTo>
                  <a:lnTo>
                    <a:pt x="17913" y="10876"/>
                  </a:lnTo>
                  <a:lnTo>
                    <a:pt x="18403" y="10800"/>
                  </a:lnTo>
                  <a:lnTo>
                    <a:pt x="18741" y="10744"/>
                  </a:lnTo>
                  <a:lnTo>
                    <a:pt x="19042" y="10669"/>
                  </a:lnTo>
                  <a:lnTo>
                    <a:pt x="19343" y="10593"/>
                  </a:lnTo>
                  <a:lnTo>
                    <a:pt x="19626" y="10499"/>
                  </a:lnTo>
                  <a:lnTo>
                    <a:pt x="19908" y="10405"/>
                  </a:lnTo>
                  <a:lnTo>
                    <a:pt x="20152" y="10292"/>
                  </a:lnTo>
                  <a:lnTo>
                    <a:pt x="20397" y="10179"/>
                  </a:lnTo>
                  <a:lnTo>
                    <a:pt x="20604" y="10048"/>
                  </a:lnTo>
                  <a:lnTo>
                    <a:pt x="20811" y="9916"/>
                  </a:lnTo>
                  <a:lnTo>
                    <a:pt x="20980" y="9766"/>
                  </a:lnTo>
                  <a:lnTo>
                    <a:pt x="21150" y="9615"/>
                  </a:lnTo>
                  <a:lnTo>
                    <a:pt x="21300" y="9446"/>
                  </a:lnTo>
                  <a:lnTo>
                    <a:pt x="21413" y="9276"/>
                  </a:lnTo>
                  <a:lnTo>
                    <a:pt x="21526" y="9088"/>
                  </a:lnTo>
                  <a:lnTo>
                    <a:pt x="21620" y="8900"/>
                  </a:lnTo>
                  <a:lnTo>
                    <a:pt x="21695" y="8712"/>
                  </a:lnTo>
                  <a:lnTo>
                    <a:pt x="21752" y="8467"/>
                  </a:lnTo>
                  <a:lnTo>
                    <a:pt x="21771" y="8223"/>
                  </a:lnTo>
                  <a:lnTo>
                    <a:pt x="21771" y="7978"/>
                  </a:lnTo>
                  <a:lnTo>
                    <a:pt x="21752" y="7733"/>
                  </a:lnTo>
                  <a:lnTo>
                    <a:pt x="21695" y="7470"/>
                  </a:lnTo>
                  <a:lnTo>
                    <a:pt x="21601" y="7207"/>
                  </a:lnTo>
                  <a:lnTo>
                    <a:pt x="21488" y="6943"/>
                  </a:lnTo>
                  <a:lnTo>
                    <a:pt x="21357" y="6680"/>
                  </a:lnTo>
                  <a:lnTo>
                    <a:pt x="21187" y="6416"/>
                  </a:lnTo>
                  <a:lnTo>
                    <a:pt x="20999" y="6153"/>
                  </a:lnTo>
                  <a:lnTo>
                    <a:pt x="20792" y="5871"/>
                  </a:lnTo>
                  <a:lnTo>
                    <a:pt x="20548" y="5607"/>
                  </a:lnTo>
                  <a:lnTo>
                    <a:pt x="20284" y="5325"/>
                  </a:lnTo>
                  <a:lnTo>
                    <a:pt x="19983" y="5062"/>
                  </a:lnTo>
                  <a:lnTo>
                    <a:pt x="19663" y="4779"/>
                  </a:lnTo>
                  <a:lnTo>
                    <a:pt x="19325" y="4516"/>
                  </a:lnTo>
                  <a:lnTo>
                    <a:pt x="18986" y="4253"/>
                  </a:lnTo>
                  <a:lnTo>
                    <a:pt x="18610" y="4008"/>
                  </a:lnTo>
                  <a:lnTo>
                    <a:pt x="18252" y="3763"/>
                  </a:lnTo>
                  <a:lnTo>
                    <a:pt x="17857" y="3519"/>
                  </a:lnTo>
                  <a:lnTo>
                    <a:pt x="17443" y="3274"/>
                  </a:lnTo>
                  <a:lnTo>
                    <a:pt x="17029" y="3048"/>
                  </a:lnTo>
                  <a:lnTo>
                    <a:pt x="16145" y="2616"/>
                  </a:lnTo>
                  <a:lnTo>
                    <a:pt x="15223" y="2183"/>
                  </a:lnTo>
                  <a:lnTo>
                    <a:pt x="14244" y="1788"/>
                  </a:lnTo>
                  <a:lnTo>
                    <a:pt x="13247" y="1430"/>
                  </a:lnTo>
                  <a:lnTo>
                    <a:pt x="12212" y="1092"/>
                  </a:lnTo>
                  <a:lnTo>
                    <a:pt x="11159" y="790"/>
                  </a:lnTo>
                  <a:lnTo>
                    <a:pt x="10105" y="546"/>
                  </a:lnTo>
                  <a:lnTo>
                    <a:pt x="9089" y="339"/>
                  </a:lnTo>
                  <a:lnTo>
                    <a:pt x="8073" y="188"/>
                  </a:lnTo>
                  <a:lnTo>
                    <a:pt x="7094" y="75"/>
                  </a:lnTo>
                  <a:lnTo>
                    <a:pt x="6624" y="38"/>
                  </a:lnTo>
                  <a:lnTo>
                    <a:pt x="61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47"/>
            <p:cNvSpPr/>
            <p:nvPr/>
          </p:nvSpPr>
          <p:spPr>
            <a:xfrm>
              <a:off x="5221075" y="262650"/>
              <a:ext cx="244150" cy="557925"/>
            </a:xfrm>
            <a:custGeom>
              <a:avLst/>
              <a:gdLst/>
              <a:ahLst/>
              <a:cxnLst/>
              <a:rect l="l" t="t" r="r" b="b"/>
              <a:pathLst>
                <a:path w="9766" h="22317" extrusionOk="0">
                  <a:moveTo>
                    <a:pt x="3556" y="998"/>
                  </a:moveTo>
                  <a:lnTo>
                    <a:pt x="3726" y="1036"/>
                  </a:lnTo>
                  <a:lnTo>
                    <a:pt x="3895" y="1092"/>
                  </a:lnTo>
                  <a:lnTo>
                    <a:pt x="4064" y="1167"/>
                  </a:lnTo>
                  <a:lnTo>
                    <a:pt x="4252" y="1280"/>
                  </a:lnTo>
                  <a:lnTo>
                    <a:pt x="4422" y="1412"/>
                  </a:lnTo>
                  <a:lnTo>
                    <a:pt x="4610" y="1544"/>
                  </a:lnTo>
                  <a:lnTo>
                    <a:pt x="4798" y="1713"/>
                  </a:lnTo>
                  <a:lnTo>
                    <a:pt x="4967" y="1901"/>
                  </a:lnTo>
                  <a:lnTo>
                    <a:pt x="5156" y="2108"/>
                  </a:lnTo>
                  <a:lnTo>
                    <a:pt x="5344" y="2334"/>
                  </a:lnTo>
                  <a:lnTo>
                    <a:pt x="5532" y="2597"/>
                  </a:lnTo>
                  <a:lnTo>
                    <a:pt x="5720" y="2861"/>
                  </a:lnTo>
                  <a:lnTo>
                    <a:pt x="6078" y="3444"/>
                  </a:lnTo>
                  <a:lnTo>
                    <a:pt x="6435" y="4122"/>
                  </a:lnTo>
                  <a:lnTo>
                    <a:pt x="6793" y="4855"/>
                  </a:lnTo>
                  <a:lnTo>
                    <a:pt x="7112" y="5646"/>
                  </a:lnTo>
                  <a:lnTo>
                    <a:pt x="7432" y="6530"/>
                  </a:lnTo>
                  <a:lnTo>
                    <a:pt x="7714" y="7452"/>
                  </a:lnTo>
                  <a:lnTo>
                    <a:pt x="7978" y="8430"/>
                  </a:lnTo>
                  <a:lnTo>
                    <a:pt x="8223" y="9484"/>
                  </a:lnTo>
                  <a:lnTo>
                    <a:pt x="8411" y="10575"/>
                  </a:lnTo>
                  <a:lnTo>
                    <a:pt x="8580" y="11685"/>
                  </a:lnTo>
                  <a:lnTo>
                    <a:pt x="8693" y="12739"/>
                  </a:lnTo>
                  <a:lnTo>
                    <a:pt x="8749" y="13774"/>
                  </a:lnTo>
                  <a:lnTo>
                    <a:pt x="8768" y="14734"/>
                  </a:lnTo>
                  <a:lnTo>
                    <a:pt x="8749" y="15656"/>
                  </a:lnTo>
                  <a:lnTo>
                    <a:pt x="8693" y="16521"/>
                  </a:lnTo>
                  <a:lnTo>
                    <a:pt x="8599" y="17330"/>
                  </a:lnTo>
                  <a:lnTo>
                    <a:pt x="8467" y="18083"/>
                  </a:lnTo>
                  <a:lnTo>
                    <a:pt x="8317" y="18760"/>
                  </a:lnTo>
                  <a:lnTo>
                    <a:pt x="8223" y="19061"/>
                  </a:lnTo>
                  <a:lnTo>
                    <a:pt x="8128" y="19362"/>
                  </a:lnTo>
                  <a:lnTo>
                    <a:pt x="8016" y="19644"/>
                  </a:lnTo>
                  <a:lnTo>
                    <a:pt x="7921" y="19889"/>
                  </a:lnTo>
                  <a:lnTo>
                    <a:pt x="7790" y="20134"/>
                  </a:lnTo>
                  <a:lnTo>
                    <a:pt x="7677" y="20359"/>
                  </a:lnTo>
                  <a:lnTo>
                    <a:pt x="7545" y="20548"/>
                  </a:lnTo>
                  <a:lnTo>
                    <a:pt x="7413" y="20717"/>
                  </a:lnTo>
                  <a:lnTo>
                    <a:pt x="7282" y="20867"/>
                  </a:lnTo>
                  <a:lnTo>
                    <a:pt x="7150" y="20999"/>
                  </a:lnTo>
                  <a:lnTo>
                    <a:pt x="7000" y="21112"/>
                  </a:lnTo>
                  <a:lnTo>
                    <a:pt x="6849" y="21206"/>
                  </a:lnTo>
                  <a:lnTo>
                    <a:pt x="6698" y="21263"/>
                  </a:lnTo>
                  <a:lnTo>
                    <a:pt x="6548" y="21300"/>
                  </a:lnTo>
                  <a:lnTo>
                    <a:pt x="6379" y="21319"/>
                  </a:lnTo>
                  <a:lnTo>
                    <a:pt x="6228" y="21300"/>
                  </a:lnTo>
                  <a:lnTo>
                    <a:pt x="6059" y="21263"/>
                  </a:lnTo>
                  <a:lnTo>
                    <a:pt x="5871" y="21206"/>
                  </a:lnTo>
                  <a:lnTo>
                    <a:pt x="5701" y="21131"/>
                  </a:lnTo>
                  <a:lnTo>
                    <a:pt x="5532" y="21037"/>
                  </a:lnTo>
                  <a:lnTo>
                    <a:pt x="5344" y="20905"/>
                  </a:lnTo>
                  <a:lnTo>
                    <a:pt x="5156" y="20755"/>
                  </a:lnTo>
                  <a:lnTo>
                    <a:pt x="4986" y="20585"/>
                  </a:lnTo>
                  <a:lnTo>
                    <a:pt x="4798" y="20397"/>
                  </a:lnTo>
                  <a:lnTo>
                    <a:pt x="4610" y="20190"/>
                  </a:lnTo>
                  <a:lnTo>
                    <a:pt x="4422" y="19964"/>
                  </a:lnTo>
                  <a:lnTo>
                    <a:pt x="4234" y="19720"/>
                  </a:lnTo>
                  <a:lnTo>
                    <a:pt x="4045" y="19456"/>
                  </a:lnTo>
                  <a:lnTo>
                    <a:pt x="3688" y="18854"/>
                  </a:lnTo>
                  <a:lnTo>
                    <a:pt x="3330" y="18196"/>
                  </a:lnTo>
                  <a:lnTo>
                    <a:pt x="2992" y="17462"/>
                  </a:lnTo>
                  <a:lnTo>
                    <a:pt x="2653" y="16653"/>
                  </a:lnTo>
                  <a:lnTo>
                    <a:pt x="2333" y="15787"/>
                  </a:lnTo>
                  <a:lnTo>
                    <a:pt x="2051" y="14865"/>
                  </a:lnTo>
                  <a:lnTo>
                    <a:pt x="1788" y="13868"/>
                  </a:lnTo>
                  <a:lnTo>
                    <a:pt x="1562" y="12833"/>
                  </a:lnTo>
                  <a:lnTo>
                    <a:pt x="1355" y="11723"/>
                  </a:lnTo>
                  <a:lnTo>
                    <a:pt x="1204" y="10632"/>
                  </a:lnTo>
                  <a:lnTo>
                    <a:pt x="1091" y="9559"/>
                  </a:lnTo>
                  <a:lnTo>
                    <a:pt x="1016" y="8543"/>
                  </a:lnTo>
                  <a:lnTo>
                    <a:pt x="997" y="7565"/>
                  </a:lnTo>
                  <a:lnTo>
                    <a:pt x="1016" y="6643"/>
                  </a:lnTo>
                  <a:lnTo>
                    <a:pt x="1073" y="5777"/>
                  </a:lnTo>
                  <a:lnTo>
                    <a:pt x="1167" y="4968"/>
                  </a:lnTo>
                  <a:lnTo>
                    <a:pt x="1298" y="4234"/>
                  </a:lnTo>
                  <a:lnTo>
                    <a:pt x="1468" y="3557"/>
                  </a:lnTo>
                  <a:lnTo>
                    <a:pt x="1543" y="3237"/>
                  </a:lnTo>
                  <a:lnTo>
                    <a:pt x="1637" y="2936"/>
                  </a:lnTo>
                  <a:lnTo>
                    <a:pt x="1750" y="2673"/>
                  </a:lnTo>
                  <a:lnTo>
                    <a:pt x="1863" y="2409"/>
                  </a:lnTo>
                  <a:lnTo>
                    <a:pt x="1976" y="2183"/>
                  </a:lnTo>
                  <a:lnTo>
                    <a:pt x="2089" y="1958"/>
                  </a:lnTo>
                  <a:lnTo>
                    <a:pt x="2220" y="1770"/>
                  </a:lnTo>
                  <a:lnTo>
                    <a:pt x="2352" y="1581"/>
                  </a:lnTo>
                  <a:lnTo>
                    <a:pt x="2484" y="1431"/>
                  </a:lnTo>
                  <a:lnTo>
                    <a:pt x="2634" y="1299"/>
                  </a:lnTo>
                  <a:lnTo>
                    <a:pt x="2766" y="1186"/>
                  </a:lnTo>
                  <a:lnTo>
                    <a:pt x="2917" y="1111"/>
                  </a:lnTo>
                  <a:lnTo>
                    <a:pt x="3067" y="1055"/>
                  </a:lnTo>
                  <a:lnTo>
                    <a:pt x="3236" y="1017"/>
                  </a:lnTo>
                  <a:lnTo>
                    <a:pt x="3387" y="998"/>
                  </a:lnTo>
                  <a:close/>
                  <a:moveTo>
                    <a:pt x="3312" y="1"/>
                  </a:moveTo>
                  <a:lnTo>
                    <a:pt x="3067" y="20"/>
                  </a:lnTo>
                  <a:lnTo>
                    <a:pt x="2822" y="76"/>
                  </a:lnTo>
                  <a:lnTo>
                    <a:pt x="2597" y="170"/>
                  </a:lnTo>
                  <a:lnTo>
                    <a:pt x="2371" y="264"/>
                  </a:lnTo>
                  <a:lnTo>
                    <a:pt x="2164" y="415"/>
                  </a:lnTo>
                  <a:lnTo>
                    <a:pt x="1957" y="565"/>
                  </a:lnTo>
                  <a:lnTo>
                    <a:pt x="1750" y="753"/>
                  </a:lnTo>
                  <a:lnTo>
                    <a:pt x="1562" y="979"/>
                  </a:lnTo>
                  <a:lnTo>
                    <a:pt x="1392" y="1205"/>
                  </a:lnTo>
                  <a:lnTo>
                    <a:pt x="1223" y="1468"/>
                  </a:lnTo>
                  <a:lnTo>
                    <a:pt x="1054" y="1770"/>
                  </a:lnTo>
                  <a:lnTo>
                    <a:pt x="922" y="2071"/>
                  </a:lnTo>
                  <a:lnTo>
                    <a:pt x="772" y="2409"/>
                  </a:lnTo>
                  <a:lnTo>
                    <a:pt x="640" y="2786"/>
                  </a:lnTo>
                  <a:lnTo>
                    <a:pt x="527" y="3162"/>
                  </a:lnTo>
                  <a:lnTo>
                    <a:pt x="414" y="3576"/>
                  </a:lnTo>
                  <a:lnTo>
                    <a:pt x="320" y="3990"/>
                  </a:lnTo>
                  <a:lnTo>
                    <a:pt x="245" y="4423"/>
                  </a:lnTo>
                  <a:lnTo>
                    <a:pt x="188" y="4855"/>
                  </a:lnTo>
                  <a:lnTo>
                    <a:pt x="132" y="5288"/>
                  </a:lnTo>
                  <a:lnTo>
                    <a:pt x="75" y="5740"/>
                  </a:lnTo>
                  <a:lnTo>
                    <a:pt x="38" y="6210"/>
                  </a:lnTo>
                  <a:lnTo>
                    <a:pt x="19" y="6699"/>
                  </a:lnTo>
                  <a:lnTo>
                    <a:pt x="0" y="7678"/>
                  </a:lnTo>
                  <a:lnTo>
                    <a:pt x="38" y="8694"/>
                  </a:lnTo>
                  <a:lnTo>
                    <a:pt x="113" y="9747"/>
                  </a:lnTo>
                  <a:lnTo>
                    <a:pt x="226" y="10801"/>
                  </a:lnTo>
                  <a:lnTo>
                    <a:pt x="376" y="11892"/>
                  </a:lnTo>
                  <a:lnTo>
                    <a:pt x="565" y="12965"/>
                  </a:lnTo>
                  <a:lnTo>
                    <a:pt x="809" y="14019"/>
                  </a:lnTo>
                  <a:lnTo>
                    <a:pt x="1073" y="15035"/>
                  </a:lnTo>
                  <a:lnTo>
                    <a:pt x="1374" y="15994"/>
                  </a:lnTo>
                  <a:lnTo>
                    <a:pt x="1694" y="16935"/>
                  </a:lnTo>
                  <a:lnTo>
                    <a:pt x="1863" y="17368"/>
                  </a:lnTo>
                  <a:lnTo>
                    <a:pt x="2051" y="17800"/>
                  </a:lnTo>
                  <a:lnTo>
                    <a:pt x="2239" y="18233"/>
                  </a:lnTo>
                  <a:lnTo>
                    <a:pt x="2427" y="18628"/>
                  </a:lnTo>
                  <a:lnTo>
                    <a:pt x="2634" y="19024"/>
                  </a:lnTo>
                  <a:lnTo>
                    <a:pt x="2841" y="19381"/>
                  </a:lnTo>
                  <a:lnTo>
                    <a:pt x="3067" y="19757"/>
                  </a:lnTo>
                  <a:lnTo>
                    <a:pt x="3293" y="20115"/>
                  </a:lnTo>
                  <a:lnTo>
                    <a:pt x="3537" y="20453"/>
                  </a:lnTo>
                  <a:lnTo>
                    <a:pt x="3763" y="20755"/>
                  </a:lnTo>
                  <a:lnTo>
                    <a:pt x="4008" y="21018"/>
                  </a:lnTo>
                  <a:lnTo>
                    <a:pt x="4252" y="21281"/>
                  </a:lnTo>
                  <a:lnTo>
                    <a:pt x="4497" y="21488"/>
                  </a:lnTo>
                  <a:lnTo>
                    <a:pt x="4742" y="21695"/>
                  </a:lnTo>
                  <a:lnTo>
                    <a:pt x="4986" y="21865"/>
                  </a:lnTo>
                  <a:lnTo>
                    <a:pt x="5231" y="22015"/>
                  </a:lnTo>
                  <a:lnTo>
                    <a:pt x="5475" y="22128"/>
                  </a:lnTo>
                  <a:lnTo>
                    <a:pt x="5720" y="22203"/>
                  </a:lnTo>
                  <a:lnTo>
                    <a:pt x="5965" y="22279"/>
                  </a:lnTo>
                  <a:lnTo>
                    <a:pt x="6209" y="22297"/>
                  </a:lnTo>
                  <a:lnTo>
                    <a:pt x="6454" y="22316"/>
                  </a:lnTo>
                  <a:lnTo>
                    <a:pt x="6698" y="22279"/>
                  </a:lnTo>
                  <a:lnTo>
                    <a:pt x="6943" y="22222"/>
                  </a:lnTo>
                  <a:lnTo>
                    <a:pt x="7169" y="22147"/>
                  </a:lnTo>
                  <a:lnTo>
                    <a:pt x="7395" y="22034"/>
                  </a:lnTo>
                  <a:lnTo>
                    <a:pt x="7602" y="21902"/>
                  </a:lnTo>
                  <a:lnTo>
                    <a:pt x="7809" y="21733"/>
                  </a:lnTo>
                  <a:lnTo>
                    <a:pt x="8016" y="21545"/>
                  </a:lnTo>
                  <a:lnTo>
                    <a:pt x="8204" y="21338"/>
                  </a:lnTo>
                  <a:lnTo>
                    <a:pt x="8373" y="21093"/>
                  </a:lnTo>
                  <a:lnTo>
                    <a:pt x="8542" y="20830"/>
                  </a:lnTo>
                  <a:lnTo>
                    <a:pt x="8712" y="20548"/>
                  </a:lnTo>
                  <a:lnTo>
                    <a:pt x="8862" y="20228"/>
                  </a:lnTo>
                  <a:lnTo>
                    <a:pt x="8994" y="19889"/>
                  </a:lnTo>
                  <a:lnTo>
                    <a:pt x="9126" y="19532"/>
                  </a:lnTo>
                  <a:lnTo>
                    <a:pt x="9239" y="19155"/>
                  </a:lnTo>
                  <a:lnTo>
                    <a:pt x="9351" y="18741"/>
                  </a:lnTo>
                  <a:lnTo>
                    <a:pt x="9446" y="18309"/>
                  </a:lnTo>
                  <a:lnTo>
                    <a:pt x="9521" y="17895"/>
                  </a:lnTo>
                  <a:lnTo>
                    <a:pt x="9596" y="17462"/>
                  </a:lnTo>
                  <a:lnTo>
                    <a:pt x="9652" y="17010"/>
                  </a:lnTo>
                  <a:lnTo>
                    <a:pt x="9690" y="16559"/>
                  </a:lnTo>
                  <a:lnTo>
                    <a:pt x="9728" y="16088"/>
                  </a:lnTo>
                  <a:lnTo>
                    <a:pt x="9747" y="15618"/>
                  </a:lnTo>
                  <a:lnTo>
                    <a:pt x="9765" y="14639"/>
                  </a:lnTo>
                  <a:lnTo>
                    <a:pt x="9747" y="13605"/>
                  </a:lnTo>
                  <a:lnTo>
                    <a:pt x="9671" y="12570"/>
                  </a:lnTo>
                  <a:lnTo>
                    <a:pt x="9558" y="11497"/>
                  </a:lnTo>
                  <a:lnTo>
                    <a:pt x="9408" y="10425"/>
                  </a:lnTo>
                  <a:lnTo>
                    <a:pt x="9201" y="9352"/>
                  </a:lnTo>
                  <a:lnTo>
                    <a:pt x="8975" y="8299"/>
                  </a:lnTo>
                  <a:lnTo>
                    <a:pt x="8712" y="7283"/>
                  </a:lnTo>
                  <a:lnTo>
                    <a:pt x="8411" y="6304"/>
                  </a:lnTo>
                  <a:lnTo>
                    <a:pt x="8072" y="5382"/>
                  </a:lnTo>
                  <a:lnTo>
                    <a:pt x="7903" y="4931"/>
                  </a:lnTo>
                  <a:lnTo>
                    <a:pt x="7714" y="4498"/>
                  </a:lnTo>
                  <a:lnTo>
                    <a:pt x="7526" y="4084"/>
                  </a:lnTo>
                  <a:lnTo>
                    <a:pt x="7338" y="3689"/>
                  </a:lnTo>
                  <a:lnTo>
                    <a:pt x="7131" y="3294"/>
                  </a:lnTo>
                  <a:lnTo>
                    <a:pt x="6924" y="2917"/>
                  </a:lnTo>
                  <a:lnTo>
                    <a:pt x="6698" y="2541"/>
                  </a:lnTo>
                  <a:lnTo>
                    <a:pt x="6473" y="2183"/>
                  </a:lnTo>
                  <a:lnTo>
                    <a:pt x="6247" y="1864"/>
                  </a:lnTo>
                  <a:lnTo>
                    <a:pt x="6002" y="1563"/>
                  </a:lnTo>
                  <a:lnTo>
                    <a:pt x="5758" y="1280"/>
                  </a:lnTo>
                  <a:lnTo>
                    <a:pt x="5532" y="1036"/>
                  </a:lnTo>
                  <a:lnTo>
                    <a:pt x="5287" y="810"/>
                  </a:lnTo>
                  <a:lnTo>
                    <a:pt x="5043" y="622"/>
                  </a:lnTo>
                  <a:lnTo>
                    <a:pt x="4798" y="452"/>
                  </a:lnTo>
                  <a:lnTo>
                    <a:pt x="4553" y="302"/>
                  </a:lnTo>
                  <a:lnTo>
                    <a:pt x="4290" y="189"/>
                  </a:lnTo>
                  <a:lnTo>
                    <a:pt x="4045" y="95"/>
                  </a:lnTo>
                  <a:lnTo>
                    <a:pt x="3801" y="39"/>
                  </a:lnTo>
                  <a:lnTo>
                    <a:pt x="35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47"/>
            <p:cNvSpPr/>
            <p:nvPr/>
          </p:nvSpPr>
          <p:spPr>
            <a:xfrm>
              <a:off x="5103000" y="352975"/>
              <a:ext cx="480300" cy="377275"/>
            </a:xfrm>
            <a:custGeom>
              <a:avLst/>
              <a:gdLst/>
              <a:ahLst/>
              <a:cxnLst/>
              <a:rect l="l" t="t" r="r" b="b"/>
              <a:pathLst>
                <a:path w="19212" h="15091" extrusionOk="0">
                  <a:moveTo>
                    <a:pt x="16182" y="979"/>
                  </a:moveTo>
                  <a:lnTo>
                    <a:pt x="16596" y="998"/>
                  </a:lnTo>
                  <a:lnTo>
                    <a:pt x="16972" y="1035"/>
                  </a:lnTo>
                  <a:lnTo>
                    <a:pt x="17141" y="1073"/>
                  </a:lnTo>
                  <a:lnTo>
                    <a:pt x="17311" y="1129"/>
                  </a:lnTo>
                  <a:lnTo>
                    <a:pt x="17461" y="1186"/>
                  </a:lnTo>
                  <a:lnTo>
                    <a:pt x="17593" y="1242"/>
                  </a:lnTo>
                  <a:lnTo>
                    <a:pt x="17706" y="1336"/>
                  </a:lnTo>
                  <a:lnTo>
                    <a:pt x="17819" y="1412"/>
                  </a:lnTo>
                  <a:lnTo>
                    <a:pt x="17913" y="1506"/>
                  </a:lnTo>
                  <a:lnTo>
                    <a:pt x="18007" y="1619"/>
                  </a:lnTo>
                  <a:lnTo>
                    <a:pt x="18082" y="1750"/>
                  </a:lnTo>
                  <a:lnTo>
                    <a:pt x="18157" y="1901"/>
                  </a:lnTo>
                  <a:lnTo>
                    <a:pt x="18195" y="2070"/>
                  </a:lnTo>
                  <a:lnTo>
                    <a:pt x="18214" y="2240"/>
                  </a:lnTo>
                  <a:lnTo>
                    <a:pt x="18214" y="2428"/>
                  </a:lnTo>
                  <a:lnTo>
                    <a:pt x="18214" y="2635"/>
                  </a:lnTo>
                  <a:lnTo>
                    <a:pt x="18176" y="2860"/>
                  </a:lnTo>
                  <a:lnTo>
                    <a:pt x="18120" y="3086"/>
                  </a:lnTo>
                  <a:lnTo>
                    <a:pt x="18045" y="3331"/>
                  </a:lnTo>
                  <a:lnTo>
                    <a:pt x="17969" y="3575"/>
                  </a:lnTo>
                  <a:lnTo>
                    <a:pt x="17856" y="3839"/>
                  </a:lnTo>
                  <a:lnTo>
                    <a:pt x="17743" y="4102"/>
                  </a:lnTo>
                  <a:lnTo>
                    <a:pt x="17593" y="4366"/>
                  </a:lnTo>
                  <a:lnTo>
                    <a:pt x="17442" y="4648"/>
                  </a:lnTo>
                  <a:lnTo>
                    <a:pt x="17066" y="5250"/>
                  </a:lnTo>
                  <a:lnTo>
                    <a:pt x="16615" y="5852"/>
                  </a:lnTo>
                  <a:lnTo>
                    <a:pt x="16107" y="6492"/>
                  </a:lnTo>
                  <a:lnTo>
                    <a:pt x="15523" y="7132"/>
                  </a:lnTo>
                  <a:lnTo>
                    <a:pt x="14884" y="7809"/>
                  </a:lnTo>
                  <a:lnTo>
                    <a:pt x="14187" y="8468"/>
                  </a:lnTo>
                  <a:lnTo>
                    <a:pt x="13397" y="9145"/>
                  </a:lnTo>
                  <a:lnTo>
                    <a:pt x="12569" y="9803"/>
                  </a:lnTo>
                  <a:lnTo>
                    <a:pt x="11666" y="10462"/>
                  </a:lnTo>
                  <a:lnTo>
                    <a:pt x="10801" y="11045"/>
                  </a:lnTo>
                  <a:lnTo>
                    <a:pt x="9935" y="11591"/>
                  </a:lnTo>
                  <a:lnTo>
                    <a:pt x="9070" y="12099"/>
                  </a:lnTo>
                  <a:lnTo>
                    <a:pt x="8204" y="12551"/>
                  </a:lnTo>
                  <a:lnTo>
                    <a:pt x="7357" y="12946"/>
                  </a:lnTo>
                  <a:lnTo>
                    <a:pt x="6511" y="13284"/>
                  </a:lnTo>
                  <a:lnTo>
                    <a:pt x="6115" y="13454"/>
                  </a:lnTo>
                  <a:lnTo>
                    <a:pt x="5702" y="13585"/>
                  </a:lnTo>
                  <a:lnTo>
                    <a:pt x="5306" y="13698"/>
                  </a:lnTo>
                  <a:lnTo>
                    <a:pt x="4930" y="13811"/>
                  </a:lnTo>
                  <a:lnTo>
                    <a:pt x="4253" y="13962"/>
                  </a:lnTo>
                  <a:lnTo>
                    <a:pt x="3933" y="14018"/>
                  </a:lnTo>
                  <a:lnTo>
                    <a:pt x="3632" y="14056"/>
                  </a:lnTo>
                  <a:lnTo>
                    <a:pt x="3331" y="14093"/>
                  </a:lnTo>
                  <a:lnTo>
                    <a:pt x="2559" y="14093"/>
                  </a:lnTo>
                  <a:lnTo>
                    <a:pt x="2334" y="14056"/>
                  </a:lnTo>
                  <a:lnTo>
                    <a:pt x="2108" y="14018"/>
                  </a:lnTo>
                  <a:lnTo>
                    <a:pt x="1920" y="13962"/>
                  </a:lnTo>
                  <a:lnTo>
                    <a:pt x="1731" y="13886"/>
                  </a:lnTo>
                  <a:lnTo>
                    <a:pt x="1581" y="13811"/>
                  </a:lnTo>
                  <a:lnTo>
                    <a:pt x="1430" y="13717"/>
                  </a:lnTo>
                  <a:lnTo>
                    <a:pt x="1317" y="13604"/>
                  </a:lnTo>
                  <a:lnTo>
                    <a:pt x="1205" y="13472"/>
                  </a:lnTo>
                  <a:lnTo>
                    <a:pt x="1129" y="13341"/>
                  </a:lnTo>
                  <a:lnTo>
                    <a:pt x="1073" y="13190"/>
                  </a:lnTo>
                  <a:lnTo>
                    <a:pt x="1016" y="13021"/>
                  </a:lnTo>
                  <a:lnTo>
                    <a:pt x="998" y="12833"/>
                  </a:lnTo>
                  <a:lnTo>
                    <a:pt x="998" y="12645"/>
                  </a:lnTo>
                  <a:lnTo>
                    <a:pt x="998" y="12438"/>
                  </a:lnTo>
                  <a:lnTo>
                    <a:pt x="1035" y="12231"/>
                  </a:lnTo>
                  <a:lnTo>
                    <a:pt x="1092" y="12005"/>
                  </a:lnTo>
                  <a:lnTo>
                    <a:pt x="1148" y="11779"/>
                  </a:lnTo>
                  <a:lnTo>
                    <a:pt x="1242" y="11516"/>
                  </a:lnTo>
                  <a:lnTo>
                    <a:pt x="1336" y="11271"/>
                  </a:lnTo>
                  <a:lnTo>
                    <a:pt x="1468" y="11008"/>
                  </a:lnTo>
                  <a:lnTo>
                    <a:pt x="1600" y="10725"/>
                  </a:lnTo>
                  <a:lnTo>
                    <a:pt x="1769" y="10443"/>
                  </a:lnTo>
                  <a:lnTo>
                    <a:pt x="2127" y="9860"/>
                  </a:lnTo>
                  <a:lnTo>
                    <a:pt x="2371" y="9540"/>
                  </a:lnTo>
                  <a:lnTo>
                    <a:pt x="2616" y="9201"/>
                  </a:lnTo>
                  <a:lnTo>
                    <a:pt x="2879" y="8863"/>
                  </a:lnTo>
                  <a:lnTo>
                    <a:pt x="3161" y="8524"/>
                  </a:lnTo>
                  <a:lnTo>
                    <a:pt x="3763" y="7865"/>
                  </a:lnTo>
                  <a:lnTo>
                    <a:pt x="4422" y="7188"/>
                  </a:lnTo>
                  <a:lnTo>
                    <a:pt x="5137" y="6530"/>
                  </a:lnTo>
                  <a:lnTo>
                    <a:pt x="5890" y="5871"/>
                  </a:lnTo>
                  <a:lnTo>
                    <a:pt x="6699" y="5231"/>
                  </a:lnTo>
                  <a:lnTo>
                    <a:pt x="7545" y="4629"/>
                  </a:lnTo>
                  <a:lnTo>
                    <a:pt x="8411" y="4027"/>
                  </a:lnTo>
                  <a:lnTo>
                    <a:pt x="9276" y="3481"/>
                  </a:lnTo>
                  <a:lnTo>
                    <a:pt x="10161" y="2992"/>
                  </a:lnTo>
                  <a:lnTo>
                    <a:pt x="11008" y="2541"/>
                  </a:lnTo>
                  <a:lnTo>
                    <a:pt x="11873" y="2127"/>
                  </a:lnTo>
                  <a:lnTo>
                    <a:pt x="12701" y="1788"/>
                  </a:lnTo>
                  <a:lnTo>
                    <a:pt x="13115" y="1637"/>
                  </a:lnTo>
                  <a:lnTo>
                    <a:pt x="13510" y="1506"/>
                  </a:lnTo>
                  <a:lnTo>
                    <a:pt x="13905" y="1374"/>
                  </a:lnTo>
                  <a:lnTo>
                    <a:pt x="14300" y="1280"/>
                  </a:lnTo>
                  <a:lnTo>
                    <a:pt x="14771" y="1167"/>
                  </a:lnTo>
                  <a:lnTo>
                    <a:pt x="15222" y="1073"/>
                  </a:lnTo>
                  <a:lnTo>
                    <a:pt x="15711" y="1017"/>
                  </a:lnTo>
                  <a:lnTo>
                    <a:pt x="16182" y="979"/>
                  </a:lnTo>
                  <a:close/>
                  <a:moveTo>
                    <a:pt x="16031" y="0"/>
                  </a:moveTo>
                  <a:lnTo>
                    <a:pt x="15655" y="19"/>
                  </a:lnTo>
                  <a:lnTo>
                    <a:pt x="15279" y="57"/>
                  </a:lnTo>
                  <a:lnTo>
                    <a:pt x="14884" y="132"/>
                  </a:lnTo>
                  <a:lnTo>
                    <a:pt x="14470" y="207"/>
                  </a:lnTo>
                  <a:lnTo>
                    <a:pt x="14037" y="302"/>
                  </a:lnTo>
                  <a:lnTo>
                    <a:pt x="13642" y="414"/>
                  </a:lnTo>
                  <a:lnTo>
                    <a:pt x="13228" y="546"/>
                  </a:lnTo>
                  <a:lnTo>
                    <a:pt x="12795" y="697"/>
                  </a:lnTo>
                  <a:lnTo>
                    <a:pt x="12362" y="847"/>
                  </a:lnTo>
                  <a:lnTo>
                    <a:pt x="11929" y="1035"/>
                  </a:lnTo>
                  <a:lnTo>
                    <a:pt x="11497" y="1223"/>
                  </a:lnTo>
                  <a:lnTo>
                    <a:pt x="10594" y="1637"/>
                  </a:lnTo>
                  <a:lnTo>
                    <a:pt x="9690" y="2108"/>
                  </a:lnTo>
                  <a:lnTo>
                    <a:pt x="8787" y="2616"/>
                  </a:lnTo>
                  <a:lnTo>
                    <a:pt x="7865" y="3199"/>
                  </a:lnTo>
                  <a:lnTo>
                    <a:pt x="6962" y="3801"/>
                  </a:lnTo>
                  <a:lnTo>
                    <a:pt x="6097" y="4460"/>
                  </a:lnTo>
                  <a:lnTo>
                    <a:pt x="5250" y="5118"/>
                  </a:lnTo>
                  <a:lnTo>
                    <a:pt x="4460" y="5796"/>
                  </a:lnTo>
                  <a:lnTo>
                    <a:pt x="3707" y="6492"/>
                  </a:lnTo>
                  <a:lnTo>
                    <a:pt x="3011" y="7207"/>
                  </a:lnTo>
                  <a:lnTo>
                    <a:pt x="2691" y="7546"/>
                  </a:lnTo>
                  <a:lnTo>
                    <a:pt x="2390" y="7903"/>
                  </a:lnTo>
                  <a:lnTo>
                    <a:pt x="2089" y="8261"/>
                  </a:lnTo>
                  <a:lnTo>
                    <a:pt x="1807" y="8618"/>
                  </a:lnTo>
                  <a:lnTo>
                    <a:pt x="1562" y="8957"/>
                  </a:lnTo>
                  <a:lnTo>
                    <a:pt x="1317" y="9314"/>
                  </a:lnTo>
                  <a:lnTo>
                    <a:pt x="1073" y="9672"/>
                  </a:lnTo>
                  <a:lnTo>
                    <a:pt x="847" y="10029"/>
                  </a:lnTo>
                  <a:lnTo>
                    <a:pt x="659" y="10387"/>
                  </a:lnTo>
                  <a:lnTo>
                    <a:pt x="490" y="10744"/>
                  </a:lnTo>
                  <a:lnTo>
                    <a:pt x="358" y="11064"/>
                  </a:lnTo>
                  <a:lnTo>
                    <a:pt x="226" y="11403"/>
                  </a:lnTo>
                  <a:lnTo>
                    <a:pt x="132" y="11723"/>
                  </a:lnTo>
                  <a:lnTo>
                    <a:pt x="76" y="12024"/>
                  </a:lnTo>
                  <a:lnTo>
                    <a:pt x="19" y="12325"/>
                  </a:lnTo>
                  <a:lnTo>
                    <a:pt x="0" y="12607"/>
                  </a:lnTo>
                  <a:lnTo>
                    <a:pt x="0" y="12870"/>
                  </a:lnTo>
                  <a:lnTo>
                    <a:pt x="38" y="13134"/>
                  </a:lnTo>
                  <a:lnTo>
                    <a:pt x="94" y="13378"/>
                  </a:lnTo>
                  <a:lnTo>
                    <a:pt x="170" y="13623"/>
                  </a:lnTo>
                  <a:lnTo>
                    <a:pt x="264" y="13849"/>
                  </a:lnTo>
                  <a:lnTo>
                    <a:pt x="396" y="14056"/>
                  </a:lnTo>
                  <a:lnTo>
                    <a:pt x="527" y="14206"/>
                  </a:lnTo>
                  <a:lnTo>
                    <a:pt x="678" y="14357"/>
                  </a:lnTo>
                  <a:lnTo>
                    <a:pt x="828" y="14489"/>
                  </a:lnTo>
                  <a:lnTo>
                    <a:pt x="1016" y="14620"/>
                  </a:lnTo>
                  <a:lnTo>
                    <a:pt x="1205" y="14733"/>
                  </a:lnTo>
                  <a:lnTo>
                    <a:pt x="1393" y="14827"/>
                  </a:lnTo>
                  <a:lnTo>
                    <a:pt x="1619" y="14902"/>
                  </a:lnTo>
                  <a:lnTo>
                    <a:pt x="1844" y="14978"/>
                  </a:lnTo>
                  <a:lnTo>
                    <a:pt x="2108" y="15015"/>
                  </a:lnTo>
                  <a:lnTo>
                    <a:pt x="2352" y="15053"/>
                  </a:lnTo>
                  <a:lnTo>
                    <a:pt x="2635" y="15091"/>
                  </a:lnTo>
                  <a:lnTo>
                    <a:pt x="3218" y="15091"/>
                  </a:lnTo>
                  <a:lnTo>
                    <a:pt x="3519" y="15072"/>
                  </a:lnTo>
                  <a:lnTo>
                    <a:pt x="3839" y="15034"/>
                  </a:lnTo>
                  <a:lnTo>
                    <a:pt x="4177" y="14978"/>
                  </a:lnTo>
                  <a:lnTo>
                    <a:pt x="4667" y="14902"/>
                  </a:lnTo>
                  <a:lnTo>
                    <a:pt x="5175" y="14771"/>
                  </a:lnTo>
                  <a:lnTo>
                    <a:pt x="5589" y="14658"/>
                  </a:lnTo>
                  <a:lnTo>
                    <a:pt x="6003" y="14526"/>
                  </a:lnTo>
                  <a:lnTo>
                    <a:pt x="6417" y="14394"/>
                  </a:lnTo>
                  <a:lnTo>
                    <a:pt x="6849" y="14225"/>
                  </a:lnTo>
                  <a:lnTo>
                    <a:pt x="7282" y="14056"/>
                  </a:lnTo>
                  <a:lnTo>
                    <a:pt x="7734" y="13868"/>
                  </a:lnTo>
                  <a:lnTo>
                    <a:pt x="8618" y="13454"/>
                  </a:lnTo>
                  <a:lnTo>
                    <a:pt x="9521" y="12983"/>
                  </a:lnTo>
                  <a:lnTo>
                    <a:pt x="10443" y="12456"/>
                  </a:lnTo>
                  <a:lnTo>
                    <a:pt x="11346" y="11892"/>
                  </a:lnTo>
                  <a:lnTo>
                    <a:pt x="12249" y="11271"/>
                  </a:lnTo>
                  <a:lnTo>
                    <a:pt x="13134" y="10631"/>
                  </a:lnTo>
                  <a:lnTo>
                    <a:pt x="13962" y="9954"/>
                  </a:lnTo>
                  <a:lnTo>
                    <a:pt x="14771" y="9277"/>
                  </a:lnTo>
                  <a:lnTo>
                    <a:pt x="15504" y="8580"/>
                  </a:lnTo>
                  <a:lnTo>
                    <a:pt x="16201" y="7884"/>
                  </a:lnTo>
                  <a:lnTo>
                    <a:pt x="16520" y="7527"/>
                  </a:lnTo>
                  <a:lnTo>
                    <a:pt x="16840" y="7188"/>
                  </a:lnTo>
                  <a:lnTo>
                    <a:pt x="17123" y="6831"/>
                  </a:lnTo>
                  <a:lnTo>
                    <a:pt x="17405" y="6473"/>
                  </a:lnTo>
                  <a:lnTo>
                    <a:pt x="17668" y="6116"/>
                  </a:lnTo>
                  <a:lnTo>
                    <a:pt x="17913" y="5777"/>
                  </a:lnTo>
                  <a:lnTo>
                    <a:pt x="18139" y="5401"/>
                  </a:lnTo>
                  <a:lnTo>
                    <a:pt x="18364" y="5043"/>
                  </a:lnTo>
                  <a:lnTo>
                    <a:pt x="18553" y="4686"/>
                  </a:lnTo>
                  <a:lnTo>
                    <a:pt x="18722" y="4347"/>
                  </a:lnTo>
                  <a:lnTo>
                    <a:pt x="18872" y="4008"/>
                  </a:lnTo>
                  <a:lnTo>
                    <a:pt x="18985" y="3688"/>
                  </a:lnTo>
                  <a:lnTo>
                    <a:pt x="19079" y="3368"/>
                  </a:lnTo>
                  <a:lnTo>
                    <a:pt x="19155" y="3067"/>
                  </a:lnTo>
                  <a:lnTo>
                    <a:pt x="19192" y="2766"/>
                  </a:lnTo>
                  <a:lnTo>
                    <a:pt x="19211" y="2484"/>
                  </a:lnTo>
                  <a:lnTo>
                    <a:pt x="19211" y="2202"/>
                  </a:lnTo>
                  <a:lnTo>
                    <a:pt x="19192" y="1957"/>
                  </a:lnTo>
                  <a:lnTo>
                    <a:pt x="19136" y="1694"/>
                  </a:lnTo>
                  <a:lnTo>
                    <a:pt x="19042" y="1468"/>
                  </a:lnTo>
                  <a:lnTo>
                    <a:pt x="18948" y="1242"/>
                  </a:lnTo>
                  <a:lnTo>
                    <a:pt x="18816" y="1035"/>
                  </a:lnTo>
                  <a:lnTo>
                    <a:pt x="18665" y="847"/>
                  </a:lnTo>
                  <a:lnTo>
                    <a:pt x="18496" y="678"/>
                  </a:lnTo>
                  <a:lnTo>
                    <a:pt x="18289" y="527"/>
                  </a:lnTo>
                  <a:lnTo>
                    <a:pt x="18082" y="396"/>
                  </a:lnTo>
                  <a:lnTo>
                    <a:pt x="17838" y="264"/>
                  </a:lnTo>
                  <a:lnTo>
                    <a:pt x="17593" y="170"/>
                  </a:lnTo>
                  <a:lnTo>
                    <a:pt x="17311" y="95"/>
                  </a:lnTo>
                  <a:lnTo>
                    <a:pt x="17010" y="38"/>
                  </a:lnTo>
                  <a:lnTo>
                    <a:pt x="167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47"/>
            <p:cNvSpPr/>
            <p:nvPr/>
          </p:nvSpPr>
          <p:spPr>
            <a:xfrm>
              <a:off x="5281275" y="479975"/>
              <a:ext cx="123725" cy="123275"/>
            </a:xfrm>
            <a:custGeom>
              <a:avLst/>
              <a:gdLst/>
              <a:ahLst/>
              <a:cxnLst/>
              <a:rect l="l" t="t" r="r" b="b"/>
              <a:pathLst>
                <a:path w="4949" h="4931" extrusionOk="0">
                  <a:moveTo>
                    <a:pt x="2334" y="1"/>
                  </a:moveTo>
                  <a:lnTo>
                    <a:pt x="2070" y="20"/>
                  </a:lnTo>
                  <a:lnTo>
                    <a:pt x="1826" y="76"/>
                  </a:lnTo>
                  <a:lnTo>
                    <a:pt x="1600" y="151"/>
                  </a:lnTo>
                  <a:lnTo>
                    <a:pt x="1374" y="245"/>
                  </a:lnTo>
                  <a:lnTo>
                    <a:pt x="1167" y="377"/>
                  </a:lnTo>
                  <a:lnTo>
                    <a:pt x="960" y="509"/>
                  </a:lnTo>
                  <a:lnTo>
                    <a:pt x="791" y="659"/>
                  </a:lnTo>
                  <a:lnTo>
                    <a:pt x="621" y="829"/>
                  </a:lnTo>
                  <a:lnTo>
                    <a:pt x="471" y="1017"/>
                  </a:lnTo>
                  <a:lnTo>
                    <a:pt x="339" y="1224"/>
                  </a:lnTo>
                  <a:lnTo>
                    <a:pt x="226" y="1431"/>
                  </a:lnTo>
                  <a:lnTo>
                    <a:pt x="132" y="1656"/>
                  </a:lnTo>
                  <a:lnTo>
                    <a:pt x="76" y="1882"/>
                  </a:lnTo>
                  <a:lnTo>
                    <a:pt x="19" y="2108"/>
                  </a:lnTo>
                  <a:lnTo>
                    <a:pt x="0" y="2353"/>
                  </a:lnTo>
                  <a:lnTo>
                    <a:pt x="0" y="2616"/>
                  </a:lnTo>
                  <a:lnTo>
                    <a:pt x="38" y="2861"/>
                  </a:lnTo>
                  <a:lnTo>
                    <a:pt x="95" y="3105"/>
                  </a:lnTo>
                  <a:lnTo>
                    <a:pt x="170" y="3350"/>
                  </a:lnTo>
                  <a:lnTo>
                    <a:pt x="264" y="3576"/>
                  </a:lnTo>
                  <a:lnTo>
                    <a:pt x="377" y="3783"/>
                  </a:lnTo>
                  <a:lnTo>
                    <a:pt x="527" y="3971"/>
                  </a:lnTo>
                  <a:lnTo>
                    <a:pt x="678" y="4159"/>
                  </a:lnTo>
                  <a:lnTo>
                    <a:pt x="847" y="4328"/>
                  </a:lnTo>
                  <a:lnTo>
                    <a:pt x="1035" y="4460"/>
                  </a:lnTo>
                  <a:lnTo>
                    <a:pt x="1224" y="4592"/>
                  </a:lnTo>
                  <a:lnTo>
                    <a:pt x="1449" y="4705"/>
                  </a:lnTo>
                  <a:lnTo>
                    <a:pt x="1656" y="4799"/>
                  </a:lnTo>
                  <a:lnTo>
                    <a:pt x="1901" y="4874"/>
                  </a:lnTo>
                  <a:lnTo>
                    <a:pt x="2127" y="4912"/>
                  </a:lnTo>
                  <a:lnTo>
                    <a:pt x="2371" y="4930"/>
                  </a:lnTo>
                  <a:lnTo>
                    <a:pt x="2616" y="4930"/>
                  </a:lnTo>
                  <a:lnTo>
                    <a:pt x="2879" y="4893"/>
                  </a:lnTo>
                  <a:lnTo>
                    <a:pt x="3124" y="4855"/>
                  </a:lnTo>
                  <a:lnTo>
                    <a:pt x="3350" y="4780"/>
                  </a:lnTo>
                  <a:lnTo>
                    <a:pt x="3575" y="4667"/>
                  </a:lnTo>
                  <a:lnTo>
                    <a:pt x="3801" y="4554"/>
                  </a:lnTo>
                  <a:lnTo>
                    <a:pt x="3989" y="4422"/>
                  </a:lnTo>
                  <a:lnTo>
                    <a:pt x="4178" y="4272"/>
                  </a:lnTo>
                  <a:lnTo>
                    <a:pt x="4328" y="4084"/>
                  </a:lnTo>
                  <a:lnTo>
                    <a:pt x="4479" y="3914"/>
                  </a:lnTo>
                  <a:lnTo>
                    <a:pt x="4610" y="3707"/>
                  </a:lnTo>
                  <a:lnTo>
                    <a:pt x="4723" y="3500"/>
                  </a:lnTo>
                  <a:lnTo>
                    <a:pt x="4817" y="3275"/>
                  </a:lnTo>
                  <a:lnTo>
                    <a:pt x="4874" y="3049"/>
                  </a:lnTo>
                  <a:lnTo>
                    <a:pt x="4930" y="2804"/>
                  </a:lnTo>
                  <a:lnTo>
                    <a:pt x="4949" y="2560"/>
                  </a:lnTo>
                  <a:lnTo>
                    <a:pt x="4949" y="2315"/>
                  </a:lnTo>
                  <a:lnTo>
                    <a:pt x="4911" y="2070"/>
                  </a:lnTo>
                  <a:lnTo>
                    <a:pt x="4855" y="1826"/>
                  </a:lnTo>
                  <a:lnTo>
                    <a:pt x="4780" y="1581"/>
                  </a:lnTo>
                  <a:lnTo>
                    <a:pt x="4686" y="1355"/>
                  </a:lnTo>
                  <a:lnTo>
                    <a:pt x="4573" y="1148"/>
                  </a:lnTo>
                  <a:lnTo>
                    <a:pt x="4441" y="941"/>
                  </a:lnTo>
                  <a:lnTo>
                    <a:pt x="4272" y="772"/>
                  </a:lnTo>
                  <a:lnTo>
                    <a:pt x="4102" y="603"/>
                  </a:lnTo>
                  <a:lnTo>
                    <a:pt x="3914" y="452"/>
                  </a:lnTo>
                  <a:lnTo>
                    <a:pt x="3726" y="321"/>
                  </a:lnTo>
                  <a:lnTo>
                    <a:pt x="3519" y="208"/>
                  </a:lnTo>
                  <a:lnTo>
                    <a:pt x="3293" y="132"/>
                  </a:lnTo>
                  <a:lnTo>
                    <a:pt x="3067" y="57"/>
                  </a:lnTo>
                  <a:lnTo>
                    <a:pt x="2823" y="20"/>
                  </a:lnTo>
                  <a:lnTo>
                    <a:pt x="257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47"/>
            <p:cNvSpPr/>
            <p:nvPr/>
          </p:nvSpPr>
          <p:spPr>
            <a:xfrm>
              <a:off x="5329250" y="258425"/>
              <a:ext cx="72000" cy="72000"/>
            </a:xfrm>
            <a:custGeom>
              <a:avLst/>
              <a:gdLst/>
              <a:ahLst/>
              <a:cxnLst/>
              <a:rect l="l" t="t" r="r" b="b"/>
              <a:pathLst>
                <a:path w="2880" h="2880" extrusionOk="0">
                  <a:moveTo>
                    <a:pt x="1355" y="1"/>
                  </a:moveTo>
                  <a:lnTo>
                    <a:pt x="1205" y="19"/>
                  </a:lnTo>
                  <a:lnTo>
                    <a:pt x="1073" y="57"/>
                  </a:lnTo>
                  <a:lnTo>
                    <a:pt x="923" y="95"/>
                  </a:lnTo>
                  <a:lnTo>
                    <a:pt x="791" y="151"/>
                  </a:lnTo>
                  <a:lnTo>
                    <a:pt x="678" y="226"/>
                  </a:lnTo>
                  <a:lnTo>
                    <a:pt x="565" y="302"/>
                  </a:lnTo>
                  <a:lnTo>
                    <a:pt x="452" y="396"/>
                  </a:lnTo>
                  <a:lnTo>
                    <a:pt x="358" y="490"/>
                  </a:lnTo>
                  <a:lnTo>
                    <a:pt x="283" y="603"/>
                  </a:lnTo>
                  <a:lnTo>
                    <a:pt x="208" y="716"/>
                  </a:lnTo>
                  <a:lnTo>
                    <a:pt x="132" y="847"/>
                  </a:lnTo>
                  <a:lnTo>
                    <a:pt x="76" y="960"/>
                  </a:lnTo>
                  <a:lnTo>
                    <a:pt x="38" y="1111"/>
                  </a:lnTo>
                  <a:lnTo>
                    <a:pt x="20" y="1242"/>
                  </a:lnTo>
                  <a:lnTo>
                    <a:pt x="1" y="1374"/>
                  </a:lnTo>
                  <a:lnTo>
                    <a:pt x="1" y="1525"/>
                  </a:lnTo>
                  <a:lnTo>
                    <a:pt x="20" y="1675"/>
                  </a:lnTo>
                  <a:lnTo>
                    <a:pt x="57" y="1826"/>
                  </a:lnTo>
                  <a:lnTo>
                    <a:pt x="95" y="1957"/>
                  </a:lnTo>
                  <a:lnTo>
                    <a:pt x="151" y="2089"/>
                  </a:lnTo>
                  <a:lnTo>
                    <a:pt x="226" y="2202"/>
                  </a:lnTo>
                  <a:lnTo>
                    <a:pt x="302" y="2315"/>
                  </a:lnTo>
                  <a:lnTo>
                    <a:pt x="396" y="2428"/>
                  </a:lnTo>
                  <a:lnTo>
                    <a:pt x="490" y="2522"/>
                  </a:lnTo>
                  <a:lnTo>
                    <a:pt x="603" y="2616"/>
                  </a:lnTo>
                  <a:lnTo>
                    <a:pt x="716" y="2691"/>
                  </a:lnTo>
                  <a:lnTo>
                    <a:pt x="847" y="2748"/>
                  </a:lnTo>
                  <a:lnTo>
                    <a:pt x="979" y="2804"/>
                  </a:lnTo>
                  <a:lnTo>
                    <a:pt x="1111" y="2842"/>
                  </a:lnTo>
                  <a:lnTo>
                    <a:pt x="1243" y="2861"/>
                  </a:lnTo>
                  <a:lnTo>
                    <a:pt x="1393" y="2879"/>
                  </a:lnTo>
                  <a:lnTo>
                    <a:pt x="1525" y="2879"/>
                  </a:lnTo>
                  <a:lnTo>
                    <a:pt x="1675" y="2861"/>
                  </a:lnTo>
                  <a:lnTo>
                    <a:pt x="1826" y="2823"/>
                  </a:lnTo>
                  <a:lnTo>
                    <a:pt x="1958" y="2785"/>
                  </a:lnTo>
                  <a:lnTo>
                    <a:pt x="2089" y="2729"/>
                  </a:lnTo>
                  <a:lnTo>
                    <a:pt x="2202" y="2654"/>
                  </a:lnTo>
                  <a:lnTo>
                    <a:pt x="2334" y="2578"/>
                  </a:lnTo>
                  <a:lnTo>
                    <a:pt x="2428" y="2484"/>
                  </a:lnTo>
                  <a:lnTo>
                    <a:pt x="2522" y="2390"/>
                  </a:lnTo>
                  <a:lnTo>
                    <a:pt x="2616" y="2277"/>
                  </a:lnTo>
                  <a:lnTo>
                    <a:pt x="2691" y="2164"/>
                  </a:lnTo>
                  <a:lnTo>
                    <a:pt x="2748" y="2051"/>
                  </a:lnTo>
                  <a:lnTo>
                    <a:pt x="2804" y="1920"/>
                  </a:lnTo>
                  <a:lnTo>
                    <a:pt x="2842" y="1788"/>
                  </a:lnTo>
                  <a:lnTo>
                    <a:pt x="2861" y="1637"/>
                  </a:lnTo>
                  <a:lnTo>
                    <a:pt x="2879" y="1506"/>
                  </a:lnTo>
                  <a:lnTo>
                    <a:pt x="2879" y="1355"/>
                  </a:lnTo>
                  <a:lnTo>
                    <a:pt x="2861" y="1205"/>
                  </a:lnTo>
                  <a:lnTo>
                    <a:pt x="2842" y="1073"/>
                  </a:lnTo>
                  <a:lnTo>
                    <a:pt x="2785" y="922"/>
                  </a:lnTo>
                  <a:lnTo>
                    <a:pt x="2729" y="791"/>
                  </a:lnTo>
                  <a:lnTo>
                    <a:pt x="2654" y="678"/>
                  </a:lnTo>
                  <a:lnTo>
                    <a:pt x="2578" y="565"/>
                  </a:lnTo>
                  <a:lnTo>
                    <a:pt x="2484" y="452"/>
                  </a:lnTo>
                  <a:lnTo>
                    <a:pt x="2390" y="358"/>
                  </a:lnTo>
                  <a:lnTo>
                    <a:pt x="2277" y="264"/>
                  </a:lnTo>
                  <a:lnTo>
                    <a:pt x="2164" y="189"/>
                  </a:lnTo>
                  <a:lnTo>
                    <a:pt x="2052" y="132"/>
                  </a:lnTo>
                  <a:lnTo>
                    <a:pt x="1920" y="76"/>
                  </a:lnTo>
                  <a:lnTo>
                    <a:pt x="1788" y="38"/>
                  </a:lnTo>
                  <a:lnTo>
                    <a:pt x="1638" y="19"/>
                  </a:lnTo>
                  <a:lnTo>
                    <a:pt x="15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47"/>
            <p:cNvSpPr/>
            <p:nvPr/>
          </p:nvSpPr>
          <p:spPr>
            <a:xfrm>
              <a:off x="5083700" y="619675"/>
              <a:ext cx="72475" cy="72950"/>
            </a:xfrm>
            <a:custGeom>
              <a:avLst/>
              <a:gdLst/>
              <a:ahLst/>
              <a:cxnLst/>
              <a:rect l="l" t="t" r="r" b="b"/>
              <a:pathLst>
                <a:path w="2899" h="2918" extrusionOk="0">
                  <a:moveTo>
                    <a:pt x="1506" y="1"/>
                  </a:moveTo>
                  <a:lnTo>
                    <a:pt x="1374" y="20"/>
                  </a:lnTo>
                  <a:lnTo>
                    <a:pt x="1224" y="20"/>
                  </a:lnTo>
                  <a:lnTo>
                    <a:pt x="1073" y="57"/>
                  </a:lnTo>
                  <a:lnTo>
                    <a:pt x="942" y="95"/>
                  </a:lnTo>
                  <a:lnTo>
                    <a:pt x="810" y="170"/>
                  </a:lnTo>
                  <a:lnTo>
                    <a:pt x="678" y="227"/>
                  </a:lnTo>
                  <a:lnTo>
                    <a:pt x="565" y="321"/>
                  </a:lnTo>
                  <a:lnTo>
                    <a:pt x="453" y="396"/>
                  </a:lnTo>
                  <a:lnTo>
                    <a:pt x="358" y="509"/>
                  </a:lnTo>
                  <a:lnTo>
                    <a:pt x="283" y="622"/>
                  </a:lnTo>
                  <a:lnTo>
                    <a:pt x="189" y="735"/>
                  </a:lnTo>
                  <a:lnTo>
                    <a:pt x="133" y="848"/>
                  </a:lnTo>
                  <a:lnTo>
                    <a:pt x="76" y="979"/>
                  </a:lnTo>
                  <a:lnTo>
                    <a:pt x="39" y="1111"/>
                  </a:lnTo>
                  <a:lnTo>
                    <a:pt x="20" y="1262"/>
                  </a:lnTo>
                  <a:lnTo>
                    <a:pt x="1" y="1393"/>
                  </a:lnTo>
                  <a:lnTo>
                    <a:pt x="1" y="1544"/>
                  </a:lnTo>
                  <a:lnTo>
                    <a:pt x="20" y="1694"/>
                  </a:lnTo>
                  <a:lnTo>
                    <a:pt x="57" y="1845"/>
                  </a:lnTo>
                  <a:lnTo>
                    <a:pt x="95" y="1977"/>
                  </a:lnTo>
                  <a:lnTo>
                    <a:pt x="151" y="2108"/>
                  </a:lnTo>
                  <a:lnTo>
                    <a:pt x="227" y="2240"/>
                  </a:lnTo>
                  <a:lnTo>
                    <a:pt x="302" y="2353"/>
                  </a:lnTo>
                  <a:lnTo>
                    <a:pt x="396" y="2466"/>
                  </a:lnTo>
                  <a:lnTo>
                    <a:pt x="490" y="2560"/>
                  </a:lnTo>
                  <a:lnTo>
                    <a:pt x="603" y="2635"/>
                  </a:lnTo>
                  <a:lnTo>
                    <a:pt x="716" y="2710"/>
                  </a:lnTo>
                  <a:lnTo>
                    <a:pt x="848" y="2786"/>
                  </a:lnTo>
                  <a:lnTo>
                    <a:pt x="979" y="2842"/>
                  </a:lnTo>
                  <a:lnTo>
                    <a:pt x="1111" y="2880"/>
                  </a:lnTo>
                  <a:lnTo>
                    <a:pt x="1243" y="2899"/>
                  </a:lnTo>
                  <a:lnTo>
                    <a:pt x="1393" y="2917"/>
                  </a:lnTo>
                  <a:lnTo>
                    <a:pt x="1544" y="2917"/>
                  </a:lnTo>
                  <a:lnTo>
                    <a:pt x="1694" y="2899"/>
                  </a:lnTo>
                  <a:lnTo>
                    <a:pt x="1826" y="2861"/>
                  </a:lnTo>
                  <a:lnTo>
                    <a:pt x="1977" y="2823"/>
                  </a:lnTo>
                  <a:lnTo>
                    <a:pt x="2108" y="2767"/>
                  </a:lnTo>
                  <a:lnTo>
                    <a:pt x="2221" y="2692"/>
                  </a:lnTo>
                  <a:lnTo>
                    <a:pt x="2334" y="2616"/>
                  </a:lnTo>
                  <a:lnTo>
                    <a:pt x="2447" y="2522"/>
                  </a:lnTo>
                  <a:lnTo>
                    <a:pt x="2541" y="2409"/>
                  </a:lnTo>
                  <a:lnTo>
                    <a:pt x="2635" y="2315"/>
                  </a:lnTo>
                  <a:lnTo>
                    <a:pt x="2710" y="2184"/>
                  </a:lnTo>
                  <a:lnTo>
                    <a:pt x="2767" y="2071"/>
                  </a:lnTo>
                  <a:lnTo>
                    <a:pt x="2823" y="1939"/>
                  </a:lnTo>
                  <a:lnTo>
                    <a:pt x="2861" y="1807"/>
                  </a:lnTo>
                  <a:lnTo>
                    <a:pt x="2899" y="1657"/>
                  </a:lnTo>
                  <a:lnTo>
                    <a:pt x="2899" y="1525"/>
                  </a:lnTo>
                  <a:lnTo>
                    <a:pt x="2899" y="1375"/>
                  </a:lnTo>
                  <a:lnTo>
                    <a:pt x="2880" y="1224"/>
                  </a:lnTo>
                  <a:lnTo>
                    <a:pt x="2861" y="1073"/>
                  </a:lnTo>
                  <a:lnTo>
                    <a:pt x="2804" y="942"/>
                  </a:lnTo>
                  <a:lnTo>
                    <a:pt x="2748" y="810"/>
                  </a:lnTo>
                  <a:lnTo>
                    <a:pt x="2692" y="678"/>
                  </a:lnTo>
                  <a:lnTo>
                    <a:pt x="2597" y="565"/>
                  </a:lnTo>
                  <a:lnTo>
                    <a:pt x="2503" y="471"/>
                  </a:lnTo>
                  <a:lnTo>
                    <a:pt x="2409" y="377"/>
                  </a:lnTo>
                  <a:lnTo>
                    <a:pt x="2296" y="283"/>
                  </a:lnTo>
                  <a:lnTo>
                    <a:pt x="2184" y="208"/>
                  </a:lnTo>
                  <a:lnTo>
                    <a:pt x="2052" y="133"/>
                  </a:lnTo>
                  <a:lnTo>
                    <a:pt x="1939" y="95"/>
                  </a:lnTo>
                  <a:lnTo>
                    <a:pt x="1788" y="57"/>
                  </a:lnTo>
                  <a:lnTo>
                    <a:pt x="1657" y="20"/>
                  </a:lnTo>
                  <a:lnTo>
                    <a:pt x="15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47"/>
            <p:cNvSpPr/>
            <p:nvPr/>
          </p:nvSpPr>
          <p:spPr>
            <a:xfrm>
              <a:off x="5526825" y="506325"/>
              <a:ext cx="72450" cy="72450"/>
            </a:xfrm>
            <a:custGeom>
              <a:avLst/>
              <a:gdLst/>
              <a:ahLst/>
              <a:cxnLst/>
              <a:rect l="l" t="t" r="r" b="b"/>
              <a:pathLst>
                <a:path w="2898" h="2898" extrusionOk="0">
                  <a:moveTo>
                    <a:pt x="1355" y="0"/>
                  </a:moveTo>
                  <a:lnTo>
                    <a:pt x="1204" y="19"/>
                  </a:lnTo>
                  <a:lnTo>
                    <a:pt x="1073" y="38"/>
                  </a:lnTo>
                  <a:lnTo>
                    <a:pt x="922" y="94"/>
                  </a:lnTo>
                  <a:lnTo>
                    <a:pt x="790" y="151"/>
                  </a:lnTo>
                  <a:lnTo>
                    <a:pt x="678" y="207"/>
                  </a:lnTo>
                  <a:lnTo>
                    <a:pt x="565" y="301"/>
                  </a:lnTo>
                  <a:lnTo>
                    <a:pt x="452" y="396"/>
                  </a:lnTo>
                  <a:lnTo>
                    <a:pt x="358" y="490"/>
                  </a:lnTo>
                  <a:lnTo>
                    <a:pt x="264" y="602"/>
                  </a:lnTo>
                  <a:lnTo>
                    <a:pt x="188" y="715"/>
                  </a:lnTo>
                  <a:lnTo>
                    <a:pt x="132" y="828"/>
                  </a:lnTo>
                  <a:lnTo>
                    <a:pt x="75" y="960"/>
                  </a:lnTo>
                  <a:lnTo>
                    <a:pt x="38" y="1111"/>
                  </a:lnTo>
                  <a:lnTo>
                    <a:pt x="0" y="1242"/>
                  </a:lnTo>
                  <a:lnTo>
                    <a:pt x="0" y="1393"/>
                  </a:lnTo>
                  <a:lnTo>
                    <a:pt x="0" y="1524"/>
                  </a:lnTo>
                  <a:lnTo>
                    <a:pt x="19" y="1675"/>
                  </a:lnTo>
                  <a:lnTo>
                    <a:pt x="38" y="1826"/>
                  </a:lnTo>
                  <a:lnTo>
                    <a:pt x="94" y="1957"/>
                  </a:lnTo>
                  <a:lnTo>
                    <a:pt x="151" y="2089"/>
                  </a:lnTo>
                  <a:lnTo>
                    <a:pt x="226" y="2221"/>
                  </a:lnTo>
                  <a:lnTo>
                    <a:pt x="301" y="2334"/>
                  </a:lnTo>
                  <a:lnTo>
                    <a:pt x="395" y="2446"/>
                  </a:lnTo>
                  <a:lnTo>
                    <a:pt x="489" y="2540"/>
                  </a:lnTo>
                  <a:lnTo>
                    <a:pt x="602" y="2616"/>
                  </a:lnTo>
                  <a:lnTo>
                    <a:pt x="715" y="2691"/>
                  </a:lnTo>
                  <a:lnTo>
                    <a:pt x="847" y="2766"/>
                  </a:lnTo>
                  <a:lnTo>
                    <a:pt x="979" y="2823"/>
                  </a:lnTo>
                  <a:lnTo>
                    <a:pt x="1110" y="2860"/>
                  </a:lnTo>
                  <a:lnTo>
                    <a:pt x="1242" y="2879"/>
                  </a:lnTo>
                  <a:lnTo>
                    <a:pt x="1393" y="2898"/>
                  </a:lnTo>
                  <a:lnTo>
                    <a:pt x="1524" y="2898"/>
                  </a:lnTo>
                  <a:lnTo>
                    <a:pt x="1675" y="2879"/>
                  </a:lnTo>
                  <a:lnTo>
                    <a:pt x="1825" y="2842"/>
                  </a:lnTo>
                  <a:lnTo>
                    <a:pt x="1957" y="2804"/>
                  </a:lnTo>
                  <a:lnTo>
                    <a:pt x="2089" y="2747"/>
                  </a:lnTo>
                  <a:lnTo>
                    <a:pt x="2220" y="2672"/>
                  </a:lnTo>
                  <a:lnTo>
                    <a:pt x="2333" y="2597"/>
                  </a:lnTo>
                  <a:lnTo>
                    <a:pt x="2446" y="2503"/>
                  </a:lnTo>
                  <a:lnTo>
                    <a:pt x="2540" y="2409"/>
                  </a:lnTo>
                  <a:lnTo>
                    <a:pt x="2634" y="2296"/>
                  </a:lnTo>
                  <a:lnTo>
                    <a:pt x="2710" y="2183"/>
                  </a:lnTo>
                  <a:lnTo>
                    <a:pt x="2766" y="2051"/>
                  </a:lnTo>
                  <a:lnTo>
                    <a:pt x="2823" y="1920"/>
                  </a:lnTo>
                  <a:lnTo>
                    <a:pt x="2860" y="1788"/>
                  </a:lnTo>
                  <a:lnTo>
                    <a:pt x="2879" y="1656"/>
                  </a:lnTo>
                  <a:lnTo>
                    <a:pt x="2898" y="1506"/>
                  </a:lnTo>
                  <a:lnTo>
                    <a:pt x="2898" y="1355"/>
                  </a:lnTo>
                  <a:lnTo>
                    <a:pt x="2879" y="1205"/>
                  </a:lnTo>
                  <a:lnTo>
                    <a:pt x="2841" y="1073"/>
                  </a:lnTo>
                  <a:lnTo>
                    <a:pt x="2804" y="922"/>
                  </a:lnTo>
                  <a:lnTo>
                    <a:pt x="2747" y="791"/>
                  </a:lnTo>
                  <a:lnTo>
                    <a:pt x="2672" y="678"/>
                  </a:lnTo>
                  <a:lnTo>
                    <a:pt x="2597" y="565"/>
                  </a:lnTo>
                  <a:lnTo>
                    <a:pt x="2503" y="452"/>
                  </a:lnTo>
                  <a:lnTo>
                    <a:pt x="2409" y="358"/>
                  </a:lnTo>
                  <a:lnTo>
                    <a:pt x="2296" y="264"/>
                  </a:lnTo>
                  <a:lnTo>
                    <a:pt x="2183" y="189"/>
                  </a:lnTo>
                  <a:lnTo>
                    <a:pt x="2051" y="132"/>
                  </a:lnTo>
                  <a:lnTo>
                    <a:pt x="1919" y="76"/>
                  </a:lnTo>
                  <a:lnTo>
                    <a:pt x="1788" y="38"/>
                  </a:lnTo>
                  <a:lnTo>
                    <a:pt x="16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47"/>
          <p:cNvGrpSpPr/>
          <p:nvPr/>
        </p:nvGrpSpPr>
        <p:grpSpPr>
          <a:xfrm>
            <a:off x="8532988" y="207363"/>
            <a:ext cx="356575" cy="789325"/>
            <a:chOff x="2893925" y="3549875"/>
            <a:chExt cx="356575" cy="789325"/>
          </a:xfrm>
        </p:grpSpPr>
        <p:sp>
          <p:nvSpPr>
            <p:cNvPr id="9044" name="Google Shape;9044;p47"/>
            <p:cNvSpPr/>
            <p:nvPr/>
          </p:nvSpPr>
          <p:spPr>
            <a:xfrm>
              <a:off x="2933900" y="3773775"/>
              <a:ext cx="316600" cy="565425"/>
            </a:xfrm>
            <a:custGeom>
              <a:avLst/>
              <a:gdLst/>
              <a:ahLst/>
              <a:cxnLst/>
              <a:rect l="l" t="t" r="r" b="b"/>
              <a:pathLst>
                <a:path w="12664" h="22617" extrusionOk="0">
                  <a:moveTo>
                    <a:pt x="6830" y="0"/>
                  </a:moveTo>
                  <a:lnTo>
                    <a:pt x="6341" y="57"/>
                  </a:lnTo>
                  <a:lnTo>
                    <a:pt x="5739" y="151"/>
                  </a:lnTo>
                  <a:lnTo>
                    <a:pt x="5081" y="320"/>
                  </a:lnTo>
                  <a:lnTo>
                    <a:pt x="4347" y="508"/>
                  </a:lnTo>
                  <a:lnTo>
                    <a:pt x="3575" y="753"/>
                  </a:lnTo>
                  <a:lnTo>
                    <a:pt x="2804" y="1035"/>
                  </a:lnTo>
                  <a:lnTo>
                    <a:pt x="2108" y="1317"/>
                  </a:lnTo>
                  <a:lnTo>
                    <a:pt x="1487" y="1600"/>
                  </a:lnTo>
                  <a:lnTo>
                    <a:pt x="960" y="1882"/>
                  </a:lnTo>
                  <a:lnTo>
                    <a:pt x="527" y="2127"/>
                  </a:lnTo>
                  <a:lnTo>
                    <a:pt x="358" y="2258"/>
                  </a:lnTo>
                  <a:lnTo>
                    <a:pt x="207" y="2371"/>
                  </a:lnTo>
                  <a:lnTo>
                    <a:pt x="113" y="2484"/>
                  </a:lnTo>
                  <a:lnTo>
                    <a:pt x="38" y="2578"/>
                  </a:lnTo>
                  <a:lnTo>
                    <a:pt x="0" y="2672"/>
                  </a:lnTo>
                  <a:lnTo>
                    <a:pt x="0" y="2747"/>
                  </a:lnTo>
                  <a:lnTo>
                    <a:pt x="395" y="3914"/>
                  </a:lnTo>
                  <a:lnTo>
                    <a:pt x="433" y="4008"/>
                  </a:lnTo>
                  <a:lnTo>
                    <a:pt x="490" y="4083"/>
                  </a:lnTo>
                  <a:lnTo>
                    <a:pt x="546" y="4159"/>
                  </a:lnTo>
                  <a:lnTo>
                    <a:pt x="621" y="4215"/>
                  </a:lnTo>
                  <a:lnTo>
                    <a:pt x="697" y="4272"/>
                  </a:lnTo>
                  <a:lnTo>
                    <a:pt x="791" y="4309"/>
                  </a:lnTo>
                  <a:lnTo>
                    <a:pt x="885" y="4328"/>
                  </a:lnTo>
                  <a:lnTo>
                    <a:pt x="979" y="4347"/>
                  </a:lnTo>
                  <a:lnTo>
                    <a:pt x="1468" y="4347"/>
                  </a:lnTo>
                  <a:lnTo>
                    <a:pt x="1769" y="4328"/>
                  </a:lnTo>
                  <a:lnTo>
                    <a:pt x="2108" y="4309"/>
                  </a:lnTo>
                  <a:lnTo>
                    <a:pt x="2559" y="5645"/>
                  </a:lnTo>
                  <a:lnTo>
                    <a:pt x="7752" y="20905"/>
                  </a:lnTo>
                  <a:lnTo>
                    <a:pt x="7828" y="21130"/>
                  </a:lnTo>
                  <a:lnTo>
                    <a:pt x="7941" y="21356"/>
                  </a:lnTo>
                  <a:lnTo>
                    <a:pt x="8072" y="21563"/>
                  </a:lnTo>
                  <a:lnTo>
                    <a:pt x="8223" y="21751"/>
                  </a:lnTo>
                  <a:lnTo>
                    <a:pt x="8392" y="21921"/>
                  </a:lnTo>
                  <a:lnTo>
                    <a:pt x="8561" y="22071"/>
                  </a:lnTo>
                  <a:lnTo>
                    <a:pt x="8750" y="22203"/>
                  </a:lnTo>
                  <a:lnTo>
                    <a:pt x="8957" y="22335"/>
                  </a:lnTo>
                  <a:lnTo>
                    <a:pt x="9164" y="22429"/>
                  </a:lnTo>
                  <a:lnTo>
                    <a:pt x="9389" y="22504"/>
                  </a:lnTo>
                  <a:lnTo>
                    <a:pt x="9615" y="22560"/>
                  </a:lnTo>
                  <a:lnTo>
                    <a:pt x="9860" y="22598"/>
                  </a:lnTo>
                  <a:lnTo>
                    <a:pt x="10085" y="22617"/>
                  </a:lnTo>
                  <a:lnTo>
                    <a:pt x="10330" y="22617"/>
                  </a:lnTo>
                  <a:lnTo>
                    <a:pt x="10575" y="22579"/>
                  </a:lnTo>
                  <a:lnTo>
                    <a:pt x="10819" y="22523"/>
                  </a:lnTo>
                  <a:lnTo>
                    <a:pt x="10951" y="22485"/>
                  </a:lnTo>
                  <a:lnTo>
                    <a:pt x="11177" y="22391"/>
                  </a:lnTo>
                  <a:lnTo>
                    <a:pt x="11403" y="22278"/>
                  </a:lnTo>
                  <a:lnTo>
                    <a:pt x="11610" y="22128"/>
                  </a:lnTo>
                  <a:lnTo>
                    <a:pt x="11817" y="21977"/>
                  </a:lnTo>
                  <a:lnTo>
                    <a:pt x="11986" y="21808"/>
                  </a:lnTo>
                  <a:lnTo>
                    <a:pt x="12136" y="21620"/>
                  </a:lnTo>
                  <a:lnTo>
                    <a:pt x="12268" y="21431"/>
                  </a:lnTo>
                  <a:lnTo>
                    <a:pt x="12400" y="21206"/>
                  </a:lnTo>
                  <a:lnTo>
                    <a:pt x="12494" y="20999"/>
                  </a:lnTo>
                  <a:lnTo>
                    <a:pt x="12569" y="20754"/>
                  </a:lnTo>
                  <a:lnTo>
                    <a:pt x="12626" y="20528"/>
                  </a:lnTo>
                  <a:lnTo>
                    <a:pt x="12644" y="20284"/>
                  </a:lnTo>
                  <a:lnTo>
                    <a:pt x="12663" y="20039"/>
                  </a:lnTo>
                  <a:lnTo>
                    <a:pt x="12644" y="19776"/>
                  </a:lnTo>
                  <a:lnTo>
                    <a:pt x="12588" y="19531"/>
                  </a:lnTo>
                  <a:lnTo>
                    <a:pt x="12513" y="19286"/>
                  </a:lnTo>
                  <a:lnTo>
                    <a:pt x="7075" y="3237"/>
                  </a:lnTo>
                  <a:lnTo>
                    <a:pt x="6906" y="2729"/>
                  </a:lnTo>
                  <a:lnTo>
                    <a:pt x="7432" y="2409"/>
                  </a:lnTo>
                  <a:lnTo>
                    <a:pt x="7809" y="2164"/>
                  </a:lnTo>
                  <a:lnTo>
                    <a:pt x="7884" y="2089"/>
                  </a:lnTo>
                  <a:lnTo>
                    <a:pt x="7959" y="2014"/>
                  </a:lnTo>
                  <a:lnTo>
                    <a:pt x="8016" y="1920"/>
                  </a:lnTo>
                  <a:lnTo>
                    <a:pt x="8053" y="1825"/>
                  </a:lnTo>
                  <a:lnTo>
                    <a:pt x="8072" y="1731"/>
                  </a:lnTo>
                  <a:lnTo>
                    <a:pt x="8072" y="1637"/>
                  </a:lnTo>
                  <a:lnTo>
                    <a:pt x="8072" y="1524"/>
                  </a:lnTo>
                  <a:lnTo>
                    <a:pt x="8035" y="1430"/>
                  </a:lnTo>
                  <a:lnTo>
                    <a:pt x="7621" y="189"/>
                  </a:lnTo>
                  <a:lnTo>
                    <a:pt x="7583" y="113"/>
                  </a:lnTo>
                  <a:lnTo>
                    <a:pt x="7489" y="76"/>
                  </a:lnTo>
                  <a:lnTo>
                    <a:pt x="7376" y="38"/>
                  </a:lnTo>
                  <a:lnTo>
                    <a:pt x="722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47"/>
            <p:cNvSpPr/>
            <p:nvPr/>
          </p:nvSpPr>
          <p:spPr>
            <a:xfrm>
              <a:off x="2986575" y="3841975"/>
              <a:ext cx="124200" cy="72950"/>
            </a:xfrm>
            <a:custGeom>
              <a:avLst/>
              <a:gdLst/>
              <a:ahLst/>
              <a:cxnLst/>
              <a:rect l="l" t="t" r="r" b="b"/>
              <a:pathLst>
                <a:path w="4968" h="2918" extrusionOk="0">
                  <a:moveTo>
                    <a:pt x="4799" y="1"/>
                  </a:moveTo>
                  <a:lnTo>
                    <a:pt x="4328" y="245"/>
                  </a:lnTo>
                  <a:lnTo>
                    <a:pt x="3877" y="471"/>
                  </a:lnTo>
                  <a:lnTo>
                    <a:pt x="3425" y="659"/>
                  </a:lnTo>
                  <a:lnTo>
                    <a:pt x="2992" y="847"/>
                  </a:lnTo>
                  <a:lnTo>
                    <a:pt x="2578" y="979"/>
                  </a:lnTo>
                  <a:lnTo>
                    <a:pt x="2183" y="1111"/>
                  </a:lnTo>
                  <a:lnTo>
                    <a:pt x="1468" y="1318"/>
                  </a:lnTo>
                  <a:lnTo>
                    <a:pt x="866" y="1449"/>
                  </a:lnTo>
                  <a:lnTo>
                    <a:pt x="396" y="1525"/>
                  </a:lnTo>
                  <a:lnTo>
                    <a:pt x="1" y="1581"/>
                  </a:lnTo>
                  <a:lnTo>
                    <a:pt x="452" y="2917"/>
                  </a:lnTo>
                  <a:lnTo>
                    <a:pt x="1054" y="2691"/>
                  </a:lnTo>
                  <a:lnTo>
                    <a:pt x="1713" y="2428"/>
                  </a:lnTo>
                  <a:lnTo>
                    <a:pt x="2390" y="2108"/>
                  </a:lnTo>
                  <a:lnTo>
                    <a:pt x="3049" y="1788"/>
                  </a:lnTo>
                  <a:lnTo>
                    <a:pt x="3689" y="1449"/>
                  </a:lnTo>
                  <a:lnTo>
                    <a:pt x="4234" y="1111"/>
                  </a:lnTo>
                  <a:lnTo>
                    <a:pt x="4460" y="960"/>
                  </a:lnTo>
                  <a:lnTo>
                    <a:pt x="4667" y="791"/>
                  </a:lnTo>
                  <a:lnTo>
                    <a:pt x="4836" y="659"/>
                  </a:lnTo>
                  <a:lnTo>
                    <a:pt x="4968" y="509"/>
                  </a:lnTo>
                  <a:lnTo>
                    <a:pt x="4799"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47"/>
            <p:cNvSpPr/>
            <p:nvPr/>
          </p:nvSpPr>
          <p:spPr>
            <a:xfrm>
              <a:off x="2986575" y="3841975"/>
              <a:ext cx="124200" cy="72950"/>
            </a:xfrm>
            <a:custGeom>
              <a:avLst/>
              <a:gdLst/>
              <a:ahLst/>
              <a:cxnLst/>
              <a:rect l="l" t="t" r="r" b="b"/>
              <a:pathLst>
                <a:path w="4968" h="2918" fill="none" extrusionOk="0">
                  <a:moveTo>
                    <a:pt x="4799" y="1"/>
                  </a:moveTo>
                  <a:lnTo>
                    <a:pt x="4799" y="1"/>
                  </a:lnTo>
                  <a:lnTo>
                    <a:pt x="4328" y="245"/>
                  </a:lnTo>
                  <a:lnTo>
                    <a:pt x="3877" y="471"/>
                  </a:lnTo>
                  <a:lnTo>
                    <a:pt x="3425" y="659"/>
                  </a:lnTo>
                  <a:lnTo>
                    <a:pt x="2992" y="847"/>
                  </a:lnTo>
                  <a:lnTo>
                    <a:pt x="2578" y="979"/>
                  </a:lnTo>
                  <a:lnTo>
                    <a:pt x="2183" y="1111"/>
                  </a:lnTo>
                  <a:lnTo>
                    <a:pt x="1468" y="1318"/>
                  </a:lnTo>
                  <a:lnTo>
                    <a:pt x="866" y="1449"/>
                  </a:lnTo>
                  <a:lnTo>
                    <a:pt x="396" y="1525"/>
                  </a:lnTo>
                  <a:lnTo>
                    <a:pt x="1" y="1581"/>
                  </a:lnTo>
                  <a:lnTo>
                    <a:pt x="452" y="2917"/>
                  </a:lnTo>
                  <a:lnTo>
                    <a:pt x="452" y="2917"/>
                  </a:lnTo>
                  <a:lnTo>
                    <a:pt x="1054" y="2691"/>
                  </a:lnTo>
                  <a:lnTo>
                    <a:pt x="1713" y="2428"/>
                  </a:lnTo>
                  <a:lnTo>
                    <a:pt x="2390" y="2108"/>
                  </a:lnTo>
                  <a:lnTo>
                    <a:pt x="3049" y="1788"/>
                  </a:lnTo>
                  <a:lnTo>
                    <a:pt x="3689" y="1449"/>
                  </a:lnTo>
                  <a:lnTo>
                    <a:pt x="4234" y="1111"/>
                  </a:lnTo>
                  <a:lnTo>
                    <a:pt x="4460" y="960"/>
                  </a:lnTo>
                  <a:lnTo>
                    <a:pt x="4667" y="791"/>
                  </a:lnTo>
                  <a:lnTo>
                    <a:pt x="4836" y="659"/>
                  </a:lnTo>
                  <a:lnTo>
                    <a:pt x="4968" y="509"/>
                  </a:lnTo>
                  <a:lnTo>
                    <a:pt x="4799" y="1"/>
                  </a:lnTo>
                  <a:lnTo>
                    <a:pt x="47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47"/>
            <p:cNvSpPr/>
            <p:nvPr/>
          </p:nvSpPr>
          <p:spPr>
            <a:xfrm>
              <a:off x="3053375" y="3989200"/>
              <a:ext cx="173125" cy="318025"/>
            </a:xfrm>
            <a:custGeom>
              <a:avLst/>
              <a:gdLst/>
              <a:ahLst/>
              <a:cxnLst/>
              <a:rect l="l" t="t" r="r" b="b"/>
              <a:pathLst>
                <a:path w="6925" h="12721" extrusionOk="0">
                  <a:moveTo>
                    <a:pt x="2842" y="1"/>
                  </a:moveTo>
                  <a:lnTo>
                    <a:pt x="2390" y="39"/>
                  </a:lnTo>
                  <a:lnTo>
                    <a:pt x="1957" y="114"/>
                  </a:lnTo>
                  <a:lnTo>
                    <a:pt x="1543" y="227"/>
                  </a:lnTo>
                  <a:lnTo>
                    <a:pt x="1148" y="396"/>
                  </a:lnTo>
                  <a:lnTo>
                    <a:pt x="753" y="584"/>
                  </a:lnTo>
                  <a:lnTo>
                    <a:pt x="377" y="829"/>
                  </a:lnTo>
                  <a:lnTo>
                    <a:pt x="0" y="1111"/>
                  </a:lnTo>
                  <a:lnTo>
                    <a:pt x="3557" y="11535"/>
                  </a:lnTo>
                  <a:lnTo>
                    <a:pt x="3613" y="11704"/>
                  </a:lnTo>
                  <a:lnTo>
                    <a:pt x="3688" y="11855"/>
                  </a:lnTo>
                  <a:lnTo>
                    <a:pt x="3782" y="12005"/>
                  </a:lnTo>
                  <a:lnTo>
                    <a:pt x="3895" y="12137"/>
                  </a:lnTo>
                  <a:lnTo>
                    <a:pt x="4008" y="12250"/>
                  </a:lnTo>
                  <a:lnTo>
                    <a:pt x="4140" y="12363"/>
                  </a:lnTo>
                  <a:lnTo>
                    <a:pt x="4290" y="12457"/>
                  </a:lnTo>
                  <a:lnTo>
                    <a:pt x="4422" y="12532"/>
                  </a:lnTo>
                  <a:lnTo>
                    <a:pt x="4573" y="12607"/>
                  </a:lnTo>
                  <a:lnTo>
                    <a:pt x="4742" y="12664"/>
                  </a:lnTo>
                  <a:lnTo>
                    <a:pt x="4911" y="12702"/>
                  </a:lnTo>
                  <a:lnTo>
                    <a:pt x="5062" y="12720"/>
                  </a:lnTo>
                  <a:lnTo>
                    <a:pt x="5250" y="12720"/>
                  </a:lnTo>
                  <a:lnTo>
                    <a:pt x="5419" y="12702"/>
                  </a:lnTo>
                  <a:lnTo>
                    <a:pt x="5589" y="12683"/>
                  </a:lnTo>
                  <a:lnTo>
                    <a:pt x="5758" y="12626"/>
                  </a:lnTo>
                  <a:lnTo>
                    <a:pt x="5927" y="12570"/>
                  </a:lnTo>
                  <a:lnTo>
                    <a:pt x="6078" y="12476"/>
                  </a:lnTo>
                  <a:lnTo>
                    <a:pt x="6210" y="12382"/>
                  </a:lnTo>
                  <a:lnTo>
                    <a:pt x="6341" y="12288"/>
                  </a:lnTo>
                  <a:lnTo>
                    <a:pt x="6473" y="12156"/>
                  </a:lnTo>
                  <a:lnTo>
                    <a:pt x="6586" y="12024"/>
                  </a:lnTo>
                  <a:lnTo>
                    <a:pt x="6680" y="11892"/>
                  </a:lnTo>
                  <a:lnTo>
                    <a:pt x="6755" y="11742"/>
                  </a:lnTo>
                  <a:lnTo>
                    <a:pt x="6812" y="11591"/>
                  </a:lnTo>
                  <a:lnTo>
                    <a:pt x="6868" y="11441"/>
                  </a:lnTo>
                  <a:lnTo>
                    <a:pt x="6906" y="11272"/>
                  </a:lnTo>
                  <a:lnTo>
                    <a:pt x="6925" y="11102"/>
                  </a:lnTo>
                  <a:lnTo>
                    <a:pt x="6925" y="10933"/>
                  </a:lnTo>
                  <a:lnTo>
                    <a:pt x="6925" y="10764"/>
                  </a:lnTo>
                  <a:lnTo>
                    <a:pt x="6887" y="10594"/>
                  </a:lnTo>
                  <a:lnTo>
                    <a:pt x="6849" y="10425"/>
                  </a:lnTo>
                  <a:lnTo>
                    <a:pt x="32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47"/>
            <p:cNvSpPr/>
            <p:nvPr/>
          </p:nvSpPr>
          <p:spPr>
            <a:xfrm>
              <a:off x="3127700" y="4162325"/>
              <a:ext cx="37175" cy="37175"/>
            </a:xfrm>
            <a:custGeom>
              <a:avLst/>
              <a:gdLst/>
              <a:ahLst/>
              <a:cxnLst/>
              <a:rect l="l" t="t" r="r" b="b"/>
              <a:pathLst>
                <a:path w="1487" h="1487" extrusionOk="0">
                  <a:moveTo>
                    <a:pt x="678" y="0"/>
                  </a:moveTo>
                  <a:lnTo>
                    <a:pt x="546" y="38"/>
                  </a:lnTo>
                  <a:lnTo>
                    <a:pt x="395" y="94"/>
                  </a:lnTo>
                  <a:lnTo>
                    <a:pt x="264" y="169"/>
                  </a:lnTo>
                  <a:lnTo>
                    <a:pt x="170" y="282"/>
                  </a:lnTo>
                  <a:lnTo>
                    <a:pt x="94" y="395"/>
                  </a:lnTo>
                  <a:lnTo>
                    <a:pt x="38" y="527"/>
                  </a:lnTo>
                  <a:lnTo>
                    <a:pt x="0" y="659"/>
                  </a:lnTo>
                  <a:lnTo>
                    <a:pt x="0" y="809"/>
                  </a:lnTo>
                  <a:lnTo>
                    <a:pt x="19" y="960"/>
                  </a:lnTo>
                  <a:lnTo>
                    <a:pt x="76" y="1091"/>
                  </a:lnTo>
                  <a:lnTo>
                    <a:pt x="170" y="1223"/>
                  </a:lnTo>
                  <a:lnTo>
                    <a:pt x="264" y="1317"/>
                  </a:lnTo>
                  <a:lnTo>
                    <a:pt x="395" y="1411"/>
                  </a:lnTo>
                  <a:lnTo>
                    <a:pt x="527" y="1468"/>
                  </a:lnTo>
                  <a:lnTo>
                    <a:pt x="659" y="1487"/>
                  </a:lnTo>
                  <a:lnTo>
                    <a:pt x="809" y="1487"/>
                  </a:lnTo>
                  <a:lnTo>
                    <a:pt x="941" y="1468"/>
                  </a:lnTo>
                  <a:lnTo>
                    <a:pt x="1092" y="1411"/>
                  </a:lnTo>
                  <a:lnTo>
                    <a:pt x="1223" y="1336"/>
                  </a:lnTo>
                  <a:lnTo>
                    <a:pt x="1317" y="1223"/>
                  </a:lnTo>
                  <a:lnTo>
                    <a:pt x="1393" y="1110"/>
                  </a:lnTo>
                  <a:lnTo>
                    <a:pt x="1449" y="979"/>
                  </a:lnTo>
                  <a:lnTo>
                    <a:pt x="1487" y="828"/>
                  </a:lnTo>
                  <a:lnTo>
                    <a:pt x="1487" y="696"/>
                  </a:lnTo>
                  <a:lnTo>
                    <a:pt x="1468" y="546"/>
                  </a:lnTo>
                  <a:lnTo>
                    <a:pt x="1412" y="395"/>
                  </a:lnTo>
                  <a:lnTo>
                    <a:pt x="1317" y="282"/>
                  </a:lnTo>
                  <a:lnTo>
                    <a:pt x="1223" y="169"/>
                  </a:lnTo>
                  <a:lnTo>
                    <a:pt x="1092" y="94"/>
                  </a:lnTo>
                  <a:lnTo>
                    <a:pt x="960" y="38"/>
                  </a:lnTo>
                  <a:lnTo>
                    <a:pt x="82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47"/>
            <p:cNvSpPr/>
            <p:nvPr/>
          </p:nvSpPr>
          <p:spPr>
            <a:xfrm>
              <a:off x="3074550" y="4040950"/>
              <a:ext cx="37175" cy="37650"/>
            </a:xfrm>
            <a:custGeom>
              <a:avLst/>
              <a:gdLst/>
              <a:ahLst/>
              <a:cxnLst/>
              <a:rect l="l" t="t" r="r" b="b"/>
              <a:pathLst>
                <a:path w="1487" h="1506" extrusionOk="0">
                  <a:moveTo>
                    <a:pt x="678" y="1"/>
                  </a:moveTo>
                  <a:lnTo>
                    <a:pt x="527" y="38"/>
                  </a:lnTo>
                  <a:lnTo>
                    <a:pt x="395" y="95"/>
                  </a:lnTo>
                  <a:lnTo>
                    <a:pt x="264" y="170"/>
                  </a:lnTo>
                  <a:lnTo>
                    <a:pt x="170" y="283"/>
                  </a:lnTo>
                  <a:lnTo>
                    <a:pt x="75" y="396"/>
                  </a:lnTo>
                  <a:lnTo>
                    <a:pt x="19" y="528"/>
                  </a:lnTo>
                  <a:lnTo>
                    <a:pt x="0" y="678"/>
                  </a:lnTo>
                  <a:lnTo>
                    <a:pt x="0" y="810"/>
                  </a:lnTo>
                  <a:lnTo>
                    <a:pt x="19" y="960"/>
                  </a:lnTo>
                  <a:lnTo>
                    <a:pt x="75" y="1092"/>
                  </a:lnTo>
                  <a:lnTo>
                    <a:pt x="170" y="1224"/>
                  </a:lnTo>
                  <a:lnTo>
                    <a:pt x="264" y="1337"/>
                  </a:lnTo>
                  <a:lnTo>
                    <a:pt x="377" y="1412"/>
                  </a:lnTo>
                  <a:lnTo>
                    <a:pt x="508" y="1468"/>
                  </a:lnTo>
                  <a:lnTo>
                    <a:pt x="659" y="1487"/>
                  </a:lnTo>
                  <a:lnTo>
                    <a:pt x="809" y="1506"/>
                  </a:lnTo>
                  <a:lnTo>
                    <a:pt x="941" y="1468"/>
                  </a:lnTo>
                  <a:lnTo>
                    <a:pt x="1091" y="1412"/>
                  </a:lnTo>
                  <a:lnTo>
                    <a:pt x="1204" y="1337"/>
                  </a:lnTo>
                  <a:lnTo>
                    <a:pt x="1317" y="1224"/>
                  </a:lnTo>
                  <a:lnTo>
                    <a:pt x="1393" y="1111"/>
                  </a:lnTo>
                  <a:lnTo>
                    <a:pt x="1449" y="979"/>
                  </a:lnTo>
                  <a:lnTo>
                    <a:pt x="1487" y="829"/>
                  </a:lnTo>
                  <a:lnTo>
                    <a:pt x="1487" y="697"/>
                  </a:lnTo>
                  <a:lnTo>
                    <a:pt x="1449" y="546"/>
                  </a:lnTo>
                  <a:lnTo>
                    <a:pt x="1393" y="415"/>
                  </a:lnTo>
                  <a:lnTo>
                    <a:pt x="1317" y="283"/>
                  </a:lnTo>
                  <a:lnTo>
                    <a:pt x="1223" y="170"/>
                  </a:lnTo>
                  <a:lnTo>
                    <a:pt x="1091" y="95"/>
                  </a:lnTo>
                  <a:lnTo>
                    <a:pt x="960" y="38"/>
                  </a:lnTo>
                  <a:lnTo>
                    <a:pt x="828" y="19"/>
                  </a:lnTo>
                  <a:lnTo>
                    <a:pt x="67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47"/>
            <p:cNvSpPr/>
            <p:nvPr/>
          </p:nvSpPr>
          <p:spPr>
            <a:xfrm>
              <a:off x="3179900" y="4236175"/>
              <a:ext cx="23075" cy="23075"/>
            </a:xfrm>
            <a:custGeom>
              <a:avLst/>
              <a:gdLst/>
              <a:ahLst/>
              <a:cxnLst/>
              <a:rect l="l" t="t" r="r" b="b"/>
              <a:pathLst>
                <a:path w="923" h="923" extrusionOk="0">
                  <a:moveTo>
                    <a:pt x="434" y="0"/>
                  </a:moveTo>
                  <a:lnTo>
                    <a:pt x="340" y="19"/>
                  </a:lnTo>
                  <a:lnTo>
                    <a:pt x="245" y="57"/>
                  </a:lnTo>
                  <a:lnTo>
                    <a:pt x="170" y="94"/>
                  </a:lnTo>
                  <a:lnTo>
                    <a:pt x="114" y="170"/>
                  </a:lnTo>
                  <a:lnTo>
                    <a:pt x="57" y="245"/>
                  </a:lnTo>
                  <a:lnTo>
                    <a:pt x="20" y="320"/>
                  </a:lnTo>
                  <a:lnTo>
                    <a:pt x="1" y="414"/>
                  </a:lnTo>
                  <a:lnTo>
                    <a:pt x="1" y="489"/>
                  </a:lnTo>
                  <a:lnTo>
                    <a:pt x="20" y="583"/>
                  </a:lnTo>
                  <a:lnTo>
                    <a:pt x="57" y="678"/>
                  </a:lnTo>
                  <a:lnTo>
                    <a:pt x="114" y="753"/>
                  </a:lnTo>
                  <a:lnTo>
                    <a:pt x="170" y="828"/>
                  </a:lnTo>
                  <a:lnTo>
                    <a:pt x="245" y="866"/>
                  </a:lnTo>
                  <a:lnTo>
                    <a:pt x="321" y="903"/>
                  </a:lnTo>
                  <a:lnTo>
                    <a:pt x="415" y="922"/>
                  </a:lnTo>
                  <a:lnTo>
                    <a:pt x="509" y="922"/>
                  </a:lnTo>
                  <a:lnTo>
                    <a:pt x="603" y="903"/>
                  </a:lnTo>
                  <a:lnTo>
                    <a:pt x="678" y="866"/>
                  </a:lnTo>
                  <a:lnTo>
                    <a:pt x="754" y="828"/>
                  </a:lnTo>
                  <a:lnTo>
                    <a:pt x="829" y="753"/>
                  </a:lnTo>
                  <a:lnTo>
                    <a:pt x="866" y="678"/>
                  </a:lnTo>
                  <a:lnTo>
                    <a:pt x="904" y="602"/>
                  </a:lnTo>
                  <a:lnTo>
                    <a:pt x="923" y="508"/>
                  </a:lnTo>
                  <a:lnTo>
                    <a:pt x="923" y="414"/>
                  </a:lnTo>
                  <a:lnTo>
                    <a:pt x="904" y="339"/>
                  </a:lnTo>
                  <a:lnTo>
                    <a:pt x="885" y="245"/>
                  </a:lnTo>
                  <a:lnTo>
                    <a:pt x="829" y="170"/>
                  </a:lnTo>
                  <a:lnTo>
                    <a:pt x="754" y="94"/>
                  </a:lnTo>
                  <a:lnTo>
                    <a:pt x="678" y="57"/>
                  </a:lnTo>
                  <a:lnTo>
                    <a:pt x="603" y="19"/>
                  </a:lnTo>
                  <a:lnTo>
                    <a:pt x="50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47"/>
            <p:cNvSpPr/>
            <p:nvPr/>
          </p:nvSpPr>
          <p:spPr>
            <a:xfrm>
              <a:off x="3138975" y="4106800"/>
              <a:ext cx="23075" cy="23075"/>
            </a:xfrm>
            <a:custGeom>
              <a:avLst/>
              <a:gdLst/>
              <a:ahLst/>
              <a:cxnLst/>
              <a:rect l="l" t="t" r="r" b="b"/>
              <a:pathLst>
                <a:path w="923" h="923" extrusionOk="0">
                  <a:moveTo>
                    <a:pt x="415" y="1"/>
                  </a:moveTo>
                  <a:lnTo>
                    <a:pt x="340" y="20"/>
                  </a:lnTo>
                  <a:lnTo>
                    <a:pt x="246" y="57"/>
                  </a:lnTo>
                  <a:lnTo>
                    <a:pt x="170" y="114"/>
                  </a:lnTo>
                  <a:lnTo>
                    <a:pt x="95" y="170"/>
                  </a:lnTo>
                  <a:lnTo>
                    <a:pt x="57" y="245"/>
                  </a:lnTo>
                  <a:lnTo>
                    <a:pt x="20" y="321"/>
                  </a:lnTo>
                  <a:lnTo>
                    <a:pt x="1" y="415"/>
                  </a:lnTo>
                  <a:lnTo>
                    <a:pt x="1" y="509"/>
                  </a:lnTo>
                  <a:lnTo>
                    <a:pt x="20" y="603"/>
                  </a:lnTo>
                  <a:lnTo>
                    <a:pt x="57" y="678"/>
                  </a:lnTo>
                  <a:lnTo>
                    <a:pt x="95" y="753"/>
                  </a:lnTo>
                  <a:lnTo>
                    <a:pt x="170" y="829"/>
                  </a:lnTo>
                  <a:lnTo>
                    <a:pt x="246" y="866"/>
                  </a:lnTo>
                  <a:lnTo>
                    <a:pt x="321" y="904"/>
                  </a:lnTo>
                  <a:lnTo>
                    <a:pt x="415" y="923"/>
                  </a:lnTo>
                  <a:lnTo>
                    <a:pt x="509" y="923"/>
                  </a:lnTo>
                  <a:lnTo>
                    <a:pt x="584" y="904"/>
                  </a:lnTo>
                  <a:lnTo>
                    <a:pt x="678" y="885"/>
                  </a:lnTo>
                  <a:lnTo>
                    <a:pt x="754" y="829"/>
                  </a:lnTo>
                  <a:lnTo>
                    <a:pt x="829" y="753"/>
                  </a:lnTo>
                  <a:lnTo>
                    <a:pt x="866" y="678"/>
                  </a:lnTo>
                  <a:lnTo>
                    <a:pt x="904" y="603"/>
                  </a:lnTo>
                  <a:lnTo>
                    <a:pt x="923" y="509"/>
                  </a:lnTo>
                  <a:lnTo>
                    <a:pt x="923" y="434"/>
                  </a:lnTo>
                  <a:lnTo>
                    <a:pt x="904" y="340"/>
                  </a:lnTo>
                  <a:lnTo>
                    <a:pt x="866" y="245"/>
                  </a:lnTo>
                  <a:lnTo>
                    <a:pt x="829" y="170"/>
                  </a:lnTo>
                  <a:lnTo>
                    <a:pt x="754" y="114"/>
                  </a:lnTo>
                  <a:lnTo>
                    <a:pt x="678" y="57"/>
                  </a:lnTo>
                  <a:lnTo>
                    <a:pt x="603" y="20"/>
                  </a:lnTo>
                  <a:lnTo>
                    <a:pt x="5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47"/>
            <p:cNvSpPr/>
            <p:nvPr/>
          </p:nvSpPr>
          <p:spPr>
            <a:xfrm>
              <a:off x="3053375" y="3989200"/>
              <a:ext cx="82350" cy="28725"/>
            </a:xfrm>
            <a:custGeom>
              <a:avLst/>
              <a:gdLst/>
              <a:ahLst/>
              <a:cxnLst/>
              <a:rect l="l" t="t" r="r" b="b"/>
              <a:pathLst>
                <a:path w="3294" h="1149" extrusionOk="0">
                  <a:moveTo>
                    <a:pt x="2842" y="1"/>
                  </a:moveTo>
                  <a:lnTo>
                    <a:pt x="2390" y="39"/>
                  </a:lnTo>
                  <a:lnTo>
                    <a:pt x="1957" y="114"/>
                  </a:lnTo>
                  <a:lnTo>
                    <a:pt x="1543" y="227"/>
                  </a:lnTo>
                  <a:lnTo>
                    <a:pt x="1148" y="396"/>
                  </a:lnTo>
                  <a:lnTo>
                    <a:pt x="753" y="584"/>
                  </a:lnTo>
                  <a:lnTo>
                    <a:pt x="377" y="829"/>
                  </a:lnTo>
                  <a:lnTo>
                    <a:pt x="0" y="1111"/>
                  </a:lnTo>
                  <a:lnTo>
                    <a:pt x="151" y="1130"/>
                  </a:lnTo>
                  <a:lnTo>
                    <a:pt x="320" y="1149"/>
                  </a:lnTo>
                  <a:lnTo>
                    <a:pt x="810" y="1149"/>
                  </a:lnTo>
                  <a:lnTo>
                    <a:pt x="1111" y="1111"/>
                  </a:lnTo>
                  <a:lnTo>
                    <a:pt x="1430" y="1055"/>
                  </a:lnTo>
                  <a:lnTo>
                    <a:pt x="1788" y="961"/>
                  </a:lnTo>
                  <a:lnTo>
                    <a:pt x="2127" y="810"/>
                  </a:lnTo>
                  <a:lnTo>
                    <a:pt x="2428" y="659"/>
                  </a:lnTo>
                  <a:lnTo>
                    <a:pt x="2691" y="509"/>
                  </a:lnTo>
                  <a:lnTo>
                    <a:pt x="2898" y="358"/>
                  </a:lnTo>
                  <a:lnTo>
                    <a:pt x="3067" y="208"/>
                  </a:lnTo>
                  <a:lnTo>
                    <a:pt x="3199" y="95"/>
                  </a:lnTo>
                  <a:lnTo>
                    <a:pt x="32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47"/>
            <p:cNvSpPr/>
            <p:nvPr/>
          </p:nvSpPr>
          <p:spPr>
            <a:xfrm>
              <a:off x="2967775" y="3784600"/>
              <a:ext cx="120900" cy="44700"/>
            </a:xfrm>
            <a:custGeom>
              <a:avLst/>
              <a:gdLst/>
              <a:ahLst/>
              <a:cxnLst/>
              <a:rect l="l" t="t" r="r" b="b"/>
              <a:pathLst>
                <a:path w="4836" h="1788" extrusionOk="0">
                  <a:moveTo>
                    <a:pt x="4403" y="0"/>
                  </a:moveTo>
                  <a:lnTo>
                    <a:pt x="4177" y="38"/>
                  </a:lnTo>
                  <a:lnTo>
                    <a:pt x="3650" y="132"/>
                  </a:lnTo>
                  <a:lnTo>
                    <a:pt x="3011" y="301"/>
                  </a:lnTo>
                  <a:lnTo>
                    <a:pt x="2296" y="527"/>
                  </a:lnTo>
                  <a:lnTo>
                    <a:pt x="1806" y="696"/>
                  </a:lnTo>
                  <a:lnTo>
                    <a:pt x="1355" y="884"/>
                  </a:lnTo>
                  <a:lnTo>
                    <a:pt x="960" y="1054"/>
                  </a:lnTo>
                  <a:lnTo>
                    <a:pt x="621" y="1204"/>
                  </a:lnTo>
                  <a:lnTo>
                    <a:pt x="339" y="1374"/>
                  </a:lnTo>
                  <a:lnTo>
                    <a:pt x="132" y="1505"/>
                  </a:lnTo>
                  <a:lnTo>
                    <a:pt x="75" y="1562"/>
                  </a:lnTo>
                  <a:lnTo>
                    <a:pt x="19" y="1618"/>
                  </a:lnTo>
                  <a:lnTo>
                    <a:pt x="0" y="1656"/>
                  </a:lnTo>
                  <a:lnTo>
                    <a:pt x="0" y="1712"/>
                  </a:lnTo>
                  <a:lnTo>
                    <a:pt x="19" y="1731"/>
                  </a:lnTo>
                  <a:lnTo>
                    <a:pt x="75" y="1769"/>
                  </a:lnTo>
                  <a:lnTo>
                    <a:pt x="151" y="1769"/>
                  </a:lnTo>
                  <a:lnTo>
                    <a:pt x="245" y="1788"/>
                  </a:lnTo>
                  <a:lnTo>
                    <a:pt x="433" y="1769"/>
                  </a:lnTo>
                  <a:lnTo>
                    <a:pt x="640" y="1750"/>
                  </a:lnTo>
                  <a:lnTo>
                    <a:pt x="1185" y="1637"/>
                  </a:lnTo>
                  <a:lnTo>
                    <a:pt x="1825" y="1468"/>
                  </a:lnTo>
                  <a:lnTo>
                    <a:pt x="2540" y="1242"/>
                  </a:lnTo>
                  <a:lnTo>
                    <a:pt x="3011" y="1073"/>
                  </a:lnTo>
                  <a:lnTo>
                    <a:pt x="3462" y="903"/>
                  </a:lnTo>
                  <a:lnTo>
                    <a:pt x="3857" y="734"/>
                  </a:lnTo>
                  <a:lnTo>
                    <a:pt x="4215" y="565"/>
                  </a:lnTo>
                  <a:lnTo>
                    <a:pt x="4478" y="414"/>
                  </a:lnTo>
                  <a:lnTo>
                    <a:pt x="4685" y="282"/>
                  </a:lnTo>
                  <a:lnTo>
                    <a:pt x="4760" y="226"/>
                  </a:lnTo>
                  <a:lnTo>
                    <a:pt x="4798" y="169"/>
                  </a:lnTo>
                  <a:lnTo>
                    <a:pt x="4836" y="113"/>
                  </a:lnTo>
                  <a:lnTo>
                    <a:pt x="4836" y="75"/>
                  </a:lnTo>
                  <a:lnTo>
                    <a:pt x="4798" y="38"/>
                  </a:lnTo>
                  <a:lnTo>
                    <a:pt x="4742" y="19"/>
                  </a:lnTo>
                  <a:lnTo>
                    <a:pt x="466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47"/>
            <p:cNvSpPr/>
            <p:nvPr/>
          </p:nvSpPr>
          <p:spPr>
            <a:xfrm>
              <a:off x="2967775" y="3784600"/>
              <a:ext cx="120900" cy="44700"/>
            </a:xfrm>
            <a:custGeom>
              <a:avLst/>
              <a:gdLst/>
              <a:ahLst/>
              <a:cxnLst/>
              <a:rect l="l" t="t" r="r" b="b"/>
              <a:pathLst>
                <a:path w="4836" h="1788" fill="none" extrusionOk="0">
                  <a:moveTo>
                    <a:pt x="4572" y="0"/>
                  </a:moveTo>
                  <a:lnTo>
                    <a:pt x="4572" y="0"/>
                  </a:lnTo>
                  <a:lnTo>
                    <a:pt x="4403" y="0"/>
                  </a:lnTo>
                  <a:lnTo>
                    <a:pt x="4177" y="38"/>
                  </a:lnTo>
                  <a:lnTo>
                    <a:pt x="3650" y="132"/>
                  </a:lnTo>
                  <a:lnTo>
                    <a:pt x="3011" y="301"/>
                  </a:lnTo>
                  <a:lnTo>
                    <a:pt x="2296" y="527"/>
                  </a:lnTo>
                  <a:lnTo>
                    <a:pt x="2296" y="527"/>
                  </a:lnTo>
                  <a:lnTo>
                    <a:pt x="1806" y="696"/>
                  </a:lnTo>
                  <a:lnTo>
                    <a:pt x="1355" y="884"/>
                  </a:lnTo>
                  <a:lnTo>
                    <a:pt x="960" y="1054"/>
                  </a:lnTo>
                  <a:lnTo>
                    <a:pt x="621" y="1204"/>
                  </a:lnTo>
                  <a:lnTo>
                    <a:pt x="339" y="1374"/>
                  </a:lnTo>
                  <a:lnTo>
                    <a:pt x="132" y="1505"/>
                  </a:lnTo>
                  <a:lnTo>
                    <a:pt x="75" y="1562"/>
                  </a:lnTo>
                  <a:lnTo>
                    <a:pt x="19" y="1618"/>
                  </a:lnTo>
                  <a:lnTo>
                    <a:pt x="0" y="1656"/>
                  </a:lnTo>
                  <a:lnTo>
                    <a:pt x="0" y="1712"/>
                  </a:lnTo>
                  <a:lnTo>
                    <a:pt x="0" y="1712"/>
                  </a:lnTo>
                  <a:lnTo>
                    <a:pt x="19" y="1731"/>
                  </a:lnTo>
                  <a:lnTo>
                    <a:pt x="75" y="1769"/>
                  </a:lnTo>
                  <a:lnTo>
                    <a:pt x="151" y="1769"/>
                  </a:lnTo>
                  <a:lnTo>
                    <a:pt x="245" y="1788"/>
                  </a:lnTo>
                  <a:lnTo>
                    <a:pt x="245" y="1788"/>
                  </a:lnTo>
                  <a:lnTo>
                    <a:pt x="433" y="1769"/>
                  </a:lnTo>
                  <a:lnTo>
                    <a:pt x="640" y="1750"/>
                  </a:lnTo>
                  <a:lnTo>
                    <a:pt x="1185" y="1637"/>
                  </a:lnTo>
                  <a:lnTo>
                    <a:pt x="1825" y="1468"/>
                  </a:lnTo>
                  <a:lnTo>
                    <a:pt x="2540" y="1242"/>
                  </a:lnTo>
                  <a:lnTo>
                    <a:pt x="2540" y="1242"/>
                  </a:lnTo>
                  <a:lnTo>
                    <a:pt x="3011" y="1073"/>
                  </a:lnTo>
                  <a:lnTo>
                    <a:pt x="3462" y="903"/>
                  </a:lnTo>
                  <a:lnTo>
                    <a:pt x="3857" y="734"/>
                  </a:lnTo>
                  <a:lnTo>
                    <a:pt x="4215" y="565"/>
                  </a:lnTo>
                  <a:lnTo>
                    <a:pt x="4478" y="414"/>
                  </a:lnTo>
                  <a:lnTo>
                    <a:pt x="4685" y="282"/>
                  </a:lnTo>
                  <a:lnTo>
                    <a:pt x="4760" y="226"/>
                  </a:lnTo>
                  <a:lnTo>
                    <a:pt x="4798" y="169"/>
                  </a:lnTo>
                  <a:lnTo>
                    <a:pt x="4836" y="113"/>
                  </a:lnTo>
                  <a:lnTo>
                    <a:pt x="4836" y="75"/>
                  </a:lnTo>
                  <a:lnTo>
                    <a:pt x="4836" y="75"/>
                  </a:lnTo>
                  <a:lnTo>
                    <a:pt x="4798" y="38"/>
                  </a:lnTo>
                  <a:lnTo>
                    <a:pt x="4742" y="19"/>
                  </a:lnTo>
                  <a:lnTo>
                    <a:pt x="4666" y="0"/>
                  </a:lnTo>
                  <a:lnTo>
                    <a:pt x="457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47"/>
            <p:cNvSpPr/>
            <p:nvPr/>
          </p:nvSpPr>
          <p:spPr>
            <a:xfrm>
              <a:off x="2893925" y="3670750"/>
              <a:ext cx="103500" cy="103525"/>
            </a:xfrm>
            <a:custGeom>
              <a:avLst/>
              <a:gdLst/>
              <a:ahLst/>
              <a:cxnLst/>
              <a:rect l="l" t="t" r="r" b="b"/>
              <a:pathLst>
                <a:path w="4140" h="4141" extrusionOk="0">
                  <a:moveTo>
                    <a:pt x="2070" y="1"/>
                  </a:moveTo>
                  <a:lnTo>
                    <a:pt x="1900" y="20"/>
                  </a:lnTo>
                  <a:lnTo>
                    <a:pt x="1731" y="38"/>
                  </a:lnTo>
                  <a:lnTo>
                    <a:pt x="1562" y="57"/>
                  </a:lnTo>
                  <a:lnTo>
                    <a:pt x="1392" y="114"/>
                  </a:lnTo>
                  <a:lnTo>
                    <a:pt x="1204" y="189"/>
                  </a:lnTo>
                  <a:lnTo>
                    <a:pt x="1016" y="283"/>
                  </a:lnTo>
                  <a:lnTo>
                    <a:pt x="847" y="396"/>
                  </a:lnTo>
                  <a:lnTo>
                    <a:pt x="696" y="528"/>
                  </a:lnTo>
                  <a:lnTo>
                    <a:pt x="546" y="659"/>
                  </a:lnTo>
                  <a:lnTo>
                    <a:pt x="414" y="829"/>
                  </a:lnTo>
                  <a:lnTo>
                    <a:pt x="301" y="979"/>
                  </a:lnTo>
                  <a:lnTo>
                    <a:pt x="207" y="1149"/>
                  </a:lnTo>
                  <a:lnTo>
                    <a:pt x="132" y="1337"/>
                  </a:lnTo>
                  <a:lnTo>
                    <a:pt x="75" y="1525"/>
                  </a:lnTo>
                  <a:lnTo>
                    <a:pt x="19" y="1732"/>
                  </a:lnTo>
                  <a:lnTo>
                    <a:pt x="0" y="1920"/>
                  </a:lnTo>
                  <a:lnTo>
                    <a:pt x="0" y="2127"/>
                  </a:lnTo>
                  <a:lnTo>
                    <a:pt x="19" y="2334"/>
                  </a:lnTo>
                  <a:lnTo>
                    <a:pt x="56" y="2541"/>
                  </a:lnTo>
                  <a:lnTo>
                    <a:pt x="113" y="2729"/>
                  </a:lnTo>
                  <a:lnTo>
                    <a:pt x="169" y="2898"/>
                  </a:lnTo>
                  <a:lnTo>
                    <a:pt x="245" y="3049"/>
                  </a:lnTo>
                  <a:lnTo>
                    <a:pt x="320" y="3181"/>
                  </a:lnTo>
                  <a:lnTo>
                    <a:pt x="414" y="3312"/>
                  </a:lnTo>
                  <a:lnTo>
                    <a:pt x="508" y="3444"/>
                  </a:lnTo>
                  <a:lnTo>
                    <a:pt x="621" y="3557"/>
                  </a:lnTo>
                  <a:lnTo>
                    <a:pt x="753" y="3670"/>
                  </a:lnTo>
                  <a:lnTo>
                    <a:pt x="866" y="3764"/>
                  </a:lnTo>
                  <a:lnTo>
                    <a:pt x="997" y="3839"/>
                  </a:lnTo>
                  <a:lnTo>
                    <a:pt x="1148" y="3914"/>
                  </a:lnTo>
                  <a:lnTo>
                    <a:pt x="1279" y="3990"/>
                  </a:lnTo>
                  <a:lnTo>
                    <a:pt x="1430" y="4046"/>
                  </a:lnTo>
                  <a:lnTo>
                    <a:pt x="1581" y="4084"/>
                  </a:lnTo>
                  <a:lnTo>
                    <a:pt x="1750" y="4121"/>
                  </a:lnTo>
                  <a:lnTo>
                    <a:pt x="1900" y="4140"/>
                  </a:lnTo>
                  <a:lnTo>
                    <a:pt x="2220" y="4140"/>
                  </a:lnTo>
                  <a:lnTo>
                    <a:pt x="2390" y="4103"/>
                  </a:lnTo>
                  <a:lnTo>
                    <a:pt x="2559" y="4084"/>
                  </a:lnTo>
                  <a:lnTo>
                    <a:pt x="2728" y="4027"/>
                  </a:lnTo>
                  <a:lnTo>
                    <a:pt x="2916" y="3952"/>
                  </a:lnTo>
                  <a:lnTo>
                    <a:pt x="3105" y="3858"/>
                  </a:lnTo>
                  <a:lnTo>
                    <a:pt x="3274" y="3745"/>
                  </a:lnTo>
                  <a:lnTo>
                    <a:pt x="3443" y="3613"/>
                  </a:lnTo>
                  <a:lnTo>
                    <a:pt x="3575" y="3482"/>
                  </a:lnTo>
                  <a:lnTo>
                    <a:pt x="3707" y="3331"/>
                  </a:lnTo>
                  <a:lnTo>
                    <a:pt x="3820" y="3162"/>
                  </a:lnTo>
                  <a:lnTo>
                    <a:pt x="3914" y="2992"/>
                  </a:lnTo>
                  <a:lnTo>
                    <a:pt x="3989" y="2804"/>
                  </a:lnTo>
                  <a:lnTo>
                    <a:pt x="4064" y="2616"/>
                  </a:lnTo>
                  <a:lnTo>
                    <a:pt x="4102" y="2428"/>
                  </a:lnTo>
                  <a:lnTo>
                    <a:pt x="4121" y="2221"/>
                  </a:lnTo>
                  <a:lnTo>
                    <a:pt x="4139" y="2014"/>
                  </a:lnTo>
                  <a:lnTo>
                    <a:pt x="4121" y="1807"/>
                  </a:lnTo>
                  <a:lnTo>
                    <a:pt x="4083" y="1619"/>
                  </a:lnTo>
                  <a:lnTo>
                    <a:pt x="4027" y="1412"/>
                  </a:lnTo>
                  <a:lnTo>
                    <a:pt x="3951" y="1243"/>
                  </a:lnTo>
                  <a:lnTo>
                    <a:pt x="3895" y="1092"/>
                  </a:lnTo>
                  <a:lnTo>
                    <a:pt x="3801" y="960"/>
                  </a:lnTo>
                  <a:lnTo>
                    <a:pt x="3707" y="829"/>
                  </a:lnTo>
                  <a:lnTo>
                    <a:pt x="3613" y="697"/>
                  </a:lnTo>
                  <a:lnTo>
                    <a:pt x="3500" y="584"/>
                  </a:lnTo>
                  <a:lnTo>
                    <a:pt x="3387" y="471"/>
                  </a:lnTo>
                  <a:lnTo>
                    <a:pt x="3255" y="377"/>
                  </a:lnTo>
                  <a:lnTo>
                    <a:pt x="3123" y="302"/>
                  </a:lnTo>
                  <a:lnTo>
                    <a:pt x="2992" y="227"/>
                  </a:lnTo>
                  <a:lnTo>
                    <a:pt x="2841" y="151"/>
                  </a:lnTo>
                  <a:lnTo>
                    <a:pt x="2691" y="95"/>
                  </a:lnTo>
                  <a:lnTo>
                    <a:pt x="2540" y="57"/>
                  </a:lnTo>
                  <a:lnTo>
                    <a:pt x="2390" y="38"/>
                  </a:lnTo>
                  <a:lnTo>
                    <a:pt x="2220" y="20"/>
                  </a:lnTo>
                  <a:lnTo>
                    <a:pt x="207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47"/>
            <p:cNvSpPr/>
            <p:nvPr/>
          </p:nvSpPr>
          <p:spPr>
            <a:xfrm>
              <a:off x="2893925" y="3670750"/>
              <a:ext cx="103500" cy="103525"/>
            </a:xfrm>
            <a:custGeom>
              <a:avLst/>
              <a:gdLst/>
              <a:ahLst/>
              <a:cxnLst/>
              <a:rect l="l" t="t" r="r" b="b"/>
              <a:pathLst>
                <a:path w="4140" h="4141" fill="none" extrusionOk="0">
                  <a:moveTo>
                    <a:pt x="2070" y="1"/>
                  </a:moveTo>
                  <a:lnTo>
                    <a:pt x="2070" y="1"/>
                  </a:lnTo>
                  <a:lnTo>
                    <a:pt x="1900" y="20"/>
                  </a:lnTo>
                  <a:lnTo>
                    <a:pt x="1731" y="38"/>
                  </a:lnTo>
                  <a:lnTo>
                    <a:pt x="1562" y="57"/>
                  </a:lnTo>
                  <a:lnTo>
                    <a:pt x="1392" y="114"/>
                  </a:lnTo>
                  <a:lnTo>
                    <a:pt x="1392" y="114"/>
                  </a:lnTo>
                  <a:lnTo>
                    <a:pt x="1204" y="189"/>
                  </a:lnTo>
                  <a:lnTo>
                    <a:pt x="1016" y="283"/>
                  </a:lnTo>
                  <a:lnTo>
                    <a:pt x="847" y="396"/>
                  </a:lnTo>
                  <a:lnTo>
                    <a:pt x="696" y="528"/>
                  </a:lnTo>
                  <a:lnTo>
                    <a:pt x="546" y="659"/>
                  </a:lnTo>
                  <a:lnTo>
                    <a:pt x="414" y="829"/>
                  </a:lnTo>
                  <a:lnTo>
                    <a:pt x="301" y="979"/>
                  </a:lnTo>
                  <a:lnTo>
                    <a:pt x="207" y="1149"/>
                  </a:lnTo>
                  <a:lnTo>
                    <a:pt x="132" y="1337"/>
                  </a:lnTo>
                  <a:lnTo>
                    <a:pt x="75" y="1525"/>
                  </a:lnTo>
                  <a:lnTo>
                    <a:pt x="19" y="1732"/>
                  </a:lnTo>
                  <a:lnTo>
                    <a:pt x="0" y="1920"/>
                  </a:lnTo>
                  <a:lnTo>
                    <a:pt x="0" y="2127"/>
                  </a:lnTo>
                  <a:lnTo>
                    <a:pt x="19" y="2334"/>
                  </a:lnTo>
                  <a:lnTo>
                    <a:pt x="56" y="2541"/>
                  </a:lnTo>
                  <a:lnTo>
                    <a:pt x="113" y="2729"/>
                  </a:lnTo>
                  <a:lnTo>
                    <a:pt x="113" y="2729"/>
                  </a:lnTo>
                  <a:lnTo>
                    <a:pt x="169" y="2898"/>
                  </a:lnTo>
                  <a:lnTo>
                    <a:pt x="245" y="3049"/>
                  </a:lnTo>
                  <a:lnTo>
                    <a:pt x="320" y="3181"/>
                  </a:lnTo>
                  <a:lnTo>
                    <a:pt x="414" y="3312"/>
                  </a:lnTo>
                  <a:lnTo>
                    <a:pt x="508" y="3444"/>
                  </a:lnTo>
                  <a:lnTo>
                    <a:pt x="621" y="3557"/>
                  </a:lnTo>
                  <a:lnTo>
                    <a:pt x="753" y="3670"/>
                  </a:lnTo>
                  <a:lnTo>
                    <a:pt x="866" y="3764"/>
                  </a:lnTo>
                  <a:lnTo>
                    <a:pt x="997" y="3839"/>
                  </a:lnTo>
                  <a:lnTo>
                    <a:pt x="1148" y="3914"/>
                  </a:lnTo>
                  <a:lnTo>
                    <a:pt x="1279" y="3990"/>
                  </a:lnTo>
                  <a:lnTo>
                    <a:pt x="1430" y="4046"/>
                  </a:lnTo>
                  <a:lnTo>
                    <a:pt x="1581" y="4084"/>
                  </a:lnTo>
                  <a:lnTo>
                    <a:pt x="1750" y="4121"/>
                  </a:lnTo>
                  <a:lnTo>
                    <a:pt x="1900" y="4140"/>
                  </a:lnTo>
                  <a:lnTo>
                    <a:pt x="2070" y="4140"/>
                  </a:lnTo>
                  <a:lnTo>
                    <a:pt x="2070" y="4140"/>
                  </a:lnTo>
                  <a:lnTo>
                    <a:pt x="2220" y="4140"/>
                  </a:lnTo>
                  <a:lnTo>
                    <a:pt x="2390" y="4103"/>
                  </a:lnTo>
                  <a:lnTo>
                    <a:pt x="2559" y="4084"/>
                  </a:lnTo>
                  <a:lnTo>
                    <a:pt x="2728" y="4027"/>
                  </a:lnTo>
                  <a:lnTo>
                    <a:pt x="2728" y="4027"/>
                  </a:lnTo>
                  <a:lnTo>
                    <a:pt x="2916" y="3952"/>
                  </a:lnTo>
                  <a:lnTo>
                    <a:pt x="3105" y="3858"/>
                  </a:lnTo>
                  <a:lnTo>
                    <a:pt x="3274" y="3745"/>
                  </a:lnTo>
                  <a:lnTo>
                    <a:pt x="3443" y="3613"/>
                  </a:lnTo>
                  <a:lnTo>
                    <a:pt x="3575" y="3482"/>
                  </a:lnTo>
                  <a:lnTo>
                    <a:pt x="3707" y="3331"/>
                  </a:lnTo>
                  <a:lnTo>
                    <a:pt x="3820" y="3162"/>
                  </a:lnTo>
                  <a:lnTo>
                    <a:pt x="3914" y="2992"/>
                  </a:lnTo>
                  <a:lnTo>
                    <a:pt x="3989" y="2804"/>
                  </a:lnTo>
                  <a:lnTo>
                    <a:pt x="4064" y="2616"/>
                  </a:lnTo>
                  <a:lnTo>
                    <a:pt x="4102" y="2428"/>
                  </a:lnTo>
                  <a:lnTo>
                    <a:pt x="4121" y="2221"/>
                  </a:lnTo>
                  <a:lnTo>
                    <a:pt x="4139" y="2014"/>
                  </a:lnTo>
                  <a:lnTo>
                    <a:pt x="4121" y="1807"/>
                  </a:lnTo>
                  <a:lnTo>
                    <a:pt x="4083" y="1619"/>
                  </a:lnTo>
                  <a:lnTo>
                    <a:pt x="4027" y="1412"/>
                  </a:lnTo>
                  <a:lnTo>
                    <a:pt x="4027" y="1412"/>
                  </a:lnTo>
                  <a:lnTo>
                    <a:pt x="3951" y="1243"/>
                  </a:lnTo>
                  <a:lnTo>
                    <a:pt x="3895" y="1092"/>
                  </a:lnTo>
                  <a:lnTo>
                    <a:pt x="3801" y="960"/>
                  </a:lnTo>
                  <a:lnTo>
                    <a:pt x="3707" y="829"/>
                  </a:lnTo>
                  <a:lnTo>
                    <a:pt x="3613" y="697"/>
                  </a:lnTo>
                  <a:lnTo>
                    <a:pt x="3500" y="584"/>
                  </a:lnTo>
                  <a:lnTo>
                    <a:pt x="3387" y="471"/>
                  </a:lnTo>
                  <a:lnTo>
                    <a:pt x="3255" y="377"/>
                  </a:lnTo>
                  <a:lnTo>
                    <a:pt x="3123" y="302"/>
                  </a:lnTo>
                  <a:lnTo>
                    <a:pt x="2992" y="227"/>
                  </a:lnTo>
                  <a:lnTo>
                    <a:pt x="2841" y="151"/>
                  </a:lnTo>
                  <a:lnTo>
                    <a:pt x="2691" y="95"/>
                  </a:lnTo>
                  <a:lnTo>
                    <a:pt x="2540" y="57"/>
                  </a:lnTo>
                  <a:lnTo>
                    <a:pt x="2390" y="38"/>
                  </a:lnTo>
                  <a:lnTo>
                    <a:pt x="2220" y="20"/>
                  </a:lnTo>
                  <a:lnTo>
                    <a:pt x="2070" y="1"/>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47"/>
            <p:cNvSpPr/>
            <p:nvPr/>
          </p:nvSpPr>
          <p:spPr>
            <a:xfrm>
              <a:off x="3034550" y="3684400"/>
              <a:ext cx="55075" cy="55525"/>
            </a:xfrm>
            <a:custGeom>
              <a:avLst/>
              <a:gdLst/>
              <a:ahLst/>
              <a:cxnLst/>
              <a:rect l="l" t="t" r="r" b="b"/>
              <a:pathLst>
                <a:path w="2203" h="2221" extrusionOk="0">
                  <a:moveTo>
                    <a:pt x="1111" y="0"/>
                  </a:moveTo>
                  <a:lnTo>
                    <a:pt x="923" y="19"/>
                  </a:lnTo>
                  <a:lnTo>
                    <a:pt x="753" y="57"/>
                  </a:lnTo>
                  <a:lnTo>
                    <a:pt x="641" y="94"/>
                  </a:lnTo>
                  <a:lnTo>
                    <a:pt x="547" y="151"/>
                  </a:lnTo>
                  <a:lnTo>
                    <a:pt x="377" y="283"/>
                  </a:lnTo>
                  <a:lnTo>
                    <a:pt x="227" y="433"/>
                  </a:lnTo>
                  <a:lnTo>
                    <a:pt x="114" y="621"/>
                  </a:lnTo>
                  <a:lnTo>
                    <a:pt x="38" y="809"/>
                  </a:lnTo>
                  <a:lnTo>
                    <a:pt x="1" y="1035"/>
                  </a:lnTo>
                  <a:lnTo>
                    <a:pt x="20" y="1242"/>
                  </a:lnTo>
                  <a:lnTo>
                    <a:pt x="38" y="1355"/>
                  </a:lnTo>
                  <a:lnTo>
                    <a:pt x="57" y="1468"/>
                  </a:lnTo>
                  <a:lnTo>
                    <a:pt x="133" y="1619"/>
                  </a:lnTo>
                  <a:lnTo>
                    <a:pt x="227" y="1769"/>
                  </a:lnTo>
                  <a:lnTo>
                    <a:pt x="340" y="1901"/>
                  </a:lnTo>
                  <a:lnTo>
                    <a:pt x="471" y="2014"/>
                  </a:lnTo>
                  <a:lnTo>
                    <a:pt x="622" y="2089"/>
                  </a:lnTo>
                  <a:lnTo>
                    <a:pt x="772" y="2164"/>
                  </a:lnTo>
                  <a:lnTo>
                    <a:pt x="942" y="2202"/>
                  </a:lnTo>
                  <a:lnTo>
                    <a:pt x="1111" y="2221"/>
                  </a:lnTo>
                  <a:lnTo>
                    <a:pt x="1280" y="2202"/>
                  </a:lnTo>
                  <a:lnTo>
                    <a:pt x="1468" y="2145"/>
                  </a:lnTo>
                  <a:lnTo>
                    <a:pt x="1563" y="2108"/>
                  </a:lnTo>
                  <a:lnTo>
                    <a:pt x="1675" y="2051"/>
                  </a:lnTo>
                  <a:lnTo>
                    <a:pt x="1845" y="1938"/>
                  </a:lnTo>
                  <a:lnTo>
                    <a:pt x="1995" y="1769"/>
                  </a:lnTo>
                  <a:lnTo>
                    <a:pt x="2108" y="1600"/>
                  </a:lnTo>
                  <a:lnTo>
                    <a:pt x="2183" y="1393"/>
                  </a:lnTo>
                  <a:lnTo>
                    <a:pt x="2202" y="1186"/>
                  </a:lnTo>
                  <a:lnTo>
                    <a:pt x="2202" y="960"/>
                  </a:lnTo>
                  <a:lnTo>
                    <a:pt x="2183" y="866"/>
                  </a:lnTo>
                  <a:lnTo>
                    <a:pt x="2146" y="753"/>
                  </a:lnTo>
                  <a:lnTo>
                    <a:pt x="2089" y="584"/>
                  </a:lnTo>
                  <a:lnTo>
                    <a:pt x="1995" y="433"/>
                  </a:lnTo>
                  <a:lnTo>
                    <a:pt x="1882" y="320"/>
                  </a:lnTo>
                  <a:lnTo>
                    <a:pt x="1751" y="207"/>
                  </a:lnTo>
                  <a:lnTo>
                    <a:pt x="1600" y="113"/>
                  </a:lnTo>
                  <a:lnTo>
                    <a:pt x="1450" y="57"/>
                  </a:lnTo>
                  <a:lnTo>
                    <a:pt x="1280" y="19"/>
                  </a:lnTo>
                  <a:lnTo>
                    <a:pt x="11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47"/>
            <p:cNvSpPr/>
            <p:nvPr/>
          </p:nvSpPr>
          <p:spPr>
            <a:xfrm>
              <a:off x="3034550" y="3684400"/>
              <a:ext cx="55075" cy="55525"/>
            </a:xfrm>
            <a:custGeom>
              <a:avLst/>
              <a:gdLst/>
              <a:ahLst/>
              <a:cxnLst/>
              <a:rect l="l" t="t" r="r" b="b"/>
              <a:pathLst>
                <a:path w="2203" h="2221" fill="none" extrusionOk="0">
                  <a:moveTo>
                    <a:pt x="1111" y="0"/>
                  </a:moveTo>
                  <a:lnTo>
                    <a:pt x="1111" y="0"/>
                  </a:lnTo>
                  <a:lnTo>
                    <a:pt x="923" y="19"/>
                  </a:lnTo>
                  <a:lnTo>
                    <a:pt x="753" y="57"/>
                  </a:lnTo>
                  <a:lnTo>
                    <a:pt x="753" y="57"/>
                  </a:lnTo>
                  <a:lnTo>
                    <a:pt x="641" y="94"/>
                  </a:lnTo>
                  <a:lnTo>
                    <a:pt x="547" y="151"/>
                  </a:lnTo>
                  <a:lnTo>
                    <a:pt x="377" y="283"/>
                  </a:lnTo>
                  <a:lnTo>
                    <a:pt x="227" y="433"/>
                  </a:lnTo>
                  <a:lnTo>
                    <a:pt x="114" y="621"/>
                  </a:lnTo>
                  <a:lnTo>
                    <a:pt x="38" y="809"/>
                  </a:lnTo>
                  <a:lnTo>
                    <a:pt x="1" y="1035"/>
                  </a:lnTo>
                  <a:lnTo>
                    <a:pt x="20" y="1242"/>
                  </a:lnTo>
                  <a:lnTo>
                    <a:pt x="38" y="1355"/>
                  </a:lnTo>
                  <a:lnTo>
                    <a:pt x="57" y="1468"/>
                  </a:lnTo>
                  <a:lnTo>
                    <a:pt x="57" y="1468"/>
                  </a:lnTo>
                  <a:lnTo>
                    <a:pt x="133" y="1619"/>
                  </a:lnTo>
                  <a:lnTo>
                    <a:pt x="227" y="1769"/>
                  </a:lnTo>
                  <a:lnTo>
                    <a:pt x="340" y="1901"/>
                  </a:lnTo>
                  <a:lnTo>
                    <a:pt x="471" y="2014"/>
                  </a:lnTo>
                  <a:lnTo>
                    <a:pt x="622" y="2089"/>
                  </a:lnTo>
                  <a:lnTo>
                    <a:pt x="772" y="2164"/>
                  </a:lnTo>
                  <a:lnTo>
                    <a:pt x="942" y="2202"/>
                  </a:lnTo>
                  <a:lnTo>
                    <a:pt x="1111" y="2221"/>
                  </a:lnTo>
                  <a:lnTo>
                    <a:pt x="1111" y="2221"/>
                  </a:lnTo>
                  <a:lnTo>
                    <a:pt x="1280" y="2202"/>
                  </a:lnTo>
                  <a:lnTo>
                    <a:pt x="1468" y="2145"/>
                  </a:lnTo>
                  <a:lnTo>
                    <a:pt x="1468" y="2145"/>
                  </a:lnTo>
                  <a:lnTo>
                    <a:pt x="1563" y="2108"/>
                  </a:lnTo>
                  <a:lnTo>
                    <a:pt x="1675" y="2051"/>
                  </a:lnTo>
                  <a:lnTo>
                    <a:pt x="1845" y="1938"/>
                  </a:lnTo>
                  <a:lnTo>
                    <a:pt x="1995" y="1769"/>
                  </a:lnTo>
                  <a:lnTo>
                    <a:pt x="2108" y="1600"/>
                  </a:lnTo>
                  <a:lnTo>
                    <a:pt x="2183" y="1393"/>
                  </a:lnTo>
                  <a:lnTo>
                    <a:pt x="2202" y="1186"/>
                  </a:lnTo>
                  <a:lnTo>
                    <a:pt x="2202" y="960"/>
                  </a:lnTo>
                  <a:lnTo>
                    <a:pt x="2183" y="866"/>
                  </a:lnTo>
                  <a:lnTo>
                    <a:pt x="2146" y="753"/>
                  </a:lnTo>
                  <a:lnTo>
                    <a:pt x="2146" y="753"/>
                  </a:lnTo>
                  <a:lnTo>
                    <a:pt x="2089" y="584"/>
                  </a:lnTo>
                  <a:lnTo>
                    <a:pt x="1995" y="433"/>
                  </a:lnTo>
                  <a:lnTo>
                    <a:pt x="1882" y="320"/>
                  </a:lnTo>
                  <a:lnTo>
                    <a:pt x="1751" y="207"/>
                  </a:lnTo>
                  <a:lnTo>
                    <a:pt x="1600" y="113"/>
                  </a:lnTo>
                  <a:lnTo>
                    <a:pt x="1450" y="57"/>
                  </a:lnTo>
                  <a:lnTo>
                    <a:pt x="1280" y="19"/>
                  </a:lnTo>
                  <a:lnTo>
                    <a:pt x="1111" y="0"/>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47"/>
            <p:cNvSpPr/>
            <p:nvPr/>
          </p:nvSpPr>
          <p:spPr>
            <a:xfrm>
              <a:off x="2952250" y="3549875"/>
              <a:ext cx="78575" cy="79050"/>
            </a:xfrm>
            <a:custGeom>
              <a:avLst/>
              <a:gdLst/>
              <a:ahLst/>
              <a:cxnLst/>
              <a:rect l="l" t="t" r="r" b="b"/>
              <a:pathLst>
                <a:path w="3143" h="3162" extrusionOk="0">
                  <a:moveTo>
                    <a:pt x="1562" y="0"/>
                  </a:moveTo>
                  <a:lnTo>
                    <a:pt x="1317" y="38"/>
                  </a:lnTo>
                  <a:lnTo>
                    <a:pt x="1054" y="94"/>
                  </a:lnTo>
                  <a:lnTo>
                    <a:pt x="903" y="151"/>
                  </a:lnTo>
                  <a:lnTo>
                    <a:pt x="772" y="226"/>
                  </a:lnTo>
                  <a:lnTo>
                    <a:pt x="640" y="301"/>
                  </a:lnTo>
                  <a:lnTo>
                    <a:pt x="527" y="414"/>
                  </a:lnTo>
                  <a:lnTo>
                    <a:pt x="414" y="508"/>
                  </a:lnTo>
                  <a:lnTo>
                    <a:pt x="320" y="621"/>
                  </a:lnTo>
                  <a:lnTo>
                    <a:pt x="226" y="753"/>
                  </a:lnTo>
                  <a:lnTo>
                    <a:pt x="151" y="884"/>
                  </a:lnTo>
                  <a:lnTo>
                    <a:pt x="94" y="1016"/>
                  </a:lnTo>
                  <a:lnTo>
                    <a:pt x="57" y="1167"/>
                  </a:lnTo>
                  <a:lnTo>
                    <a:pt x="19" y="1317"/>
                  </a:lnTo>
                  <a:lnTo>
                    <a:pt x="0" y="1468"/>
                  </a:lnTo>
                  <a:lnTo>
                    <a:pt x="0" y="1618"/>
                  </a:lnTo>
                  <a:lnTo>
                    <a:pt x="0" y="1769"/>
                  </a:lnTo>
                  <a:lnTo>
                    <a:pt x="38" y="1938"/>
                  </a:lnTo>
                  <a:lnTo>
                    <a:pt x="75" y="2089"/>
                  </a:lnTo>
                  <a:lnTo>
                    <a:pt x="169" y="2314"/>
                  </a:lnTo>
                  <a:lnTo>
                    <a:pt x="320" y="2521"/>
                  </a:lnTo>
                  <a:lnTo>
                    <a:pt x="471" y="2710"/>
                  </a:lnTo>
                  <a:lnTo>
                    <a:pt x="659" y="2860"/>
                  </a:lnTo>
                  <a:lnTo>
                    <a:pt x="866" y="2992"/>
                  </a:lnTo>
                  <a:lnTo>
                    <a:pt x="1091" y="3086"/>
                  </a:lnTo>
                  <a:lnTo>
                    <a:pt x="1317" y="3142"/>
                  </a:lnTo>
                  <a:lnTo>
                    <a:pt x="1562" y="3161"/>
                  </a:lnTo>
                  <a:lnTo>
                    <a:pt x="1825" y="3124"/>
                  </a:lnTo>
                  <a:lnTo>
                    <a:pt x="2070" y="3067"/>
                  </a:lnTo>
                  <a:lnTo>
                    <a:pt x="2220" y="3011"/>
                  </a:lnTo>
                  <a:lnTo>
                    <a:pt x="2352" y="2935"/>
                  </a:lnTo>
                  <a:lnTo>
                    <a:pt x="2484" y="2860"/>
                  </a:lnTo>
                  <a:lnTo>
                    <a:pt x="2616" y="2747"/>
                  </a:lnTo>
                  <a:lnTo>
                    <a:pt x="2710" y="2653"/>
                  </a:lnTo>
                  <a:lnTo>
                    <a:pt x="2822" y="2540"/>
                  </a:lnTo>
                  <a:lnTo>
                    <a:pt x="2898" y="2409"/>
                  </a:lnTo>
                  <a:lnTo>
                    <a:pt x="2973" y="2277"/>
                  </a:lnTo>
                  <a:lnTo>
                    <a:pt x="3029" y="2145"/>
                  </a:lnTo>
                  <a:lnTo>
                    <a:pt x="3086" y="1995"/>
                  </a:lnTo>
                  <a:lnTo>
                    <a:pt x="3124" y="1844"/>
                  </a:lnTo>
                  <a:lnTo>
                    <a:pt x="3124" y="1694"/>
                  </a:lnTo>
                  <a:lnTo>
                    <a:pt x="3142" y="1543"/>
                  </a:lnTo>
                  <a:lnTo>
                    <a:pt x="3124" y="1392"/>
                  </a:lnTo>
                  <a:lnTo>
                    <a:pt x="3105" y="1223"/>
                  </a:lnTo>
                  <a:lnTo>
                    <a:pt x="3048" y="1073"/>
                  </a:lnTo>
                  <a:lnTo>
                    <a:pt x="2954" y="847"/>
                  </a:lnTo>
                  <a:lnTo>
                    <a:pt x="2822" y="640"/>
                  </a:lnTo>
                  <a:lnTo>
                    <a:pt x="2653" y="452"/>
                  </a:lnTo>
                  <a:lnTo>
                    <a:pt x="2465" y="301"/>
                  </a:lnTo>
                  <a:lnTo>
                    <a:pt x="2258" y="169"/>
                  </a:lnTo>
                  <a:lnTo>
                    <a:pt x="2051" y="75"/>
                  </a:lnTo>
                  <a:lnTo>
                    <a:pt x="1806" y="19"/>
                  </a:lnTo>
                  <a:lnTo>
                    <a:pt x="156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47"/>
            <p:cNvSpPr/>
            <p:nvPr/>
          </p:nvSpPr>
          <p:spPr>
            <a:xfrm>
              <a:off x="2952250" y="3549875"/>
              <a:ext cx="78575" cy="79050"/>
            </a:xfrm>
            <a:custGeom>
              <a:avLst/>
              <a:gdLst/>
              <a:ahLst/>
              <a:cxnLst/>
              <a:rect l="l" t="t" r="r" b="b"/>
              <a:pathLst>
                <a:path w="3143" h="3162" fill="none" extrusionOk="0">
                  <a:moveTo>
                    <a:pt x="1562" y="0"/>
                  </a:moveTo>
                  <a:lnTo>
                    <a:pt x="1562" y="0"/>
                  </a:lnTo>
                  <a:lnTo>
                    <a:pt x="1317" y="38"/>
                  </a:lnTo>
                  <a:lnTo>
                    <a:pt x="1054" y="94"/>
                  </a:lnTo>
                  <a:lnTo>
                    <a:pt x="1054" y="94"/>
                  </a:lnTo>
                  <a:lnTo>
                    <a:pt x="903" y="151"/>
                  </a:lnTo>
                  <a:lnTo>
                    <a:pt x="772" y="226"/>
                  </a:lnTo>
                  <a:lnTo>
                    <a:pt x="640" y="301"/>
                  </a:lnTo>
                  <a:lnTo>
                    <a:pt x="527" y="414"/>
                  </a:lnTo>
                  <a:lnTo>
                    <a:pt x="414" y="508"/>
                  </a:lnTo>
                  <a:lnTo>
                    <a:pt x="320" y="621"/>
                  </a:lnTo>
                  <a:lnTo>
                    <a:pt x="226" y="753"/>
                  </a:lnTo>
                  <a:lnTo>
                    <a:pt x="151" y="884"/>
                  </a:lnTo>
                  <a:lnTo>
                    <a:pt x="94" y="1016"/>
                  </a:lnTo>
                  <a:lnTo>
                    <a:pt x="57" y="1167"/>
                  </a:lnTo>
                  <a:lnTo>
                    <a:pt x="19" y="1317"/>
                  </a:lnTo>
                  <a:lnTo>
                    <a:pt x="0" y="1468"/>
                  </a:lnTo>
                  <a:lnTo>
                    <a:pt x="0" y="1618"/>
                  </a:lnTo>
                  <a:lnTo>
                    <a:pt x="0" y="1769"/>
                  </a:lnTo>
                  <a:lnTo>
                    <a:pt x="38" y="1938"/>
                  </a:lnTo>
                  <a:lnTo>
                    <a:pt x="75" y="2089"/>
                  </a:lnTo>
                  <a:lnTo>
                    <a:pt x="75" y="2089"/>
                  </a:lnTo>
                  <a:lnTo>
                    <a:pt x="169" y="2314"/>
                  </a:lnTo>
                  <a:lnTo>
                    <a:pt x="320" y="2521"/>
                  </a:lnTo>
                  <a:lnTo>
                    <a:pt x="471" y="2710"/>
                  </a:lnTo>
                  <a:lnTo>
                    <a:pt x="659" y="2860"/>
                  </a:lnTo>
                  <a:lnTo>
                    <a:pt x="866" y="2992"/>
                  </a:lnTo>
                  <a:lnTo>
                    <a:pt x="1091" y="3086"/>
                  </a:lnTo>
                  <a:lnTo>
                    <a:pt x="1317" y="3142"/>
                  </a:lnTo>
                  <a:lnTo>
                    <a:pt x="1562" y="3161"/>
                  </a:lnTo>
                  <a:lnTo>
                    <a:pt x="1562" y="3161"/>
                  </a:lnTo>
                  <a:lnTo>
                    <a:pt x="1825" y="3124"/>
                  </a:lnTo>
                  <a:lnTo>
                    <a:pt x="2070" y="3067"/>
                  </a:lnTo>
                  <a:lnTo>
                    <a:pt x="2070" y="3067"/>
                  </a:lnTo>
                  <a:lnTo>
                    <a:pt x="2220" y="3011"/>
                  </a:lnTo>
                  <a:lnTo>
                    <a:pt x="2352" y="2935"/>
                  </a:lnTo>
                  <a:lnTo>
                    <a:pt x="2484" y="2860"/>
                  </a:lnTo>
                  <a:lnTo>
                    <a:pt x="2616" y="2747"/>
                  </a:lnTo>
                  <a:lnTo>
                    <a:pt x="2710" y="2653"/>
                  </a:lnTo>
                  <a:lnTo>
                    <a:pt x="2822" y="2540"/>
                  </a:lnTo>
                  <a:lnTo>
                    <a:pt x="2898" y="2409"/>
                  </a:lnTo>
                  <a:lnTo>
                    <a:pt x="2973" y="2277"/>
                  </a:lnTo>
                  <a:lnTo>
                    <a:pt x="3029" y="2145"/>
                  </a:lnTo>
                  <a:lnTo>
                    <a:pt x="3086" y="1995"/>
                  </a:lnTo>
                  <a:lnTo>
                    <a:pt x="3124" y="1844"/>
                  </a:lnTo>
                  <a:lnTo>
                    <a:pt x="3124" y="1694"/>
                  </a:lnTo>
                  <a:lnTo>
                    <a:pt x="3142" y="1543"/>
                  </a:lnTo>
                  <a:lnTo>
                    <a:pt x="3124" y="1392"/>
                  </a:lnTo>
                  <a:lnTo>
                    <a:pt x="3105" y="1223"/>
                  </a:lnTo>
                  <a:lnTo>
                    <a:pt x="3048" y="1073"/>
                  </a:lnTo>
                  <a:lnTo>
                    <a:pt x="3048" y="1073"/>
                  </a:lnTo>
                  <a:lnTo>
                    <a:pt x="2954" y="847"/>
                  </a:lnTo>
                  <a:lnTo>
                    <a:pt x="2822" y="640"/>
                  </a:lnTo>
                  <a:lnTo>
                    <a:pt x="2653" y="452"/>
                  </a:lnTo>
                  <a:lnTo>
                    <a:pt x="2465" y="301"/>
                  </a:lnTo>
                  <a:lnTo>
                    <a:pt x="2258" y="169"/>
                  </a:lnTo>
                  <a:lnTo>
                    <a:pt x="2051" y="75"/>
                  </a:lnTo>
                  <a:lnTo>
                    <a:pt x="1806" y="19"/>
                  </a:lnTo>
                  <a:lnTo>
                    <a:pt x="1562" y="0"/>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47"/>
            <p:cNvSpPr/>
            <p:nvPr/>
          </p:nvSpPr>
          <p:spPr>
            <a:xfrm>
              <a:off x="3053375" y="3989200"/>
              <a:ext cx="82350" cy="28725"/>
            </a:xfrm>
            <a:custGeom>
              <a:avLst/>
              <a:gdLst/>
              <a:ahLst/>
              <a:cxnLst/>
              <a:rect l="l" t="t" r="r" b="b"/>
              <a:pathLst>
                <a:path w="3294" h="1149" extrusionOk="0">
                  <a:moveTo>
                    <a:pt x="2842" y="1"/>
                  </a:moveTo>
                  <a:lnTo>
                    <a:pt x="2390" y="39"/>
                  </a:lnTo>
                  <a:lnTo>
                    <a:pt x="1957" y="114"/>
                  </a:lnTo>
                  <a:lnTo>
                    <a:pt x="1543" y="227"/>
                  </a:lnTo>
                  <a:lnTo>
                    <a:pt x="1148" y="396"/>
                  </a:lnTo>
                  <a:lnTo>
                    <a:pt x="753" y="584"/>
                  </a:lnTo>
                  <a:lnTo>
                    <a:pt x="377" y="829"/>
                  </a:lnTo>
                  <a:lnTo>
                    <a:pt x="0" y="1111"/>
                  </a:lnTo>
                  <a:lnTo>
                    <a:pt x="151" y="1130"/>
                  </a:lnTo>
                  <a:lnTo>
                    <a:pt x="320" y="1149"/>
                  </a:lnTo>
                  <a:lnTo>
                    <a:pt x="810" y="1149"/>
                  </a:lnTo>
                  <a:lnTo>
                    <a:pt x="1111" y="1111"/>
                  </a:lnTo>
                  <a:lnTo>
                    <a:pt x="1430" y="1055"/>
                  </a:lnTo>
                  <a:lnTo>
                    <a:pt x="1788" y="961"/>
                  </a:lnTo>
                  <a:lnTo>
                    <a:pt x="2127" y="810"/>
                  </a:lnTo>
                  <a:lnTo>
                    <a:pt x="2428" y="659"/>
                  </a:lnTo>
                  <a:lnTo>
                    <a:pt x="2691" y="509"/>
                  </a:lnTo>
                  <a:lnTo>
                    <a:pt x="2898" y="358"/>
                  </a:lnTo>
                  <a:lnTo>
                    <a:pt x="3067" y="208"/>
                  </a:lnTo>
                  <a:lnTo>
                    <a:pt x="3199" y="95"/>
                  </a:lnTo>
                  <a:lnTo>
                    <a:pt x="3293"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Google Shape;9033;p47">
            <a:extLst>
              <a:ext uri="{FF2B5EF4-FFF2-40B4-BE49-F238E27FC236}">
                <a16:creationId xmlns:a16="http://schemas.microsoft.com/office/drawing/2014/main" id="{3B636581-942F-D59F-ABE6-B766863B0C1B}"/>
              </a:ext>
            </a:extLst>
          </p:cNvPr>
          <p:cNvSpPr txBox="1">
            <a:spLocks/>
          </p:cNvSpPr>
          <p:nvPr/>
        </p:nvSpPr>
        <p:spPr>
          <a:xfrm>
            <a:off x="917596" y="2351955"/>
            <a:ext cx="1583039" cy="457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4"/>
              </a:buClr>
              <a:buSzPts val="2800"/>
              <a:buFont typeface="Lilita One"/>
              <a:buNone/>
              <a:defRPr sz="3500" b="0" i="0" u="none" strike="noStrike" cap="none">
                <a:solidFill>
                  <a:schemeClr val="accent4"/>
                </a:solidFill>
                <a:latin typeface="Lilita One"/>
                <a:ea typeface="Lilita One"/>
                <a:cs typeface="Lilita One"/>
                <a:sym typeface="Lilita One"/>
              </a:defRPr>
            </a:lvl1pPr>
            <a:lvl2pPr marR="0" lvl="1"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2pPr>
            <a:lvl3pPr marR="0" lvl="2"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3pPr>
            <a:lvl4pPr marR="0" lvl="3"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4pPr>
            <a:lvl5pPr marR="0" lvl="4"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5pPr>
            <a:lvl6pPr marR="0" lvl="5"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6pPr>
            <a:lvl7pPr marR="0" lvl="6"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7pPr>
            <a:lvl8pPr marR="0" lvl="7"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8pPr>
            <a:lvl9pPr marR="0" lvl="8"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9pPr>
          </a:lstStyle>
          <a:p>
            <a:r>
              <a:rPr lang="es-MX" sz="2000" dirty="0"/>
              <a:t>Simulador</a:t>
            </a:r>
          </a:p>
        </p:txBody>
      </p:sp>
      <p:sp>
        <p:nvSpPr>
          <p:cNvPr id="4" name="Google Shape;9033;p47">
            <a:extLst>
              <a:ext uri="{FF2B5EF4-FFF2-40B4-BE49-F238E27FC236}">
                <a16:creationId xmlns:a16="http://schemas.microsoft.com/office/drawing/2014/main" id="{5AD4493F-9BF9-4611-D14C-8ECD989DF393}"/>
              </a:ext>
            </a:extLst>
          </p:cNvPr>
          <p:cNvSpPr txBox="1">
            <a:spLocks/>
          </p:cNvSpPr>
          <p:nvPr/>
        </p:nvSpPr>
        <p:spPr>
          <a:xfrm>
            <a:off x="831298" y="3263389"/>
            <a:ext cx="1583039" cy="457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4"/>
              </a:buClr>
              <a:buSzPts val="2800"/>
              <a:buFont typeface="Lilita One"/>
              <a:buNone/>
              <a:defRPr sz="3500" b="0" i="0" u="none" strike="noStrike" cap="none">
                <a:solidFill>
                  <a:schemeClr val="accent4"/>
                </a:solidFill>
                <a:latin typeface="Lilita One"/>
                <a:ea typeface="Lilita One"/>
                <a:cs typeface="Lilita One"/>
                <a:sym typeface="Lilita One"/>
              </a:defRPr>
            </a:lvl1pPr>
            <a:lvl2pPr marR="0" lvl="1"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2pPr>
            <a:lvl3pPr marR="0" lvl="2"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3pPr>
            <a:lvl4pPr marR="0" lvl="3"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4pPr>
            <a:lvl5pPr marR="0" lvl="4"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5pPr>
            <a:lvl6pPr marR="0" lvl="5"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6pPr>
            <a:lvl7pPr marR="0" lvl="6"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7pPr>
            <a:lvl8pPr marR="0" lvl="7"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8pPr>
            <a:lvl9pPr marR="0" lvl="8"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9pPr>
          </a:lstStyle>
          <a:p>
            <a:r>
              <a:rPr lang="es-MX" sz="2000" dirty="0"/>
              <a:t>Imágenes</a:t>
            </a:r>
          </a:p>
          <a:p>
            <a:endParaRPr lang="es-MX" sz="2000" dirty="0"/>
          </a:p>
        </p:txBody>
      </p:sp>
      <p:sp>
        <p:nvSpPr>
          <p:cNvPr id="5" name="Google Shape;9034;p47">
            <a:extLst>
              <a:ext uri="{FF2B5EF4-FFF2-40B4-BE49-F238E27FC236}">
                <a16:creationId xmlns:a16="http://schemas.microsoft.com/office/drawing/2014/main" id="{531E1511-72E5-5456-0CB0-F5524401F2CD}"/>
              </a:ext>
            </a:extLst>
          </p:cNvPr>
          <p:cNvSpPr txBox="1">
            <a:spLocks/>
          </p:cNvSpPr>
          <p:nvPr/>
        </p:nvSpPr>
        <p:spPr>
          <a:xfrm>
            <a:off x="568446" y="3387227"/>
            <a:ext cx="7873500" cy="1220666"/>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23850" algn="ctr" rtl="0">
              <a:lnSpc>
                <a:spcPct val="100000"/>
              </a:lnSpc>
              <a:spcBef>
                <a:spcPts val="0"/>
              </a:spcBef>
              <a:spcAft>
                <a:spcPts val="0"/>
              </a:spcAft>
              <a:buClr>
                <a:schemeClr val="lt1"/>
              </a:buClr>
              <a:buSzPts val="2400"/>
              <a:buFont typeface="PT Sans"/>
              <a:buNone/>
              <a:defRPr sz="1500" b="0" i="0" u="none" strike="noStrike" cap="none">
                <a:solidFill>
                  <a:schemeClr val="lt1"/>
                </a:solidFill>
                <a:latin typeface="Hind Siliguri"/>
                <a:ea typeface="Hind Siliguri"/>
                <a:cs typeface="Hind Siliguri"/>
                <a:sym typeface="Hind Siliguri"/>
              </a:defRPr>
            </a:lvl1pPr>
            <a:lvl2pPr marL="914400" marR="0" lvl="1" indent="-323850" algn="ctr" rtl="0">
              <a:lnSpc>
                <a:spcPct val="100000"/>
              </a:lnSpc>
              <a:spcBef>
                <a:spcPts val="0"/>
              </a:spcBef>
              <a:spcAft>
                <a:spcPts val="0"/>
              </a:spcAft>
              <a:buClr>
                <a:schemeClr val="lt1"/>
              </a:buClr>
              <a:buSzPts val="2100"/>
              <a:buFont typeface="Hind Siliguri"/>
              <a:buNone/>
              <a:defRPr sz="2100" b="0" i="0" u="none" strike="noStrike" cap="none">
                <a:solidFill>
                  <a:schemeClr val="lt1"/>
                </a:solidFill>
                <a:latin typeface="Hind Siliguri"/>
                <a:ea typeface="Hind Siliguri"/>
                <a:cs typeface="Hind Siliguri"/>
                <a:sym typeface="Hind Siliguri"/>
              </a:defRPr>
            </a:lvl2pPr>
            <a:lvl3pPr marL="1371600" marR="0" lvl="2" indent="-323850" algn="ctr" rtl="0">
              <a:lnSpc>
                <a:spcPct val="100000"/>
              </a:lnSpc>
              <a:spcBef>
                <a:spcPts val="0"/>
              </a:spcBef>
              <a:spcAft>
                <a:spcPts val="0"/>
              </a:spcAft>
              <a:buClr>
                <a:schemeClr val="lt1"/>
              </a:buClr>
              <a:buSzPts val="2100"/>
              <a:buFont typeface="Hind Siliguri"/>
              <a:buNone/>
              <a:defRPr sz="2100" b="0" i="0" u="none" strike="noStrike" cap="none">
                <a:solidFill>
                  <a:schemeClr val="lt1"/>
                </a:solidFill>
                <a:latin typeface="Hind Siliguri"/>
                <a:ea typeface="Hind Siliguri"/>
                <a:cs typeface="Hind Siliguri"/>
                <a:sym typeface="Hind Siliguri"/>
              </a:defRPr>
            </a:lvl3pPr>
            <a:lvl4pPr marL="1828800" marR="0" lvl="3" indent="-323850" algn="ctr" rtl="0">
              <a:lnSpc>
                <a:spcPct val="100000"/>
              </a:lnSpc>
              <a:spcBef>
                <a:spcPts val="0"/>
              </a:spcBef>
              <a:spcAft>
                <a:spcPts val="0"/>
              </a:spcAft>
              <a:buClr>
                <a:schemeClr val="lt1"/>
              </a:buClr>
              <a:buSzPts val="2100"/>
              <a:buFont typeface="PT Sans"/>
              <a:buNone/>
              <a:defRPr sz="2100" b="0" i="0" u="none" strike="noStrike" cap="none">
                <a:solidFill>
                  <a:schemeClr val="lt1"/>
                </a:solidFill>
                <a:latin typeface="PT Sans"/>
                <a:ea typeface="PT Sans"/>
                <a:cs typeface="PT Sans"/>
                <a:sym typeface="PT Sans"/>
              </a:defRPr>
            </a:lvl4pPr>
            <a:lvl5pPr marL="2286000" marR="0" lvl="4" indent="-323850" algn="ctr" rtl="0">
              <a:lnSpc>
                <a:spcPct val="100000"/>
              </a:lnSpc>
              <a:spcBef>
                <a:spcPts val="0"/>
              </a:spcBef>
              <a:spcAft>
                <a:spcPts val="0"/>
              </a:spcAft>
              <a:buClr>
                <a:schemeClr val="lt1"/>
              </a:buClr>
              <a:buSzPts val="2100"/>
              <a:buFont typeface="PT Sans"/>
              <a:buNone/>
              <a:defRPr sz="2100" b="0" i="0" u="none" strike="noStrike" cap="none">
                <a:solidFill>
                  <a:schemeClr val="lt1"/>
                </a:solidFill>
                <a:latin typeface="PT Sans"/>
                <a:ea typeface="PT Sans"/>
                <a:cs typeface="PT Sans"/>
                <a:sym typeface="PT Sans"/>
              </a:defRPr>
            </a:lvl5pPr>
            <a:lvl6pPr marL="2743200" marR="0" lvl="5" indent="-323850" algn="ctr" rtl="0">
              <a:lnSpc>
                <a:spcPct val="100000"/>
              </a:lnSpc>
              <a:spcBef>
                <a:spcPts val="0"/>
              </a:spcBef>
              <a:spcAft>
                <a:spcPts val="0"/>
              </a:spcAft>
              <a:buClr>
                <a:schemeClr val="lt1"/>
              </a:buClr>
              <a:buSzPts val="2100"/>
              <a:buFont typeface="PT Sans"/>
              <a:buNone/>
              <a:defRPr sz="2100" b="0" i="0" u="none" strike="noStrike" cap="none">
                <a:solidFill>
                  <a:schemeClr val="lt1"/>
                </a:solidFill>
                <a:latin typeface="PT Sans"/>
                <a:ea typeface="PT Sans"/>
                <a:cs typeface="PT Sans"/>
                <a:sym typeface="PT Sans"/>
              </a:defRPr>
            </a:lvl6pPr>
            <a:lvl7pPr marL="3200400" marR="0" lvl="6" indent="-323850" algn="ctr" rtl="0">
              <a:lnSpc>
                <a:spcPct val="100000"/>
              </a:lnSpc>
              <a:spcBef>
                <a:spcPts val="0"/>
              </a:spcBef>
              <a:spcAft>
                <a:spcPts val="0"/>
              </a:spcAft>
              <a:buClr>
                <a:schemeClr val="lt1"/>
              </a:buClr>
              <a:buSzPts val="2100"/>
              <a:buFont typeface="PT Sans"/>
              <a:buNone/>
              <a:defRPr sz="2100" b="0" i="0" u="none" strike="noStrike" cap="none">
                <a:solidFill>
                  <a:schemeClr val="lt1"/>
                </a:solidFill>
                <a:latin typeface="PT Sans"/>
                <a:ea typeface="PT Sans"/>
                <a:cs typeface="PT Sans"/>
                <a:sym typeface="PT Sans"/>
              </a:defRPr>
            </a:lvl7pPr>
            <a:lvl8pPr marL="3657600" marR="0" lvl="7" indent="-323850" algn="ctr" rtl="0">
              <a:lnSpc>
                <a:spcPct val="100000"/>
              </a:lnSpc>
              <a:spcBef>
                <a:spcPts val="0"/>
              </a:spcBef>
              <a:spcAft>
                <a:spcPts val="0"/>
              </a:spcAft>
              <a:buClr>
                <a:schemeClr val="lt1"/>
              </a:buClr>
              <a:buSzPts val="2100"/>
              <a:buFont typeface="PT Sans"/>
              <a:buNone/>
              <a:defRPr sz="2100" b="0" i="0" u="none" strike="noStrike" cap="none">
                <a:solidFill>
                  <a:schemeClr val="lt1"/>
                </a:solidFill>
                <a:latin typeface="PT Sans"/>
                <a:ea typeface="PT Sans"/>
                <a:cs typeface="PT Sans"/>
                <a:sym typeface="PT Sans"/>
              </a:defRPr>
            </a:lvl8pPr>
            <a:lvl9pPr marL="4114800" marR="0" lvl="8" indent="-323850" algn="ctr" rtl="0">
              <a:lnSpc>
                <a:spcPct val="100000"/>
              </a:lnSpc>
              <a:spcBef>
                <a:spcPts val="0"/>
              </a:spcBef>
              <a:spcAft>
                <a:spcPts val="0"/>
              </a:spcAft>
              <a:buClr>
                <a:schemeClr val="lt1"/>
              </a:buClr>
              <a:buSzPts val="2100"/>
              <a:buFont typeface="PT Sans"/>
              <a:buNone/>
              <a:defRPr sz="2100" b="0" i="0" u="none" strike="noStrike" cap="none">
                <a:solidFill>
                  <a:schemeClr val="lt1"/>
                </a:solidFill>
                <a:latin typeface="PT Sans"/>
                <a:ea typeface="PT Sans"/>
                <a:cs typeface="PT Sans"/>
                <a:sym typeface="PT Sans"/>
              </a:defRPr>
            </a:lvl9pPr>
          </a:lstStyle>
          <a:p>
            <a:pPr indent="-311150" algn="l">
              <a:buSzPts val="1300"/>
              <a:buFont typeface="PT Sans"/>
              <a:buChar char="●"/>
            </a:pPr>
            <a:r>
              <a:rPr lang="es-MX" sz="1100" dirty="0"/>
              <a:t>Templete:  </a:t>
            </a:r>
            <a:r>
              <a:rPr lang="en" sz="1100" b="1" dirty="0">
                <a:solidFill>
                  <a:schemeClr val="lt1"/>
                </a:solidFill>
                <a:uFill>
                  <a:noFill/>
                </a:uFill>
                <a:latin typeface="Hind Siliguri"/>
                <a:ea typeface="Hind Siliguri"/>
                <a:cs typeface="Hind Siliguri"/>
                <a:sym typeface="Hind Siliguri"/>
                <a:hlinkClick r:id="rId3">
                  <a:extLst>
                    <a:ext uri="{A12FA001-AC4F-418D-AE19-62706E023703}">
                      <ahyp:hlinkClr xmlns:ahyp="http://schemas.microsoft.com/office/drawing/2018/hyperlinkcolor" val="tx"/>
                    </a:ext>
                  </a:extLst>
                </a:hlinkClick>
              </a:rPr>
              <a:t>Slidesgo</a:t>
            </a:r>
            <a:r>
              <a:rPr lang="en" sz="1100" dirty="0">
                <a:solidFill>
                  <a:schemeClr val="lt1"/>
                </a:solidFill>
                <a:latin typeface="Hind Siliguri"/>
                <a:ea typeface="Hind Siliguri"/>
                <a:cs typeface="Hind Siliguri"/>
                <a:sym typeface="Hind Siliguri"/>
              </a:rPr>
              <a:t>, incluyendo icons by </a:t>
            </a:r>
            <a:r>
              <a:rPr lang="en" sz="1100" b="1" dirty="0">
                <a:solidFill>
                  <a:schemeClr val="lt1"/>
                </a:solidFill>
                <a:uFill>
                  <a:noFill/>
                </a:uFill>
                <a:latin typeface="Hind Siliguri"/>
                <a:ea typeface="Hind Siliguri"/>
                <a:cs typeface="Hind Siliguri"/>
                <a:sym typeface="Hind Siliguri"/>
                <a:hlinkClick r:id="rId4">
                  <a:extLst>
                    <a:ext uri="{A12FA001-AC4F-418D-AE19-62706E023703}">
                      <ahyp:hlinkClr xmlns:ahyp="http://schemas.microsoft.com/office/drawing/2018/hyperlinkcolor" val="tx"/>
                    </a:ext>
                  </a:extLst>
                </a:hlinkClick>
              </a:rPr>
              <a:t>Flaticon</a:t>
            </a:r>
            <a:r>
              <a:rPr lang="en" sz="1100" dirty="0">
                <a:solidFill>
                  <a:schemeClr val="lt1"/>
                </a:solidFill>
                <a:latin typeface="Hind Siliguri"/>
                <a:ea typeface="Hind Siliguri"/>
                <a:cs typeface="Hind Siliguri"/>
                <a:sym typeface="Hind Siliguri"/>
              </a:rPr>
              <a:t>, infographics &amp; images by </a:t>
            </a:r>
            <a:r>
              <a:rPr lang="en" sz="1100" b="1" dirty="0">
                <a:solidFill>
                  <a:schemeClr val="lt1"/>
                </a:solidFill>
                <a:uFill>
                  <a:noFill/>
                </a:uFill>
                <a:latin typeface="Hind Siliguri"/>
                <a:ea typeface="Hind Siliguri"/>
                <a:cs typeface="Hind Siliguri"/>
                <a:sym typeface="Hind Siliguri"/>
                <a:hlinkClick r:id="rId5">
                  <a:extLst>
                    <a:ext uri="{A12FA001-AC4F-418D-AE19-62706E023703}">
                      <ahyp:hlinkClr xmlns:ahyp="http://schemas.microsoft.com/office/drawing/2018/hyperlinkcolor" val="tx"/>
                    </a:ext>
                  </a:extLst>
                </a:hlinkClick>
              </a:rPr>
              <a:t>Freepik</a:t>
            </a:r>
            <a:endParaRPr lang="en" sz="1100" b="1" dirty="0">
              <a:solidFill>
                <a:schemeClr val="lt1"/>
              </a:solidFill>
              <a:uFill>
                <a:noFill/>
              </a:uFill>
              <a:latin typeface="Hind Siliguri"/>
              <a:ea typeface="Hind Siliguri"/>
              <a:cs typeface="Hind Siliguri"/>
              <a:sym typeface="Hind Siliguri"/>
            </a:endParaRPr>
          </a:p>
          <a:p>
            <a:pPr indent="-311150" algn="l">
              <a:buSzPts val="1300"/>
              <a:buFont typeface="PT Sans"/>
              <a:buChar char="●"/>
            </a:pPr>
            <a:r>
              <a:rPr lang="en" sz="1100" b="1" dirty="0">
                <a:uFill>
                  <a:noFill/>
                </a:uFill>
              </a:rPr>
              <a:t>Imagen 1: Personas </a:t>
            </a:r>
            <a:r>
              <a:rPr lang="es-MX" sz="1100" dirty="0"/>
              <a:t>&lt;a </a:t>
            </a:r>
            <a:r>
              <a:rPr lang="es-MX" sz="1100" dirty="0" err="1"/>
              <a:t>href</a:t>
            </a:r>
            <a:r>
              <a:rPr lang="es-MX" sz="1100" dirty="0"/>
              <a:t>="https://storyset.com/</a:t>
            </a:r>
            <a:r>
              <a:rPr lang="es-MX" sz="1100" dirty="0" err="1"/>
              <a:t>people</a:t>
            </a:r>
            <a:r>
              <a:rPr lang="es-MX" sz="1100" dirty="0"/>
              <a:t>"&gt;People </a:t>
            </a:r>
            <a:r>
              <a:rPr lang="es-MX" sz="1100" dirty="0" err="1"/>
              <a:t>illustrations</a:t>
            </a:r>
            <a:r>
              <a:rPr lang="es-MX" sz="1100" dirty="0"/>
              <a:t> by </a:t>
            </a:r>
            <a:r>
              <a:rPr lang="es-MX" sz="1100" dirty="0" err="1"/>
              <a:t>Storyset</a:t>
            </a:r>
            <a:r>
              <a:rPr lang="es-MX" sz="1100" dirty="0"/>
              <a:t>&lt;/a&gt;</a:t>
            </a:r>
          </a:p>
          <a:p>
            <a:pPr indent="-311150" algn="l">
              <a:buSzPts val="1300"/>
              <a:buFont typeface="PT Sans"/>
              <a:buChar char="●"/>
            </a:pPr>
            <a:r>
              <a:rPr lang="es-MX" sz="1100" b="1" dirty="0">
                <a:solidFill>
                  <a:schemeClr val="lt1"/>
                </a:solidFill>
                <a:uFill>
                  <a:noFill/>
                </a:uFill>
                <a:latin typeface="Hind Siliguri"/>
                <a:ea typeface="Hind Siliguri"/>
                <a:cs typeface="Hind Siliguri"/>
                <a:sym typeface="Hind Siliguri"/>
              </a:rPr>
              <a:t>Imagen 2: </a:t>
            </a:r>
            <a:r>
              <a:rPr lang="es-MX" sz="1100" b="1" dirty="0">
                <a:uFill>
                  <a:noFill/>
                </a:uFill>
              </a:rPr>
              <a:t>L</a:t>
            </a:r>
            <a:r>
              <a:rPr lang="es-MX" sz="1050" b="0" i="0" dirty="0">
                <a:solidFill>
                  <a:schemeClr val="bg1"/>
                </a:solidFill>
                <a:effectLst/>
                <a:latin typeface="Open Sans" panose="020B0606030504020204" pitchFamily="34" charset="0"/>
              </a:rPr>
              <a:t>aboratorio: </a:t>
            </a:r>
            <a:r>
              <a:rPr lang="es-MX" sz="600" b="0" i="0" dirty="0">
                <a:solidFill>
                  <a:schemeClr val="bg1"/>
                </a:solidFill>
                <a:effectLst/>
                <a:latin typeface="Open Sans" panose="020B0606030504020204" pitchFamily="34" charset="0"/>
              </a:rPr>
              <a:t>Imagen de &lt;a </a:t>
            </a:r>
            <a:r>
              <a:rPr lang="es-MX" sz="600" b="0" i="0" dirty="0" err="1">
                <a:solidFill>
                  <a:schemeClr val="bg1"/>
                </a:solidFill>
                <a:effectLst/>
                <a:latin typeface="Open Sans" panose="020B0606030504020204" pitchFamily="34" charset="0"/>
              </a:rPr>
              <a:t>href</a:t>
            </a:r>
            <a:r>
              <a:rPr lang="es-MX" sz="600" b="0" i="0" dirty="0">
                <a:solidFill>
                  <a:schemeClr val="bg1"/>
                </a:solidFill>
                <a:effectLst/>
                <a:latin typeface="Open Sans" panose="020B0606030504020204" pitchFamily="34" charset="0"/>
              </a:rPr>
              <a:t>="https://pixabay.com/es/</a:t>
            </a:r>
            <a:r>
              <a:rPr lang="es-MX" sz="600" b="0" i="0" dirty="0" err="1">
                <a:solidFill>
                  <a:schemeClr val="bg1"/>
                </a:solidFill>
                <a:effectLst/>
                <a:latin typeface="Open Sans" panose="020B0606030504020204" pitchFamily="34" charset="0"/>
              </a:rPr>
              <a:t>users</a:t>
            </a:r>
            <a:r>
              <a:rPr lang="es-MX" sz="600" b="0" i="0" dirty="0">
                <a:solidFill>
                  <a:schemeClr val="bg1"/>
                </a:solidFill>
                <a:effectLst/>
                <a:latin typeface="Open Sans" panose="020B0606030504020204" pitchFamily="34" charset="0"/>
              </a:rPr>
              <a:t>/almariel1-1434169/?</a:t>
            </a:r>
            <a:r>
              <a:rPr lang="es-MX" sz="600" b="0" i="0" dirty="0" err="1">
                <a:solidFill>
                  <a:schemeClr val="bg1"/>
                </a:solidFill>
                <a:effectLst/>
                <a:latin typeface="Open Sans" panose="020B0606030504020204" pitchFamily="34" charset="0"/>
              </a:rPr>
              <a:t>utm_source</a:t>
            </a:r>
            <a:r>
              <a:rPr lang="es-MX" sz="600" b="0" i="0" dirty="0">
                <a:solidFill>
                  <a:schemeClr val="bg1"/>
                </a:solidFill>
                <a:effectLst/>
                <a:latin typeface="Open Sans" panose="020B0606030504020204" pitchFamily="34" charset="0"/>
              </a:rPr>
              <a:t>=</a:t>
            </a:r>
            <a:r>
              <a:rPr lang="es-MX" sz="600" b="0" i="0" dirty="0" err="1">
                <a:solidFill>
                  <a:schemeClr val="bg1"/>
                </a:solidFill>
                <a:effectLst/>
                <a:latin typeface="Open Sans" panose="020B0606030504020204" pitchFamily="34" charset="0"/>
              </a:rPr>
              <a:t>link-attribution&amp;utm_medium</a:t>
            </a:r>
            <a:r>
              <a:rPr lang="es-MX" sz="600" b="0" i="0" dirty="0">
                <a:solidFill>
                  <a:schemeClr val="bg1"/>
                </a:solidFill>
                <a:effectLst/>
                <a:latin typeface="Open Sans" panose="020B0606030504020204" pitchFamily="34" charset="0"/>
              </a:rPr>
              <a:t>=</a:t>
            </a:r>
            <a:r>
              <a:rPr lang="es-MX" sz="600" b="0" i="0" dirty="0" err="1">
                <a:solidFill>
                  <a:schemeClr val="bg1"/>
                </a:solidFill>
                <a:effectLst/>
                <a:latin typeface="Open Sans" panose="020B0606030504020204" pitchFamily="34" charset="0"/>
              </a:rPr>
              <a:t>referral&amp;utm_campaign</a:t>
            </a:r>
            <a:r>
              <a:rPr lang="es-MX" sz="600" b="0" i="0" dirty="0">
                <a:solidFill>
                  <a:schemeClr val="bg1"/>
                </a:solidFill>
                <a:effectLst/>
                <a:latin typeface="Open Sans" panose="020B0606030504020204" pitchFamily="34" charset="0"/>
              </a:rPr>
              <a:t>=</a:t>
            </a:r>
            <a:r>
              <a:rPr lang="es-MX" sz="600" b="0" i="0" dirty="0" err="1">
                <a:solidFill>
                  <a:schemeClr val="bg1"/>
                </a:solidFill>
                <a:effectLst/>
                <a:latin typeface="Open Sans" panose="020B0606030504020204" pitchFamily="34" charset="0"/>
              </a:rPr>
              <a:t>image&amp;utm_content</a:t>
            </a:r>
            <a:r>
              <a:rPr lang="es-MX" sz="600" b="0" i="0" dirty="0">
                <a:solidFill>
                  <a:schemeClr val="bg1"/>
                </a:solidFill>
                <a:effectLst/>
                <a:latin typeface="Open Sans" panose="020B0606030504020204" pitchFamily="34" charset="0"/>
              </a:rPr>
              <a:t>=1063849"&gt;almariel1&lt;/a&gt; en &lt;a </a:t>
            </a:r>
            <a:r>
              <a:rPr lang="es-MX" sz="600" b="0" i="0" dirty="0" err="1">
                <a:solidFill>
                  <a:schemeClr val="bg1"/>
                </a:solidFill>
                <a:effectLst/>
                <a:latin typeface="Open Sans" panose="020B0606030504020204" pitchFamily="34" charset="0"/>
              </a:rPr>
              <a:t>href</a:t>
            </a:r>
            <a:r>
              <a:rPr lang="es-MX" sz="600" b="0" i="0" dirty="0">
                <a:solidFill>
                  <a:schemeClr val="bg1"/>
                </a:solidFill>
                <a:effectLst/>
                <a:latin typeface="Open Sans" panose="020B0606030504020204" pitchFamily="34" charset="0"/>
              </a:rPr>
              <a:t>="https://pixabay.com/es//?</a:t>
            </a:r>
            <a:r>
              <a:rPr lang="es-MX" sz="600" b="0" i="0" dirty="0" err="1">
                <a:solidFill>
                  <a:schemeClr val="bg1"/>
                </a:solidFill>
                <a:effectLst/>
                <a:latin typeface="Open Sans" panose="020B0606030504020204" pitchFamily="34" charset="0"/>
              </a:rPr>
              <a:t>utm_source</a:t>
            </a:r>
            <a:r>
              <a:rPr lang="es-MX" sz="600" b="0" i="0" dirty="0">
                <a:solidFill>
                  <a:schemeClr val="bg1"/>
                </a:solidFill>
                <a:effectLst/>
                <a:latin typeface="Open Sans" panose="020B0606030504020204" pitchFamily="34" charset="0"/>
              </a:rPr>
              <a:t>=</a:t>
            </a:r>
            <a:r>
              <a:rPr lang="es-MX" sz="600" b="0" i="0" dirty="0" err="1">
                <a:solidFill>
                  <a:schemeClr val="bg1"/>
                </a:solidFill>
                <a:effectLst/>
                <a:latin typeface="Open Sans" panose="020B0606030504020204" pitchFamily="34" charset="0"/>
              </a:rPr>
              <a:t>link-attribution&amp;utm_medium</a:t>
            </a:r>
            <a:r>
              <a:rPr lang="es-MX" sz="600" b="0" i="0" dirty="0">
                <a:solidFill>
                  <a:schemeClr val="bg1"/>
                </a:solidFill>
                <a:effectLst/>
                <a:latin typeface="Open Sans" panose="020B0606030504020204" pitchFamily="34" charset="0"/>
              </a:rPr>
              <a:t>=</a:t>
            </a:r>
            <a:r>
              <a:rPr lang="es-MX" sz="600" b="0" i="0" dirty="0" err="1">
                <a:solidFill>
                  <a:schemeClr val="bg1"/>
                </a:solidFill>
                <a:effectLst/>
                <a:latin typeface="Open Sans" panose="020B0606030504020204" pitchFamily="34" charset="0"/>
              </a:rPr>
              <a:t>referral&amp;utm_campaign</a:t>
            </a:r>
            <a:r>
              <a:rPr lang="es-MX" sz="600" b="0" i="0" dirty="0">
                <a:solidFill>
                  <a:schemeClr val="bg1"/>
                </a:solidFill>
                <a:effectLst/>
                <a:latin typeface="Open Sans" panose="020B0606030504020204" pitchFamily="34" charset="0"/>
              </a:rPr>
              <a:t>=</a:t>
            </a:r>
            <a:r>
              <a:rPr lang="es-MX" sz="600" b="0" i="0" dirty="0" err="1">
                <a:solidFill>
                  <a:schemeClr val="bg1"/>
                </a:solidFill>
                <a:effectLst/>
                <a:latin typeface="Open Sans" panose="020B0606030504020204" pitchFamily="34" charset="0"/>
              </a:rPr>
              <a:t>image&amp;utm_content</a:t>
            </a:r>
            <a:r>
              <a:rPr lang="es-MX" sz="600" b="0" i="0" dirty="0">
                <a:solidFill>
                  <a:schemeClr val="bg1"/>
                </a:solidFill>
                <a:effectLst/>
                <a:latin typeface="Open Sans" panose="020B0606030504020204" pitchFamily="34" charset="0"/>
              </a:rPr>
              <a:t>=1063849"&gt;</a:t>
            </a:r>
            <a:r>
              <a:rPr lang="es-MX" sz="600" b="0" i="0" dirty="0" err="1">
                <a:solidFill>
                  <a:schemeClr val="bg1"/>
                </a:solidFill>
                <a:effectLst/>
                <a:latin typeface="Open Sans" panose="020B0606030504020204" pitchFamily="34" charset="0"/>
              </a:rPr>
              <a:t>Pixabay</a:t>
            </a:r>
            <a:r>
              <a:rPr lang="es-MX" sz="600" b="0" i="0" dirty="0">
                <a:solidFill>
                  <a:schemeClr val="bg1"/>
                </a:solidFill>
                <a:effectLst/>
                <a:latin typeface="Open Sans" panose="020B0606030504020204" pitchFamily="34" charset="0"/>
              </a:rPr>
              <a:t>&lt;/a&gt;</a:t>
            </a:r>
            <a:r>
              <a:rPr lang="es-MX" sz="1100" dirty="0"/>
              <a:t> </a:t>
            </a:r>
          </a:p>
          <a:p>
            <a:pPr indent="-311150" algn="l">
              <a:buSzPts val="1300"/>
              <a:buFont typeface="PT Sans"/>
              <a:buChar char="●"/>
            </a:pPr>
            <a:r>
              <a:rPr lang="es-MX" sz="1100" dirty="0"/>
              <a:t>Material de laboratorio: imágenes tomadas del simulador </a:t>
            </a:r>
            <a:r>
              <a:rPr lang="es-MX" sz="1100" dirty="0" err="1"/>
              <a:t>Chemcollective</a:t>
            </a:r>
            <a:r>
              <a:rPr lang="es-MX" sz="1100" dirty="0"/>
              <a:t>, </a:t>
            </a:r>
            <a:r>
              <a:rPr lang="es-MX" sz="1100" dirty="0">
                <a:hlinkClick r:id="rId6"/>
              </a:rPr>
              <a:t>https://chemcollective.org/home</a:t>
            </a:r>
            <a:r>
              <a:rPr lang="es-MX" sz="1100" dirty="0"/>
              <a:t> </a:t>
            </a:r>
          </a:p>
        </p:txBody>
      </p:sp>
      <p:sp>
        <p:nvSpPr>
          <p:cNvPr id="8" name="Google Shape;9034;p47">
            <a:extLst>
              <a:ext uri="{FF2B5EF4-FFF2-40B4-BE49-F238E27FC236}">
                <a16:creationId xmlns:a16="http://schemas.microsoft.com/office/drawing/2014/main" id="{4733D9F9-2CD7-4801-A758-8F507FB0004F}"/>
              </a:ext>
            </a:extLst>
          </p:cNvPr>
          <p:cNvSpPr txBox="1">
            <a:spLocks/>
          </p:cNvSpPr>
          <p:nvPr/>
        </p:nvSpPr>
        <p:spPr>
          <a:xfrm>
            <a:off x="587287" y="2771853"/>
            <a:ext cx="7873500" cy="487391"/>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23850" algn="ctr" rtl="0">
              <a:lnSpc>
                <a:spcPct val="100000"/>
              </a:lnSpc>
              <a:spcBef>
                <a:spcPts val="0"/>
              </a:spcBef>
              <a:spcAft>
                <a:spcPts val="0"/>
              </a:spcAft>
              <a:buClr>
                <a:schemeClr val="lt1"/>
              </a:buClr>
              <a:buSzPts val="2400"/>
              <a:buFont typeface="PT Sans"/>
              <a:buNone/>
              <a:defRPr sz="1500" b="0" i="0" u="none" strike="noStrike" cap="none">
                <a:solidFill>
                  <a:schemeClr val="lt1"/>
                </a:solidFill>
                <a:latin typeface="Hind Siliguri"/>
                <a:ea typeface="Hind Siliguri"/>
                <a:cs typeface="Hind Siliguri"/>
                <a:sym typeface="Hind Siliguri"/>
              </a:defRPr>
            </a:lvl1pPr>
            <a:lvl2pPr marL="914400" marR="0" lvl="1" indent="-323850" algn="ctr" rtl="0">
              <a:lnSpc>
                <a:spcPct val="100000"/>
              </a:lnSpc>
              <a:spcBef>
                <a:spcPts val="0"/>
              </a:spcBef>
              <a:spcAft>
                <a:spcPts val="0"/>
              </a:spcAft>
              <a:buClr>
                <a:schemeClr val="lt1"/>
              </a:buClr>
              <a:buSzPts val="2100"/>
              <a:buFont typeface="Hind Siliguri"/>
              <a:buNone/>
              <a:defRPr sz="2100" b="0" i="0" u="none" strike="noStrike" cap="none">
                <a:solidFill>
                  <a:schemeClr val="lt1"/>
                </a:solidFill>
                <a:latin typeface="Hind Siliguri"/>
                <a:ea typeface="Hind Siliguri"/>
                <a:cs typeface="Hind Siliguri"/>
                <a:sym typeface="Hind Siliguri"/>
              </a:defRPr>
            </a:lvl2pPr>
            <a:lvl3pPr marL="1371600" marR="0" lvl="2" indent="-323850" algn="ctr" rtl="0">
              <a:lnSpc>
                <a:spcPct val="100000"/>
              </a:lnSpc>
              <a:spcBef>
                <a:spcPts val="0"/>
              </a:spcBef>
              <a:spcAft>
                <a:spcPts val="0"/>
              </a:spcAft>
              <a:buClr>
                <a:schemeClr val="lt1"/>
              </a:buClr>
              <a:buSzPts val="2100"/>
              <a:buFont typeface="Hind Siliguri"/>
              <a:buNone/>
              <a:defRPr sz="2100" b="0" i="0" u="none" strike="noStrike" cap="none">
                <a:solidFill>
                  <a:schemeClr val="lt1"/>
                </a:solidFill>
                <a:latin typeface="Hind Siliguri"/>
                <a:ea typeface="Hind Siliguri"/>
                <a:cs typeface="Hind Siliguri"/>
                <a:sym typeface="Hind Siliguri"/>
              </a:defRPr>
            </a:lvl3pPr>
            <a:lvl4pPr marL="1828800" marR="0" lvl="3" indent="-323850" algn="ctr" rtl="0">
              <a:lnSpc>
                <a:spcPct val="100000"/>
              </a:lnSpc>
              <a:spcBef>
                <a:spcPts val="0"/>
              </a:spcBef>
              <a:spcAft>
                <a:spcPts val="0"/>
              </a:spcAft>
              <a:buClr>
                <a:schemeClr val="lt1"/>
              </a:buClr>
              <a:buSzPts val="2100"/>
              <a:buFont typeface="PT Sans"/>
              <a:buNone/>
              <a:defRPr sz="2100" b="0" i="0" u="none" strike="noStrike" cap="none">
                <a:solidFill>
                  <a:schemeClr val="lt1"/>
                </a:solidFill>
                <a:latin typeface="PT Sans"/>
                <a:ea typeface="PT Sans"/>
                <a:cs typeface="PT Sans"/>
                <a:sym typeface="PT Sans"/>
              </a:defRPr>
            </a:lvl4pPr>
            <a:lvl5pPr marL="2286000" marR="0" lvl="4" indent="-323850" algn="ctr" rtl="0">
              <a:lnSpc>
                <a:spcPct val="100000"/>
              </a:lnSpc>
              <a:spcBef>
                <a:spcPts val="0"/>
              </a:spcBef>
              <a:spcAft>
                <a:spcPts val="0"/>
              </a:spcAft>
              <a:buClr>
                <a:schemeClr val="lt1"/>
              </a:buClr>
              <a:buSzPts val="2100"/>
              <a:buFont typeface="PT Sans"/>
              <a:buNone/>
              <a:defRPr sz="2100" b="0" i="0" u="none" strike="noStrike" cap="none">
                <a:solidFill>
                  <a:schemeClr val="lt1"/>
                </a:solidFill>
                <a:latin typeface="PT Sans"/>
                <a:ea typeface="PT Sans"/>
                <a:cs typeface="PT Sans"/>
                <a:sym typeface="PT Sans"/>
              </a:defRPr>
            </a:lvl5pPr>
            <a:lvl6pPr marL="2743200" marR="0" lvl="5" indent="-323850" algn="ctr" rtl="0">
              <a:lnSpc>
                <a:spcPct val="100000"/>
              </a:lnSpc>
              <a:spcBef>
                <a:spcPts val="0"/>
              </a:spcBef>
              <a:spcAft>
                <a:spcPts val="0"/>
              </a:spcAft>
              <a:buClr>
                <a:schemeClr val="lt1"/>
              </a:buClr>
              <a:buSzPts val="2100"/>
              <a:buFont typeface="PT Sans"/>
              <a:buNone/>
              <a:defRPr sz="2100" b="0" i="0" u="none" strike="noStrike" cap="none">
                <a:solidFill>
                  <a:schemeClr val="lt1"/>
                </a:solidFill>
                <a:latin typeface="PT Sans"/>
                <a:ea typeface="PT Sans"/>
                <a:cs typeface="PT Sans"/>
                <a:sym typeface="PT Sans"/>
              </a:defRPr>
            </a:lvl6pPr>
            <a:lvl7pPr marL="3200400" marR="0" lvl="6" indent="-323850" algn="ctr" rtl="0">
              <a:lnSpc>
                <a:spcPct val="100000"/>
              </a:lnSpc>
              <a:spcBef>
                <a:spcPts val="0"/>
              </a:spcBef>
              <a:spcAft>
                <a:spcPts val="0"/>
              </a:spcAft>
              <a:buClr>
                <a:schemeClr val="lt1"/>
              </a:buClr>
              <a:buSzPts val="2100"/>
              <a:buFont typeface="PT Sans"/>
              <a:buNone/>
              <a:defRPr sz="2100" b="0" i="0" u="none" strike="noStrike" cap="none">
                <a:solidFill>
                  <a:schemeClr val="lt1"/>
                </a:solidFill>
                <a:latin typeface="PT Sans"/>
                <a:ea typeface="PT Sans"/>
                <a:cs typeface="PT Sans"/>
                <a:sym typeface="PT Sans"/>
              </a:defRPr>
            </a:lvl7pPr>
            <a:lvl8pPr marL="3657600" marR="0" lvl="7" indent="-323850" algn="ctr" rtl="0">
              <a:lnSpc>
                <a:spcPct val="100000"/>
              </a:lnSpc>
              <a:spcBef>
                <a:spcPts val="0"/>
              </a:spcBef>
              <a:spcAft>
                <a:spcPts val="0"/>
              </a:spcAft>
              <a:buClr>
                <a:schemeClr val="lt1"/>
              </a:buClr>
              <a:buSzPts val="2100"/>
              <a:buFont typeface="PT Sans"/>
              <a:buNone/>
              <a:defRPr sz="2100" b="0" i="0" u="none" strike="noStrike" cap="none">
                <a:solidFill>
                  <a:schemeClr val="lt1"/>
                </a:solidFill>
                <a:latin typeface="PT Sans"/>
                <a:ea typeface="PT Sans"/>
                <a:cs typeface="PT Sans"/>
                <a:sym typeface="PT Sans"/>
              </a:defRPr>
            </a:lvl8pPr>
            <a:lvl9pPr marL="4114800" marR="0" lvl="8" indent="-323850" algn="ctr" rtl="0">
              <a:lnSpc>
                <a:spcPct val="100000"/>
              </a:lnSpc>
              <a:spcBef>
                <a:spcPts val="0"/>
              </a:spcBef>
              <a:spcAft>
                <a:spcPts val="0"/>
              </a:spcAft>
              <a:buClr>
                <a:schemeClr val="lt1"/>
              </a:buClr>
              <a:buSzPts val="2100"/>
              <a:buFont typeface="PT Sans"/>
              <a:buNone/>
              <a:defRPr sz="2100" b="0" i="0" u="none" strike="noStrike" cap="none">
                <a:solidFill>
                  <a:schemeClr val="lt1"/>
                </a:solidFill>
                <a:latin typeface="PT Sans"/>
                <a:ea typeface="PT Sans"/>
                <a:cs typeface="PT Sans"/>
                <a:sym typeface="PT Sans"/>
              </a:defRPr>
            </a:lvl9pPr>
          </a:lstStyle>
          <a:p>
            <a:pPr indent="-311150" algn="l">
              <a:buSzPts val="1300"/>
              <a:buFont typeface="PT Sans"/>
              <a:buChar char="●"/>
            </a:pPr>
            <a:r>
              <a:rPr lang="es-MX" sz="1050" dirty="0"/>
              <a:t>https://chemcollective.org/home</a:t>
            </a:r>
            <a:r>
              <a:rPr lang="es-MX" sz="1100" dirty="0"/>
              <a:t> </a:t>
            </a:r>
          </a:p>
        </p:txBody>
      </p:sp>
      <p:grpSp>
        <p:nvGrpSpPr>
          <p:cNvPr id="6" name="Grupo 5">
            <a:extLst>
              <a:ext uri="{FF2B5EF4-FFF2-40B4-BE49-F238E27FC236}">
                <a16:creationId xmlns:a16="http://schemas.microsoft.com/office/drawing/2014/main" id="{C79F8D91-A53B-06D1-C4CD-494A4CCBD7B5}"/>
              </a:ext>
            </a:extLst>
          </p:cNvPr>
          <p:cNvGrpSpPr/>
          <p:nvPr/>
        </p:nvGrpSpPr>
        <p:grpSpPr>
          <a:xfrm>
            <a:off x="589283" y="209200"/>
            <a:ext cx="377600" cy="152812"/>
            <a:chOff x="589283" y="209200"/>
            <a:chExt cx="377600" cy="152812"/>
          </a:xfrm>
        </p:grpSpPr>
        <p:cxnSp>
          <p:nvCxnSpPr>
            <p:cNvPr id="7" name="Conector recto 6">
              <a:extLst>
                <a:ext uri="{FF2B5EF4-FFF2-40B4-BE49-F238E27FC236}">
                  <a16:creationId xmlns:a16="http://schemas.microsoft.com/office/drawing/2014/main" id="{2D03A0EA-82E4-C97A-97DE-B57B04D7B332}"/>
                </a:ext>
              </a:extLst>
            </p:cNvPr>
            <p:cNvCxnSpPr/>
            <p:nvPr/>
          </p:nvCxnSpPr>
          <p:spPr>
            <a:xfrm>
              <a:off x="594663" y="209200"/>
              <a:ext cx="372220" cy="0"/>
            </a:xfrm>
            <a:prstGeom prst="line">
              <a:avLst/>
            </a:prstGeom>
          </p:spPr>
          <p:style>
            <a:lnRef idx="2">
              <a:schemeClr val="accent4"/>
            </a:lnRef>
            <a:fillRef idx="0">
              <a:schemeClr val="accent4"/>
            </a:fillRef>
            <a:effectRef idx="1">
              <a:schemeClr val="accent4"/>
            </a:effectRef>
            <a:fontRef idx="minor">
              <a:schemeClr val="tx1"/>
            </a:fontRef>
          </p:style>
        </p:cxnSp>
        <p:cxnSp>
          <p:nvCxnSpPr>
            <p:cNvPr id="9" name="Conector recto 8">
              <a:extLst>
                <a:ext uri="{FF2B5EF4-FFF2-40B4-BE49-F238E27FC236}">
                  <a16:creationId xmlns:a16="http://schemas.microsoft.com/office/drawing/2014/main" id="{EB717BAC-9087-E0E1-07FF-174AE6F63F5B}"/>
                </a:ext>
              </a:extLst>
            </p:cNvPr>
            <p:cNvCxnSpPr/>
            <p:nvPr/>
          </p:nvCxnSpPr>
          <p:spPr>
            <a:xfrm>
              <a:off x="589283" y="362012"/>
              <a:ext cx="372220" cy="0"/>
            </a:xfrm>
            <a:prstGeom prst="line">
              <a:avLst/>
            </a:prstGeom>
          </p:spPr>
          <p:style>
            <a:lnRef idx="2">
              <a:schemeClr val="accent4"/>
            </a:lnRef>
            <a:fillRef idx="0">
              <a:schemeClr val="accent4"/>
            </a:fillRef>
            <a:effectRef idx="1">
              <a:schemeClr val="accent4"/>
            </a:effectRef>
            <a:fontRef idx="minor">
              <a:schemeClr val="tx1"/>
            </a:fontRef>
          </p:style>
        </p:cxnSp>
        <p:cxnSp>
          <p:nvCxnSpPr>
            <p:cNvPr id="10" name="Conector recto 9">
              <a:hlinkClick r:id="rId7" action="ppaction://hlinksldjump"/>
              <a:extLst>
                <a:ext uri="{FF2B5EF4-FFF2-40B4-BE49-F238E27FC236}">
                  <a16:creationId xmlns:a16="http://schemas.microsoft.com/office/drawing/2014/main" id="{A9ECAD41-554A-4D81-FF26-04C268373DD1}"/>
                </a:ext>
              </a:extLst>
            </p:cNvPr>
            <p:cNvCxnSpPr/>
            <p:nvPr/>
          </p:nvCxnSpPr>
          <p:spPr>
            <a:xfrm>
              <a:off x="589283" y="285770"/>
              <a:ext cx="372220" cy="0"/>
            </a:xfrm>
            <a:prstGeom prst="line">
              <a:avLst/>
            </a:prstGeom>
          </p:spPr>
          <p:style>
            <a:lnRef idx="2">
              <a:schemeClr val="accent4"/>
            </a:lnRef>
            <a:fillRef idx="0">
              <a:schemeClr val="accent4"/>
            </a:fillRef>
            <a:effectRef idx="1">
              <a:schemeClr val="accent4"/>
            </a:effectRef>
            <a:fontRef idx="minor">
              <a:schemeClr val="tx1"/>
            </a:fontRef>
          </p:style>
        </p:cxnSp>
      </p:grpSp>
      <p:grpSp>
        <p:nvGrpSpPr>
          <p:cNvPr id="11" name="Google Shape;17413;p86">
            <a:extLst>
              <a:ext uri="{FF2B5EF4-FFF2-40B4-BE49-F238E27FC236}">
                <a16:creationId xmlns:a16="http://schemas.microsoft.com/office/drawing/2014/main" id="{D6EE1E4C-F3CA-CB5C-20A5-D1A50CA30F7D}"/>
              </a:ext>
            </a:extLst>
          </p:cNvPr>
          <p:cNvGrpSpPr/>
          <p:nvPr/>
        </p:nvGrpSpPr>
        <p:grpSpPr>
          <a:xfrm>
            <a:off x="106957" y="126177"/>
            <a:ext cx="373963" cy="343119"/>
            <a:chOff x="6319908" y="3696721"/>
            <a:chExt cx="373963" cy="343119"/>
          </a:xfrm>
        </p:grpSpPr>
        <p:sp>
          <p:nvSpPr>
            <p:cNvPr id="12" name="Google Shape;17414;p86">
              <a:extLst>
                <a:ext uri="{FF2B5EF4-FFF2-40B4-BE49-F238E27FC236}">
                  <a16:creationId xmlns:a16="http://schemas.microsoft.com/office/drawing/2014/main" id="{73B80321-26E3-E4BE-6D71-584873F8F060}"/>
                </a:ext>
              </a:extLst>
            </p:cNvPr>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415;p86">
              <a:extLst>
                <a:ext uri="{FF2B5EF4-FFF2-40B4-BE49-F238E27FC236}">
                  <a16:creationId xmlns:a16="http://schemas.microsoft.com/office/drawing/2014/main" id="{DB11B767-DFAE-6858-5689-6FD506FA3B83}"/>
                </a:ext>
              </a:extLst>
            </p:cNvPr>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7416;p86">
              <a:extLst>
                <a:ext uri="{FF2B5EF4-FFF2-40B4-BE49-F238E27FC236}">
                  <a16:creationId xmlns:a16="http://schemas.microsoft.com/office/drawing/2014/main" id="{E48131AB-36EB-87F7-1861-D0414143781A}"/>
                </a:ext>
              </a:extLst>
            </p:cNvPr>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7417;p86">
              <a:extLst>
                <a:ext uri="{FF2B5EF4-FFF2-40B4-BE49-F238E27FC236}">
                  <a16:creationId xmlns:a16="http://schemas.microsoft.com/office/drawing/2014/main" id="{7A995C55-5FAF-3137-B44A-F20CC3956678}"/>
                </a:ext>
              </a:extLst>
            </p:cNvPr>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7418;p86">
              <a:extLst>
                <a:ext uri="{FF2B5EF4-FFF2-40B4-BE49-F238E27FC236}">
                  <a16:creationId xmlns:a16="http://schemas.microsoft.com/office/drawing/2014/main" id="{F13054D0-8178-0D6C-91A0-A7C167EF582C}"/>
                </a:ext>
              </a:extLst>
            </p:cNvPr>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419;p86">
              <a:extLst>
                <a:ext uri="{FF2B5EF4-FFF2-40B4-BE49-F238E27FC236}">
                  <a16:creationId xmlns:a16="http://schemas.microsoft.com/office/drawing/2014/main" id="{5C0D6309-13E7-79ED-EA08-4AE928A125DB}"/>
                </a:ext>
              </a:extLst>
            </p:cNvPr>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7420;p86">
              <a:extLst>
                <a:ext uri="{FF2B5EF4-FFF2-40B4-BE49-F238E27FC236}">
                  <a16:creationId xmlns:a16="http://schemas.microsoft.com/office/drawing/2014/main" id="{489C5A4C-BC45-6E0B-792A-B9AB6612D3EF}"/>
                </a:ext>
              </a:extLst>
            </p:cNvPr>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7421;p86">
              <a:extLst>
                <a:ext uri="{FF2B5EF4-FFF2-40B4-BE49-F238E27FC236}">
                  <a16:creationId xmlns:a16="http://schemas.microsoft.com/office/drawing/2014/main" id="{E4604D51-BF45-654B-54B3-50C5AF89B0C8}"/>
                </a:ext>
              </a:extLst>
            </p:cNvPr>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7422;p86">
              <a:extLst>
                <a:ext uri="{FF2B5EF4-FFF2-40B4-BE49-F238E27FC236}">
                  <a16:creationId xmlns:a16="http://schemas.microsoft.com/office/drawing/2014/main" id="{E1023852-6D25-7E5C-6E59-6A03F59C16AD}"/>
                </a:ext>
              </a:extLst>
            </p:cNvPr>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1" name="Conector recto 20">
            <a:hlinkClick r:id="rId8" action="ppaction://hlinksldjump"/>
            <a:extLst>
              <a:ext uri="{FF2B5EF4-FFF2-40B4-BE49-F238E27FC236}">
                <a16:creationId xmlns:a16="http://schemas.microsoft.com/office/drawing/2014/main" id="{0EC65EC1-9BCF-6A4E-CC41-478D1D7E952F}"/>
              </a:ext>
            </a:extLst>
          </p:cNvPr>
          <p:cNvCxnSpPr/>
          <p:nvPr/>
        </p:nvCxnSpPr>
        <p:spPr>
          <a:xfrm>
            <a:off x="122944" y="318754"/>
            <a:ext cx="357976" cy="0"/>
          </a:xfrm>
          <a:prstGeom prst="line">
            <a:avLst/>
          </a:prstGeom>
          <a:ln>
            <a:no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3400" advClick="0">
        <p14:reveal/>
      </p:transition>
    </mc:Choice>
    <mc:Fallback xmlns="">
      <p:transition spd="slow" advClick="0">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165"/>
        <p:cNvGrpSpPr/>
        <p:nvPr/>
      </p:nvGrpSpPr>
      <p:grpSpPr>
        <a:xfrm>
          <a:off x="0" y="0"/>
          <a:ext cx="0" cy="0"/>
          <a:chOff x="0" y="0"/>
          <a:chExt cx="0" cy="0"/>
        </a:xfrm>
      </p:grpSpPr>
      <p:sp>
        <p:nvSpPr>
          <p:cNvPr id="8166" name="Google Shape;8166;p38"/>
          <p:cNvSpPr txBox="1">
            <a:spLocks noGrp="1"/>
          </p:cNvSpPr>
          <p:nvPr>
            <p:ph type="title"/>
          </p:nvPr>
        </p:nvSpPr>
        <p:spPr>
          <a:xfrm>
            <a:off x="2308123" y="245429"/>
            <a:ext cx="4886294"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TABLA </a:t>
            </a:r>
            <a:r>
              <a:rPr lang="en" dirty="0">
                <a:solidFill>
                  <a:schemeClr val="accent3"/>
                </a:solidFill>
              </a:rPr>
              <a:t> DE</a:t>
            </a:r>
            <a:r>
              <a:rPr lang="en" dirty="0"/>
              <a:t> CONTENIDOS</a:t>
            </a:r>
            <a:endParaRPr dirty="0"/>
          </a:p>
        </p:txBody>
      </p:sp>
      <p:graphicFrame>
        <p:nvGraphicFramePr>
          <p:cNvPr id="8168" name="Google Shape;8168;p38"/>
          <p:cNvGraphicFramePr/>
          <p:nvPr>
            <p:extLst>
              <p:ext uri="{D42A27DB-BD31-4B8C-83A1-F6EECF244321}">
                <p14:modId xmlns:p14="http://schemas.microsoft.com/office/powerpoint/2010/main" val="2203354223"/>
              </p:ext>
            </p:extLst>
          </p:nvPr>
        </p:nvGraphicFramePr>
        <p:xfrm>
          <a:off x="-430680" y="1299411"/>
          <a:ext cx="6473342" cy="2560140"/>
        </p:xfrm>
        <a:graphic>
          <a:graphicData uri="http://schemas.openxmlformats.org/drawingml/2006/table">
            <a:tbl>
              <a:tblPr>
                <a:noFill/>
              </a:tblPr>
              <a:tblGrid>
                <a:gridCol w="2065427">
                  <a:extLst>
                    <a:ext uri="{9D8B030D-6E8A-4147-A177-3AD203B41FA5}">
                      <a16:colId xmlns:a16="http://schemas.microsoft.com/office/drawing/2014/main" val="20000"/>
                    </a:ext>
                  </a:extLst>
                </a:gridCol>
                <a:gridCol w="4407915">
                  <a:extLst>
                    <a:ext uri="{9D8B030D-6E8A-4147-A177-3AD203B41FA5}">
                      <a16:colId xmlns:a16="http://schemas.microsoft.com/office/drawing/2014/main" val="20001"/>
                    </a:ext>
                  </a:extLst>
                </a:gridCol>
              </a:tblGrid>
              <a:tr h="364419">
                <a:tc>
                  <a:txBody>
                    <a:bodyPr/>
                    <a:lstStyle/>
                    <a:p>
                      <a:pPr marL="0" lvl="0" indent="0" algn="r" rtl="0">
                        <a:spcBef>
                          <a:spcPts val="0"/>
                        </a:spcBef>
                        <a:spcAft>
                          <a:spcPts val="0"/>
                        </a:spcAft>
                        <a:buNone/>
                      </a:pPr>
                      <a:r>
                        <a:rPr lang="en" sz="1600" b="1" dirty="0">
                          <a:solidFill>
                            <a:schemeClr val="hlink"/>
                          </a:solidFill>
                          <a:uFill>
                            <a:noFill/>
                          </a:uFill>
                          <a:latin typeface="Hind Siliguri"/>
                          <a:ea typeface="Hind Siliguri"/>
                          <a:cs typeface="Hind Siliguri"/>
                          <a:sym typeface="Hind Siliguri"/>
                        </a:rPr>
                        <a:t>1.</a:t>
                      </a:r>
                      <a:endParaRPr sz="1600" b="1" dirty="0">
                        <a:solidFill>
                          <a:schemeClr val="lt1"/>
                        </a:solidFill>
                        <a:latin typeface="Hind Siliguri"/>
                        <a:ea typeface="Hind Siliguri"/>
                        <a:cs typeface="Hind Siliguri"/>
                        <a:sym typeface="Hind Siliguri"/>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1600"/>
                        </a:spcAft>
                        <a:buNone/>
                      </a:pPr>
                      <a:r>
                        <a:rPr lang="en" sz="1200" dirty="0">
                          <a:solidFill>
                            <a:schemeClr val="lt1"/>
                          </a:solidFill>
                          <a:latin typeface="Hind Siliguri"/>
                          <a:ea typeface="Hind Siliguri"/>
                          <a:cs typeface="Hind Siliguri"/>
                          <a:sym typeface="Hind Siliguri"/>
                        </a:rPr>
                        <a:t>Requerimientos tecnológicos.</a:t>
                      </a:r>
                      <a:endParaRPr sz="1200" dirty="0">
                        <a:solidFill>
                          <a:schemeClr val="lt1"/>
                        </a:solidFill>
                        <a:latin typeface="Hind Siliguri"/>
                        <a:ea typeface="Hind Siliguri"/>
                        <a:cs typeface="Hind Siliguri"/>
                        <a:sym typeface="Hind Siliguri"/>
                      </a:endParaRPr>
                    </a:p>
                  </a:txBody>
                  <a:tcPr marL="91425" marR="91425" marT="91425" marB="91425">
                    <a:lnL w="19050" cap="flat" cmpd="sng">
                      <a:solidFill>
                        <a:schemeClr val="dk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350500">
                <a:tc>
                  <a:txBody>
                    <a:bodyPr/>
                    <a:lstStyle/>
                    <a:p>
                      <a:pPr marL="0" lvl="0" indent="0" algn="r" rtl="0">
                        <a:spcBef>
                          <a:spcPts val="0"/>
                        </a:spcBef>
                        <a:spcAft>
                          <a:spcPts val="0"/>
                        </a:spcAft>
                        <a:buNone/>
                      </a:pPr>
                      <a:r>
                        <a:rPr lang="en" sz="1600" b="1" dirty="0">
                          <a:solidFill>
                            <a:schemeClr val="hlink"/>
                          </a:solidFill>
                          <a:uFill>
                            <a:noFill/>
                          </a:uFill>
                          <a:latin typeface="Hind Siliguri"/>
                          <a:ea typeface="Hind Siliguri"/>
                          <a:cs typeface="Hind Siliguri"/>
                          <a:sym typeface="Hind Siliguri"/>
                        </a:rPr>
                        <a:t>2.</a:t>
                      </a:r>
                      <a:endParaRPr sz="1600" b="1" dirty="0">
                        <a:solidFill>
                          <a:schemeClr val="lt1"/>
                        </a:solidFill>
                        <a:latin typeface="Hind Siliguri"/>
                        <a:ea typeface="Hind Siliguri"/>
                        <a:cs typeface="Hind Siliguri"/>
                        <a:sym typeface="Hind Siliguri"/>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1600"/>
                        </a:spcAft>
                        <a:buNone/>
                      </a:pPr>
                      <a:r>
                        <a:rPr lang="es-MX" sz="1200" dirty="0">
                          <a:solidFill>
                            <a:schemeClr val="lt1"/>
                          </a:solidFill>
                          <a:latin typeface="Hind Siliguri"/>
                          <a:ea typeface="Hind Siliguri"/>
                          <a:cs typeface="Hind Siliguri"/>
                          <a:sym typeface="Hind Siliguri"/>
                        </a:rPr>
                        <a:t>Introducción</a:t>
                      </a:r>
                      <a:endParaRPr sz="1200" dirty="0">
                        <a:solidFill>
                          <a:schemeClr val="lt1"/>
                        </a:solidFill>
                        <a:latin typeface="Hind Siliguri"/>
                        <a:ea typeface="Hind Siliguri"/>
                        <a:cs typeface="Hind Siliguri"/>
                        <a:sym typeface="Hind Siliguri"/>
                      </a:endParaRPr>
                    </a:p>
                  </a:txBody>
                  <a:tcPr marL="91425" marR="91425" marT="91425" marB="91425">
                    <a:lnL w="19050" cap="flat" cmpd="sng">
                      <a:solidFill>
                        <a:schemeClr val="dk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350500">
                <a:tc>
                  <a:txBody>
                    <a:bodyPr/>
                    <a:lstStyle/>
                    <a:p>
                      <a:pPr marL="0" lvl="0" indent="0" algn="r" rtl="0">
                        <a:spcBef>
                          <a:spcPts val="0"/>
                        </a:spcBef>
                        <a:spcAft>
                          <a:spcPts val="0"/>
                        </a:spcAft>
                        <a:buNone/>
                      </a:pPr>
                      <a:r>
                        <a:rPr lang="en" sz="1600" b="1" dirty="0">
                          <a:solidFill>
                            <a:schemeClr val="hlink"/>
                          </a:solidFill>
                          <a:uFill>
                            <a:noFill/>
                          </a:uFill>
                          <a:latin typeface="Hind Siliguri"/>
                          <a:ea typeface="Hind Siliguri"/>
                          <a:cs typeface="Hind Siliguri"/>
                          <a:sym typeface="Hind Siliguri"/>
                        </a:rPr>
                        <a:t>3. </a:t>
                      </a:r>
                      <a:endParaRPr sz="1600" b="1" dirty="0">
                        <a:solidFill>
                          <a:schemeClr val="lt1"/>
                        </a:solidFill>
                        <a:latin typeface="Hind Siliguri"/>
                        <a:ea typeface="Hind Siliguri"/>
                        <a:cs typeface="Hind Siliguri"/>
                        <a:sym typeface="Hind Siliguri"/>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1600"/>
                        </a:spcAft>
                        <a:buNone/>
                      </a:pPr>
                      <a:r>
                        <a:rPr lang="en" sz="1200" dirty="0">
                          <a:solidFill>
                            <a:schemeClr val="lt1"/>
                          </a:solidFill>
                          <a:latin typeface="Hind Siliguri"/>
                          <a:ea typeface="Hind Siliguri"/>
                          <a:cs typeface="Hind Siliguri"/>
                          <a:sym typeface="Hind Siliguri"/>
                        </a:rPr>
                        <a:t>¿Qué es una disolución?</a:t>
                      </a:r>
                      <a:endParaRPr sz="1200" dirty="0">
                        <a:solidFill>
                          <a:schemeClr val="lt1"/>
                        </a:solidFill>
                        <a:latin typeface="Hind Siliguri"/>
                        <a:ea typeface="Hind Siliguri"/>
                        <a:cs typeface="Hind Siliguri"/>
                        <a:sym typeface="Hind Siliguri"/>
                      </a:endParaRPr>
                    </a:p>
                  </a:txBody>
                  <a:tcPr marL="91425" marR="91425" marT="91425" marB="91425">
                    <a:lnL w="19050" cap="flat" cmpd="sng">
                      <a:solidFill>
                        <a:schemeClr val="dk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r h="350500">
                <a:tc>
                  <a:txBody>
                    <a:bodyPr/>
                    <a:lstStyle/>
                    <a:p>
                      <a:pPr marL="0" lvl="0" indent="0" algn="r" rtl="0">
                        <a:spcBef>
                          <a:spcPts val="0"/>
                        </a:spcBef>
                        <a:spcAft>
                          <a:spcPts val="0"/>
                        </a:spcAft>
                        <a:buNone/>
                      </a:pPr>
                      <a:r>
                        <a:rPr lang="en" sz="1600" b="1" dirty="0">
                          <a:solidFill>
                            <a:schemeClr val="hlink"/>
                          </a:solidFill>
                          <a:uFill>
                            <a:noFill/>
                          </a:uFill>
                          <a:latin typeface="Hind Siliguri"/>
                          <a:ea typeface="Hind Siliguri"/>
                          <a:cs typeface="Hind Siliguri"/>
                          <a:sym typeface="Hind Siliguri"/>
                        </a:rPr>
                        <a:t>4. </a:t>
                      </a:r>
                      <a:endParaRPr sz="1600" b="1" dirty="0">
                        <a:solidFill>
                          <a:schemeClr val="lt1"/>
                        </a:solidFill>
                        <a:latin typeface="Hind Siliguri"/>
                        <a:ea typeface="Hind Siliguri"/>
                        <a:cs typeface="Hind Siliguri"/>
                        <a:sym typeface="Hind Siliguri"/>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1600"/>
                        </a:spcAft>
                        <a:buNone/>
                      </a:pPr>
                      <a:r>
                        <a:rPr lang="en" sz="1200" dirty="0">
                          <a:solidFill>
                            <a:schemeClr val="lt1"/>
                          </a:solidFill>
                          <a:latin typeface="Hind Siliguri"/>
                          <a:ea typeface="Hind Siliguri"/>
                          <a:cs typeface="Hind Siliguri"/>
                          <a:sym typeface="Hind Siliguri"/>
                        </a:rPr>
                        <a:t>Situación problemática</a:t>
                      </a:r>
                      <a:endParaRPr sz="1200" dirty="0">
                        <a:solidFill>
                          <a:schemeClr val="lt1"/>
                        </a:solidFill>
                        <a:latin typeface="Hind Siliguri"/>
                        <a:ea typeface="Hind Siliguri"/>
                        <a:cs typeface="Hind Siliguri"/>
                        <a:sym typeface="Hind Siliguri"/>
                      </a:endParaRPr>
                    </a:p>
                  </a:txBody>
                  <a:tcPr marL="91425" marR="91425" marT="91425" marB="91425">
                    <a:lnL w="19050" cap="flat" cmpd="sng">
                      <a:solidFill>
                        <a:schemeClr val="dk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r h="350500">
                <a:tc>
                  <a:txBody>
                    <a:bodyPr/>
                    <a:lstStyle/>
                    <a:p>
                      <a:pPr marL="0" lvl="0" indent="0" algn="r" rtl="0">
                        <a:spcBef>
                          <a:spcPts val="0"/>
                        </a:spcBef>
                        <a:spcAft>
                          <a:spcPts val="0"/>
                        </a:spcAft>
                        <a:buNone/>
                      </a:pPr>
                      <a:r>
                        <a:rPr lang="en" sz="1600" b="1" dirty="0">
                          <a:solidFill>
                            <a:schemeClr val="hlink"/>
                          </a:solidFill>
                          <a:uFill>
                            <a:noFill/>
                          </a:uFill>
                          <a:latin typeface="Hind Siliguri"/>
                          <a:ea typeface="Hind Siliguri"/>
                          <a:cs typeface="Hind Siliguri"/>
                          <a:sym typeface="Hind Siliguri"/>
                        </a:rPr>
                        <a:t>5.</a:t>
                      </a:r>
                      <a:endParaRPr sz="1600" b="1" dirty="0">
                        <a:solidFill>
                          <a:schemeClr val="lt1"/>
                        </a:solidFill>
                        <a:latin typeface="Hind Siliguri"/>
                        <a:ea typeface="Hind Siliguri"/>
                        <a:cs typeface="Hind Siliguri"/>
                        <a:sym typeface="Hind Siliguri"/>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0"/>
                        </a:spcAft>
                        <a:buNone/>
                      </a:pPr>
                      <a:r>
                        <a:rPr lang="en" sz="1200" dirty="0">
                          <a:solidFill>
                            <a:schemeClr val="lt1"/>
                          </a:solidFill>
                          <a:latin typeface="Hind Siliguri"/>
                          <a:ea typeface="Hind Siliguri"/>
                          <a:cs typeface="Hind Siliguri"/>
                          <a:sym typeface="Hind Siliguri"/>
                        </a:rPr>
                        <a:t>Conociendo el simulador</a:t>
                      </a:r>
                      <a:endParaRPr sz="1200" dirty="0">
                        <a:solidFill>
                          <a:schemeClr val="lt1"/>
                        </a:solidFill>
                        <a:latin typeface="Hind Siliguri"/>
                        <a:ea typeface="Hind Siliguri"/>
                        <a:cs typeface="Hind Siliguri"/>
                        <a:sym typeface="Hind Siliguri"/>
                      </a:endParaRPr>
                    </a:p>
                  </a:txBody>
                  <a:tcPr marL="91425" marR="91425" marT="91425" marB="91425">
                    <a:lnL w="19050" cap="flat" cmpd="sng">
                      <a:solidFill>
                        <a:schemeClr val="dk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4"/>
                  </a:ext>
                </a:extLst>
              </a:tr>
              <a:tr h="350500">
                <a:tc>
                  <a:txBody>
                    <a:bodyPr/>
                    <a:lstStyle/>
                    <a:p>
                      <a:pPr marL="0" lvl="0" indent="0" algn="r" rtl="0">
                        <a:spcBef>
                          <a:spcPts val="0"/>
                        </a:spcBef>
                        <a:spcAft>
                          <a:spcPts val="0"/>
                        </a:spcAft>
                        <a:buNone/>
                      </a:pPr>
                      <a:r>
                        <a:rPr lang="en" sz="1600" b="1" dirty="0">
                          <a:solidFill>
                            <a:schemeClr val="hlink"/>
                          </a:solidFill>
                          <a:uFill>
                            <a:noFill/>
                          </a:uFill>
                          <a:latin typeface="Hind Siliguri"/>
                          <a:ea typeface="Hind Siliguri"/>
                          <a:cs typeface="Hind Siliguri"/>
                          <a:sym typeface="Hind Siliguri"/>
                        </a:rPr>
                        <a:t>6.</a:t>
                      </a: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1600"/>
                        </a:spcAft>
                        <a:buNone/>
                      </a:pPr>
                      <a:r>
                        <a:rPr lang="en" sz="1200" dirty="0">
                          <a:solidFill>
                            <a:schemeClr val="lt1"/>
                          </a:solidFill>
                          <a:latin typeface="Hind Siliguri"/>
                          <a:ea typeface="Hind Siliguri"/>
                          <a:cs typeface="Hind Siliguri"/>
                          <a:sym typeface="Hind Siliguri"/>
                        </a:rPr>
                        <a:t>Tutorial</a:t>
                      </a:r>
                      <a:endParaRPr sz="1200" dirty="0">
                        <a:solidFill>
                          <a:schemeClr val="lt1"/>
                        </a:solidFill>
                        <a:latin typeface="Hind Siliguri"/>
                        <a:ea typeface="Hind Siliguri"/>
                        <a:cs typeface="Hind Siliguri"/>
                        <a:sym typeface="Hind Siliguri"/>
                      </a:endParaRPr>
                    </a:p>
                  </a:txBody>
                  <a:tcPr marL="91425" marR="91425" marT="91425" marB="91425">
                    <a:lnL w="19050" cap="flat" cmpd="sng">
                      <a:solidFill>
                        <a:schemeClr val="dk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grpSp>
        <p:nvGrpSpPr>
          <p:cNvPr id="8171" name="Google Shape;8171;p38"/>
          <p:cNvGrpSpPr/>
          <p:nvPr/>
        </p:nvGrpSpPr>
        <p:grpSpPr>
          <a:xfrm rot="406514">
            <a:off x="8347652" y="4097243"/>
            <a:ext cx="486737" cy="875736"/>
            <a:chOff x="204138" y="189927"/>
            <a:chExt cx="452861" cy="814710"/>
          </a:xfrm>
        </p:grpSpPr>
        <p:sp>
          <p:nvSpPr>
            <p:cNvPr id="8172" name="Google Shape;8172;p38"/>
            <p:cNvSpPr/>
            <p:nvPr/>
          </p:nvSpPr>
          <p:spPr>
            <a:xfrm>
              <a:off x="223986" y="405915"/>
              <a:ext cx="241479" cy="598722"/>
            </a:xfrm>
            <a:custGeom>
              <a:avLst/>
              <a:gdLst/>
              <a:ahLst/>
              <a:cxnLst/>
              <a:rect l="l" t="t" r="r" b="b"/>
              <a:pathLst>
                <a:path w="13736" h="34057" extrusionOk="0">
                  <a:moveTo>
                    <a:pt x="866" y="1"/>
                  </a:moveTo>
                  <a:lnTo>
                    <a:pt x="678" y="19"/>
                  </a:lnTo>
                  <a:lnTo>
                    <a:pt x="527" y="57"/>
                  </a:lnTo>
                  <a:lnTo>
                    <a:pt x="377" y="151"/>
                  </a:lnTo>
                  <a:lnTo>
                    <a:pt x="245" y="245"/>
                  </a:lnTo>
                  <a:lnTo>
                    <a:pt x="151" y="377"/>
                  </a:lnTo>
                  <a:lnTo>
                    <a:pt x="57" y="527"/>
                  </a:lnTo>
                  <a:lnTo>
                    <a:pt x="19" y="678"/>
                  </a:lnTo>
                  <a:lnTo>
                    <a:pt x="0" y="866"/>
                  </a:lnTo>
                  <a:lnTo>
                    <a:pt x="0" y="34057"/>
                  </a:lnTo>
                  <a:lnTo>
                    <a:pt x="1713" y="34057"/>
                  </a:lnTo>
                  <a:lnTo>
                    <a:pt x="1713" y="1713"/>
                  </a:lnTo>
                  <a:lnTo>
                    <a:pt x="12870" y="1713"/>
                  </a:lnTo>
                  <a:lnTo>
                    <a:pt x="13040" y="1694"/>
                  </a:lnTo>
                  <a:lnTo>
                    <a:pt x="13209" y="1656"/>
                  </a:lnTo>
                  <a:lnTo>
                    <a:pt x="13360" y="1581"/>
                  </a:lnTo>
                  <a:lnTo>
                    <a:pt x="13472" y="1468"/>
                  </a:lnTo>
                  <a:lnTo>
                    <a:pt x="13585" y="1337"/>
                  </a:lnTo>
                  <a:lnTo>
                    <a:pt x="13661" y="1186"/>
                  </a:lnTo>
                  <a:lnTo>
                    <a:pt x="13717" y="1036"/>
                  </a:lnTo>
                  <a:lnTo>
                    <a:pt x="13736" y="866"/>
                  </a:lnTo>
                  <a:lnTo>
                    <a:pt x="13717" y="678"/>
                  </a:lnTo>
                  <a:lnTo>
                    <a:pt x="13661" y="527"/>
                  </a:lnTo>
                  <a:lnTo>
                    <a:pt x="13585" y="377"/>
                  </a:lnTo>
                  <a:lnTo>
                    <a:pt x="13472" y="245"/>
                  </a:lnTo>
                  <a:lnTo>
                    <a:pt x="13360" y="151"/>
                  </a:lnTo>
                  <a:lnTo>
                    <a:pt x="13209" y="57"/>
                  </a:lnTo>
                  <a:lnTo>
                    <a:pt x="13040" y="19"/>
                  </a:lnTo>
                  <a:lnTo>
                    <a:pt x="128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38"/>
            <p:cNvSpPr/>
            <p:nvPr/>
          </p:nvSpPr>
          <p:spPr>
            <a:xfrm>
              <a:off x="204138" y="379457"/>
              <a:ext cx="80393" cy="80393"/>
            </a:xfrm>
            <a:custGeom>
              <a:avLst/>
              <a:gdLst/>
              <a:ahLst/>
              <a:cxnLst/>
              <a:rect l="l" t="t" r="r" b="b"/>
              <a:pathLst>
                <a:path w="4573" h="4573" extrusionOk="0">
                  <a:moveTo>
                    <a:pt x="2277" y="0"/>
                  </a:moveTo>
                  <a:lnTo>
                    <a:pt x="2051" y="19"/>
                  </a:lnTo>
                  <a:lnTo>
                    <a:pt x="1826" y="57"/>
                  </a:lnTo>
                  <a:lnTo>
                    <a:pt x="1600" y="113"/>
                  </a:lnTo>
                  <a:lnTo>
                    <a:pt x="1393" y="189"/>
                  </a:lnTo>
                  <a:lnTo>
                    <a:pt x="1186" y="283"/>
                  </a:lnTo>
                  <a:lnTo>
                    <a:pt x="998" y="396"/>
                  </a:lnTo>
                  <a:lnTo>
                    <a:pt x="828" y="527"/>
                  </a:lnTo>
                  <a:lnTo>
                    <a:pt x="659" y="678"/>
                  </a:lnTo>
                  <a:lnTo>
                    <a:pt x="527" y="828"/>
                  </a:lnTo>
                  <a:lnTo>
                    <a:pt x="396" y="1016"/>
                  </a:lnTo>
                  <a:lnTo>
                    <a:pt x="283" y="1205"/>
                  </a:lnTo>
                  <a:lnTo>
                    <a:pt x="170" y="1393"/>
                  </a:lnTo>
                  <a:lnTo>
                    <a:pt x="95" y="1600"/>
                  </a:lnTo>
                  <a:lnTo>
                    <a:pt x="38" y="1826"/>
                  </a:lnTo>
                  <a:lnTo>
                    <a:pt x="19" y="2051"/>
                  </a:lnTo>
                  <a:lnTo>
                    <a:pt x="1" y="2296"/>
                  </a:lnTo>
                  <a:lnTo>
                    <a:pt x="19" y="2522"/>
                  </a:lnTo>
                  <a:lnTo>
                    <a:pt x="38" y="2747"/>
                  </a:lnTo>
                  <a:lnTo>
                    <a:pt x="95" y="2973"/>
                  </a:lnTo>
                  <a:lnTo>
                    <a:pt x="170" y="3180"/>
                  </a:lnTo>
                  <a:lnTo>
                    <a:pt x="283" y="3368"/>
                  </a:lnTo>
                  <a:lnTo>
                    <a:pt x="396" y="3557"/>
                  </a:lnTo>
                  <a:lnTo>
                    <a:pt x="527" y="3745"/>
                  </a:lnTo>
                  <a:lnTo>
                    <a:pt x="659" y="3895"/>
                  </a:lnTo>
                  <a:lnTo>
                    <a:pt x="828" y="4046"/>
                  </a:lnTo>
                  <a:lnTo>
                    <a:pt x="998" y="4177"/>
                  </a:lnTo>
                  <a:lnTo>
                    <a:pt x="1186" y="4290"/>
                  </a:lnTo>
                  <a:lnTo>
                    <a:pt x="1393" y="4384"/>
                  </a:lnTo>
                  <a:lnTo>
                    <a:pt x="1600" y="4460"/>
                  </a:lnTo>
                  <a:lnTo>
                    <a:pt x="1826" y="4516"/>
                  </a:lnTo>
                  <a:lnTo>
                    <a:pt x="2051" y="4554"/>
                  </a:lnTo>
                  <a:lnTo>
                    <a:pt x="2277" y="4573"/>
                  </a:lnTo>
                  <a:lnTo>
                    <a:pt x="2522" y="4554"/>
                  </a:lnTo>
                  <a:lnTo>
                    <a:pt x="2748" y="4516"/>
                  </a:lnTo>
                  <a:lnTo>
                    <a:pt x="2955" y="4460"/>
                  </a:lnTo>
                  <a:lnTo>
                    <a:pt x="3162" y="4384"/>
                  </a:lnTo>
                  <a:lnTo>
                    <a:pt x="3368" y="4290"/>
                  </a:lnTo>
                  <a:lnTo>
                    <a:pt x="3557" y="4177"/>
                  </a:lnTo>
                  <a:lnTo>
                    <a:pt x="3726" y="4046"/>
                  </a:lnTo>
                  <a:lnTo>
                    <a:pt x="3895" y="3895"/>
                  </a:lnTo>
                  <a:lnTo>
                    <a:pt x="4046" y="3745"/>
                  </a:lnTo>
                  <a:lnTo>
                    <a:pt x="4178" y="3557"/>
                  </a:lnTo>
                  <a:lnTo>
                    <a:pt x="4290" y="3368"/>
                  </a:lnTo>
                  <a:lnTo>
                    <a:pt x="4385" y="3180"/>
                  </a:lnTo>
                  <a:lnTo>
                    <a:pt x="4460" y="2973"/>
                  </a:lnTo>
                  <a:lnTo>
                    <a:pt x="4516" y="2747"/>
                  </a:lnTo>
                  <a:lnTo>
                    <a:pt x="4554" y="2522"/>
                  </a:lnTo>
                  <a:lnTo>
                    <a:pt x="4573" y="2296"/>
                  </a:lnTo>
                  <a:lnTo>
                    <a:pt x="4554" y="2051"/>
                  </a:lnTo>
                  <a:lnTo>
                    <a:pt x="4516" y="1826"/>
                  </a:lnTo>
                  <a:lnTo>
                    <a:pt x="4460" y="1600"/>
                  </a:lnTo>
                  <a:lnTo>
                    <a:pt x="4385" y="1393"/>
                  </a:lnTo>
                  <a:lnTo>
                    <a:pt x="4290" y="1205"/>
                  </a:lnTo>
                  <a:lnTo>
                    <a:pt x="4178" y="1016"/>
                  </a:lnTo>
                  <a:lnTo>
                    <a:pt x="4046" y="828"/>
                  </a:lnTo>
                  <a:lnTo>
                    <a:pt x="3895" y="678"/>
                  </a:lnTo>
                  <a:lnTo>
                    <a:pt x="3726" y="527"/>
                  </a:lnTo>
                  <a:lnTo>
                    <a:pt x="3557" y="396"/>
                  </a:lnTo>
                  <a:lnTo>
                    <a:pt x="3368" y="283"/>
                  </a:lnTo>
                  <a:lnTo>
                    <a:pt x="3162" y="189"/>
                  </a:lnTo>
                  <a:lnTo>
                    <a:pt x="2955" y="113"/>
                  </a:lnTo>
                  <a:lnTo>
                    <a:pt x="2748" y="57"/>
                  </a:lnTo>
                  <a:lnTo>
                    <a:pt x="2522" y="19"/>
                  </a:lnTo>
                  <a:lnTo>
                    <a:pt x="2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38"/>
            <p:cNvSpPr/>
            <p:nvPr/>
          </p:nvSpPr>
          <p:spPr>
            <a:xfrm>
              <a:off x="225639" y="401291"/>
              <a:ext cx="37059" cy="36725"/>
            </a:xfrm>
            <a:custGeom>
              <a:avLst/>
              <a:gdLst/>
              <a:ahLst/>
              <a:cxnLst/>
              <a:rect l="l" t="t" r="r" b="b"/>
              <a:pathLst>
                <a:path w="2108" h="2089" extrusionOk="0">
                  <a:moveTo>
                    <a:pt x="1054" y="0"/>
                  </a:moveTo>
                  <a:lnTo>
                    <a:pt x="847" y="19"/>
                  </a:lnTo>
                  <a:lnTo>
                    <a:pt x="640" y="75"/>
                  </a:lnTo>
                  <a:lnTo>
                    <a:pt x="471" y="170"/>
                  </a:lnTo>
                  <a:lnTo>
                    <a:pt x="320" y="301"/>
                  </a:lnTo>
                  <a:lnTo>
                    <a:pt x="189" y="452"/>
                  </a:lnTo>
                  <a:lnTo>
                    <a:pt x="95" y="640"/>
                  </a:lnTo>
                  <a:lnTo>
                    <a:pt x="19" y="828"/>
                  </a:lnTo>
                  <a:lnTo>
                    <a:pt x="1" y="1054"/>
                  </a:lnTo>
                  <a:lnTo>
                    <a:pt x="19" y="1261"/>
                  </a:lnTo>
                  <a:lnTo>
                    <a:pt x="95" y="1449"/>
                  </a:lnTo>
                  <a:lnTo>
                    <a:pt x="189" y="1637"/>
                  </a:lnTo>
                  <a:lnTo>
                    <a:pt x="320" y="1788"/>
                  </a:lnTo>
                  <a:lnTo>
                    <a:pt x="471" y="1919"/>
                  </a:lnTo>
                  <a:lnTo>
                    <a:pt x="640" y="2014"/>
                  </a:lnTo>
                  <a:lnTo>
                    <a:pt x="847" y="2070"/>
                  </a:lnTo>
                  <a:lnTo>
                    <a:pt x="1054" y="2089"/>
                  </a:lnTo>
                  <a:lnTo>
                    <a:pt x="1261" y="2070"/>
                  </a:lnTo>
                  <a:lnTo>
                    <a:pt x="1468" y="2014"/>
                  </a:lnTo>
                  <a:lnTo>
                    <a:pt x="1637" y="1919"/>
                  </a:lnTo>
                  <a:lnTo>
                    <a:pt x="1807" y="1788"/>
                  </a:lnTo>
                  <a:lnTo>
                    <a:pt x="1939" y="1637"/>
                  </a:lnTo>
                  <a:lnTo>
                    <a:pt x="2033" y="1449"/>
                  </a:lnTo>
                  <a:lnTo>
                    <a:pt x="2089" y="1261"/>
                  </a:lnTo>
                  <a:lnTo>
                    <a:pt x="2108" y="1054"/>
                  </a:lnTo>
                  <a:lnTo>
                    <a:pt x="2089" y="828"/>
                  </a:lnTo>
                  <a:lnTo>
                    <a:pt x="2033" y="640"/>
                  </a:lnTo>
                  <a:lnTo>
                    <a:pt x="1939" y="452"/>
                  </a:lnTo>
                  <a:lnTo>
                    <a:pt x="1807" y="301"/>
                  </a:lnTo>
                  <a:lnTo>
                    <a:pt x="1637" y="170"/>
                  </a:lnTo>
                  <a:lnTo>
                    <a:pt x="1468" y="75"/>
                  </a:lnTo>
                  <a:lnTo>
                    <a:pt x="1261" y="19"/>
                  </a:lnTo>
                  <a:lnTo>
                    <a:pt x="10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38"/>
            <p:cNvSpPr/>
            <p:nvPr/>
          </p:nvSpPr>
          <p:spPr>
            <a:xfrm>
              <a:off x="319586" y="363582"/>
              <a:ext cx="337413" cy="403232"/>
            </a:xfrm>
            <a:custGeom>
              <a:avLst/>
              <a:gdLst/>
              <a:ahLst/>
              <a:cxnLst/>
              <a:rect l="l" t="t" r="r" b="b"/>
              <a:pathLst>
                <a:path w="19193" h="22937" extrusionOk="0">
                  <a:moveTo>
                    <a:pt x="7244" y="0"/>
                  </a:moveTo>
                  <a:lnTo>
                    <a:pt x="7244" y="4874"/>
                  </a:lnTo>
                  <a:lnTo>
                    <a:pt x="151" y="20528"/>
                  </a:lnTo>
                  <a:lnTo>
                    <a:pt x="75" y="20735"/>
                  </a:lnTo>
                  <a:lnTo>
                    <a:pt x="19" y="20942"/>
                  </a:lnTo>
                  <a:lnTo>
                    <a:pt x="0" y="21168"/>
                  </a:lnTo>
                  <a:lnTo>
                    <a:pt x="0" y="21375"/>
                  </a:lnTo>
                  <a:lnTo>
                    <a:pt x="38" y="21582"/>
                  </a:lnTo>
                  <a:lnTo>
                    <a:pt x="94" y="21789"/>
                  </a:lnTo>
                  <a:lnTo>
                    <a:pt x="169" y="21977"/>
                  </a:lnTo>
                  <a:lnTo>
                    <a:pt x="282" y="22146"/>
                  </a:lnTo>
                  <a:lnTo>
                    <a:pt x="395" y="22316"/>
                  </a:lnTo>
                  <a:lnTo>
                    <a:pt x="527" y="22466"/>
                  </a:lnTo>
                  <a:lnTo>
                    <a:pt x="696" y="22598"/>
                  </a:lnTo>
                  <a:lnTo>
                    <a:pt x="866" y="22711"/>
                  </a:lnTo>
                  <a:lnTo>
                    <a:pt x="1054" y="22805"/>
                  </a:lnTo>
                  <a:lnTo>
                    <a:pt x="1261" y="22880"/>
                  </a:lnTo>
                  <a:lnTo>
                    <a:pt x="1487" y="22918"/>
                  </a:lnTo>
                  <a:lnTo>
                    <a:pt x="1712" y="22937"/>
                  </a:lnTo>
                  <a:lnTo>
                    <a:pt x="17499" y="22937"/>
                  </a:lnTo>
                  <a:lnTo>
                    <a:pt x="17724" y="22918"/>
                  </a:lnTo>
                  <a:lnTo>
                    <a:pt x="17931" y="22880"/>
                  </a:lnTo>
                  <a:lnTo>
                    <a:pt x="18138" y="22805"/>
                  </a:lnTo>
                  <a:lnTo>
                    <a:pt x="18327" y="22711"/>
                  </a:lnTo>
                  <a:lnTo>
                    <a:pt x="18515" y="22598"/>
                  </a:lnTo>
                  <a:lnTo>
                    <a:pt x="18665" y="22466"/>
                  </a:lnTo>
                  <a:lnTo>
                    <a:pt x="18816" y="22316"/>
                  </a:lnTo>
                  <a:lnTo>
                    <a:pt x="18929" y="22146"/>
                  </a:lnTo>
                  <a:lnTo>
                    <a:pt x="19023" y="21977"/>
                  </a:lnTo>
                  <a:lnTo>
                    <a:pt x="19117" y="21789"/>
                  </a:lnTo>
                  <a:lnTo>
                    <a:pt x="19173" y="21582"/>
                  </a:lnTo>
                  <a:lnTo>
                    <a:pt x="19192" y="21375"/>
                  </a:lnTo>
                  <a:lnTo>
                    <a:pt x="19192" y="21168"/>
                  </a:lnTo>
                  <a:lnTo>
                    <a:pt x="19173" y="20942"/>
                  </a:lnTo>
                  <a:lnTo>
                    <a:pt x="19136" y="20735"/>
                  </a:lnTo>
                  <a:lnTo>
                    <a:pt x="19042" y="20528"/>
                  </a:lnTo>
                  <a:lnTo>
                    <a:pt x="11948" y="4874"/>
                  </a:lnTo>
                  <a:lnTo>
                    <a:pt x="1194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38"/>
            <p:cNvSpPr/>
            <p:nvPr/>
          </p:nvSpPr>
          <p:spPr>
            <a:xfrm>
              <a:off x="319586" y="363582"/>
              <a:ext cx="337413" cy="403232"/>
            </a:xfrm>
            <a:custGeom>
              <a:avLst/>
              <a:gdLst/>
              <a:ahLst/>
              <a:cxnLst/>
              <a:rect l="l" t="t" r="r" b="b"/>
              <a:pathLst>
                <a:path w="19193" h="22937" fill="none" extrusionOk="0">
                  <a:moveTo>
                    <a:pt x="1712" y="22937"/>
                  </a:moveTo>
                  <a:lnTo>
                    <a:pt x="17499" y="22937"/>
                  </a:lnTo>
                  <a:lnTo>
                    <a:pt x="17499" y="22937"/>
                  </a:lnTo>
                  <a:lnTo>
                    <a:pt x="17724" y="22918"/>
                  </a:lnTo>
                  <a:lnTo>
                    <a:pt x="17931" y="22880"/>
                  </a:lnTo>
                  <a:lnTo>
                    <a:pt x="18138" y="22805"/>
                  </a:lnTo>
                  <a:lnTo>
                    <a:pt x="18327" y="22711"/>
                  </a:lnTo>
                  <a:lnTo>
                    <a:pt x="18515" y="22598"/>
                  </a:lnTo>
                  <a:lnTo>
                    <a:pt x="18665" y="22466"/>
                  </a:lnTo>
                  <a:lnTo>
                    <a:pt x="18816" y="22316"/>
                  </a:lnTo>
                  <a:lnTo>
                    <a:pt x="18929" y="22146"/>
                  </a:lnTo>
                  <a:lnTo>
                    <a:pt x="19023" y="21977"/>
                  </a:lnTo>
                  <a:lnTo>
                    <a:pt x="19117" y="21789"/>
                  </a:lnTo>
                  <a:lnTo>
                    <a:pt x="19173" y="21582"/>
                  </a:lnTo>
                  <a:lnTo>
                    <a:pt x="19192" y="21375"/>
                  </a:lnTo>
                  <a:lnTo>
                    <a:pt x="19192" y="21168"/>
                  </a:lnTo>
                  <a:lnTo>
                    <a:pt x="19173" y="20942"/>
                  </a:lnTo>
                  <a:lnTo>
                    <a:pt x="19136" y="20735"/>
                  </a:lnTo>
                  <a:lnTo>
                    <a:pt x="19042" y="20528"/>
                  </a:lnTo>
                  <a:lnTo>
                    <a:pt x="11948" y="4874"/>
                  </a:lnTo>
                  <a:lnTo>
                    <a:pt x="11948" y="0"/>
                  </a:lnTo>
                  <a:lnTo>
                    <a:pt x="7244" y="0"/>
                  </a:lnTo>
                  <a:lnTo>
                    <a:pt x="7244" y="4874"/>
                  </a:lnTo>
                  <a:lnTo>
                    <a:pt x="151" y="20528"/>
                  </a:lnTo>
                  <a:lnTo>
                    <a:pt x="151" y="20528"/>
                  </a:lnTo>
                  <a:lnTo>
                    <a:pt x="75" y="20735"/>
                  </a:lnTo>
                  <a:lnTo>
                    <a:pt x="19" y="20942"/>
                  </a:lnTo>
                  <a:lnTo>
                    <a:pt x="0" y="21168"/>
                  </a:lnTo>
                  <a:lnTo>
                    <a:pt x="0" y="21375"/>
                  </a:lnTo>
                  <a:lnTo>
                    <a:pt x="38" y="21582"/>
                  </a:lnTo>
                  <a:lnTo>
                    <a:pt x="94" y="21789"/>
                  </a:lnTo>
                  <a:lnTo>
                    <a:pt x="169" y="21977"/>
                  </a:lnTo>
                  <a:lnTo>
                    <a:pt x="282" y="22146"/>
                  </a:lnTo>
                  <a:lnTo>
                    <a:pt x="395" y="22316"/>
                  </a:lnTo>
                  <a:lnTo>
                    <a:pt x="527" y="22466"/>
                  </a:lnTo>
                  <a:lnTo>
                    <a:pt x="696" y="22598"/>
                  </a:lnTo>
                  <a:lnTo>
                    <a:pt x="866" y="22711"/>
                  </a:lnTo>
                  <a:lnTo>
                    <a:pt x="1054" y="22805"/>
                  </a:lnTo>
                  <a:lnTo>
                    <a:pt x="1261" y="22880"/>
                  </a:lnTo>
                  <a:lnTo>
                    <a:pt x="1487" y="22918"/>
                  </a:lnTo>
                  <a:lnTo>
                    <a:pt x="1712" y="2293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38"/>
            <p:cNvSpPr/>
            <p:nvPr/>
          </p:nvSpPr>
          <p:spPr>
            <a:xfrm>
              <a:off x="342071" y="421139"/>
              <a:ext cx="292426" cy="323191"/>
            </a:xfrm>
            <a:custGeom>
              <a:avLst/>
              <a:gdLst/>
              <a:ahLst/>
              <a:cxnLst/>
              <a:rect l="l" t="t" r="r" b="b"/>
              <a:pathLst>
                <a:path w="16634" h="18384" extrusionOk="0">
                  <a:moveTo>
                    <a:pt x="7245" y="0"/>
                  </a:moveTo>
                  <a:lnTo>
                    <a:pt x="7245" y="1882"/>
                  </a:lnTo>
                  <a:lnTo>
                    <a:pt x="38" y="17781"/>
                  </a:lnTo>
                  <a:lnTo>
                    <a:pt x="19" y="17837"/>
                  </a:lnTo>
                  <a:lnTo>
                    <a:pt x="1" y="17913"/>
                  </a:lnTo>
                  <a:lnTo>
                    <a:pt x="1" y="18026"/>
                  </a:lnTo>
                  <a:lnTo>
                    <a:pt x="38" y="18120"/>
                  </a:lnTo>
                  <a:lnTo>
                    <a:pt x="76" y="18176"/>
                  </a:lnTo>
                  <a:lnTo>
                    <a:pt x="114" y="18251"/>
                  </a:lnTo>
                  <a:lnTo>
                    <a:pt x="189" y="18308"/>
                  </a:lnTo>
                  <a:lnTo>
                    <a:pt x="302" y="18364"/>
                  </a:lnTo>
                  <a:lnTo>
                    <a:pt x="358" y="18383"/>
                  </a:lnTo>
                  <a:lnTo>
                    <a:pt x="16295" y="18383"/>
                  </a:lnTo>
                  <a:lnTo>
                    <a:pt x="16351" y="18364"/>
                  </a:lnTo>
                  <a:lnTo>
                    <a:pt x="16445" y="18308"/>
                  </a:lnTo>
                  <a:lnTo>
                    <a:pt x="16521" y="18251"/>
                  </a:lnTo>
                  <a:lnTo>
                    <a:pt x="16577" y="18176"/>
                  </a:lnTo>
                  <a:lnTo>
                    <a:pt x="16615" y="18120"/>
                  </a:lnTo>
                  <a:lnTo>
                    <a:pt x="16634" y="18026"/>
                  </a:lnTo>
                  <a:lnTo>
                    <a:pt x="16634" y="17913"/>
                  </a:lnTo>
                  <a:lnTo>
                    <a:pt x="16634" y="17837"/>
                  </a:lnTo>
                  <a:lnTo>
                    <a:pt x="16615" y="17781"/>
                  </a:lnTo>
                  <a:lnTo>
                    <a:pt x="9408" y="1882"/>
                  </a:lnTo>
                  <a:lnTo>
                    <a:pt x="940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38"/>
            <p:cNvSpPr/>
            <p:nvPr/>
          </p:nvSpPr>
          <p:spPr>
            <a:xfrm>
              <a:off x="342071" y="421139"/>
              <a:ext cx="292426" cy="323191"/>
            </a:xfrm>
            <a:custGeom>
              <a:avLst/>
              <a:gdLst/>
              <a:ahLst/>
              <a:cxnLst/>
              <a:rect l="l" t="t" r="r" b="b"/>
              <a:pathLst>
                <a:path w="16634" h="18384" fill="none" extrusionOk="0">
                  <a:moveTo>
                    <a:pt x="38" y="17781"/>
                  </a:moveTo>
                  <a:lnTo>
                    <a:pt x="7245" y="1882"/>
                  </a:lnTo>
                  <a:lnTo>
                    <a:pt x="7245" y="0"/>
                  </a:lnTo>
                  <a:lnTo>
                    <a:pt x="9408" y="0"/>
                  </a:lnTo>
                  <a:lnTo>
                    <a:pt x="9408" y="1882"/>
                  </a:lnTo>
                  <a:lnTo>
                    <a:pt x="16615" y="17781"/>
                  </a:lnTo>
                  <a:lnTo>
                    <a:pt x="16615" y="17781"/>
                  </a:lnTo>
                  <a:lnTo>
                    <a:pt x="16634" y="17837"/>
                  </a:lnTo>
                  <a:lnTo>
                    <a:pt x="16634" y="17913"/>
                  </a:lnTo>
                  <a:lnTo>
                    <a:pt x="16634" y="18026"/>
                  </a:lnTo>
                  <a:lnTo>
                    <a:pt x="16615" y="18120"/>
                  </a:lnTo>
                  <a:lnTo>
                    <a:pt x="16577" y="18176"/>
                  </a:lnTo>
                  <a:lnTo>
                    <a:pt x="16577" y="18176"/>
                  </a:lnTo>
                  <a:lnTo>
                    <a:pt x="16521" y="18251"/>
                  </a:lnTo>
                  <a:lnTo>
                    <a:pt x="16445" y="18308"/>
                  </a:lnTo>
                  <a:lnTo>
                    <a:pt x="16351" y="18364"/>
                  </a:lnTo>
                  <a:lnTo>
                    <a:pt x="16295" y="18383"/>
                  </a:lnTo>
                  <a:lnTo>
                    <a:pt x="16220" y="18383"/>
                  </a:lnTo>
                  <a:lnTo>
                    <a:pt x="433" y="18383"/>
                  </a:lnTo>
                  <a:lnTo>
                    <a:pt x="433" y="18383"/>
                  </a:lnTo>
                  <a:lnTo>
                    <a:pt x="358" y="18383"/>
                  </a:lnTo>
                  <a:lnTo>
                    <a:pt x="302" y="18364"/>
                  </a:lnTo>
                  <a:lnTo>
                    <a:pt x="189" y="18308"/>
                  </a:lnTo>
                  <a:lnTo>
                    <a:pt x="114" y="18251"/>
                  </a:lnTo>
                  <a:lnTo>
                    <a:pt x="76" y="18176"/>
                  </a:lnTo>
                  <a:lnTo>
                    <a:pt x="76" y="18176"/>
                  </a:lnTo>
                  <a:lnTo>
                    <a:pt x="38" y="18120"/>
                  </a:lnTo>
                  <a:lnTo>
                    <a:pt x="1" y="18026"/>
                  </a:lnTo>
                  <a:lnTo>
                    <a:pt x="1" y="17913"/>
                  </a:lnTo>
                  <a:lnTo>
                    <a:pt x="19" y="17837"/>
                  </a:lnTo>
                  <a:lnTo>
                    <a:pt x="38" y="177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38"/>
            <p:cNvSpPr/>
            <p:nvPr/>
          </p:nvSpPr>
          <p:spPr>
            <a:xfrm>
              <a:off x="441310" y="400623"/>
              <a:ext cx="94282" cy="41032"/>
            </a:xfrm>
            <a:custGeom>
              <a:avLst/>
              <a:gdLst/>
              <a:ahLst/>
              <a:cxnLst/>
              <a:rect l="l" t="t" r="r" b="b"/>
              <a:pathLst>
                <a:path w="5363" h="2334" extrusionOk="0">
                  <a:moveTo>
                    <a:pt x="113" y="1"/>
                  </a:moveTo>
                  <a:lnTo>
                    <a:pt x="57" y="57"/>
                  </a:lnTo>
                  <a:lnTo>
                    <a:pt x="0" y="113"/>
                  </a:lnTo>
                  <a:lnTo>
                    <a:pt x="0" y="189"/>
                  </a:lnTo>
                  <a:lnTo>
                    <a:pt x="0" y="2127"/>
                  </a:lnTo>
                  <a:lnTo>
                    <a:pt x="0" y="2202"/>
                  </a:lnTo>
                  <a:lnTo>
                    <a:pt x="57" y="2258"/>
                  </a:lnTo>
                  <a:lnTo>
                    <a:pt x="113" y="2315"/>
                  </a:lnTo>
                  <a:lnTo>
                    <a:pt x="188" y="2334"/>
                  </a:lnTo>
                  <a:lnTo>
                    <a:pt x="5156" y="2334"/>
                  </a:lnTo>
                  <a:lnTo>
                    <a:pt x="5231" y="2315"/>
                  </a:lnTo>
                  <a:lnTo>
                    <a:pt x="5306" y="2258"/>
                  </a:lnTo>
                  <a:lnTo>
                    <a:pt x="5344" y="2202"/>
                  </a:lnTo>
                  <a:lnTo>
                    <a:pt x="5363" y="2127"/>
                  </a:lnTo>
                  <a:lnTo>
                    <a:pt x="5363" y="189"/>
                  </a:lnTo>
                  <a:lnTo>
                    <a:pt x="5344" y="113"/>
                  </a:lnTo>
                  <a:lnTo>
                    <a:pt x="5306" y="57"/>
                  </a:lnTo>
                  <a:lnTo>
                    <a:pt x="523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38"/>
            <p:cNvSpPr/>
            <p:nvPr/>
          </p:nvSpPr>
          <p:spPr>
            <a:xfrm>
              <a:off x="441310" y="400623"/>
              <a:ext cx="94282" cy="41032"/>
            </a:xfrm>
            <a:custGeom>
              <a:avLst/>
              <a:gdLst/>
              <a:ahLst/>
              <a:cxnLst/>
              <a:rect l="l" t="t" r="r" b="b"/>
              <a:pathLst>
                <a:path w="5363" h="2334" extrusionOk="0">
                  <a:moveTo>
                    <a:pt x="113" y="1"/>
                  </a:moveTo>
                  <a:lnTo>
                    <a:pt x="57" y="57"/>
                  </a:lnTo>
                  <a:lnTo>
                    <a:pt x="0" y="113"/>
                  </a:lnTo>
                  <a:lnTo>
                    <a:pt x="0" y="189"/>
                  </a:lnTo>
                  <a:lnTo>
                    <a:pt x="0" y="2127"/>
                  </a:lnTo>
                  <a:lnTo>
                    <a:pt x="0" y="2202"/>
                  </a:lnTo>
                  <a:lnTo>
                    <a:pt x="57" y="2258"/>
                  </a:lnTo>
                  <a:lnTo>
                    <a:pt x="113" y="2315"/>
                  </a:lnTo>
                  <a:lnTo>
                    <a:pt x="188" y="2334"/>
                  </a:lnTo>
                  <a:lnTo>
                    <a:pt x="5156" y="2334"/>
                  </a:lnTo>
                  <a:lnTo>
                    <a:pt x="5231" y="2315"/>
                  </a:lnTo>
                  <a:lnTo>
                    <a:pt x="5306" y="2258"/>
                  </a:lnTo>
                  <a:lnTo>
                    <a:pt x="5344" y="2202"/>
                  </a:lnTo>
                  <a:lnTo>
                    <a:pt x="5363" y="2127"/>
                  </a:lnTo>
                  <a:lnTo>
                    <a:pt x="5363" y="1525"/>
                  </a:lnTo>
                  <a:lnTo>
                    <a:pt x="3970" y="1374"/>
                  </a:lnTo>
                  <a:lnTo>
                    <a:pt x="3124" y="1280"/>
                  </a:lnTo>
                  <a:lnTo>
                    <a:pt x="2258" y="1167"/>
                  </a:lnTo>
                  <a:lnTo>
                    <a:pt x="1919" y="1111"/>
                  </a:lnTo>
                  <a:lnTo>
                    <a:pt x="1637" y="1035"/>
                  </a:lnTo>
                  <a:lnTo>
                    <a:pt x="1374" y="960"/>
                  </a:lnTo>
                  <a:lnTo>
                    <a:pt x="1148" y="866"/>
                  </a:lnTo>
                  <a:lnTo>
                    <a:pt x="960" y="772"/>
                  </a:lnTo>
                  <a:lnTo>
                    <a:pt x="791" y="678"/>
                  </a:lnTo>
                  <a:lnTo>
                    <a:pt x="640" y="584"/>
                  </a:lnTo>
                  <a:lnTo>
                    <a:pt x="527" y="471"/>
                  </a:lnTo>
                  <a:lnTo>
                    <a:pt x="433" y="377"/>
                  </a:lnTo>
                  <a:lnTo>
                    <a:pt x="358" y="302"/>
                  </a:lnTo>
                  <a:lnTo>
                    <a:pt x="264" y="132"/>
                  </a:lnTo>
                  <a:lnTo>
                    <a:pt x="207" y="38"/>
                  </a:lnTo>
                  <a:lnTo>
                    <a:pt x="188"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38"/>
            <p:cNvSpPr/>
            <p:nvPr/>
          </p:nvSpPr>
          <p:spPr>
            <a:xfrm>
              <a:off x="456517" y="577267"/>
              <a:ext cx="108855" cy="66505"/>
            </a:xfrm>
            <a:custGeom>
              <a:avLst/>
              <a:gdLst/>
              <a:ahLst/>
              <a:cxnLst/>
              <a:rect l="l" t="t" r="r" b="b"/>
              <a:pathLst>
                <a:path w="6192" h="3783" extrusionOk="0">
                  <a:moveTo>
                    <a:pt x="5401" y="0"/>
                  </a:moveTo>
                  <a:lnTo>
                    <a:pt x="5232" y="19"/>
                  </a:lnTo>
                  <a:lnTo>
                    <a:pt x="5025" y="38"/>
                  </a:lnTo>
                  <a:lnTo>
                    <a:pt x="4818" y="113"/>
                  </a:lnTo>
                  <a:lnTo>
                    <a:pt x="4592" y="207"/>
                  </a:lnTo>
                  <a:lnTo>
                    <a:pt x="4347" y="339"/>
                  </a:lnTo>
                  <a:lnTo>
                    <a:pt x="4084" y="508"/>
                  </a:lnTo>
                  <a:lnTo>
                    <a:pt x="3820" y="734"/>
                  </a:lnTo>
                  <a:lnTo>
                    <a:pt x="3275" y="1204"/>
                  </a:lnTo>
                  <a:lnTo>
                    <a:pt x="2767" y="1581"/>
                  </a:lnTo>
                  <a:lnTo>
                    <a:pt x="2522" y="1750"/>
                  </a:lnTo>
                  <a:lnTo>
                    <a:pt x="2277" y="1901"/>
                  </a:lnTo>
                  <a:lnTo>
                    <a:pt x="2052" y="2032"/>
                  </a:lnTo>
                  <a:lnTo>
                    <a:pt x="1807" y="2126"/>
                  </a:lnTo>
                  <a:lnTo>
                    <a:pt x="1581" y="2220"/>
                  </a:lnTo>
                  <a:lnTo>
                    <a:pt x="1356" y="2258"/>
                  </a:lnTo>
                  <a:lnTo>
                    <a:pt x="1130" y="2296"/>
                  </a:lnTo>
                  <a:lnTo>
                    <a:pt x="904" y="2296"/>
                  </a:lnTo>
                  <a:lnTo>
                    <a:pt x="678" y="2277"/>
                  </a:lnTo>
                  <a:lnTo>
                    <a:pt x="452" y="2220"/>
                  </a:lnTo>
                  <a:lnTo>
                    <a:pt x="227" y="2145"/>
                  </a:lnTo>
                  <a:lnTo>
                    <a:pt x="1" y="2032"/>
                  </a:lnTo>
                  <a:lnTo>
                    <a:pt x="1" y="2108"/>
                  </a:lnTo>
                  <a:lnTo>
                    <a:pt x="57" y="2314"/>
                  </a:lnTo>
                  <a:lnTo>
                    <a:pt x="114" y="2465"/>
                  </a:lnTo>
                  <a:lnTo>
                    <a:pt x="189" y="2616"/>
                  </a:lnTo>
                  <a:lnTo>
                    <a:pt x="283" y="2785"/>
                  </a:lnTo>
                  <a:lnTo>
                    <a:pt x="415" y="2954"/>
                  </a:lnTo>
                  <a:lnTo>
                    <a:pt x="565" y="3124"/>
                  </a:lnTo>
                  <a:lnTo>
                    <a:pt x="753" y="3293"/>
                  </a:lnTo>
                  <a:lnTo>
                    <a:pt x="979" y="3443"/>
                  </a:lnTo>
                  <a:lnTo>
                    <a:pt x="1243" y="3556"/>
                  </a:lnTo>
                  <a:lnTo>
                    <a:pt x="1544" y="3669"/>
                  </a:lnTo>
                  <a:lnTo>
                    <a:pt x="1901" y="3744"/>
                  </a:lnTo>
                  <a:lnTo>
                    <a:pt x="2296" y="3782"/>
                  </a:lnTo>
                  <a:lnTo>
                    <a:pt x="2767" y="3782"/>
                  </a:lnTo>
                  <a:lnTo>
                    <a:pt x="2992" y="3744"/>
                  </a:lnTo>
                  <a:lnTo>
                    <a:pt x="3218" y="3707"/>
                  </a:lnTo>
                  <a:lnTo>
                    <a:pt x="3444" y="3650"/>
                  </a:lnTo>
                  <a:lnTo>
                    <a:pt x="3651" y="3575"/>
                  </a:lnTo>
                  <a:lnTo>
                    <a:pt x="3858" y="3500"/>
                  </a:lnTo>
                  <a:lnTo>
                    <a:pt x="4046" y="3387"/>
                  </a:lnTo>
                  <a:lnTo>
                    <a:pt x="4216" y="3293"/>
                  </a:lnTo>
                  <a:lnTo>
                    <a:pt x="4385" y="3161"/>
                  </a:lnTo>
                  <a:lnTo>
                    <a:pt x="4554" y="3029"/>
                  </a:lnTo>
                  <a:lnTo>
                    <a:pt x="4705" y="2898"/>
                  </a:lnTo>
                  <a:lnTo>
                    <a:pt x="4987" y="2597"/>
                  </a:lnTo>
                  <a:lnTo>
                    <a:pt x="5232" y="2277"/>
                  </a:lnTo>
                  <a:lnTo>
                    <a:pt x="5457" y="1957"/>
                  </a:lnTo>
                  <a:lnTo>
                    <a:pt x="5627" y="1637"/>
                  </a:lnTo>
                  <a:lnTo>
                    <a:pt x="5796" y="1336"/>
                  </a:lnTo>
                  <a:lnTo>
                    <a:pt x="5909" y="1035"/>
                  </a:lnTo>
                  <a:lnTo>
                    <a:pt x="6022" y="790"/>
                  </a:lnTo>
                  <a:lnTo>
                    <a:pt x="6154" y="395"/>
                  </a:lnTo>
                  <a:lnTo>
                    <a:pt x="6191" y="245"/>
                  </a:lnTo>
                  <a:lnTo>
                    <a:pt x="6154" y="226"/>
                  </a:lnTo>
                  <a:lnTo>
                    <a:pt x="6022" y="151"/>
                  </a:lnTo>
                  <a:lnTo>
                    <a:pt x="5834" y="57"/>
                  </a:lnTo>
                  <a:lnTo>
                    <a:pt x="5702" y="19"/>
                  </a:lnTo>
                  <a:lnTo>
                    <a:pt x="557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38"/>
            <p:cNvSpPr/>
            <p:nvPr/>
          </p:nvSpPr>
          <p:spPr>
            <a:xfrm>
              <a:off x="456517" y="577267"/>
              <a:ext cx="108855" cy="66505"/>
            </a:xfrm>
            <a:custGeom>
              <a:avLst/>
              <a:gdLst/>
              <a:ahLst/>
              <a:cxnLst/>
              <a:rect l="l" t="t" r="r" b="b"/>
              <a:pathLst>
                <a:path w="6192" h="3783" fill="none" extrusionOk="0">
                  <a:moveTo>
                    <a:pt x="6191" y="245"/>
                  </a:moveTo>
                  <a:lnTo>
                    <a:pt x="6191" y="245"/>
                  </a:lnTo>
                  <a:lnTo>
                    <a:pt x="6154" y="226"/>
                  </a:lnTo>
                  <a:lnTo>
                    <a:pt x="6022" y="151"/>
                  </a:lnTo>
                  <a:lnTo>
                    <a:pt x="5834" y="57"/>
                  </a:lnTo>
                  <a:lnTo>
                    <a:pt x="5702" y="19"/>
                  </a:lnTo>
                  <a:lnTo>
                    <a:pt x="5570" y="0"/>
                  </a:lnTo>
                  <a:lnTo>
                    <a:pt x="5401" y="0"/>
                  </a:lnTo>
                  <a:lnTo>
                    <a:pt x="5232" y="19"/>
                  </a:lnTo>
                  <a:lnTo>
                    <a:pt x="5025" y="38"/>
                  </a:lnTo>
                  <a:lnTo>
                    <a:pt x="4818" y="113"/>
                  </a:lnTo>
                  <a:lnTo>
                    <a:pt x="4592" y="207"/>
                  </a:lnTo>
                  <a:lnTo>
                    <a:pt x="4347" y="339"/>
                  </a:lnTo>
                  <a:lnTo>
                    <a:pt x="4084" y="508"/>
                  </a:lnTo>
                  <a:lnTo>
                    <a:pt x="3820" y="734"/>
                  </a:lnTo>
                  <a:lnTo>
                    <a:pt x="3820" y="734"/>
                  </a:lnTo>
                  <a:lnTo>
                    <a:pt x="3275" y="1204"/>
                  </a:lnTo>
                  <a:lnTo>
                    <a:pt x="2767" y="1581"/>
                  </a:lnTo>
                  <a:lnTo>
                    <a:pt x="2522" y="1750"/>
                  </a:lnTo>
                  <a:lnTo>
                    <a:pt x="2277" y="1901"/>
                  </a:lnTo>
                  <a:lnTo>
                    <a:pt x="2052" y="2032"/>
                  </a:lnTo>
                  <a:lnTo>
                    <a:pt x="1807" y="2126"/>
                  </a:lnTo>
                  <a:lnTo>
                    <a:pt x="1581" y="2220"/>
                  </a:lnTo>
                  <a:lnTo>
                    <a:pt x="1356" y="2258"/>
                  </a:lnTo>
                  <a:lnTo>
                    <a:pt x="1130" y="2296"/>
                  </a:lnTo>
                  <a:lnTo>
                    <a:pt x="904" y="2296"/>
                  </a:lnTo>
                  <a:lnTo>
                    <a:pt x="678" y="2277"/>
                  </a:lnTo>
                  <a:lnTo>
                    <a:pt x="452" y="2220"/>
                  </a:lnTo>
                  <a:lnTo>
                    <a:pt x="227" y="2145"/>
                  </a:lnTo>
                  <a:lnTo>
                    <a:pt x="1" y="2032"/>
                  </a:lnTo>
                  <a:lnTo>
                    <a:pt x="1" y="2032"/>
                  </a:lnTo>
                  <a:lnTo>
                    <a:pt x="1" y="2108"/>
                  </a:lnTo>
                  <a:lnTo>
                    <a:pt x="57" y="2314"/>
                  </a:lnTo>
                  <a:lnTo>
                    <a:pt x="114" y="2465"/>
                  </a:lnTo>
                  <a:lnTo>
                    <a:pt x="189" y="2616"/>
                  </a:lnTo>
                  <a:lnTo>
                    <a:pt x="283" y="2785"/>
                  </a:lnTo>
                  <a:lnTo>
                    <a:pt x="415" y="2954"/>
                  </a:lnTo>
                  <a:lnTo>
                    <a:pt x="565" y="3124"/>
                  </a:lnTo>
                  <a:lnTo>
                    <a:pt x="753" y="3293"/>
                  </a:lnTo>
                  <a:lnTo>
                    <a:pt x="979" y="3443"/>
                  </a:lnTo>
                  <a:lnTo>
                    <a:pt x="1243" y="3556"/>
                  </a:lnTo>
                  <a:lnTo>
                    <a:pt x="1544" y="3669"/>
                  </a:lnTo>
                  <a:lnTo>
                    <a:pt x="1901" y="3744"/>
                  </a:lnTo>
                  <a:lnTo>
                    <a:pt x="2296" y="3782"/>
                  </a:lnTo>
                  <a:lnTo>
                    <a:pt x="2522" y="3782"/>
                  </a:lnTo>
                  <a:lnTo>
                    <a:pt x="2767" y="3782"/>
                  </a:lnTo>
                  <a:lnTo>
                    <a:pt x="2767" y="3782"/>
                  </a:lnTo>
                  <a:lnTo>
                    <a:pt x="2992" y="3744"/>
                  </a:lnTo>
                  <a:lnTo>
                    <a:pt x="3218" y="3707"/>
                  </a:lnTo>
                  <a:lnTo>
                    <a:pt x="3444" y="3650"/>
                  </a:lnTo>
                  <a:lnTo>
                    <a:pt x="3651" y="3575"/>
                  </a:lnTo>
                  <a:lnTo>
                    <a:pt x="3858" y="3500"/>
                  </a:lnTo>
                  <a:lnTo>
                    <a:pt x="4046" y="3387"/>
                  </a:lnTo>
                  <a:lnTo>
                    <a:pt x="4216" y="3293"/>
                  </a:lnTo>
                  <a:lnTo>
                    <a:pt x="4385" y="3161"/>
                  </a:lnTo>
                  <a:lnTo>
                    <a:pt x="4554" y="3029"/>
                  </a:lnTo>
                  <a:lnTo>
                    <a:pt x="4705" y="2898"/>
                  </a:lnTo>
                  <a:lnTo>
                    <a:pt x="4987" y="2597"/>
                  </a:lnTo>
                  <a:lnTo>
                    <a:pt x="5232" y="2277"/>
                  </a:lnTo>
                  <a:lnTo>
                    <a:pt x="5457" y="1957"/>
                  </a:lnTo>
                  <a:lnTo>
                    <a:pt x="5627" y="1637"/>
                  </a:lnTo>
                  <a:lnTo>
                    <a:pt x="5796" y="1336"/>
                  </a:lnTo>
                  <a:lnTo>
                    <a:pt x="5909" y="1035"/>
                  </a:lnTo>
                  <a:lnTo>
                    <a:pt x="6022" y="790"/>
                  </a:lnTo>
                  <a:lnTo>
                    <a:pt x="6154" y="395"/>
                  </a:lnTo>
                  <a:lnTo>
                    <a:pt x="6191" y="2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38"/>
            <p:cNvSpPr/>
            <p:nvPr/>
          </p:nvSpPr>
          <p:spPr>
            <a:xfrm>
              <a:off x="341737" y="576933"/>
              <a:ext cx="293094" cy="167713"/>
            </a:xfrm>
            <a:custGeom>
              <a:avLst/>
              <a:gdLst/>
              <a:ahLst/>
              <a:cxnLst/>
              <a:rect l="l" t="t" r="r" b="b"/>
              <a:pathLst>
                <a:path w="16672" h="9540" extrusionOk="0">
                  <a:moveTo>
                    <a:pt x="5100" y="0"/>
                  </a:moveTo>
                  <a:lnTo>
                    <a:pt x="4836" y="38"/>
                  </a:lnTo>
                  <a:lnTo>
                    <a:pt x="4554" y="94"/>
                  </a:lnTo>
                  <a:lnTo>
                    <a:pt x="4272" y="170"/>
                  </a:lnTo>
                  <a:lnTo>
                    <a:pt x="3952" y="264"/>
                  </a:lnTo>
                  <a:lnTo>
                    <a:pt x="38" y="8919"/>
                  </a:lnTo>
                  <a:lnTo>
                    <a:pt x="20" y="8975"/>
                  </a:lnTo>
                  <a:lnTo>
                    <a:pt x="1" y="9051"/>
                  </a:lnTo>
                  <a:lnTo>
                    <a:pt x="20" y="9164"/>
                  </a:lnTo>
                  <a:lnTo>
                    <a:pt x="38" y="9258"/>
                  </a:lnTo>
                  <a:lnTo>
                    <a:pt x="76" y="9333"/>
                  </a:lnTo>
                  <a:lnTo>
                    <a:pt x="133" y="9389"/>
                  </a:lnTo>
                  <a:lnTo>
                    <a:pt x="208" y="9465"/>
                  </a:lnTo>
                  <a:lnTo>
                    <a:pt x="302" y="9502"/>
                  </a:lnTo>
                  <a:lnTo>
                    <a:pt x="377" y="9521"/>
                  </a:lnTo>
                  <a:lnTo>
                    <a:pt x="452" y="9540"/>
                  </a:lnTo>
                  <a:lnTo>
                    <a:pt x="16239" y="9540"/>
                  </a:lnTo>
                  <a:lnTo>
                    <a:pt x="16314" y="9521"/>
                  </a:lnTo>
                  <a:lnTo>
                    <a:pt x="16370" y="9502"/>
                  </a:lnTo>
                  <a:lnTo>
                    <a:pt x="16483" y="9465"/>
                  </a:lnTo>
                  <a:lnTo>
                    <a:pt x="16559" y="9389"/>
                  </a:lnTo>
                  <a:lnTo>
                    <a:pt x="16596" y="9333"/>
                  </a:lnTo>
                  <a:lnTo>
                    <a:pt x="16634" y="9258"/>
                  </a:lnTo>
                  <a:lnTo>
                    <a:pt x="16671" y="9164"/>
                  </a:lnTo>
                  <a:lnTo>
                    <a:pt x="16671" y="9051"/>
                  </a:lnTo>
                  <a:lnTo>
                    <a:pt x="16653" y="8975"/>
                  </a:lnTo>
                  <a:lnTo>
                    <a:pt x="16634" y="8919"/>
                  </a:lnTo>
                  <a:lnTo>
                    <a:pt x="12720" y="264"/>
                  </a:lnTo>
                  <a:lnTo>
                    <a:pt x="12683" y="377"/>
                  </a:lnTo>
                  <a:lnTo>
                    <a:pt x="12532" y="659"/>
                  </a:lnTo>
                  <a:lnTo>
                    <a:pt x="12419" y="828"/>
                  </a:lnTo>
                  <a:lnTo>
                    <a:pt x="12287" y="1035"/>
                  </a:lnTo>
                  <a:lnTo>
                    <a:pt x="12137" y="1242"/>
                  </a:lnTo>
                  <a:lnTo>
                    <a:pt x="11968" y="1468"/>
                  </a:lnTo>
                  <a:lnTo>
                    <a:pt x="11761" y="1675"/>
                  </a:lnTo>
                  <a:lnTo>
                    <a:pt x="11516" y="1863"/>
                  </a:lnTo>
                  <a:lnTo>
                    <a:pt x="11271" y="2051"/>
                  </a:lnTo>
                  <a:lnTo>
                    <a:pt x="10989" y="2202"/>
                  </a:lnTo>
                  <a:lnTo>
                    <a:pt x="10839" y="2258"/>
                  </a:lnTo>
                  <a:lnTo>
                    <a:pt x="10669" y="2315"/>
                  </a:lnTo>
                  <a:lnTo>
                    <a:pt x="10500" y="2352"/>
                  </a:lnTo>
                  <a:lnTo>
                    <a:pt x="10331" y="2390"/>
                  </a:lnTo>
                  <a:lnTo>
                    <a:pt x="10161" y="2390"/>
                  </a:lnTo>
                  <a:lnTo>
                    <a:pt x="9973" y="2409"/>
                  </a:lnTo>
                  <a:lnTo>
                    <a:pt x="9785" y="2390"/>
                  </a:lnTo>
                  <a:lnTo>
                    <a:pt x="9578" y="2352"/>
                  </a:lnTo>
                  <a:lnTo>
                    <a:pt x="9409" y="2315"/>
                  </a:lnTo>
                  <a:lnTo>
                    <a:pt x="9258" y="2277"/>
                  </a:lnTo>
                  <a:lnTo>
                    <a:pt x="9108" y="2202"/>
                  </a:lnTo>
                  <a:lnTo>
                    <a:pt x="8957" y="2127"/>
                  </a:lnTo>
                  <a:lnTo>
                    <a:pt x="8675" y="1938"/>
                  </a:lnTo>
                  <a:lnTo>
                    <a:pt x="8411" y="1731"/>
                  </a:lnTo>
                  <a:lnTo>
                    <a:pt x="8148" y="1487"/>
                  </a:lnTo>
                  <a:lnTo>
                    <a:pt x="7885" y="1242"/>
                  </a:lnTo>
                  <a:lnTo>
                    <a:pt x="7621" y="998"/>
                  </a:lnTo>
                  <a:lnTo>
                    <a:pt x="7358" y="753"/>
                  </a:lnTo>
                  <a:lnTo>
                    <a:pt x="7057" y="527"/>
                  </a:lnTo>
                  <a:lnTo>
                    <a:pt x="6737" y="320"/>
                  </a:lnTo>
                  <a:lnTo>
                    <a:pt x="6567" y="245"/>
                  </a:lnTo>
                  <a:lnTo>
                    <a:pt x="6398" y="170"/>
                  </a:lnTo>
                  <a:lnTo>
                    <a:pt x="6210" y="94"/>
                  </a:lnTo>
                  <a:lnTo>
                    <a:pt x="6003" y="57"/>
                  </a:lnTo>
                  <a:lnTo>
                    <a:pt x="5796" y="19"/>
                  </a:lnTo>
                  <a:lnTo>
                    <a:pt x="55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38"/>
            <p:cNvSpPr/>
            <p:nvPr/>
          </p:nvSpPr>
          <p:spPr>
            <a:xfrm>
              <a:off x="341737" y="576933"/>
              <a:ext cx="293094" cy="167713"/>
            </a:xfrm>
            <a:custGeom>
              <a:avLst/>
              <a:gdLst/>
              <a:ahLst/>
              <a:cxnLst/>
              <a:rect l="l" t="t" r="r" b="b"/>
              <a:pathLst>
                <a:path w="16672" h="9540" fill="none" extrusionOk="0">
                  <a:moveTo>
                    <a:pt x="3952" y="264"/>
                  </a:moveTo>
                  <a:lnTo>
                    <a:pt x="38" y="8919"/>
                  </a:lnTo>
                  <a:lnTo>
                    <a:pt x="38" y="8919"/>
                  </a:lnTo>
                  <a:lnTo>
                    <a:pt x="20" y="8975"/>
                  </a:lnTo>
                  <a:lnTo>
                    <a:pt x="1" y="9051"/>
                  </a:lnTo>
                  <a:lnTo>
                    <a:pt x="20" y="9164"/>
                  </a:lnTo>
                  <a:lnTo>
                    <a:pt x="38" y="9258"/>
                  </a:lnTo>
                  <a:lnTo>
                    <a:pt x="76" y="9333"/>
                  </a:lnTo>
                  <a:lnTo>
                    <a:pt x="76" y="9333"/>
                  </a:lnTo>
                  <a:lnTo>
                    <a:pt x="133" y="9389"/>
                  </a:lnTo>
                  <a:lnTo>
                    <a:pt x="208" y="9465"/>
                  </a:lnTo>
                  <a:lnTo>
                    <a:pt x="302" y="9502"/>
                  </a:lnTo>
                  <a:lnTo>
                    <a:pt x="377" y="9521"/>
                  </a:lnTo>
                  <a:lnTo>
                    <a:pt x="452" y="9540"/>
                  </a:lnTo>
                  <a:lnTo>
                    <a:pt x="16239" y="9540"/>
                  </a:lnTo>
                  <a:lnTo>
                    <a:pt x="16239" y="9540"/>
                  </a:lnTo>
                  <a:lnTo>
                    <a:pt x="16314" y="9521"/>
                  </a:lnTo>
                  <a:lnTo>
                    <a:pt x="16370" y="9502"/>
                  </a:lnTo>
                  <a:lnTo>
                    <a:pt x="16483" y="9465"/>
                  </a:lnTo>
                  <a:lnTo>
                    <a:pt x="16559" y="9389"/>
                  </a:lnTo>
                  <a:lnTo>
                    <a:pt x="16596" y="9333"/>
                  </a:lnTo>
                  <a:lnTo>
                    <a:pt x="16596" y="9333"/>
                  </a:lnTo>
                  <a:lnTo>
                    <a:pt x="16634" y="9258"/>
                  </a:lnTo>
                  <a:lnTo>
                    <a:pt x="16671" y="9164"/>
                  </a:lnTo>
                  <a:lnTo>
                    <a:pt x="16671" y="9051"/>
                  </a:lnTo>
                  <a:lnTo>
                    <a:pt x="16653" y="8975"/>
                  </a:lnTo>
                  <a:lnTo>
                    <a:pt x="16634" y="8919"/>
                  </a:lnTo>
                  <a:lnTo>
                    <a:pt x="12720" y="264"/>
                  </a:lnTo>
                  <a:lnTo>
                    <a:pt x="12720" y="264"/>
                  </a:lnTo>
                  <a:lnTo>
                    <a:pt x="12683" y="377"/>
                  </a:lnTo>
                  <a:lnTo>
                    <a:pt x="12532" y="659"/>
                  </a:lnTo>
                  <a:lnTo>
                    <a:pt x="12419" y="828"/>
                  </a:lnTo>
                  <a:lnTo>
                    <a:pt x="12287" y="1035"/>
                  </a:lnTo>
                  <a:lnTo>
                    <a:pt x="12137" y="1242"/>
                  </a:lnTo>
                  <a:lnTo>
                    <a:pt x="11968" y="1468"/>
                  </a:lnTo>
                  <a:lnTo>
                    <a:pt x="11761" y="1675"/>
                  </a:lnTo>
                  <a:lnTo>
                    <a:pt x="11516" y="1863"/>
                  </a:lnTo>
                  <a:lnTo>
                    <a:pt x="11271" y="2051"/>
                  </a:lnTo>
                  <a:lnTo>
                    <a:pt x="10989" y="2202"/>
                  </a:lnTo>
                  <a:lnTo>
                    <a:pt x="10839" y="2258"/>
                  </a:lnTo>
                  <a:lnTo>
                    <a:pt x="10669" y="2315"/>
                  </a:lnTo>
                  <a:lnTo>
                    <a:pt x="10500" y="2352"/>
                  </a:lnTo>
                  <a:lnTo>
                    <a:pt x="10331" y="2390"/>
                  </a:lnTo>
                  <a:lnTo>
                    <a:pt x="10161" y="2390"/>
                  </a:lnTo>
                  <a:lnTo>
                    <a:pt x="9973" y="2409"/>
                  </a:lnTo>
                  <a:lnTo>
                    <a:pt x="9785" y="2390"/>
                  </a:lnTo>
                  <a:lnTo>
                    <a:pt x="9578" y="2352"/>
                  </a:lnTo>
                  <a:lnTo>
                    <a:pt x="9578" y="2352"/>
                  </a:lnTo>
                  <a:lnTo>
                    <a:pt x="9409" y="2315"/>
                  </a:lnTo>
                  <a:lnTo>
                    <a:pt x="9258" y="2277"/>
                  </a:lnTo>
                  <a:lnTo>
                    <a:pt x="9108" y="2202"/>
                  </a:lnTo>
                  <a:lnTo>
                    <a:pt x="8957" y="2127"/>
                  </a:lnTo>
                  <a:lnTo>
                    <a:pt x="8675" y="1938"/>
                  </a:lnTo>
                  <a:lnTo>
                    <a:pt x="8411" y="1731"/>
                  </a:lnTo>
                  <a:lnTo>
                    <a:pt x="8148" y="1487"/>
                  </a:lnTo>
                  <a:lnTo>
                    <a:pt x="7885" y="1242"/>
                  </a:lnTo>
                  <a:lnTo>
                    <a:pt x="7621" y="998"/>
                  </a:lnTo>
                  <a:lnTo>
                    <a:pt x="7358" y="753"/>
                  </a:lnTo>
                  <a:lnTo>
                    <a:pt x="7057" y="527"/>
                  </a:lnTo>
                  <a:lnTo>
                    <a:pt x="6737" y="320"/>
                  </a:lnTo>
                  <a:lnTo>
                    <a:pt x="6567" y="245"/>
                  </a:lnTo>
                  <a:lnTo>
                    <a:pt x="6398" y="170"/>
                  </a:lnTo>
                  <a:lnTo>
                    <a:pt x="6210" y="94"/>
                  </a:lnTo>
                  <a:lnTo>
                    <a:pt x="6003" y="57"/>
                  </a:lnTo>
                  <a:lnTo>
                    <a:pt x="5796" y="19"/>
                  </a:lnTo>
                  <a:lnTo>
                    <a:pt x="5589" y="0"/>
                  </a:lnTo>
                  <a:lnTo>
                    <a:pt x="5344" y="0"/>
                  </a:lnTo>
                  <a:lnTo>
                    <a:pt x="5100" y="0"/>
                  </a:lnTo>
                  <a:lnTo>
                    <a:pt x="4836" y="38"/>
                  </a:lnTo>
                  <a:lnTo>
                    <a:pt x="4554" y="94"/>
                  </a:lnTo>
                  <a:lnTo>
                    <a:pt x="4272" y="170"/>
                  </a:lnTo>
                  <a:lnTo>
                    <a:pt x="3952" y="26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38"/>
            <p:cNvSpPr/>
            <p:nvPr/>
          </p:nvSpPr>
          <p:spPr>
            <a:xfrm>
              <a:off x="408559" y="625559"/>
              <a:ext cx="36742" cy="36391"/>
            </a:xfrm>
            <a:custGeom>
              <a:avLst/>
              <a:gdLst/>
              <a:ahLst/>
              <a:cxnLst/>
              <a:rect l="l" t="t" r="r" b="b"/>
              <a:pathLst>
                <a:path w="2090" h="2070" extrusionOk="0">
                  <a:moveTo>
                    <a:pt x="1035" y="0"/>
                  </a:moveTo>
                  <a:lnTo>
                    <a:pt x="828" y="19"/>
                  </a:lnTo>
                  <a:lnTo>
                    <a:pt x="640" y="76"/>
                  </a:lnTo>
                  <a:lnTo>
                    <a:pt x="471" y="170"/>
                  </a:lnTo>
                  <a:lnTo>
                    <a:pt x="302" y="301"/>
                  </a:lnTo>
                  <a:lnTo>
                    <a:pt x="189" y="452"/>
                  </a:lnTo>
                  <a:lnTo>
                    <a:pt x="95" y="640"/>
                  </a:lnTo>
                  <a:lnTo>
                    <a:pt x="19" y="828"/>
                  </a:lnTo>
                  <a:lnTo>
                    <a:pt x="1" y="1035"/>
                  </a:lnTo>
                  <a:lnTo>
                    <a:pt x="19" y="1242"/>
                  </a:lnTo>
                  <a:lnTo>
                    <a:pt x="95" y="1449"/>
                  </a:lnTo>
                  <a:lnTo>
                    <a:pt x="189" y="1618"/>
                  </a:lnTo>
                  <a:lnTo>
                    <a:pt x="302" y="1769"/>
                  </a:lnTo>
                  <a:lnTo>
                    <a:pt x="471" y="1901"/>
                  </a:lnTo>
                  <a:lnTo>
                    <a:pt x="640" y="1995"/>
                  </a:lnTo>
                  <a:lnTo>
                    <a:pt x="828" y="2051"/>
                  </a:lnTo>
                  <a:lnTo>
                    <a:pt x="1035" y="2070"/>
                  </a:lnTo>
                  <a:lnTo>
                    <a:pt x="1261" y="2051"/>
                  </a:lnTo>
                  <a:lnTo>
                    <a:pt x="1449" y="1995"/>
                  </a:lnTo>
                  <a:lnTo>
                    <a:pt x="1619" y="1901"/>
                  </a:lnTo>
                  <a:lnTo>
                    <a:pt x="1788" y="1769"/>
                  </a:lnTo>
                  <a:lnTo>
                    <a:pt x="1901" y="1618"/>
                  </a:lnTo>
                  <a:lnTo>
                    <a:pt x="1995" y="1449"/>
                  </a:lnTo>
                  <a:lnTo>
                    <a:pt x="2070" y="1242"/>
                  </a:lnTo>
                  <a:lnTo>
                    <a:pt x="2089" y="1035"/>
                  </a:lnTo>
                  <a:lnTo>
                    <a:pt x="2070" y="828"/>
                  </a:lnTo>
                  <a:lnTo>
                    <a:pt x="1995" y="640"/>
                  </a:lnTo>
                  <a:lnTo>
                    <a:pt x="1901" y="452"/>
                  </a:lnTo>
                  <a:lnTo>
                    <a:pt x="1788" y="301"/>
                  </a:lnTo>
                  <a:lnTo>
                    <a:pt x="1619" y="170"/>
                  </a:lnTo>
                  <a:lnTo>
                    <a:pt x="1449" y="76"/>
                  </a:lnTo>
                  <a:lnTo>
                    <a:pt x="1261" y="19"/>
                  </a:lnTo>
                  <a:lnTo>
                    <a:pt x="10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38"/>
            <p:cNvSpPr/>
            <p:nvPr/>
          </p:nvSpPr>
          <p:spPr>
            <a:xfrm>
              <a:off x="556090" y="686421"/>
              <a:ext cx="36408" cy="36725"/>
            </a:xfrm>
            <a:custGeom>
              <a:avLst/>
              <a:gdLst/>
              <a:ahLst/>
              <a:cxnLst/>
              <a:rect l="l" t="t" r="r" b="b"/>
              <a:pathLst>
                <a:path w="2071" h="2089" extrusionOk="0">
                  <a:moveTo>
                    <a:pt x="1035" y="0"/>
                  </a:moveTo>
                  <a:lnTo>
                    <a:pt x="828" y="19"/>
                  </a:lnTo>
                  <a:lnTo>
                    <a:pt x="621" y="94"/>
                  </a:lnTo>
                  <a:lnTo>
                    <a:pt x="452" y="188"/>
                  </a:lnTo>
                  <a:lnTo>
                    <a:pt x="301" y="320"/>
                  </a:lnTo>
                  <a:lnTo>
                    <a:pt x="170" y="471"/>
                  </a:lnTo>
                  <a:lnTo>
                    <a:pt x="76" y="640"/>
                  </a:lnTo>
                  <a:lnTo>
                    <a:pt x="19" y="828"/>
                  </a:lnTo>
                  <a:lnTo>
                    <a:pt x="0" y="1054"/>
                  </a:lnTo>
                  <a:lnTo>
                    <a:pt x="19" y="1261"/>
                  </a:lnTo>
                  <a:lnTo>
                    <a:pt x="76" y="1449"/>
                  </a:lnTo>
                  <a:lnTo>
                    <a:pt x="170" y="1618"/>
                  </a:lnTo>
                  <a:lnTo>
                    <a:pt x="301" y="1788"/>
                  </a:lnTo>
                  <a:lnTo>
                    <a:pt x="452" y="1901"/>
                  </a:lnTo>
                  <a:lnTo>
                    <a:pt x="621" y="1995"/>
                  </a:lnTo>
                  <a:lnTo>
                    <a:pt x="828" y="2070"/>
                  </a:lnTo>
                  <a:lnTo>
                    <a:pt x="1035" y="2089"/>
                  </a:lnTo>
                  <a:lnTo>
                    <a:pt x="1242" y="2070"/>
                  </a:lnTo>
                  <a:lnTo>
                    <a:pt x="1430" y="1995"/>
                  </a:lnTo>
                  <a:lnTo>
                    <a:pt x="1618" y="1901"/>
                  </a:lnTo>
                  <a:lnTo>
                    <a:pt x="1769" y="1788"/>
                  </a:lnTo>
                  <a:lnTo>
                    <a:pt x="1901" y="1618"/>
                  </a:lnTo>
                  <a:lnTo>
                    <a:pt x="1995" y="1449"/>
                  </a:lnTo>
                  <a:lnTo>
                    <a:pt x="2051" y="1261"/>
                  </a:lnTo>
                  <a:lnTo>
                    <a:pt x="2070" y="1054"/>
                  </a:lnTo>
                  <a:lnTo>
                    <a:pt x="2051" y="828"/>
                  </a:lnTo>
                  <a:lnTo>
                    <a:pt x="1995" y="640"/>
                  </a:lnTo>
                  <a:lnTo>
                    <a:pt x="1901" y="471"/>
                  </a:lnTo>
                  <a:lnTo>
                    <a:pt x="1769" y="320"/>
                  </a:lnTo>
                  <a:lnTo>
                    <a:pt x="1618" y="188"/>
                  </a:lnTo>
                  <a:lnTo>
                    <a:pt x="1430" y="94"/>
                  </a:lnTo>
                  <a:lnTo>
                    <a:pt x="1242" y="19"/>
                  </a:lnTo>
                  <a:lnTo>
                    <a:pt x="1035" y="0"/>
                  </a:lnTo>
                  <a:close/>
                </a:path>
              </a:pathLst>
            </a:custGeom>
            <a:solidFill>
              <a:srgbClr val="01B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38"/>
            <p:cNvSpPr/>
            <p:nvPr/>
          </p:nvSpPr>
          <p:spPr>
            <a:xfrm>
              <a:off x="556090" y="686421"/>
              <a:ext cx="36408" cy="36725"/>
            </a:xfrm>
            <a:custGeom>
              <a:avLst/>
              <a:gdLst/>
              <a:ahLst/>
              <a:cxnLst/>
              <a:rect l="l" t="t" r="r" b="b"/>
              <a:pathLst>
                <a:path w="2071" h="2089" fill="none" extrusionOk="0">
                  <a:moveTo>
                    <a:pt x="0" y="1054"/>
                  </a:moveTo>
                  <a:lnTo>
                    <a:pt x="0" y="1054"/>
                  </a:lnTo>
                  <a:lnTo>
                    <a:pt x="19" y="1261"/>
                  </a:lnTo>
                  <a:lnTo>
                    <a:pt x="76" y="1449"/>
                  </a:lnTo>
                  <a:lnTo>
                    <a:pt x="170" y="1618"/>
                  </a:lnTo>
                  <a:lnTo>
                    <a:pt x="301" y="1788"/>
                  </a:lnTo>
                  <a:lnTo>
                    <a:pt x="452" y="1901"/>
                  </a:lnTo>
                  <a:lnTo>
                    <a:pt x="621" y="1995"/>
                  </a:lnTo>
                  <a:lnTo>
                    <a:pt x="828" y="2070"/>
                  </a:lnTo>
                  <a:lnTo>
                    <a:pt x="1035" y="2089"/>
                  </a:lnTo>
                  <a:lnTo>
                    <a:pt x="1035" y="2089"/>
                  </a:lnTo>
                  <a:lnTo>
                    <a:pt x="1242" y="2070"/>
                  </a:lnTo>
                  <a:lnTo>
                    <a:pt x="1430" y="1995"/>
                  </a:lnTo>
                  <a:lnTo>
                    <a:pt x="1618" y="1901"/>
                  </a:lnTo>
                  <a:lnTo>
                    <a:pt x="1769" y="1788"/>
                  </a:lnTo>
                  <a:lnTo>
                    <a:pt x="1901" y="1618"/>
                  </a:lnTo>
                  <a:lnTo>
                    <a:pt x="1995" y="1449"/>
                  </a:lnTo>
                  <a:lnTo>
                    <a:pt x="2051" y="1261"/>
                  </a:lnTo>
                  <a:lnTo>
                    <a:pt x="2070" y="1054"/>
                  </a:lnTo>
                  <a:lnTo>
                    <a:pt x="2070" y="1054"/>
                  </a:lnTo>
                  <a:lnTo>
                    <a:pt x="2051" y="828"/>
                  </a:lnTo>
                  <a:lnTo>
                    <a:pt x="1995" y="640"/>
                  </a:lnTo>
                  <a:lnTo>
                    <a:pt x="1901" y="471"/>
                  </a:lnTo>
                  <a:lnTo>
                    <a:pt x="1769" y="320"/>
                  </a:lnTo>
                  <a:lnTo>
                    <a:pt x="1618" y="188"/>
                  </a:lnTo>
                  <a:lnTo>
                    <a:pt x="1430" y="94"/>
                  </a:lnTo>
                  <a:lnTo>
                    <a:pt x="1242" y="19"/>
                  </a:lnTo>
                  <a:lnTo>
                    <a:pt x="1035" y="0"/>
                  </a:lnTo>
                  <a:lnTo>
                    <a:pt x="1035" y="0"/>
                  </a:lnTo>
                  <a:lnTo>
                    <a:pt x="828" y="19"/>
                  </a:lnTo>
                  <a:lnTo>
                    <a:pt x="621" y="94"/>
                  </a:lnTo>
                  <a:lnTo>
                    <a:pt x="452" y="188"/>
                  </a:lnTo>
                  <a:lnTo>
                    <a:pt x="301" y="320"/>
                  </a:lnTo>
                  <a:lnTo>
                    <a:pt x="170" y="471"/>
                  </a:lnTo>
                  <a:lnTo>
                    <a:pt x="76" y="640"/>
                  </a:lnTo>
                  <a:lnTo>
                    <a:pt x="19" y="828"/>
                  </a:lnTo>
                  <a:lnTo>
                    <a:pt x="0" y="105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38"/>
            <p:cNvSpPr/>
            <p:nvPr/>
          </p:nvSpPr>
          <p:spPr>
            <a:xfrm>
              <a:off x="435685" y="704950"/>
              <a:ext cx="22836" cy="22502"/>
            </a:xfrm>
            <a:custGeom>
              <a:avLst/>
              <a:gdLst/>
              <a:ahLst/>
              <a:cxnLst/>
              <a:rect l="l" t="t" r="r" b="b"/>
              <a:pathLst>
                <a:path w="1299" h="1280" extrusionOk="0">
                  <a:moveTo>
                    <a:pt x="527" y="0"/>
                  </a:moveTo>
                  <a:lnTo>
                    <a:pt x="396" y="38"/>
                  </a:lnTo>
                  <a:lnTo>
                    <a:pt x="301" y="94"/>
                  </a:lnTo>
                  <a:lnTo>
                    <a:pt x="189" y="188"/>
                  </a:lnTo>
                  <a:lnTo>
                    <a:pt x="113" y="282"/>
                  </a:lnTo>
                  <a:lnTo>
                    <a:pt x="57" y="395"/>
                  </a:lnTo>
                  <a:lnTo>
                    <a:pt x="19" y="508"/>
                  </a:lnTo>
                  <a:lnTo>
                    <a:pt x="0" y="640"/>
                  </a:lnTo>
                  <a:lnTo>
                    <a:pt x="19" y="771"/>
                  </a:lnTo>
                  <a:lnTo>
                    <a:pt x="57" y="884"/>
                  </a:lnTo>
                  <a:lnTo>
                    <a:pt x="113" y="997"/>
                  </a:lnTo>
                  <a:lnTo>
                    <a:pt x="189" y="1091"/>
                  </a:lnTo>
                  <a:lnTo>
                    <a:pt x="301" y="1167"/>
                  </a:lnTo>
                  <a:lnTo>
                    <a:pt x="396" y="1242"/>
                  </a:lnTo>
                  <a:lnTo>
                    <a:pt x="527" y="1279"/>
                  </a:lnTo>
                  <a:lnTo>
                    <a:pt x="791" y="1279"/>
                  </a:lnTo>
                  <a:lnTo>
                    <a:pt x="904" y="1242"/>
                  </a:lnTo>
                  <a:lnTo>
                    <a:pt x="1016" y="1167"/>
                  </a:lnTo>
                  <a:lnTo>
                    <a:pt x="1111" y="1091"/>
                  </a:lnTo>
                  <a:lnTo>
                    <a:pt x="1186" y="997"/>
                  </a:lnTo>
                  <a:lnTo>
                    <a:pt x="1242" y="884"/>
                  </a:lnTo>
                  <a:lnTo>
                    <a:pt x="1280" y="771"/>
                  </a:lnTo>
                  <a:lnTo>
                    <a:pt x="1299" y="640"/>
                  </a:lnTo>
                  <a:lnTo>
                    <a:pt x="1280" y="508"/>
                  </a:lnTo>
                  <a:lnTo>
                    <a:pt x="1242" y="395"/>
                  </a:lnTo>
                  <a:lnTo>
                    <a:pt x="1186" y="282"/>
                  </a:lnTo>
                  <a:lnTo>
                    <a:pt x="1111" y="188"/>
                  </a:lnTo>
                  <a:lnTo>
                    <a:pt x="1016" y="94"/>
                  </a:lnTo>
                  <a:lnTo>
                    <a:pt x="904" y="38"/>
                  </a:lnTo>
                  <a:lnTo>
                    <a:pt x="79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38"/>
            <p:cNvSpPr/>
            <p:nvPr/>
          </p:nvSpPr>
          <p:spPr>
            <a:xfrm>
              <a:off x="551449" y="620918"/>
              <a:ext cx="22854" cy="22854"/>
            </a:xfrm>
            <a:custGeom>
              <a:avLst/>
              <a:gdLst/>
              <a:ahLst/>
              <a:cxnLst/>
              <a:rect l="l" t="t" r="r" b="b"/>
              <a:pathLst>
                <a:path w="1300" h="1300" extrusionOk="0">
                  <a:moveTo>
                    <a:pt x="659" y="1"/>
                  </a:moveTo>
                  <a:lnTo>
                    <a:pt x="528" y="20"/>
                  </a:lnTo>
                  <a:lnTo>
                    <a:pt x="396" y="57"/>
                  </a:lnTo>
                  <a:lnTo>
                    <a:pt x="283" y="114"/>
                  </a:lnTo>
                  <a:lnTo>
                    <a:pt x="189" y="189"/>
                  </a:lnTo>
                  <a:lnTo>
                    <a:pt x="114" y="283"/>
                  </a:lnTo>
                  <a:lnTo>
                    <a:pt x="57" y="396"/>
                  </a:lnTo>
                  <a:lnTo>
                    <a:pt x="20" y="528"/>
                  </a:lnTo>
                  <a:lnTo>
                    <a:pt x="1" y="659"/>
                  </a:lnTo>
                  <a:lnTo>
                    <a:pt x="20" y="791"/>
                  </a:lnTo>
                  <a:lnTo>
                    <a:pt x="57" y="904"/>
                  </a:lnTo>
                  <a:lnTo>
                    <a:pt x="114" y="1017"/>
                  </a:lnTo>
                  <a:lnTo>
                    <a:pt x="189" y="1111"/>
                  </a:lnTo>
                  <a:lnTo>
                    <a:pt x="283" y="1186"/>
                  </a:lnTo>
                  <a:lnTo>
                    <a:pt x="396" y="1243"/>
                  </a:lnTo>
                  <a:lnTo>
                    <a:pt x="528" y="1280"/>
                  </a:lnTo>
                  <a:lnTo>
                    <a:pt x="659" y="1299"/>
                  </a:lnTo>
                  <a:lnTo>
                    <a:pt x="772" y="1280"/>
                  </a:lnTo>
                  <a:lnTo>
                    <a:pt x="904" y="1243"/>
                  </a:lnTo>
                  <a:lnTo>
                    <a:pt x="1017" y="1186"/>
                  </a:lnTo>
                  <a:lnTo>
                    <a:pt x="1111" y="1111"/>
                  </a:lnTo>
                  <a:lnTo>
                    <a:pt x="1186" y="1017"/>
                  </a:lnTo>
                  <a:lnTo>
                    <a:pt x="1243" y="904"/>
                  </a:lnTo>
                  <a:lnTo>
                    <a:pt x="1280" y="791"/>
                  </a:lnTo>
                  <a:lnTo>
                    <a:pt x="1299" y="659"/>
                  </a:lnTo>
                  <a:lnTo>
                    <a:pt x="1280" y="528"/>
                  </a:lnTo>
                  <a:lnTo>
                    <a:pt x="1243" y="396"/>
                  </a:lnTo>
                  <a:lnTo>
                    <a:pt x="1186" y="283"/>
                  </a:lnTo>
                  <a:lnTo>
                    <a:pt x="1111" y="189"/>
                  </a:lnTo>
                  <a:lnTo>
                    <a:pt x="1017" y="114"/>
                  </a:lnTo>
                  <a:lnTo>
                    <a:pt x="904" y="57"/>
                  </a:lnTo>
                  <a:lnTo>
                    <a:pt x="772" y="20"/>
                  </a:lnTo>
                  <a:lnTo>
                    <a:pt x="65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38"/>
            <p:cNvSpPr/>
            <p:nvPr/>
          </p:nvSpPr>
          <p:spPr>
            <a:xfrm>
              <a:off x="551449" y="620918"/>
              <a:ext cx="22854" cy="22854"/>
            </a:xfrm>
            <a:custGeom>
              <a:avLst/>
              <a:gdLst/>
              <a:ahLst/>
              <a:cxnLst/>
              <a:rect l="l" t="t" r="r" b="b"/>
              <a:pathLst>
                <a:path w="1300" h="1300" fill="none" extrusionOk="0">
                  <a:moveTo>
                    <a:pt x="1" y="659"/>
                  </a:moveTo>
                  <a:lnTo>
                    <a:pt x="1" y="659"/>
                  </a:lnTo>
                  <a:lnTo>
                    <a:pt x="20" y="791"/>
                  </a:lnTo>
                  <a:lnTo>
                    <a:pt x="57" y="904"/>
                  </a:lnTo>
                  <a:lnTo>
                    <a:pt x="114" y="1017"/>
                  </a:lnTo>
                  <a:lnTo>
                    <a:pt x="189" y="1111"/>
                  </a:lnTo>
                  <a:lnTo>
                    <a:pt x="283" y="1186"/>
                  </a:lnTo>
                  <a:lnTo>
                    <a:pt x="396" y="1243"/>
                  </a:lnTo>
                  <a:lnTo>
                    <a:pt x="528" y="1280"/>
                  </a:lnTo>
                  <a:lnTo>
                    <a:pt x="659" y="1299"/>
                  </a:lnTo>
                  <a:lnTo>
                    <a:pt x="659" y="1299"/>
                  </a:lnTo>
                  <a:lnTo>
                    <a:pt x="772" y="1280"/>
                  </a:lnTo>
                  <a:lnTo>
                    <a:pt x="904" y="1243"/>
                  </a:lnTo>
                  <a:lnTo>
                    <a:pt x="1017" y="1186"/>
                  </a:lnTo>
                  <a:lnTo>
                    <a:pt x="1111" y="1111"/>
                  </a:lnTo>
                  <a:lnTo>
                    <a:pt x="1186" y="1017"/>
                  </a:lnTo>
                  <a:lnTo>
                    <a:pt x="1243" y="904"/>
                  </a:lnTo>
                  <a:lnTo>
                    <a:pt x="1280" y="791"/>
                  </a:lnTo>
                  <a:lnTo>
                    <a:pt x="1299" y="659"/>
                  </a:lnTo>
                  <a:lnTo>
                    <a:pt x="1299" y="659"/>
                  </a:lnTo>
                  <a:lnTo>
                    <a:pt x="1280" y="528"/>
                  </a:lnTo>
                  <a:lnTo>
                    <a:pt x="1243" y="396"/>
                  </a:lnTo>
                  <a:lnTo>
                    <a:pt x="1186" y="283"/>
                  </a:lnTo>
                  <a:lnTo>
                    <a:pt x="1111" y="189"/>
                  </a:lnTo>
                  <a:lnTo>
                    <a:pt x="1017" y="114"/>
                  </a:lnTo>
                  <a:lnTo>
                    <a:pt x="904" y="57"/>
                  </a:lnTo>
                  <a:lnTo>
                    <a:pt x="772" y="20"/>
                  </a:lnTo>
                  <a:lnTo>
                    <a:pt x="659" y="1"/>
                  </a:lnTo>
                  <a:lnTo>
                    <a:pt x="659" y="1"/>
                  </a:lnTo>
                  <a:lnTo>
                    <a:pt x="528" y="20"/>
                  </a:lnTo>
                  <a:lnTo>
                    <a:pt x="396" y="57"/>
                  </a:lnTo>
                  <a:lnTo>
                    <a:pt x="283" y="114"/>
                  </a:lnTo>
                  <a:lnTo>
                    <a:pt x="189" y="189"/>
                  </a:lnTo>
                  <a:lnTo>
                    <a:pt x="114" y="283"/>
                  </a:lnTo>
                  <a:lnTo>
                    <a:pt x="57" y="396"/>
                  </a:lnTo>
                  <a:lnTo>
                    <a:pt x="20" y="528"/>
                  </a:lnTo>
                  <a:lnTo>
                    <a:pt x="1" y="65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38"/>
            <p:cNvSpPr/>
            <p:nvPr/>
          </p:nvSpPr>
          <p:spPr>
            <a:xfrm>
              <a:off x="512755" y="483653"/>
              <a:ext cx="41700" cy="95618"/>
            </a:xfrm>
            <a:custGeom>
              <a:avLst/>
              <a:gdLst/>
              <a:ahLst/>
              <a:cxnLst/>
              <a:rect l="l" t="t" r="r" b="b"/>
              <a:pathLst>
                <a:path w="2372" h="5439" extrusionOk="0">
                  <a:moveTo>
                    <a:pt x="0" y="0"/>
                  </a:moveTo>
                  <a:lnTo>
                    <a:pt x="508" y="1713"/>
                  </a:lnTo>
                  <a:lnTo>
                    <a:pt x="1035" y="3444"/>
                  </a:lnTo>
                  <a:lnTo>
                    <a:pt x="1600" y="5438"/>
                  </a:lnTo>
                  <a:lnTo>
                    <a:pt x="1769" y="5382"/>
                  </a:lnTo>
                  <a:lnTo>
                    <a:pt x="1938" y="5344"/>
                  </a:lnTo>
                  <a:lnTo>
                    <a:pt x="2089" y="5325"/>
                  </a:lnTo>
                  <a:lnTo>
                    <a:pt x="2371" y="5325"/>
                  </a:lnTo>
                  <a:lnTo>
                    <a:pt x="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38"/>
            <p:cNvSpPr/>
            <p:nvPr/>
          </p:nvSpPr>
          <p:spPr>
            <a:xfrm>
              <a:off x="540866" y="577267"/>
              <a:ext cx="19531" cy="29112"/>
            </a:xfrm>
            <a:custGeom>
              <a:avLst/>
              <a:gdLst/>
              <a:ahLst/>
              <a:cxnLst/>
              <a:rect l="l" t="t" r="r" b="b"/>
              <a:pathLst>
                <a:path w="1111" h="1656" extrusionOk="0">
                  <a:moveTo>
                    <a:pt x="490" y="0"/>
                  </a:moveTo>
                  <a:lnTo>
                    <a:pt x="339" y="19"/>
                  </a:lnTo>
                  <a:lnTo>
                    <a:pt x="170" y="57"/>
                  </a:lnTo>
                  <a:lnTo>
                    <a:pt x="1" y="113"/>
                  </a:lnTo>
                  <a:lnTo>
                    <a:pt x="434" y="1656"/>
                  </a:lnTo>
                  <a:lnTo>
                    <a:pt x="641" y="1430"/>
                  </a:lnTo>
                  <a:lnTo>
                    <a:pt x="829" y="1204"/>
                  </a:lnTo>
                  <a:lnTo>
                    <a:pt x="979" y="997"/>
                  </a:lnTo>
                  <a:lnTo>
                    <a:pt x="1111" y="790"/>
                  </a:lnTo>
                  <a:lnTo>
                    <a:pt x="772"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38"/>
            <p:cNvSpPr/>
            <p:nvPr/>
          </p:nvSpPr>
          <p:spPr>
            <a:xfrm>
              <a:off x="540866" y="577267"/>
              <a:ext cx="19531" cy="29112"/>
            </a:xfrm>
            <a:custGeom>
              <a:avLst/>
              <a:gdLst/>
              <a:ahLst/>
              <a:cxnLst/>
              <a:rect l="l" t="t" r="r" b="b"/>
              <a:pathLst>
                <a:path w="1111" h="1656" fill="none" extrusionOk="0">
                  <a:moveTo>
                    <a:pt x="622" y="0"/>
                  </a:moveTo>
                  <a:lnTo>
                    <a:pt x="622" y="0"/>
                  </a:lnTo>
                  <a:lnTo>
                    <a:pt x="490" y="0"/>
                  </a:lnTo>
                  <a:lnTo>
                    <a:pt x="339" y="19"/>
                  </a:lnTo>
                  <a:lnTo>
                    <a:pt x="170" y="57"/>
                  </a:lnTo>
                  <a:lnTo>
                    <a:pt x="1" y="113"/>
                  </a:lnTo>
                  <a:lnTo>
                    <a:pt x="1" y="113"/>
                  </a:lnTo>
                  <a:lnTo>
                    <a:pt x="434" y="1656"/>
                  </a:lnTo>
                  <a:lnTo>
                    <a:pt x="434" y="1656"/>
                  </a:lnTo>
                  <a:lnTo>
                    <a:pt x="641" y="1430"/>
                  </a:lnTo>
                  <a:lnTo>
                    <a:pt x="829" y="1204"/>
                  </a:lnTo>
                  <a:lnTo>
                    <a:pt x="979" y="997"/>
                  </a:lnTo>
                  <a:lnTo>
                    <a:pt x="1111" y="790"/>
                  </a:lnTo>
                  <a:lnTo>
                    <a:pt x="772" y="0"/>
                  </a:lnTo>
                  <a:lnTo>
                    <a:pt x="772" y="0"/>
                  </a:lnTo>
                  <a:lnTo>
                    <a:pt x="62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38"/>
            <p:cNvSpPr/>
            <p:nvPr/>
          </p:nvSpPr>
          <p:spPr>
            <a:xfrm>
              <a:off x="556090" y="686421"/>
              <a:ext cx="36408" cy="36725"/>
            </a:xfrm>
            <a:custGeom>
              <a:avLst/>
              <a:gdLst/>
              <a:ahLst/>
              <a:cxnLst/>
              <a:rect l="l" t="t" r="r" b="b"/>
              <a:pathLst>
                <a:path w="2071" h="2089" fill="none" extrusionOk="0">
                  <a:moveTo>
                    <a:pt x="1035" y="2089"/>
                  </a:moveTo>
                  <a:lnTo>
                    <a:pt x="1035" y="2089"/>
                  </a:lnTo>
                  <a:lnTo>
                    <a:pt x="828" y="2070"/>
                  </a:lnTo>
                  <a:lnTo>
                    <a:pt x="621" y="1995"/>
                  </a:lnTo>
                  <a:lnTo>
                    <a:pt x="452" y="1901"/>
                  </a:lnTo>
                  <a:lnTo>
                    <a:pt x="301" y="1788"/>
                  </a:lnTo>
                  <a:lnTo>
                    <a:pt x="170" y="1618"/>
                  </a:lnTo>
                  <a:lnTo>
                    <a:pt x="76" y="1449"/>
                  </a:lnTo>
                  <a:lnTo>
                    <a:pt x="19" y="1261"/>
                  </a:lnTo>
                  <a:lnTo>
                    <a:pt x="0" y="1054"/>
                  </a:lnTo>
                  <a:lnTo>
                    <a:pt x="0" y="1054"/>
                  </a:lnTo>
                  <a:lnTo>
                    <a:pt x="19" y="828"/>
                  </a:lnTo>
                  <a:lnTo>
                    <a:pt x="76" y="640"/>
                  </a:lnTo>
                  <a:lnTo>
                    <a:pt x="170" y="471"/>
                  </a:lnTo>
                  <a:lnTo>
                    <a:pt x="301" y="320"/>
                  </a:lnTo>
                  <a:lnTo>
                    <a:pt x="452" y="188"/>
                  </a:lnTo>
                  <a:lnTo>
                    <a:pt x="621" y="94"/>
                  </a:lnTo>
                  <a:lnTo>
                    <a:pt x="828" y="19"/>
                  </a:lnTo>
                  <a:lnTo>
                    <a:pt x="1035" y="0"/>
                  </a:lnTo>
                  <a:lnTo>
                    <a:pt x="1035" y="0"/>
                  </a:lnTo>
                  <a:lnTo>
                    <a:pt x="1242" y="19"/>
                  </a:lnTo>
                  <a:lnTo>
                    <a:pt x="1430" y="94"/>
                  </a:lnTo>
                  <a:lnTo>
                    <a:pt x="1618" y="188"/>
                  </a:lnTo>
                  <a:lnTo>
                    <a:pt x="1769" y="320"/>
                  </a:lnTo>
                  <a:lnTo>
                    <a:pt x="1901" y="471"/>
                  </a:lnTo>
                  <a:lnTo>
                    <a:pt x="1995" y="640"/>
                  </a:lnTo>
                  <a:lnTo>
                    <a:pt x="2051" y="828"/>
                  </a:lnTo>
                  <a:lnTo>
                    <a:pt x="2070" y="1054"/>
                  </a:lnTo>
                  <a:lnTo>
                    <a:pt x="2070" y="1054"/>
                  </a:lnTo>
                  <a:lnTo>
                    <a:pt x="2051" y="1261"/>
                  </a:lnTo>
                  <a:lnTo>
                    <a:pt x="1995" y="1449"/>
                  </a:lnTo>
                  <a:lnTo>
                    <a:pt x="1901" y="1618"/>
                  </a:lnTo>
                  <a:lnTo>
                    <a:pt x="1769" y="1788"/>
                  </a:lnTo>
                  <a:lnTo>
                    <a:pt x="1618" y="1901"/>
                  </a:lnTo>
                  <a:lnTo>
                    <a:pt x="1430" y="1995"/>
                  </a:lnTo>
                  <a:lnTo>
                    <a:pt x="1242" y="2070"/>
                  </a:lnTo>
                  <a:lnTo>
                    <a:pt x="1035" y="208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38"/>
            <p:cNvSpPr/>
            <p:nvPr/>
          </p:nvSpPr>
          <p:spPr>
            <a:xfrm>
              <a:off x="556090" y="686421"/>
              <a:ext cx="36408" cy="36725"/>
            </a:xfrm>
            <a:custGeom>
              <a:avLst/>
              <a:gdLst/>
              <a:ahLst/>
              <a:cxnLst/>
              <a:rect l="l" t="t" r="r" b="b"/>
              <a:pathLst>
                <a:path w="2071" h="2089" extrusionOk="0">
                  <a:moveTo>
                    <a:pt x="1035" y="0"/>
                  </a:moveTo>
                  <a:lnTo>
                    <a:pt x="828" y="19"/>
                  </a:lnTo>
                  <a:lnTo>
                    <a:pt x="621" y="94"/>
                  </a:lnTo>
                  <a:lnTo>
                    <a:pt x="452" y="188"/>
                  </a:lnTo>
                  <a:lnTo>
                    <a:pt x="301" y="320"/>
                  </a:lnTo>
                  <a:lnTo>
                    <a:pt x="170" y="471"/>
                  </a:lnTo>
                  <a:lnTo>
                    <a:pt x="76" y="640"/>
                  </a:lnTo>
                  <a:lnTo>
                    <a:pt x="19" y="828"/>
                  </a:lnTo>
                  <a:lnTo>
                    <a:pt x="0" y="1054"/>
                  </a:lnTo>
                  <a:lnTo>
                    <a:pt x="19" y="1261"/>
                  </a:lnTo>
                  <a:lnTo>
                    <a:pt x="76" y="1449"/>
                  </a:lnTo>
                  <a:lnTo>
                    <a:pt x="170" y="1618"/>
                  </a:lnTo>
                  <a:lnTo>
                    <a:pt x="301" y="1788"/>
                  </a:lnTo>
                  <a:lnTo>
                    <a:pt x="452" y="1901"/>
                  </a:lnTo>
                  <a:lnTo>
                    <a:pt x="621" y="1995"/>
                  </a:lnTo>
                  <a:lnTo>
                    <a:pt x="828" y="2070"/>
                  </a:lnTo>
                  <a:lnTo>
                    <a:pt x="1035" y="2089"/>
                  </a:lnTo>
                  <a:lnTo>
                    <a:pt x="1242" y="2070"/>
                  </a:lnTo>
                  <a:lnTo>
                    <a:pt x="1430" y="1995"/>
                  </a:lnTo>
                  <a:lnTo>
                    <a:pt x="1618" y="1901"/>
                  </a:lnTo>
                  <a:lnTo>
                    <a:pt x="1769" y="1788"/>
                  </a:lnTo>
                  <a:lnTo>
                    <a:pt x="1901" y="1618"/>
                  </a:lnTo>
                  <a:lnTo>
                    <a:pt x="1995" y="1449"/>
                  </a:lnTo>
                  <a:lnTo>
                    <a:pt x="2051" y="1261"/>
                  </a:lnTo>
                  <a:lnTo>
                    <a:pt x="2070" y="1054"/>
                  </a:lnTo>
                  <a:lnTo>
                    <a:pt x="2051" y="828"/>
                  </a:lnTo>
                  <a:lnTo>
                    <a:pt x="1995" y="640"/>
                  </a:lnTo>
                  <a:lnTo>
                    <a:pt x="1901" y="471"/>
                  </a:lnTo>
                  <a:lnTo>
                    <a:pt x="1769" y="320"/>
                  </a:lnTo>
                  <a:lnTo>
                    <a:pt x="1618" y="188"/>
                  </a:lnTo>
                  <a:lnTo>
                    <a:pt x="1430" y="94"/>
                  </a:lnTo>
                  <a:lnTo>
                    <a:pt x="1242" y="19"/>
                  </a:lnTo>
                  <a:lnTo>
                    <a:pt x="10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38"/>
            <p:cNvSpPr/>
            <p:nvPr/>
          </p:nvSpPr>
          <p:spPr>
            <a:xfrm>
              <a:off x="556090" y="686421"/>
              <a:ext cx="36408" cy="36725"/>
            </a:xfrm>
            <a:custGeom>
              <a:avLst/>
              <a:gdLst/>
              <a:ahLst/>
              <a:cxnLst/>
              <a:rect l="l" t="t" r="r" b="b"/>
              <a:pathLst>
                <a:path w="2071" h="2089" fill="none" extrusionOk="0">
                  <a:moveTo>
                    <a:pt x="1035" y="0"/>
                  </a:moveTo>
                  <a:lnTo>
                    <a:pt x="1035" y="0"/>
                  </a:lnTo>
                  <a:lnTo>
                    <a:pt x="828" y="19"/>
                  </a:lnTo>
                  <a:lnTo>
                    <a:pt x="621" y="94"/>
                  </a:lnTo>
                  <a:lnTo>
                    <a:pt x="452" y="188"/>
                  </a:lnTo>
                  <a:lnTo>
                    <a:pt x="301" y="320"/>
                  </a:lnTo>
                  <a:lnTo>
                    <a:pt x="170" y="471"/>
                  </a:lnTo>
                  <a:lnTo>
                    <a:pt x="76" y="640"/>
                  </a:lnTo>
                  <a:lnTo>
                    <a:pt x="19" y="828"/>
                  </a:lnTo>
                  <a:lnTo>
                    <a:pt x="0" y="1054"/>
                  </a:lnTo>
                  <a:lnTo>
                    <a:pt x="0" y="1054"/>
                  </a:lnTo>
                  <a:lnTo>
                    <a:pt x="19" y="1261"/>
                  </a:lnTo>
                  <a:lnTo>
                    <a:pt x="76" y="1449"/>
                  </a:lnTo>
                  <a:lnTo>
                    <a:pt x="170" y="1618"/>
                  </a:lnTo>
                  <a:lnTo>
                    <a:pt x="301" y="1788"/>
                  </a:lnTo>
                  <a:lnTo>
                    <a:pt x="452" y="1901"/>
                  </a:lnTo>
                  <a:lnTo>
                    <a:pt x="621" y="1995"/>
                  </a:lnTo>
                  <a:lnTo>
                    <a:pt x="828" y="2070"/>
                  </a:lnTo>
                  <a:lnTo>
                    <a:pt x="1035" y="2089"/>
                  </a:lnTo>
                  <a:lnTo>
                    <a:pt x="1035" y="2089"/>
                  </a:lnTo>
                  <a:lnTo>
                    <a:pt x="1242" y="2070"/>
                  </a:lnTo>
                  <a:lnTo>
                    <a:pt x="1430" y="1995"/>
                  </a:lnTo>
                  <a:lnTo>
                    <a:pt x="1618" y="1901"/>
                  </a:lnTo>
                  <a:lnTo>
                    <a:pt x="1769" y="1788"/>
                  </a:lnTo>
                  <a:lnTo>
                    <a:pt x="1901" y="1618"/>
                  </a:lnTo>
                  <a:lnTo>
                    <a:pt x="1995" y="1449"/>
                  </a:lnTo>
                  <a:lnTo>
                    <a:pt x="2051" y="1261"/>
                  </a:lnTo>
                  <a:lnTo>
                    <a:pt x="2070" y="1054"/>
                  </a:lnTo>
                  <a:lnTo>
                    <a:pt x="2070" y="1054"/>
                  </a:lnTo>
                  <a:lnTo>
                    <a:pt x="2051" y="828"/>
                  </a:lnTo>
                  <a:lnTo>
                    <a:pt x="1995" y="640"/>
                  </a:lnTo>
                  <a:lnTo>
                    <a:pt x="1901" y="471"/>
                  </a:lnTo>
                  <a:lnTo>
                    <a:pt x="1769" y="320"/>
                  </a:lnTo>
                  <a:lnTo>
                    <a:pt x="1618" y="188"/>
                  </a:lnTo>
                  <a:lnTo>
                    <a:pt x="1430" y="94"/>
                  </a:lnTo>
                  <a:lnTo>
                    <a:pt x="1242" y="19"/>
                  </a:lnTo>
                  <a:lnTo>
                    <a:pt x="103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38"/>
            <p:cNvSpPr/>
            <p:nvPr/>
          </p:nvSpPr>
          <p:spPr>
            <a:xfrm>
              <a:off x="477033" y="659295"/>
              <a:ext cx="22836" cy="22836"/>
            </a:xfrm>
            <a:custGeom>
              <a:avLst/>
              <a:gdLst/>
              <a:ahLst/>
              <a:cxnLst/>
              <a:rect l="l" t="t" r="r" b="b"/>
              <a:pathLst>
                <a:path w="1299" h="1299" extrusionOk="0">
                  <a:moveTo>
                    <a:pt x="640" y="0"/>
                  </a:moveTo>
                  <a:lnTo>
                    <a:pt x="508" y="19"/>
                  </a:lnTo>
                  <a:lnTo>
                    <a:pt x="396" y="57"/>
                  </a:lnTo>
                  <a:lnTo>
                    <a:pt x="283" y="113"/>
                  </a:lnTo>
                  <a:lnTo>
                    <a:pt x="189" y="189"/>
                  </a:lnTo>
                  <a:lnTo>
                    <a:pt x="113" y="283"/>
                  </a:lnTo>
                  <a:lnTo>
                    <a:pt x="57" y="396"/>
                  </a:lnTo>
                  <a:lnTo>
                    <a:pt x="19" y="527"/>
                  </a:lnTo>
                  <a:lnTo>
                    <a:pt x="0" y="640"/>
                  </a:lnTo>
                  <a:lnTo>
                    <a:pt x="19" y="772"/>
                  </a:lnTo>
                  <a:lnTo>
                    <a:pt x="57" y="904"/>
                  </a:lnTo>
                  <a:lnTo>
                    <a:pt x="113" y="1016"/>
                  </a:lnTo>
                  <a:lnTo>
                    <a:pt x="189" y="1111"/>
                  </a:lnTo>
                  <a:lnTo>
                    <a:pt x="283" y="1186"/>
                  </a:lnTo>
                  <a:lnTo>
                    <a:pt x="396" y="1242"/>
                  </a:lnTo>
                  <a:lnTo>
                    <a:pt x="508" y="1280"/>
                  </a:lnTo>
                  <a:lnTo>
                    <a:pt x="640" y="1299"/>
                  </a:lnTo>
                  <a:lnTo>
                    <a:pt x="772" y="1280"/>
                  </a:lnTo>
                  <a:lnTo>
                    <a:pt x="904" y="1242"/>
                  </a:lnTo>
                  <a:lnTo>
                    <a:pt x="998" y="1186"/>
                  </a:lnTo>
                  <a:lnTo>
                    <a:pt x="1110" y="1111"/>
                  </a:lnTo>
                  <a:lnTo>
                    <a:pt x="1186" y="1016"/>
                  </a:lnTo>
                  <a:lnTo>
                    <a:pt x="1242" y="904"/>
                  </a:lnTo>
                  <a:lnTo>
                    <a:pt x="1280" y="772"/>
                  </a:lnTo>
                  <a:lnTo>
                    <a:pt x="1299" y="640"/>
                  </a:lnTo>
                  <a:lnTo>
                    <a:pt x="1280" y="527"/>
                  </a:lnTo>
                  <a:lnTo>
                    <a:pt x="1242" y="396"/>
                  </a:lnTo>
                  <a:lnTo>
                    <a:pt x="1186" y="283"/>
                  </a:lnTo>
                  <a:lnTo>
                    <a:pt x="1110" y="189"/>
                  </a:lnTo>
                  <a:lnTo>
                    <a:pt x="998" y="113"/>
                  </a:lnTo>
                  <a:lnTo>
                    <a:pt x="904" y="57"/>
                  </a:lnTo>
                  <a:lnTo>
                    <a:pt x="772" y="19"/>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8"/>
            <p:cNvSpPr/>
            <p:nvPr/>
          </p:nvSpPr>
          <p:spPr>
            <a:xfrm>
              <a:off x="446936" y="363582"/>
              <a:ext cx="82714" cy="20182"/>
            </a:xfrm>
            <a:custGeom>
              <a:avLst/>
              <a:gdLst/>
              <a:ahLst/>
              <a:cxnLst/>
              <a:rect l="l" t="t" r="r" b="b"/>
              <a:pathLst>
                <a:path w="4705" h="1148" extrusionOk="0">
                  <a:moveTo>
                    <a:pt x="0" y="0"/>
                  </a:moveTo>
                  <a:lnTo>
                    <a:pt x="0" y="339"/>
                  </a:lnTo>
                  <a:lnTo>
                    <a:pt x="4704" y="1148"/>
                  </a:lnTo>
                  <a:lnTo>
                    <a:pt x="470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38"/>
            <p:cNvSpPr/>
            <p:nvPr/>
          </p:nvSpPr>
          <p:spPr>
            <a:xfrm>
              <a:off x="430059" y="338777"/>
              <a:ext cx="116450" cy="24823"/>
            </a:xfrm>
            <a:custGeom>
              <a:avLst/>
              <a:gdLst/>
              <a:ahLst/>
              <a:cxnLst/>
              <a:rect l="l" t="t" r="r" b="b"/>
              <a:pathLst>
                <a:path w="6624" h="1412" extrusionOk="0">
                  <a:moveTo>
                    <a:pt x="113" y="0"/>
                  </a:moveTo>
                  <a:lnTo>
                    <a:pt x="76" y="19"/>
                  </a:lnTo>
                  <a:lnTo>
                    <a:pt x="38" y="38"/>
                  </a:lnTo>
                  <a:lnTo>
                    <a:pt x="19" y="75"/>
                  </a:lnTo>
                  <a:lnTo>
                    <a:pt x="1" y="113"/>
                  </a:lnTo>
                  <a:lnTo>
                    <a:pt x="1" y="1298"/>
                  </a:lnTo>
                  <a:lnTo>
                    <a:pt x="19" y="1355"/>
                  </a:lnTo>
                  <a:lnTo>
                    <a:pt x="38" y="1374"/>
                  </a:lnTo>
                  <a:lnTo>
                    <a:pt x="76" y="1411"/>
                  </a:lnTo>
                  <a:lnTo>
                    <a:pt x="6567" y="1411"/>
                  </a:lnTo>
                  <a:lnTo>
                    <a:pt x="6586" y="1374"/>
                  </a:lnTo>
                  <a:lnTo>
                    <a:pt x="6624" y="1355"/>
                  </a:lnTo>
                  <a:lnTo>
                    <a:pt x="6624" y="1298"/>
                  </a:lnTo>
                  <a:lnTo>
                    <a:pt x="6624" y="113"/>
                  </a:lnTo>
                  <a:lnTo>
                    <a:pt x="6624" y="75"/>
                  </a:lnTo>
                  <a:lnTo>
                    <a:pt x="6586" y="38"/>
                  </a:lnTo>
                  <a:lnTo>
                    <a:pt x="6567" y="19"/>
                  </a:lnTo>
                  <a:lnTo>
                    <a:pt x="6511"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38"/>
            <p:cNvSpPr/>
            <p:nvPr/>
          </p:nvSpPr>
          <p:spPr>
            <a:xfrm>
              <a:off x="493242" y="189927"/>
              <a:ext cx="71463" cy="71463"/>
            </a:xfrm>
            <a:custGeom>
              <a:avLst/>
              <a:gdLst/>
              <a:ahLst/>
              <a:cxnLst/>
              <a:rect l="l" t="t" r="r" b="b"/>
              <a:pathLst>
                <a:path w="4065" h="4065" extrusionOk="0">
                  <a:moveTo>
                    <a:pt x="2032" y="0"/>
                  </a:moveTo>
                  <a:lnTo>
                    <a:pt x="1825" y="19"/>
                  </a:lnTo>
                  <a:lnTo>
                    <a:pt x="1618" y="38"/>
                  </a:lnTo>
                  <a:lnTo>
                    <a:pt x="1430" y="94"/>
                  </a:lnTo>
                  <a:lnTo>
                    <a:pt x="1242" y="151"/>
                  </a:lnTo>
                  <a:lnTo>
                    <a:pt x="1054" y="245"/>
                  </a:lnTo>
                  <a:lnTo>
                    <a:pt x="885" y="339"/>
                  </a:lnTo>
                  <a:lnTo>
                    <a:pt x="734" y="470"/>
                  </a:lnTo>
                  <a:lnTo>
                    <a:pt x="602" y="602"/>
                  </a:lnTo>
                  <a:lnTo>
                    <a:pt x="471" y="734"/>
                  </a:lnTo>
                  <a:lnTo>
                    <a:pt x="339" y="903"/>
                  </a:lnTo>
                  <a:lnTo>
                    <a:pt x="245" y="1054"/>
                  </a:lnTo>
                  <a:lnTo>
                    <a:pt x="151" y="1242"/>
                  </a:lnTo>
                  <a:lnTo>
                    <a:pt x="94" y="1430"/>
                  </a:lnTo>
                  <a:lnTo>
                    <a:pt x="38" y="1618"/>
                  </a:lnTo>
                  <a:lnTo>
                    <a:pt x="0" y="1825"/>
                  </a:lnTo>
                  <a:lnTo>
                    <a:pt x="0" y="2032"/>
                  </a:lnTo>
                  <a:lnTo>
                    <a:pt x="0" y="2239"/>
                  </a:lnTo>
                  <a:lnTo>
                    <a:pt x="38" y="2446"/>
                  </a:lnTo>
                  <a:lnTo>
                    <a:pt x="94" y="2634"/>
                  </a:lnTo>
                  <a:lnTo>
                    <a:pt x="151" y="2822"/>
                  </a:lnTo>
                  <a:lnTo>
                    <a:pt x="245" y="2992"/>
                  </a:lnTo>
                  <a:lnTo>
                    <a:pt x="339" y="3161"/>
                  </a:lnTo>
                  <a:lnTo>
                    <a:pt x="471" y="3312"/>
                  </a:lnTo>
                  <a:lnTo>
                    <a:pt x="602" y="3462"/>
                  </a:lnTo>
                  <a:lnTo>
                    <a:pt x="734" y="3594"/>
                  </a:lnTo>
                  <a:lnTo>
                    <a:pt x="885" y="3707"/>
                  </a:lnTo>
                  <a:lnTo>
                    <a:pt x="1054" y="3820"/>
                  </a:lnTo>
                  <a:lnTo>
                    <a:pt x="1242" y="3895"/>
                  </a:lnTo>
                  <a:lnTo>
                    <a:pt x="1430" y="3970"/>
                  </a:lnTo>
                  <a:lnTo>
                    <a:pt x="1618" y="4008"/>
                  </a:lnTo>
                  <a:lnTo>
                    <a:pt x="1825" y="4045"/>
                  </a:lnTo>
                  <a:lnTo>
                    <a:pt x="2032" y="4064"/>
                  </a:lnTo>
                  <a:lnTo>
                    <a:pt x="2239" y="4045"/>
                  </a:lnTo>
                  <a:lnTo>
                    <a:pt x="2428" y="4008"/>
                  </a:lnTo>
                  <a:lnTo>
                    <a:pt x="2635" y="3970"/>
                  </a:lnTo>
                  <a:lnTo>
                    <a:pt x="2823" y="3895"/>
                  </a:lnTo>
                  <a:lnTo>
                    <a:pt x="2992" y="3820"/>
                  </a:lnTo>
                  <a:lnTo>
                    <a:pt x="3161" y="3707"/>
                  </a:lnTo>
                  <a:lnTo>
                    <a:pt x="3312" y="3594"/>
                  </a:lnTo>
                  <a:lnTo>
                    <a:pt x="3462" y="3462"/>
                  </a:lnTo>
                  <a:lnTo>
                    <a:pt x="3594" y="3312"/>
                  </a:lnTo>
                  <a:lnTo>
                    <a:pt x="3707" y="3161"/>
                  </a:lnTo>
                  <a:lnTo>
                    <a:pt x="3820" y="2992"/>
                  </a:lnTo>
                  <a:lnTo>
                    <a:pt x="3895" y="2822"/>
                  </a:lnTo>
                  <a:lnTo>
                    <a:pt x="3970" y="2634"/>
                  </a:lnTo>
                  <a:lnTo>
                    <a:pt x="4008" y="2446"/>
                  </a:lnTo>
                  <a:lnTo>
                    <a:pt x="4046" y="2239"/>
                  </a:lnTo>
                  <a:lnTo>
                    <a:pt x="4065" y="2032"/>
                  </a:lnTo>
                  <a:lnTo>
                    <a:pt x="4046" y="1825"/>
                  </a:lnTo>
                  <a:lnTo>
                    <a:pt x="4008" y="1618"/>
                  </a:lnTo>
                  <a:lnTo>
                    <a:pt x="3970" y="1430"/>
                  </a:lnTo>
                  <a:lnTo>
                    <a:pt x="3895" y="1242"/>
                  </a:lnTo>
                  <a:lnTo>
                    <a:pt x="3820" y="1054"/>
                  </a:lnTo>
                  <a:lnTo>
                    <a:pt x="3707" y="903"/>
                  </a:lnTo>
                  <a:lnTo>
                    <a:pt x="3594" y="734"/>
                  </a:lnTo>
                  <a:lnTo>
                    <a:pt x="3462" y="602"/>
                  </a:lnTo>
                  <a:lnTo>
                    <a:pt x="3312" y="470"/>
                  </a:lnTo>
                  <a:lnTo>
                    <a:pt x="3161" y="339"/>
                  </a:lnTo>
                  <a:lnTo>
                    <a:pt x="2992" y="245"/>
                  </a:lnTo>
                  <a:lnTo>
                    <a:pt x="2823" y="151"/>
                  </a:lnTo>
                  <a:lnTo>
                    <a:pt x="2635" y="94"/>
                  </a:lnTo>
                  <a:lnTo>
                    <a:pt x="2428" y="38"/>
                  </a:lnTo>
                  <a:lnTo>
                    <a:pt x="2239" y="19"/>
                  </a:lnTo>
                  <a:lnTo>
                    <a:pt x="20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38"/>
            <p:cNvSpPr/>
            <p:nvPr/>
          </p:nvSpPr>
          <p:spPr>
            <a:xfrm>
              <a:off x="432714" y="268316"/>
              <a:ext cx="46657" cy="46657"/>
            </a:xfrm>
            <a:custGeom>
              <a:avLst/>
              <a:gdLst/>
              <a:ahLst/>
              <a:cxnLst/>
              <a:rect l="l" t="t" r="r" b="b"/>
              <a:pathLst>
                <a:path w="2654" h="2654" extrusionOk="0">
                  <a:moveTo>
                    <a:pt x="1336" y="0"/>
                  </a:moveTo>
                  <a:lnTo>
                    <a:pt x="1204" y="19"/>
                  </a:lnTo>
                  <a:lnTo>
                    <a:pt x="1073" y="38"/>
                  </a:lnTo>
                  <a:lnTo>
                    <a:pt x="941" y="57"/>
                  </a:lnTo>
                  <a:lnTo>
                    <a:pt x="809" y="113"/>
                  </a:lnTo>
                  <a:lnTo>
                    <a:pt x="696" y="170"/>
                  </a:lnTo>
                  <a:lnTo>
                    <a:pt x="583" y="226"/>
                  </a:lnTo>
                  <a:lnTo>
                    <a:pt x="489" y="301"/>
                  </a:lnTo>
                  <a:lnTo>
                    <a:pt x="395" y="395"/>
                  </a:lnTo>
                  <a:lnTo>
                    <a:pt x="301" y="490"/>
                  </a:lnTo>
                  <a:lnTo>
                    <a:pt x="226" y="584"/>
                  </a:lnTo>
                  <a:lnTo>
                    <a:pt x="169" y="697"/>
                  </a:lnTo>
                  <a:lnTo>
                    <a:pt x="113" y="809"/>
                  </a:lnTo>
                  <a:lnTo>
                    <a:pt x="57" y="941"/>
                  </a:lnTo>
                  <a:lnTo>
                    <a:pt x="38" y="1073"/>
                  </a:lnTo>
                  <a:lnTo>
                    <a:pt x="19" y="1205"/>
                  </a:lnTo>
                  <a:lnTo>
                    <a:pt x="0" y="1336"/>
                  </a:lnTo>
                  <a:lnTo>
                    <a:pt x="19" y="1468"/>
                  </a:lnTo>
                  <a:lnTo>
                    <a:pt x="38" y="1600"/>
                  </a:lnTo>
                  <a:lnTo>
                    <a:pt x="57" y="1731"/>
                  </a:lnTo>
                  <a:lnTo>
                    <a:pt x="113" y="1844"/>
                  </a:lnTo>
                  <a:lnTo>
                    <a:pt x="169" y="1957"/>
                  </a:lnTo>
                  <a:lnTo>
                    <a:pt x="226" y="2070"/>
                  </a:lnTo>
                  <a:lnTo>
                    <a:pt x="301" y="2183"/>
                  </a:lnTo>
                  <a:lnTo>
                    <a:pt x="395" y="2277"/>
                  </a:lnTo>
                  <a:lnTo>
                    <a:pt x="489" y="2352"/>
                  </a:lnTo>
                  <a:lnTo>
                    <a:pt x="583" y="2428"/>
                  </a:lnTo>
                  <a:lnTo>
                    <a:pt x="696" y="2503"/>
                  </a:lnTo>
                  <a:lnTo>
                    <a:pt x="809" y="2559"/>
                  </a:lnTo>
                  <a:lnTo>
                    <a:pt x="941" y="2597"/>
                  </a:lnTo>
                  <a:lnTo>
                    <a:pt x="1073" y="2635"/>
                  </a:lnTo>
                  <a:lnTo>
                    <a:pt x="1204" y="2653"/>
                  </a:lnTo>
                  <a:lnTo>
                    <a:pt x="1468" y="2653"/>
                  </a:lnTo>
                  <a:lnTo>
                    <a:pt x="1599" y="2635"/>
                  </a:lnTo>
                  <a:lnTo>
                    <a:pt x="1731" y="2597"/>
                  </a:lnTo>
                  <a:lnTo>
                    <a:pt x="1844" y="2559"/>
                  </a:lnTo>
                  <a:lnTo>
                    <a:pt x="1957" y="2503"/>
                  </a:lnTo>
                  <a:lnTo>
                    <a:pt x="2070" y="2428"/>
                  </a:lnTo>
                  <a:lnTo>
                    <a:pt x="2183" y="2352"/>
                  </a:lnTo>
                  <a:lnTo>
                    <a:pt x="2277" y="2277"/>
                  </a:lnTo>
                  <a:lnTo>
                    <a:pt x="2352" y="2183"/>
                  </a:lnTo>
                  <a:lnTo>
                    <a:pt x="2427" y="2070"/>
                  </a:lnTo>
                  <a:lnTo>
                    <a:pt x="2503" y="1957"/>
                  </a:lnTo>
                  <a:lnTo>
                    <a:pt x="2559" y="1844"/>
                  </a:lnTo>
                  <a:lnTo>
                    <a:pt x="2597" y="1731"/>
                  </a:lnTo>
                  <a:lnTo>
                    <a:pt x="2634" y="1600"/>
                  </a:lnTo>
                  <a:lnTo>
                    <a:pt x="2653" y="1468"/>
                  </a:lnTo>
                  <a:lnTo>
                    <a:pt x="2653" y="1336"/>
                  </a:lnTo>
                  <a:lnTo>
                    <a:pt x="2653" y="1205"/>
                  </a:lnTo>
                  <a:lnTo>
                    <a:pt x="2634" y="1073"/>
                  </a:lnTo>
                  <a:lnTo>
                    <a:pt x="2597" y="941"/>
                  </a:lnTo>
                  <a:lnTo>
                    <a:pt x="2559" y="809"/>
                  </a:lnTo>
                  <a:lnTo>
                    <a:pt x="2503" y="697"/>
                  </a:lnTo>
                  <a:lnTo>
                    <a:pt x="2427" y="584"/>
                  </a:lnTo>
                  <a:lnTo>
                    <a:pt x="2352" y="490"/>
                  </a:lnTo>
                  <a:lnTo>
                    <a:pt x="2277" y="395"/>
                  </a:lnTo>
                  <a:lnTo>
                    <a:pt x="2183" y="301"/>
                  </a:lnTo>
                  <a:lnTo>
                    <a:pt x="2070" y="226"/>
                  </a:lnTo>
                  <a:lnTo>
                    <a:pt x="1957" y="170"/>
                  </a:lnTo>
                  <a:lnTo>
                    <a:pt x="1844" y="113"/>
                  </a:lnTo>
                  <a:lnTo>
                    <a:pt x="1731" y="57"/>
                  </a:lnTo>
                  <a:lnTo>
                    <a:pt x="1599" y="38"/>
                  </a:lnTo>
                  <a:lnTo>
                    <a:pt x="1468" y="19"/>
                  </a:lnTo>
                  <a:lnTo>
                    <a:pt x="13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38"/>
            <p:cNvSpPr/>
            <p:nvPr/>
          </p:nvSpPr>
          <p:spPr>
            <a:xfrm>
              <a:off x="418157" y="194216"/>
              <a:ext cx="35406" cy="35406"/>
            </a:xfrm>
            <a:custGeom>
              <a:avLst/>
              <a:gdLst/>
              <a:ahLst/>
              <a:cxnLst/>
              <a:rect l="l" t="t" r="r" b="b"/>
              <a:pathLst>
                <a:path w="2014" h="2014" extrusionOk="0">
                  <a:moveTo>
                    <a:pt x="1016" y="1"/>
                  </a:moveTo>
                  <a:lnTo>
                    <a:pt x="809" y="19"/>
                  </a:lnTo>
                  <a:lnTo>
                    <a:pt x="621" y="76"/>
                  </a:lnTo>
                  <a:lnTo>
                    <a:pt x="452" y="170"/>
                  </a:lnTo>
                  <a:lnTo>
                    <a:pt x="301" y="302"/>
                  </a:lnTo>
                  <a:lnTo>
                    <a:pt x="170" y="452"/>
                  </a:lnTo>
                  <a:lnTo>
                    <a:pt x="75" y="622"/>
                  </a:lnTo>
                  <a:lnTo>
                    <a:pt x="19" y="810"/>
                  </a:lnTo>
                  <a:lnTo>
                    <a:pt x="0" y="1017"/>
                  </a:lnTo>
                  <a:lnTo>
                    <a:pt x="19" y="1224"/>
                  </a:lnTo>
                  <a:lnTo>
                    <a:pt x="75" y="1412"/>
                  </a:lnTo>
                  <a:lnTo>
                    <a:pt x="170" y="1581"/>
                  </a:lnTo>
                  <a:lnTo>
                    <a:pt x="301" y="1732"/>
                  </a:lnTo>
                  <a:lnTo>
                    <a:pt x="452" y="1845"/>
                  </a:lnTo>
                  <a:lnTo>
                    <a:pt x="621" y="1939"/>
                  </a:lnTo>
                  <a:lnTo>
                    <a:pt x="809" y="1995"/>
                  </a:lnTo>
                  <a:lnTo>
                    <a:pt x="1016" y="2014"/>
                  </a:lnTo>
                  <a:lnTo>
                    <a:pt x="1204" y="1995"/>
                  </a:lnTo>
                  <a:lnTo>
                    <a:pt x="1393" y="1939"/>
                  </a:lnTo>
                  <a:lnTo>
                    <a:pt x="1581" y="1845"/>
                  </a:lnTo>
                  <a:lnTo>
                    <a:pt x="1731" y="1732"/>
                  </a:lnTo>
                  <a:lnTo>
                    <a:pt x="1844" y="1581"/>
                  </a:lnTo>
                  <a:lnTo>
                    <a:pt x="1938" y="1412"/>
                  </a:lnTo>
                  <a:lnTo>
                    <a:pt x="1995" y="1224"/>
                  </a:lnTo>
                  <a:lnTo>
                    <a:pt x="2013" y="1017"/>
                  </a:lnTo>
                  <a:lnTo>
                    <a:pt x="1995" y="810"/>
                  </a:lnTo>
                  <a:lnTo>
                    <a:pt x="1938" y="622"/>
                  </a:lnTo>
                  <a:lnTo>
                    <a:pt x="1844" y="452"/>
                  </a:lnTo>
                  <a:lnTo>
                    <a:pt x="1731" y="302"/>
                  </a:lnTo>
                  <a:lnTo>
                    <a:pt x="1581" y="170"/>
                  </a:lnTo>
                  <a:lnTo>
                    <a:pt x="1393" y="76"/>
                  </a:lnTo>
                  <a:lnTo>
                    <a:pt x="1204" y="19"/>
                  </a:lnTo>
                  <a:lnTo>
                    <a:pt x="10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4" name="Google Shape;8168;p38">
            <a:extLst>
              <a:ext uri="{FF2B5EF4-FFF2-40B4-BE49-F238E27FC236}">
                <a16:creationId xmlns:a16="http://schemas.microsoft.com/office/drawing/2014/main" id="{2B03E951-2135-ECCE-D397-E9C7C90D4E03}"/>
              </a:ext>
            </a:extLst>
          </p:cNvPr>
          <p:cNvGraphicFramePr/>
          <p:nvPr>
            <p:extLst>
              <p:ext uri="{D42A27DB-BD31-4B8C-83A1-F6EECF244321}">
                <p14:modId xmlns:p14="http://schemas.microsoft.com/office/powerpoint/2010/main" val="3147538884"/>
              </p:ext>
            </p:extLst>
          </p:nvPr>
        </p:nvGraphicFramePr>
        <p:xfrm>
          <a:off x="4505653" y="1746181"/>
          <a:ext cx="4137833" cy="1706760"/>
        </p:xfrm>
        <a:graphic>
          <a:graphicData uri="http://schemas.openxmlformats.org/drawingml/2006/table">
            <a:tbl>
              <a:tblPr>
                <a:noFill/>
              </a:tblPr>
              <a:tblGrid>
                <a:gridCol w="1320244">
                  <a:extLst>
                    <a:ext uri="{9D8B030D-6E8A-4147-A177-3AD203B41FA5}">
                      <a16:colId xmlns:a16="http://schemas.microsoft.com/office/drawing/2014/main" val="20000"/>
                    </a:ext>
                  </a:extLst>
                </a:gridCol>
                <a:gridCol w="2817589">
                  <a:extLst>
                    <a:ext uri="{9D8B030D-6E8A-4147-A177-3AD203B41FA5}">
                      <a16:colId xmlns:a16="http://schemas.microsoft.com/office/drawing/2014/main" val="20001"/>
                    </a:ext>
                  </a:extLst>
                </a:gridCol>
              </a:tblGrid>
              <a:tr h="350500">
                <a:tc>
                  <a:txBody>
                    <a:bodyPr/>
                    <a:lstStyle/>
                    <a:p>
                      <a:pPr marL="0" lvl="0" indent="0" algn="r" rtl="0">
                        <a:spcBef>
                          <a:spcPts val="0"/>
                        </a:spcBef>
                        <a:spcAft>
                          <a:spcPts val="0"/>
                        </a:spcAft>
                        <a:buNone/>
                      </a:pPr>
                      <a:r>
                        <a:rPr lang="en" sz="1600" b="1" dirty="0">
                          <a:solidFill>
                            <a:schemeClr val="hlink"/>
                          </a:solidFill>
                          <a:uFill>
                            <a:noFill/>
                          </a:uFill>
                          <a:latin typeface="Hind Siliguri"/>
                          <a:ea typeface="Hind Siliguri"/>
                          <a:cs typeface="Hind Siliguri"/>
                          <a:sym typeface="Hind Siliguri"/>
                        </a:rPr>
                        <a:t>7.</a:t>
                      </a:r>
                      <a:endParaRPr sz="1600" b="1" dirty="0">
                        <a:solidFill>
                          <a:schemeClr val="lt1"/>
                        </a:solidFill>
                        <a:latin typeface="Hind Siliguri"/>
                        <a:ea typeface="Hind Siliguri"/>
                        <a:cs typeface="Hind Siliguri"/>
                        <a:sym typeface="Hind Siliguri"/>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1600"/>
                        </a:spcAft>
                        <a:buNone/>
                      </a:pPr>
                      <a:r>
                        <a:rPr lang="en" sz="1200" dirty="0">
                          <a:solidFill>
                            <a:schemeClr val="lt1"/>
                          </a:solidFill>
                          <a:latin typeface="Hind Siliguri"/>
                          <a:ea typeface="Hind Siliguri"/>
                          <a:cs typeface="Hind Siliguri"/>
                          <a:sym typeface="Hind Siliguri"/>
                        </a:rPr>
                        <a:t>Pon a prueba tus conocimientos</a:t>
                      </a:r>
                      <a:endParaRPr sz="1200" dirty="0">
                        <a:solidFill>
                          <a:schemeClr val="lt1"/>
                        </a:solidFill>
                        <a:latin typeface="Hind Siliguri"/>
                        <a:ea typeface="Hind Siliguri"/>
                        <a:cs typeface="Hind Siliguri"/>
                        <a:sym typeface="Hind Siliguri"/>
                      </a:endParaRPr>
                    </a:p>
                  </a:txBody>
                  <a:tcPr marL="91425" marR="91425" marT="91425" marB="91425">
                    <a:lnL w="19050" cap="flat" cmpd="sng">
                      <a:solidFill>
                        <a:schemeClr val="dk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350500">
                <a:tc>
                  <a:txBody>
                    <a:bodyPr/>
                    <a:lstStyle/>
                    <a:p>
                      <a:pPr marL="0" lvl="0" indent="0" algn="r" rtl="0">
                        <a:spcBef>
                          <a:spcPts val="0"/>
                        </a:spcBef>
                        <a:spcAft>
                          <a:spcPts val="0"/>
                        </a:spcAft>
                        <a:buNone/>
                      </a:pPr>
                      <a:r>
                        <a:rPr lang="en" sz="1600" b="1" dirty="0">
                          <a:solidFill>
                            <a:schemeClr val="hlink"/>
                          </a:solidFill>
                          <a:uFill>
                            <a:noFill/>
                          </a:uFill>
                          <a:latin typeface="Hind Siliguri"/>
                          <a:ea typeface="Hind Siliguri"/>
                          <a:cs typeface="Hind Siliguri"/>
                          <a:sym typeface="Hind Siliguri"/>
                        </a:rPr>
                        <a:t>8.</a:t>
                      </a:r>
                      <a:endParaRPr sz="1600" b="1" dirty="0">
                        <a:solidFill>
                          <a:schemeClr val="lt1"/>
                        </a:solidFill>
                        <a:latin typeface="Hind Siliguri"/>
                        <a:ea typeface="Hind Siliguri"/>
                        <a:cs typeface="Hind Siliguri"/>
                        <a:sym typeface="Hind Siliguri"/>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1600"/>
                        </a:spcAft>
                        <a:buNone/>
                      </a:pPr>
                      <a:r>
                        <a:rPr lang="es-MX" sz="1200" dirty="0">
                          <a:solidFill>
                            <a:schemeClr val="lt1"/>
                          </a:solidFill>
                          <a:latin typeface="Hind Siliguri"/>
                          <a:ea typeface="Hind Siliguri"/>
                          <a:cs typeface="Hind Siliguri"/>
                          <a:sym typeface="Hind Siliguri"/>
                        </a:rPr>
                        <a:t>Referencias</a:t>
                      </a:r>
                      <a:endParaRPr sz="1200" dirty="0">
                        <a:solidFill>
                          <a:schemeClr val="lt1"/>
                        </a:solidFill>
                        <a:latin typeface="Hind Siliguri"/>
                        <a:ea typeface="Hind Siliguri"/>
                        <a:cs typeface="Hind Siliguri"/>
                        <a:sym typeface="Hind Siliguri"/>
                      </a:endParaRPr>
                    </a:p>
                  </a:txBody>
                  <a:tcPr marL="91425" marR="91425" marT="91425" marB="91425">
                    <a:lnL w="19050" cap="flat" cmpd="sng">
                      <a:solidFill>
                        <a:schemeClr val="dk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1"/>
                  </a:ext>
                </a:extLst>
              </a:tr>
              <a:tr h="350500">
                <a:tc>
                  <a:txBody>
                    <a:bodyPr/>
                    <a:lstStyle/>
                    <a:p>
                      <a:pPr marL="0" lvl="0" indent="0" algn="r" rtl="0">
                        <a:spcBef>
                          <a:spcPts val="0"/>
                        </a:spcBef>
                        <a:spcAft>
                          <a:spcPts val="0"/>
                        </a:spcAft>
                        <a:buNone/>
                      </a:pPr>
                      <a:r>
                        <a:rPr lang="en" sz="1600" b="1" dirty="0">
                          <a:solidFill>
                            <a:schemeClr val="hlink"/>
                          </a:solidFill>
                          <a:uFill>
                            <a:noFill/>
                          </a:uFill>
                          <a:latin typeface="Hind Siliguri"/>
                          <a:ea typeface="Hind Siliguri"/>
                          <a:cs typeface="Hind Siliguri"/>
                          <a:sym typeface="Hind Siliguri"/>
                        </a:rPr>
                        <a:t>9. </a:t>
                      </a:r>
                      <a:endParaRPr sz="1600" b="1" dirty="0">
                        <a:solidFill>
                          <a:schemeClr val="lt1"/>
                        </a:solidFill>
                        <a:latin typeface="Hind Siliguri"/>
                        <a:ea typeface="Hind Siliguri"/>
                        <a:cs typeface="Hind Siliguri"/>
                        <a:sym typeface="Hind Siliguri"/>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1600"/>
                        </a:spcAft>
                        <a:buNone/>
                      </a:pPr>
                      <a:r>
                        <a:rPr lang="en" sz="1200" dirty="0">
                          <a:solidFill>
                            <a:schemeClr val="lt1"/>
                          </a:solidFill>
                          <a:latin typeface="Hind Siliguri"/>
                          <a:ea typeface="Hind Siliguri"/>
                          <a:cs typeface="Hind Siliguri"/>
                          <a:sym typeface="Hind Siliguri"/>
                        </a:rPr>
                        <a:t>Aviso Legal</a:t>
                      </a:r>
                      <a:endParaRPr sz="1200" dirty="0">
                        <a:solidFill>
                          <a:schemeClr val="lt1"/>
                        </a:solidFill>
                        <a:latin typeface="Hind Siliguri"/>
                        <a:ea typeface="Hind Siliguri"/>
                        <a:cs typeface="Hind Siliguri"/>
                        <a:sym typeface="Hind Siliguri"/>
                      </a:endParaRPr>
                    </a:p>
                  </a:txBody>
                  <a:tcPr marL="91425" marR="91425" marT="91425" marB="91425">
                    <a:lnL w="19050" cap="flat" cmpd="sng">
                      <a:solidFill>
                        <a:schemeClr val="dk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2"/>
                  </a:ext>
                </a:extLst>
              </a:tr>
              <a:tr h="350500">
                <a:tc>
                  <a:txBody>
                    <a:bodyPr/>
                    <a:lstStyle/>
                    <a:p>
                      <a:pPr marL="0" lvl="0" indent="0" algn="r" rtl="0">
                        <a:spcBef>
                          <a:spcPts val="0"/>
                        </a:spcBef>
                        <a:spcAft>
                          <a:spcPts val="0"/>
                        </a:spcAft>
                        <a:buNone/>
                      </a:pPr>
                      <a:endParaRPr sz="1600" b="1" dirty="0">
                        <a:solidFill>
                          <a:schemeClr val="lt1"/>
                        </a:solidFill>
                        <a:latin typeface="Hind Siliguri"/>
                        <a:ea typeface="Hind Siliguri"/>
                        <a:cs typeface="Hind Siliguri"/>
                        <a:sym typeface="Hind Siliguri"/>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l" rtl="0">
                        <a:spcBef>
                          <a:spcPts val="0"/>
                        </a:spcBef>
                        <a:spcAft>
                          <a:spcPts val="1600"/>
                        </a:spcAft>
                        <a:buNone/>
                      </a:pPr>
                      <a:endParaRPr sz="1200" dirty="0">
                        <a:solidFill>
                          <a:schemeClr val="lt1"/>
                        </a:solidFill>
                        <a:latin typeface="Hind Siliguri"/>
                        <a:ea typeface="Hind Siliguri"/>
                        <a:cs typeface="Hind Siliguri"/>
                        <a:sym typeface="Hind Siliguri"/>
                      </a:endParaRPr>
                    </a:p>
                  </a:txBody>
                  <a:tcPr marL="91425" marR="91425" marT="91425" marB="91425">
                    <a:lnL w="19050" cap="flat" cmpd="sng">
                      <a:solidFill>
                        <a:schemeClr val="dk2"/>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5" name="Rectángulo: esquinas redondeadas 4">
            <a:hlinkClick r:id="" action="ppaction://hlinkshowjump?jump=firstslide"/>
            <a:extLst>
              <a:ext uri="{FF2B5EF4-FFF2-40B4-BE49-F238E27FC236}">
                <a16:creationId xmlns:a16="http://schemas.microsoft.com/office/drawing/2014/main" id="{558B38EC-A4F0-0474-4682-071EA97C1770}"/>
              </a:ext>
            </a:extLst>
          </p:cNvPr>
          <p:cNvSpPr/>
          <p:nvPr/>
        </p:nvSpPr>
        <p:spPr>
          <a:xfrm>
            <a:off x="58178" y="195466"/>
            <a:ext cx="793160" cy="749700"/>
          </a:xfrm>
          <a:prstGeom prst="round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MX"/>
          </a:p>
        </p:txBody>
      </p:sp>
      <p:grpSp>
        <p:nvGrpSpPr>
          <p:cNvPr id="6" name="Google Shape;17413;p86">
            <a:extLst>
              <a:ext uri="{FF2B5EF4-FFF2-40B4-BE49-F238E27FC236}">
                <a16:creationId xmlns:a16="http://schemas.microsoft.com/office/drawing/2014/main" id="{9AAB9EDB-FC57-052F-08C1-D363A4CCDE6B}"/>
              </a:ext>
            </a:extLst>
          </p:cNvPr>
          <p:cNvGrpSpPr/>
          <p:nvPr/>
        </p:nvGrpSpPr>
        <p:grpSpPr>
          <a:xfrm>
            <a:off x="221852" y="302469"/>
            <a:ext cx="373963" cy="343119"/>
            <a:chOff x="6319908" y="3696721"/>
            <a:chExt cx="373963" cy="343119"/>
          </a:xfrm>
        </p:grpSpPr>
        <p:sp>
          <p:nvSpPr>
            <p:cNvPr id="7" name="Google Shape;17414;p86">
              <a:extLst>
                <a:ext uri="{FF2B5EF4-FFF2-40B4-BE49-F238E27FC236}">
                  <a16:creationId xmlns:a16="http://schemas.microsoft.com/office/drawing/2014/main" id="{05DDAB1B-CD7C-B0AC-DEC0-219A8E7F9038}"/>
                </a:ext>
              </a:extLst>
            </p:cNvPr>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7415;p86">
              <a:extLst>
                <a:ext uri="{FF2B5EF4-FFF2-40B4-BE49-F238E27FC236}">
                  <a16:creationId xmlns:a16="http://schemas.microsoft.com/office/drawing/2014/main" id="{A6C847AB-BC80-BB4B-AD1D-60D4140928E8}"/>
                </a:ext>
              </a:extLst>
            </p:cNvPr>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7416;p86">
              <a:extLst>
                <a:ext uri="{FF2B5EF4-FFF2-40B4-BE49-F238E27FC236}">
                  <a16:creationId xmlns:a16="http://schemas.microsoft.com/office/drawing/2014/main" id="{A14FCBBE-B293-F99D-E59F-375FC52E0E71}"/>
                </a:ext>
              </a:extLst>
            </p:cNvPr>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7417;p86">
              <a:extLst>
                <a:ext uri="{FF2B5EF4-FFF2-40B4-BE49-F238E27FC236}">
                  <a16:creationId xmlns:a16="http://schemas.microsoft.com/office/drawing/2014/main" id="{FD2EA452-8837-7C4D-26F0-0087C403C824}"/>
                </a:ext>
              </a:extLst>
            </p:cNvPr>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418;p86">
              <a:extLst>
                <a:ext uri="{FF2B5EF4-FFF2-40B4-BE49-F238E27FC236}">
                  <a16:creationId xmlns:a16="http://schemas.microsoft.com/office/drawing/2014/main" id="{6EC8F13E-8FC3-592A-4DC8-27263EDFAB07}"/>
                </a:ext>
              </a:extLst>
            </p:cNvPr>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419;p86">
              <a:extLst>
                <a:ext uri="{FF2B5EF4-FFF2-40B4-BE49-F238E27FC236}">
                  <a16:creationId xmlns:a16="http://schemas.microsoft.com/office/drawing/2014/main" id="{0F565C29-5124-94BF-CC05-22D65D51A80E}"/>
                </a:ext>
              </a:extLst>
            </p:cNvPr>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420;p86">
              <a:hlinkClick r:id="" action="ppaction://hlinkshowjump?jump=firstslide"/>
              <a:extLst>
                <a:ext uri="{FF2B5EF4-FFF2-40B4-BE49-F238E27FC236}">
                  <a16:creationId xmlns:a16="http://schemas.microsoft.com/office/drawing/2014/main" id="{35745B9E-C58A-569A-9937-9D131FB3B486}"/>
                </a:ext>
              </a:extLst>
            </p:cNvPr>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7421;p86">
              <a:extLst>
                <a:ext uri="{FF2B5EF4-FFF2-40B4-BE49-F238E27FC236}">
                  <a16:creationId xmlns:a16="http://schemas.microsoft.com/office/drawing/2014/main" id="{4DF709FF-3251-8D61-3B2A-48A99F7A3479}"/>
                </a:ext>
              </a:extLst>
            </p:cNvPr>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7422;p86">
              <a:extLst>
                <a:ext uri="{FF2B5EF4-FFF2-40B4-BE49-F238E27FC236}">
                  <a16:creationId xmlns:a16="http://schemas.microsoft.com/office/drawing/2014/main" id="{AB5F2FAA-D983-FC6A-E768-A760ED7B8472}"/>
                </a:ext>
              </a:extLst>
            </p:cNvPr>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7" name="Conector recto 16">
            <a:hlinkClick r:id="rId3" action="ppaction://hlinksldjump"/>
            <a:extLst>
              <a:ext uri="{FF2B5EF4-FFF2-40B4-BE49-F238E27FC236}">
                <a16:creationId xmlns:a16="http://schemas.microsoft.com/office/drawing/2014/main" id="{C13CF8EA-3527-3850-E77A-879F99A057B5}"/>
              </a:ext>
            </a:extLst>
          </p:cNvPr>
          <p:cNvCxnSpPr/>
          <p:nvPr/>
        </p:nvCxnSpPr>
        <p:spPr>
          <a:xfrm>
            <a:off x="1327355" y="1452716"/>
            <a:ext cx="2492477" cy="51619"/>
          </a:xfrm>
          <a:prstGeom prst="line">
            <a:avLst/>
          </a:prstGeom>
          <a:ln>
            <a:noFill/>
          </a:ln>
        </p:spPr>
        <p:style>
          <a:lnRef idx="1">
            <a:schemeClr val="accent5"/>
          </a:lnRef>
          <a:fillRef idx="0">
            <a:schemeClr val="accent5"/>
          </a:fillRef>
          <a:effectRef idx="0">
            <a:schemeClr val="accent5"/>
          </a:effectRef>
          <a:fontRef idx="minor">
            <a:schemeClr val="tx1"/>
          </a:fontRef>
        </p:style>
      </p:cxnSp>
      <p:cxnSp>
        <p:nvCxnSpPr>
          <p:cNvPr id="19" name="Conector recto 18">
            <a:hlinkClick r:id="rId4" action="ppaction://hlinksldjump"/>
            <a:extLst>
              <a:ext uri="{FF2B5EF4-FFF2-40B4-BE49-F238E27FC236}">
                <a16:creationId xmlns:a16="http://schemas.microsoft.com/office/drawing/2014/main" id="{5A0AE7CE-0E46-FBEC-0111-D7F156EB5F44}"/>
              </a:ext>
            </a:extLst>
          </p:cNvPr>
          <p:cNvCxnSpPr/>
          <p:nvPr/>
        </p:nvCxnSpPr>
        <p:spPr>
          <a:xfrm>
            <a:off x="1327355" y="1902542"/>
            <a:ext cx="1452716" cy="0"/>
          </a:xfrm>
          <a:prstGeom prst="line">
            <a:avLst/>
          </a:prstGeom>
          <a:ln>
            <a:noFill/>
          </a:ln>
        </p:spPr>
        <p:style>
          <a:lnRef idx="1">
            <a:schemeClr val="accent1"/>
          </a:lnRef>
          <a:fillRef idx="0">
            <a:schemeClr val="accent1"/>
          </a:fillRef>
          <a:effectRef idx="0">
            <a:schemeClr val="accent1"/>
          </a:effectRef>
          <a:fontRef idx="minor">
            <a:schemeClr val="tx1"/>
          </a:fontRef>
        </p:style>
      </p:cxnSp>
      <p:cxnSp>
        <p:nvCxnSpPr>
          <p:cNvPr id="21" name="Conector recto 20">
            <a:hlinkClick r:id="rId5" action="ppaction://hlinksldjump"/>
            <a:extLst>
              <a:ext uri="{FF2B5EF4-FFF2-40B4-BE49-F238E27FC236}">
                <a16:creationId xmlns:a16="http://schemas.microsoft.com/office/drawing/2014/main" id="{F10DAD76-FEA9-87E3-AFC8-875988CD89F7}"/>
              </a:ext>
            </a:extLst>
          </p:cNvPr>
          <p:cNvCxnSpPr/>
          <p:nvPr/>
        </p:nvCxnSpPr>
        <p:spPr>
          <a:xfrm>
            <a:off x="1327355" y="2337619"/>
            <a:ext cx="2094271" cy="0"/>
          </a:xfrm>
          <a:prstGeom prst="line">
            <a:avLst/>
          </a:prstGeom>
          <a:ln>
            <a:noFill/>
          </a:ln>
        </p:spPr>
        <p:style>
          <a:lnRef idx="1">
            <a:schemeClr val="accent1"/>
          </a:lnRef>
          <a:fillRef idx="0">
            <a:schemeClr val="accent1"/>
          </a:fillRef>
          <a:effectRef idx="0">
            <a:schemeClr val="accent1"/>
          </a:effectRef>
          <a:fontRef idx="minor">
            <a:schemeClr val="tx1"/>
          </a:fontRef>
        </p:style>
      </p:cxnSp>
      <p:cxnSp>
        <p:nvCxnSpPr>
          <p:cNvPr id="23" name="Conector recto 22">
            <a:hlinkClick r:id="rId6" action="ppaction://hlinksldjump"/>
            <a:extLst>
              <a:ext uri="{FF2B5EF4-FFF2-40B4-BE49-F238E27FC236}">
                <a16:creationId xmlns:a16="http://schemas.microsoft.com/office/drawing/2014/main" id="{5C245F4E-B3C8-6EE7-A257-B9E304CF06BF}"/>
              </a:ext>
            </a:extLst>
          </p:cNvPr>
          <p:cNvCxnSpPr/>
          <p:nvPr/>
        </p:nvCxnSpPr>
        <p:spPr>
          <a:xfrm>
            <a:off x="1327355" y="2757949"/>
            <a:ext cx="2057400" cy="0"/>
          </a:xfrm>
          <a:prstGeom prst="line">
            <a:avLst/>
          </a:prstGeom>
          <a:ln>
            <a:noFill/>
          </a:ln>
        </p:spPr>
        <p:style>
          <a:lnRef idx="1">
            <a:schemeClr val="accent1"/>
          </a:lnRef>
          <a:fillRef idx="0">
            <a:schemeClr val="accent1"/>
          </a:fillRef>
          <a:effectRef idx="0">
            <a:schemeClr val="accent1"/>
          </a:effectRef>
          <a:fontRef idx="minor">
            <a:schemeClr val="tx1"/>
          </a:fontRef>
        </p:style>
      </p:cxnSp>
      <p:cxnSp>
        <p:nvCxnSpPr>
          <p:cNvPr id="25" name="Conector recto 24">
            <a:hlinkClick r:id="rId7" action="ppaction://hlinksldjump"/>
            <a:extLst>
              <a:ext uri="{FF2B5EF4-FFF2-40B4-BE49-F238E27FC236}">
                <a16:creationId xmlns:a16="http://schemas.microsoft.com/office/drawing/2014/main" id="{9C06AE12-A20A-C597-2395-4B0B89EEB417}"/>
              </a:ext>
            </a:extLst>
          </p:cNvPr>
          <p:cNvCxnSpPr/>
          <p:nvPr/>
        </p:nvCxnSpPr>
        <p:spPr>
          <a:xfrm>
            <a:off x="1327355" y="3178277"/>
            <a:ext cx="2197510" cy="0"/>
          </a:xfrm>
          <a:prstGeom prst="line">
            <a:avLst/>
          </a:prstGeom>
          <a:ln>
            <a:noFill/>
          </a:ln>
        </p:spPr>
        <p:style>
          <a:lnRef idx="1">
            <a:schemeClr val="accent1"/>
          </a:lnRef>
          <a:fillRef idx="0">
            <a:schemeClr val="accent1"/>
          </a:fillRef>
          <a:effectRef idx="0">
            <a:schemeClr val="accent1"/>
          </a:effectRef>
          <a:fontRef idx="minor">
            <a:schemeClr val="tx1"/>
          </a:fontRef>
        </p:style>
      </p:cxnSp>
      <p:cxnSp>
        <p:nvCxnSpPr>
          <p:cNvPr id="27" name="Conector recto 26">
            <a:hlinkClick r:id="rId8" action="ppaction://hlinksldjump"/>
            <a:extLst>
              <a:ext uri="{FF2B5EF4-FFF2-40B4-BE49-F238E27FC236}">
                <a16:creationId xmlns:a16="http://schemas.microsoft.com/office/drawing/2014/main" id="{6D2D2C40-1065-3D49-5513-6866F4CC3D0C}"/>
              </a:ext>
            </a:extLst>
          </p:cNvPr>
          <p:cNvCxnSpPr/>
          <p:nvPr/>
        </p:nvCxnSpPr>
        <p:spPr>
          <a:xfrm>
            <a:off x="1327355" y="3613355"/>
            <a:ext cx="1039761" cy="0"/>
          </a:xfrm>
          <a:prstGeom prst="line">
            <a:avLst/>
          </a:prstGeom>
          <a:ln>
            <a:noFill/>
          </a:ln>
        </p:spPr>
        <p:style>
          <a:lnRef idx="1">
            <a:schemeClr val="accent1"/>
          </a:lnRef>
          <a:fillRef idx="0">
            <a:schemeClr val="accent1"/>
          </a:fillRef>
          <a:effectRef idx="0">
            <a:schemeClr val="accent1"/>
          </a:effectRef>
          <a:fontRef idx="minor">
            <a:schemeClr val="tx1"/>
          </a:fontRef>
        </p:style>
      </p:cxnSp>
      <p:cxnSp>
        <p:nvCxnSpPr>
          <p:cNvPr id="29" name="Conector recto 28">
            <a:hlinkClick r:id="rId9" action="ppaction://hlinksldjump"/>
            <a:extLst>
              <a:ext uri="{FF2B5EF4-FFF2-40B4-BE49-F238E27FC236}">
                <a16:creationId xmlns:a16="http://schemas.microsoft.com/office/drawing/2014/main" id="{33D9AE8B-2437-492B-2CB1-9D6E9176EFE4}"/>
              </a:ext>
            </a:extLst>
          </p:cNvPr>
          <p:cNvCxnSpPr/>
          <p:nvPr/>
        </p:nvCxnSpPr>
        <p:spPr>
          <a:xfrm>
            <a:off x="5508523" y="1902542"/>
            <a:ext cx="2676832" cy="0"/>
          </a:xfrm>
          <a:prstGeom prst="line">
            <a:avLst/>
          </a:prstGeom>
          <a:ln>
            <a:noFill/>
          </a:ln>
        </p:spPr>
        <p:style>
          <a:lnRef idx="1">
            <a:schemeClr val="accent1"/>
          </a:lnRef>
          <a:fillRef idx="0">
            <a:schemeClr val="accent1"/>
          </a:fillRef>
          <a:effectRef idx="0">
            <a:schemeClr val="accent1"/>
          </a:effectRef>
          <a:fontRef idx="minor">
            <a:schemeClr val="tx1"/>
          </a:fontRef>
        </p:style>
      </p:cxnSp>
      <p:cxnSp>
        <p:nvCxnSpPr>
          <p:cNvPr id="31" name="Conector recto 30">
            <a:hlinkClick r:id="rId10" action="ppaction://hlinksldjump"/>
            <a:extLst>
              <a:ext uri="{FF2B5EF4-FFF2-40B4-BE49-F238E27FC236}">
                <a16:creationId xmlns:a16="http://schemas.microsoft.com/office/drawing/2014/main" id="{E53D6FBD-FDA4-6406-0678-D86BE86DE169}"/>
              </a:ext>
            </a:extLst>
          </p:cNvPr>
          <p:cNvCxnSpPr/>
          <p:nvPr/>
        </p:nvCxnSpPr>
        <p:spPr>
          <a:xfrm>
            <a:off x="5508523" y="2337619"/>
            <a:ext cx="1334729" cy="0"/>
          </a:xfrm>
          <a:prstGeom prst="line">
            <a:avLst/>
          </a:prstGeom>
          <a:ln>
            <a:noFill/>
          </a:ln>
        </p:spPr>
        <p:style>
          <a:lnRef idx="1">
            <a:schemeClr val="accent1"/>
          </a:lnRef>
          <a:fillRef idx="0">
            <a:schemeClr val="accent1"/>
          </a:fillRef>
          <a:effectRef idx="0">
            <a:schemeClr val="accent1"/>
          </a:effectRef>
          <a:fontRef idx="minor">
            <a:schemeClr val="tx1"/>
          </a:fontRef>
        </p:style>
      </p:cxnSp>
      <p:cxnSp>
        <p:nvCxnSpPr>
          <p:cNvPr id="33" name="Conector recto 32">
            <a:hlinkClick r:id="rId11" action="ppaction://hlinksldjump"/>
            <a:extLst>
              <a:ext uri="{FF2B5EF4-FFF2-40B4-BE49-F238E27FC236}">
                <a16:creationId xmlns:a16="http://schemas.microsoft.com/office/drawing/2014/main" id="{35198B27-3B85-DCBD-974C-9093C9AB68B7}"/>
              </a:ext>
            </a:extLst>
          </p:cNvPr>
          <p:cNvCxnSpPr/>
          <p:nvPr/>
        </p:nvCxnSpPr>
        <p:spPr>
          <a:xfrm>
            <a:off x="5508523" y="2757949"/>
            <a:ext cx="1364225" cy="0"/>
          </a:xfrm>
          <a:prstGeom prst="line">
            <a:avLst/>
          </a:prstGeom>
          <a:ln>
            <a:noFill/>
          </a:ln>
        </p:spPr>
        <p:style>
          <a:lnRef idx="1">
            <a:schemeClr val="accent1"/>
          </a:lnRef>
          <a:fillRef idx="0">
            <a:schemeClr val="accent1"/>
          </a:fillRef>
          <a:effectRef idx="0">
            <a:schemeClr val="accent1"/>
          </a:effectRef>
          <a:fontRef idx="minor">
            <a:schemeClr val="tx1"/>
          </a:fontRef>
        </p:style>
      </p:cxnSp>
    </p:spTree>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358"/>
        <p:cNvGrpSpPr/>
        <p:nvPr/>
      </p:nvGrpSpPr>
      <p:grpSpPr>
        <a:xfrm>
          <a:off x="0" y="0"/>
          <a:ext cx="0" cy="0"/>
          <a:chOff x="0" y="0"/>
          <a:chExt cx="0" cy="0"/>
        </a:xfrm>
      </p:grpSpPr>
      <p:sp>
        <p:nvSpPr>
          <p:cNvPr id="2" name="Rectángulo 1">
            <a:extLst>
              <a:ext uri="{FF2B5EF4-FFF2-40B4-BE49-F238E27FC236}">
                <a16:creationId xmlns:a16="http://schemas.microsoft.com/office/drawing/2014/main" id="{3F8331F9-6450-BD89-8267-D8857EB2DE86}"/>
              </a:ext>
            </a:extLst>
          </p:cNvPr>
          <p:cNvSpPr/>
          <p:nvPr/>
        </p:nvSpPr>
        <p:spPr>
          <a:xfrm>
            <a:off x="1400175" y="515412"/>
            <a:ext cx="6410473" cy="4195750"/>
          </a:xfrm>
          <a:prstGeom prst="rect">
            <a:avLst/>
          </a:prstGeom>
          <a:solidFill>
            <a:schemeClr val="bg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endParaRPr lang="es-MX" sz="1000" dirty="0">
              <a:solidFill>
                <a:schemeClr val="tx2"/>
              </a:solidFill>
            </a:endParaRPr>
          </a:p>
          <a:p>
            <a:r>
              <a:rPr lang="es-MX" sz="1000" dirty="0">
                <a:solidFill>
                  <a:schemeClr val="tx2"/>
                </a:solidFill>
              </a:rPr>
              <a:t>D.R.© 2023. Universidad Nacional Autónoma de México. Excepto donde se indique lo contrario, esta obra está bajo una licencia Creative Commons Atribución-No comercial 4.0 Internacional (CC BY-NC 4.0 Internacional). </a:t>
            </a:r>
          </a:p>
          <a:p>
            <a:endParaRPr lang="es-MX" sz="1400" dirty="0">
              <a:solidFill>
                <a:schemeClr val="tx2"/>
              </a:solidFill>
            </a:endParaRPr>
          </a:p>
          <a:p>
            <a:r>
              <a:rPr lang="es-MX" sz="1000" dirty="0">
                <a:solidFill>
                  <a:schemeClr val="tx2"/>
                </a:solidFill>
                <a:hlinkClick r:id="rId3">
                  <a:extLst>
                    <a:ext uri="{A12FA001-AC4F-418D-AE19-62706E023703}">
                      <ahyp:hlinkClr xmlns:ahyp="http://schemas.microsoft.com/office/drawing/2018/hyperlinkcolor" val="tx"/>
                    </a:ext>
                  </a:extLst>
                </a:hlinkClick>
              </a:rPr>
              <a:t>https://creativecommons.org/licenses/by-nc/4.0/legalcode.es</a:t>
            </a:r>
            <a:r>
              <a:rPr lang="es-MX" sz="1000" dirty="0">
                <a:solidFill>
                  <a:schemeClr val="tx2"/>
                </a:solidFill>
              </a:rPr>
              <a:t> </a:t>
            </a:r>
          </a:p>
          <a:p>
            <a:endParaRPr lang="es-MX" sz="1000" dirty="0">
              <a:solidFill>
                <a:schemeClr val="tx2"/>
              </a:solidFill>
            </a:endParaRPr>
          </a:p>
          <a:p>
            <a:r>
              <a:rPr lang="es-MX" sz="1000" b="1" dirty="0">
                <a:solidFill>
                  <a:schemeClr val="tx2"/>
                </a:solidFill>
              </a:rPr>
              <a:t>Forma sugerida de citar el recurso: </a:t>
            </a:r>
          </a:p>
          <a:p>
            <a:r>
              <a:rPr lang="es-MX" sz="1000" dirty="0">
                <a:solidFill>
                  <a:schemeClr val="tx2"/>
                </a:solidFill>
              </a:rPr>
              <a:t>Castellanos-Cárdenas, M. (2023). Preparación de diluciones usando un simulador. </a:t>
            </a:r>
            <a:r>
              <a:rPr lang="es-MX" sz="1000" i="0" dirty="0">
                <a:solidFill>
                  <a:schemeClr val="tx2"/>
                </a:solidFill>
                <a:effectLst/>
              </a:rPr>
              <a:t>[Presentación multimedia]. Universidad Nacional Autónoma de México. Escuela Nacional Preparatoria Plantel 5 “</a:t>
            </a:r>
            <a:r>
              <a:rPr lang="es-MX" sz="1000" dirty="0">
                <a:solidFill>
                  <a:schemeClr val="tx2"/>
                </a:solidFill>
              </a:rPr>
              <a:t>José Vasconcelos</a:t>
            </a:r>
            <a:r>
              <a:rPr lang="es-MX" sz="1000" i="0" dirty="0">
                <a:solidFill>
                  <a:schemeClr val="tx2"/>
                </a:solidFill>
                <a:effectLst/>
              </a:rPr>
              <a:t>”. https://repositorio.cab.unam.mx</a:t>
            </a:r>
            <a:endParaRPr lang="es-MX" sz="1000" dirty="0">
              <a:solidFill>
                <a:schemeClr val="tx2"/>
              </a:solidFill>
            </a:endParaRPr>
          </a:p>
          <a:p>
            <a:endParaRPr lang="es-MX" sz="1000" dirty="0">
              <a:solidFill>
                <a:schemeClr val="tx2"/>
              </a:solidFill>
            </a:endParaRPr>
          </a:p>
          <a:p>
            <a:r>
              <a:rPr lang="es-MX" sz="1000" dirty="0">
                <a:solidFill>
                  <a:schemeClr val="tx2"/>
                </a:solidFill>
              </a:rPr>
              <a:t>Con la licencia                         usted es libre de:</a:t>
            </a:r>
          </a:p>
          <a:p>
            <a:endParaRPr lang="es-MX" sz="1000" dirty="0">
              <a:solidFill>
                <a:schemeClr val="tx2"/>
              </a:solidFill>
            </a:endParaRPr>
          </a:p>
          <a:p>
            <a:r>
              <a:rPr lang="es-MX" sz="1000" dirty="0">
                <a:solidFill>
                  <a:schemeClr val="tx2"/>
                </a:solidFill>
              </a:rPr>
              <a:t>•	Compartir: copiar y redistribuir el material en cualquier medio o formato.</a:t>
            </a:r>
          </a:p>
          <a:p>
            <a:r>
              <a:rPr lang="es-MX" sz="1000" dirty="0">
                <a:solidFill>
                  <a:schemeClr val="tx2"/>
                </a:solidFill>
              </a:rPr>
              <a:t>•	Adaptar: remezclar, transformar y construir a partir del material.</a:t>
            </a:r>
          </a:p>
          <a:p>
            <a:r>
              <a:rPr lang="es-MX" sz="1000" dirty="0">
                <a:solidFill>
                  <a:schemeClr val="tx2"/>
                </a:solidFill>
              </a:rPr>
              <a:t>Bajo los siguientes términos:</a:t>
            </a:r>
          </a:p>
          <a:p>
            <a:r>
              <a:rPr lang="es-MX" sz="1000" dirty="0">
                <a:solidFill>
                  <a:schemeClr val="tx2"/>
                </a:solidFill>
              </a:rPr>
              <a:t>•	Atribución: usted debe dar crédito de manera adecuada, brindar un enlace a la</a:t>
            </a:r>
          </a:p>
          <a:p>
            <a:r>
              <a:rPr lang="es-MX" sz="1000" dirty="0">
                <a:solidFill>
                  <a:schemeClr val="tx2"/>
                </a:solidFill>
              </a:rPr>
              <a:t>licencia, e indicar si se han realizado cambios. Puede hacerlo en cualquier forma</a:t>
            </a:r>
          </a:p>
          <a:p>
            <a:r>
              <a:rPr lang="es-MX" sz="1000" dirty="0">
                <a:solidFill>
                  <a:schemeClr val="tx2"/>
                </a:solidFill>
              </a:rPr>
              <a:t>razonable, pero no de forma tal que sugiera que usted o su uso tienen el apoyo de la</a:t>
            </a:r>
          </a:p>
          <a:p>
            <a:r>
              <a:rPr lang="es-MX" sz="1000" dirty="0">
                <a:solidFill>
                  <a:schemeClr val="tx2"/>
                </a:solidFill>
              </a:rPr>
              <a:t>licenciante.</a:t>
            </a:r>
          </a:p>
          <a:p>
            <a:r>
              <a:rPr lang="es-MX" sz="1000" dirty="0">
                <a:solidFill>
                  <a:schemeClr val="tx2"/>
                </a:solidFill>
              </a:rPr>
              <a:t>•	No comercial usted no puede hacer uso del material con propósitos comerciales.</a:t>
            </a:r>
          </a:p>
          <a:p>
            <a:r>
              <a:rPr lang="es-MX" sz="1000" dirty="0">
                <a:solidFill>
                  <a:schemeClr val="tx2"/>
                </a:solidFill>
              </a:rPr>
              <a:t>En los casos que sea usada la presente obra, deben respetarse los términos especificados</a:t>
            </a:r>
          </a:p>
          <a:p>
            <a:r>
              <a:rPr lang="es-MX" sz="1000" dirty="0">
                <a:solidFill>
                  <a:schemeClr val="tx2"/>
                </a:solidFill>
              </a:rPr>
              <a:t>en esta licencia.</a:t>
            </a:r>
          </a:p>
        </p:txBody>
      </p:sp>
      <p:sp>
        <p:nvSpPr>
          <p:cNvPr id="8361" name="Google Shape;8361;p38"/>
          <p:cNvSpPr/>
          <p:nvPr/>
        </p:nvSpPr>
        <p:spPr>
          <a:xfrm>
            <a:off x="4857575" y="4467725"/>
            <a:ext cx="326000" cy="486875"/>
          </a:xfrm>
          <a:custGeom>
            <a:avLst/>
            <a:gdLst/>
            <a:ahLst/>
            <a:cxnLst/>
            <a:rect l="l" t="t" r="r" b="b"/>
            <a:pathLst>
              <a:path w="13040" h="19475" extrusionOk="0">
                <a:moveTo>
                  <a:pt x="13040" y="0"/>
                </a:moveTo>
                <a:lnTo>
                  <a:pt x="2315" y="11120"/>
                </a:lnTo>
                <a:lnTo>
                  <a:pt x="6454" y="11215"/>
                </a:lnTo>
                <a:lnTo>
                  <a:pt x="0" y="19475"/>
                </a:lnTo>
                <a:lnTo>
                  <a:pt x="10594" y="10293"/>
                </a:lnTo>
                <a:lnTo>
                  <a:pt x="6736" y="9164"/>
                </a:lnTo>
                <a:lnTo>
                  <a:pt x="130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23" name="Google Shape;8423;p38"/>
          <p:cNvGrpSpPr/>
          <p:nvPr/>
        </p:nvGrpSpPr>
        <p:grpSpPr>
          <a:xfrm>
            <a:off x="493127" y="1831534"/>
            <a:ext cx="544275" cy="562150"/>
            <a:chOff x="5071000" y="258425"/>
            <a:chExt cx="544275" cy="562150"/>
          </a:xfrm>
        </p:grpSpPr>
        <p:sp>
          <p:nvSpPr>
            <p:cNvPr id="8424" name="Google Shape;8424;p38"/>
            <p:cNvSpPr/>
            <p:nvPr/>
          </p:nvSpPr>
          <p:spPr>
            <a:xfrm>
              <a:off x="5071000" y="404725"/>
              <a:ext cx="544275" cy="273775"/>
            </a:xfrm>
            <a:custGeom>
              <a:avLst/>
              <a:gdLst/>
              <a:ahLst/>
              <a:cxnLst/>
              <a:rect l="l" t="t" r="r" b="b"/>
              <a:pathLst>
                <a:path w="21771" h="10951" extrusionOk="0">
                  <a:moveTo>
                    <a:pt x="5269" y="979"/>
                  </a:moveTo>
                  <a:lnTo>
                    <a:pt x="5702" y="997"/>
                  </a:lnTo>
                  <a:lnTo>
                    <a:pt x="6135" y="997"/>
                  </a:lnTo>
                  <a:lnTo>
                    <a:pt x="7038" y="1073"/>
                  </a:lnTo>
                  <a:lnTo>
                    <a:pt x="7960" y="1167"/>
                  </a:lnTo>
                  <a:lnTo>
                    <a:pt x="8920" y="1317"/>
                  </a:lnTo>
                  <a:lnTo>
                    <a:pt x="9917" y="1524"/>
                  </a:lnTo>
                  <a:lnTo>
                    <a:pt x="10914" y="1769"/>
                  </a:lnTo>
                  <a:lnTo>
                    <a:pt x="11911" y="2051"/>
                  </a:lnTo>
                  <a:lnTo>
                    <a:pt x="12984" y="2390"/>
                  </a:lnTo>
                  <a:lnTo>
                    <a:pt x="13981" y="2747"/>
                  </a:lnTo>
                  <a:lnTo>
                    <a:pt x="14922" y="3142"/>
                  </a:lnTo>
                  <a:lnTo>
                    <a:pt x="15806" y="3556"/>
                  </a:lnTo>
                  <a:lnTo>
                    <a:pt x="16634" y="3970"/>
                  </a:lnTo>
                  <a:lnTo>
                    <a:pt x="17387" y="4403"/>
                  </a:lnTo>
                  <a:lnTo>
                    <a:pt x="18064" y="4836"/>
                  </a:lnTo>
                  <a:lnTo>
                    <a:pt x="18685" y="5287"/>
                  </a:lnTo>
                  <a:lnTo>
                    <a:pt x="19230" y="5720"/>
                  </a:lnTo>
                  <a:lnTo>
                    <a:pt x="19475" y="5946"/>
                  </a:lnTo>
                  <a:lnTo>
                    <a:pt x="19682" y="6153"/>
                  </a:lnTo>
                  <a:lnTo>
                    <a:pt x="19889" y="6360"/>
                  </a:lnTo>
                  <a:lnTo>
                    <a:pt x="20077" y="6586"/>
                  </a:lnTo>
                  <a:lnTo>
                    <a:pt x="20228" y="6793"/>
                  </a:lnTo>
                  <a:lnTo>
                    <a:pt x="20378" y="7000"/>
                  </a:lnTo>
                  <a:lnTo>
                    <a:pt x="20491" y="7188"/>
                  </a:lnTo>
                  <a:lnTo>
                    <a:pt x="20604" y="7376"/>
                  </a:lnTo>
                  <a:lnTo>
                    <a:pt x="20679" y="7583"/>
                  </a:lnTo>
                  <a:lnTo>
                    <a:pt x="20736" y="7752"/>
                  </a:lnTo>
                  <a:lnTo>
                    <a:pt x="20773" y="7940"/>
                  </a:lnTo>
                  <a:lnTo>
                    <a:pt x="20773" y="8110"/>
                  </a:lnTo>
                  <a:lnTo>
                    <a:pt x="20773" y="8279"/>
                  </a:lnTo>
                  <a:lnTo>
                    <a:pt x="20736" y="8430"/>
                  </a:lnTo>
                  <a:lnTo>
                    <a:pt x="20679" y="8580"/>
                  </a:lnTo>
                  <a:lnTo>
                    <a:pt x="20604" y="8712"/>
                  </a:lnTo>
                  <a:lnTo>
                    <a:pt x="20491" y="8862"/>
                  </a:lnTo>
                  <a:lnTo>
                    <a:pt x="20378" y="8994"/>
                  </a:lnTo>
                  <a:lnTo>
                    <a:pt x="20228" y="9107"/>
                  </a:lnTo>
                  <a:lnTo>
                    <a:pt x="20058" y="9220"/>
                  </a:lnTo>
                  <a:lnTo>
                    <a:pt x="19870" y="9333"/>
                  </a:lnTo>
                  <a:lnTo>
                    <a:pt x="19663" y="9427"/>
                  </a:lnTo>
                  <a:lnTo>
                    <a:pt x="19437" y="9521"/>
                  </a:lnTo>
                  <a:lnTo>
                    <a:pt x="19193" y="9615"/>
                  </a:lnTo>
                  <a:lnTo>
                    <a:pt x="18911" y="9690"/>
                  </a:lnTo>
                  <a:lnTo>
                    <a:pt x="18628" y="9747"/>
                  </a:lnTo>
                  <a:lnTo>
                    <a:pt x="18327" y="9803"/>
                  </a:lnTo>
                  <a:lnTo>
                    <a:pt x="18007" y="9860"/>
                  </a:lnTo>
                  <a:lnTo>
                    <a:pt x="17330" y="9935"/>
                  </a:lnTo>
                  <a:lnTo>
                    <a:pt x="16916" y="9954"/>
                  </a:lnTo>
                  <a:lnTo>
                    <a:pt x="16088" y="9954"/>
                  </a:lnTo>
                  <a:lnTo>
                    <a:pt x="15655" y="9935"/>
                  </a:lnTo>
                  <a:lnTo>
                    <a:pt x="14752" y="9878"/>
                  </a:lnTo>
                  <a:lnTo>
                    <a:pt x="13812" y="9766"/>
                  </a:lnTo>
                  <a:lnTo>
                    <a:pt x="12852" y="9615"/>
                  </a:lnTo>
                  <a:lnTo>
                    <a:pt x="11874" y="9427"/>
                  </a:lnTo>
                  <a:lnTo>
                    <a:pt x="10876" y="9182"/>
                  </a:lnTo>
                  <a:lnTo>
                    <a:pt x="9860" y="8900"/>
                  </a:lnTo>
                  <a:lnTo>
                    <a:pt x="8863" y="8580"/>
                  </a:lnTo>
                  <a:lnTo>
                    <a:pt x="7903" y="8223"/>
                  </a:lnTo>
                  <a:lnTo>
                    <a:pt x="6963" y="7846"/>
                  </a:lnTo>
                  <a:lnTo>
                    <a:pt x="6078" y="7451"/>
                  </a:lnTo>
                  <a:lnTo>
                    <a:pt x="5250" y="7018"/>
                  </a:lnTo>
                  <a:lnTo>
                    <a:pt x="4460" y="6586"/>
                  </a:lnTo>
                  <a:lnTo>
                    <a:pt x="4084" y="6360"/>
                  </a:lnTo>
                  <a:lnTo>
                    <a:pt x="3726" y="6115"/>
                  </a:lnTo>
                  <a:lnTo>
                    <a:pt x="3388" y="5890"/>
                  </a:lnTo>
                  <a:lnTo>
                    <a:pt x="3068" y="5645"/>
                  </a:lnTo>
                  <a:lnTo>
                    <a:pt x="2522" y="5212"/>
                  </a:lnTo>
                  <a:lnTo>
                    <a:pt x="2296" y="4986"/>
                  </a:lnTo>
                  <a:lnTo>
                    <a:pt x="2071" y="4779"/>
                  </a:lnTo>
                  <a:lnTo>
                    <a:pt x="1864" y="4572"/>
                  </a:lnTo>
                  <a:lnTo>
                    <a:pt x="1694" y="4365"/>
                  </a:lnTo>
                  <a:lnTo>
                    <a:pt x="1525" y="4158"/>
                  </a:lnTo>
                  <a:lnTo>
                    <a:pt x="1393" y="3951"/>
                  </a:lnTo>
                  <a:lnTo>
                    <a:pt x="1262" y="3745"/>
                  </a:lnTo>
                  <a:lnTo>
                    <a:pt x="1167" y="3556"/>
                  </a:lnTo>
                  <a:lnTo>
                    <a:pt x="1092" y="3368"/>
                  </a:lnTo>
                  <a:lnTo>
                    <a:pt x="1036" y="3180"/>
                  </a:lnTo>
                  <a:lnTo>
                    <a:pt x="998" y="3011"/>
                  </a:lnTo>
                  <a:lnTo>
                    <a:pt x="998" y="2841"/>
                  </a:lnTo>
                  <a:lnTo>
                    <a:pt x="1017" y="2672"/>
                  </a:lnTo>
                  <a:lnTo>
                    <a:pt x="1036" y="2522"/>
                  </a:lnTo>
                  <a:lnTo>
                    <a:pt x="1092" y="2390"/>
                  </a:lnTo>
                  <a:lnTo>
                    <a:pt x="1149" y="2277"/>
                  </a:lnTo>
                  <a:lnTo>
                    <a:pt x="1224" y="2164"/>
                  </a:lnTo>
                  <a:lnTo>
                    <a:pt x="1318" y="2051"/>
                  </a:lnTo>
                  <a:lnTo>
                    <a:pt x="1431" y="1938"/>
                  </a:lnTo>
                  <a:lnTo>
                    <a:pt x="1544" y="1844"/>
                  </a:lnTo>
                  <a:lnTo>
                    <a:pt x="1694" y="1750"/>
                  </a:lnTo>
                  <a:lnTo>
                    <a:pt x="1845" y="1656"/>
                  </a:lnTo>
                  <a:lnTo>
                    <a:pt x="2184" y="1487"/>
                  </a:lnTo>
                  <a:lnTo>
                    <a:pt x="2579" y="1336"/>
                  </a:lnTo>
                  <a:lnTo>
                    <a:pt x="3011" y="1223"/>
                  </a:lnTo>
                  <a:lnTo>
                    <a:pt x="3519" y="1129"/>
                  </a:lnTo>
                  <a:lnTo>
                    <a:pt x="3971" y="1054"/>
                  </a:lnTo>
                  <a:lnTo>
                    <a:pt x="4460" y="1016"/>
                  </a:lnTo>
                  <a:lnTo>
                    <a:pt x="4855" y="997"/>
                  </a:lnTo>
                  <a:lnTo>
                    <a:pt x="5269" y="979"/>
                  </a:lnTo>
                  <a:close/>
                  <a:moveTo>
                    <a:pt x="4799" y="0"/>
                  </a:moveTo>
                  <a:lnTo>
                    <a:pt x="4385" y="19"/>
                  </a:lnTo>
                  <a:lnTo>
                    <a:pt x="3952" y="57"/>
                  </a:lnTo>
                  <a:lnTo>
                    <a:pt x="3519" y="113"/>
                  </a:lnTo>
                  <a:lnTo>
                    <a:pt x="3124" y="188"/>
                  </a:lnTo>
                  <a:lnTo>
                    <a:pt x="2748" y="264"/>
                  </a:lnTo>
                  <a:lnTo>
                    <a:pt x="2409" y="358"/>
                  </a:lnTo>
                  <a:lnTo>
                    <a:pt x="2071" y="471"/>
                  </a:lnTo>
                  <a:lnTo>
                    <a:pt x="1770" y="583"/>
                  </a:lnTo>
                  <a:lnTo>
                    <a:pt x="1487" y="715"/>
                  </a:lnTo>
                  <a:lnTo>
                    <a:pt x="1224" y="866"/>
                  </a:lnTo>
                  <a:lnTo>
                    <a:pt x="979" y="1035"/>
                  </a:lnTo>
                  <a:lnTo>
                    <a:pt x="772" y="1204"/>
                  </a:lnTo>
                  <a:lnTo>
                    <a:pt x="584" y="1374"/>
                  </a:lnTo>
                  <a:lnTo>
                    <a:pt x="415" y="1581"/>
                  </a:lnTo>
                  <a:lnTo>
                    <a:pt x="283" y="1788"/>
                  </a:lnTo>
                  <a:lnTo>
                    <a:pt x="170" y="1995"/>
                  </a:lnTo>
                  <a:lnTo>
                    <a:pt x="95" y="2239"/>
                  </a:lnTo>
                  <a:lnTo>
                    <a:pt x="39" y="2465"/>
                  </a:lnTo>
                  <a:lnTo>
                    <a:pt x="1" y="2710"/>
                  </a:lnTo>
                  <a:lnTo>
                    <a:pt x="1" y="2954"/>
                  </a:lnTo>
                  <a:lnTo>
                    <a:pt x="39" y="3218"/>
                  </a:lnTo>
                  <a:lnTo>
                    <a:pt x="95" y="3462"/>
                  </a:lnTo>
                  <a:lnTo>
                    <a:pt x="170" y="3726"/>
                  </a:lnTo>
                  <a:lnTo>
                    <a:pt x="283" y="3989"/>
                  </a:lnTo>
                  <a:lnTo>
                    <a:pt x="415" y="4253"/>
                  </a:lnTo>
                  <a:lnTo>
                    <a:pt x="584" y="4535"/>
                  </a:lnTo>
                  <a:lnTo>
                    <a:pt x="772" y="4798"/>
                  </a:lnTo>
                  <a:lnTo>
                    <a:pt x="998" y="5062"/>
                  </a:lnTo>
                  <a:lnTo>
                    <a:pt x="1224" y="5344"/>
                  </a:lnTo>
                  <a:lnTo>
                    <a:pt x="1506" y="5607"/>
                  </a:lnTo>
                  <a:lnTo>
                    <a:pt x="1788" y="5890"/>
                  </a:lnTo>
                  <a:lnTo>
                    <a:pt x="2108" y="6172"/>
                  </a:lnTo>
                  <a:lnTo>
                    <a:pt x="2466" y="6435"/>
                  </a:lnTo>
                  <a:lnTo>
                    <a:pt x="2804" y="6699"/>
                  </a:lnTo>
                  <a:lnTo>
                    <a:pt x="3162" y="6943"/>
                  </a:lnTo>
                  <a:lnTo>
                    <a:pt x="3538" y="7188"/>
                  </a:lnTo>
                  <a:lnTo>
                    <a:pt x="3933" y="7432"/>
                  </a:lnTo>
                  <a:lnTo>
                    <a:pt x="4329" y="7658"/>
                  </a:lnTo>
                  <a:lnTo>
                    <a:pt x="4742" y="7884"/>
                  </a:lnTo>
                  <a:lnTo>
                    <a:pt x="5627" y="8336"/>
                  </a:lnTo>
                  <a:lnTo>
                    <a:pt x="6549" y="8749"/>
                  </a:lnTo>
                  <a:lnTo>
                    <a:pt x="7527" y="9145"/>
                  </a:lnTo>
                  <a:lnTo>
                    <a:pt x="8543" y="9521"/>
                  </a:lnTo>
                  <a:lnTo>
                    <a:pt x="9578" y="9860"/>
                  </a:lnTo>
                  <a:lnTo>
                    <a:pt x="10632" y="10142"/>
                  </a:lnTo>
                  <a:lnTo>
                    <a:pt x="11667" y="10405"/>
                  </a:lnTo>
                  <a:lnTo>
                    <a:pt x="12701" y="10593"/>
                  </a:lnTo>
                  <a:lnTo>
                    <a:pt x="13699" y="10763"/>
                  </a:lnTo>
                  <a:lnTo>
                    <a:pt x="14677" y="10876"/>
                  </a:lnTo>
                  <a:lnTo>
                    <a:pt x="15166" y="10913"/>
                  </a:lnTo>
                  <a:lnTo>
                    <a:pt x="15637" y="10932"/>
                  </a:lnTo>
                  <a:lnTo>
                    <a:pt x="16088" y="10951"/>
                  </a:lnTo>
                  <a:lnTo>
                    <a:pt x="16540" y="10951"/>
                  </a:lnTo>
                  <a:lnTo>
                    <a:pt x="16973" y="10932"/>
                  </a:lnTo>
                  <a:lnTo>
                    <a:pt x="17387" y="10913"/>
                  </a:lnTo>
                  <a:lnTo>
                    <a:pt x="17913" y="10876"/>
                  </a:lnTo>
                  <a:lnTo>
                    <a:pt x="18403" y="10800"/>
                  </a:lnTo>
                  <a:lnTo>
                    <a:pt x="18741" y="10744"/>
                  </a:lnTo>
                  <a:lnTo>
                    <a:pt x="19042" y="10669"/>
                  </a:lnTo>
                  <a:lnTo>
                    <a:pt x="19343" y="10593"/>
                  </a:lnTo>
                  <a:lnTo>
                    <a:pt x="19626" y="10499"/>
                  </a:lnTo>
                  <a:lnTo>
                    <a:pt x="19908" y="10405"/>
                  </a:lnTo>
                  <a:lnTo>
                    <a:pt x="20152" y="10292"/>
                  </a:lnTo>
                  <a:lnTo>
                    <a:pt x="20397" y="10179"/>
                  </a:lnTo>
                  <a:lnTo>
                    <a:pt x="20604" y="10048"/>
                  </a:lnTo>
                  <a:lnTo>
                    <a:pt x="20811" y="9916"/>
                  </a:lnTo>
                  <a:lnTo>
                    <a:pt x="20980" y="9766"/>
                  </a:lnTo>
                  <a:lnTo>
                    <a:pt x="21150" y="9615"/>
                  </a:lnTo>
                  <a:lnTo>
                    <a:pt x="21300" y="9446"/>
                  </a:lnTo>
                  <a:lnTo>
                    <a:pt x="21413" y="9276"/>
                  </a:lnTo>
                  <a:lnTo>
                    <a:pt x="21526" y="9088"/>
                  </a:lnTo>
                  <a:lnTo>
                    <a:pt x="21620" y="8900"/>
                  </a:lnTo>
                  <a:lnTo>
                    <a:pt x="21695" y="8712"/>
                  </a:lnTo>
                  <a:lnTo>
                    <a:pt x="21752" y="8467"/>
                  </a:lnTo>
                  <a:lnTo>
                    <a:pt x="21771" y="8223"/>
                  </a:lnTo>
                  <a:lnTo>
                    <a:pt x="21771" y="7978"/>
                  </a:lnTo>
                  <a:lnTo>
                    <a:pt x="21752" y="7733"/>
                  </a:lnTo>
                  <a:lnTo>
                    <a:pt x="21695" y="7470"/>
                  </a:lnTo>
                  <a:lnTo>
                    <a:pt x="21601" y="7207"/>
                  </a:lnTo>
                  <a:lnTo>
                    <a:pt x="21488" y="6943"/>
                  </a:lnTo>
                  <a:lnTo>
                    <a:pt x="21357" y="6680"/>
                  </a:lnTo>
                  <a:lnTo>
                    <a:pt x="21187" y="6416"/>
                  </a:lnTo>
                  <a:lnTo>
                    <a:pt x="20999" y="6153"/>
                  </a:lnTo>
                  <a:lnTo>
                    <a:pt x="20792" y="5871"/>
                  </a:lnTo>
                  <a:lnTo>
                    <a:pt x="20548" y="5607"/>
                  </a:lnTo>
                  <a:lnTo>
                    <a:pt x="20284" y="5325"/>
                  </a:lnTo>
                  <a:lnTo>
                    <a:pt x="19983" y="5062"/>
                  </a:lnTo>
                  <a:lnTo>
                    <a:pt x="19663" y="4779"/>
                  </a:lnTo>
                  <a:lnTo>
                    <a:pt x="19325" y="4516"/>
                  </a:lnTo>
                  <a:lnTo>
                    <a:pt x="18986" y="4253"/>
                  </a:lnTo>
                  <a:lnTo>
                    <a:pt x="18610" y="4008"/>
                  </a:lnTo>
                  <a:lnTo>
                    <a:pt x="18252" y="3763"/>
                  </a:lnTo>
                  <a:lnTo>
                    <a:pt x="17857" y="3519"/>
                  </a:lnTo>
                  <a:lnTo>
                    <a:pt x="17443" y="3274"/>
                  </a:lnTo>
                  <a:lnTo>
                    <a:pt x="17029" y="3048"/>
                  </a:lnTo>
                  <a:lnTo>
                    <a:pt x="16145" y="2616"/>
                  </a:lnTo>
                  <a:lnTo>
                    <a:pt x="15223" y="2183"/>
                  </a:lnTo>
                  <a:lnTo>
                    <a:pt x="14244" y="1788"/>
                  </a:lnTo>
                  <a:lnTo>
                    <a:pt x="13247" y="1430"/>
                  </a:lnTo>
                  <a:lnTo>
                    <a:pt x="12212" y="1092"/>
                  </a:lnTo>
                  <a:lnTo>
                    <a:pt x="11159" y="790"/>
                  </a:lnTo>
                  <a:lnTo>
                    <a:pt x="10105" y="546"/>
                  </a:lnTo>
                  <a:lnTo>
                    <a:pt x="9089" y="339"/>
                  </a:lnTo>
                  <a:lnTo>
                    <a:pt x="8073" y="188"/>
                  </a:lnTo>
                  <a:lnTo>
                    <a:pt x="7094" y="75"/>
                  </a:lnTo>
                  <a:lnTo>
                    <a:pt x="6624" y="38"/>
                  </a:lnTo>
                  <a:lnTo>
                    <a:pt x="61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38"/>
            <p:cNvSpPr/>
            <p:nvPr/>
          </p:nvSpPr>
          <p:spPr>
            <a:xfrm>
              <a:off x="5221075" y="262650"/>
              <a:ext cx="244150" cy="557925"/>
            </a:xfrm>
            <a:custGeom>
              <a:avLst/>
              <a:gdLst/>
              <a:ahLst/>
              <a:cxnLst/>
              <a:rect l="l" t="t" r="r" b="b"/>
              <a:pathLst>
                <a:path w="9766" h="22317" extrusionOk="0">
                  <a:moveTo>
                    <a:pt x="3556" y="998"/>
                  </a:moveTo>
                  <a:lnTo>
                    <a:pt x="3726" y="1036"/>
                  </a:lnTo>
                  <a:lnTo>
                    <a:pt x="3895" y="1092"/>
                  </a:lnTo>
                  <a:lnTo>
                    <a:pt x="4064" y="1167"/>
                  </a:lnTo>
                  <a:lnTo>
                    <a:pt x="4252" y="1280"/>
                  </a:lnTo>
                  <a:lnTo>
                    <a:pt x="4422" y="1412"/>
                  </a:lnTo>
                  <a:lnTo>
                    <a:pt x="4610" y="1544"/>
                  </a:lnTo>
                  <a:lnTo>
                    <a:pt x="4798" y="1713"/>
                  </a:lnTo>
                  <a:lnTo>
                    <a:pt x="4967" y="1901"/>
                  </a:lnTo>
                  <a:lnTo>
                    <a:pt x="5156" y="2108"/>
                  </a:lnTo>
                  <a:lnTo>
                    <a:pt x="5344" y="2334"/>
                  </a:lnTo>
                  <a:lnTo>
                    <a:pt x="5532" y="2597"/>
                  </a:lnTo>
                  <a:lnTo>
                    <a:pt x="5720" y="2861"/>
                  </a:lnTo>
                  <a:lnTo>
                    <a:pt x="6078" y="3444"/>
                  </a:lnTo>
                  <a:lnTo>
                    <a:pt x="6435" y="4122"/>
                  </a:lnTo>
                  <a:lnTo>
                    <a:pt x="6793" y="4855"/>
                  </a:lnTo>
                  <a:lnTo>
                    <a:pt x="7112" y="5646"/>
                  </a:lnTo>
                  <a:lnTo>
                    <a:pt x="7432" y="6530"/>
                  </a:lnTo>
                  <a:lnTo>
                    <a:pt x="7714" y="7452"/>
                  </a:lnTo>
                  <a:lnTo>
                    <a:pt x="7978" y="8430"/>
                  </a:lnTo>
                  <a:lnTo>
                    <a:pt x="8223" y="9484"/>
                  </a:lnTo>
                  <a:lnTo>
                    <a:pt x="8411" y="10575"/>
                  </a:lnTo>
                  <a:lnTo>
                    <a:pt x="8580" y="11685"/>
                  </a:lnTo>
                  <a:lnTo>
                    <a:pt x="8693" y="12739"/>
                  </a:lnTo>
                  <a:lnTo>
                    <a:pt x="8749" y="13774"/>
                  </a:lnTo>
                  <a:lnTo>
                    <a:pt x="8768" y="14734"/>
                  </a:lnTo>
                  <a:lnTo>
                    <a:pt x="8749" y="15656"/>
                  </a:lnTo>
                  <a:lnTo>
                    <a:pt x="8693" y="16521"/>
                  </a:lnTo>
                  <a:lnTo>
                    <a:pt x="8599" y="17330"/>
                  </a:lnTo>
                  <a:lnTo>
                    <a:pt x="8467" y="18083"/>
                  </a:lnTo>
                  <a:lnTo>
                    <a:pt x="8317" y="18760"/>
                  </a:lnTo>
                  <a:lnTo>
                    <a:pt x="8223" y="19061"/>
                  </a:lnTo>
                  <a:lnTo>
                    <a:pt x="8128" y="19362"/>
                  </a:lnTo>
                  <a:lnTo>
                    <a:pt x="8016" y="19644"/>
                  </a:lnTo>
                  <a:lnTo>
                    <a:pt x="7921" y="19889"/>
                  </a:lnTo>
                  <a:lnTo>
                    <a:pt x="7790" y="20134"/>
                  </a:lnTo>
                  <a:lnTo>
                    <a:pt x="7677" y="20359"/>
                  </a:lnTo>
                  <a:lnTo>
                    <a:pt x="7545" y="20548"/>
                  </a:lnTo>
                  <a:lnTo>
                    <a:pt x="7413" y="20717"/>
                  </a:lnTo>
                  <a:lnTo>
                    <a:pt x="7282" y="20867"/>
                  </a:lnTo>
                  <a:lnTo>
                    <a:pt x="7150" y="20999"/>
                  </a:lnTo>
                  <a:lnTo>
                    <a:pt x="7000" y="21112"/>
                  </a:lnTo>
                  <a:lnTo>
                    <a:pt x="6849" y="21206"/>
                  </a:lnTo>
                  <a:lnTo>
                    <a:pt x="6698" y="21263"/>
                  </a:lnTo>
                  <a:lnTo>
                    <a:pt x="6548" y="21300"/>
                  </a:lnTo>
                  <a:lnTo>
                    <a:pt x="6379" y="21319"/>
                  </a:lnTo>
                  <a:lnTo>
                    <a:pt x="6228" y="21300"/>
                  </a:lnTo>
                  <a:lnTo>
                    <a:pt x="6059" y="21263"/>
                  </a:lnTo>
                  <a:lnTo>
                    <a:pt x="5871" y="21206"/>
                  </a:lnTo>
                  <a:lnTo>
                    <a:pt x="5701" y="21131"/>
                  </a:lnTo>
                  <a:lnTo>
                    <a:pt x="5532" y="21037"/>
                  </a:lnTo>
                  <a:lnTo>
                    <a:pt x="5344" y="20905"/>
                  </a:lnTo>
                  <a:lnTo>
                    <a:pt x="5156" y="20755"/>
                  </a:lnTo>
                  <a:lnTo>
                    <a:pt x="4986" y="20585"/>
                  </a:lnTo>
                  <a:lnTo>
                    <a:pt x="4798" y="20397"/>
                  </a:lnTo>
                  <a:lnTo>
                    <a:pt x="4610" y="20190"/>
                  </a:lnTo>
                  <a:lnTo>
                    <a:pt x="4422" y="19964"/>
                  </a:lnTo>
                  <a:lnTo>
                    <a:pt x="4234" y="19720"/>
                  </a:lnTo>
                  <a:lnTo>
                    <a:pt x="4045" y="19456"/>
                  </a:lnTo>
                  <a:lnTo>
                    <a:pt x="3688" y="18854"/>
                  </a:lnTo>
                  <a:lnTo>
                    <a:pt x="3330" y="18196"/>
                  </a:lnTo>
                  <a:lnTo>
                    <a:pt x="2992" y="17462"/>
                  </a:lnTo>
                  <a:lnTo>
                    <a:pt x="2653" y="16653"/>
                  </a:lnTo>
                  <a:lnTo>
                    <a:pt x="2333" y="15787"/>
                  </a:lnTo>
                  <a:lnTo>
                    <a:pt x="2051" y="14865"/>
                  </a:lnTo>
                  <a:lnTo>
                    <a:pt x="1788" y="13868"/>
                  </a:lnTo>
                  <a:lnTo>
                    <a:pt x="1562" y="12833"/>
                  </a:lnTo>
                  <a:lnTo>
                    <a:pt x="1355" y="11723"/>
                  </a:lnTo>
                  <a:lnTo>
                    <a:pt x="1204" y="10632"/>
                  </a:lnTo>
                  <a:lnTo>
                    <a:pt x="1091" y="9559"/>
                  </a:lnTo>
                  <a:lnTo>
                    <a:pt x="1016" y="8543"/>
                  </a:lnTo>
                  <a:lnTo>
                    <a:pt x="997" y="7565"/>
                  </a:lnTo>
                  <a:lnTo>
                    <a:pt x="1016" y="6643"/>
                  </a:lnTo>
                  <a:lnTo>
                    <a:pt x="1073" y="5777"/>
                  </a:lnTo>
                  <a:lnTo>
                    <a:pt x="1167" y="4968"/>
                  </a:lnTo>
                  <a:lnTo>
                    <a:pt x="1298" y="4234"/>
                  </a:lnTo>
                  <a:lnTo>
                    <a:pt x="1468" y="3557"/>
                  </a:lnTo>
                  <a:lnTo>
                    <a:pt x="1543" y="3237"/>
                  </a:lnTo>
                  <a:lnTo>
                    <a:pt x="1637" y="2936"/>
                  </a:lnTo>
                  <a:lnTo>
                    <a:pt x="1750" y="2673"/>
                  </a:lnTo>
                  <a:lnTo>
                    <a:pt x="1863" y="2409"/>
                  </a:lnTo>
                  <a:lnTo>
                    <a:pt x="1976" y="2183"/>
                  </a:lnTo>
                  <a:lnTo>
                    <a:pt x="2089" y="1958"/>
                  </a:lnTo>
                  <a:lnTo>
                    <a:pt x="2220" y="1770"/>
                  </a:lnTo>
                  <a:lnTo>
                    <a:pt x="2352" y="1581"/>
                  </a:lnTo>
                  <a:lnTo>
                    <a:pt x="2484" y="1431"/>
                  </a:lnTo>
                  <a:lnTo>
                    <a:pt x="2634" y="1299"/>
                  </a:lnTo>
                  <a:lnTo>
                    <a:pt x="2766" y="1186"/>
                  </a:lnTo>
                  <a:lnTo>
                    <a:pt x="2917" y="1111"/>
                  </a:lnTo>
                  <a:lnTo>
                    <a:pt x="3067" y="1055"/>
                  </a:lnTo>
                  <a:lnTo>
                    <a:pt x="3236" y="1017"/>
                  </a:lnTo>
                  <a:lnTo>
                    <a:pt x="3387" y="998"/>
                  </a:lnTo>
                  <a:close/>
                  <a:moveTo>
                    <a:pt x="3312" y="1"/>
                  </a:moveTo>
                  <a:lnTo>
                    <a:pt x="3067" y="20"/>
                  </a:lnTo>
                  <a:lnTo>
                    <a:pt x="2822" y="76"/>
                  </a:lnTo>
                  <a:lnTo>
                    <a:pt x="2597" y="170"/>
                  </a:lnTo>
                  <a:lnTo>
                    <a:pt x="2371" y="264"/>
                  </a:lnTo>
                  <a:lnTo>
                    <a:pt x="2164" y="415"/>
                  </a:lnTo>
                  <a:lnTo>
                    <a:pt x="1957" y="565"/>
                  </a:lnTo>
                  <a:lnTo>
                    <a:pt x="1750" y="753"/>
                  </a:lnTo>
                  <a:lnTo>
                    <a:pt x="1562" y="979"/>
                  </a:lnTo>
                  <a:lnTo>
                    <a:pt x="1392" y="1205"/>
                  </a:lnTo>
                  <a:lnTo>
                    <a:pt x="1223" y="1468"/>
                  </a:lnTo>
                  <a:lnTo>
                    <a:pt x="1054" y="1770"/>
                  </a:lnTo>
                  <a:lnTo>
                    <a:pt x="922" y="2071"/>
                  </a:lnTo>
                  <a:lnTo>
                    <a:pt x="772" y="2409"/>
                  </a:lnTo>
                  <a:lnTo>
                    <a:pt x="640" y="2786"/>
                  </a:lnTo>
                  <a:lnTo>
                    <a:pt x="527" y="3162"/>
                  </a:lnTo>
                  <a:lnTo>
                    <a:pt x="414" y="3576"/>
                  </a:lnTo>
                  <a:lnTo>
                    <a:pt x="320" y="3990"/>
                  </a:lnTo>
                  <a:lnTo>
                    <a:pt x="245" y="4423"/>
                  </a:lnTo>
                  <a:lnTo>
                    <a:pt x="188" y="4855"/>
                  </a:lnTo>
                  <a:lnTo>
                    <a:pt x="132" y="5288"/>
                  </a:lnTo>
                  <a:lnTo>
                    <a:pt x="75" y="5740"/>
                  </a:lnTo>
                  <a:lnTo>
                    <a:pt x="38" y="6210"/>
                  </a:lnTo>
                  <a:lnTo>
                    <a:pt x="19" y="6699"/>
                  </a:lnTo>
                  <a:lnTo>
                    <a:pt x="0" y="7678"/>
                  </a:lnTo>
                  <a:lnTo>
                    <a:pt x="38" y="8694"/>
                  </a:lnTo>
                  <a:lnTo>
                    <a:pt x="113" y="9747"/>
                  </a:lnTo>
                  <a:lnTo>
                    <a:pt x="226" y="10801"/>
                  </a:lnTo>
                  <a:lnTo>
                    <a:pt x="376" y="11892"/>
                  </a:lnTo>
                  <a:lnTo>
                    <a:pt x="565" y="12965"/>
                  </a:lnTo>
                  <a:lnTo>
                    <a:pt x="809" y="14019"/>
                  </a:lnTo>
                  <a:lnTo>
                    <a:pt x="1073" y="15035"/>
                  </a:lnTo>
                  <a:lnTo>
                    <a:pt x="1374" y="15994"/>
                  </a:lnTo>
                  <a:lnTo>
                    <a:pt x="1694" y="16935"/>
                  </a:lnTo>
                  <a:lnTo>
                    <a:pt x="1863" y="17368"/>
                  </a:lnTo>
                  <a:lnTo>
                    <a:pt x="2051" y="17800"/>
                  </a:lnTo>
                  <a:lnTo>
                    <a:pt x="2239" y="18233"/>
                  </a:lnTo>
                  <a:lnTo>
                    <a:pt x="2427" y="18628"/>
                  </a:lnTo>
                  <a:lnTo>
                    <a:pt x="2634" y="19024"/>
                  </a:lnTo>
                  <a:lnTo>
                    <a:pt x="2841" y="19381"/>
                  </a:lnTo>
                  <a:lnTo>
                    <a:pt x="3067" y="19757"/>
                  </a:lnTo>
                  <a:lnTo>
                    <a:pt x="3293" y="20115"/>
                  </a:lnTo>
                  <a:lnTo>
                    <a:pt x="3537" y="20453"/>
                  </a:lnTo>
                  <a:lnTo>
                    <a:pt x="3763" y="20755"/>
                  </a:lnTo>
                  <a:lnTo>
                    <a:pt x="4008" y="21018"/>
                  </a:lnTo>
                  <a:lnTo>
                    <a:pt x="4252" y="21281"/>
                  </a:lnTo>
                  <a:lnTo>
                    <a:pt x="4497" y="21488"/>
                  </a:lnTo>
                  <a:lnTo>
                    <a:pt x="4742" y="21695"/>
                  </a:lnTo>
                  <a:lnTo>
                    <a:pt x="4986" y="21865"/>
                  </a:lnTo>
                  <a:lnTo>
                    <a:pt x="5231" y="22015"/>
                  </a:lnTo>
                  <a:lnTo>
                    <a:pt x="5475" y="22128"/>
                  </a:lnTo>
                  <a:lnTo>
                    <a:pt x="5720" y="22203"/>
                  </a:lnTo>
                  <a:lnTo>
                    <a:pt x="5965" y="22279"/>
                  </a:lnTo>
                  <a:lnTo>
                    <a:pt x="6209" y="22297"/>
                  </a:lnTo>
                  <a:lnTo>
                    <a:pt x="6454" y="22316"/>
                  </a:lnTo>
                  <a:lnTo>
                    <a:pt x="6698" y="22279"/>
                  </a:lnTo>
                  <a:lnTo>
                    <a:pt x="6943" y="22222"/>
                  </a:lnTo>
                  <a:lnTo>
                    <a:pt x="7169" y="22147"/>
                  </a:lnTo>
                  <a:lnTo>
                    <a:pt x="7395" y="22034"/>
                  </a:lnTo>
                  <a:lnTo>
                    <a:pt x="7602" y="21902"/>
                  </a:lnTo>
                  <a:lnTo>
                    <a:pt x="7809" y="21733"/>
                  </a:lnTo>
                  <a:lnTo>
                    <a:pt x="8016" y="21545"/>
                  </a:lnTo>
                  <a:lnTo>
                    <a:pt x="8204" y="21338"/>
                  </a:lnTo>
                  <a:lnTo>
                    <a:pt x="8373" y="21093"/>
                  </a:lnTo>
                  <a:lnTo>
                    <a:pt x="8542" y="20830"/>
                  </a:lnTo>
                  <a:lnTo>
                    <a:pt x="8712" y="20548"/>
                  </a:lnTo>
                  <a:lnTo>
                    <a:pt x="8862" y="20228"/>
                  </a:lnTo>
                  <a:lnTo>
                    <a:pt x="8994" y="19889"/>
                  </a:lnTo>
                  <a:lnTo>
                    <a:pt x="9126" y="19532"/>
                  </a:lnTo>
                  <a:lnTo>
                    <a:pt x="9239" y="19155"/>
                  </a:lnTo>
                  <a:lnTo>
                    <a:pt x="9351" y="18741"/>
                  </a:lnTo>
                  <a:lnTo>
                    <a:pt x="9446" y="18309"/>
                  </a:lnTo>
                  <a:lnTo>
                    <a:pt x="9521" y="17895"/>
                  </a:lnTo>
                  <a:lnTo>
                    <a:pt x="9596" y="17462"/>
                  </a:lnTo>
                  <a:lnTo>
                    <a:pt x="9652" y="17010"/>
                  </a:lnTo>
                  <a:lnTo>
                    <a:pt x="9690" y="16559"/>
                  </a:lnTo>
                  <a:lnTo>
                    <a:pt x="9728" y="16088"/>
                  </a:lnTo>
                  <a:lnTo>
                    <a:pt x="9747" y="15618"/>
                  </a:lnTo>
                  <a:lnTo>
                    <a:pt x="9765" y="14639"/>
                  </a:lnTo>
                  <a:lnTo>
                    <a:pt x="9747" y="13605"/>
                  </a:lnTo>
                  <a:lnTo>
                    <a:pt x="9671" y="12570"/>
                  </a:lnTo>
                  <a:lnTo>
                    <a:pt x="9558" y="11497"/>
                  </a:lnTo>
                  <a:lnTo>
                    <a:pt x="9408" y="10425"/>
                  </a:lnTo>
                  <a:lnTo>
                    <a:pt x="9201" y="9352"/>
                  </a:lnTo>
                  <a:lnTo>
                    <a:pt x="8975" y="8299"/>
                  </a:lnTo>
                  <a:lnTo>
                    <a:pt x="8712" y="7283"/>
                  </a:lnTo>
                  <a:lnTo>
                    <a:pt x="8411" y="6304"/>
                  </a:lnTo>
                  <a:lnTo>
                    <a:pt x="8072" y="5382"/>
                  </a:lnTo>
                  <a:lnTo>
                    <a:pt x="7903" y="4931"/>
                  </a:lnTo>
                  <a:lnTo>
                    <a:pt x="7714" y="4498"/>
                  </a:lnTo>
                  <a:lnTo>
                    <a:pt x="7526" y="4084"/>
                  </a:lnTo>
                  <a:lnTo>
                    <a:pt x="7338" y="3689"/>
                  </a:lnTo>
                  <a:lnTo>
                    <a:pt x="7131" y="3294"/>
                  </a:lnTo>
                  <a:lnTo>
                    <a:pt x="6924" y="2917"/>
                  </a:lnTo>
                  <a:lnTo>
                    <a:pt x="6698" y="2541"/>
                  </a:lnTo>
                  <a:lnTo>
                    <a:pt x="6473" y="2183"/>
                  </a:lnTo>
                  <a:lnTo>
                    <a:pt x="6247" y="1864"/>
                  </a:lnTo>
                  <a:lnTo>
                    <a:pt x="6002" y="1563"/>
                  </a:lnTo>
                  <a:lnTo>
                    <a:pt x="5758" y="1280"/>
                  </a:lnTo>
                  <a:lnTo>
                    <a:pt x="5532" y="1036"/>
                  </a:lnTo>
                  <a:lnTo>
                    <a:pt x="5287" y="810"/>
                  </a:lnTo>
                  <a:lnTo>
                    <a:pt x="5043" y="622"/>
                  </a:lnTo>
                  <a:lnTo>
                    <a:pt x="4798" y="452"/>
                  </a:lnTo>
                  <a:lnTo>
                    <a:pt x="4553" y="302"/>
                  </a:lnTo>
                  <a:lnTo>
                    <a:pt x="4290" y="189"/>
                  </a:lnTo>
                  <a:lnTo>
                    <a:pt x="4045" y="95"/>
                  </a:lnTo>
                  <a:lnTo>
                    <a:pt x="3801" y="39"/>
                  </a:lnTo>
                  <a:lnTo>
                    <a:pt x="35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38"/>
            <p:cNvSpPr/>
            <p:nvPr/>
          </p:nvSpPr>
          <p:spPr>
            <a:xfrm>
              <a:off x="5103000" y="352975"/>
              <a:ext cx="480300" cy="377275"/>
            </a:xfrm>
            <a:custGeom>
              <a:avLst/>
              <a:gdLst/>
              <a:ahLst/>
              <a:cxnLst/>
              <a:rect l="l" t="t" r="r" b="b"/>
              <a:pathLst>
                <a:path w="19212" h="15091" extrusionOk="0">
                  <a:moveTo>
                    <a:pt x="16182" y="979"/>
                  </a:moveTo>
                  <a:lnTo>
                    <a:pt x="16596" y="998"/>
                  </a:lnTo>
                  <a:lnTo>
                    <a:pt x="16972" y="1035"/>
                  </a:lnTo>
                  <a:lnTo>
                    <a:pt x="17141" y="1073"/>
                  </a:lnTo>
                  <a:lnTo>
                    <a:pt x="17311" y="1129"/>
                  </a:lnTo>
                  <a:lnTo>
                    <a:pt x="17461" y="1186"/>
                  </a:lnTo>
                  <a:lnTo>
                    <a:pt x="17593" y="1242"/>
                  </a:lnTo>
                  <a:lnTo>
                    <a:pt x="17706" y="1336"/>
                  </a:lnTo>
                  <a:lnTo>
                    <a:pt x="17819" y="1412"/>
                  </a:lnTo>
                  <a:lnTo>
                    <a:pt x="17913" y="1506"/>
                  </a:lnTo>
                  <a:lnTo>
                    <a:pt x="18007" y="1619"/>
                  </a:lnTo>
                  <a:lnTo>
                    <a:pt x="18082" y="1750"/>
                  </a:lnTo>
                  <a:lnTo>
                    <a:pt x="18157" y="1901"/>
                  </a:lnTo>
                  <a:lnTo>
                    <a:pt x="18195" y="2070"/>
                  </a:lnTo>
                  <a:lnTo>
                    <a:pt x="18214" y="2240"/>
                  </a:lnTo>
                  <a:lnTo>
                    <a:pt x="18214" y="2428"/>
                  </a:lnTo>
                  <a:lnTo>
                    <a:pt x="18214" y="2635"/>
                  </a:lnTo>
                  <a:lnTo>
                    <a:pt x="18176" y="2860"/>
                  </a:lnTo>
                  <a:lnTo>
                    <a:pt x="18120" y="3086"/>
                  </a:lnTo>
                  <a:lnTo>
                    <a:pt x="18045" y="3331"/>
                  </a:lnTo>
                  <a:lnTo>
                    <a:pt x="17969" y="3575"/>
                  </a:lnTo>
                  <a:lnTo>
                    <a:pt x="17856" y="3839"/>
                  </a:lnTo>
                  <a:lnTo>
                    <a:pt x="17743" y="4102"/>
                  </a:lnTo>
                  <a:lnTo>
                    <a:pt x="17593" y="4366"/>
                  </a:lnTo>
                  <a:lnTo>
                    <a:pt x="17442" y="4648"/>
                  </a:lnTo>
                  <a:lnTo>
                    <a:pt x="17066" y="5250"/>
                  </a:lnTo>
                  <a:lnTo>
                    <a:pt x="16615" y="5852"/>
                  </a:lnTo>
                  <a:lnTo>
                    <a:pt x="16107" y="6492"/>
                  </a:lnTo>
                  <a:lnTo>
                    <a:pt x="15523" y="7132"/>
                  </a:lnTo>
                  <a:lnTo>
                    <a:pt x="14884" y="7809"/>
                  </a:lnTo>
                  <a:lnTo>
                    <a:pt x="14187" y="8468"/>
                  </a:lnTo>
                  <a:lnTo>
                    <a:pt x="13397" y="9145"/>
                  </a:lnTo>
                  <a:lnTo>
                    <a:pt x="12569" y="9803"/>
                  </a:lnTo>
                  <a:lnTo>
                    <a:pt x="11666" y="10462"/>
                  </a:lnTo>
                  <a:lnTo>
                    <a:pt x="10801" y="11045"/>
                  </a:lnTo>
                  <a:lnTo>
                    <a:pt x="9935" y="11591"/>
                  </a:lnTo>
                  <a:lnTo>
                    <a:pt x="9070" y="12099"/>
                  </a:lnTo>
                  <a:lnTo>
                    <a:pt x="8204" y="12551"/>
                  </a:lnTo>
                  <a:lnTo>
                    <a:pt x="7357" y="12946"/>
                  </a:lnTo>
                  <a:lnTo>
                    <a:pt x="6511" y="13284"/>
                  </a:lnTo>
                  <a:lnTo>
                    <a:pt x="6115" y="13454"/>
                  </a:lnTo>
                  <a:lnTo>
                    <a:pt x="5702" y="13585"/>
                  </a:lnTo>
                  <a:lnTo>
                    <a:pt x="5306" y="13698"/>
                  </a:lnTo>
                  <a:lnTo>
                    <a:pt x="4930" y="13811"/>
                  </a:lnTo>
                  <a:lnTo>
                    <a:pt x="4253" y="13962"/>
                  </a:lnTo>
                  <a:lnTo>
                    <a:pt x="3933" y="14018"/>
                  </a:lnTo>
                  <a:lnTo>
                    <a:pt x="3632" y="14056"/>
                  </a:lnTo>
                  <a:lnTo>
                    <a:pt x="3331" y="14093"/>
                  </a:lnTo>
                  <a:lnTo>
                    <a:pt x="2559" y="14093"/>
                  </a:lnTo>
                  <a:lnTo>
                    <a:pt x="2334" y="14056"/>
                  </a:lnTo>
                  <a:lnTo>
                    <a:pt x="2108" y="14018"/>
                  </a:lnTo>
                  <a:lnTo>
                    <a:pt x="1920" y="13962"/>
                  </a:lnTo>
                  <a:lnTo>
                    <a:pt x="1731" y="13886"/>
                  </a:lnTo>
                  <a:lnTo>
                    <a:pt x="1581" y="13811"/>
                  </a:lnTo>
                  <a:lnTo>
                    <a:pt x="1430" y="13717"/>
                  </a:lnTo>
                  <a:lnTo>
                    <a:pt x="1317" y="13604"/>
                  </a:lnTo>
                  <a:lnTo>
                    <a:pt x="1205" y="13472"/>
                  </a:lnTo>
                  <a:lnTo>
                    <a:pt x="1129" y="13341"/>
                  </a:lnTo>
                  <a:lnTo>
                    <a:pt x="1073" y="13190"/>
                  </a:lnTo>
                  <a:lnTo>
                    <a:pt x="1016" y="13021"/>
                  </a:lnTo>
                  <a:lnTo>
                    <a:pt x="998" y="12833"/>
                  </a:lnTo>
                  <a:lnTo>
                    <a:pt x="998" y="12645"/>
                  </a:lnTo>
                  <a:lnTo>
                    <a:pt x="998" y="12438"/>
                  </a:lnTo>
                  <a:lnTo>
                    <a:pt x="1035" y="12231"/>
                  </a:lnTo>
                  <a:lnTo>
                    <a:pt x="1092" y="12005"/>
                  </a:lnTo>
                  <a:lnTo>
                    <a:pt x="1148" y="11779"/>
                  </a:lnTo>
                  <a:lnTo>
                    <a:pt x="1242" y="11516"/>
                  </a:lnTo>
                  <a:lnTo>
                    <a:pt x="1336" y="11271"/>
                  </a:lnTo>
                  <a:lnTo>
                    <a:pt x="1468" y="11008"/>
                  </a:lnTo>
                  <a:lnTo>
                    <a:pt x="1600" y="10725"/>
                  </a:lnTo>
                  <a:lnTo>
                    <a:pt x="1769" y="10443"/>
                  </a:lnTo>
                  <a:lnTo>
                    <a:pt x="2127" y="9860"/>
                  </a:lnTo>
                  <a:lnTo>
                    <a:pt x="2371" y="9540"/>
                  </a:lnTo>
                  <a:lnTo>
                    <a:pt x="2616" y="9201"/>
                  </a:lnTo>
                  <a:lnTo>
                    <a:pt x="2879" y="8863"/>
                  </a:lnTo>
                  <a:lnTo>
                    <a:pt x="3161" y="8524"/>
                  </a:lnTo>
                  <a:lnTo>
                    <a:pt x="3763" y="7865"/>
                  </a:lnTo>
                  <a:lnTo>
                    <a:pt x="4422" y="7188"/>
                  </a:lnTo>
                  <a:lnTo>
                    <a:pt x="5137" y="6530"/>
                  </a:lnTo>
                  <a:lnTo>
                    <a:pt x="5890" y="5871"/>
                  </a:lnTo>
                  <a:lnTo>
                    <a:pt x="6699" y="5231"/>
                  </a:lnTo>
                  <a:lnTo>
                    <a:pt x="7545" y="4629"/>
                  </a:lnTo>
                  <a:lnTo>
                    <a:pt x="8411" y="4027"/>
                  </a:lnTo>
                  <a:lnTo>
                    <a:pt x="9276" y="3481"/>
                  </a:lnTo>
                  <a:lnTo>
                    <a:pt x="10161" y="2992"/>
                  </a:lnTo>
                  <a:lnTo>
                    <a:pt x="11008" y="2541"/>
                  </a:lnTo>
                  <a:lnTo>
                    <a:pt x="11873" y="2127"/>
                  </a:lnTo>
                  <a:lnTo>
                    <a:pt x="12701" y="1788"/>
                  </a:lnTo>
                  <a:lnTo>
                    <a:pt x="13115" y="1637"/>
                  </a:lnTo>
                  <a:lnTo>
                    <a:pt x="13510" y="1506"/>
                  </a:lnTo>
                  <a:lnTo>
                    <a:pt x="13905" y="1374"/>
                  </a:lnTo>
                  <a:lnTo>
                    <a:pt x="14300" y="1280"/>
                  </a:lnTo>
                  <a:lnTo>
                    <a:pt x="14771" y="1167"/>
                  </a:lnTo>
                  <a:lnTo>
                    <a:pt x="15222" y="1073"/>
                  </a:lnTo>
                  <a:lnTo>
                    <a:pt x="15711" y="1017"/>
                  </a:lnTo>
                  <a:lnTo>
                    <a:pt x="16182" y="979"/>
                  </a:lnTo>
                  <a:close/>
                  <a:moveTo>
                    <a:pt x="16031" y="0"/>
                  </a:moveTo>
                  <a:lnTo>
                    <a:pt x="15655" y="19"/>
                  </a:lnTo>
                  <a:lnTo>
                    <a:pt x="15279" y="57"/>
                  </a:lnTo>
                  <a:lnTo>
                    <a:pt x="14884" y="132"/>
                  </a:lnTo>
                  <a:lnTo>
                    <a:pt x="14470" y="207"/>
                  </a:lnTo>
                  <a:lnTo>
                    <a:pt x="14037" y="302"/>
                  </a:lnTo>
                  <a:lnTo>
                    <a:pt x="13642" y="414"/>
                  </a:lnTo>
                  <a:lnTo>
                    <a:pt x="13228" y="546"/>
                  </a:lnTo>
                  <a:lnTo>
                    <a:pt x="12795" y="697"/>
                  </a:lnTo>
                  <a:lnTo>
                    <a:pt x="12362" y="847"/>
                  </a:lnTo>
                  <a:lnTo>
                    <a:pt x="11929" y="1035"/>
                  </a:lnTo>
                  <a:lnTo>
                    <a:pt x="11497" y="1223"/>
                  </a:lnTo>
                  <a:lnTo>
                    <a:pt x="10594" y="1637"/>
                  </a:lnTo>
                  <a:lnTo>
                    <a:pt x="9690" y="2108"/>
                  </a:lnTo>
                  <a:lnTo>
                    <a:pt x="8787" y="2616"/>
                  </a:lnTo>
                  <a:lnTo>
                    <a:pt x="7865" y="3199"/>
                  </a:lnTo>
                  <a:lnTo>
                    <a:pt x="6962" y="3801"/>
                  </a:lnTo>
                  <a:lnTo>
                    <a:pt x="6097" y="4460"/>
                  </a:lnTo>
                  <a:lnTo>
                    <a:pt x="5250" y="5118"/>
                  </a:lnTo>
                  <a:lnTo>
                    <a:pt x="4460" y="5796"/>
                  </a:lnTo>
                  <a:lnTo>
                    <a:pt x="3707" y="6492"/>
                  </a:lnTo>
                  <a:lnTo>
                    <a:pt x="3011" y="7207"/>
                  </a:lnTo>
                  <a:lnTo>
                    <a:pt x="2691" y="7546"/>
                  </a:lnTo>
                  <a:lnTo>
                    <a:pt x="2390" y="7903"/>
                  </a:lnTo>
                  <a:lnTo>
                    <a:pt x="2089" y="8261"/>
                  </a:lnTo>
                  <a:lnTo>
                    <a:pt x="1807" y="8618"/>
                  </a:lnTo>
                  <a:lnTo>
                    <a:pt x="1562" y="8957"/>
                  </a:lnTo>
                  <a:lnTo>
                    <a:pt x="1317" y="9314"/>
                  </a:lnTo>
                  <a:lnTo>
                    <a:pt x="1073" y="9672"/>
                  </a:lnTo>
                  <a:lnTo>
                    <a:pt x="847" y="10029"/>
                  </a:lnTo>
                  <a:lnTo>
                    <a:pt x="659" y="10387"/>
                  </a:lnTo>
                  <a:lnTo>
                    <a:pt x="490" y="10744"/>
                  </a:lnTo>
                  <a:lnTo>
                    <a:pt x="358" y="11064"/>
                  </a:lnTo>
                  <a:lnTo>
                    <a:pt x="226" y="11403"/>
                  </a:lnTo>
                  <a:lnTo>
                    <a:pt x="132" y="11723"/>
                  </a:lnTo>
                  <a:lnTo>
                    <a:pt x="76" y="12024"/>
                  </a:lnTo>
                  <a:lnTo>
                    <a:pt x="19" y="12325"/>
                  </a:lnTo>
                  <a:lnTo>
                    <a:pt x="0" y="12607"/>
                  </a:lnTo>
                  <a:lnTo>
                    <a:pt x="0" y="12870"/>
                  </a:lnTo>
                  <a:lnTo>
                    <a:pt x="38" y="13134"/>
                  </a:lnTo>
                  <a:lnTo>
                    <a:pt x="94" y="13378"/>
                  </a:lnTo>
                  <a:lnTo>
                    <a:pt x="170" y="13623"/>
                  </a:lnTo>
                  <a:lnTo>
                    <a:pt x="264" y="13849"/>
                  </a:lnTo>
                  <a:lnTo>
                    <a:pt x="396" y="14056"/>
                  </a:lnTo>
                  <a:lnTo>
                    <a:pt x="527" y="14206"/>
                  </a:lnTo>
                  <a:lnTo>
                    <a:pt x="678" y="14357"/>
                  </a:lnTo>
                  <a:lnTo>
                    <a:pt x="828" y="14489"/>
                  </a:lnTo>
                  <a:lnTo>
                    <a:pt x="1016" y="14620"/>
                  </a:lnTo>
                  <a:lnTo>
                    <a:pt x="1205" y="14733"/>
                  </a:lnTo>
                  <a:lnTo>
                    <a:pt x="1393" y="14827"/>
                  </a:lnTo>
                  <a:lnTo>
                    <a:pt x="1619" y="14902"/>
                  </a:lnTo>
                  <a:lnTo>
                    <a:pt x="1844" y="14978"/>
                  </a:lnTo>
                  <a:lnTo>
                    <a:pt x="2108" y="15015"/>
                  </a:lnTo>
                  <a:lnTo>
                    <a:pt x="2352" y="15053"/>
                  </a:lnTo>
                  <a:lnTo>
                    <a:pt x="2635" y="15091"/>
                  </a:lnTo>
                  <a:lnTo>
                    <a:pt x="3218" y="15091"/>
                  </a:lnTo>
                  <a:lnTo>
                    <a:pt x="3519" y="15072"/>
                  </a:lnTo>
                  <a:lnTo>
                    <a:pt x="3839" y="15034"/>
                  </a:lnTo>
                  <a:lnTo>
                    <a:pt x="4177" y="14978"/>
                  </a:lnTo>
                  <a:lnTo>
                    <a:pt x="4667" y="14902"/>
                  </a:lnTo>
                  <a:lnTo>
                    <a:pt x="5175" y="14771"/>
                  </a:lnTo>
                  <a:lnTo>
                    <a:pt x="5589" y="14658"/>
                  </a:lnTo>
                  <a:lnTo>
                    <a:pt x="6003" y="14526"/>
                  </a:lnTo>
                  <a:lnTo>
                    <a:pt x="6417" y="14394"/>
                  </a:lnTo>
                  <a:lnTo>
                    <a:pt x="6849" y="14225"/>
                  </a:lnTo>
                  <a:lnTo>
                    <a:pt x="7282" y="14056"/>
                  </a:lnTo>
                  <a:lnTo>
                    <a:pt x="7734" y="13868"/>
                  </a:lnTo>
                  <a:lnTo>
                    <a:pt x="8618" y="13454"/>
                  </a:lnTo>
                  <a:lnTo>
                    <a:pt x="9521" y="12983"/>
                  </a:lnTo>
                  <a:lnTo>
                    <a:pt x="10443" y="12456"/>
                  </a:lnTo>
                  <a:lnTo>
                    <a:pt x="11346" y="11892"/>
                  </a:lnTo>
                  <a:lnTo>
                    <a:pt x="12249" y="11271"/>
                  </a:lnTo>
                  <a:lnTo>
                    <a:pt x="13134" y="10631"/>
                  </a:lnTo>
                  <a:lnTo>
                    <a:pt x="13962" y="9954"/>
                  </a:lnTo>
                  <a:lnTo>
                    <a:pt x="14771" y="9277"/>
                  </a:lnTo>
                  <a:lnTo>
                    <a:pt x="15504" y="8580"/>
                  </a:lnTo>
                  <a:lnTo>
                    <a:pt x="16201" y="7884"/>
                  </a:lnTo>
                  <a:lnTo>
                    <a:pt x="16520" y="7527"/>
                  </a:lnTo>
                  <a:lnTo>
                    <a:pt x="16840" y="7188"/>
                  </a:lnTo>
                  <a:lnTo>
                    <a:pt x="17123" y="6831"/>
                  </a:lnTo>
                  <a:lnTo>
                    <a:pt x="17405" y="6473"/>
                  </a:lnTo>
                  <a:lnTo>
                    <a:pt x="17668" y="6116"/>
                  </a:lnTo>
                  <a:lnTo>
                    <a:pt x="17913" y="5777"/>
                  </a:lnTo>
                  <a:lnTo>
                    <a:pt x="18139" y="5401"/>
                  </a:lnTo>
                  <a:lnTo>
                    <a:pt x="18364" y="5043"/>
                  </a:lnTo>
                  <a:lnTo>
                    <a:pt x="18553" y="4686"/>
                  </a:lnTo>
                  <a:lnTo>
                    <a:pt x="18722" y="4347"/>
                  </a:lnTo>
                  <a:lnTo>
                    <a:pt x="18872" y="4008"/>
                  </a:lnTo>
                  <a:lnTo>
                    <a:pt x="18985" y="3688"/>
                  </a:lnTo>
                  <a:lnTo>
                    <a:pt x="19079" y="3368"/>
                  </a:lnTo>
                  <a:lnTo>
                    <a:pt x="19155" y="3067"/>
                  </a:lnTo>
                  <a:lnTo>
                    <a:pt x="19192" y="2766"/>
                  </a:lnTo>
                  <a:lnTo>
                    <a:pt x="19211" y="2484"/>
                  </a:lnTo>
                  <a:lnTo>
                    <a:pt x="19211" y="2202"/>
                  </a:lnTo>
                  <a:lnTo>
                    <a:pt x="19192" y="1957"/>
                  </a:lnTo>
                  <a:lnTo>
                    <a:pt x="19136" y="1694"/>
                  </a:lnTo>
                  <a:lnTo>
                    <a:pt x="19042" y="1468"/>
                  </a:lnTo>
                  <a:lnTo>
                    <a:pt x="18948" y="1242"/>
                  </a:lnTo>
                  <a:lnTo>
                    <a:pt x="18816" y="1035"/>
                  </a:lnTo>
                  <a:lnTo>
                    <a:pt x="18665" y="847"/>
                  </a:lnTo>
                  <a:lnTo>
                    <a:pt x="18496" y="678"/>
                  </a:lnTo>
                  <a:lnTo>
                    <a:pt x="18289" y="527"/>
                  </a:lnTo>
                  <a:lnTo>
                    <a:pt x="18082" y="396"/>
                  </a:lnTo>
                  <a:lnTo>
                    <a:pt x="17838" y="264"/>
                  </a:lnTo>
                  <a:lnTo>
                    <a:pt x="17593" y="170"/>
                  </a:lnTo>
                  <a:lnTo>
                    <a:pt x="17311" y="95"/>
                  </a:lnTo>
                  <a:lnTo>
                    <a:pt x="17010" y="38"/>
                  </a:lnTo>
                  <a:lnTo>
                    <a:pt x="167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38"/>
            <p:cNvSpPr/>
            <p:nvPr/>
          </p:nvSpPr>
          <p:spPr>
            <a:xfrm>
              <a:off x="5281275" y="479975"/>
              <a:ext cx="123725" cy="123275"/>
            </a:xfrm>
            <a:custGeom>
              <a:avLst/>
              <a:gdLst/>
              <a:ahLst/>
              <a:cxnLst/>
              <a:rect l="l" t="t" r="r" b="b"/>
              <a:pathLst>
                <a:path w="4949" h="4931" extrusionOk="0">
                  <a:moveTo>
                    <a:pt x="2334" y="1"/>
                  </a:moveTo>
                  <a:lnTo>
                    <a:pt x="2070" y="20"/>
                  </a:lnTo>
                  <a:lnTo>
                    <a:pt x="1826" y="76"/>
                  </a:lnTo>
                  <a:lnTo>
                    <a:pt x="1600" y="151"/>
                  </a:lnTo>
                  <a:lnTo>
                    <a:pt x="1374" y="245"/>
                  </a:lnTo>
                  <a:lnTo>
                    <a:pt x="1167" y="377"/>
                  </a:lnTo>
                  <a:lnTo>
                    <a:pt x="960" y="509"/>
                  </a:lnTo>
                  <a:lnTo>
                    <a:pt x="791" y="659"/>
                  </a:lnTo>
                  <a:lnTo>
                    <a:pt x="621" y="829"/>
                  </a:lnTo>
                  <a:lnTo>
                    <a:pt x="471" y="1017"/>
                  </a:lnTo>
                  <a:lnTo>
                    <a:pt x="339" y="1224"/>
                  </a:lnTo>
                  <a:lnTo>
                    <a:pt x="226" y="1431"/>
                  </a:lnTo>
                  <a:lnTo>
                    <a:pt x="132" y="1656"/>
                  </a:lnTo>
                  <a:lnTo>
                    <a:pt x="76" y="1882"/>
                  </a:lnTo>
                  <a:lnTo>
                    <a:pt x="19" y="2108"/>
                  </a:lnTo>
                  <a:lnTo>
                    <a:pt x="0" y="2353"/>
                  </a:lnTo>
                  <a:lnTo>
                    <a:pt x="0" y="2616"/>
                  </a:lnTo>
                  <a:lnTo>
                    <a:pt x="38" y="2861"/>
                  </a:lnTo>
                  <a:lnTo>
                    <a:pt x="95" y="3105"/>
                  </a:lnTo>
                  <a:lnTo>
                    <a:pt x="170" y="3350"/>
                  </a:lnTo>
                  <a:lnTo>
                    <a:pt x="264" y="3576"/>
                  </a:lnTo>
                  <a:lnTo>
                    <a:pt x="377" y="3783"/>
                  </a:lnTo>
                  <a:lnTo>
                    <a:pt x="527" y="3971"/>
                  </a:lnTo>
                  <a:lnTo>
                    <a:pt x="678" y="4159"/>
                  </a:lnTo>
                  <a:lnTo>
                    <a:pt x="847" y="4328"/>
                  </a:lnTo>
                  <a:lnTo>
                    <a:pt x="1035" y="4460"/>
                  </a:lnTo>
                  <a:lnTo>
                    <a:pt x="1224" y="4592"/>
                  </a:lnTo>
                  <a:lnTo>
                    <a:pt x="1449" y="4705"/>
                  </a:lnTo>
                  <a:lnTo>
                    <a:pt x="1656" y="4799"/>
                  </a:lnTo>
                  <a:lnTo>
                    <a:pt x="1901" y="4874"/>
                  </a:lnTo>
                  <a:lnTo>
                    <a:pt x="2127" y="4912"/>
                  </a:lnTo>
                  <a:lnTo>
                    <a:pt x="2371" y="4930"/>
                  </a:lnTo>
                  <a:lnTo>
                    <a:pt x="2616" y="4930"/>
                  </a:lnTo>
                  <a:lnTo>
                    <a:pt x="2879" y="4893"/>
                  </a:lnTo>
                  <a:lnTo>
                    <a:pt x="3124" y="4855"/>
                  </a:lnTo>
                  <a:lnTo>
                    <a:pt x="3350" y="4780"/>
                  </a:lnTo>
                  <a:lnTo>
                    <a:pt x="3575" y="4667"/>
                  </a:lnTo>
                  <a:lnTo>
                    <a:pt x="3801" y="4554"/>
                  </a:lnTo>
                  <a:lnTo>
                    <a:pt x="3989" y="4422"/>
                  </a:lnTo>
                  <a:lnTo>
                    <a:pt x="4178" y="4272"/>
                  </a:lnTo>
                  <a:lnTo>
                    <a:pt x="4328" y="4084"/>
                  </a:lnTo>
                  <a:lnTo>
                    <a:pt x="4479" y="3914"/>
                  </a:lnTo>
                  <a:lnTo>
                    <a:pt x="4610" y="3707"/>
                  </a:lnTo>
                  <a:lnTo>
                    <a:pt x="4723" y="3500"/>
                  </a:lnTo>
                  <a:lnTo>
                    <a:pt x="4817" y="3275"/>
                  </a:lnTo>
                  <a:lnTo>
                    <a:pt x="4874" y="3049"/>
                  </a:lnTo>
                  <a:lnTo>
                    <a:pt x="4930" y="2804"/>
                  </a:lnTo>
                  <a:lnTo>
                    <a:pt x="4949" y="2560"/>
                  </a:lnTo>
                  <a:lnTo>
                    <a:pt x="4949" y="2315"/>
                  </a:lnTo>
                  <a:lnTo>
                    <a:pt x="4911" y="2070"/>
                  </a:lnTo>
                  <a:lnTo>
                    <a:pt x="4855" y="1826"/>
                  </a:lnTo>
                  <a:lnTo>
                    <a:pt x="4780" y="1581"/>
                  </a:lnTo>
                  <a:lnTo>
                    <a:pt x="4686" y="1355"/>
                  </a:lnTo>
                  <a:lnTo>
                    <a:pt x="4573" y="1148"/>
                  </a:lnTo>
                  <a:lnTo>
                    <a:pt x="4441" y="941"/>
                  </a:lnTo>
                  <a:lnTo>
                    <a:pt x="4272" y="772"/>
                  </a:lnTo>
                  <a:lnTo>
                    <a:pt x="4102" y="603"/>
                  </a:lnTo>
                  <a:lnTo>
                    <a:pt x="3914" y="452"/>
                  </a:lnTo>
                  <a:lnTo>
                    <a:pt x="3726" y="321"/>
                  </a:lnTo>
                  <a:lnTo>
                    <a:pt x="3519" y="208"/>
                  </a:lnTo>
                  <a:lnTo>
                    <a:pt x="3293" y="132"/>
                  </a:lnTo>
                  <a:lnTo>
                    <a:pt x="3067" y="57"/>
                  </a:lnTo>
                  <a:lnTo>
                    <a:pt x="2823" y="20"/>
                  </a:lnTo>
                  <a:lnTo>
                    <a:pt x="257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38"/>
            <p:cNvSpPr/>
            <p:nvPr/>
          </p:nvSpPr>
          <p:spPr>
            <a:xfrm>
              <a:off x="5329250" y="258425"/>
              <a:ext cx="72000" cy="72000"/>
            </a:xfrm>
            <a:custGeom>
              <a:avLst/>
              <a:gdLst/>
              <a:ahLst/>
              <a:cxnLst/>
              <a:rect l="l" t="t" r="r" b="b"/>
              <a:pathLst>
                <a:path w="2880" h="2880" extrusionOk="0">
                  <a:moveTo>
                    <a:pt x="1355" y="1"/>
                  </a:moveTo>
                  <a:lnTo>
                    <a:pt x="1205" y="19"/>
                  </a:lnTo>
                  <a:lnTo>
                    <a:pt x="1073" y="57"/>
                  </a:lnTo>
                  <a:lnTo>
                    <a:pt x="923" y="95"/>
                  </a:lnTo>
                  <a:lnTo>
                    <a:pt x="791" y="151"/>
                  </a:lnTo>
                  <a:lnTo>
                    <a:pt x="678" y="226"/>
                  </a:lnTo>
                  <a:lnTo>
                    <a:pt x="565" y="302"/>
                  </a:lnTo>
                  <a:lnTo>
                    <a:pt x="452" y="396"/>
                  </a:lnTo>
                  <a:lnTo>
                    <a:pt x="358" y="490"/>
                  </a:lnTo>
                  <a:lnTo>
                    <a:pt x="283" y="603"/>
                  </a:lnTo>
                  <a:lnTo>
                    <a:pt x="208" y="716"/>
                  </a:lnTo>
                  <a:lnTo>
                    <a:pt x="132" y="847"/>
                  </a:lnTo>
                  <a:lnTo>
                    <a:pt x="76" y="960"/>
                  </a:lnTo>
                  <a:lnTo>
                    <a:pt x="38" y="1111"/>
                  </a:lnTo>
                  <a:lnTo>
                    <a:pt x="20" y="1242"/>
                  </a:lnTo>
                  <a:lnTo>
                    <a:pt x="1" y="1374"/>
                  </a:lnTo>
                  <a:lnTo>
                    <a:pt x="1" y="1525"/>
                  </a:lnTo>
                  <a:lnTo>
                    <a:pt x="20" y="1675"/>
                  </a:lnTo>
                  <a:lnTo>
                    <a:pt x="57" y="1826"/>
                  </a:lnTo>
                  <a:lnTo>
                    <a:pt x="95" y="1957"/>
                  </a:lnTo>
                  <a:lnTo>
                    <a:pt x="151" y="2089"/>
                  </a:lnTo>
                  <a:lnTo>
                    <a:pt x="226" y="2202"/>
                  </a:lnTo>
                  <a:lnTo>
                    <a:pt x="302" y="2315"/>
                  </a:lnTo>
                  <a:lnTo>
                    <a:pt x="396" y="2428"/>
                  </a:lnTo>
                  <a:lnTo>
                    <a:pt x="490" y="2522"/>
                  </a:lnTo>
                  <a:lnTo>
                    <a:pt x="603" y="2616"/>
                  </a:lnTo>
                  <a:lnTo>
                    <a:pt x="716" y="2691"/>
                  </a:lnTo>
                  <a:lnTo>
                    <a:pt x="847" y="2748"/>
                  </a:lnTo>
                  <a:lnTo>
                    <a:pt x="979" y="2804"/>
                  </a:lnTo>
                  <a:lnTo>
                    <a:pt x="1111" y="2842"/>
                  </a:lnTo>
                  <a:lnTo>
                    <a:pt x="1243" y="2861"/>
                  </a:lnTo>
                  <a:lnTo>
                    <a:pt x="1393" y="2879"/>
                  </a:lnTo>
                  <a:lnTo>
                    <a:pt x="1525" y="2879"/>
                  </a:lnTo>
                  <a:lnTo>
                    <a:pt x="1675" y="2861"/>
                  </a:lnTo>
                  <a:lnTo>
                    <a:pt x="1826" y="2823"/>
                  </a:lnTo>
                  <a:lnTo>
                    <a:pt x="1958" y="2785"/>
                  </a:lnTo>
                  <a:lnTo>
                    <a:pt x="2089" y="2729"/>
                  </a:lnTo>
                  <a:lnTo>
                    <a:pt x="2202" y="2654"/>
                  </a:lnTo>
                  <a:lnTo>
                    <a:pt x="2334" y="2578"/>
                  </a:lnTo>
                  <a:lnTo>
                    <a:pt x="2428" y="2484"/>
                  </a:lnTo>
                  <a:lnTo>
                    <a:pt x="2522" y="2390"/>
                  </a:lnTo>
                  <a:lnTo>
                    <a:pt x="2616" y="2277"/>
                  </a:lnTo>
                  <a:lnTo>
                    <a:pt x="2691" y="2164"/>
                  </a:lnTo>
                  <a:lnTo>
                    <a:pt x="2748" y="2051"/>
                  </a:lnTo>
                  <a:lnTo>
                    <a:pt x="2804" y="1920"/>
                  </a:lnTo>
                  <a:lnTo>
                    <a:pt x="2842" y="1788"/>
                  </a:lnTo>
                  <a:lnTo>
                    <a:pt x="2861" y="1637"/>
                  </a:lnTo>
                  <a:lnTo>
                    <a:pt x="2879" y="1506"/>
                  </a:lnTo>
                  <a:lnTo>
                    <a:pt x="2879" y="1355"/>
                  </a:lnTo>
                  <a:lnTo>
                    <a:pt x="2861" y="1205"/>
                  </a:lnTo>
                  <a:lnTo>
                    <a:pt x="2842" y="1073"/>
                  </a:lnTo>
                  <a:lnTo>
                    <a:pt x="2785" y="922"/>
                  </a:lnTo>
                  <a:lnTo>
                    <a:pt x="2729" y="791"/>
                  </a:lnTo>
                  <a:lnTo>
                    <a:pt x="2654" y="678"/>
                  </a:lnTo>
                  <a:lnTo>
                    <a:pt x="2578" y="565"/>
                  </a:lnTo>
                  <a:lnTo>
                    <a:pt x="2484" y="452"/>
                  </a:lnTo>
                  <a:lnTo>
                    <a:pt x="2390" y="358"/>
                  </a:lnTo>
                  <a:lnTo>
                    <a:pt x="2277" y="264"/>
                  </a:lnTo>
                  <a:lnTo>
                    <a:pt x="2164" y="189"/>
                  </a:lnTo>
                  <a:lnTo>
                    <a:pt x="2052" y="132"/>
                  </a:lnTo>
                  <a:lnTo>
                    <a:pt x="1920" y="76"/>
                  </a:lnTo>
                  <a:lnTo>
                    <a:pt x="1788" y="38"/>
                  </a:lnTo>
                  <a:lnTo>
                    <a:pt x="1638" y="19"/>
                  </a:lnTo>
                  <a:lnTo>
                    <a:pt x="15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38"/>
            <p:cNvSpPr/>
            <p:nvPr/>
          </p:nvSpPr>
          <p:spPr>
            <a:xfrm>
              <a:off x="5083700" y="619675"/>
              <a:ext cx="72475" cy="72950"/>
            </a:xfrm>
            <a:custGeom>
              <a:avLst/>
              <a:gdLst/>
              <a:ahLst/>
              <a:cxnLst/>
              <a:rect l="l" t="t" r="r" b="b"/>
              <a:pathLst>
                <a:path w="2899" h="2918" extrusionOk="0">
                  <a:moveTo>
                    <a:pt x="1506" y="1"/>
                  </a:moveTo>
                  <a:lnTo>
                    <a:pt x="1374" y="20"/>
                  </a:lnTo>
                  <a:lnTo>
                    <a:pt x="1224" y="20"/>
                  </a:lnTo>
                  <a:lnTo>
                    <a:pt x="1073" y="57"/>
                  </a:lnTo>
                  <a:lnTo>
                    <a:pt x="942" y="95"/>
                  </a:lnTo>
                  <a:lnTo>
                    <a:pt x="810" y="170"/>
                  </a:lnTo>
                  <a:lnTo>
                    <a:pt x="678" y="227"/>
                  </a:lnTo>
                  <a:lnTo>
                    <a:pt x="565" y="321"/>
                  </a:lnTo>
                  <a:lnTo>
                    <a:pt x="453" y="396"/>
                  </a:lnTo>
                  <a:lnTo>
                    <a:pt x="358" y="509"/>
                  </a:lnTo>
                  <a:lnTo>
                    <a:pt x="283" y="622"/>
                  </a:lnTo>
                  <a:lnTo>
                    <a:pt x="189" y="735"/>
                  </a:lnTo>
                  <a:lnTo>
                    <a:pt x="133" y="848"/>
                  </a:lnTo>
                  <a:lnTo>
                    <a:pt x="76" y="979"/>
                  </a:lnTo>
                  <a:lnTo>
                    <a:pt x="39" y="1111"/>
                  </a:lnTo>
                  <a:lnTo>
                    <a:pt x="20" y="1262"/>
                  </a:lnTo>
                  <a:lnTo>
                    <a:pt x="1" y="1393"/>
                  </a:lnTo>
                  <a:lnTo>
                    <a:pt x="1" y="1544"/>
                  </a:lnTo>
                  <a:lnTo>
                    <a:pt x="20" y="1694"/>
                  </a:lnTo>
                  <a:lnTo>
                    <a:pt x="57" y="1845"/>
                  </a:lnTo>
                  <a:lnTo>
                    <a:pt x="95" y="1977"/>
                  </a:lnTo>
                  <a:lnTo>
                    <a:pt x="151" y="2108"/>
                  </a:lnTo>
                  <a:lnTo>
                    <a:pt x="227" y="2240"/>
                  </a:lnTo>
                  <a:lnTo>
                    <a:pt x="302" y="2353"/>
                  </a:lnTo>
                  <a:lnTo>
                    <a:pt x="396" y="2466"/>
                  </a:lnTo>
                  <a:lnTo>
                    <a:pt x="490" y="2560"/>
                  </a:lnTo>
                  <a:lnTo>
                    <a:pt x="603" y="2635"/>
                  </a:lnTo>
                  <a:lnTo>
                    <a:pt x="716" y="2710"/>
                  </a:lnTo>
                  <a:lnTo>
                    <a:pt x="848" y="2786"/>
                  </a:lnTo>
                  <a:lnTo>
                    <a:pt x="979" y="2842"/>
                  </a:lnTo>
                  <a:lnTo>
                    <a:pt x="1111" y="2880"/>
                  </a:lnTo>
                  <a:lnTo>
                    <a:pt x="1243" y="2899"/>
                  </a:lnTo>
                  <a:lnTo>
                    <a:pt x="1393" y="2917"/>
                  </a:lnTo>
                  <a:lnTo>
                    <a:pt x="1544" y="2917"/>
                  </a:lnTo>
                  <a:lnTo>
                    <a:pt x="1694" y="2899"/>
                  </a:lnTo>
                  <a:lnTo>
                    <a:pt x="1826" y="2861"/>
                  </a:lnTo>
                  <a:lnTo>
                    <a:pt x="1977" y="2823"/>
                  </a:lnTo>
                  <a:lnTo>
                    <a:pt x="2108" y="2767"/>
                  </a:lnTo>
                  <a:lnTo>
                    <a:pt x="2221" y="2692"/>
                  </a:lnTo>
                  <a:lnTo>
                    <a:pt x="2334" y="2616"/>
                  </a:lnTo>
                  <a:lnTo>
                    <a:pt x="2447" y="2522"/>
                  </a:lnTo>
                  <a:lnTo>
                    <a:pt x="2541" y="2409"/>
                  </a:lnTo>
                  <a:lnTo>
                    <a:pt x="2635" y="2315"/>
                  </a:lnTo>
                  <a:lnTo>
                    <a:pt x="2710" y="2184"/>
                  </a:lnTo>
                  <a:lnTo>
                    <a:pt x="2767" y="2071"/>
                  </a:lnTo>
                  <a:lnTo>
                    <a:pt x="2823" y="1939"/>
                  </a:lnTo>
                  <a:lnTo>
                    <a:pt x="2861" y="1807"/>
                  </a:lnTo>
                  <a:lnTo>
                    <a:pt x="2899" y="1657"/>
                  </a:lnTo>
                  <a:lnTo>
                    <a:pt x="2899" y="1525"/>
                  </a:lnTo>
                  <a:lnTo>
                    <a:pt x="2899" y="1375"/>
                  </a:lnTo>
                  <a:lnTo>
                    <a:pt x="2880" y="1224"/>
                  </a:lnTo>
                  <a:lnTo>
                    <a:pt x="2861" y="1073"/>
                  </a:lnTo>
                  <a:lnTo>
                    <a:pt x="2804" y="942"/>
                  </a:lnTo>
                  <a:lnTo>
                    <a:pt x="2748" y="810"/>
                  </a:lnTo>
                  <a:lnTo>
                    <a:pt x="2692" y="678"/>
                  </a:lnTo>
                  <a:lnTo>
                    <a:pt x="2597" y="565"/>
                  </a:lnTo>
                  <a:lnTo>
                    <a:pt x="2503" y="471"/>
                  </a:lnTo>
                  <a:lnTo>
                    <a:pt x="2409" y="377"/>
                  </a:lnTo>
                  <a:lnTo>
                    <a:pt x="2296" y="283"/>
                  </a:lnTo>
                  <a:lnTo>
                    <a:pt x="2184" y="208"/>
                  </a:lnTo>
                  <a:lnTo>
                    <a:pt x="2052" y="133"/>
                  </a:lnTo>
                  <a:lnTo>
                    <a:pt x="1939" y="95"/>
                  </a:lnTo>
                  <a:lnTo>
                    <a:pt x="1788" y="57"/>
                  </a:lnTo>
                  <a:lnTo>
                    <a:pt x="1657" y="20"/>
                  </a:lnTo>
                  <a:lnTo>
                    <a:pt x="15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38"/>
            <p:cNvSpPr/>
            <p:nvPr/>
          </p:nvSpPr>
          <p:spPr>
            <a:xfrm>
              <a:off x="5526825" y="506325"/>
              <a:ext cx="72450" cy="72450"/>
            </a:xfrm>
            <a:custGeom>
              <a:avLst/>
              <a:gdLst/>
              <a:ahLst/>
              <a:cxnLst/>
              <a:rect l="l" t="t" r="r" b="b"/>
              <a:pathLst>
                <a:path w="2898" h="2898" extrusionOk="0">
                  <a:moveTo>
                    <a:pt x="1355" y="0"/>
                  </a:moveTo>
                  <a:lnTo>
                    <a:pt x="1204" y="19"/>
                  </a:lnTo>
                  <a:lnTo>
                    <a:pt x="1073" y="38"/>
                  </a:lnTo>
                  <a:lnTo>
                    <a:pt x="922" y="94"/>
                  </a:lnTo>
                  <a:lnTo>
                    <a:pt x="790" y="151"/>
                  </a:lnTo>
                  <a:lnTo>
                    <a:pt x="678" y="207"/>
                  </a:lnTo>
                  <a:lnTo>
                    <a:pt x="565" y="301"/>
                  </a:lnTo>
                  <a:lnTo>
                    <a:pt x="452" y="396"/>
                  </a:lnTo>
                  <a:lnTo>
                    <a:pt x="358" y="490"/>
                  </a:lnTo>
                  <a:lnTo>
                    <a:pt x="264" y="602"/>
                  </a:lnTo>
                  <a:lnTo>
                    <a:pt x="188" y="715"/>
                  </a:lnTo>
                  <a:lnTo>
                    <a:pt x="132" y="828"/>
                  </a:lnTo>
                  <a:lnTo>
                    <a:pt x="75" y="960"/>
                  </a:lnTo>
                  <a:lnTo>
                    <a:pt x="38" y="1111"/>
                  </a:lnTo>
                  <a:lnTo>
                    <a:pt x="0" y="1242"/>
                  </a:lnTo>
                  <a:lnTo>
                    <a:pt x="0" y="1393"/>
                  </a:lnTo>
                  <a:lnTo>
                    <a:pt x="0" y="1524"/>
                  </a:lnTo>
                  <a:lnTo>
                    <a:pt x="19" y="1675"/>
                  </a:lnTo>
                  <a:lnTo>
                    <a:pt x="38" y="1826"/>
                  </a:lnTo>
                  <a:lnTo>
                    <a:pt x="94" y="1957"/>
                  </a:lnTo>
                  <a:lnTo>
                    <a:pt x="151" y="2089"/>
                  </a:lnTo>
                  <a:lnTo>
                    <a:pt x="226" y="2221"/>
                  </a:lnTo>
                  <a:lnTo>
                    <a:pt x="301" y="2334"/>
                  </a:lnTo>
                  <a:lnTo>
                    <a:pt x="395" y="2446"/>
                  </a:lnTo>
                  <a:lnTo>
                    <a:pt x="489" y="2540"/>
                  </a:lnTo>
                  <a:lnTo>
                    <a:pt x="602" y="2616"/>
                  </a:lnTo>
                  <a:lnTo>
                    <a:pt x="715" y="2691"/>
                  </a:lnTo>
                  <a:lnTo>
                    <a:pt x="847" y="2766"/>
                  </a:lnTo>
                  <a:lnTo>
                    <a:pt x="979" y="2823"/>
                  </a:lnTo>
                  <a:lnTo>
                    <a:pt x="1110" y="2860"/>
                  </a:lnTo>
                  <a:lnTo>
                    <a:pt x="1242" y="2879"/>
                  </a:lnTo>
                  <a:lnTo>
                    <a:pt x="1393" y="2898"/>
                  </a:lnTo>
                  <a:lnTo>
                    <a:pt x="1524" y="2898"/>
                  </a:lnTo>
                  <a:lnTo>
                    <a:pt x="1675" y="2879"/>
                  </a:lnTo>
                  <a:lnTo>
                    <a:pt x="1825" y="2842"/>
                  </a:lnTo>
                  <a:lnTo>
                    <a:pt x="1957" y="2804"/>
                  </a:lnTo>
                  <a:lnTo>
                    <a:pt x="2089" y="2747"/>
                  </a:lnTo>
                  <a:lnTo>
                    <a:pt x="2220" y="2672"/>
                  </a:lnTo>
                  <a:lnTo>
                    <a:pt x="2333" y="2597"/>
                  </a:lnTo>
                  <a:lnTo>
                    <a:pt x="2446" y="2503"/>
                  </a:lnTo>
                  <a:lnTo>
                    <a:pt x="2540" y="2409"/>
                  </a:lnTo>
                  <a:lnTo>
                    <a:pt x="2634" y="2296"/>
                  </a:lnTo>
                  <a:lnTo>
                    <a:pt x="2710" y="2183"/>
                  </a:lnTo>
                  <a:lnTo>
                    <a:pt x="2766" y="2051"/>
                  </a:lnTo>
                  <a:lnTo>
                    <a:pt x="2823" y="1920"/>
                  </a:lnTo>
                  <a:lnTo>
                    <a:pt x="2860" y="1788"/>
                  </a:lnTo>
                  <a:lnTo>
                    <a:pt x="2879" y="1656"/>
                  </a:lnTo>
                  <a:lnTo>
                    <a:pt x="2898" y="1506"/>
                  </a:lnTo>
                  <a:lnTo>
                    <a:pt x="2898" y="1355"/>
                  </a:lnTo>
                  <a:lnTo>
                    <a:pt x="2879" y="1205"/>
                  </a:lnTo>
                  <a:lnTo>
                    <a:pt x="2841" y="1073"/>
                  </a:lnTo>
                  <a:lnTo>
                    <a:pt x="2804" y="922"/>
                  </a:lnTo>
                  <a:lnTo>
                    <a:pt x="2747" y="791"/>
                  </a:lnTo>
                  <a:lnTo>
                    <a:pt x="2672" y="678"/>
                  </a:lnTo>
                  <a:lnTo>
                    <a:pt x="2597" y="565"/>
                  </a:lnTo>
                  <a:lnTo>
                    <a:pt x="2503" y="452"/>
                  </a:lnTo>
                  <a:lnTo>
                    <a:pt x="2409" y="358"/>
                  </a:lnTo>
                  <a:lnTo>
                    <a:pt x="2296" y="264"/>
                  </a:lnTo>
                  <a:lnTo>
                    <a:pt x="2183" y="189"/>
                  </a:lnTo>
                  <a:lnTo>
                    <a:pt x="2051" y="132"/>
                  </a:lnTo>
                  <a:lnTo>
                    <a:pt x="1919" y="76"/>
                  </a:lnTo>
                  <a:lnTo>
                    <a:pt x="1788" y="38"/>
                  </a:lnTo>
                  <a:lnTo>
                    <a:pt x="16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1" name="Google Shape;8431;p38"/>
          <p:cNvGrpSpPr/>
          <p:nvPr/>
        </p:nvGrpSpPr>
        <p:grpSpPr>
          <a:xfrm>
            <a:off x="8101950" y="182225"/>
            <a:ext cx="657650" cy="757825"/>
            <a:chOff x="1381575" y="2568425"/>
            <a:chExt cx="657650" cy="757825"/>
          </a:xfrm>
        </p:grpSpPr>
        <p:sp>
          <p:nvSpPr>
            <p:cNvPr id="8432" name="Google Shape;8432;p38"/>
            <p:cNvSpPr/>
            <p:nvPr/>
          </p:nvSpPr>
          <p:spPr>
            <a:xfrm>
              <a:off x="1381575" y="2735425"/>
              <a:ext cx="517925" cy="590825"/>
            </a:xfrm>
            <a:custGeom>
              <a:avLst/>
              <a:gdLst/>
              <a:ahLst/>
              <a:cxnLst/>
              <a:rect l="l" t="t" r="r" b="b"/>
              <a:pathLst>
                <a:path w="20717" h="23633" extrusionOk="0">
                  <a:moveTo>
                    <a:pt x="14357" y="0"/>
                  </a:moveTo>
                  <a:lnTo>
                    <a:pt x="14263" y="19"/>
                  </a:lnTo>
                  <a:lnTo>
                    <a:pt x="14207" y="76"/>
                  </a:lnTo>
                  <a:lnTo>
                    <a:pt x="13529" y="1054"/>
                  </a:lnTo>
                  <a:lnTo>
                    <a:pt x="13473" y="1148"/>
                  </a:lnTo>
                  <a:lnTo>
                    <a:pt x="13435" y="1223"/>
                  </a:lnTo>
                  <a:lnTo>
                    <a:pt x="13416" y="1317"/>
                  </a:lnTo>
                  <a:lnTo>
                    <a:pt x="13416" y="1412"/>
                  </a:lnTo>
                  <a:lnTo>
                    <a:pt x="13416" y="1506"/>
                  </a:lnTo>
                  <a:lnTo>
                    <a:pt x="13435" y="1600"/>
                  </a:lnTo>
                  <a:lnTo>
                    <a:pt x="13473" y="1694"/>
                  </a:lnTo>
                  <a:lnTo>
                    <a:pt x="13529" y="1769"/>
                  </a:lnTo>
                  <a:lnTo>
                    <a:pt x="13812" y="2145"/>
                  </a:lnTo>
                  <a:lnTo>
                    <a:pt x="14000" y="2390"/>
                  </a:lnTo>
                  <a:lnTo>
                    <a:pt x="14226" y="2635"/>
                  </a:lnTo>
                  <a:lnTo>
                    <a:pt x="11761" y="6228"/>
                  </a:lnTo>
                  <a:lnTo>
                    <a:pt x="11403" y="6115"/>
                  </a:lnTo>
                  <a:lnTo>
                    <a:pt x="11065" y="6021"/>
                  </a:lnTo>
                  <a:lnTo>
                    <a:pt x="10707" y="5946"/>
                  </a:lnTo>
                  <a:lnTo>
                    <a:pt x="10350" y="5890"/>
                  </a:lnTo>
                  <a:lnTo>
                    <a:pt x="9992" y="5833"/>
                  </a:lnTo>
                  <a:lnTo>
                    <a:pt x="9653" y="5796"/>
                  </a:lnTo>
                  <a:lnTo>
                    <a:pt x="9296" y="5777"/>
                  </a:lnTo>
                  <a:lnTo>
                    <a:pt x="8581" y="5777"/>
                  </a:lnTo>
                  <a:lnTo>
                    <a:pt x="8223" y="5814"/>
                  </a:lnTo>
                  <a:lnTo>
                    <a:pt x="7866" y="5833"/>
                  </a:lnTo>
                  <a:lnTo>
                    <a:pt x="7527" y="5890"/>
                  </a:lnTo>
                  <a:lnTo>
                    <a:pt x="7170" y="5946"/>
                  </a:lnTo>
                  <a:lnTo>
                    <a:pt x="6831" y="6021"/>
                  </a:lnTo>
                  <a:lnTo>
                    <a:pt x="6492" y="6115"/>
                  </a:lnTo>
                  <a:lnTo>
                    <a:pt x="6154" y="6228"/>
                  </a:lnTo>
                  <a:lnTo>
                    <a:pt x="5815" y="6341"/>
                  </a:lnTo>
                  <a:lnTo>
                    <a:pt x="5476" y="6473"/>
                  </a:lnTo>
                  <a:lnTo>
                    <a:pt x="5156" y="6623"/>
                  </a:lnTo>
                  <a:lnTo>
                    <a:pt x="4837" y="6774"/>
                  </a:lnTo>
                  <a:lnTo>
                    <a:pt x="4517" y="6943"/>
                  </a:lnTo>
                  <a:lnTo>
                    <a:pt x="4216" y="7131"/>
                  </a:lnTo>
                  <a:lnTo>
                    <a:pt x="3915" y="7320"/>
                  </a:lnTo>
                  <a:lnTo>
                    <a:pt x="3614" y="7527"/>
                  </a:lnTo>
                  <a:lnTo>
                    <a:pt x="3331" y="7752"/>
                  </a:lnTo>
                  <a:lnTo>
                    <a:pt x="3049" y="7978"/>
                  </a:lnTo>
                  <a:lnTo>
                    <a:pt x="2786" y="8242"/>
                  </a:lnTo>
                  <a:lnTo>
                    <a:pt x="2522" y="8486"/>
                  </a:lnTo>
                  <a:lnTo>
                    <a:pt x="2278" y="8768"/>
                  </a:lnTo>
                  <a:lnTo>
                    <a:pt x="2033" y="9051"/>
                  </a:lnTo>
                  <a:lnTo>
                    <a:pt x="1788" y="9352"/>
                  </a:lnTo>
                  <a:lnTo>
                    <a:pt x="1581" y="9653"/>
                  </a:lnTo>
                  <a:lnTo>
                    <a:pt x="1318" y="10048"/>
                  </a:lnTo>
                  <a:lnTo>
                    <a:pt x="1092" y="10443"/>
                  </a:lnTo>
                  <a:lnTo>
                    <a:pt x="885" y="10838"/>
                  </a:lnTo>
                  <a:lnTo>
                    <a:pt x="697" y="11233"/>
                  </a:lnTo>
                  <a:lnTo>
                    <a:pt x="547" y="11647"/>
                  </a:lnTo>
                  <a:lnTo>
                    <a:pt x="396" y="12080"/>
                  </a:lnTo>
                  <a:lnTo>
                    <a:pt x="283" y="12494"/>
                  </a:lnTo>
                  <a:lnTo>
                    <a:pt x="189" y="12927"/>
                  </a:lnTo>
                  <a:lnTo>
                    <a:pt x="114" y="13341"/>
                  </a:lnTo>
                  <a:lnTo>
                    <a:pt x="57" y="13773"/>
                  </a:lnTo>
                  <a:lnTo>
                    <a:pt x="20" y="14206"/>
                  </a:lnTo>
                  <a:lnTo>
                    <a:pt x="1" y="14639"/>
                  </a:lnTo>
                  <a:lnTo>
                    <a:pt x="20" y="15072"/>
                  </a:lnTo>
                  <a:lnTo>
                    <a:pt x="39" y="15486"/>
                  </a:lnTo>
                  <a:lnTo>
                    <a:pt x="95" y="15918"/>
                  </a:lnTo>
                  <a:lnTo>
                    <a:pt x="151" y="16332"/>
                  </a:lnTo>
                  <a:lnTo>
                    <a:pt x="246" y="16765"/>
                  </a:lnTo>
                  <a:lnTo>
                    <a:pt x="358" y="17179"/>
                  </a:lnTo>
                  <a:lnTo>
                    <a:pt x="490" y="17574"/>
                  </a:lnTo>
                  <a:lnTo>
                    <a:pt x="641" y="17988"/>
                  </a:lnTo>
                  <a:lnTo>
                    <a:pt x="810" y="18383"/>
                  </a:lnTo>
                  <a:lnTo>
                    <a:pt x="979" y="18778"/>
                  </a:lnTo>
                  <a:lnTo>
                    <a:pt x="1186" y="19155"/>
                  </a:lnTo>
                  <a:lnTo>
                    <a:pt x="1412" y="19531"/>
                  </a:lnTo>
                  <a:lnTo>
                    <a:pt x="1657" y="19888"/>
                  </a:lnTo>
                  <a:lnTo>
                    <a:pt x="1920" y="20227"/>
                  </a:lnTo>
                  <a:lnTo>
                    <a:pt x="2202" y="20566"/>
                  </a:lnTo>
                  <a:lnTo>
                    <a:pt x="2503" y="20905"/>
                  </a:lnTo>
                  <a:lnTo>
                    <a:pt x="2823" y="21206"/>
                  </a:lnTo>
                  <a:lnTo>
                    <a:pt x="3162" y="21507"/>
                  </a:lnTo>
                  <a:lnTo>
                    <a:pt x="3519" y="21789"/>
                  </a:lnTo>
                  <a:lnTo>
                    <a:pt x="3896" y="22071"/>
                  </a:lnTo>
                  <a:lnTo>
                    <a:pt x="4272" y="22316"/>
                  </a:lnTo>
                  <a:lnTo>
                    <a:pt x="4667" y="22542"/>
                  </a:lnTo>
                  <a:lnTo>
                    <a:pt x="5062" y="22748"/>
                  </a:lnTo>
                  <a:lnTo>
                    <a:pt x="5476" y="22937"/>
                  </a:lnTo>
                  <a:lnTo>
                    <a:pt x="5890" y="23106"/>
                  </a:lnTo>
                  <a:lnTo>
                    <a:pt x="6304" y="23238"/>
                  </a:lnTo>
                  <a:lnTo>
                    <a:pt x="6718" y="23351"/>
                  </a:lnTo>
                  <a:lnTo>
                    <a:pt x="7151" y="23445"/>
                  </a:lnTo>
                  <a:lnTo>
                    <a:pt x="7584" y="23539"/>
                  </a:lnTo>
                  <a:lnTo>
                    <a:pt x="7998" y="23576"/>
                  </a:lnTo>
                  <a:lnTo>
                    <a:pt x="8430" y="23614"/>
                  </a:lnTo>
                  <a:lnTo>
                    <a:pt x="8863" y="23633"/>
                  </a:lnTo>
                  <a:lnTo>
                    <a:pt x="9296" y="23633"/>
                  </a:lnTo>
                  <a:lnTo>
                    <a:pt x="9729" y="23595"/>
                  </a:lnTo>
                  <a:lnTo>
                    <a:pt x="10143" y="23558"/>
                  </a:lnTo>
                  <a:lnTo>
                    <a:pt x="10575" y="23482"/>
                  </a:lnTo>
                  <a:lnTo>
                    <a:pt x="10989" y="23388"/>
                  </a:lnTo>
                  <a:lnTo>
                    <a:pt x="11403" y="23275"/>
                  </a:lnTo>
                  <a:lnTo>
                    <a:pt x="11817" y="23162"/>
                  </a:lnTo>
                  <a:lnTo>
                    <a:pt x="12212" y="23012"/>
                  </a:lnTo>
                  <a:lnTo>
                    <a:pt x="12607" y="22843"/>
                  </a:lnTo>
                  <a:lnTo>
                    <a:pt x="13003" y="22654"/>
                  </a:lnTo>
                  <a:lnTo>
                    <a:pt x="13379" y="22447"/>
                  </a:lnTo>
                  <a:lnTo>
                    <a:pt x="13755" y="22222"/>
                  </a:lnTo>
                  <a:lnTo>
                    <a:pt x="14113" y="21977"/>
                  </a:lnTo>
                  <a:lnTo>
                    <a:pt x="14470" y="21714"/>
                  </a:lnTo>
                  <a:lnTo>
                    <a:pt x="14809" y="21431"/>
                  </a:lnTo>
                  <a:lnTo>
                    <a:pt x="15129" y="21130"/>
                  </a:lnTo>
                  <a:lnTo>
                    <a:pt x="15449" y="20810"/>
                  </a:lnTo>
                  <a:lnTo>
                    <a:pt x="15750" y="20472"/>
                  </a:lnTo>
                  <a:lnTo>
                    <a:pt x="16032" y="20133"/>
                  </a:lnTo>
                  <a:lnTo>
                    <a:pt x="16295" y="19757"/>
                  </a:lnTo>
                  <a:lnTo>
                    <a:pt x="16502" y="19437"/>
                  </a:lnTo>
                  <a:lnTo>
                    <a:pt x="16709" y="19117"/>
                  </a:lnTo>
                  <a:lnTo>
                    <a:pt x="16879" y="18778"/>
                  </a:lnTo>
                  <a:lnTo>
                    <a:pt x="17048" y="18459"/>
                  </a:lnTo>
                  <a:lnTo>
                    <a:pt x="17198" y="18120"/>
                  </a:lnTo>
                  <a:lnTo>
                    <a:pt x="17330" y="17781"/>
                  </a:lnTo>
                  <a:lnTo>
                    <a:pt x="17443" y="17424"/>
                  </a:lnTo>
                  <a:lnTo>
                    <a:pt x="17537" y="17085"/>
                  </a:lnTo>
                  <a:lnTo>
                    <a:pt x="17631" y="16727"/>
                  </a:lnTo>
                  <a:lnTo>
                    <a:pt x="17706" y="16370"/>
                  </a:lnTo>
                  <a:lnTo>
                    <a:pt x="17763" y="16031"/>
                  </a:lnTo>
                  <a:lnTo>
                    <a:pt x="17819" y="15674"/>
                  </a:lnTo>
                  <a:lnTo>
                    <a:pt x="17838" y="15316"/>
                  </a:lnTo>
                  <a:lnTo>
                    <a:pt x="17857" y="14959"/>
                  </a:lnTo>
                  <a:lnTo>
                    <a:pt x="17857" y="14601"/>
                  </a:lnTo>
                  <a:lnTo>
                    <a:pt x="17857" y="14244"/>
                  </a:lnTo>
                  <a:lnTo>
                    <a:pt x="17819" y="13905"/>
                  </a:lnTo>
                  <a:lnTo>
                    <a:pt x="17782" y="13548"/>
                  </a:lnTo>
                  <a:lnTo>
                    <a:pt x="17744" y="13190"/>
                  </a:lnTo>
                  <a:lnTo>
                    <a:pt x="17669" y="12851"/>
                  </a:lnTo>
                  <a:lnTo>
                    <a:pt x="17594" y="12513"/>
                  </a:lnTo>
                  <a:lnTo>
                    <a:pt x="17499" y="12155"/>
                  </a:lnTo>
                  <a:lnTo>
                    <a:pt x="17387" y="11817"/>
                  </a:lnTo>
                  <a:lnTo>
                    <a:pt x="17274" y="11497"/>
                  </a:lnTo>
                  <a:lnTo>
                    <a:pt x="17142" y="11158"/>
                  </a:lnTo>
                  <a:lnTo>
                    <a:pt x="16991" y="10838"/>
                  </a:lnTo>
                  <a:lnTo>
                    <a:pt x="16822" y="10518"/>
                  </a:lnTo>
                  <a:lnTo>
                    <a:pt x="16653" y="10198"/>
                  </a:lnTo>
                  <a:lnTo>
                    <a:pt x="16465" y="9897"/>
                  </a:lnTo>
                  <a:lnTo>
                    <a:pt x="16258" y="9596"/>
                  </a:lnTo>
                  <a:lnTo>
                    <a:pt x="16051" y="9314"/>
                  </a:lnTo>
                  <a:lnTo>
                    <a:pt x="15825" y="9032"/>
                  </a:lnTo>
                  <a:lnTo>
                    <a:pt x="18271" y="5457"/>
                  </a:lnTo>
                  <a:lnTo>
                    <a:pt x="18835" y="5683"/>
                  </a:lnTo>
                  <a:lnTo>
                    <a:pt x="19249" y="5833"/>
                  </a:lnTo>
                  <a:lnTo>
                    <a:pt x="19362" y="5852"/>
                  </a:lnTo>
                  <a:lnTo>
                    <a:pt x="19550" y="5852"/>
                  </a:lnTo>
                  <a:lnTo>
                    <a:pt x="19644" y="5814"/>
                  </a:lnTo>
                  <a:lnTo>
                    <a:pt x="19739" y="5777"/>
                  </a:lnTo>
                  <a:lnTo>
                    <a:pt x="19833" y="5720"/>
                  </a:lnTo>
                  <a:lnTo>
                    <a:pt x="19908" y="5664"/>
                  </a:lnTo>
                  <a:lnTo>
                    <a:pt x="19964" y="5589"/>
                  </a:lnTo>
                  <a:lnTo>
                    <a:pt x="20698" y="4516"/>
                  </a:lnTo>
                  <a:lnTo>
                    <a:pt x="20717" y="4441"/>
                  </a:lnTo>
                  <a:lnTo>
                    <a:pt x="20717" y="4347"/>
                  </a:lnTo>
                  <a:lnTo>
                    <a:pt x="20661" y="4234"/>
                  </a:lnTo>
                  <a:lnTo>
                    <a:pt x="20604" y="4102"/>
                  </a:lnTo>
                  <a:lnTo>
                    <a:pt x="20491" y="3970"/>
                  </a:lnTo>
                  <a:lnTo>
                    <a:pt x="20378" y="3801"/>
                  </a:lnTo>
                  <a:lnTo>
                    <a:pt x="20040" y="3444"/>
                  </a:lnTo>
                  <a:lnTo>
                    <a:pt x="19607" y="3030"/>
                  </a:lnTo>
                  <a:lnTo>
                    <a:pt x="19099" y="2597"/>
                  </a:lnTo>
                  <a:lnTo>
                    <a:pt x="18516" y="2145"/>
                  </a:lnTo>
                  <a:lnTo>
                    <a:pt x="17857" y="1694"/>
                  </a:lnTo>
                  <a:lnTo>
                    <a:pt x="17198" y="1261"/>
                  </a:lnTo>
                  <a:lnTo>
                    <a:pt x="16559" y="866"/>
                  </a:lnTo>
                  <a:lnTo>
                    <a:pt x="15975" y="546"/>
                  </a:lnTo>
                  <a:lnTo>
                    <a:pt x="15449" y="301"/>
                  </a:lnTo>
                  <a:lnTo>
                    <a:pt x="14997" y="113"/>
                  </a:lnTo>
                  <a:lnTo>
                    <a:pt x="14790" y="57"/>
                  </a:lnTo>
                  <a:lnTo>
                    <a:pt x="14621" y="19"/>
                  </a:lnTo>
                  <a:lnTo>
                    <a:pt x="1447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38"/>
            <p:cNvSpPr/>
            <p:nvPr/>
          </p:nvSpPr>
          <p:spPr>
            <a:xfrm>
              <a:off x="1381575" y="2735425"/>
              <a:ext cx="517925" cy="590825"/>
            </a:xfrm>
            <a:custGeom>
              <a:avLst/>
              <a:gdLst/>
              <a:ahLst/>
              <a:cxnLst/>
              <a:rect l="l" t="t" r="r" b="b"/>
              <a:pathLst>
                <a:path w="20717" h="23633" fill="none" extrusionOk="0">
                  <a:moveTo>
                    <a:pt x="16295" y="19757"/>
                  </a:moveTo>
                  <a:lnTo>
                    <a:pt x="16295" y="19757"/>
                  </a:lnTo>
                  <a:lnTo>
                    <a:pt x="16032" y="20133"/>
                  </a:lnTo>
                  <a:lnTo>
                    <a:pt x="15750" y="20472"/>
                  </a:lnTo>
                  <a:lnTo>
                    <a:pt x="15449" y="20810"/>
                  </a:lnTo>
                  <a:lnTo>
                    <a:pt x="15129" y="21130"/>
                  </a:lnTo>
                  <a:lnTo>
                    <a:pt x="14809" y="21431"/>
                  </a:lnTo>
                  <a:lnTo>
                    <a:pt x="14470" y="21714"/>
                  </a:lnTo>
                  <a:lnTo>
                    <a:pt x="14113" y="21977"/>
                  </a:lnTo>
                  <a:lnTo>
                    <a:pt x="13755" y="22222"/>
                  </a:lnTo>
                  <a:lnTo>
                    <a:pt x="13379" y="22447"/>
                  </a:lnTo>
                  <a:lnTo>
                    <a:pt x="13003" y="22654"/>
                  </a:lnTo>
                  <a:lnTo>
                    <a:pt x="12607" y="22843"/>
                  </a:lnTo>
                  <a:lnTo>
                    <a:pt x="12212" y="23012"/>
                  </a:lnTo>
                  <a:lnTo>
                    <a:pt x="11817" y="23162"/>
                  </a:lnTo>
                  <a:lnTo>
                    <a:pt x="11403" y="23275"/>
                  </a:lnTo>
                  <a:lnTo>
                    <a:pt x="10989" y="23388"/>
                  </a:lnTo>
                  <a:lnTo>
                    <a:pt x="10575" y="23482"/>
                  </a:lnTo>
                  <a:lnTo>
                    <a:pt x="10143" y="23558"/>
                  </a:lnTo>
                  <a:lnTo>
                    <a:pt x="9729" y="23595"/>
                  </a:lnTo>
                  <a:lnTo>
                    <a:pt x="9296" y="23633"/>
                  </a:lnTo>
                  <a:lnTo>
                    <a:pt x="8863" y="23633"/>
                  </a:lnTo>
                  <a:lnTo>
                    <a:pt x="8430" y="23614"/>
                  </a:lnTo>
                  <a:lnTo>
                    <a:pt x="7998" y="23576"/>
                  </a:lnTo>
                  <a:lnTo>
                    <a:pt x="7584" y="23539"/>
                  </a:lnTo>
                  <a:lnTo>
                    <a:pt x="7151" y="23445"/>
                  </a:lnTo>
                  <a:lnTo>
                    <a:pt x="6718" y="23351"/>
                  </a:lnTo>
                  <a:lnTo>
                    <a:pt x="6304" y="23238"/>
                  </a:lnTo>
                  <a:lnTo>
                    <a:pt x="5890" y="23106"/>
                  </a:lnTo>
                  <a:lnTo>
                    <a:pt x="5476" y="22937"/>
                  </a:lnTo>
                  <a:lnTo>
                    <a:pt x="5062" y="22748"/>
                  </a:lnTo>
                  <a:lnTo>
                    <a:pt x="4667" y="22542"/>
                  </a:lnTo>
                  <a:lnTo>
                    <a:pt x="4272" y="22316"/>
                  </a:lnTo>
                  <a:lnTo>
                    <a:pt x="3896" y="22071"/>
                  </a:lnTo>
                  <a:lnTo>
                    <a:pt x="3896" y="22071"/>
                  </a:lnTo>
                  <a:lnTo>
                    <a:pt x="3519" y="21789"/>
                  </a:lnTo>
                  <a:lnTo>
                    <a:pt x="3162" y="21507"/>
                  </a:lnTo>
                  <a:lnTo>
                    <a:pt x="2823" y="21206"/>
                  </a:lnTo>
                  <a:lnTo>
                    <a:pt x="2503" y="20905"/>
                  </a:lnTo>
                  <a:lnTo>
                    <a:pt x="2202" y="20566"/>
                  </a:lnTo>
                  <a:lnTo>
                    <a:pt x="1920" y="20227"/>
                  </a:lnTo>
                  <a:lnTo>
                    <a:pt x="1657" y="19888"/>
                  </a:lnTo>
                  <a:lnTo>
                    <a:pt x="1412" y="19531"/>
                  </a:lnTo>
                  <a:lnTo>
                    <a:pt x="1186" y="19155"/>
                  </a:lnTo>
                  <a:lnTo>
                    <a:pt x="979" y="18778"/>
                  </a:lnTo>
                  <a:lnTo>
                    <a:pt x="810" y="18383"/>
                  </a:lnTo>
                  <a:lnTo>
                    <a:pt x="641" y="17988"/>
                  </a:lnTo>
                  <a:lnTo>
                    <a:pt x="490" y="17574"/>
                  </a:lnTo>
                  <a:lnTo>
                    <a:pt x="358" y="17179"/>
                  </a:lnTo>
                  <a:lnTo>
                    <a:pt x="246" y="16765"/>
                  </a:lnTo>
                  <a:lnTo>
                    <a:pt x="151" y="16332"/>
                  </a:lnTo>
                  <a:lnTo>
                    <a:pt x="95" y="15918"/>
                  </a:lnTo>
                  <a:lnTo>
                    <a:pt x="39" y="15486"/>
                  </a:lnTo>
                  <a:lnTo>
                    <a:pt x="20" y="15072"/>
                  </a:lnTo>
                  <a:lnTo>
                    <a:pt x="1" y="14639"/>
                  </a:lnTo>
                  <a:lnTo>
                    <a:pt x="20" y="14206"/>
                  </a:lnTo>
                  <a:lnTo>
                    <a:pt x="57" y="13773"/>
                  </a:lnTo>
                  <a:lnTo>
                    <a:pt x="114" y="13341"/>
                  </a:lnTo>
                  <a:lnTo>
                    <a:pt x="189" y="12927"/>
                  </a:lnTo>
                  <a:lnTo>
                    <a:pt x="283" y="12494"/>
                  </a:lnTo>
                  <a:lnTo>
                    <a:pt x="396" y="12080"/>
                  </a:lnTo>
                  <a:lnTo>
                    <a:pt x="547" y="11647"/>
                  </a:lnTo>
                  <a:lnTo>
                    <a:pt x="697" y="11233"/>
                  </a:lnTo>
                  <a:lnTo>
                    <a:pt x="885" y="10838"/>
                  </a:lnTo>
                  <a:lnTo>
                    <a:pt x="1092" y="10443"/>
                  </a:lnTo>
                  <a:lnTo>
                    <a:pt x="1318" y="10048"/>
                  </a:lnTo>
                  <a:lnTo>
                    <a:pt x="1581" y="9653"/>
                  </a:lnTo>
                  <a:lnTo>
                    <a:pt x="1581" y="9653"/>
                  </a:lnTo>
                  <a:lnTo>
                    <a:pt x="1788" y="9352"/>
                  </a:lnTo>
                  <a:lnTo>
                    <a:pt x="2033" y="9051"/>
                  </a:lnTo>
                  <a:lnTo>
                    <a:pt x="2278" y="8768"/>
                  </a:lnTo>
                  <a:lnTo>
                    <a:pt x="2522" y="8486"/>
                  </a:lnTo>
                  <a:lnTo>
                    <a:pt x="2786" y="8242"/>
                  </a:lnTo>
                  <a:lnTo>
                    <a:pt x="3049" y="7978"/>
                  </a:lnTo>
                  <a:lnTo>
                    <a:pt x="3331" y="7752"/>
                  </a:lnTo>
                  <a:lnTo>
                    <a:pt x="3614" y="7527"/>
                  </a:lnTo>
                  <a:lnTo>
                    <a:pt x="3915" y="7320"/>
                  </a:lnTo>
                  <a:lnTo>
                    <a:pt x="4216" y="7131"/>
                  </a:lnTo>
                  <a:lnTo>
                    <a:pt x="4517" y="6943"/>
                  </a:lnTo>
                  <a:lnTo>
                    <a:pt x="4837" y="6774"/>
                  </a:lnTo>
                  <a:lnTo>
                    <a:pt x="5156" y="6623"/>
                  </a:lnTo>
                  <a:lnTo>
                    <a:pt x="5476" y="6473"/>
                  </a:lnTo>
                  <a:lnTo>
                    <a:pt x="5815" y="6341"/>
                  </a:lnTo>
                  <a:lnTo>
                    <a:pt x="6154" y="6228"/>
                  </a:lnTo>
                  <a:lnTo>
                    <a:pt x="6492" y="6115"/>
                  </a:lnTo>
                  <a:lnTo>
                    <a:pt x="6831" y="6021"/>
                  </a:lnTo>
                  <a:lnTo>
                    <a:pt x="7170" y="5946"/>
                  </a:lnTo>
                  <a:lnTo>
                    <a:pt x="7527" y="5890"/>
                  </a:lnTo>
                  <a:lnTo>
                    <a:pt x="7866" y="5833"/>
                  </a:lnTo>
                  <a:lnTo>
                    <a:pt x="8223" y="5814"/>
                  </a:lnTo>
                  <a:lnTo>
                    <a:pt x="8581" y="5777"/>
                  </a:lnTo>
                  <a:lnTo>
                    <a:pt x="8938" y="5777"/>
                  </a:lnTo>
                  <a:lnTo>
                    <a:pt x="9296" y="5777"/>
                  </a:lnTo>
                  <a:lnTo>
                    <a:pt x="9653" y="5796"/>
                  </a:lnTo>
                  <a:lnTo>
                    <a:pt x="9992" y="5833"/>
                  </a:lnTo>
                  <a:lnTo>
                    <a:pt x="10350" y="5890"/>
                  </a:lnTo>
                  <a:lnTo>
                    <a:pt x="10707" y="5946"/>
                  </a:lnTo>
                  <a:lnTo>
                    <a:pt x="11065" y="6021"/>
                  </a:lnTo>
                  <a:lnTo>
                    <a:pt x="11403" y="6115"/>
                  </a:lnTo>
                  <a:lnTo>
                    <a:pt x="11761" y="6228"/>
                  </a:lnTo>
                  <a:lnTo>
                    <a:pt x="14226" y="2635"/>
                  </a:lnTo>
                  <a:lnTo>
                    <a:pt x="14226" y="2635"/>
                  </a:lnTo>
                  <a:lnTo>
                    <a:pt x="14000" y="2390"/>
                  </a:lnTo>
                  <a:lnTo>
                    <a:pt x="13812" y="2145"/>
                  </a:lnTo>
                  <a:lnTo>
                    <a:pt x="13529" y="1769"/>
                  </a:lnTo>
                  <a:lnTo>
                    <a:pt x="13529" y="1769"/>
                  </a:lnTo>
                  <a:lnTo>
                    <a:pt x="13473" y="1694"/>
                  </a:lnTo>
                  <a:lnTo>
                    <a:pt x="13435" y="1600"/>
                  </a:lnTo>
                  <a:lnTo>
                    <a:pt x="13416" y="1506"/>
                  </a:lnTo>
                  <a:lnTo>
                    <a:pt x="13416" y="1412"/>
                  </a:lnTo>
                  <a:lnTo>
                    <a:pt x="13416" y="1317"/>
                  </a:lnTo>
                  <a:lnTo>
                    <a:pt x="13435" y="1223"/>
                  </a:lnTo>
                  <a:lnTo>
                    <a:pt x="13473" y="1148"/>
                  </a:lnTo>
                  <a:lnTo>
                    <a:pt x="13529" y="1054"/>
                  </a:lnTo>
                  <a:lnTo>
                    <a:pt x="14207" y="76"/>
                  </a:lnTo>
                  <a:lnTo>
                    <a:pt x="14207" y="76"/>
                  </a:lnTo>
                  <a:lnTo>
                    <a:pt x="14263" y="19"/>
                  </a:lnTo>
                  <a:lnTo>
                    <a:pt x="14357" y="0"/>
                  </a:lnTo>
                  <a:lnTo>
                    <a:pt x="14470" y="0"/>
                  </a:lnTo>
                  <a:lnTo>
                    <a:pt x="14621" y="19"/>
                  </a:lnTo>
                  <a:lnTo>
                    <a:pt x="14790" y="57"/>
                  </a:lnTo>
                  <a:lnTo>
                    <a:pt x="14997" y="113"/>
                  </a:lnTo>
                  <a:lnTo>
                    <a:pt x="15449" y="301"/>
                  </a:lnTo>
                  <a:lnTo>
                    <a:pt x="15975" y="546"/>
                  </a:lnTo>
                  <a:lnTo>
                    <a:pt x="16559" y="866"/>
                  </a:lnTo>
                  <a:lnTo>
                    <a:pt x="17198" y="1261"/>
                  </a:lnTo>
                  <a:lnTo>
                    <a:pt x="17857" y="1694"/>
                  </a:lnTo>
                  <a:lnTo>
                    <a:pt x="17857" y="1694"/>
                  </a:lnTo>
                  <a:lnTo>
                    <a:pt x="18516" y="2145"/>
                  </a:lnTo>
                  <a:lnTo>
                    <a:pt x="19099" y="2597"/>
                  </a:lnTo>
                  <a:lnTo>
                    <a:pt x="19607" y="3030"/>
                  </a:lnTo>
                  <a:lnTo>
                    <a:pt x="20040" y="3444"/>
                  </a:lnTo>
                  <a:lnTo>
                    <a:pt x="20378" y="3801"/>
                  </a:lnTo>
                  <a:lnTo>
                    <a:pt x="20491" y="3970"/>
                  </a:lnTo>
                  <a:lnTo>
                    <a:pt x="20604" y="4102"/>
                  </a:lnTo>
                  <a:lnTo>
                    <a:pt x="20661" y="4234"/>
                  </a:lnTo>
                  <a:lnTo>
                    <a:pt x="20717" y="4347"/>
                  </a:lnTo>
                  <a:lnTo>
                    <a:pt x="20717" y="4441"/>
                  </a:lnTo>
                  <a:lnTo>
                    <a:pt x="20698" y="4516"/>
                  </a:lnTo>
                  <a:lnTo>
                    <a:pt x="19964" y="5589"/>
                  </a:lnTo>
                  <a:lnTo>
                    <a:pt x="19964" y="5589"/>
                  </a:lnTo>
                  <a:lnTo>
                    <a:pt x="19908" y="5664"/>
                  </a:lnTo>
                  <a:lnTo>
                    <a:pt x="19833" y="5720"/>
                  </a:lnTo>
                  <a:lnTo>
                    <a:pt x="19739" y="5777"/>
                  </a:lnTo>
                  <a:lnTo>
                    <a:pt x="19644" y="5814"/>
                  </a:lnTo>
                  <a:lnTo>
                    <a:pt x="19550" y="5852"/>
                  </a:lnTo>
                  <a:lnTo>
                    <a:pt x="19456" y="5852"/>
                  </a:lnTo>
                  <a:lnTo>
                    <a:pt x="19362" y="5852"/>
                  </a:lnTo>
                  <a:lnTo>
                    <a:pt x="19249" y="5833"/>
                  </a:lnTo>
                  <a:lnTo>
                    <a:pt x="19249" y="5833"/>
                  </a:lnTo>
                  <a:lnTo>
                    <a:pt x="18835" y="5683"/>
                  </a:lnTo>
                  <a:lnTo>
                    <a:pt x="18271" y="5457"/>
                  </a:lnTo>
                  <a:lnTo>
                    <a:pt x="15825" y="9032"/>
                  </a:lnTo>
                  <a:lnTo>
                    <a:pt x="15825" y="9032"/>
                  </a:lnTo>
                  <a:lnTo>
                    <a:pt x="16051" y="9314"/>
                  </a:lnTo>
                  <a:lnTo>
                    <a:pt x="16258" y="9596"/>
                  </a:lnTo>
                  <a:lnTo>
                    <a:pt x="16465" y="9897"/>
                  </a:lnTo>
                  <a:lnTo>
                    <a:pt x="16653" y="10198"/>
                  </a:lnTo>
                  <a:lnTo>
                    <a:pt x="16822" y="10518"/>
                  </a:lnTo>
                  <a:lnTo>
                    <a:pt x="16991" y="10838"/>
                  </a:lnTo>
                  <a:lnTo>
                    <a:pt x="17142" y="11158"/>
                  </a:lnTo>
                  <a:lnTo>
                    <a:pt x="17274" y="11497"/>
                  </a:lnTo>
                  <a:lnTo>
                    <a:pt x="17387" y="11817"/>
                  </a:lnTo>
                  <a:lnTo>
                    <a:pt x="17499" y="12155"/>
                  </a:lnTo>
                  <a:lnTo>
                    <a:pt x="17594" y="12513"/>
                  </a:lnTo>
                  <a:lnTo>
                    <a:pt x="17669" y="12851"/>
                  </a:lnTo>
                  <a:lnTo>
                    <a:pt x="17744" y="13190"/>
                  </a:lnTo>
                  <a:lnTo>
                    <a:pt x="17782" y="13548"/>
                  </a:lnTo>
                  <a:lnTo>
                    <a:pt x="17819" y="13905"/>
                  </a:lnTo>
                  <a:lnTo>
                    <a:pt x="17857" y="14244"/>
                  </a:lnTo>
                  <a:lnTo>
                    <a:pt x="17857" y="14601"/>
                  </a:lnTo>
                  <a:lnTo>
                    <a:pt x="17857" y="14959"/>
                  </a:lnTo>
                  <a:lnTo>
                    <a:pt x="17838" y="15316"/>
                  </a:lnTo>
                  <a:lnTo>
                    <a:pt x="17819" y="15674"/>
                  </a:lnTo>
                  <a:lnTo>
                    <a:pt x="17763" y="16031"/>
                  </a:lnTo>
                  <a:lnTo>
                    <a:pt x="17706" y="16370"/>
                  </a:lnTo>
                  <a:lnTo>
                    <a:pt x="17631" y="16727"/>
                  </a:lnTo>
                  <a:lnTo>
                    <a:pt x="17537" y="17085"/>
                  </a:lnTo>
                  <a:lnTo>
                    <a:pt x="17443" y="17424"/>
                  </a:lnTo>
                  <a:lnTo>
                    <a:pt x="17330" y="17781"/>
                  </a:lnTo>
                  <a:lnTo>
                    <a:pt x="17198" y="18120"/>
                  </a:lnTo>
                  <a:lnTo>
                    <a:pt x="17048" y="18459"/>
                  </a:lnTo>
                  <a:lnTo>
                    <a:pt x="16879" y="18778"/>
                  </a:lnTo>
                  <a:lnTo>
                    <a:pt x="16709" y="19117"/>
                  </a:lnTo>
                  <a:lnTo>
                    <a:pt x="16502" y="19437"/>
                  </a:lnTo>
                  <a:lnTo>
                    <a:pt x="16295" y="19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38"/>
            <p:cNvSpPr/>
            <p:nvPr/>
          </p:nvSpPr>
          <p:spPr>
            <a:xfrm>
              <a:off x="1784700" y="2583950"/>
              <a:ext cx="114800" cy="114800"/>
            </a:xfrm>
            <a:custGeom>
              <a:avLst/>
              <a:gdLst/>
              <a:ahLst/>
              <a:cxnLst/>
              <a:rect l="l" t="t" r="r" b="b"/>
              <a:pathLst>
                <a:path w="4592" h="4592" extrusionOk="0">
                  <a:moveTo>
                    <a:pt x="2296" y="1"/>
                  </a:moveTo>
                  <a:lnTo>
                    <a:pt x="2052" y="20"/>
                  </a:lnTo>
                  <a:lnTo>
                    <a:pt x="1826" y="57"/>
                  </a:lnTo>
                  <a:lnTo>
                    <a:pt x="1581" y="114"/>
                  </a:lnTo>
                  <a:lnTo>
                    <a:pt x="1356" y="208"/>
                  </a:lnTo>
                  <a:lnTo>
                    <a:pt x="1149" y="302"/>
                  </a:lnTo>
                  <a:lnTo>
                    <a:pt x="942" y="433"/>
                  </a:lnTo>
                  <a:lnTo>
                    <a:pt x="754" y="603"/>
                  </a:lnTo>
                  <a:lnTo>
                    <a:pt x="565" y="772"/>
                  </a:lnTo>
                  <a:lnTo>
                    <a:pt x="434" y="960"/>
                  </a:lnTo>
                  <a:lnTo>
                    <a:pt x="302" y="1148"/>
                  </a:lnTo>
                  <a:lnTo>
                    <a:pt x="189" y="1355"/>
                  </a:lnTo>
                  <a:lnTo>
                    <a:pt x="114" y="1562"/>
                  </a:lnTo>
                  <a:lnTo>
                    <a:pt x="57" y="1788"/>
                  </a:lnTo>
                  <a:lnTo>
                    <a:pt x="20" y="1995"/>
                  </a:lnTo>
                  <a:lnTo>
                    <a:pt x="1" y="2221"/>
                  </a:lnTo>
                  <a:lnTo>
                    <a:pt x="1" y="2447"/>
                  </a:lnTo>
                  <a:lnTo>
                    <a:pt x="20" y="2654"/>
                  </a:lnTo>
                  <a:lnTo>
                    <a:pt x="76" y="2879"/>
                  </a:lnTo>
                  <a:lnTo>
                    <a:pt x="133" y="3086"/>
                  </a:lnTo>
                  <a:lnTo>
                    <a:pt x="227" y="3293"/>
                  </a:lnTo>
                  <a:lnTo>
                    <a:pt x="321" y="3482"/>
                  </a:lnTo>
                  <a:lnTo>
                    <a:pt x="453" y="3670"/>
                  </a:lnTo>
                  <a:lnTo>
                    <a:pt x="603" y="3858"/>
                  </a:lnTo>
                  <a:lnTo>
                    <a:pt x="772" y="4027"/>
                  </a:lnTo>
                  <a:lnTo>
                    <a:pt x="942" y="4159"/>
                  </a:lnTo>
                  <a:lnTo>
                    <a:pt x="1111" y="4272"/>
                  </a:lnTo>
                  <a:lnTo>
                    <a:pt x="1299" y="4366"/>
                  </a:lnTo>
                  <a:lnTo>
                    <a:pt x="1487" y="4460"/>
                  </a:lnTo>
                  <a:lnTo>
                    <a:pt x="1694" y="4516"/>
                  </a:lnTo>
                  <a:lnTo>
                    <a:pt x="1883" y="4554"/>
                  </a:lnTo>
                  <a:lnTo>
                    <a:pt x="2089" y="4592"/>
                  </a:lnTo>
                  <a:lnTo>
                    <a:pt x="2522" y="4592"/>
                  </a:lnTo>
                  <a:lnTo>
                    <a:pt x="2767" y="4554"/>
                  </a:lnTo>
                  <a:lnTo>
                    <a:pt x="2993" y="4479"/>
                  </a:lnTo>
                  <a:lnTo>
                    <a:pt x="3218" y="4404"/>
                  </a:lnTo>
                  <a:lnTo>
                    <a:pt x="3425" y="4291"/>
                  </a:lnTo>
                  <a:lnTo>
                    <a:pt x="3632" y="4159"/>
                  </a:lnTo>
                  <a:lnTo>
                    <a:pt x="3839" y="4008"/>
                  </a:lnTo>
                  <a:lnTo>
                    <a:pt x="4009" y="3820"/>
                  </a:lnTo>
                  <a:lnTo>
                    <a:pt x="4159" y="3632"/>
                  </a:lnTo>
                  <a:lnTo>
                    <a:pt x="4291" y="3444"/>
                  </a:lnTo>
                  <a:lnTo>
                    <a:pt x="4385" y="3237"/>
                  </a:lnTo>
                  <a:lnTo>
                    <a:pt x="4460" y="3030"/>
                  </a:lnTo>
                  <a:lnTo>
                    <a:pt x="4536" y="2823"/>
                  </a:lnTo>
                  <a:lnTo>
                    <a:pt x="4573" y="2597"/>
                  </a:lnTo>
                  <a:lnTo>
                    <a:pt x="4592" y="2371"/>
                  </a:lnTo>
                  <a:lnTo>
                    <a:pt x="4573" y="2164"/>
                  </a:lnTo>
                  <a:lnTo>
                    <a:pt x="4554" y="1939"/>
                  </a:lnTo>
                  <a:lnTo>
                    <a:pt x="4517" y="1732"/>
                  </a:lnTo>
                  <a:lnTo>
                    <a:pt x="4441" y="1506"/>
                  </a:lnTo>
                  <a:lnTo>
                    <a:pt x="4366" y="1299"/>
                  </a:lnTo>
                  <a:lnTo>
                    <a:pt x="4253" y="1111"/>
                  </a:lnTo>
                  <a:lnTo>
                    <a:pt x="4122" y="923"/>
                  </a:lnTo>
                  <a:lnTo>
                    <a:pt x="3971" y="753"/>
                  </a:lnTo>
                  <a:lnTo>
                    <a:pt x="3821" y="584"/>
                  </a:lnTo>
                  <a:lnTo>
                    <a:pt x="3651" y="452"/>
                  </a:lnTo>
                  <a:lnTo>
                    <a:pt x="3463" y="321"/>
                  </a:lnTo>
                  <a:lnTo>
                    <a:pt x="3275" y="226"/>
                  </a:lnTo>
                  <a:lnTo>
                    <a:pt x="3087" y="151"/>
                  </a:lnTo>
                  <a:lnTo>
                    <a:pt x="2899" y="95"/>
                  </a:lnTo>
                  <a:lnTo>
                    <a:pt x="2692" y="38"/>
                  </a:lnTo>
                  <a:lnTo>
                    <a:pt x="2503" y="20"/>
                  </a:lnTo>
                  <a:lnTo>
                    <a:pt x="22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38"/>
            <p:cNvSpPr/>
            <p:nvPr/>
          </p:nvSpPr>
          <p:spPr>
            <a:xfrm>
              <a:off x="1784700" y="2583950"/>
              <a:ext cx="114800" cy="114800"/>
            </a:xfrm>
            <a:custGeom>
              <a:avLst/>
              <a:gdLst/>
              <a:ahLst/>
              <a:cxnLst/>
              <a:rect l="l" t="t" r="r" b="b"/>
              <a:pathLst>
                <a:path w="4592" h="4592" fill="none" extrusionOk="0">
                  <a:moveTo>
                    <a:pt x="2296" y="1"/>
                  </a:moveTo>
                  <a:lnTo>
                    <a:pt x="2296" y="1"/>
                  </a:lnTo>
                  <a:lnTo>
                    <a:pt x="2052" y="20"/>
                  </a:lnTo>
                  <a:lnTo>
                    <a:pt x="1826" y="57"/>
                  </a:lnTo>
                  <a:lnTo>
                    <a:pt x="1581" y="114"/>
                  </a:lnTo>
                  <a:lnTo>
                    <a:pt x="1356" y="208"/>
                  </a:lnTo>
                  <a:lnTo>
                    <a:pt x="1149" y="302"/>
                  </a:lnTo>
                  <a:lnTo>
                    <a:pt x="942" y="433"/>
                  </a:lnTo>
                  <a:lnTo>
                    <a:pt x="754" y="603"/>
                  </a:lnTo>
                  <a:lnTo>
                    <a:pt x="565" y="772"/>
                  </a:lnTo>
                  <a:lnTo>
                    <a:pt x="565" y="772"/>
                  </a:lnTo>
                  <a:lnTo>
                    <a:pt x="434" y="960"/>
                  </a:lnTo>
                  <a:lnTo>
                    <a:pt x="302" y="1148"/>
                  </a:lnTo>
                  <a:lnTo>
                    <a:pt x="189" y="1355"/>
                  </a:lnTo>
                  <a:lnTo>
                    <a:pt x="114" y="1562"/>
                  </a:lnTo>
                  <a:lnTo>
                    <a:pt x="57" y="1788"/>
                  </a:lnTo>
                  <a:lnTo>
                    <a:pt x="20" y="1995"/>
                  </a:lnTo>
                  <a:lnTo>
                    <a:pt x="1" y="2221"/>
                  </a:lnTo>
                  <a:lnTo>
                    <a:pt x="1" y="2447"/>
                  </a:lnTo>
                  <a:lnTo>
                    <a:pt x="20" y="2654"/>
                  </a:lnTo>
                  <a:lnTo>
                    <a:pt x="76" y="2879"/>
                  </a:lnTo>
                  <a:lnTo>
                    <a:pt x="133" y="3086"/>
                  </a:lnTo>
                  <a:lnTo>
                    <a:pt x="227" y="3293"/>
                  </a:lnTo>
                  <a:lnTo>
                    <a:pt x="321" y="3482"/>
                  </a:lnTo>
                  <a:lnTo>
                    <a:pt x="453" y="3670"/>
                  </a:lnTo>
                  <a:lnTo>
                    <a:pt x="603" y="3858"/>
                  </a:lnTo>
                  <a:lnTo>
                    <a:pt x="772" y="4027"/>
                  </a:lnTo>
                  <a:lnTo>
                    <a:pt x="772" y="4027"/>
                  </a:lnTo>
                  <a:lnTo>
                    <a:pt x="942" y="4159"/>
                  </a:lnTo>
                  <a:lnTo>
                    <a:pt x="1111" y="4272"/>
                  </a:lnTo>
                  <a:lnTo>
                    <a:pt x="1299" y="4366"/>
                  </a:lnTo>
                  <a:lnTo>
                    <a:pt x="1487" y="4460"/>
                  </a:lnTo>
                  <a:lnTo>
                    <a:pt x="1694" y="4516"/>
                  </a:lnTo>
                  <a:lnTo>
                    <a:pt x="1883" y="4554"/>
                  </a:lnTo>
                  <a:lnTo>
                    <a:pt x="2089" y="4592"/>
                  </a:lnTo>
                  <a:lnTo>
                    <a:pt x="2296" y="4592"/>
                  </a:lnTo>
                  <a:lnTo>
                    <a:pt x="2296" y="4592"/>
                  </a:lnTo>
                  <a:lnTo>
                    <a:pt x="2522" y="4592"/>
                  </a:lnTo>
                  <a:lnTo>
                    <a:pt x="2767" y="4554"/>
                  </a:lnTo>
                  <a:lnTo>
                    <a:pt x="2993" y="4479"/>
                  </a:lnTo>
                  <a:lnTo>
                    <a:pt x="3218" y="4404"/>
                  </a:lnTo>
                  <a:lnTo>
                    <a:pt x="3425" y="4291"/>
                  </a:lnTo>
                  <a:lnTo>
                    <a:pt x="3632" y="4159"/>
                  </a:lnTo>
                  <a:lnTo>
                    <a:pt x="3839" y="4008"/>
                  </a:lnTo>
                  <a:lnTo>
                    <a:pt x="4009" y="3820"/>
                  </a:lnTo>
                  <a:lnTo>
                    <a:pt x="4009" y="3820"/>
                  </a:lnTo>
                  <a:lnTo>
                    <a:pt x="4159" y="3632"/>
                  </a:lnTo>
                  <a:lnTo>
                    <a:pt x="4291" y="3444"/>
                  </a:lnTo>
                  <a:lnTo>
                    <a:pt x="4385" y="3237"/>
                  </a:lnTo>
                  <a:lnTo>
                    <a:pt x="4460" y="3030"/>
                  </a:lnTo>
                  <a:lnTo>
                    <a:pt x="4536" y="2823"/>
                  </a:lnTo>
                  <a:lnTo>
                    <a:pt x="4573" y="2597"/>
                  </a:lnTo>
                  <a:lnTo>
                    <a:pt x="4592" y="2371"/>
                  </a:lnTo>
                  <a:lnTo>
                    <a:pt x="4573" y="2164"/>
                  </a:lnTo>
                  <a:lnTo>
                    <a:pt x="4554" y="1939"/>
                  </a:lnTo>
                  <a:lnTo>
                    <a:pt x="4517" y="1732"/>
                  </a:lnTo>
                  <a:lnTo>
                    <a:pt x="4441" y="1506"/>
                  </a:lnTo>
                  <a:lnTo>
                    <a:pt x="4366" y="1299"/>
                  </a:lnTo>
                  <a:lnTo>
                    <a:pt x="4253" y="1111"/>
                  </a:lnTo>
                  <a:lnTo>
                    <a:pt x="4122" y="923"/>
                  </a:lnTo>
                  <a:lnTo>
                    <a:pt x="3971" y="753"/>
                  </a:lnTo>
                  <a:lnTo>
                    <a:pt x="3821" y="584"/>
                  </a:lnTo>
                  <a:lnTo>
                    <a:pt x="3821" y="584"/>
                  </a:lnTo>
                  <a:lnTo>
                    <a:pt x="3651" y="452"/>
                  </a:lnTo>
                  <a:lnTo>
                    <a:pt x="3463" y="321"/>
                  </a:lnTo>
                  <a:lnTo>
                    <a:pt x="3275" y="226"/>
                  </a:lnTo>
                  <a:lnTo>
                    <a:pt x="3087" y="151"/>
                  </a:lnTo>
                  <a:lnTo>
                    <a:pt x="2899" y="95"/>
                  </a:lnTo>
                  <a:lnTo>
                    <a:pt x="2692" y="38"/>
                  </a:lnTo>
                  <a:lnTo>
                    <a:pt x="2503" y="20"/>
                  </a:lnTo>
                  <a:lnTo>
                    <a:pt x="22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38"/>
            <p:cNvSpPr/>
            <p:nvPr/>
          </p:nvSpPr>
          <p:spPr>
            <a:xfrm>
              <a:off x="1885850" y="2717550"/>
              <a:ext cx="61175" cy="61175"/>
            </a:xfrm>
            <a:custGeom>
              <a:avLst/>
              <a:gdLst/>
              <a:ahLst/>
              <a:cxnLst/>
              <a:rect l="l" t="t" r="r" b="b"/>
              <a:pathLst>
                <a:path w="2447" h="2447" extrusionOk="0">
                  <a:moveTo>
                    <a:pt x="1092" y="0"/>
                  </a:moveTo>
                  <a:lnTo>
                    <a:pt x="960" y="19"/>
                  </a:lnTo>
                  <a:lnTo>
                    <a:pt x="847" y="57"/>
                  </a:lnTo>
                  <a:lnTo>
                    <a:pt x="734" y="94"/>
                  </a:lnTo>
                  <a:lnTo>
                    <a:pt x="602" y="170"/>
                  </a:lnTo>
                  <a:lnTo>
                    <a:pt x="508" y="226"/>
                  </a:lnTo>
                  <a:lnTo>
                    <a:pt x="395" y="320"/>
                  </a:lnTo>
                  <a:lnTo>
                    <a:pt x="301" y="414"/>
                  </a:lnTo>
                  <a:lnTo>
                    <a:pt x="226" y="508"/>
                  </a:lnTo>
                  <a:lnTo>
                    <a:pt x="151" y="621"/>
                  </a:lnTo>
                  <a:lnTo>
                    <a:pt x="94" y="715"/>
                  </a:lnTo>
                  <a:lnTo>
                    <a:pt x="57" y="828"/>
                  </a:lnTo>
                  <a:lnTo>
                    <a:pt x="19" y="941"/>
                  </a:lnTo>
                  <a:lnTo>
                    <a:pt x="0" y="1073"/>
                  </a:lnTo>
                  <a:lnTo>
                    <a:pt x="0" y="1186"/>
                  </a:lnTo>
                  <a:lnTo>
                    <a:pt x="0" y="1299"/>
                  </a:lnTo>
                  <a:lnTo>
                    <a:pt x="0" y="1412"/>
                  </a:lnTo>
                  <a:lnTo>
                    <a:pt x="38" y="1543"/>
                  </a:lnTo>
                  <a:lnTo>
                    <a:pt x="76" y="1656"/>
                  </a:lnTo>
                  <a:lnTo>
                    <a:pt x="113" y="1750"/>
                  </a:lnTo>
                  <a:lnTo>
                    <a:pt x="170" y="1863"/>
                  </a:lnTo>
                  <a:lnTo>
                    <a:pt x="245" y="1957"/>
                  </a:lnTo>
                  <a:lnTo>
                    <a:pt x="320" y="2051"/>
                  </a:lnTo>
                  <a:lnTo>
                    <a:pt x="414" y="2145"/>
                  </a:lnTo>
                  <a:lnTo>
                    <a:pt x="584" y="2277"/>
                  </a:lnTo>
                  <a:lnTo>
                    <a:pt x="791" y="2371"/>
                  </a:lnTo>
                  <a:lnTo>
                    <a:pt x="998" y="2428"/>
                  </a:lnTo>
                  <a:lnTo>
                    <a:pt x="1223" y="2446"/>
                  </a:lnTo>
                  <a:lnTo>
                    <a:pt x="1355" y="2446"/>
                  </a:lnTo>
                  <a:lnTo>
                    <a:pt x="1468" y="2428"/>
                  </a:lnTo>
                  <a:lnTo>
                    <a:pt x="1600" y="2390"/>
                  </a:lnTo>
                  <a:lnTo>
                    <a:pt x="1713" y="2352"/>
                  </a:lnTo>
                  <a:lnTo>
                    <a:pt x="1825" y="2296"/>
                  </a:lnTo>
                  <a:lnTo>
                    <a:pt x="1938" y="2221"/>
                  </a:lnTo>
                  <a:lnTo>
                    <a:pt x="2051" y="2145"/>
                  </a:lnTo>
                  <a:lnTo>
                    <a:pt x="2145" y="2032"/>
                  </a:lnTo>
                  <a:lnTo>
                    <a:pt x="2221" y="1938"/>
                  </a:lnTo>
                  <a:lnTo>
                    <a:pt x="2277" y="1844"/>
                  </a:lnTo>
                  <a:lnTo>
                    <a:pt x="2333" y="1731"/>
                  </a:lnTo>
                  <a:lnTo>
                    <a:pt x="2390" y="1618"/>
                  </a:lnTo>
                  <a:lnTo>
                    <a:pt x="2409" y="1506"/>
                  </a:lnTo>
                  <a:lnTo>
                    <a:pt x="2446" y="1393"/>
                  </a:lnTo>
                  <a:lnTo>
                    <a:pt x="2446" y="1148"/>
                  </a:lnTo>
                  <a:lnTo>
                    <a:pt x="2409" y="922"/>
                  </a:lnTo>
                  <a:lnTo>
                    <a:pt x="2371" y="809"/>
                  </a:lnTo>
                  <a:lnTo>
                    <a:pt x="2333" y="697"/>
                  </a:lnTo>
                  <a:lnTo>
                    <a:pt x="2277" y="584"/>
                  </a:lnTo>
                  <a:lnTo>
                    <a:pt x="2202" y="490"/>
                  </a:lnTo>
                  <a:lnTo>
                    <a:pt x="2126" y="395"/>
                  </a:lnTo>
                  <a:lnTo>
                    <a:pt x="2032" y="301"/>
                  </a:lnTo>
                  <a:lnTo>
                    <a:pt x="1844" y="170"/>
                  </a:lnTo>
                  <a:lnTo>
                    <a:pt x="1656" y="76"/>
                  </a:lnTo>
                  <a:lnTo>
                    <a:pt x="1430" y="19"/>
                  </a:lnTo>
                  <a:lnTo>
                    <a:pt x="12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38"/>
            <p:cNvSpPr/>
            <p:nvPr/>
          </p:nvSpPr>
          <p:spPr>
            <a:xfrm>
              <a:off x="1885850" y="2717550"/>
              <a:ext cx="61175" cy="61175"/>
            </a:xfrm>
            <a:custGeom>
              <a:avLst/>
              <a:gdLst/>
              <a:ahLst/>
              <a:cxnLst/>
              <a:rect l="l" t="t" r="r" b="b"/>
              <a:pathLst>
                <a:path w="2447" h="2447" fill="none" extrusionOk="0">
                  <a:moveTo>
                    <a:pt x="1223" y="0"/>
                  </a:moveTo>
                  <a:lnTo>
                    <a:pt x="1223" y="0"/>
                  </a:lnTo>
                  <a:lnTo>
                    <a:pt x="1092" y="0"/>
                  </a:lnTo>
                  <a:lnTo>
                    <a:pt x="960" y="19"/>
                  </a:lnTo>
                  <a:lnTo>
                    <a:pt x="847" y="57"/>
                  </a:lnTo>
                  <a:lnTo>
                    <a:pt x="734" y="94"/>
                  </a:lnTo>
                  <a:lnTo>
                    <a:pt x="602" y="170"/>
                  </a:lnTo>
                  <a:lnTo>
                    <a:pt x="508" y="226"/>
                  </a:lnTo>
                  <a:lnTo>
                    <a:pt x="395" y="320"/>
                  </a:lnTo>
                  <a:lnTo>
                    <a:pt x="301" y="414"/>
                  </a:lnTo>
                  <a:lnTo>
                    <a:pt x="301" y="414"/>
                  </a:lnTo>
                  <a:lnTo>
                    <a:pt x="226" y="508"/>
                  </a:lnTo>
                  <a:lnTo>
                    <a:pt x="151" y="621"/>
                  </a:lnTo>
                  <a:lnTo>
                    <a:pt x="94" y="715"/>
                  </a:lnTo>
                  <a:lnTo>
                    <a:pt x="57" y="828"/>
                  </a:lnTo>
                  <a:lnTo>
                    <a:pt x="19" y="941"/>
                  </a:lnTo>
                  <a:lnTo>
                    <a:pt x="0" y="1073"/>
                  </a:lnTo>
                  <a:lnTo>
                    <a:pt x="0" y="1186"/>
                  </a:lnTo>
                  <a:lnTo>
                    <a:pt x="0" y="1299"/>
                  </a:lnTo>
                  <a:lnTo>
                    <a:pt x="0" y="1412"/>
                  </a:lnTo>
                  <a:lnTo>
                    <a:pt x="38" y="1543"/>
                  </a:lnTo>
                  <a:lnTo>
                    <a:pt x="76" y="1656"/>
                  </a:lnTo>
                  <a:lnTo>
                    <a:pt x="113" y="1750"/>
                  </a:lnTo>
                  <a:lnTo>
                    <a:pt x="170" y="1863"/>
                  </a:lnTo>
                  <a:lnTo>
                    <a:pt x="245" y="1957"/>
                  </a:lnTo>
                  <a:lnTo>
                    <a:pt x="320" y="2051"/>
                  </a:lnTo>
                  <a:lnTo>
                    <a:pt x="414" y="2145"/>
                  </a:lnTo>
                  <a:lnTo>
                    <a:pt x="414" y="2145"/>
                  </a:lnTo>
                  <a:lnTo>
                    <a:pt x="584" y="2277"/>
                  </a:lnTo>
                  <a:lnTo>
                    <a:pt x="791" y="2371"/>
                  </a:lnTo>
                  <a:lnTo>
                    <a:pt x="998" y="2428"/>
                  </a:lnTo>
                  <a:lnTo>
                    <a:pt x="1223" y="2446"/>
                  </a:lnTo>
                  <a:lnTo>
                    <a:pt x="1223" y="2446"/>
                  </a:lnTo>
                  <a:lnTo>
                    <a:pt x="1355" y="2446"/>
                  </a:lnTo>
                  <a:lnTo>
                    <a:pt x="1468" y="2428"/>
                  </a:lnTo>
                  <a:lnTo>
                    <a:pt x="1600" y="2390"/>
                  </a:lnTo>
                  <a:lnTo>
                    <a:pt x="1713" y="2352"/>
                  </a:lnTo>
                  <a:lnTo>
                    <a:pt x="1825" y="2296"/>
                  </a:lnTo>
                  <a:lnTo>
                    <a:pt x="1938" y="2221"/>
                  </a:lnTo>
                  <a:lnTo>
                    <a:pt x="2051" y="2145"/>
                  </a:lnTo>
                  <a:lnTo>
                    <a:pt x="2145" y="2032"/>
                  </a:lnTo>
                  <a:lnTo>
                    <a:pt x="2145" y="2032"/>
                  </a:lnTo>
                  <a:lnTo>
                    <a:pt x="2221" y="1938"/>
                  </a:lnTo>
                  <a:lnTo>
                    <a:pt x="2277" y="1844"/>
                  </a:lnTo>
                  <a:lnTo>
                    <a:pt x="2333" y="1731"/>
                  </a:lnTo>
                  <a:lnTo>
                    <a:pt x="2390" y="1618"/>
                  </a:lnTo>
                  <a:lnTo>
                    <a:pt x="2409" y="1506"/>
                  </a:lnTo>
                  <a:lnTo>
                    <a:pt x="2446" y="1393"/>
                  </a:lnTo>
                  <a:lnTo>
                    <a:pt x="2446" y="1148"/>
                  </a:lnTo>
                  <a:lnTo>
                    <a:pt x="2409" y="922"/>
                  </a:lnTo>
                  <a:lnTo>
                    <a:pt x="2371" y="809"/>
                  </a:lnTo>
                  <a:lnTo>
                    <a:pt x="2333" y="697"/>
                  </a:lnTo>
                  <a:lnTo>
                    <a:pt x="2277" y="584"/>
                  </a:lnTo>
                  <a:lnTo>
                    <a:pt x="2202" y="490"/>
                  </a:lnTo>
                  <a:lnTo>
                    <a:pt x="2126" y="395"/>
                  </a:lnTo>
                  <a:lnTo>
                    <a:pt x="2032" y="301"/>
                  </a:lnTo>
                  <a:lnTo>
                    <a:pt x="2032" y="301"/>
                  </a:lnTo>
                  <a:lnTo>
                    <a:pt x="1844" y="170"/>
                  </a:lnTo>
                  <a:lnTo>
                    <a:pt x="1656" y="76"/>
                  </a:lnTo>
                  <a:lnTo>
                    <a:pt x="1430" y="19"/>
                  </a:lnTo>
                  <a:lnTo>
                    <a:pt x="122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38"/>
            <p:cNvSpPr/>
            <p:nvPr/>
          </p:nvSpPr>
          <p:spPr>
            <a:xfrm>
              <a:off x="1952175" y="2568425"/>
              <a:ext cx="87050" cy="87525"/>
            </a:xfrm>
            <a:custGeom>
              <a:avLst/>
              <a:gdLst/>
              <a:ahLst/>
              <a:cxnLst/>
              <a:rect l="l" t="t" r="r" b="b"/>
              <a:pathLst>
                <a:path w="3482" h="3501" extrusionOk="0">
                  <a:moveTo>
                    <a:pt x="1731" y="1"/>
                  </a:moveTo>
                  <a:lnTo>
                    <a:pt x="1562" y="20"/>
                  </a:lnTo>
                  <a:lnTo>
                    <a:pt x="1374" y="38"/>
                  </a:lnTo>
                  <a:lnTo>
                    <a:pt x="1204" y="95"/>
                  </a:lnTo>
                  <a:lnTo>
                    <a:pt x="1035" y="151"/>
                  </a:lnTo>
                  <a:lnTo>
                    <a:pt x="866" y="245"/>
                  </a:lnTo>
                  <a:lnTo>
                    <a:pt x="715" y="339"/>
                  </a:lnTo>
                  <a:lnTo>
                    <a:pt x="565" y="452"/>
                  </a:lnTo>
                  <a:lnTo>
                    <a:pt x="433" y="603"/>
                  </a:lnTo>
                  <a:lnTo>
                    <a:pt x="320" y="735"/>
                  </a:lnTo>
                  <a:lnTo>
                    <a:pt x="226" y="885"/>
                  </a:lnTo>
                  <a:lnTo>
                    <a:pt x="151" y="1036"/>
                  </a:lnTo>
                  <a:lnTo>
                    <a:pt x="76" y="1205"/>
                  </a:lnTo>
                  <a:lnTo>
                    <a:pt x="38" y="1356"/>
                  </a:lnTo>
                  <a:lnTo>
                    <a:pt x="0" y="1525"/>
                  </a:lnTo>
                  <a:lnTo>
                    <a:pt x="0" y="1694"/>
                  </a:lnTo>
                  <a:lnTo>
                    <a:pt x="0" y="1864"/>
                  </a:lnTo>
                  <a:lnTo>
                    <a:pt x="19" y="2033"/>
                  </a:lnTo>
                  <a:lnTo>
                    <a:pt x="57" y="2183"/>
                  </a:lnTo>
                  <a:lnTo>
                    <a:pt x="94" y="2353"/>
                  </a:lnTo>
                  <a:lnTo>
                    <a:pt x="170" y="2503"/>
                  </a:lnTo>
                  <a:lnTo>
                    <a:pt x="245" y="2654"/>
                  </a:lnTo>
                  <a:lnTo>
                    <a:pt x="339" y="2804"/>
                  </a:lnTo>
                  <a:lnTo>
                    <a:pt x="452" y="2936"/>
                  </a:lnTo>
                  <a:lnTo>
                    <a:pt x="584" y="3068"/>
                  </a:lnTo>
                  <a:lnTo>
                    <a:pt x="715" y="3162"/>
                  </a:lnTo>
                  <a:lnTo>
                    <a:pt x="847" y="3256"/>
                  </a:lnTo>
                  <a:lnTo>
                    <a:pt x="979" y="3331"/>
                  </a:lnTo>
                  <a:lnTo>
                    <a:pt x="1129" y="3388"/>
                  </a:lnTo>
                  <a:lnTo>
                    <a:pt x="1280" y="3444"/>
                  </a:lnTo>
                  <a:lnTo>
                    <a:pt x="1430" y="3482"/>
                  </a:lnTo>
                  <a:lnTo>
                    <a:pt x="1581" y="3500"/>
                  </a:lnTo>
                  <a:lnTo>
                    <a:pt x="1919" y="3500"/>
                  </a:lnTo>
                  <a:lnTo>
                    <a:pt x="2089" y="3463"/>
                  </a:lnTo>
                  <a:lnTo>
                    <a:pt x="2277" y="3425"/>
                  </a:lnTo>
                  <a:lnTo>
                    <a:pt x="2446" y="3350"/>
                  </a:lnTo>
                  <a:lnTo>
                    <a:pt x="2616" y="3275"/>
                  </a:lnTo>
                  <a:lnTo>
                    <a:pt x="2766" y="3162"/>
                  </a:lnTo>
                  <a:lnTo>
                    <a:pt x="2917" y="3049"/>
                  </a:lnTo>
                  <a:lnTo>
                    <a:pt x="3048" y="2917"/>
                  </a:lnTo>
                  <a:lnTo>
                    <a:pt x="3161" y="2767"/>
                  </a:lnTo>
                  <a:lnTo>
                    <a:pt x="3255" y="2616"/>
                  </a:lnTo>
                  <a:lnTo>
                    <a:pt x="3331" y="2466"/>
                  </a:lnTo>
                  <a:lnTo>
                    <a:pt x="3387" y="2315"/>
                  </a:lnTo>
                  <a:lnTo>
                    <a:pt x="3444" y="2146"/>
                  </a:lnTo>
                  <a:lnTo>
                    <a:pt x="3462" y="1976"/>
                  </a:lnTo>
                  <a:lnTo>
                    <a:pt x="3481" y="1807"/>
                  </a:lnTo>
                  <a:lnTo>
                    <a:pt x="3481" y="1657"/>
                  </a:lnTo>
                  <a:lnTo>
                    <a:pt x="3462" y="1487"/>
                  </a:lnTo>
                  <a:lnTo>
                    <a:pt x="3425" y="1318"/>
                  </a:lnTo>
                  <a:lnTo>
                    <a:pt x="3368" y="1149"/>
                  </a:lnTo>
                  <a:lnTo>
                    <a:pt x="3312" y="998"/>
                  </a:lnTo>
                  <a:lnTo>
                    <a:pt x="3237" y="847"/>
                  </a:lnTo>
                  <a:lnTo>
                    <a:pt x="3143" y="716"/>
                  </a:lnTo>
                  <a:lnTo>
                    <a:pt x="3030" y="565"/>
                  </a:lnTo>
                  <a:lnTo>
                    <a:pt x="2898" y="452"/>
                  </a:lnTo>
                  <a:lnTo>
                    <a:pt x="2766" y="339"/>
                  </a:lnTo>
                  <a:lnTo>
                    <a:pt x="2634" y="264"/>
                  </a:lnTo>
                  <a:lnTo>
                    <a:pt x="2484" y="189"/>
                  </a:lnTo>
                  <a:lnTo>
                    <a:pt x="2352" y="114"/>
                  </a:lnTo>
                  <a:lnTo>
                    <a:pt x="2202" y="76"/>
                  </a:lnTo>
                  <a:lnTo>
                    <a:pt x="2051" y="38"/>
                  </a:lnTo>
                  <a:lnTo>
                    <a:pt x="1901" y="20"/>
                  </a:lnTo>
                  <a:lnTo>
                    <a:pt x="17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38"/>
            <p:cNvSpPr/>
            <p:nvPr/>
          </p:nvSpPr>
          <p:spPr>
            <a:xfrm>
              <a:off x="1952175" y="2568425"/>
              <a:ext cx="87050" cy="87525"/>
            </a:xfrm>
            <a:custGeom>
              <a:avLst/>
              <a:gdLst/>
              <a:ahLst/>
              <a:cxnLst/>
              <a:rect l="l" t="t" r="r" b="b"/>
              <a:pathLst>
                <a:path w="3482" h="3501" fill="none" extrusionOk="0">
                  <a:moveTo>
                    <a:pt x="1731" y="1"/>
                  </a:moveTo>
                  <a:lnTo>
                    <a:pt x="1731" y="1"/>
                  </a:lnTo>
                  <a:lnTo>
                    <a:pt x="1562" y="20"/>
                  </a:lnTo>
                  <a:lnTo>
                    <a:pt x="1374" y="38"/>
                  </a:lnTo>
                  <a:lnTo>
                    <a:pt x="1204" y="95"/>
                  </a:lnTo>
                  <a:lnTo>
                    <a:pt x="1035" y="151"/>
                  </a:lnTo>
                  <a:lnTo>
                    <a:pt x="866" y="245"/>
                  </a:lnTo>
                  <a:lnTo>
                    <a:pt x="715" y="339"/>
                  </a:lnTo>
                  <a:lnTo>
                    <a:pt x="565" y="452"/>
                  </a:lnTo>
                  <a:lnTo>
                    <a:pt x="433" y="603"/>
                  </a:lnTo>
                  <a:lnTo>
                    <a:pt x="433" y="603"/>
                  </a:lnTo>
                  <a:lnTo>
                    <a:pt x="320" y="735"/>
                  </a:lnTo>
                  <a:lnTo>
                    <a:pt x="226" y="885"/>
                  </a:lnTo>
                  <a:lnTo>
                    <a:pt x="151" y="1036"/>
                  </a:lnTo>
                  <a:lnTo>
                    <a:pt x="76" y="1205"/>
                  </a:lnTo>
                  <a:lnTo>
                    <a:pt x="38" y="1356"/>
                  </a:lnTo>
                  <a:lnTo>
                    <a:pt x="0" y="1525"/>
                  </a:lnTo>
                  <a:lnTo>
                    <a:pt x="0" y="1694"/>
                  </a:lnTo>
                  <a:lnTo>
                    <a:pt x="0" y="1864"/>
                  </a:lnTo>
                  <a:lnTo>
                    <a:pt x="19" y="2033"/>
                  </a:lnTo>
                  <a:lnTo>
                    <a:pt x="57" y="2183"/>
                  </a:lnTo>
                  <a:lnTo>
                    <a:pt x="94" y="2353"/>
                  </a:lnTo>
                  <a:lnTo>
                    <a:pt x="170" y="2503"/>
                  </a:lnTo>
                  <a:lnTo>
                    <a:pt x="245" y="2654"/>
                  </a:lnTo>
                  <a:lnTo>
                    <a:pt x="339" y="2804"/>
                  </a:lnTo>
                  <a:lnTo>
                    <a:pt x="452" y="2936"/>
                  </a:lnTo>
                  <a:lnTo>
                    <a:pt x="584" y="3068"/>
                  </a:lnTo>
                  <a:lnTo>
                    <a:pt x="584" y="3068"/>
                  </a:lnTo>
                  <a:lnTo>
                    <a:pt x="715" y="3162"/>
                  </a:lnTo>
                  <a:lnTo>
                    <a:pt x="847" y="3256"/>
                  </a:lnTo>
                  <a:lnTo>
                    <a:pt x="979" y="3331"/>
                  </a:lnTo>
                  <a:lnTo>
                    <a:pt x="1129" y="3388"/>
                  </a:lnTo>
                  <a:lnTo>
                    <a:pt x="1280" y="3444"/>
                  </a:lnTo>
                  <a:lnTo>
                    <a:pt x="1430" y="3482"/>
                  </a:lnTo>
                  <a:lnTo>
                    <a:pt x="1581" y="3500"/>
                  </a:lnTo>
                  <a:lnTo>
                    <a:pt x="1731" y="3500"/>
                  </a:lnTo>
                  <a:lnTo>
                    <a:pt x="1731" y="3500"/>
                  </a:lnTo>
                  <a:lnTo>
                    <a:pt x="1919" y="3500"/>
                  </a:lnTo>
                  <a:lnTo>
                    <a:pt x="2089" y="3463"/>
                  </a:lnTo>
                  <a:lnTo>
                    <a:pt x="2277" y="3425"/>
                  </a:lnTo>
                  <a:lnTo>
                    <a:pt x="2446" y="3350"/>
                  </a:lnTo>
                  <a:lnTo>
                    <a:pt x="2616" y="3275"/>
                  </a:lnTo>
                  <a:lnTo>
                    <a:pt x="2766" y="3162"/>
                  </a:lnTo>
                  <a:lnTo>
                    <a:pt x="2917" y="3049"/>
                  </a:lnTo>
                  <a:lnTo>
                    <a:pt x="3048" y="2917"/>
                  </a:lnTo>
                  <a:lnTo>
                    <a:pt x="3048" y="2917"/>
                  </a:lnTo>
                  <a:lnTo>
                    <a:pt x="3161" y="2767"/>
                  </a:lnTo>
                  <a:lnTo>
                    <a:pt x="3255" y="2616"/>
                  </a:lnTo>
                  <a:lnTo>
                    <a:pt x="3331" y="2466"/>
                  </a:lnTo>
                  <a:lnTo>
                    <a:pt x="3387" y="2315"/>
                  </a:lnTo>
                  <a:lnTo>
                    <a:pt x="3444" y="2146"/>
                  </a:lnTo>
                  <a:lnTo>
                    <a:pt x="3462" y="1976"/>
                  </a:lnTo>
                  <a:lnTo>
                    <a:pt x="3481" y="1807"/>
                  </a:lnTo>
                  <a:lnTo>
                    <a:pt x="3481" y="1657"/>
                  </a:lnTo>
                  <a:lnTo>
                    <a:pt x="3462" y="1487"/>
                  </a:lnTo>
                  <a:lnTo>
                    <a:pt x="3425" y="1318"/>
                  </a:lnTo>
                  <a:lnTo>
                    <a:pt x="3368" y="1149"/>
                  </a:lnTo>
                  <a:lnTo>
                    <a:pt x="3312" y="998"/>
                  </a:lnTo>
                  <a:lnTo>
                    <a:pt x="3237" y="847"/>
                  </a:lnTo>
                  <a:lnTo>
                    <a:pt x="3143" y="716"/>
                  </a:lnTo>
                  <a:lnTo>
                    <a:pt x="3030" y="565"/>
                  </a:lnTo>
                  <a:lnTo>
                    <a:pt x="2898" y="452"/>
                  </a:lnTo>
                  <a:lnTo>
                    <a:pt x="2898" y="452"/>
                  </a:lnTo>
                  <a:lnTo>
                    <a:pt x="2766" y="339"/>
                  </a:lnTo>
                  <a:lnTo>
                    <a:pt x="2634" y="264"/>
                  </a:lnTo>
                  <a:lnTo>
                    <a:pt x="2484" y="189"/>
                  </a:lnTo>
                  <a:lnTo>
                    <a:pt x="2352" y="114"/>
                  </a:lnTo>
                  <a:lnTo>
                    <a:pt x="2202" y="76"/>
                  </a:lnTo>
                  <a:lnTo>
                    <a:pt x="2051" y="38"/>
                  </a:lnTo>
                  <a:lnTo>
                    <a:pt x="1901" y="20"/>
                  </a:lnTo>
                  <a:lnTo>
                    <a:pt x="17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38"/>
            <p:cNvSpPr/>
            <p:nvPr/>
          </p:nvSpPr>
          <p:spPr>
            <a:xfrm>
              <a:off x="1768250" y="2753775"/>
              <a:ext cx="103500" cy="71975"/>
            </a:xfrm>
            <a:custGeom>
              <a:avLst/>
              <a:gdLst/>
              <a:ahLst/>
              <a:cxnLst/>
              <a:rect l="l" t="t" r="r" b="b"/>
              <a:pathLst>
                <a:path w="4140" h="2879" extrusionOk="0">
                  <a:moveTo>
                    <a:pt x="38" y="0"/>
                  </a:moveTo>
                  <a:lnTo>
                    <a:pt x="0" y="19"/>
                  </a:lnTo>
                  <a:lnTo>
                    <a:pt x="0" y="57"/>
                  </a:lnTo>
                  <a:lnTo>
                    <a:pt x="0" y="113"/>
                  </a:lnTo>
                  <a:lnTo>
                    <a:pt x="76" y="264"/>
                  </a:lnTo>
                  <a:lnTo>
                    <a:pt x="245" y="433"/>
                  </a:lnTo>
                  <a:lnTo>
                    <a:pt x="452" y="659"/>
                  </a:lnTo>
                  <a:lnTo>
                    <a:pt x="734" y="903"/>
                  </a:lnTo>
                  <a:lnTo>
                    <a:pt x="1073" y="1167"/>
                  </a:lnTo>
                  <a:lnTo>
                    <a:pt x="1449" y="1449"/>
                  </a:lnTo>
                  <a:lnTo>
                    <a:pt x="1844" y="1750"/>
                  </a:lnTo>
                  <a:lnTo>
                    <a:pt x="2221" y="1995"/>
                  </a:lnTo>
                  <a:lnTo>
                    <a:pt x="2559" y="2202"/>
                  </a:lnTo>
                  <a:lnTo>
                    <a:pt x="2898" y="2409"/>
                  </a:lnTo>
                  <a:lnTo>
                    <a:pt x="3199" y="2578"/>
                  </a:lnTo>
                  <a:lnTo>
                    <a:pt x="3481" y="2710"/>
                  </a:lnTo>
                  <a:lnTo>
                    <a:pt x="3707" y="2804"/>
                  </a:lnTo>
                  <a:lnTo>
                    <a:pt x="3895" y="2860"/>
                  </a:lnTo>
                  <a:lnTo>
                    <a:pt x="4027" y="2879"/>
                  </a:lnTo>
                  <a:lnTo>
                    <a:pt x="4083" y="2879"/>
                  </a:lnTo>
                  <a:lnTo>
                    <a:pt x="4121" y="2860"/>
                  </a:lnTo>
                  <a:lnTo>
                    <a:pt x="4140" y="2804"/>
                  </a:lnTo>
                  <a:lnTo>
                    <a:pt x="4121" y="2766"/>
                  </a:lnTo>
                  <a:lnTo>
                    <a:pt x="4046" y="2616"/>
                  </a:lnTo>
                  <a:lnTo>
                    <a:pt x="3895" y="2446"/>
                  </a:lnTo>
                  <a:lnTo>
                    <a:pt x="3669" y="2220"/>
                  </a:lnTo>
                  <a:lnTo>
                    <a:pt x="3387" y="1976"/>
                  </a:lnTo>
                  <a:lnTo>
                    <a:pt x="3067" y="1712"/>
                  </a:lnTo>
                  <a:lnTo>
                    <a:pt x="2691" y="1430"/>
                  </a:lnTo>
                  <a:lnTo>
                    <a:pt x="2277" y="1129"/>
                  </a:lnTo>
                  <a:lnTo>
                    <a:pt x="1901" y="884"/>
                  </a:lnTo>
                  <a:lnTo>
                    <a:pt x="1562" y="678"/>
                  </a:lnTo>
                  <a:lnTo>
                    <a:pt x="1223" y="471"/>
                  </a:lnTo>
                  <a:lnTo>
                    <a:pt x="922" y="301"/>
                  </a:lnTo>
                  <a:lnTo>
                    <a:pt x="659" y="169"/>
                  </a:lnTo>
                  <a:lnTo>
                    <a:pt x="414" y="75"/>
                  </a:lnTo>
                  <a:lnTo>
                    <a:pt x="226" y="19"/>
                  </a:lnTo>
                  <a:lnTo>
                    <a:pt x="9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38"/>
            <p:cNvSpPr/>
            <p:nvPr/>
          </p:nvSpPr>
          <p:spPr>
            <a:xfrm>
              <a:off x="1721200" y="2801275"/>
              <a:ext cx="16025" cy="23075"/>
            </a:xfrm>
            <a:custGeom>
              <a:avLst/>
              <a:gdLst/>
              <a:ahLst/>
              <a:cxnLst/>
              <a:rect l="l" t="t" r="r" b="b"/>
              <a:pathLst>
                <a:path w="641" h="923" extrusionOk="0">
                  <a:moveTo>
                    <a:pt x="641" y="1"/>
                  </a:moveTo>
                  <a:lnTo>
                    <a:pt x="1" y="922"/>
                  </a:lnTo>
                  <a:lnTo>
                    <a:pt x="1" y="922"/>
                  </a:lnTo>
                  <a:lnTo>
                    <a:pt x="1" y="922"/>
                  </a:lnTo>
                  <a:lnTo>
                    <a:pt x="641" y="1"/>
                  </a:lnTo>
                  <a:lnTo>
                    <a:pt x="641" y="1"/>
                  </a:lnTo>
                  <a:close/>
                </a:path>
              </a:pathLst>
            </a:custGeom>
            <a:solidFill>
              <a:srgbClr val="F3E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38"/>
            <p:cNvSpPr/>
            <p:nvPr/>
          </p:nvSpPr>
          <p:spPr>
            <a:xfrm>
              <a:off x="1721200" y="2801275"/>
              <a:ext cx="16025" cy="23075"/>
            </a:xfrm>
            <a:custGeom>
              <a:avLst/>
              <a:gdLst/>
              <a:ahLst/>
              <a:cxnLst/>
              <a:rect l="l" t="t" r="r" b="b"/>
              <a:pathLst>
                <a:path w="641" h="923" fill="none" extrusionOk="0">
                  <a:moveTo>
                    <a:pt x="641" y="1"/>
                  </a:moveTo>
                  <a:lnTo>
                    <a:pt x="1" y="922"/>
                  </a:lnTo>
                  <a:lnTo>
                    <a:pt x="1" y="922"/>
                  </a:lnTo>
                  <a:lnTo>
                    <a:pt x="1" y="922"/>
                  </a:lnTo>
                  <a:lnTo>
                    <a:pt x="641" y="1"/>
                  </a:lnTo>
                  <a:lnTo>
                    <a:pt x="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38"/>
            <p:cNvSpPr/>
            <p:nvPr/>
          </p:nvSpPr>
          <p:spPr>
            <a:xfrm>
              <a:off x="1721200" y="2801275"/>
              <a:ext cx="117150" cy="78100"/>
            </a:xfrm>
            <a:custGeom>
              <a:avLst/>
              <a:gdLst/>
              <a:ahLst/>
              <a:cxnLst/>
              <a:rect l="l" t="t" r="r" b="b"/>
              <a:pathLst>
                <a:path w="4686" h="3124" extrusionOk="0">
                  <a:moveTo>
                    <a:pt x="641" y="1"/>
                  </a:moveTo>
                  <a:lnTo>
                    <a:pt x="1" y="922"/>
                  </a:lnTo>
                  <a:lnTo>
                    <a:pt x="509" y="1280"/>
                  </a:lnTo>
                  <a:lnTo>
                    <a:pt x="1055" y="1637"/>
                  </a:lnTo>
                  <a:lnTo>
                    <a:pt x="1732" y="2033"/>
                  </a:lnTo>
                  <a:lnTo>
                    <a:pt x="2466" y="2428"/>
                  </a:lnTo>
                  <a:lnTo>
                    <a:pt x="2842" y="2616"/>
                  </a:lnTo>
                  <a:lnTo>
                    <a:pt x="3199" y="2785"/>
                  </a:lnTo>
                  <a:lnTo>
                    <a:pt x="3557" y="2936"/>
                  </a:lnTo>
                  <a:lnTo>
                    <a:pt x="3896" y="3030"/>
                  </a:lnTo>
                  <a:lnTo>
                    <a:pt x="4197" y="3105"/>
                  </a:lnTo>
                  <a:lnTo>
                    <a:pt x="4347" y="3124"/>
                  </a:lnTo>
                  <a:lnTo>
                    <a:pt x="4479" y="3124"/>
                  </a:lnTo>
                  <a:lnTo>
                    <a:pt x="4686" y="2823"/>
                  </a:lnTo>
                  <a:lnTo>
                    <a:pt x="4328" y="2635"/>
                  </a:lnTo>
                  <a:lnTo>
                    <a:pt x="3914" y="2409"/>
                  </a:lnTo>
                  <a:lnTo>
                    <a:pt x="3369" y="2089"/>
                  </a:lnTo>
                  <a:lnTo>
                    <a:pt x="2748" y="1694"/>
                  </a:lnTo>
                  <a:lnTo>
                    <a:pt x="2071" y="1205"/>
                  </a:lnTo>
                  <a:lnTo>
                    <a:pt x="1713" y="941"/>
                  </a:lnTo>
                  <a:lnTo>
                    <a:pt x="1356" y="640"/>
                  </a:lnTo>
                  <a:lnTo>
                    <a:pt x="998" y="320"/>
                  </a:lnTo>
                  <a:lnTo>
                    <a:pt x="641"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38"/>
            <p:cNvSpPr/>
            <p:nvPr/>
          </p:nvSpPr>
          <p:spPr>
            <a:xfrm>
              <a:off x="1721200" y="2801275"/>
              <a:ext cx="117150" cy="78100"/>
            </a:xfrm>
            <a:custGeom>
              <a:avLst/>
              <a:gdLst/>
              <a:ahLst/>
              <a:cxnLst/>
              <a:rect l="l" t="t" r="r" b="b"/>
              <a:pathLst>
                <a:path w="4686" h="3124" fill="none" extrusionOk="0">
                  <a:moveTo>
                    <a:pt x="641" y="1"/>
                  </a:moveTo>
                  <a:lnTo>
                    <a:pt x="641" y="1"/>
                  </a:lnTo>
                  <a:lnTo>
                    <a:pt x="641" y="1"/>
                  </a:lnTo>
                  <a:lnTo>
                    <a:pt x="1" y="922"/>
                  </a:lnTo>
                  <a:lnTo>
                    <a:pt x="1" y="922"/>
                  </a:lnTo>
                  <a:lnTo>
                    <a:pt x="509" y="1280"/>
                  </a:lnTo>
                  <a:lnTo>
                    <a:pt x="1055" y="1637"/>
                  </a:lnTo>
                  <a:lnTo>
                    <a:pt x="1732" y="2033"/>
                  </a:lnTo>
                  <a:lnTo>
                    <a:pt x="2466" y="2428"/>
                  </a:lnTo>
                  <a:lnTo>
                    <a:pt x="2842" y="2616"/>
                  </a:lnTo>
                  <a:lnTo>
                    <a:pt x="3199" y="2785"/>
                  </a:lnTo>
                  <a:lnTo>
                    <a:pt x="3557" y="2936"/>
                  </a:lnTo>
                  <a:lnTo>
                    <a:pt x="3896" y="3030"/>
                  </a:lnTo>
                  <a:lnTo>
                    <a:pt x="4197" y="3105"/>
                  </a:lnTo>
                  <a:lnTo>
                    <a:pt x="4347" y="3124"/>
                  </a:lnTo>
                  <a:lnTo>
                    <a:pt x="4479" y="3124"/>
                  </a:lnTo>
                  <a:lnTo>
                    <a:pt x="4479" y="3124"/>
                  </a:lnTo>
                  <a:lnTo>
                    <a:pt x="4479" y="3124"/>
                  </a:lnTo>
                  <a:lnTo>
                    <a:pt x="4686" y="2823"/>
                  </a:lnTo>
                  <a:lnTo>
                    <a:pt x="4686" y="2823"/>
                  </a:lnTo>
                  <a:lnTo>
                    <a:pt x="4328" y="2635"/>
                  </a:lnTo>
                  <a:lnTo>
                    <a:pt x="3914" y="2409"/>
                  </a:lnTo>
                  <a:lnTo>
                    <a:pt x="3369" y="2089"/>
                  </a:lnTo>
                  <a:lnTo>
                    <a:pt x="2748" y="1694"/>
                  </a:lnTo>
                  <a:lnTo>
                    <a:pt x="2071" y="1205"/>
                  </a:lnTo>
                  <a:lnTo>
                    <a:pt x="1713" y="941"/>
                  </a:lnTo>
                  <a:lnTo>
                    <a:pt x="1356" y="640"/>
                  </a:lnTo>
                  <a:lnTo>
                    <a:pt x="998" y="320"/>
                  </a:lnTo>
                  <a:lnTo>
                    <a:pt x="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38"/>
            <p:cNvSpPr/>
            <p:nvPr/>
          </p:nvSpPr>
          <p:spPr>
            <a:xfrm>
              <a:off x="1419700" y="2968725"/>
              <a:ext cx="352325" cy="322250"/>
            </a:xfrm>
            <a:custGeom>
              <a:avLst/>
              <a:gdLst/>
              <a:ahLst/>
              <a:cxnLst/>
              <a:rect l="l" t="t" r="r" b="b"/>
              <a:pathLst>
                <a:path w="14093" h="12890" extrusionOk="0">
                  <a:moveTo>
                    <a:pt x="2822" y="1"/>
                  </a:moveTo>
                  <a:lnTo>
                    <a:pt x="2728" y="20"/>
                  </a:lnTo>
                  <a:lnTo>
                    <a:pt x="2709" y="39"/>
                  </a:lnTo>
                  <a:lnTo>
                    <a:pt x="2314" y="377"/>
                  </a:lnTo>
                  <a:lnTo>
                    <a:pt x="1938" y="754"/>
                  </a:lnTo>
                  <a:lnTo>
                    <a:pt x="1581" y="1149"/>
                  </a:lnTo>
                  <a:lnTo>
                    <a:pt x="1261" y="1600"/>
                  </a:lnTo>
                  <a:lnTo>
                    <a:pt x="1054" y="1901"/>
                  </a:lnTo>
                  <a:lnTo>
                    <a:pt x="866" y="2221"/>
                  </a:lnTo>
                  <a:lnTo>
                    <a:pt x="715" y="2541"/>
                  </a:lnTo>
                  <a:lnTo>
                    <a:pt x="565" y="2880"/>
                  </a:lnTo>
                  <a:lnTo>
                    <a:pt x="433" y="3200"/>
                  </a:lnTo>
                  <a:lnTo>
                    <a:pt x="320" y="3538"/>
                  </a:lnTo>
                  <a:lnTo>
                    <a:pt x="226" y="3877"/>
                  </a:lnTo>
                  <a:lnTo>
                    <a:pt x="132" y="4234"/>
                  </a:lnTo>
                  <a:lnTo>
                    <a:pt x="75" y="4573"/>
                  </a:lnTo>
                  <a:lnTo>
                    <a:pt x="38" y="4912"/>
                  </a:lnTo>
                  <a:lnTo>
                    <a:pt x="0" y="5269"/>
                  </a:lnTo>
                  <a:lnTo>
                    <a:pt x="0" y="5608"/>
                  </a:lnTo>
                  <a:lnTo>
                    <a:pt x="0" y="5965"/>
                  </a:lnTo>
                  <a:lnTo>
                    <a:pt x="19" y="6304"/>
                  </a:lnTo>
                  <a:lnTo>
                    <a:pt x="56" y="6643"/>
                  </a:lnTo>
                  <a:lnTo>
                    <a:pt x="113" y="7000"/>
                  </a:lnTo>
                  <a:lnTo>
                    <a:pt x="188" y="7339"/>
                  </a:lnTo>
                  <a:lnTo>
                    <a:pt x="282" y="7659"/>
                  </a:lnTo>
                  <a:lnTo>
                    <a:pt x="376" y="7998"/>
                  </a:lnTo>
                  <a:lnTo>
                    <a:pt x="508" y="8317"/>
                  </a:lnTo>
                  <a:lnTo>
                    <a:pt x="640" y="8637"/>
                  </a:lnTo>
                  <a:lnTo>
                    <a:pt x="790" y="8957"/>
                  </a:lnTo>
                  <a:lnTo>
                    <a:pt x="960" y="9258"/>
                  </a:lnTo>
                  <a:lnTo>
                    <a:pt x="1129" y="9559"/>
                  </a:lnTo>
                  <a:lnTo>
                    <a:pt x="1336" y="9860"/>
                  </a:lnTo>
                  <a:lnTo>
                    <a:pt x="1543" y="10143"/>
                  </a:lnTo>
                  <a:lnTo>
                    <a:pt x="1769" y="10406"/>
                  </a:lnTo>
                  <a:lnTo>
                    <a:pt x="2013" y="10669"/>
                  </a:lnTo>
                  <a:lnTo>
                    <a:pt x="2277" y="10933"/>
                  </a:lnTo>
                  <a:lnTo>
                    <a:pt x="2540" y="11177"/>
                  </a:lnTo>
                  <a:lnTo>
                    <a:pt x="2822" y="11403"/>
                  </a:lnTo>
                  <a:lnTo>
                    <a:pt x="3123" y="11610"/>
                  </a:lnTo>
                  <a:lnTo>
                    <a:pt x="3443" y="11817"/>
                  </a:lnTo>
                  <a:lnTo>
                    <a:pt x="3763" y="12005"/>
                  </a:lnTo>
                  <a:lnTo>
                    <a:pt x="4083" y="12175"/>
                  </a:lnTo>
                  <a:lnTo>
                    <a:pt x="4403" y="12325"/>
                  </a:lnTo>
                  <a:lnTo>
                    <a:pt x="4742" y="12457"/>
                  </a:lnTo>
                  <a:lnTo>
                    <a:pt x="5080" y="12570"/>
                  </a:lnTo>
                  <a:lnTo>
                    <a:pt x="5419" y="12664"/>
                  </a:lnTo>
                  <a:lnTo>
                    <a:pt x="5758" y="12739"/>
                  </a:lnTo>
                  <a:lnTo>
                    <a:pt x="6115" y="12796"/>
                  </a:lnTo>
                  <a:lnTo>
                    <a:pt x="6454" y="12852"/>
                  </a:lnTo>
                  <a:lnTo>
                    <a:pt x="6811" y="12871"/>
                  </a:lnTo>
                  <a:lnTo>
                    <a:pt x="7150" y="12890"/>
                  </a:lnTo>
                  <a:lnTo>
                    <a:pt x="7489" y="12871"/>
                  </a:lnTo>
                  <a:lnTo>
                    <a:pt x="7846" y="12852"/>
                  </a:lnTo>
                  <a:lnTo>
                    <a:pt x="8185" y="12814"/>
                  </a:lnTo>
                  <a:lnTo>
                    <a:pt x="8524" y="12758"/>
                  </a:lnTo>
                  <a:lnTo>
                    <a:pt x="8862" y="12683"/>
                  </a:lnTo>
                  <a:lnTo>
                    <a:pt x="9201" y="12607"/>
                  </a:lnTo>
                  <a:lnTo>
                    <a:pt x="9540" y="12495"/>
                  </a:lnTo>
                  <a:lnTo>
                    <a:pt x="9859" y="12382"/>
                  </a:lnTo>
                  <a:lnTo>
                    <a:pt x="10179" y="12250"/>
                  </a:lnTo>
                  <a:lnTo>
                    <a:pt x="10499" y="12099"/>
                  </a:lnTo>
                  <a:lnTo>
                    <a:pt x="10800" y="11930"/>
                  </a:lnTo>
                  <a:lnTo>
                    <a:pt x="11101" y="11742"/>
                  </a:lnTo>
                  <a:lnTo>
                    <a:pt x="11383" y="11554"/>
                  </a:lnTo>
                  <a:lnTo>
                    <a:pt x="11666" y="11328"/>
                  </a:lnTo>
                  <a:lnTo>
                    <a:pt x="11948" y="11102"/>
                  </a:lnTo>
                  <a:lnTo>
                    <a:pt x="12211" y="10858"/>
                  </a:lnTo>
                  <a:lnTo>
                    <a:pt x="12475" y="10613"/>
                  </a:lnTo>
                  <a:lnTo>
                    <a:pt x="12701" y="10331"/>
                  </a:lnTo>
                  <a:lnTo>
                    <a:pt x="12945" y="10048"/>
                  </a:lnTo>
                  <a:lnTo>
                    <a:pt x="13152" y="9747"/>
                  </a:lnTo>
                  <a:lnTo>
                    <a:pt x="13434" y="9296"/>
                  </a:lnTo>
                  <a:lnTo>
                    <a:pt x="13679" y="8844"/>
                  </a:lnTo>
                  <a:lnTo>
                    <a:pt x="13905" y="8374"/>
                  </a:lnTo>
                  <a:lnTo>
                    <a:pt x="14074" y="7885"/>
                  </a:lnTo>
                  <a:lnTo>
                    <a:pt x="14093" y="7847"/>
                  </a:lnTo>
                  <a:lnTo>
                    <a:pt x="14093" y="7809"/>
                  </a:lnTo>
                  <a:lnTo>
                    <a:pt x="14093" y="7753"/>
                  </a:lnTo>
                  <a:lnTo>
                    <a:pt x="14036" y="7659"/>
                  </a:lnTo>
                  <a:lnTo>
                    <a:pt x="13961" y="7546"/>
                  </a:lnTo>
                  <a:lnTo>
                    <a:pt x="13679" y="7245"/>
                  </a:lnTo>
                  <a:lnTo>
                    <a:pt x="13265" y="6869"/>
                  </a:lnTo>
                  <a:lnTo>
                    <a:pt x="12738" y="6417"/>
                  </a:lnTo>
                  <a:lnTo>
                    <a:pt x="12098" y="5890"/>
                  </a:lnTo>
                  <a:lnTo>
                    <a:pt x="11365" y="5326"/>
                  </a:lnTo>
                  <a:lnTo>
                    <a:pt x="10556" y="4724"/>
                  </a:lnTo>
                  <a:lnTo>
                    <a:pt x="9671" y="4084"/>
                  </a:lnTo>
                  <a:lnTo>
                    <a:pt x="8730" y="3444"/>
                  </a:lnTo>
                  <a:lnTo>
                    <a:pt x="7489" y="2597"/>
                  </a:lnTo>
                  <a:lnTo>
                    <a:pt x="7357" y="2522"/>
                  </a:lnTo>
                  <a:lnTo>
                    <a:pt x="7225" y="2428"/>
                  </a:lnTo>
                  <a:lnTo>
                    <a:pt x="7094" y="2334"/>
                  </a:lnTo>
                  <a:lnTo>
                    <a:pt x="6830" y="2165"/>
                  </a:lnTo>
                  <a:lnTo>
                    <a:pt x="5833" y="1544"/>
                  </a:lnTo>
                  <a:lnTo>
                    <a:pt x="5588" y="1393"/>
                  </a:lnTo>
                  <a:lnTo>
                    <a:pt x="5250" y="1205"/>
                  </a:lnTo>
                  <a:lnTo>
                    <a:pt x="4422" y="716"/>
                  </a:lnTo>
                  <a:lnTo>
                    <a:pt x="3744" y="358"/>
                  </a:lnTo>
                  <a:lnTo>
                    <a:pt x="3707" y="340"/>
                  </a:lnTo>
                  <a:lnTo>
                    <a:pt x="3556" y="264"/>
                  </a:lnTo>
                  <a:lnTo>
                    <a:pt x="3481" y="246"/>
                  </a:lnTo>
                  <a:lnTo>
                    <a:pt x="3387" y="189"/>
                  </a:lnTo>
                  <a:lnTo>
                    <a:pt x="3349" y="170"/>
                  </a:lnTo>
                  <a:lnTo>
                    <a:pt x="3123" y="95"/>
                  </a:lnTo>
                  <a:lnTo>
                    <a:pt x="2954" y="39"/>
                  </a:lnTo>
                  <a:lnTo>
                    <a:pt x="28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38"/>
            <p:cNvSpPr/>
            <p:nvPr/>
          </p:nvSpPr>
          <p:spPr>
            <a:xfrm>
              <a:off x="1419700" y="2968725"/>
              <a:ext cx="352325" cy="322250"/>
            </a:xfrm>
            <a:custGeom>
              <a:avLst/>
              <a:gdLst/>
              <a:ahLst/>
              <a:cxnLst/>
              <a:rect l="l" t="t" r="r" b="b"/>
              <a:pathLst>
                <a:path w="14093" h="12890" fill="none" extrusionOk="0">
                  <a:moveTo>
                    <a:pt x="13152" y="9747"/>
                  </a:moveTo>
                  <a:lnTo>
                    <a:pt x="13152" y="9747"/>
                  </a:lnTo>
                  <a:lnTo>
                    <a:pt x="12945" y="10048"/>
                  </a:lnTo>
                  <a:lnTo>
                    <a:pt x="12701" y="10331"/>
                  </a:lnTo>
                  <a:lnTo>
                    <a:pt x="12475" y="10613"/>
                  </a:lnTo>
                  <a:lnTo>
                    <a:pt x="12211" y="10858"/>
                  </a:lnTo>
                  <a:lnTo>
                    <a:pt x="11948" y="11102"/>
                  </a:lnTo>
                  <a:lnTo>
                    <a:pt x="11666" y="11328"/>
                  </a:lnTo>
                  <a:lnTo>
                    <a:pt x="11383" y="11554"/>
                  </a:lnTo>
                  <a:lnTo>
                    <a:pt x="11101" y="11742"/>
                  </a:lnTo>
                  <a:lnTo>
                    <a:pt x="10800" y="11930"/>
                  </a:lnTo>
                  <a:lnTo>
                    <a:pt x="10499" y="12099"/>
                  </a:lnTo>
                  <a:lnTo>
                    <a:pt x="10179" y="12250"/>
                  </a:lnTo>
                  <a:lnTo>
                    <a:pt x="9859" y="12382"/>
                  </a:lnTo>
                  <a:lnTo>
                    <a:pt x="9540" y="12495"/>
                  </a:lnTo>
                  <a:lnTo>
                    <a:pt x="9201" y="12607"/>
                  </a:lnTo>
                  <a:lnTo>
                    <a:pt x="8862" y="12683"/>
                  </a:lnTo>
                  <a:lnTo>
                    <a:pt x="8524" y="12758"/>
                  </a:lnTo>
                  <a:lnTo>
                    <a:pt x="8185" y="12814"/>
                  </a:lnTo>
                  <a:lnTo>
                    <a:pt x="7846" y="12852"/>
                  </a:lnTo>
                  <a:lnTo>
                    <a:pt x="7489" y="12871"/>
                  </a:lnTo>
                  <a:lnTo>
                    <a:pt x="7150" y="12890"/>
                  </a:lnTo>
                  <a:lnTo>
                    <a:pt x="6811" y="12871"/>
                  </a:lnTo>
                  <a:lnTo>
                    <a:pt x="6454" y="12852"/>
                  </a:lnTo>
                  <a:lnTo>
                    <a:pt x="6115" y="12796"/>
                  </a:lnTo>
                  <a:lnTo>
                    <a:pt x="5758" y="12739"/>
                  </a:lnTo>
                  <a:lnTo>
                    <a:pt x="5419" y="12664"/>
                  </a:lnTo>
                  <a:lnTo>
                    <a:pt x="5080" y="12570"/>
                  </a:lnTo>
                  <a:lnTo>
                    <a:pt x="4742" y="12457"/>
                  </a:lnTo>
                  <a:lnTo>
                    <a:pt x="4403" y="12325"/>
                  </a:lnTo>
                  <a:lnTo>
                    <a:pt x="4083" y="12175"/>
                  </a:lnTo>
                  <a:lnTo>
                    <a:pt x="3763" y="12005"/>
                  </a:lnTo>
                  <a:lnTo>
                    <a:pt x="3443" y="11817"/>
                  </a:lnTo>
                  <a:lnTo>
                    <a:pt x="3123" y="11610"/>
                  </a:lnTo>
                  <a:lnTo>
                    <a:pt x="3123" y="11610"/>
                  </a:lnTo>
                  <a:lnTo>
                    <a:pt x="2822" y="11403"/>
                  </a:lnTo>
                  <a:lnTo>
                    <a:pt x="2540" y="11177"/>
                  </a:lnTo>
                  <a:lnTo>
                    <a:pt x="2277" y="10933"/>
                  </a:lnTo>
                  <a:lnTo>
                    <a:pt x="2013" y="10669"/>
                  </a:lnTo>
                  <a:lnTo>
                    <a:pt x="1769" y="10406"/>
                  </a:lnTo>
                  <a:lnTo>
                    <a:pt x="1543" y="10143"/>
                  </a:lnTo>
                  <a:lnTo>
                    <a:pt x="1336" y="9860"/>
                  </a:lnTo>
                  <a:lnTo>
                    <a:pt x="1129" y="9559"/>
                  </a:lnTo>
                  <a:lnTo>
                    <a:pt x="960" y="9258"/>
                  </a:lnTo>
                  <a:lnTo>
                    <a:pt x="790" y="8957"/>
                  </a:lnTo>
                  <a:lnTo>
                    <a:pt x="640" y="8637"/>
                  </a:lnTo>
                  <a:lnTo>
                    <a:pt x="508" y="8317"/>
                  </a:lnTo>
                  <a:lnTo>
                    <a:pt x="376" y="7998"/>
                  </a:lnTo>
                  <a:lnTo>
                    <a:pt x="282" y="7659"/>
                  </a:lnTo>
                  <a:lnTo>
                    <a:pt x="188" y="7339"/>
                  </a:lnTo>
                  <a:lnTo>
                    <a:pt x="113" y="7000"/>
                  </a:lnTo>
                  <a:lnTo>
                    <a:pt x="56" y="6643"/>
                  </a:lnTo>
                  <a:lnTo>
                    <a:pt x="19" y="6304"/>
                  </a:lnTo>
                  <a:lnTo>
                    <a:pt x="0" y="5965"/>
                  </a:lnTo>
                  <a:lnTo>
                    <a:pt x="0" y="5608"/>
                  </a:lnTo>
                  <a:lnTo>
                    <a:pt x="0" y="5269"/>
                  </a:lnTo>
                  <a:lnTo>
                    <a:pt x="38" y="4912"/>
                  </a:lnTo>
                  <a:lnTo>
                    <a:pt x="75" y="4573"/>
                  </a:lnTo>
                  <a:lnTo>
                    <a:pt x="132" y="4234"/>
                  </a:lnTo>
                  <a:lnTo>
                    <a:pt x="226" y="3877"/>
                  </a:lnTo>
                  <a:lnTo>
                    <a:pt x="320" y="3538"/>
                  </a:lnTo>
                  <a:lnTo>
                    <a:pt x="433" y="3200"/>
                  </a:lnTo>
                  <a:lnTo>
                    <a:pt x="565" y="2880"/>
                  </a:lnTo>
                  <a:lnTo>
                    <a:pt x="715" y="2541"/>
                  </a:lnTo>
                  <a:lnTo>
                    <a:pt x="866" y="2221"/>
                  </a:lnTo>
                  <a:lnTo>
                    <a:pt x="1054" y="1901"/>
                  </a:lnTo>
                  <a:lnTo>
                    <a:pt x="1261" y="1600"/>
                  </a:lnTo>
                  <a:lnTo>
                    <a:pt x="1261" y="1600"/>
                  </a:lnTo>
                  <a:lnTo>
                    <a:pt x="1581" y="1149"/>
                  </a:lnTo>
                  <a:lnTo>
                    <a:pt x="1938" y="754"/>
                  </a:lnTo>
                  <a:lnTo>
                    <a:pt x="2314" y="377"/>
                  </a:lnTo>
                  <a:lnTo>
                    <a:pt x="2709" y="39"/>
                  </a:lnTo>
                  <a:lnTo>
                    <a:pt x="2709" y="39"/>
                  </a:lnTo>
                  <a:lnTo>
                    <a:pt x="2709" y="39"/>
                  </a:lnTo>
                  <a:lnTo>
                    <a:pt x="2728" y="20"/>
                  </a:lnTo>
                  <a:lnTo>
                    <a:pt x="2728" y="20"/>
                  </a:lnTo>
                  <a:lnTo>
                    <a:pt x="2822" y="1"/>
                  </a:lnTo>
                  <a:lnTo>
                    <a:pt x="2954" y="39"/>
                  </a:lnTo>
                  <a:lnTo>
                    <a:pt x="3123" y="95"/>
                  </a:lnTo>
                  <a:lnTo>
                    <a:pt x="3349" y="170"/>
                  </a:lnTo>
                  <a:lnTo>
                    <a:pt x="3349" y="170"/>
                  </a:lnTo>
                  <a:lnTo>
                    <a:pt x="3387" y="189"/>
                  </a:lnTo>
                  <a:lnTo>
                    <a:pt x="3387" y="189"/>
                  </a:lnTo>
                  <a:lnTo>
                    <a:pt x="3481" y="246"/>
                  </a:lnTo>
                  <a:lnTo>
                    <a:pt x="3481" y="246"/>
                  </a:lnTo>
                  <a:lnTo>
                    <a:pt x="3556" y="264"/>
                  </a:lnTo>
                  <a:lnTo>
                    <a:pt x="3556" y="264"/>
                  </a:lnTo>
                  <a:lnTo>
                    <a:pt x="3556" y="264"/>
                  </a:lnTo>
                  <a:lnTo>
                    <a:pt x="3707" y="340"/>
                  </a:lnTo>
                  <a:lnTo>
                    <a:pt x="3707" y="340"/>
                  </a:lnTo>
                  <a:lnTo>
                    <a:pt x="3744" y="358"/>
                  </a:lnTo>
                  <a:lnTo>
                    <a:pt x="3744" y="358"/>
                  </a:lnTo>
                  <a:lnTo>
                    <a:pt x="4422" y="716"/>
                  </a:lnTo>
                  <a:lnTo>
                    <a:pt x="5250" y="1205"/>
                  </a:lnTo>
                  <a:lnTo>
                    <a:pt x="5250" y="1205"/>
                  </a:lnTo>
                  <a:lnTo>
                    <a:pt x="5588" y="1393"/>
                  </a:lnTo>
                  <a:lnTo>
                    <a:pt x="5588" y="1393"/>
                  </a:lnTo>
                  <a:lnTo>
                    <a:pt x="5588" y="1393"/>
                  </a:lnTo>
                  <a:lnTo>
                    <a:pt x="5833" y="1544"/>
                  </a:lnTo>
                  <a:lnTo>
                    <a:pt x="5833" y="1544"/>
                  </a:lnTo>
                  <a:lnTo>
                    <a:pt x="6830" y="2165"/>
                  </a:lnTo>
                  <a:lnTo>
                    <a:pt x="6830" y="2165"/>
                  </a:lnTo>
                  <a:lnTo>
                    <a:pt x="7094" y="2334"/>
                  </a:lnTo>
                  <a:lnTo>
                    <a:pt x="7094" y="2334"/>
                  </a:lnTo>
                  <a:lnTo>
                    <a:pt x="7225" y="2428"/>
                  </a:lnTo>
                  <a:lnTo>
                    <a:pt x="7225" y="2428"/>
                  </a:lnTo>
                  <a:lnTo>
                    <a:pt x="7357" y="2522"/>
                  </a:lnTo>
                  <a:lnTo>
                    <a:pt x="7357" y="2522"/>
                  </a:lnTo>
                  <a:lnTo>
                    <a:pt x="7489" y="2597"/>
                  </a:lnTo>
                  <a:lnTo>
                    <a:pt x="7489" y="2597"/>
                  </a:lnTo>
                  <a:lnTo>
                    <a:pt x="8730" y="3444"/>
                  </a:lnTo>
                  <a:lnTo>
                    <a:pt x="8730" y="3444"/>
                  </a:lnTo>
                  <a:lnTo>
                    <a:pt x="9671" y="4084"/>
                  </a:lnTo>
                  <a:lnTo>
                    <a:pt x="9671" y="4084"/>
                  </a:lnTo>
                  <a:lnTo>
                    <a:pt x="10556" y="4724"/>
                  </a:lnTo>
                  <a:lnTo>
                    <a:pt x="11365" y="5326"/>
                  </a:lnTo>
                  <a:lnTo>
                    <a:pt x="12098" y="5890"/>
                  </a:lnTo>
                  <a:lnTo>
                    <a:pt x="12738" y="6417"/>
                  </a:lnTo>
                  <a:lnTo>
                    <a:pt x="13265" y="6869"/>
                  </a:lnTo>
                  <a:lnTo>
                    <a:pt x="13679" y="7245"/>
                  </a:lnTo>
                  <a:lnTo>
                    <a:pt x="13961" y="7546"/>
                  </a:lnTo>
                  <a:lnTo>
                    <a:pt x="14036" y="7659"/>
                  </a:lnTo>
                  <a:lnTo>
                    <a:pt x="14093" y="7753"/>
                  </a:lnTo>
                  <a:lnTo>
                    <a:pt x="14093" y="7753"/>
                  </a:lnTo>
                  <a:lnTo>
                    <a:pt x="14093" y="7809"/>
                  </a:lnTo>
                  <a:lnTo>
                    <a:pt x="14093" y="7809"/>
                  </a:lnTo>
                  <a:lnTo>
                    <a:pt x="14093" y="7847"/>
                  </a:lnTo>
                  <a:lnTo>
                    <a:pt x="14093" y="7847"/>
                  </a:lnTo>
                  <a:lnTo>
                    <a:pt x="14093" y="7847"/>
                  </a:lnTo>
                  <a:lnTo>
                    <a:pt x="14074" y="7885"/>
                  </a:lnTo>
                  <a:lnTo>
                    <a:pt x="14074" y="7885"/>
                  </a:lnTo>
                  <a:lnTo>
                    <a:pt x="13905" y="8374"/>
                  </a:lnTo>
                  <a:lnTo>
                    <a:pt x="13679" y="8844"/>
                  </a:lnTo>
                  <a:lnTo>
                    <a:pt x="13434" y="9296"/>
                  </a:lnTo>
                  <a:lnTo>
                    <a:pt x="13152" y="974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38"/>
            <p:cNvSpPr/>
            <p:nvPr/>
          </p:nvSpPr>
          <p:spPr>
            <a:xfrm>
              <a:off x="1444150" y="3083050"/>
              <a:ext cx="69175" cy="69175"/>
            </a:xfrm>
            <a:custGeom>
              <a:avLst/>
              <a:gdLst/>
              <a:ahLst/>
              <a:cxnLst/>
              <a:rect l="l" t="t" r="r" b="b"/>
              <a:pathLst>
                <a:path w="2767" h="2767" extrusionOk="0">
                  <a:moveTo>
                    <a:pt x="1299" y="0"/>
                  </a:moveTo>
                  <a:lnTo>
                    <a:pt x="1167" y="19"/>
                  </a:lnTo>
                  <a:lnTo>
                    <a:pt x="1035" y="38"/>
                  </a:lnTo>
                  <a:lnTo>
                    <a:pt x="904" y="94"/>
                  </a:lnTo>
                  <a:lnTo>
                    <a:pt x="791" y="132"/>
                  </a:lnTo>
                  <a:lnTo>
                    <a:pt x="659" y="207"/>
                  </a:lnTo>
                  <a:lnTo>
                    <a:pt x="546" y="282"/>
                  </a:lnTo>
                  <a:lnTo>
                    <a:pt x="452" y="376"/>
                  </a:lnTo>
                  <a:lnTo>
                    <a:pt x="339" y="471"/>
                  </a:lnTo>
                  <a:lnTo>
                    <a:pt x="264" y="583"/>
                  </a:lnTo>
                  <a:lnTo>
                    <a:pt x="189" y="696"/>
                  </a:lnTo>
                  <a:lnTo>
                    <a:pt x="113" y="809"/>
                  </a:lnTo>
                  <a:lnTo>
                    <a:pt x="76" y="941"/>
                  </a:lnTo>
                  <a:lnTo>
                    <a:pt x="38" y="1073"/>
                  </a:lnTo>
                  <a:lnTo>
                    <a:pt x="19" y="1204"/>
                  </a:lnTo>
                  <a:lnTo>
                    <a:pt x="0" y="1336"/>
                  </a:lnTo>
                  <a:lnTo>
                    <a:pt x="0" y="1468"/>
                  </a:lnTo>
                  <a:lnTo>
                    <a:pt x="19" y="1599"/>
                  </a:lnTo>
                  <a:lnTo>
                    <a:pt x="38" y="1731"/>
                  </a:lnTo>
                  <a:lnTo>
                    <a:pt x="76" y="1863"/>
                  </a:lnTo>
                  <a:lnTo>
                    <a:pt x="132" y="1976"/>
                  </a:lnTo>
                  <a:lnTo>
                    <a:pt x="189" y="2107"/>
                  </a:lnTo>
                  <a:lnTo>
                    <a:pt x="283" y="2220"/>
                  </a:lnTo>
                  <a:lnTo>
                    <a:pt x="358" y="2314"/>
                  </a:lnTo>
                  <a:lnTo>
                    <a:pt x="471" y="2427"/>
                  </a:lnTo>
                  <a:lnTo>
                    <a:pt x="584" y="2503"/>
                  </a:lnTo>
                  <a:lnTo>
                    <a:pt x="697" y="2578"/>
                  </a:lnTo>
                  <a:lnTo>
                    <a:pt x="810" y="2653"/>
                  </a:lnTo>
                  <a:lnTo>
                    <a:pt x="941" y="2691"/>
                  </a:lnTo>
                  <a:lnTo>
                    <a:pt x="1073" y="2728"/>
                  </a:lnTo>
                  <a:lnTo>
                    <a:pt x="1205" y="2747"/>
                  </a:lnTo>
                  <a:lnTo>
                    <a:pt x="1336" y="2766"/>
                  </a:lnTo>
                  <a:lnTo>
                    <a:pt x="1468" y="2766"/>
                  </a:lnTo>
                  <a:lnTo>
                    <a:pt x="1600" y="2747"/>
                  </a:lnTo>
                  <a:lnTo>
                    <a:pt x="1731" y="2728"/>
                  </a:lnTo>
                  <a:lnTo>
                    <a:pt x="1844" y="2691"/>
                  </a:lnTo>
                  <a:lnTo>
                    <a:pt x="1976" y="2634"/>
                  </a:lnTo>
                  <a:lnTo>
                    <a:pt x="2089" y="2559"/>
                  </a:lnTo>
                  <a:lnTo>
                    <a:pt x="2202" y="2484"/>
                  </a:lnTo>
                  <a:lnTo>
                    <a:pt x="2315" y="2409"/>
                  </a:lnTo>
                  <a:lnTo>
                    <a:pt x="2409" y="2296"/>
                  </a:lnTo>
                  <a:lnTo>
                    <a:pt x="2503" y="2183"/>
                  </a:lnTo>
                  <a:lnTo>
                    <a:pt x="2578" y="2070"/>
                  </a:lnTo>
                  <a:lnTo>
                    <a:pt x="2635" y="1957"/>
                  </a:lnTo>
                  <a:lnTo>
                    <a:pt x="2691" y="1825"/>
                  </a:lnTo>
                  <a:lnTo>
                    <a:pt x="2729" y="1694"/>
                  </a:lnTo>
                  <a:lnTo>
                    <a:pt x="2748" y="1562"/>
                  </a:lnTo>
                  <a:lnTo>
                    <a:pt x="2766" y="1430"/>
                  </a:lnTo>
                  <a:lnTo>
                    <a:pt x="2766" y="1298"/>
                  </a:lnTo>
                  <a:lnTo>
                    <a:pt x="2748" y="1167"/>
                  </a:lnTo>
                  <a:lnTo>
                    <a:pt x="2710" y="1035"/>
                  </a:lnTo>
                  <a:lnTo>
                    <a:pt x="2672" y="903"/>
                  </a:lnTo>
                  <a:lnTo>
                    <a:pt x="2635" y="790"/>
                  </a:lnTo>
                  <a:lnTo>
                    <a:pt x="2559" y="659"/>
                  </a:lnTo>
                  <a:lnTo>
                    <a:pt x="2484" y="546"/>
                  </a:lnTo>
                  <a:lnTo>
                    <a:pt x="2390" y="452"/>
                  </a:lnTo>
                  <a:lnTo>
                    <a:pt x="2296" y="358"/>
                  </a:lnTo>
                  <a:lnTo>
                    <a:pt x="2183" y="264"/>
                  </a:lnTo>
                  <a:lnTo>
                    <a:pt x="2070" y="188"/>
                  </a:lnTo>
                  <a:lnTo>
                    <a:pt x="1938" y="132"/>
                  </a:lnTo>
                  <a:lnTo>
                    <a:pt x="1826" y="75"/>
                  </a:lnTo>
                  <a:lnTo>
                    <a:pt x="1694" y="38"/>
                  </a:lnTo>
                  <a:lnTo>
                    <a:pt x="1562" y="19"/>
                  </a:lnTo>
                  <a:lnTo>
                    <a:pt x="143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38"/>
            <p:cNvSpPr/>
            <p:nvPr/>
          </p:nvSpPr>
          <p:spPr>
            <a:xfrm>
              <a:off x="1532575" y="3207225"/>
              <a:ext cx="68700" cy="69175"/>
            </a:xfrm>
            <a:custGeom>
              <a:avLst/>
              <a:gdLst/>
              <a:ahLst/>
              <a:cxnLst/>
              <a:rect l="l" t="t" r="r" b="b"/>
              <a:pathLst>
                <a:path w="2748" h="2767" extrusionOk="0">
                  <a:moveTo>
                    <a:pt x="1280" y="0"/>
                  </a:moveTo>
                  <a:lnTo>
                    <a:pt x="1149" y="19"/>
                  </a:lnTo>
                  <a:lnTo>
                    <a:pt x="1036" y="38"/>
                  </a:lnTo>
                  <a:lnTo>
                    <a:pt x="904" y="95"/>
                  </a:lnTo>
                  <a:lnTo>
                    <a:pt x="772" y="132"/>
                  </a:lnTo>
                  <a:lnTo>
                    <a:pt x="659" y="207"/>
                  </a:lnTo>
                  <a:lnTo>
                    <a:pt x="546" y="283"/>
                  </a:lnTo>
                  <a:lnTo>
                    <a:pt x="434" y="377"/>
                  </a:lnTo>
                  <a:lnTo>
                    <a:pt x="339" y="471"/>
                  </a:lnTo>
                  <a:lnTo>
                    <a:pt x="245" y="584"/>
                  </a:lnTo>
                  <a:lnTo>
                    <a:pt x="170" y="697"/>
                  </a:lnTo>
                  <a:lnTo>
                    <a:pt x="114" y="810"/>
                  </a:lnTo>
                  <a:lnTo>
                    <a:pt x="57" y="941"/>
                  </a:lnTo>
                  <a:lnTo>
                    <a:pt x="20" y="1073"/>
                  </a:lnTo>
                  <a:lnTo>
                    <a:pt x="1" y="1205"/>
                  </a:lnTo>
                  <a:lnTo>
                    <a:pt x="1" y="1336"/>
                  </a:lnTo>
                  <a:lnTo>
                    <a:pt x="1" y="1468"/>
                  </a:lnTo>
                  <a:lnTo>
                    <a:pt x="1" y="1600"/>
                  </a:lnTo>
                  <a:lnTo>
                    <a:pt x="38" y="1731"/>
                  </a:lnTo>
                  <a:lnTo>
                    <a:pt x="76" y="1863"/>
                  </a:lnTo>
                  <a:lnTo>
                    <a:pt x="132" y="1976"/>
                  </a:lnTo>
                  <a:lnTo>
                    <a:pt x="189" y="2108"/>
                  </a:lnTo>
                  <a:lnTo>
                    <a:pt x="264" y="2221"/>
                  </a:lnTo>
                  <a:lnTo>
                    <a:pt x="358" y="2315"/>
                  </a:lnTo>
                  <a:lnTo>
                    <a:pt x="452" y="2428"/>
                  </a:lnTo>
                  <a:lnTo>
                    <a:pt x="565" y="2503"/>
                  </a:lnTo>
                  <a:lnTo>
                    <a:pt x="678" y="2578"/>
                  </a:lnTo>
                  <a:lnTo>
                    <a:pt x="810" y="2635"/>
                  </a:lnTo>
                  <a:lnTo>
                    <a:pt x="942" y="2691"/>
                  </a:lnTo>
                  <a:lnTo>
                    <a:pt x="1054" y="2729"/>
                  </a:lnTo>
                  <a:lnTo>
                    <a:pt x="1186" y="2748"/>
                  </a:lnTo>
                  <a:lnTo>
                    <a:pt x="1318" y="2766"/>
                  </a:lnTo>
                  <a:lnTo>
                    <a:pt x="1450" y="2766"/>
                  </a:lnTo>
                  <a:lnTo>
                    <a:pt x="1581" y="2748"/>
                  </a:lnTo>
                  <a:lnTo>
                    <a:pt x="1713" y="2729"/>
                  </a:lnTo>
                  <a:lnTo>
                    <a:pt x="1845" y="2672"/>
                  </a:lnTo>
                  <a:lnTo>
                    <a:pt x="1976" y="2635"/>
                  </a:lnTo>
                  <a:lnTo>
                    <a:pt x="2089" y="2559"/>
                  </a:lnTo>
                  <a:lnTo>
                    <a:pt x="2202" y="2484"/>
                  </a:lnTo>
                  <a:lnTo>
                    <a:pt x="2315" y="2409"/>
                  </a:lnTo>
                  <a:lnTo>
                    <a:pt x="2409" y="2296"/>
                  </a:lnTo>
                  <a:lnTo>
                    <a:pt x="2503" y="2183"/>
                  </a:lnTo>
                  <a:lnTo>
                    <a:pt x="2579" y="2070"/>
                  </a:lnTo>
                  <a:lnTo>
                    <a:pt x="2635" y="1957"/>
                  </a:lnTo>
                  <a:lnTo>
                    <a:pt x="2691" y="1826"/>
                  </a:lnTo>
                  <a:lnTo>
                    <a:pt x="2729" y="1694"/>
                  </a:lnTo>
                  <a:lnTo>
                    <a:pt x="2748" y="1562"/>
                  </a:lnTo>
                  <a:lnTo>
                    <a:pt x="2748" y="1430"/>
                  </a:lnTo>
                  <a:lnTo>
                    <a:pt x="2748" y="1299"/>
                  </a:lnTo>
                  <a:lnTo>
                    <a:pt x="2729" y="1167"/>
                  </a:lnTo>
                  <a:lnTo>
                    <a:pt x="2710" y="1035"/>
                  </a:lnTo>
                  <a:lnTo>
                    <a:pt x="2673" y="904"/>
                  </a:lnTo>
                  <a:lnTo>
                    <a:pt x="2616" y="791"/>
                  </a:lnTo>
                  <a:lnTo>
                    <a:pt x="2560" y="659"/>
                  </a:lnTo>
                  <a:lnTo>
                    <a:pt x="2484" y="546"/>
                  </a:lnTo>
                  <a:lnTo>
                    <a:pt x="2390" y="452"/>
                  </a:lnTo>
                  <a:lnTo>
                    <a:pt x="2296" y="358"/>
                  </a:lnTo>
                  <a:lnTo>
                    <a:pt x="2183" y="264"/>
                  </a:lnTo>
                  <a:lnTo>
                    <a:pt x="2070" y="189"/>
                  </a:lnTo>
                  <a:lnTo>
                    <a:pt x="1939" y="132"/>
                  </a:lnTo>
                  <a:lnTo>
                    <a:pt x="1807" y="76"/>
                  </a:lnTo>
                  <a:lnTo>
                    <a:pt x="1694" y="38"/>
                  </a:lnTo>
                  <a:lnTo>
                    <a:pt x="1562" y="19"/>
                  </a:lnTo>
                  <a:lnTo>
                    <a:pt x="1431"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38"/>
            <p:cNvSpPr/>
            <p:nvPr/>
          </p:nvSpPr>
          <p:spPr>
            <a:xfrm>
              <a:off x="1537750" y="3146550"/>
              <a:ext cx="37200" cy="36700"/>
            </a:xfrm>
            <a:custGeom>
              <a:avLst/>
              <a:gdLst/>
              <a:ahLst/>
              <a:cxnLst/>
              <a:rect l="l" t="t" r="r" b="b"/>
              <a:pathLst>
                <a:path w="1488" h="1468" extrusionOk="0">
                  <a:moveTo>
                    <a:pt x="697" y="0"/>
                  </a:moveTo>
                  <a:lnTo>
                    <a:pt x="565" y="19"/>
                  </a:lnTo>
                  <a:lnTo>
                    <a:pt x="434" y="75"/>
                  </a:lnTo>
                  <a:lnTo>
                    <a:pt x="302" y="151"/>
                  </a:lnTo>
                  <a:lnTo>
                    <a:pt x="189" y="245"/>
                  </a:lnTo>
                  <a:lnTo>
                    <a:pt x="95" y="358"/>
                  </a:lnTo>
                  <a:lnTo>
                    <a:pt x="38" y="508"/>
                  </a:lnTo>
                  <a:lnTo>
                    <a:pt x="20" y="640"/>
                  </a:lnTo>
                  <a:lnTo>
                    <a:pt x="1" y="772"/>
                  </a:lnTo>
                  <a:lnTo>
                    <a:pt x="38" y="922"/>
                  </a:lnTo>
                  <a:lnTo>
                    <a:pt x="76" y="1054"/>
                  </a:lnTo>
                  <a:lnTo>
                    <a:pt x="151" y="1186"/>
                  </a:lnTo>
                  <a:lnTo>
                    <a:pt x="264" y="1280"/>
                  </a:lnTo>
                  <a:lnTo>
                    <a:pt x="377" y="1374"/>
                  </a:lnTo>
                  <a:lnTo>
                    <a:pt x="509" y="1430"/>
                  </a:lnTo>
                  <a:lnTo>
                    <a:pt x="640" y="1468"/>
                  </a:lnTo>
                  <a:lnTo>
                    <a:pt x="791" y="1468"/>
                  </a:lnTo>
                  <a:lnTo>
                    <a:pt x="923" y="1449"/>
                  </a:lnTo>
                  <a:lnTo>
                    <a:pt x="1054" y="1393"/>
                  </a:lnTo>
                  <a:lnTo>
                    <a:pt x="1186" y="1317"/>
                  </a:lnTo>
                  <a:lnTo>
                    <a:pt x="1299" y="1223"/>
                  </a:lnTo>
                  <a:lnTo>
                    <a:pt x="1393" y="1110"/>
                  </a:lnTo>
                  <a:lnTo>
                    <a:pt x="1450" y="979"/>
                  </a:lnTo>
                  <a:lnTo>
                    <a:pt x="1468" y="828"/>
                  </a:lnTo>
                  <a:lnTo>
                    <a:pt x="1487" y="696"/>
                  </a:lnTo>
                  <a:lnTo>
                    <a:pt x="1468" y="546"/>
                  </a:lnTo>
                  <a:lnTo>
                    <a:pt x="1412" y="414"/>
                  </a:lnTo>
                  <a:lnTo>
                    <a:pt x="1337" y="282"/>
                  </a:lnTo>
                  <a:lnTo>
                    <a:pt x="1243" y="188"/>
                  </a:lnTo>
                  <a:lnTo>
                    <a:pt x="1111" y="94"/>
                  </a:lnTo>
                  <a:lnTo>
                    <a:pt x="979" y="38"/>
                  </a:lnTo>
                  <a:lnTo>
                    <a:pt x="847"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38"/>
            <p:cNvSpPr/>
            <p:nvPr/>
          </p:nvSpPr>
          <p:spPr>
            <a:xfrm>
              <a:off x="1527875" y="3050575"/>
              <a:ext cx="36725" cy="37200"/>
            </a:xfrm>
            <a:custGeom>
              <a:avLst/>
              <a:gdLst/>
              <a:ahLst/>
              <a:cxnLst/>
              <a:rect l="l" t="t" r="r" b="b"/>
              <a:pathLst>
                <a:path w="1469" h="1488" extrusionOk="0">
                  <a:moveTo>
                    <a:pt x="678" y="1"/>
                  </a:moveTo>
                  <a:lnTo>
                    <a:pt x="546" y="38"/>
                  </a:lnTo>
                  <a:lnTo>
                    <a:pt x="415" y="76"/>
                  </a:lnTo>
                  <a:lnTo>
                    <a:pt x="283" y="151"/>
                  </a:lnTo>
                  <a:lnTo>
                    <a:pt x="170" y="264"/>
                  </a:lnTo>
                  <a:lnTo>
                    <a:pt x="95" y="377"/>
                  </a:lnTo>
                  <a:lnTo>
                    <a:pt x="38" y="509"/>
                  </a:lnTo>
                  <a:lnTo>
                    <a:pt x="1" y="641"/>
                  </a:lnTo>
                  <a:lnTo>
                    <a:pt x="1" y="791"/>
                  </a:lnTo>
                  <a:lnTo>
                    <a:pt x="19" y="923"/>
                  </a:lnTo>
                  <a:lnTo>
                    <a:pt x="57" y="1073"/>
                  </a:lnTo>
                  <a:lnTo>
                    <a:pt x="132" y="1186"/>
                  </a:lnTo>
                  <a:lnTo>
                    <a:pt x="245" y="1299"/>
                  </a:lnTo>
                  <a:lnTo>
                    <a:pt x="358" y="1393"/>
                  </a:lnTo>
                  <a:lnTo>
                    <a:pt x="490" y="1450"/>
                  </a:lnTo>
                  <a:lnTo>
                    <a:pt x="640" y="1487"/>
                  </a:lnTo>
                  <a:lnTo>
                    <a:pt x="772" y="1487"/>
                  </a:lnTo>
                  <a:lnTo>
                    <a:pt x="923" y="1468"/>
                  </a:lnTo>
                  <a:lnTo>
                    <a:pt x="1054" y="1412"/>
                  </a:lnTo>
                  <a:lnTo>
                    <a:pt x="1167" y="1337"/>
                  </a:lnTo>
                  <a:lnTo>
                    <a:pt x="1280" y="1243"/>
                  </a:lnTo>
                  <a:lnTo>
                    <a:pt x="1374" y="1111"/>
                  </a:lnTo>
                  <a:lnTo>
                    <a:pt x="1431" y="979"/>
                  </a:lnTo>
                  <a:lnTo>
                    <a:pt x="1468" y="848"/>
                  </a:lnTo>
                  <a:lnTo>
                    <a:pt x="1468" y="697"/>
                  </a:lnTo>
                  <a:lnTo>
                    <a:pt x="1449" y="565"/>
                  </a:lnTo>
                  <a:lnTo>
                    <a:pt x="1393" y="434"/>
                  </a:lnTo>
                  <a:lnTo>
                    <a:pt x="1318" y="302"/>
                  </a:lnTo>
                  <a:lnTo>
                    <a:pt x="1224" y="189"/>
                  </a:lnTo>
                  <a:lnTo>
                    <a:pt x="1092" y="114"/>
                  </a:lnTo>
                  <a:lnTo>
                    <a:pt x="960" y="38"/>
                  </a:lnTo>
                  <a:lnTo>
                    <a:pt x="829" y="20"/>
                  </a:lnTo>
                  <a:lnTo>
                    <a:pt x="678"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38"/>
            <p:cNvSpPr/>
            <p:nvPr/>
          </p:nvSpPr>
          <p:spPr>
            <a:xfrm>
              <a:off x="1628075" y="3151250"/>
              <a:ext cx="68700" cy="69175"/>
            </a:xfrm>
            <a:custGeom>
              <a:avLst/>
              <a:gdLst/>
              <a:ahLst/>
              <a:cxnLst/>
              <a:rect l="l" t="t" r="r" b="b"/>
              <a:pathLst>
                <a:path w="2748" h="2767" extrusionOk="0">
                  <a:moveTo>
                    <a:pt x="1299" y="0"/>
                  </a:moveTo>
                  <a:lnTo>
                    <a:pt x="1167" y="19"/>
                  </a:lnTo>
                  <a:lnTo>
                    <a:pt x="1035" y="57"/>
                  </a:lnTo>
                  <a:lnTo>
                    <a:pt x="903" y="94"/>
                  </a:lnTo>
                  <a:lnTo>
                    <a:pt x="772" y="132"/>
                  </a:lnTo>
                  <a:lnTo>
                    <a:pt x="659" y="207"/>
                  </a:lnTo>
                  <a:lnTo>
                    <a:pt x="546" y="283"/>
                  </a:lnTo>
                  <a:lnTo>
                    <a:pt x="433" y="377"/>
                  </a:lnTo>
                  <a:lnTo>
                    <a:pt x="339" y="471"/>
                  </a:lnTo>
                  <a:lnTo>
                    <a:pt x="245" y="584"/>
                  </a:lnTo>
                  <a:lnTo>
                    <a:pt x="170" y="697"/>
                  </a:lnTo>
                  <a:lnTo>
                    <a:pt x="113" y="828"/>
                  </a:lnTo>
                  <a:lnTo>
                    <a:pt x="57" y="941"/>
                  </a:lnTo>
                  <a:lnTo>
                    <a:pt x="19" y="1073"/>
                  </a:lnTo>
                  <a:lnTo>
                    <a:pt x="0" y="1205"/>
                  </a:lnTo>
                  <a:lnTo>
                    <a:pt x="0" y="1336"/>
                  </a:lnTo>
                  <a:lnTo>
                    <a:pt x="0" y="1468"/>
                  </a:lnTo>
                  <a:lnTo>
                    <a:pt x="19" y="1600"/>
                  </a:lnTo>
                  <a:lnTo>
                    <a:pt x="38" y="1731"/>
                  </a:lnTo>
                  <a:lnTo>
                    <a:pt x="76" y="1863"/>
                  </a:lnTo>
                  <a:lnTo>
                    <a:pt x="132" y="1976"/>
                  </a:lnTo>
                  <a:lnTo>
                    <a:pt x="189" y="2108"/>
                  </a:lnTo>
                  <a:lnTo>
                    <a:pt x="264" y="2221"/>
                  </a:lnTo>
                  <a:lnTo>
                    <a:pt x="358" y="2315"/>
                  </a:lnTo>
                  <a:lnTo>
                    <a:pt x="452" y="2428"/>
                  </a:lnTo>
                  <a:lnTo>
                    <a:pt x="565" y="2503"/>
                  </a:lnTo>
                  <a:lnTo>
                    <a:pt x="678" y="2578"/>
                  </a:lnTo>
                  <a:lnTo>
                    <a:pt x="809" y="2653"/>
                  </a:lnTo>
                  <a:lnTo>
                    <a:pt x="941" y="2691"/>
                  </a:lnTo>
                  <a:lnTo>
                    <a:pt x="1054" y="2729"/>
                  </a:lnTo>
                  <a:lnTo>
                    <a:pt x="1186" y="2766"/>
                  </a:lnTo>
                  <a:lnTo>
                    <a:pt x="1468" y="2766"/>
                  </a:lnTo>
                  <a:lnTo>
                    <a:pt x="1600" y="2747"/>
                  </a:lnTo>
                  <a:lnTo>
                    <a:pt x="1713" y="2729"/>
                  </a:lnTo>
                  <a:lnTo>
                    <a:pt x="1844" y="2691"/>
                  </a:lnTo>
                  <a:lnTo>
                    <a:pt x="1976" y="2635"/>
                  </a:lnTo>
                  <a:lnTo>
                    <a:pt x="2089" y="2578"/>
                  </a:lnTo>
                  <a:lnTo>
                    <a:pt x="2202" y="2484"/>
                  </a:lnTo>
                  <a:lnTo>
                    <a:pt x="2315" y="2409"/>
                  </a:lnTo>
                  <a:lnTo>
                    <a:pt x="2409" y="2296"/>
                  </a:lnTo>
                  <a:lnTo>
                    <a:pt x="2503" y="2183"/>
                  </a:lnTo>
                  <a:lnTo>
                    <a:pt x="2578" y="2070"/>
                  </a:lnTo>
                  <a:lnTo>
                    <a:pt x="2635" y="1957"/>
                  </a:lnTo>
                  <a:lnTo>
                    <a:pt x="2691" y="1826"/>
                  </a:lnTo>
                  <a:lnTo>
                    <a:pt x="2729" y="1694"/>
                  </a:lnTo>
                  <a:lnTo>
                    <a:pt x="2747" y="1562"/>
                  </a:lnTo>
                  <a:lnTo>
                    <a:pt x="2747" y="1430"/>
                  </a:lnTo>
                  <a:lnTo>
                    <a:pt x="2747" y="1299"/>
                  </a:lnTo>
                  <a:lnTo>
                    <a:pt x="2747" y="1167"/>
                  </a:lnTo>
                  <a:lnTo>
                    <a:pt x="2710" y="1035"/>
                  </a:lnTo>
                  <a:lnTo>
                    <a:pt x="2672" y="922"/>
                  </a:lnTo>
                  <a:lnTo>
                    <a:pt x="2616" y="791"/>
                  </a:lnTo>
                  <a:lnTo>
                    <a:pt x="2559" y="678"/>
                  </a:lnTo>
                  <a:lnTo>
                    <a:pt x="2484" y="565"/>
                  </a:lnTo>
                  <a:lnTo>
                    <a:pt x="2390" y="452"/>
                  </a:lnTo>
                  <a:lnTo>
                    <a:pt x="2296" y="358"/>
                  </a:lnTo>
                  <a:lnTo>
                    <a:pt x="2183" y="264"/>
                  </a:lnTo>
                  <a:lnTo>
                    <a:pt x="2070" y="189"/>
                  </a:lnTo>
                  <a:lnTo>
                    <a:pt x="1938" y="132"/>
                  </a:lnTo>
                  <a:lnTo>
                    <a:pt x="1807" y="76"/>
                  </a:lnTo>
                  <a:lnTo>
                    <a:pt x="1694" y="38"/>
                  </a:lnTo>
                  <a:lnTo>
                    <a:pt x="1562" y="19"/>
                  </a:lnTo>
                  <a:lnTo>
                    <a:pt x="143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38"/>
            <p:cNvSpPr/>
            <p:nvPr/>
          </p:nvSpPr>
          <p:spPr>
            <a:xfrm>
              <a:off x="1486950" y="2968725"/>
              <a:ext cx="285075" cy="196650"/>
            </a:xfrm>
            <a:custGeom>
              <a:avLst/>
              <a:gdLst/>
              <a:ahLst/>
              <a:cxnLst/>
              <a:rect l="l" t="t" r="r" b="b"/>
              <a:pathLst>
                <a:path w="11403" h="7866" extrusionOk="0">
                  <a:moveTo>
                    <a:pt x="132" y="1"/>
                  </a:moveTo>
                  <a:lnTo>
                    <a:pt x="38" y="20"/>
                  </a:lnTo>
                  <a:lnTo>
                    <a:pt x="19" y="39"/>
                  </a:lnTo>
                  <a:lnTo>
                    <a:pt x="1" y="76"/>
                  </a:lnTo>
                  <a:lnTo>
                    <a:pt x="1" y="114"/>
                  </a:lnTo>
                  <a:lnTo>
                    <a:pt x="57" y="227"/>
                  </a:lnTo>
                  <a:lnTo>
                    <a:pt x="170" y="358"/>
                  </a:lnTo>
                  <a:lnTo>
                    <a:pt x="321" y="547"/>
                  </a:lnTo>
                  <a:lnTo>
                    <a:pt x="528" y="754"/>
                  </a:lnTo>
                  <a:lnTo>
                    <a:pt x="791" y="979"/>
                  </a:lnTo>
                  <a:lnTo>
                    <a:pt x="1431" y="1544"/>
                  </a:lnTo>
                  <a:lnTo>
                    <a:pt x="2240" y="2184"/>
                  </a:lnTo>
                  <a:lnTo>
                    <a:pt x="3162" y="2880"/>
                  </a:lnTo>
                  <a:lnTo>
                    <a:pt x="4215" y="3651"/>
                  </a:lnTo>
                  <a:lnTo>
                    <a:pt x="5363" y="4441"/>
                  </a:lnTo>
                  <a:lnTo>
                    <a:pt x="6473" y="5194"/>
                  </a:lnTo>
                  <a:lnTo>
                    <a:pt x="7527" y="5871"/>
                  </a:lnTo>
                  <a:lnTo>
                    <a:pt x="8487" y="6473"/>
                  </a:lnTo>
                  <a:lnTo>
                    <a:pt x="9352" y="6982"/>
                  </a:lnTo>
                  <a:lnTo>
                    <a:pt x="10086" y="7395"/>
                  </a:lnTo>
                  <a:lnTo>
                    <a:pt x="10688" y="7678"/>
                  </a:lnTo>
                  <a:lnTo>
                    <a:pt x="10933" y="7772"/>
                  </a:lnTo>
                  <a:lnTo>
                    <a:pt x="11121" y="7847"/>
                  </a:lnTo>
                  <a:lnTo>
                    <a:pt x="11271" y="7866"/>
                  </a:lnTo>
                  <a:lnTo>
                    <a:pt x="11365" y="7866"/>
                  </a:lnTo>
                  <a:lnTo>
                    <a:pt x="11403" y="7847"/>
                  </a:lnTo>
                  <a:lnTo>
                    <a:pt x="11403" y="7809"/>
                  </a:lnTo>
                  <a:lnTo>
                    <a:pt x="11403" y="7753"/>
                  </a:lnTo>
                  <a:lnTo>
                    <a:pt x="11346" y="7659"/>
                  </a:lnTo>
                  <a:lnTo>
                    <a:pt x="11271" y="7546"/>
                  </a:lnTo>
                  <a:lnTo>
                    <a:pt x="10989" y="7245"/>
                  </a:lnTo>
                  <a:lnTo>
                    <a:pt x="10575" y="6869"/>
                  </a:lnTo>
                  <a:lnTo>
                    <a:pt x="10048" y="6417"/>
                  </a:lnTo>
                  <a:lnTo>
                    <a:pt x="9408" y="5890"/>
                  </a:lnTo>
                  <a:lnTo>
                    <a:pt x="8675" y="5326"/>
                  </a:lnTo>
                  <a:lnTo>
                    <a:pt x="7866" y="4724"/>
                  </a:lnTo>
                  <a:lnTo>
                    <a:pt x="6981" y="4084"/>
                  </a:lnTo>
                  <a:lnTo>
                    <a:pt x="6040" y="3444"/>
                  </a:lnTo>
                  <a:lnTo>
                    <a:pt x="4799" y="2597"/>
                  </a:lnTo>
                  <a:lnTo>
                    <a:pt x="4667" y="2522"/>
                  </a:lnTo>
                  <a:lnTo>
                    <a:pt x="4535" y="2428"/>
                  </a:lnTo>
                  <a:lnTo>
                    <a:pt x="4404" y="2334"/>
                  </a:lnTo>
                  <a:lnTo>
                    <a:pt x="4140" y="2165"/>
                  </a:lnTo>
                  <a:lnTo>
                    <a:pt x="3143" y="1544"/>
                  </a:lnTo>
                  <a:lnTo>
                    <a:pt x="2898" y="1393"/>
                  </a:lnTo>
                  <a:lnTo>
                    <a:pt x="2560" y="1205"/>
                  </a:lnTo>
                  <a:lnTo>
                    <a:pt x="1732" y="716"/>
                  </a:lnTo>
                  <a:lnTo>
                    <a:pt x="1054" y="358"/>
                  </a:lnTo>
                  <a:lnTo>
                    <a:pt x="1017" y="340"/>
                  </a:lnTo>
                  <a:lnTo>
                    <a:pt x="866" y="264"/>
                  </a:lnTo>
                  <a:lnTo>
                    <a:pt x="791" y="246"/>
                  </a:lnTo>
                  <a:lnTo>
                    <a:pt x="697" y="189"/>
                  </a:lnTo>
                  <a:lnTo>
                    <a:pt x="659" y="170"/>
                  </a:lnTo>
                  <a:lnTo>
                    <a:pt x="433" y="95"/>
                  </a:lnTo>
                  <a:lnTo>
                    <a:pt x="264" y="39"/>
                  </a:lnTo>
                  <a:lnTo>
                    <a:pt x="132"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38"/>
            <p:cNvSpPr/>
            <p:nvPr/>
          </p:nvSpPr>
          <p:spPr>
            <a:xfrm>
              <a:off x="1590900" y="2966375"/>
              <a:ext cx="195725" cy="324600"/>
            </a:xfrm>
            <a:custGeom>
              <a:avLst/>
              <a:gdLst/>
              <a:ahLst/>
              <a:cxnLst/>
              <a:rect l="l" t="t" r="r" b="b"/>
              <a:pathLst>
                <a:path w="7829" h="12984" extrusionOk="0">
                  <a:moveTo>
                    <a:pt x="1" y="12965"/>
                  </a:moveTo>
                  <a:lnTo>
                    <a:pt x="358" y="12984"/>
                  </a:lnTo>
                  <a:lnTo>
                    <a:pt x="428" y="12981"/>
                  </a:lnTo>
                  <a:lnTo>
                    <a:pt x="428" y="12981"/>
                  </a:lnTo>
                  <a:lnTo>
                    <a:pt x="1" y="12965"/>
                  </a:lnTo>
                  <a:close/>
                  <a:moveTo>
                    <a:pt x="5363" y="1"/>
                  </a:moveTo>
                  <a:lnTo>
                    <a:pt x="5570" y="490"/>
                  </a:lnTo>
                  <a:lnTo>
                    <a:pt x="5740" y="979"/>
                  </a:lnTo>
                  <a:lnTo>
                    <a:pt x="5890" y="1450"/>
                  </a:lnTo>
                  <a:lnTo>
                    <a:pt x="6022" y="1920"/>
                  </a:lnTo>
                  <a:lnTo>
                    <a:pt x="6116" y="2372"/>
                  </a:lnTo>
                  <a:lnTo>
                    <a:pt x="6210" y="2804"/>
                  </a:lnTo>
                  <a:lnTo>
                    <a:pt x="6267" y="3237"/>
                  </a:lnTo>
                  <a:lnTo>
                    <a:pt x="6323" y="3651"/>
                  </a:lnTo>
                  <a:lnTo>
                    <a:pt x="6342" y="4065"/>
                  </a:lnTo>
                  <a:lnTo>
                    <a:pt x="6342" y="4460"/>
                  </a:lnTo>
                  <a:lnTo>
                    <a:pt x="6342" y="4855"/>
                  </a:lnTo>
                  <a:lnTo>
                    <a:pt x="6304" y="5232"/>
                  </a:lnTo>
                  <a:lnTo>
                    <a:pt x="6267" y="5608"/>
                  </a:lnTo>
                  <a:lnTo>
                    <a:pt x="6210" y="5965"/>
                  </a:lnTo>
                  <a:lnTo>
                    <a:pt x="6135" y="6304"/>
                  </a:lnTo>
                  <a:lnTo>
                    <a:pt x="6060" y="6643"/>
                  </a:lnTo>
                  <a:lnTo>
                    <a:pt x="6530" y="7057"/>
                  </a:lnTo>
                  <a:lnTo>
                    <a:pt x="6887" y="7395"/>
                  </a:lnTo>
                  <a:lnTo>
                    <a:pt x="7113" y="7659"/>
                  </a:lnTo>
                  <a:lnTo>
                    <a:pt x="7188" y="7772"/>
                  </a:lnTo>
                  <a:lnTo>
                    <a:pt x="7245" y="7847"/>
                  </a:lnTo>
                  <a:lnTo>
                    <a:pt x="7245" y="7903"/>
                  </a:lnTo>
                  <a:lnTo>
                    <a:pt x="7245" y="7941"/>
                  </a:lnTo>
                  <a:lnTo>
                    <a:pt x="7226" y="7979"/>
                  </a:lnTo>
                  <a:lnTo>
                    <a:pt x="7057" y="8468"/>
                  </a:lnTo>
                  <a:lnTo>
                    <a:pt x="6831" y="8938"/>
                  </a:lnTo>
                  <a:lnTo>
                    <a:pt x="6586" y="9390"/>
                  </a:lnTo>
                  <a:lnTo>
                    <a:pt x="6304" y="9841"/>
                  </a:lnTo>
                  <a:lnTo>
                    <a:pt x="6041" y="10218"/>
                  </a:lnTo>
                  <a:lnTo>
                    <a:pt x="5740" y="10556"/>
                  </a:lnTo>
                  <a:lnTo>
                    <a:pt x="5439" y="10895"/>
                  </a:lnTo>
                  <a:lnTo>
                    <a:pt x="5119" y="11196"/>
                  </a:lnTo>
                  <a:lnTo>
                    <a:pt x="4761" y="11478"/>
                  </a:lnTo>
                  <a:lnTo>
                    <a:pt x="4423" y="11723"/>
                  </a:lnTo>
                  <a:lnTo>
                    <a:pt x="4046" y="11968"/>
                  </a:lnTo>
                  <a:lnTo>
                    <a:pt x="3670" y="12175"/>
                  </a:lnTo>
                  <a:lnTo>
                    <a:pt x="3275" y="12363"/>
                  </a:lnTo>
                  <a:lnTo>
                    <a:pt x="2880" y="12532"/>
                  </a:lnTo>
                  <a:lnTo>
                    <a:pt x="2466" y="12664"/>
                  </a:lnTo>
                  <a:lnTo>
                    <a:pt x="2052" y="12777"/>
                  </a:lnTo>
                  <a:lnTo>
                    <a:pt x="1638" y="12871"/>
                  </a:lnTo>
                  <a:lnTo>
                    <a:pt x="1205" y="12927"/>
                  </a:lnTo>
                  <a:lnTo>
                    <a:pt x="791" y="12965"/>
                  </a:lnTo>
                  <a:lnTo>
                    <a:pt x="428" y="12981"/>
                  </a:lnTo>
                  <a:lnTo>
                    <a:pt x="428" y="12981"/>
                  </a:lnTo>
                  <a:lnTo>
                    <a:pt x="509" y="12984"/>
                  </a:lnTo>
                  <a:lnTo>
                    <a:pt x="848" y="12984"/>
                  </a:lnTo>
                  <a:lnTo>
                    <a:pt x="1186" y="12946"/>
                  </a:lnTo>
                  <a:lnTo>
                    <a:pt x="1525" y="12908"/>
                  </a:lnTo>
                  <a:lnTo>
                    <a:pt x="1864" y="12852"/>
                  </a:lnTo>
                  <a:lnTo>
                    <a:pt x="2184" y="12777"/>
                  </a:lnTo>
                  <a:lnTo>
                    <a:pt x="2503" y="12701"/>
                  </a:lnTo>
                  <a:lnTo>
                    <a:pt x="2823" y="12589"/>
                  </a:lnTo>
                  <a:lnTo>
                    <a:pt x="3124" y="12476"/>
                  </a:lnTo>
                  <a:lnTo>
                    <a:pt x="3425" y="12344"/>
                  </a:lnTo>
                  <a:lnTo>
                    <a:pt x="3726" y="12193"/>
                  </a:lnTo>
                  <a:lnTo>
                    <a:pt x="4009" y="12043"/>
                  </a:lnTo>
                  <a:lnTo>
                    <a:pt x="4291" y="11874"/>
                  </a:lnTo>
                  <a:lnTo>
                    <a:pt x="4554" y="11685"/>
                  </a:lnTo>
                  <a:lnTo>
                    <a:pt x="4818" y="11497"/>
                  </a:lnTo>
                  <a:lnTo>
                    <a:pt x="5062" y="11290"/>
                  </a:lnTo>
                  <a:lnTo>
                    <a:pt x="5307" y="11083"/>
                  </a:lnTo>
                  <a:lnTo>
                    <a:pt x="5533" y="10857"/>
                  </a:lnTo>
                  <a:lnTo>
                    <a:pt x="5758" y="10613"/>
                  </a:lnTo>
                  <a:lnTo>
                    <a:pt x="5984" y="10368"/>
                  </a:lnTo>
                  <a:lnTo>
                    <a:pt x="6172" y="10105"/>
                  </a:lnTo>
                  <a:lnTo>
                    <a:pt x="6379" y="9841"/>
                  </a:lnTo>
                  <a:lnTo>
                    <a:pt x="6568" y="9559"/>
                  </a:lnTo>
                  <a:lnTo>
                    <a:pt x="6737" y="9277"/>
                  </a:lnTo>
                  <a:lnTo>
                    <a:pt x="6887" y="8995"/>
                  </a:lnTo>
                  <a:lnTo>
                    <a:pt x="7038" y="8694"/>
                  </a:lnTo>
                  <a:lnTo>
                    <a:pt x="7188" y="8374"/>
                  </a:lnTo>
                  <a:lnTo>
                    <a:pt x="7301" y="8073"/>
                  </a:lnTo>
                  <a:lnTo>
                    <a:pt x="7414" y="7753"/>
                  </a:lnTo>
                  <a:lnTo>
                    <a:pt x="7527" y="7414"/>
                  </a:lnTo>
                  <a:lnTo>
                    <a:pt x="7621" y="7076"/>
                  </a:lnTo>
                  <a:lnTo>
                    <a:pt x="7696" y="6737"/>
                  </a:lnTo>
                  <a:lnTo>
                    <a:pt x="7753" y="6398"/>
                  </a:lnTo>
                  <a:lnTo>
                    <a:pt x="7791" y="6041"/>
                  </a:lnTo>
                  <a:lnTo>
                    <a:pt x="7828" y="5702"/>
                  </a:lnTo>
                  <a:lnTo>
                    <a:pt x="7828" y="5344"/>
                  </a:lnTo>
                  <a:lnTo>
                    <a:pt x="7828" y="5025"/>
                  </a:lnTo>
                  <a:lnTo>
                    <a:pt x="7809" y="4705"/>
                  </a:lnTo>
                  <a:lnTo>
                    <a:pt x="7753" y="4385"/>
                  </a:lnTo>
                  <a:lnTo>
                    <a:pt x="7715" y="4065"/>
                  </a:lnTo>
                  <a:lnTo>
                    <a:pt x="7640" y="3783"/>
                  </a:lnTo>
                  <a:lnTo>
                    <a:pt x="7565" y="3482"/>
                  </a:lnTo>
                  <a:lnTo>
                    <a:pt x="7471" y="3218"/>
                  </a:lnTo>
                  <a:lnTo>
                    <a:pt x="7377" y="2936"/>
                  </a:lnTo>
                  <a:lnTo>
                    <a:pt x="7264" y="2673"/>
                  </a:lnTo>
                  <a:lnTo>
                    <a:pt x="7038" y="2202"/>
                  </a:lnTo>
                  <a:lnTo>
                    <a:pt x="6793" y="1751"/>
                  </a:lnTo>
                  <a:lnTo>
                    <a:pt x="6530" y="1356"/>
                  </a:lnTo>
                  <a:lnTo>
                    <a:pt x="6285" y="998"/>
                  </a:lnTo>
                  <a:lnTo>
                    <a:pt x="6041" y="697"/>
                  </a:lnTo>
                  <a:lnTo>
                    <a:pt x="5834" y="452"/>
                  </a:lnTo>
                  <a:lnTo>
                    <a:pt x="5495" y="114"/>
                  </a:lnTo>
                  <a:lnTo>
                    <a:pt x="5363"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38"/>
            <p:cNvSpPr/>
            <p:nvPr/>
          </p:nvSpPr>
          <p:spPr>
            <a:xfrm>
              <a:off x="1590900" y="2966375"/>
              <a:ext cx="195725" cy="324600"/>
            </a:xfrm>
            <a:custGeom>
              <a:avLst/>
              <a:gdLst/>
              <a:ahLst/>
              <a:cxnLst/>
              <a:rect l="l" t="t" r="r" b="b"/>
              <a:pathLst>
                <a:path w="7829" h="12984" fill="none" extrusionOk="0">
                  <a:moveTo>
                    <a:pt x="5363" y="1"/>
                  </a:moveTo>
                  <a:lnTo>
                    <a:pt x="5363" y="1"/>
                  </a:lnTo>
                  <a:lnTo>
                    <a:pt x="5570" y="490"/>
                  </a:lnTo>
                  <a:lnTo>
                    <a:pt x="5740" y="979"/>
                  </a:lnTo>
                  <a:lnTo>
                    <a:pt x="5890" y="1450"/>
                  </a:lnTo>
                  <a:lnTo>
                    <a:pt x="6022" y="1920"/>
                  </a:lnTo>
                  <a:lnTo>
                    <a:pt x="6116" y="2372"/>
                  </a:lnTo>
                  <a:lnTo>
                    <a:pt x="6210" y="2804"/>
                  </a:lnTo>
                  <a:lnTo>
                    <a:pt x="6267" y="3237"/>
                  </a:lnTo>
                  <a:lnTo>
                    <a:pt x="6323" y="3651"/>
                  </a:lnTo>
                  <a:lnTo>
                    <a:pt x="6342" y="4065"/>
                  </a:lnTo>
                  <a:lnTo>
                    <a:pt x="6342" y="4460"/>
                  </a:lnTo>
                  <a:lnTo>
                    <a:pt x="6342" y="4855"/>
                  </a:lnTo>
                  <a:lnTo>
                    <a:pt x="6304" y="5232"/>
                  </a:lnTo>
                  <a:lnTo>
                    <a:pt x="6267" y="5608"/>
                  </a:lnTo>
                  <a:lnTo>
                    <a:pt x="6210" y="5965"/>
                  </a:lnTo>
                  <a:lnTo>
                    <a:pt x="6135" y="6304"/>
                  </a:lnTo>
                  <a:lnTo>
                    <a:pt x="6060" y="6643"/>
                  </a:lnTo>
                  <a:lnTo>
                    <a:pt x="6060" y="6643"/>
                  </a:lnTo>
                  <a:lnTo>
                    <a:pt x="6530" y="7057"/>
                  </a:lnTo>
                  <a:lnTo>
                    <a:pt x="6887" y="7395"/>
                  </a:lnTo>
                  <a:lnTo>
                    <a:pt x="7113" y="7659"/>
                  </a:lnTo>
                  <a:lnTo>
                    <a:pt x="7188" y="7772"/>
                  </a:lnTo>
                  <a:lnTo>
                    <a:pt x="7245" y="7847"/>
                  </a:lnTo>
                  <a:lnTo>
                    <a:pt x="7245" y="7847"/>
                  </a:lnTo>
                  <a:lnTo>
                    <a:pt x="7245" y="7903"/>
                  </a:lnTo>
                  <a:lnTo>
                    <a:pt x="7245" y="7903"/>
                  </a:lnTo>
                  <a:lnTo>
                    <a:pt x="7245" y="7903"/>
                  </a:lnTo>
                  <a:lnTo>
                    <a:pt x="7245" y="7903"/>
                  </a:lnTo>
                  <a:lnTo>
                    <a:pt x="7245" y="7941"/>
                  </a:lnTo>
                  <a:lnTo>
                    <a:pt x="7245" y="7941"/>
                  </a:lnTo>
                  <a:lnTo>
                    <a:pt x="7245" y="7941"/>
                  </a:lnTo>
                  <a:lnTo>
                    <a:pt x="7226" y="7979"/>
                  </a:lnTo>
                  <a:lnTo>
                    <a:pt x="7226" y="7979"/>
                  </a:lnTo>
                  <a:lnTo>
                    <a:pt x="7057" y="8468"/>
                  </a:lnTo>
                  <a:lnTo>
                    <a:pt x="6831" y="8938"/>
                  </a:lnTo>
                  <a:lnTo>
                    <a:pt x="6586" y="9390"/>
                  </a:lnTo>
                  <a:lnTo>
                    <a:pt x="6304" y="9841"/>
                  </a:lnTo>
                  <a:lnTo>
                    <a:pt x="6304" y="9841"/>
                  </a:lnTo>
                  <a:lnTo>
                    <a:pt x="6041" y="10218"/>
                  </a:lnTo>
                  <a:lnTo>
                    <a:pt x="5740" y="10556"/>
                  </a:lnTo>
                  <a:lnTo>
                    <a:pt x="5439" y="10895"/>
                  </a:lnTo>
                  <a:lnTo>
                    <a:pt x="5119" y="11196"/>
                  </a:lnTo>
                  <a:lnTo>
                    <a:pt x="4761" y="11478"/>
                  </a:lnTo>
                  <a:lnTo>
                    <a:pt x="4423" y="11723"/>
                  </a:lnTo>
                  <a:lnTo>
                    <a:pt x="4046" y="11968"/>
                  </a:lnTo>
                  <a:lnTo>
                    <a:pt x="3670" y="12175"/>
                  </a:lnTo>
                  <a:lnTo>
                    <a:pt x="3275" y="12363"/>
                  </a:lnTo>
                  <a:lnTo>
                    <a:pt x="2880" y="12532"/>
                  </a:lnTo>
                  <a:lnTo>
                    <a:pt x="2466" y="12664"/>
                  </a:lnTo>
                  <a:lnTo>
                    <a:pt x="2052" y="12777"/>
                  </a:lnTo>
                  <a:lnTo>
                    <a:pt x="1638" y="12871"/>
                  </a:lnTo>
                  <a:lnTo>
                    <a:pt x="1205" y="12927"/>
                  </a:lnTo>
                  <a:lnTo>
                    <a:pt x="791" y="12965"/>
                  </a:lnTo>
                  <a:lnTo>
                    <a:pt x="358" y="12984"/>
                  </a:lnTo>
                  <a:lnTo>
                    <a:pt x="358" y="12984"/>
                  </a:lnTo>
                  <a:lnTo>
                    <a:pt x="1" y="12965"/>
                  </a:lnTo>
                  <a:lnTo>
                    <a:pt x="1" y="12965"/>
                  </a:lnTo>
                  <a:lnTo>
                    <a:pt x="509" y="12984"/>
                  </a:lnTo>
                  <a:lnTo>
                    <a:pt x="509" y="12984"/>
                  </a:lnTo>
                  <a:lnTo>
                    <a:pt x="848" y="12984"/>
                  </a:lnTo>
                  <a:lnTo>
                    <a:pt x="1186" y="12946"/>
                  </a:lnTo>
                  <a:lnTo>
                    <a:pt x="1525" y="12908"/>
                  </a:lnTo>
                  <a:lnTo>
                    <a:pt x="1864" y="12852"/>
                  </a:lnTo>
                  <a:lnTo>
                    <a:pt x="2184" y="12777"/>
                  </a:lnTo>
                  <a:lnTo>
                    <a:pt x="2503" y="12701"/>
                  </a:lnTo>
                  <a:lnTo>
                    <a:pt x="2823" y="12589"/>
                  </a:lnTo>
                  <a:lnTo>
                    <a:pt x="3124" y="12476"/>
                  </a:lnTo>
                  <a:lnTo>
                    <a:pt x="3425" y="12344"/>
                  </a:lnTo>
                  <a:lnTo>
                    <a:pt x="3726" y="12193"/>
                  </a:lnTo>
                  <a:lnTo>
                    <a:pt x="4009" y="12043"/>
                  </a:lnTo>
                  <a:lnTo>
                    <a:pt x="4291" y="11874"/>
                  </a:lnTo>
                  <a:lnTo>
                    <a:pt x="4554" y="11685"/>
                  </a:lnTo>
                  <a:lnTo>
                    <a:pt x="4818" y="11497"/>
                  </a:lnTo>
                  <a:lnTo>
                    <a:pt x="5062" y="11290"/>
                  </a:lnTo>
                  <a:lnTo>
                    <a:pt x="5307" y="11083"/>
                  </a:lnTo>
                  <a:lnTo>
                    <a:pt x="5533" y="10857"/>
                  </a:lnTo>
                  <a:lnTo>
                    <a:pt x="5758" y="10613"/>
                  </a:lnTo>
                  <a:lnTo>
                    <a:pt x="5984" y="10368"/>
                  </a:lnTo>
                  <a:lnTo>
                    <a:pt x="6172" y="10105"/>
                  </a:lnTo>
                  <a:lnTo>
                    <a:pt x="6379" y="9841"/>
                  </a:lnTo>
                  <a:lnTo>
                    <a:pt x="6568" y="9559"/>
                  </a:lnTo>
                  <a:lnTo>
                    <a:pt x="6737" y="9277"/>
                  </a:lnTo>
                  <a:lnTo>
                    <a:pt x="6887" y="8995"/>
                  </a:lnTo>
                  <a:lnTo>
                    <a:pt x="7038" y="8694"/>
                  </a:lnTo>
                  <a:lnTo>
                    <a:pt x="7188" y="8374"/>
                  </a:lnTo>
                  <a:lnTo>
                    <a:pt x="7301" y="8073"/>
                  </a:lnTo>
                  <a:lnTo>
                    <a:pt x="7414" y="7753"/>
                  </a:lnTo>
                  <a:lnTo>
                    <a:pt x="7527" y="7414"/>
                  </a:lnTo>
                  <a:lnTo>
                    <a:pt x="7621" y="7076"/>
                  </a:lnTo>
                  <a:lnTo>
                    <a:pt x="7696" y="6737"/>
                  </a:lnTo>
                  <a:lnTo>
                    <a:pt x="7753" y="6398"/>
                  </a:lnTo>
                  <a:lnTo>
                    <a:pt x="7753" y="6398"/>
                  </a:lnTo>
                  <a:lnTo>
                    <a:pt x="7791" y="6041"/>
                  </a:lnTo>
                  <a:lnTo>
                    <a:pt x="7828" y="5702"/>
                  </a:lnTo>
                  <a:lnTo>
                    <a:pt x="7828" y="5344"/>
                  </a:lnTo>
                  <a:lnTo>
                    <a:pt x="7828" y="5025"/>
                  </a:lnTo>
                  <a:lnTo>
                    <a:pt x="7809" y="4705"/>
                  </a:lnTo>
                  <a:lnTo>
                    <a:pt x="7753" y="4385"/>
                  </a:lnTo>
                  <a:lnTo>
                    <a:pt x="7715" y="4065"/>
                  </a:lnTo>
                  <a:lnTo>
                    <a:pt x="7640" y="3783"/>
                  </a:lnTo>
                  <a:lnTo>
                    <a:pt x="7565" y="3482"/>
                  </a:lnTo>
                  <a:lnTo>
                    <a:pt x="7471" y="3218"/>
                  </a:lnTo>
                  <a:lnTo>
                    <a:pt x="7377" y="2936"/>
                  </a:lnTo>
                  <a:lnTo>
                    <a:pt x="7264" y="2673"/>
                  </a:lnTo>
                  <a:lnTo>
                    <a:pt x="7038" y="2202"/>
                  </a:lnTo>
                  <a:lnTo>
                    <a:pt x="6793" y="1751"/>
                  </a:lnTo>
                  <a:lnTo>
                    <a:pt x="6530" y="1356"/>
                  </a:lnTo>
                  <a:lnTo>
                    <a:pt x="6285" y="998"/>
                  </a:lnTo>
                  <a:lnTo>
                    <a:pt x="6041" y="697"/>
                  </a:lnTo>
                  <a:lnTo>
                    <a:pt x="5834" y="452"/>
                  </a:lnTo>
                  <a:lnTo>
                    <a:pt x="5495" y="114"/>
                  </a:lnTo>
                  <a:lnTo>
                    <a:pt x="536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38"/>
            <p:cNvSpPr/>
            <p:nvPr/>
          </p:nvSpPr>
          <p:spPr>
            <a:xfrm>
              <a:off x="1590900" y="3151725"/>
              <a:ext cx="181125" cy="139250"/>
            </a:xfrm>
            <a:custGeom>
              <a:avLst/>
              <a:gdLst/>
              <a:ahLst/>
              <a:cxnLst/>
              <a:rect l="l" t="t" r="r" b="b"/>
              <a:pathLst>
                <a:path w="7245" h="5570" extrusionOk="0">
                  <a:moveTo>
                    <a:pt x="5796" y="0"/>
                  </a:moveTo>
                  <a:lnTo>
                    <a:pt x="5646" y="358"/>
                  </a:lnTo>
                  <a:lnTo>
                    <a:pt x="5476" y="715"/>
                  </a:lnTo>
                  <a:lnTo>
                    <a:pt x="5307" y="1054"/>
                  </a:lnTo>
                  <a:lnTo>
                    <a:pt x="5119" y="1374"/>
                  </a:lnTo>
                  <a:lnTo>
                    <a:pt x="4912" y="1694"/>
                  </a:lnTo>
                  <a:lnTo>
                    <a:pt x="4705" y="1976"/>
                  </a:lnTo>
                  <a:lnTo>
                    <a:pt x="4479" y="2277"/>
                  </a:lnTo>
                  <a:lnTo>
                    <a:pt x="4253" y="2540"/>
                  </a:lnTo>
                  <a:lnTo>
                    <a:pt x="4009" y="2804"/>
                  </a:lnTo>
                  <a:lnTo>
                    <a:pt x="3783" y="3048"/>
                  </a:lnTo>
                  <a:lnTo>
                    <a:pt x="3294" y="3500"/>
                  </a:lnTo>
                  <a:lnTo>
                    <a:pt x="2804" y="3914"/>
                  </a:lnTo>
                  <a:lnTo>
                    <a:pt x="2315" y="4271"/>
                  </a:lnTo>
                  <a:lnTo>
                    <a:pt x="1864" y="4572"/>
                  </a:lnTo>
                  <a:lnTo>
                    <a:pt x="1431" y="4836"/>
                  </a:lnTo>
                  <a:lnTo>
                    <a:pt x="1036" y="5062"/>
                  </a:lnTo>
                  <a:lnTo>
                    <a:pt x="678" y="5250"/>
                  </a:lnTo>
                  <a:lnTo>
                    <a:pt x="170" y="5476"/>
                  </a:lnTo>
                  <a:lnTo>
                    <a:pt x="1" y="5551"/>
                  </a:lnTo>
                  <a:lnTo>
                    <a:pt x="358" y="5570"/>
                  </a:lnTo>
                  <a:lnTo>
                    <a:pt x="791" y="5551"/>
                  </a:lnTo>
                  <a:lnTo>
                    <a:pt x="1205" y="5513"/>
                  </a:lnTo>
                  <a:lnTo>
                    <a:pt x="1638" y="5457"/>
                  </a:lnTo>
                  <a:lnTo>
                    <a:pt x="2052" y="5363"/>
                  </a:lnTo>
                  <a:lnTo>
                    <a:pt x="2466" y="5250"/>
                  </a:lnTo>
                  <a:lnTo>
                    <a:pt x="2880" y="5118"/>
                  </a:lnTo>
                  <a:lnTo>
                    <a:pt x="3275" y="4949"/>
                  </a:lnTo>
                  <a:lnTo>
                    <a:pt x="3670" y="4761"/>
                  </a:lnTo>
                  <a:lnTo>
                    <a:pt x="4046" y="4554"/>
                  </a:lnTo>
                  <a:lnTo>
                    <a:pt x="4423" y="4309"/>
                  </a:lnTo>
                  <a:lnTo>
                    <a:pt x="4761" y="4064"/>
                  </a:lnTo>
                  <a:lnTo>
                    <a:pt x="5119" y="3782"/>
                  </a:lnTo>
                  <a:lnTo>
                    <a:pt x="5439" y="3481"/>
                  </a:lnTo>
                  <a:lnTo>
                    <a:pt x="5740" y="3142"/>
                  </a:lnTo>
                  <a:lnTo>
                    <a:pt x="6041" y="2804"/>
                  </a:lnTo>
                  <a:lnTo>
                    <a:pt x="6304" y="2427"/>
                  </a:lnTo>
                  <a:lnTo>
                    <a:pt x="6586" y="1976"/>
                  </a:lnTo>
                  <a:lnTo>
                    <a:pt x="6831" y="1524"/>
                  </a:lnTo>
                  <a:lnTo>
                    <a:pt x="7057" y="1054"/>
                  </a:lnTo>
                  <a:lnTo>
                    <a:pt x="7226" y="565"/>
                  </a:lnTo>
                  <a:lnTo>
                    <a:pt x="7245" y="527"/>
                  </a:lnTo>
                  <a:lnTo>
                    <a:pt x="7245" y="527"/>
                  </a:lnTo>
                  <a:lnTo>
                    <a:pt x="7207" y="546"/>
                  </a:lnTo>
                  <a:lnTo>
                    <a:pt x="7151" y="565"/>
                  </a:lnTo>
                  <a:lnTo>
                    <a:pt x="7057" y="546"/>
                  </a:lnTo>
                  <a:lnTo>
                    <a:pt x="6944" y="527"/>
                  </a:lnTo>
                  <a:lnTo>
                    <a:pt x="6662" y="414"/>
                  </a:lnTo>
                  <a:lnTo>
                    <a:pt x="6267" y="245"/>
                  </a:lnTo>
                  <a:lnTo>
                    <a:pt x="579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38"/>
            <p:cNvSpPr/>
            <p:nvPr/>
          </p:nvSpPr>
          <p:spPr>
            <a:xfrm>
              <a:off x="1590900" y="3151725"/>
              <a:ext cx="181125" cy="139250"/>
            </a:xfrm>
            <a:custGeom>
              <a:avLst/>
              <a:gdLst/>
              <a:ahLst/>
              <a:cxnLst/>
              <a:rect l="l" t="t" r="r" b="b"/>
              <a:pathLst>
                <a:path w="7245" h="5570" fill="none" extrusionOk="0">
                  <a:moveTo>
                    <a:pt x="5796" y="0"/>
                  </a:moveTo>
                  <a:lnTo>
                    <a:pt x="5796" y="0"/>
                  </a:lnTo>
                  <a:lnTo>
                    <a:pt x="5646" y="358"/>
                  </a:lnTo>
                  <a:lnTo>
                    <a:pt x="5476" y="715"/>
                  </a:lnTo>
                  <a:lnTo>
                    <a:pt x="5307" y="1054"/>
                  </a:lnTo>
                  <a:lnTo>
                    <a:pt x="5119" y="1374"/>
                  </a:lnTo>
                  <a:lnTo>
                    <a:pt x="4912" y="1694"/>
                  </a:lnTo>
                  <a:lnTo>
                    <a:pt x="4705" y="1976"/>
                  </a:lnTo>
                  <a:lnTo>
                    <a:pt x="4479" y="2277"/>
                  </a:lnTo>
                  <a:lnTo>
                    <a:pt x="4253" y="2540"/>
                  </a:lnTo>
                  <a:lnTo>
                    <a:pt x="4009" y="2804"/>
                  </a:lnTo>
                  <a:lnTo>
                    <a:pt x="3783" y="3048"/>
                  </a:lnTo>
                  <a:lnTo>
                    <a:pt x="3294" y="3500"/>
                  </a:lnTo>
                  <a:lnTo>
                    <a:pt x="2804" y="3914"/>
                  </a:lnTo>
                  <a:lnTo>
                    <a:pt x="2315" y="4271"/>
                  </a:lnTo>
                  <a:lnTo>
                    <a:pt x="1864" y="4572"/>
                  </a:lnTo>
                  <a:lnTo>
                    <a:pt x="1431" y="4836"/>
                  </a:lnTo>
                  <a:lnTo>
                    <a:pt x="1036" y="5062"/>
                  </a:lnTo>
                  <a:lnTo>
                    <a:pt x="678" y="5250"/>
                  </a:lnTo>
                  <a:lnTo>
                    <a:pt x="170" y="5476"/>
                  </a:lnTo>
                  <a:lnTo>
                    <a:pt x="1" y="5551"/>
                  </a:lnTo>
                  <a:lnTo>
                    <a:pt x="1" y="5551"/>
                  </a:lnTo>
                  <a:lnTo>
                    <a:pt x="1" y="5551"/>
                  </a:lnTo>
                  <a:lnTo>
                    <a:pt x="1" y="5551"/>
                  </a:lnTo>
                  <a:lnTo>
                    <a:pt x="358" y="5570"/>
                  </a:lnTo>
                  <a:lnTo>
                    <a:pt x="358" y="5570"/>
                  </a:lnTo>
                  <a:lnTo>
                    <a:pt x="791" y="5551"/>
                  </a:lnTo>
                  <a:lnTo>
                    <a:pt x="1205" y="5513"/>
                  </a:lnTo>
                  <a:lnTo>
                    <a:pt x="1638" y="5457"/>
                  </a:lnTo>
                  <a:lnTo>
                    <a:pt x="2052" y="5363"/>
                  </a:lnTo>
                  <a:lnTo>
                    <a:pt x="2466" y="5250"/>
                  </a:lnTo>
                  <a:lnTo>
                    <a:pt x="2880" y="5118"/>
                  </a:lnTo>
                  <a:lnTo>
                    <a:pt x="3275" y="4949"/>
                  </a:lnTo>
                  <a:lnTo>
                    <a:pt x="3670" y="4761"/>
                  </a:lnTo>
                  <a:lnTo>
                    <a:pt x="4046" y="4554"/>
                  </a:lnTo>
                  <a:lnTo>
                    <a:pt x="4423" y="4309"/>
                  </a:lnTo>
                  <a:lnTo>
                    <a:pt x="4761" y="4064"/>
                  </a:lnTo>
                  <a:lnTo>
                    <a:pt x="5119" y="3782"/>
                  </a:lnTo>
                  <a:lnTo>
                    <a:pt x="5439" y="3481"/>
                  </a:lnTo>
                  <a:lnTo>
                    <a:pt x="5740" y="3142"/>
                  </a:lnTo>
                  <a:lnTo>
                    <a:pt x="6041" y="2804"/>
                  </a:lnTo>
                  <a:lnTo>
                    <a:pt x="6304" y="2427"/>
                  </a:lnTo>
                  <a:lnTo>
                    <a:pt x="6304" y="2427"/>
                  </a:lnTo>
                  <a:lnTo>
                    <a:pt x="6586" y="1976"/>
                  </a:lnTo>
                  <a:lnTo>
                    <a:pt x="6831" y="1524"/>
                  </a:lnTo>
                  <a:lnTo>
                    <a:pt x="7057" y="1054"/>
                  </a:lnTo>
                  <a:lnTo>
                    <a:pt x="7226" y="565"/>
                  </a:lnTo>
                  <a:lnTo>
                    <a:pt x="7226" y="565"/>
                  </a:lnTo>
                  <a:lnTo>
                    <a:pt x="7245" y="527"/>
                  </a:lnTo>
                  <a:lnTo>
                    <a:pt x="7245" y="527"/>
                  </a:lnTo>
                  <a:lnTo>
                    <a:pt x="7245" y="527"/>
                  </a:lnTo>
                  <a:lnTo>
                    <a:pt x="7245" y="489"/>
                  </a:lnTo>
                  <a:lnTo>
                    <a:pt x="7245" y="489"/>
                  </a:lnTo>
                  <a:lnTo>
                    <a:pt x="7245" y="489"/>
                  </a:lnTo>
                  <a:lnTo>
                    <a:pt x="7245" y="489"/>
                  </a:lnTo>
                  <a:lnTo>
                    <a:pt x="7245" y="489"/>
                  </a:lnTo>
                  <a:lnTo>
                    <a:pt x="7245" y="489"/>
                  </a:lnTo>
                  <a:lnTo>
                    <a:pt x="7245" y="527"/>
                  </a:lnTo>
                  <a:lnTo>
                    <a:pt x="7245" y="527"/>
                  </a:lnTo>
                  <a:lnTo>
                    <a:pt x="7245" y="527"/>
                  </a:lnTo>
                  <a:lnTo>
                    <a:pt x="7207" y="546"/>
                  </a:lnTo>
                  <a:lnTo>
                    <a:pt x="7207" y="546"/>
                  </a:lnTo>
                  <a:lnTo>
                    <a:pt x="7151" y="565"/>
                  </a:lnTo>
                  <a:lnTo>
                    <a:pt x="7151" y="565"/>
                  </a:lnTo>
                  <a:lnTo>
                    <a:pt x="7057" y="546"/>
                  </a:lnTo>
                  <a:lnTo>
                    <a:pt x="6944" y="527"/>
                  </a:lnTo>
                  <a:lnTo>
                    <a:pt x="6662" y="414"/>
                  </a:lnTo>
                  <a:lnTo>
                    <a:pt x="6267" y="245"/>
                  </a:lnTo>
                  <a:lnTo>
                    <a:pt x="57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38"/>
            <p:cNvSpPr/>
            <p:nvPr/>
          </p:nvSpPr>
          <p:spPr>
            <a:xfrm>
              <a:off x="1735800" y="3132425"/>
              <a:ext cx="36225" cy="33425"/>
            </a:xfrm>
            <a:custGeom>
              <a:avLst/>
              <a:gdLst/>
              <a:ahLst/>
              <a:cxnLst/>
              <a:rect l="l" t="t" r="r" b="b"/>
              <a:pathLst>
                <a:path w="1449" h="1337" extrusionOk="0">
                  <a:moveTo>
                    <a:pt x="264" y="1"/>
                  </a:moveTo>
                  <a:lnTo>
                    <a:pt x="151" y="396"/>
                  </a:lnTo>
                  <a:lnTo>
                    <a:pt x="0" y="772"/>
                  </a:lnTo>
                  <a:lnTo>
                    <a:pt x="471" y="1017"/>
                  </a:lnTo>
                  <a:lnTo>
                    <a:pt x="866" y="1186"/>
                  </a:lnTo>
                  <a:lnTo>
                    <a:pt x="1148" y="1299"/>
                  </a:lnTo>
                  <a:lnTo>
                    <a:pt x="1261" y="1318"/>
                  </a:lnTo>
                  <a:lnTo>
                    <a:pt x="1355" y="1337"/>
                  </a:lnTo>
                  <a:lnTo>
                    <a:pt x="1411" y="1318"/>
                  </a:lnTo>
                  <a:lnTo>
                    <a:pt x="1449" y="1299"/>
                  </a:lnTo>
                  <a:lnTo>
                    <a:pt x="1449" y="1261"/>
                  </a:lnTo>
                  <a:lnTo>
                    <a:pt x="1449" y="1205"/>
                  </a:lnTo>
                  <a:lnTo>
                    <a:pt x="1392" y="1130"/>
                  </a:lnTo>
                  <a:lnTo>
                    <a:pt x="1317" y="1017"/>
                  </a:lnTo>
                  <a:lnTo>
                    <a:pt x="1091" y="753"/>
                  </a:lnTo>
                  <a:lnTo>
                    <a:pt x="734" y="415"/>
                  </a:lnTo>
                  <a:lnTo>
                    <a:pt x="264"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38"/>
            <p:cNvSpPr/>
            <p:nvPr/>
          </p:nvSpPr>
          <p:spPr>
            <a:xfrm>
              <a:off x="1735800" y="3132425"/>
              <a:ext cx="36225" cy="33425"/>
            </a:xfrm>
            <a:custGeom>
              <a:avLst/>
              <a:gdLst/>
              <a:ahLst/>
              <a:cxnLst/>
              <a:rect l="l" t="t" r="r" b="b"/>
              <a:pathLst>
                <a:path w="1449" h="1337" fill="none" extrusionOk="0">
                  <a:moveTo>
                    <a:pt x="264" y="1"/>
                  </a:moveTo>
                  <a:lnTo>
                    <a:pt x="264" y="1"/>
                  </a:lnTo>
                  <a:lnTo>
                    <a:pt x="151" y="396"/>
                  </a:lnTo>
                  <a:lnTo>
                    <a:pt x="0" y="772"/>
                  </a:lnTo>
                  <a:lnTo>
                    <a:pt x="0" y="772"/>
                  </a:lnTo>
                  <a:lnTo>
                    <a:pt x="471" y="1017"/>
                  </a:lnTo>
                  <a:lnTo>
                    <a:pt x="866" y="1186"/>
                  </a:lnTo>
                  <a:lnTo>
                    <a:pt x="1148" y="1299"/>
                  </a:lnTo>
                  <a:lnTo>
                    <a:pt x="1261" y="1318"/>
                  </a:lnTo>
                  <a:lnTo>
                    <a:pt x="1355" y="1337"/>
                  </a:lnTo>
                  <a:lnTo>
                    <a:pt x="1355" y="1337"/>
                  </a:lnTo>
                  <a:lnTo>
                    <a:pt x="1411" y="1318"/>
                  </a:lnTo>
                  <a:lnTo>
                    <a:pt x="1411" y="1318"/>
                  </a:lnTo>
                  <a:lnTo>
                    <a:pt x="1449" y="1299"/>
                  </a:lnTo>
                  <a:lnTo>
                    <a:pt x="1449" y="1299"/>
                  </a:lnTo>
                  <a:lnTo>
                    <a:pt x="1449" y="1299"/>
                  </a:lnTo>
                  <a:lnTo>
                    <a:pt x="1449" y="1261"/>
                  </a:lnTo>
                  <a:lnTo>
                    <a:pt x="1449" y="1261"/>
                  </a:lnTo>
                  <a:lnTo>
                    <a:pt x="1449" y="1261"/>
                  </a:lnTo>
                  <a:lnTo>
                    <a:pt x="1449" y="1261"/>
                  </a:lnTo>
                  <a:lnTo>
                    <a:pt x="1449" y="1205"/>
                  </a:lnTo>
                  <a:lnTo>
                    <a:pt x="1449" y="1205"/>
                  </a:lnTo>
                  <a:lnTo>
                    <a:pt x="1392" y="1130"/>
                  </a:lnTo>
                  <a:lnTo>
                    <a:pt x="1317" y="1017"/>
                  </a:lnTo>
                  <a:lnTo>
                    <a:pt x="1091" y="753"/>
                  </a:lnTo>
                  <a:lnTo>
                    <a:pt x="734" y="415"/>
                  </a:lnTo>
                  <a:lnTo>
                    <a:pt x="26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rupo 3">
            <a:extLst>
              <a:ext uri="{FF2B5EF4-FFF2-40B4-BE49-F238E27FC236}">
                <a16:creationId xmlns:a16="http://schemas.microsoft.com/office/drawing/2014/main" id="{A5A0FE8C-BC6F-E78A-3E35-189E6B718175}"/>
              </a:ext>
            </a:extLst>
          </p:cNvPr>
          <p:cNvGrpSpPr/>
          <p:nvPr/>
        </p:nvGrpSpPr>
        <p:grpSpPr>
          <a:xfrm>
            <a:off x="4994775" y="209125"/>
            <a:ext cx="377600" cy="152812"/>
            <a:chOff x="589283" y="209200"/>
            <a:chExt cx="377600" cy="152812"/>
          </a:xfrm>
        </p:grpSpPr>
        <p:cxnSp>
          <p:nvCxnSpPr>
            <p:cNvPr id="5" name="Conector recto 4">
              <a:extLst>
                <a:ext uri="{FF2B5EF4-FFF2-40B4-BE49-F238E27FC236}">
                  <a16:creationId xmlns:a16="http://schemas.microsoft.com/office/drawing/2014/main" id="{EAFEF034-FD47-36B0-A76D-400363EA4C31}"/>
                </a:ext>
              </a:extLst>
            </p:cNvPr>
            <p:cNvCxnSpPr/>
            <p:nvPr/>
          </p:nvCxnSpPr>
          <p:spPr>
            <a:xfrm>
              <a:off x="594663" y="209200"/>
              <a:ext cx="372220" cy="0"/>
            </a:xfrm>
            <a:prstGeom prst="line">
              <a:avLst/>
            </a:prstGeom>
          </p:spPr>
          <p:style>
            <a:lnRef idx="2">
              <a:schemeClr val="accent4"/>
            </a:lnRef>
            <a:fillRef idx="0">
              <a:schemeClr val="accent4"/>
            </a:fillRef>
            <a:effectRef idx="1">
              <a:schemeClr val="accent4"/>
            </a:effectRef>
            <a:fontRef idx="minor">
              <a:schemeClr val="tx1"/>
            </a:fontRef>
          </p:style>
        </p:cxnSp>
        <p:cxnSp>
          <p:nvCxnSpPr>
            <p:cNvPr id="6" name="Conector recto 5">
              <a:extLst>
                <a:ext uri="{FF2B5EF4-FFF2-40B4-BE49-F238E27FC236}">
                  <a16:creationId xmlns:a16="http://schemas.microsoft.com/office/drawing/2014/main" id="{B044D399-C82B-F9C6-FEE2-EB02CFFA0937}"/>
                </a:ext>
              </a:extLst>
            </p:cNvPr>
            <p:cNvCxnSpPr/>
            <p:nvPr/>
          </p:nvCxnSpPr>
          <p:spPr>
            <a:xfrm>
              <a:off x="589283" y="362012"/>
              <a:ext cx="372220" cy="0"/>
            </a:xfrm>
            <a:prstGeom prst="line">
              <a:avLst/>
            </a:prstGeom>
          </p:spPr>
          <p:style>
            <a:lnRef idx="2">
              <a:schemeClr val="accent4"/>
            </a:lnRef>
            <a:fillRef idx="0">
              <a:schemeClr val="accent4"/>
            </a:fillRef>
            <a:effectRef idx="1">
              <a:schemeClr val="accent4"/>
            </a:effectRef>
            <a:fontRef idx="minor">
              <a:schemeClr val="tx1"/>
            </a:fontRef>
          </p:style>
        </p:cxnSp>
        <p:cxnSp>
          <p:nvCxnSpPr>
            <p:cNvPr id="7" name="Conector recto 6">
              <a:hlinkClick r:id="rId4" action="ppaction://hlinksldjump"/>
              <a:extLst>
                <a:ext uri="{FF2B5EF4-FFF2-40B4-BE49-F238E27FC236}">
                  <a16:creationId xmlns:a16="http://schemas.microsoft.com/office/drawing/2014/main" id="{AB901356-5D7E-B3C4-124F-860152857EEE}"/>
                </a:ext>
              </a:extLst>
            </p:cNvPr>
            <p:cNvCxnSpPr/>
            <p:nvPr/>
          </p:nvCxnSpPr>
          <p:spPr>
            <a:xfrm>
              <a:off x="589283" y="285770"/>
              <a:ext cx="372220" cy="0"/>
            </a:xfrm>
            <a:prstGeom prst="line">
              <a:avLst/>
            </a:prstGeom>
          </p:spPr>
          <p:style>
            <a:lnRef idx="2">
              <a:schemeClr val="accent4"/>
            </a:lnRef>
            <a:fillRef idx="0">
              <a:schemeClr val="accent4"/>
            </a:fillRef>
            <a:effectRef idx="1">
              <a:schemeClr val="accent4"/>
            </a:effectRef>
            <a:fontRef idx="minor">
              <a:schemeClr val="tx1"/>
            </a:fontRef>
          </p:style>
        </p:cxnSp>
      </p:grpSp>
      <p:grpSp>
        <p:nvGrpSpPr>
          <p:cNvPr id="8" name="Google Shape;17413;p86">
            <a:extLst>
              <a:ext uri="{FF2B5EF4-FFF2-40B4-BE49-F238E27FC236}">
                <a16:creationId xmlns:a16="http://schemas.microsoft.com/office/drawing/2014/main" id="{DFCB8699-4AEB-5A1E-1638-A70B97B54CD2}"/>
              </a:ext>
            </a:extLst>
          </p:cNvPr>
          <p:cNvGrpSpPr/>
          <p:nvPr/>
        </p:nvGrpSpPr>
        <p:grpSpPr>
          <a:xfrm>
            <a:off x="4007468" y="60443"/>
            <a:ext cx="373963" cy="343119"/>
            <a:chOff x="6319908" y="3696721"/>
            <a:chExt cx="373963" cy="343119"/>
          </a:xfrm>
        </p:grpSpPr>
        <p:sp>
          <p:nvSpPr>
            <p:cNvPr id="9" name="Google Shape;17414;p86">
              <a:extLst>
                <a:ext uri="{FF2B5EF4-FFF2-40B4-BE49-F238E27FC236}">
                  <a16:creationId xmlns:a16="http://schemas.microsoft.com/office/drawing/2014/main" id="{F276B658-18E1-CE8C-E2E9-9A6C1B1C1320}"/>
                </a:ext>
              </a:extLst>
            </p:cNvPr>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7415;p86">
              <a:extLst>
                <a:ext uri="{FF2B5EF4-FFF2-40B4-BE49-F238E27FC236}">
                  <a16:creationId xmlns:a16="http://schemas.microsoft.com/office/drawing/2014/main" id="{8903EE2F-C0D7-AA6C-BCAD-A49E5FB3FFB4}"/>
                </a:ext>
              </a:extLst>
            </p:cNvPr>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416;p86">
              <a:extLst>
                <a:ext uri="{FF2B5EF4-FFF2-40B4-BE49-F238E27FC236}">
                  <a16:creationId xmlns:a16="http://schemas.microsoft.com/office/drawing/2014/main" id="{99913580-58D6-DC4F-F621-B7A6BC8F9CFF}"/>
                </a:ext>
              </a:extLst>
            </p:cNvPr>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417;p86">
              <a:extLst>
                <a:ext uri="{FF2B5EF4-FFF2-40B4-BE49-F238E27FC236}">
                  <a16:creationId xmlns:a16="http://schemas.microsoft.com/office/drawing/2014/main" id="{68F89D35-C31F-844C-9AA9-F2532DDEECD1}"/>
                </a:ext>
              </a:extLst>
            </p:cNvPr>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7418;p86">
              <a:extLst>
                <a:ext uri="{FF2B5EF4-FFF2-40B4-BE49-F238E27FC236}">
                  <a16:creationId xmlns:a16="http://schemas.microsoft.com/office/drawing/2014/main" id="{7A200E36-A201-6BAE-27B6-155BF4F82875}"/>
                </a:ext>
              </a:extLst>
            </p:cNvPr>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7419;p86">
              <a:extLst>
                <a:ext uri="{FF2B5EF4-FFF2-40B4-BE49-F238E27FC236}">
                  <a16:creationId xmlns:a16="http://schemas.microsoft.com/office/drawing/2014/main" id="{902D8679-FCCB-20A4-5379-363CDCCD2539}"/>
                </a:ext>
              </a:extLst>
            </p:cNvPr>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7420;p86">
              <a:extLst>
                <a:ext uri="{FF2B5EF4-FFF2-40B4-BE49-F238E27FC236}">
                  <a16:creationId xmlns:a16="http://schemas.microsoft.com/office/drawing/2014/main" id="{210503BE-96C5-FFE0-0C07-4502678F89E3}"/>
                </a:ext>
              </a:extLst>
            </p:cNvPr>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421;p86">
              <a:extLst>
                <a:ext uri="{FF2B5EF4-FFF2-40B4-BE49-F238E27FC236}">
                  <a16:creationId xmlns:a16="http://schemas.microsoft.com/office/drawing/2014/main" id="{828A842A-B3F7-AF89-B997-FB11A5566091}"/>
                </a:ext>
              </a:extLst>
            </p:cNvPr>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7422;p86">
              <a:extLst>
                <a:ext uri="{FF2B5EF4-FFF2-40B4-BE49-F238E27FC236}">
                  <a16:creationId xmlns:a16="http://schemas.microsoft.com/office/drawing/2014/main" id="{762C7C14-7EE1-07C6-5948-C5309ECF2356}"/>
                </a:ext>
              </a:extLst>
            </p:cNvPr>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9" name="Conector recto 18">
            <a:hlinkClick r:id="rId5" action="ppaction://hlinksldjump"/>
            <a:extLst>
              <a:ext uri="{FF2B5EF4-FFF2-40B4-BE49-F238E27FC236}">
                <a16:creationId xmlns:a16="http://schemas.microsoft.com/office/drawing/2014/main" id="{8DB43AB2-47D2-D3D5-0ECA-D01F27C950E8}"/>
              </a:ext>
            </a:extLst>
          </p:cNvPr>
          <p:cNvCxnSpPr/>
          <p:nvPr/>
        </p:nvCxnSpPr>
        <p:spPr>
          <a:xfrm>
            <a:off x="2387512" y="426612"/>
            <a:ext cx="357976" cy="0"/>
          </a:xfrm>
          <a:prstGeom prst="line">
            <a:avLst/>
          </a:prstGeom>
          <a:ln>
            <a:noFill/>
          </a:ln>
        </p:spPr>
        <p:style>
          <a:lnRef idx="1">
            <a:schemeClr val="accent1"/>
          </a:lnRef>
          <a:fillRef idx="0">
            <a:schemeClr val="accent1"/>
          </a:fillRef>
          <a:effectRef idx="0">
            <a:schemeClr val="accent1"/>
          </a:effectRef>
          <a:fontRef idx="minor">
            <a:schemeClr val="tx1"/>
          </a:fontRef>
        </p:style>
      </p:cxnSp>
      <p:pic>
        <p:nvPicPr>
          <p:cNvPr id="13" name="image4.jpeg">
            <a:extLst>
              <a:ext uri="{FF2B5EF4-FFF2-40B4-BE49-F238E27FC236}">
                <a16:creationId xmlns:a16="http://schemas.microsoft.com/office/drawing/2014/main" id="{E42BE745-4F50-CD2D-2E20-DFD270F2833E}"/>
              </a:ext>
            </a:extLst>
          </p:cNvPr>
          <p:cNvPicPr>
            <a:picLocks noChangeAspect="1"/>
          </p:cNvPicPr>
          <p:nvPr/>
        </p:nvPicPr>
        <p:blipFill>
          <a:blip r:embed="rId6" cstate="print"/>
          <a:stretch>
            <a:fillRect/>
          </a:stretch>
        </p:blipFill>
        <p:spPr>
          <a:xfrm>
            <a:off x="1852125" y="599039"/>
            <a:ext cx="714375" cy="264795"/>
          </a:xfrm>
          <a:prstGeom prst="rect">
            <a:avLst/>
          </a:prstGeom>
        </p:spPr>
      </p:pic>
      <p:pic>
        <p:nvPicPr>
          <p:cNvPr id="20" name="image4.jpeg">
            <a:extLst>
              <a:ext uri="{FF2B5EF4-FFF2-40B4-BE49-F238E27FC236}">
                <a16:creationId xmlns:a16="http://schemas.microsoft.com/office/drawing/2014/main" id="{345877D8-4DF4-70D1-4995-A8F8078FCDA6}"/>
              </a:ext>
            </a:extLst>
          </p:cNvPr>
          <p:cNvPicPr>
            <a:picLocks noChangeAspect="1"/>
          </p:cNvPicPr>
          <p:nvPr/>
        </p:nvPicPr>
        <p:blipFill>
          <a:blip r:embed="rId6" cstate="print"/>
          <a:stretch>
            <a:fillRect/>
          </a:stretch>
        </p:blipFill>
        <p:spPr>
          <a:xfrm>
            <a:off x="2687549" y="2571750"/>
            <a:ext cx="714375" cy="26479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3400" advClick="0">
        <p14:reveal/>
      </p:transition>
    </mc:Choice>
    <mc:Fallback xmlns="">
      <p:transition spd="slow" advClick="0">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8462"/>
        <p:cNvGrpSpPr/>
        <p:nvPr/>
      </p:nvGrpSpPr>
      <p:grpSpPr>
        <a:xfrm>
          <a:off x="0" y="0"/>
          <a:ext cx="0" cy="0"/>
          <a:chOff x="0" y="0"/>
          <a:chExt cx="0" cy="0"/>
        </a:xfrm>
      </p:grpSpPr>
      <p:grpSp>
        <p:nvGrpSpPr>
          <p:cNvPr id="3" name="Google Shape;16943;p86">
            <a:extLst>
              <a:ext uri="{FF2B5EF4-FFF2-40B4-BE49-F238E27FC236}">
                <a16:creationId xmlns:a16="http://schemas.microsoft.com/office/drawing/2014/main" id="{FC1F5478-E584-4FCD-65AD-1EA0260A92B6}"/>
              </a:ext>
            </a:extLst>
          </p:cNvPr>
          <p:cNvGrpSpPr/>
          <p:nvPr/>
        </p:nvGrpSpPr>
        <p:grpSpPr>
          <a:xfrm>
            <a:off x="1237109" y="296887"/>
            <a:ext cx="1108847" cy="992477"/>
            <a:chOff x="1989911" y="2306065"/>
            <a:chExt cx="387099" cy="353207"/>
          </a:xfrm>
        </p:grpSpPr>
        <p:sp>
          <p:nvSpPr>
            <p:cNvPr id="5" name="Google Shape;16944;p86">
              <a:extLst>
                <a:ext uri="{FF2B5EF4-FFF2-40B4-BE49-F238E27FC236}">
                  <a16:creationId xmlns:a16="http://schemas.microsoft.com/office/drawing/2014/main" id="{2FB7B45E-C56C-6FB8-0C39-A7E37741FC1C}"/>
                </a:ext>
              </a:extLst>
            </p:cNvPr>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6945;p86">
              <a:extLst>
                <a:ext uri="{FF2B5EF4-FFF2-40B4-BE49-F238E27FC236}">
                  <a16:creationId xmlns:a16="http://schemas.microsoft.com/office/drawing/2014/main" id="{383A44B9-97EA-4DB5-8857-A2B64CD5600A}"/>
                </a:ext>
              </a:extLst>
            </p:cNvPr>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6946;p86">
              <a:extLst>
                <a:ext uri="{FF2B5EF4-FFF2-40B4-BE49-F238E27FC236}">
                  <a16:creationId xmlns:a16="http://schemas.microsoft.com/office/drawing/2014/main" id="{0422319F-DF94-FDF4-B67B-753676726732}"/>
                </a:ext>
              </a:extLst>
            </p:cNvPr>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6947;p86">
              <a:extLst>
                <a:ext uri="{FF2B5EF4-FFF2-40B4-BE49-F238E27FC236}">
                  <a16:creationId xmlns:a16="http://schemas.microsoft.com/office/drawing/2014/main" id="{4E66C371-04D4-81C8-EEB4-89A18F422E7A}"/>
                </a:ext>
              </a:extLst>
            </p:cNvPr>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6948;p86">
              <a:extLst>
                <a:ext uri="{FF2B5EF4-FFF2-40B4-BE49-F238E27FC236}">
                  <a16:creationId xmlns:a16="http://schemas.microsoft.com/office/drawing/2014/main" id="{1D99BBFD-D4B8-7473-9E9D-396E7B7F7CC2}"/>
                </a:ext>
              </a:extLst>
            </p:cNvPr>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6949;p86">
              <a:extLst>
                <a:ext uri="{FF2B5EF4-FFF2-40B4-BE49-F238E27FC236}">
                  <a16:creationId xmlns:a16="http://schemas.microsoft.com/office/drawing/2014/main" id="{40359DF2-58B7-4030-BC1D-16A5D90DBD0C}"/>
                </a:ext>
              </a:extLst>
            </p:cNvPr>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6950;p86">
              <a:extLst>
                <a:ext uri="{FF2B5EF4-FFF2-40B4-BE49-F238E27FC236}">
                  <a16:creationId xmlns:a16="http://schemas.microsoft.com/office/drawing/2014/main" id="{A222CB58-ED76-B242-0468-E338FC4744EC}"/>
                </a:ext>
              </a:extLst>
            </p:cNvPr>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39"/>
          <p:cNvGrpSpPr/>
          <p:nvPr/>
        </p:nvGrpSpPr>
        <p:grpSpPr>
          <a:xfrm>
            <a:off x="6384225" y="1448775"/>
            <a:ext cx="2651830" cy="2216529"/>
            <a:chOff x="8778750" y="1654938"/>
            <a:chExt cx="2651830" cy="2216529"/>
          </a:xfrm>
        </p:grpSpPr>
        <p:sp>
          <p:nvSpPr>
            <p:cNvPr id="8464" name="Google Shape;8464;p39"/>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39"/>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39"/>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39"/>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39"/>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39"/>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39"/>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39"/>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39"/>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4" name="Google Shape;8474;p39"/>
          <p:cNvSpPr txBox="1">
            <a:spLocks noGrp="1"/>
          </p:cNvSpPr>
          <p:nvPr>
            <p:ph type="subTitle" idx="2"/>
          </p:nvPr>
        </p:nvSpPr>
        <p:spPr>
          <a:xfrm>
            <a:off x="973607" y="1277174"/>
            <a:ext cx="7420818" cy="2481537"/>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endParaRPr dirty="0"/>
          </a:p>
          <a:p>
            <a:pPr marL="0" lvl="0" indent="0" algn="just" rtl="0">
              <a:spcBef>
                <a:spcPts val="0"/>
              </a:spcBef>
              <a:spcAft>
                <a:spcPts val="0"/>
              </a:spcAft>
              <a:buNone/>
            </a:pPr>
            <a:r>
              <a:rPr lang="es-MX" sz="1600" dirty="0"/>
              <a:t>El simulador </a:t>
            </a:r>
            <a:r>
              <a:rPr lang="es-MX" sz="1600" dirty="0" err="1"/>
              <a:t>ChemCollective</a:t>
            </a:r>
            <a:r>
              <a:rPr lang="es-MX" sz="1600" dirty="0"/>
              <a:t>® funciona en los siguientes sistemas operativos: Windows XP, Vista, Windows 7 o Mac OS 10.5 y versiones superiores y  con los siguientes requisitos mínimos sugeridos: 512 MB de RAM, 50 MB de espacio en disco duro y una resolución de pantalla de 800 x 600. Se recomienda usar Chrome o Mozilla como navegador. </a:t>
            </a:r>
          </a:p>
          <a:p>
            <a:pPr marL="0" lvl="0" indent="0" algn="just" rtl="0">
              <a:spcBef>
                <a:spcPts val="0"/>
              </a:spcBef>
              <a:spcAft>
                <a:spcPts val="0"/>
              </a:spcAft>
              <a:buNone/>
            </a:pPr>
            <a:endParaRPr lang="es-MX" sz="2400" dirty="0"/>
          </a:p>
          <a:p>
            <a:pPr marL="0" lvl="0" indent="0" algn="just" rtl="0">
              <a:spcBef>
                <a:spcPts val="0"/>
              </a:spcBef>
              <a:spcAft>
                <a:spcPts val="0"/>
              </a:spcAft>
              <a:buNone/>
            </a:pPr>
            <a:r>
              <a:rPr lang="es-MX" sz="1600" dirty="0"/>
              <a:t>Si tienes problemas para cargar o ejecutar el Laboratorio Virtual en tu computadora, puedes contactar a los desarrolladores  en : </a:t>
            </a:r>
            <a:r>
              <a:rPr lang="es-MX" sz="1600" dirty="0">
                <a:hlinkClick r:id="rId3"/>
              </a:rPr>
              <a:t>help@chemcollective.org</a:t>
            </a:r>
            <a:r>
              <a:rPr lang="es-MX" sz="1600" dirty="0"/>
              <a:t> </a:t>
            </a:r>
            <a:endParaRPr sz="1600" dirty="0"/>
          </a:p>
          <a:p>
            <a:pPr marL="0" lvl="0" indent="0" algn="l" rtl="0">
              <a:spcBef>
                <a:spcPts val="0"/>
              </a:spcBef>
              <a:spcAft>
                <a:spcPts val="0"/>
              </a:spcAft>
              <a:buNone/>
            </a:pPr>
            <a:endParaRPr dirty="0"/>
          </a:p>
        </p:txBody>
      </p:sp>
      <p:sp>
        <p:nvSpPr>
          <p:cNvPr id="8475" name="Google Shape;8475;p39"/>
          <p:cNvSpPr/>
          <p:nvPr/>
        </p:nvSpPr>
        <p:spPr>
          <a:xfrm>
            <a:off x="-34594" y="3406369"/>
            <a:ext cx="1050900" cy="914400"/>
          </a:xfrm>
          <a:prstGeom prst="hexagon">
            <a:avLst>
              <a:gd name="adj" fmla="val 25000"/>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2" name="Google Shape;8582;p39"/>
          <p:cNvGrpSpPr/>
          <p:nvPr/>
        </p:nvGrpSpPr>
        <p:grpSpPr>
          <a:xfrm>
            <a:off x="8447800" y="4388500"/>
            <a:ext cx="544275" cy="562150"/>
            <a:chOff x="5071000" y="258425"/>
            <a:chExt cx="544275" cy="562150"/>
          </a:xfrm>
        </p:grpSpPr>
        <p:sp>
          <p:nvSpPr>
            <p:cNvPr id="8583" name="Google Shape;8583;p39"/>
            <p:cNvSpPr/>
            <p:nvPr/>
          </p:nvSpPr>
          <p:spPr>
            <a:xfrm>
              <a:off x="5071000" y="404725"/>
              <a:ext cx="544275" cy="273775"/>
            </a:xfrm>
            <a:custGeom>
              <a:avLst/>
              <a:gdLst/>
              <a:ahLst/>
              <a:cxnLst/>
              <a:rect l="l" t="t" r="r" b="b"/>
              <a:pathLst>
                <a:path w="21771" h="10951" extrusionOk="0">
                  <a:moveTo>
                    <a:pt x="5269" y="979"/>
                  </a:moveTo>
                  <a:lnTo>
                    <a:pt x="5702" y="997"/>
                  </a:lnTo>
                  <a:lnTo>
                    <a:pt x="6135" y="997"/>
                  </a:lnTo>
                  <a:lnTo>
                    <a:pt x="7038" y="1073"/>
                  </a:lnTo>
                  <a:lnTo>
                    <a:pt x="7960" y="1167"/>
                  </a:lnTo>
                  <a:lnTo>
                    <a:pt x="8920" y="1317"/>
                  </a:lnTo>
                  <a:lnTo>
                    <a:pt x="9917" y="1524"/>
                  </a:lnTo>
                  <a:lnTo>
                    <a:pt x="10914" y="1769"/>
                  </a:lnTo>
                  <a:lnTo>
                    <a:pt x="11911" y="2051"/>
                  </a:lnTo>
                  <a:lnTo>
                    <a:pt x="12984" y="2390"/>
                  </a:lnTo>
                  <a:lnTo>
                    <a:pt x="13981" y="2747"/>
                  </a:lnTo>
                  <a:lnTo>
                    <a:pt x="14922" y="3142"/>
                  </a:lnTo>
                  <a:lnTo>
                    <a:pt x="15806" y="3556"/>
                  </a:lnTo>
                  <a:lnTo>
                    <a:pt x="16634" y="3970"/>
                  </a:lnTo>
                  <a:lnTo>
                    <a:pt x="17387" y="4403"/>
                  </a:lnTo>
                  <a:lnTo>
                    <a:pt x="18064" y="4836"/>
                  </a:lnTo>
                  <a:lnTo>
                    <a:pt x="18685" y="5287"/>
                  </a:lnTo>
                  <a:lnTo>
                    <a:pt x="19230" y="5720"/>
                  </a:lnTo>
                  <a:lnTo>
                    <a:pt x="19475" y="5946"/>
                  </a:lnTo>
                  <a:lnTo>
                    <a:pt x="19682" y="6153"/>
                  </a:lnTo>
                  <a:lnTo>
                    <a:pt x="19889" y="6360"/>
                  </a:lnTo>
                  <a:lnTo>
                    <a:pt x="20077" y="6586"/>
                  </a:lnTo>
                  <a:lnTo>
                    <a:pt x="20228" y="6793"/>
                  </a:lnTo>
                  <a:lnTo>
                    <a:pt x="20378" y="7000"/>
                  </a:lnTo>
                  <a:lnTo>
                    <a:pt x="20491" y="7188"/>
                  </a:lnTo>
                  <a:lnTo>
                    <a:pt x="20604" y="7376"/>
                  </a:lnTo>
                  <a:lnTo>
                    <a:pt x="20679" y="7583"/>
                  </a:lnTo>
                  <a:lnTo>
                    <a:pt x="20736" y="7752"/>
                  </a:lnTo>
                  <a:lnTo>
                    <a:pt x="20773" y="7940"/>
                  </a:lnTo>
                  <a:lnTo>
                    <a:pt x="20773" y="8110"/>
                  </a:lnTo>
                  <a:lnTo>
                    <a:pt x="20773" y="8279"/>
                  </a:lnTo>
                  <a:lnTo>
                    <a:pt x="20736" y="8430"/>
                  </a:lnTo>
                  <a:lnTo>
                    <a:pt x="20679" y="8580"/>
                  </a:lnTo>
                  <a:lnTo>
                    <a:pt x="20604" y="8712"/>
                  </a:lnTo>
                  <a:lnTo>
                    <a:pt x="20491" y="8862"/>
                  </a:lnTo>
                  <a:lnTo>
                    <a:pt x="20378" y="8994"/>
                  </a:lnTo>
                  <a:lnTo>
                    <a:pt x="20228" y="9107"/>
                  </a:lnTo>
                  <a:lnTo>
                    <a:pt x="20058" y="9220"/>
                  </a:lnTo>
                  <a:lnTo>
                    <a:pt x="19870" y="9333"/>
                  </a:lnTo>
                  <a:lnTo>
                    <a:pt x="19663" y="9427"/>
                  </a:lnTo>
                  <a:lnTo>
                    <a:pt x="19437" y="9521"/>
                  </a:lnTo>
                  <a:lnTo>
                    <a:pt x="19193" y="9615"/>
                  </a:lnTo>
                  <a:lnTo>
                    <a:pt x="18911" y="9690"/>
                  </a:lnTo>
                  <a:lnTo>
                    <a:pt x="18628" y="9747"/>
                  </a:lnTo>
                  <a:lnTo>
                    <a:pt x="18327" y="9803"/>
                  </a:lnTo>
                  <a:lnTo>
                    <a:pt x="18007" y="9860"/>
                  </a:lnTo>
                  <a:lnTo>
                    <a:pt x="17330" y="9935"/>
                  </a:lnTo>
                  <a:lnTo>
                    <a:pt x="16916" y="9954"/>
                  </a:lnTo>
                  <a:lnTo>
                    <a:pt x="16088" y="9954"/>
                  </a:lnTo>
                  <a:lnTo>
                    <a:pt x="15655" y="9935"/>
                  </a:lnTo>
                  <a:lnTo>
                    <a:pt x="14752" y="9878"/>
                  </a:lnTo>
                  <a:lnTo>
                    <a:pt x="13812" y="9766"/>
                  </a:lnTo>
                  <a:lnTo>
                    <a:pt x="12852" y="9615"/>
                  </a:lnTo>
                  <a:lnTo>
                    <a:pt x="11874" y="9427"/>
                  </a:lnTo>
                  <a:lnTo>
                    <a:pt x="10876" y="9182"/>
                  </a:lnTo>
                  <a:lnTo>
                    <a:pt x="9860" y="8900"/>
                  </a:lnTo>
                  <a:lnTo>
                    <a:pt x="8863" y="8580"/>
                  </a:lnTo>
                  <a:lnTo>
                    <a:pt x="7903" y="8223"/>
                  </a:lnTo>
                  <a:lnTo>
                    <a:pt x="6963" y="7846"/>
                  </a:lnTo>
                  <a:lnTo>
                    <a:pt x="6078" y="7451"/>
                  </a:lnTo>
                  <a:lnTo>
                    <a:pt x="5250" y="7018"/>
                  </a:lnTo>
                  <a:lnTo>
                    <a:pt x="4460" y="6586"/>
                  </a:lnTo>
                  <a:lnTo>
                    <a:pt x="4084" y="6360"/>
                  </a:lnTo>
                  <a:lnTo>
                    <a:pt x="3726" y="6115"/>
                  </a:lnTo>
                  <a:lnTo>
                    <a:pt x="3388" y="5890"/>
                  </a:lnTo>
                  <a:lnTo>
                    <a:pt x="3068" y="5645"/>
                  </a:lnTo>
                  <a:lnTo>
                    <a:pt x="2522" y="5212"/>
                  </a:lnTo>
                  <a:lnTo>
                    <a:pt x="2296" y="4986"/>
                  </a:lnTo>
                  <a:lnTo>
                    <a:pt x="2071" y="4779"/>
                  </a:lnTo>
                  <a:lnTo>
                    <a:pt x="1864" y="4572"/>
                  </a:lnTo>
                  <a:lnTo>
                    <a:pt x="1694" y="4365"/>
                  </a:lnTo>
                  <a:lnTo>
                    <a:pt x="1525" y="4158"/>
                  </a:lnTo>
                  <a:lnTo>
                    <a:pt x="1393" y="3951"/>
                  </a:lnTo>
                  <a:lnTo>
                    <a:pt x="1262" y="3745"/>
                  </a:lnTo>
                  <a:lnTo>
                    <a:pt x="1167" y="3556"/>
                  </a:lnTo>
                  <a:lnTo>
                    <a:pt x="1092" y="3368"/>
                  </a:lnTo>
                  <a:lnTo>
                    <a:pt x="1036" y="3180"/>
                  </a:lnTo>
                  <a:lnTo>
                    <a:pt x="998" y="3011"/>
                  </a:lnTo>
                  <a:lnTo>
                    <a:pt x="998" y="2841"/>
                  </a:lnTo>
                  <a:lnTo>
                    <a:pt x="1017" y="2672"/>
                  </a:lnTo>
                  <a:lnTo>
                    <a:pt x="1036" y="2522"/>
                  </a:lnTo>
                  <a:lnTo>
                    <a:pt x="1092" y="2390"/>
                  </a:lnTo>
                  <a:lnTo>
                    <a:pt x="1149" y="2277"/>
                  </a:lnTo>
                  <a:lnTo>
                    <a:pt x="1224" y="2164"/>
                  </a:lnTo>
                  <a:lnTo>
                    <a:pt x="1318" y="2051"/>
                  </a:lnTo>
                  <a:lnTo>
                    <a:pt x="1431" y="1938"/>
                  </a:lnTo>
                  <a:lnTo>
                    <a:pt x="1544" y="1844"/>
                  </a:lnTo>
                  <a:lnTo>
                    <a:pt x="1694" y="1750"/>
                  </a:lnTo>
                  <a:lnTo>
                    <a:pt x="1845" y="1656"/>
                  </a:lnTo>
                  <a:lnTo>
                    <a:pt x="2184" y="1487"/>
                  </a:lnTo>
                  <a:lnTo>
                    <a:pt x="2579" y="1336"/>
                  </a:lnTo>
                  <a:lnTo>
                    <a:pt x="3011" y="1223"/>
                  </a:lnTo>
                  <a:lnTo>
                    <a:pt x="3519" y="1129"/>
                  </a:lnTo>
                  <a:lnTo>
                    <a:pt x="3971" y="1054"/>
                  </a:lnTo>
                  <a:lnTo>
                    <a:pt x="4460" y="1016"/>
                  </a:lnTo>
                  <a:lnTo>
                    <a:pt x="4855" y="997"/>
                  </a:lnTo>
                  <a:lnTo>
                    <a:pt x="5269" y="979"/>
                  </a:lnTo>
                  <a:close/>
                  <a:moveTo>
                    <a:pt x="4799" y="0"/>
                  </a:moveTo>
                  <a:lnTo>
                    <a:pt x="4385" y="19"/>
                  </a:lnTo>
                  <a:lnTo>
                    <a:pt x="3952" y="57"/>
                  </a:lnTo>
                  <a:lnTo>
                    <a:pt x="3519" y="113"/>
                  </a:lnTo>
                  <a:lnTo>
                    <a:pt x="3124" y="188"/>
                  </a:lnTo>
                  <a:lnTo>
                    <a:pt x="2748" y="264"/>
                  </a:lnTo>
                  <a:lnTo>
                    <a:pt x="2409" y="358"/>
                  </a:lnTo>
                  <a:lnTo>
                    <a:pt x="2071" y="471"/>
                  </a:lnTo>
                  <a:lnTo>
                    <a:pt x="1770" y="583"/>
                  </a:lnTo>
                  <a:lnTo>
                    <a:pt x="1487" y="715"/>
                  </a:lnTo>
                  <a:lnTo>
                    <a:pt x="1224" y="866"/>
                  </a:lnTo>
                  <a:lnTo>
                    <a:pt x="979" y="1035"/>
                  </a:lnTo>
                  <a:lnTo>
                    <a:pt x="772" y="1204"/>
                  </a:lnTo>
                  <a:lnTo>
                    <a:pt x="584" y="1374"/>
                  </a:lnTo>
                  <a:lnTo>
                    <a:pt x="415" y="1581"/>
                  </a:lnTo>
                  <a:lnTo>
                    <a:pt x="283" y="1788"/>
                  </a:lnTo>
                  <a:lnTo>
                    <a:pt x="170" y="1995"/>
                  </a:lnTo>
                  <a:lnTo>
                    <a:pt x="95" y="2239"/>
                  </a:lnTo>
                  <a:lnTo>
                    <a:pt x="39" y="2465"/>
                  </a:lnTo>
                  <a:lnTo>
                    <a:pt x="1" y="2710"/>
                  </a:lnTo>
                  <a:lnTo>
                    <a:pt x="1" y="2954"/>
                  </a:lnTo>
                  <a:lnTo>
                    <a:pt x="39" y="3218"/>
                  </a:lnTo>
                  <a:lnTo>
                    <a:pt x="95" y="3462"/>
                  </a:lnTo>
                  <a:lnTo>
                    <a:pt x="170" y="3726"/>
                  </a:lnTo>
                  <a:lnTo>
                    <a:pt x="283" y="3989"/>
                  </a:lnTo>
                  <a:lnTo>
                    <a:pt x="415" y="4253"/>
                  </a:lnTo>
                  <a:lnTo>
                    <a:pt x="584" y="4535"/>
                  </a:lnTo>
                  <a:lnTo>
                    <a:pt x="772" y="4798"/>
                  </a:lnTo>
                  <a:lnTo>
                    <a:pt x="998" y="5062"/>
                  </a:lnTo>
                  <a:lnTo>
                    <a:pt x="1224" y="5344"/>
                  </a:lnTo>
                  <a:lnTo>
                    <a:pt x="1506" y="5607"/>
                  </a:lnTo>
                  <a:lnTo>
                    <a:pt x="1788" y="5890"/>
                  </a:lnTo>
                  <a:lnTo>
                    <a:pt x="2108" y="6172"/>
                  </a:lnTo>
                  <a:lnTo>
                    <a:pt x="2466" y="6435"/>
                  </a:lnTo>
                  <a:lnTo>
                    <a:pt x="2804" y="6699"/>
                  </a:lnTo>
                  <a:lnTo>
                    <a:pt x="3162" y="6943"/>
                  </a:lnTo>
                  <a:lnTo>
                    <a:pt x="3538" y="7188"/>
                  </a:lnTo>
                  <a:lnTo>
                    <a:pt x="3933" y="7432"/>
                  </a:lnTo>
                  <a:lnTo>
                    <a:pt x="4329" y="7658"/>
                  </a:lnTo>
                  <a:lnTo>
                    <a:pt x="4742" y="7884"/>
                  </a:lnTo>
                  <a:lnTo>
                    <a:pt x="5627" y="8336"/>
                  </a:lnTo>
                  <a:lnTo>
                    <a:pt x="6549" y="8749"/>
                  </a:lnTo>
                  <a:lnTo>
                    <a:pt x="7527" y="9145"/>
                  </a:lnTo>
                  <a:lnTo>
                    <a:pt x="8543" y="9521"/>
                  </a:lnTo>
                  <a:lnTo>
                    <a:pt x="9578" y="9860"/>
                  </a:lnTo>
                  <a:lnTo>
                    <a:pt x="10632" y="10142"/>
                  </a:lnTo>
                  <a:lnTo>
                    <a:pt x="11667" y="10405"/>
                  </a:lnTo>
                  <a:lnTo>
                    <a:pt x="12701" y="10593"/>
                  </a:lnTo>
                  <a:lnTo>
                    <a:pt x="13699" y="10763"/>
                  </a:lnTo>
                  <a:lnTo>
                    <a:pt x="14677" y="10876"/>
                  </a:lnTo>
                  <a:lnTo>
                    <a:pt x="15166" y="10913"/>
                  </a:lnTo>
                  <a:lnTo>
                    <a:pt x="15637" y="10932"/>
                  </a:lnTo>
                  <a:lnTo>
                    <a:pt x="16088" y="10951"/>
                  </a:lnTo>
                  <a:lnTo>
                    <a:pt x="16540" y="10951"/>
                  </a:lnTo>
                  <a:lnTo>
                    <a:pt x="16973" y="10932"/>
                  </a:lnTo>
                  <a:lnTo>
                    <a:pt x="17387" y="10913"/>
                  </a:lnTo>
                  <a:lnTo>
                    <a:pt x="17913" y="10876"/>
                  </a:lnTo>
                  <a:lnTo>
                    <a:pt x="18403" y="10800"/>
                  </a:lnTo>
                  <a:lnTo>
                    <a:pt x="18741" y="10744"/>
                  </a:lnTo>
                  <a:lnTo>
                    <a:pt x="19042" y="10669"/>
                  </a:lnTo>
                  <a:lnTo>
                    <a:pt x="19343" y="10593"/>
                  </a:lnTo>
                  <a:lnTo>
                    <a:pt x="19626" y="10499"/>
                  </a:lnTo>
                  <a:lnTo>
                    <a:pt x="19908" y="10405"/>
                  </a:lnTo>
                  <a:lnTo>
                    <a:pt x="20152" y="10292"/>
                  </a:lnTo>
                  <a:lnTo>
                    <a:pt x="20397" y="10179"/>
                  </a:lnTo>
                  <a:lnTo>
                    <a:pt x="20604" y="10048"/>
                  </a:lnTo>
                  <a:lnTo>
                    <a:pt x="20811" y="9916"/>
                  </a:lnTo>
                  <a:lnTo>
                    <a:pt x="20980" y="9766"/>
                  </a:lnTo>
                  <a:lnTo>
                    <a:pt x="21150" y="9615"/>
                  </a:lnTo>
                  <a:lnTo>
                    <a:pt x="21300" y="9446"/>
                  </a:lnTo>
                  <a:lnTo>
                    <a:pt x="21413" y="9276"/>
                  </a:lnTo>
                  <a:lnTo>
                    <a:pt x="21526" y="9088"/>
                  </a:lnTo>
                  <a:lnTo>
                    <a:pt x="21620" y="8900"/>
                  </a:lnTo>
                  <a:lnTo>
                    <a:pt x="21695" y="8712"/>
                  </a:lnTo>
                  <a:lnTo>
                    <a:pt x="21752" y="8467"/>
                  </a:lnTo>
                  <a:lnTo>
                    <a:pt x="21771" y="8223"/>
                  </a:lnTo>
                  <a:lnTo>
                    <a:pt x="21771" y="7978"/>
                  </a:lnTo>
                  <a:lnTo>
                    <a:pt x="21752" y="7733"/>
                  </a:lnTo>
                  <a:lnTo>
                    <a:pt x="21695" y="7470"/>
                  </a:lnTo>
                  <a:lnTo>
                    <a:pt x="21601" y="7207"/>
                  </a:lnTo>
                  <a:lnTo>
                    <a:pt x="21488" y="6943"/>
                  </a:lnTo>
                  <a:lnTo>
                    <a:pt x="21357" y="6680"/>
                  </a:lnTo>
                  <a:lnTo>
                    <a:pt x="21187" y="6416"/>
                  </a:lnTo>
                  <a:lnTo>
                    <a:pt x="20999" y="6153"/>
                  </a:lnTo>
                  <a:lnTo>
                    <a:pt x="20792" y="5871"/>
                  </a:lnTo>
                  <a:lnTo>
                    <a:pt x="20548" y="5607"/>
                  </a:lnTo>
                  <a:lnTo>
                    <a:pt x="20284" y="5325"/>
                  </a:lnTo>
                  <a:lnTo>
                    <a:pt x="19983" y="5062"/>
                  </a:lnTo>
                  <a:lnTo>
                    <a:pt x="19663" y="4779"/>
                  </a:lnTo>
                  <a:lnTo>
                    <a:pt x="19325" y="4516"/>
                  </a:lnTo>
                  <a:lnTo>
                    <a:pt x="18986" y="4253"/>
                  </a:lnTo>
                  <a:lnTo>
                    <a:pt x="18610" y="4008"/>
                  </a:lnTo>
                  <a:lnTo>
                    <a:pt x="18252" y="3763"/>
                  </a:lnTo>
                  <a:lnTo>
                    <a:pt x="17857" y="3519"/>
                  </a:lnTo>
                  <a:lnTo>
                    <a:pt x="17443" y="3274"/>
                  </a:lnTo>
                  <a:lnTo>
                    <a:pt x="17029" y="3048"/>
                  </a:lnTo>
                  <a:lnTo>
                    <a:pt x="16145" y="2616"/>
                  </a:lnTo>
                  <a:lnTo>
                    <a:pt x="15223" y="2183"/>
                  </a:lnTo>
                  <a:lnTo>
                    <a:pt x="14244" y="1788"/>
                  </a:lnTo>
                  <a:lnTo>
                    <a:pt x="13247" y="1430"/>
                  </a:lnTo>
                  <a:lnTo>
                    <a:pt x="12212" y="1092"/>
                  </a:lnTo>
                  <a:lnTo>
                    <a:pt x="11159" y="790"/>
                  </a:lnTo>
                  <a:lnTo>
                    <a:pt x="10105" y="546"/>
                  </a:lnTo>
                  <a:lnTo>
                    <a:pt x="9089" y="339"/>
                  </a:lnTo>
                  <a:lnTo>
                    <a:pt x="8073" y="188"/>
                  </a:lnTo>
                  <a:lnTo>
                    <a:pt x="7094" y="75"/>
                  </a:lnTo>
                  <a:lnTo>
                    <a:pt x="6624" y="38"/>
                  </a:lnTo>
                  <a:lnTo>
                    <a:pt x="61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39"/>
            <p:cNvSpPr/>
            <p:nvPr/>
          </p:nvSpPr>
          <p:spPr>
            <a:xfrm>
              <a:off x="5221075" y="262650"/>
              <a:ext cx="244150" cy="557925"/>
            </a:xfrm>
            <a:custGeom>
              <a:avLst/>
              <a:gdLst/>
              <a:ahLst/>
              <a:cxnLst/>
              <a:rect l="l" t="t" r="r" b="b"/>
              <a:pathLst>
                <a:path w="9766" h="22317" extrusionOk="0">
                  <a:moveTo>
                    <a:pt x="3556" y="998"/>
                  </a:moveTo>
                  <a:lnTo>
                    <a:pt x="3726" y="1036"/>
                  </a:lnTo>
                  <a:lnTo>
                    <a:pt x="3895" y="1092"/>
                  </a:lnTo>
                  <a:lnTo>
                    <a:pt x="4064" y="1167"/>
                  </a:lnTo>
                  <a:lnTo>
                    <a:pt x="4252" y="1280"/>
                  </a:lnTo>
                  <a:lnTo>
                    <a:pt x="4422" y="1412"/>
                  </a:lnTo>
                  <a:lnTo>
                    <a:pt x="4610" y="1544"/>
                  </a:lnTo>
                  <a:lnTo>
                    <a:pt x="4798" y="1713"/>
                  </a:lnTo>
                  <a:lnTo>
                    <a:pt x="4967" y="1901"/>
                  </a:lnTo>
                  <a:lnTo>
                    <a:pt x="5156" y="2108"/>
                  </a:lnTo>
                  <a:lnTo>
                    <a:pt x="5344" y="2334"/>
                  </a:lnTo>
                  <a:lnTo>
                    <a:pt x="5532" y="2597"/>
                  </a:lnTo>
                  <a:lnTo>
                    <a:pt x="5720" y="2861"/>
                  </a:lnTo>
                  <a:lnTo>
                    <a:pt x="6078" y="3444"/>
                  </a:lnTo>
                  <a:lnTo>
                    <a:pt x="6435" y="4122"/>
                  </a:lnTo>
                  <a:lnTo>
                    <a:pt x="6793" y="4855"/>
                  </a:lnTo>
                  <a:lnTo>
                    <a:pt x="7112" y="5646"/>
                  </a:lnTo>
                  <a:lnTo>
                    <a:pt x="7432" y="6530"/>
                  </a:lnTo>
                  <a:lnTo>
                    <a:pt x="7714" y="7452"/>
                  </a:lnTo>
                  <a:lnTo>
                    <a:pt x="7978" y="8430"/>
                  </a:lnTo>
                  <a:lnTo>
                    <a:pt x="8223" y="9484"/>
                  </a:lnTo>
                  <a:lnTo>
                    <a:pt x="8411" y="10575"/>
                  </a:lnTo>
                  <a:lnTo>
                    <a:pt x="8580" y="11685"/>
                  </a:lnTo>
                  <a:lnTo>
                    <a:pt x="8693" y="12739"/>
                  </a:lnTo>
                  <a:lnTo>
                    <a:pt x="8749" y="13774"/>
                  </a:lnTo>
                  <a:lnTo>
                    <a:pt x="8768" y="14734"/>
                  </a:lnTo>
                  <a:lnTo>
                    <a:pt x="8749" y="15656"/>
                  </a:lnTo>
                  <a:lnTo>
                    <a:pt x="8693" y="16521"/>
                  </a:lnTo>
                  <a:lnTo>
                    <a:pt x="8599" y="17330"/>
                  </a:lnTo>
                  <a:lnTo>
                    <a:pt x="8467" y="18083"/>
                  </a:lnTo>
                  <a:lnTo>
                    <a:pt x="8317" y="18760"/>
                  </a:lnTo>
                  <a:lnTo>
                    <a:pt x="8223" y="19061"/>
                  </a:lnTo>
                  <a:lnTo>
                    <a:pt x="8128" y="19362"/>
                  </a:lnTo>
                  <a:lnTo>
                    <a:pt x="8016" y="19644"/>
                  </a:lnTo>
                  <a:lnTo>
                    <a:pt x="7921" y="19889"/>
                  </a:lnTo>
                  <a:lnTo>
                    <a:pt x="7790" y="20134"/>
                  </a:lnTo>
                  <a:lnTo>
                    <a:pt x="7677" y="20359"/>
                  </a:lnTo>
                  <a:lnTo>
                    <a:pt x="7545" y="20548"/>
                  </a:lnTo>
                  <a:lnTo>
                    <a:pt x="7413" y="20717"/>
                  </a:lnTo>
                  <a:lnTo>
                    <a:pt x="7282" y="20867"/>
                  </a:lnTo>
                  <a:lnTo>
                    <a:pt x="7150" y="20999"/>
                  </a:lnTo>
                  <a:lnTo>
                    <a:pt x="7000" y="21112"/>
                  </a:lnTo>
                  <a:lnTo>
                    <a:pt x="6849" y="21206"/>
                  </a:lnTo>
                  <a:lnTo>
                    <a:pt x="6698" y="21263"/>
                  </a:lnTo>
                  <a:lnTo>
                    <a:pt x="6548" y="21300"/>
                  </a:lnTo>
                  <a:lnTo>
                    <a:pt x="6379" y="21319"/>
                  </a:lnTo>
                  <a:lnTo>
                    <a:pt x="6228" y="21300"/>
                  </a:lnTo>
                  <a:lnTo>
                    <a:pt x="6059" y="21263"/>
                  </a:lnTo>
                  <a:lnTo>
                    <a:pt x="5871" y="21206"/>
                  </a:lnTo>
                  <a:lnTo>
                    <a:pt x="5701" y="21131"/>
                  </a:lnTo>
                  <a:lnTo>
                    <a:pt x="5532" y="21037"/>
                  </a:lnTo>
                  <a:lnTo>
                    <a:pt x="5344" y="20905"/>
                  </a:lnTo>
                  <a:lnTo>
                    <a:pt x="5156" y="20755"/>
                  </a:lnTo>
                  <a:lnTo>
                    <a:pt x="4986" y="20585"/>
                  </a:lnTo>
                  <a:lnTo>
                    <a:pt x="4798" y="20397"/>
                  </a:lnTo>
                  <a:lnTo>
                    <a:pt x="4610" y="20190"/>
                  </a:lnTo>
                  <a:lnTo>
                    <a:pt x="4422" y="19964"/>
                  </a:lnTo>
                  <a:lnTo>
                    <a:pt x="4234" y="19720"/>
                  </a:lnTo>
                  <a:lnTo>
                    <a:pt x="4045" y="19456"/>
                  </a:lnTo>
                  <a:lnTo>
                    <a:pt x="3688" y="18854"/>
                  </a:lnTo>
                  <a:lnTo>
                    <a:pt x="3330" y="18196"/>
                  </a:lnTo>
                  <a:lnTo>
                    <a:pt x="2992" y="17462"/>
                  </a:lnTo>
                  <a:lnTo>
                    <a:pt x="2653" y="16653"/>
                  </a:lnTo>
                  <a:lnTo>
                    <a:pt x="2333" y="15787"/>
                  </a:lnTo>
                  <a:lnTo>
                    <a:pt x="2051" y="14865"/>
                  </a:lnTo>
                  <a:lnTo>
                    <a:pt x="1788" y="13868"/>
                  </a:lnTo>
                  <a:lnTo>
                    <a:pt x="1562" y="12833"/>
                  </a:lnTo>
                  <a:lnTo>
                    <a:pt x="1355" y="11723"/>
                  </a:lnTo>
                  <a:lnTo>
                    <a:pt x="1204" y="10632"/>
                  </a:lnTo>
                  <a:lnTo>
                    <a:pt x="1091" y="9559"/>
                  </a:lnTo>
                  <a:lnTo>
                    <a:pt x="1016" y="8543"/>
                  </a:lnTo>
                  <a:lnTo>
                    <a:pt x="997" y="7565"/>
                  </a:lnTo>
                  <a:lnTo>
                    <a:pt x="1016" y="6643"/>
                  </a:lnTo>
                  <a:lnTo>
                    <a:pt x="1073" y="5777"/>
                  </a:lnTo>
                  <a:lnTo>
                    <a:pt x="1167" y="4968"/>
                  </a:lnTo>
                  <a:lnTo>
                    <a:pt x="1298" y="4234"/>
                  </a:lnTo>
                  <a:lnTo>
                    <a:pt x="1468" y="3557"/>
                  </a:lnTo>
                  <a:lnTo>
                    <a:pt x="1543" y="3237"/>
                  </a:lnTo>
                  <a:lnTo>
                    <a:pt x="1637" y="2936"/>
                  </a:lnTo>
                  <a:lnTo>
                    <a:pt x="1750" y="2673"/>
                  </a:lnTo>
                  <a:lnTo>
                    <a:pt x="1863" y="2409"/>
                  </a:lnTo>
                  <a:lnTo>
                    <a:pt x="1976" y="2183"/>
                  </a:lnTo>
                  <a:lnTo>
                    <a:pt x="2089" y="1958"/>
                  </a:lnTo>
                  <a:lnTo>
                    <a:pt x="2220" y="1770"/>
                  </a:lnTo>
                  <a:lnTo>
                    <a:pt x="2352" y="1581"/>
                  </a:lnTo>
                  <a:lnTo>
                    <a:pt x="2484" y="1431"/>
                  </a:lnTo>
                  <a:lnTo>
                    <a:pt x="2634" y="1299"/>
                  </a:lnTo>
                  <a:lnTo>
                    <a:pt x="2766" y="1186"/>
                  </a:lnTo>
                  <a:lnTo>
                    <a:pt x="2917" y="1111"/>
                  </a:lnTo>
                  <a:lnTo>
                    <a:pt x="3067" y="1055"/>
                  </a:lnTo>
                  <a:lnTo>
                    <a:pt x="3236" y="1017"/>
                  </a:lnTo>
                  <a:lnTo>
                    <a:pt x="3387" y="998"/>
                  </a:lnTo>
                  <a:close/>
                  <a:moveTo>
                    <a:pt x="3312" y="1"/>
                  </a:moveTo>
                  <a:lnTo>
                    <a:pt x="3067" y="20"/>
                  </a:lnTo>
                  <a:lnTo>
                    <a:pt x="2822" y="76"/>
                  </a:lnTo>
                  <a:lnTo>
                    <a:pt x="2597" y="170"/>
                  </a:lnTo>
                  <a:lnTo>
                    <a:pt x="2371" y="264"/>
                  </a:lnTo>
                  <a:lnTo>
                    <a:pt x="2164" y="415"/>
                  </a:lnTo>
                  <a:lnTo>
                    <a:pt x="1957" y="565"/>
                  </a:lnTo>
                  <a:lnTo>
                    <a:pt x="1750" y="753"/>
                  </a:lnTo>
                  <a:lnTo>
                    <a:pt x="1562" y="979"/>
                  </a:lnTo>
                  <a:lnTo>
                    <a:pt x="1392" y="1205"/>
                  </a:lnTo>
                  <a:lnTo>
                    <a:pt x="1223" y="1468"/>
                  </a:lnTo>
                  <a:lnTo>
                    <a:pt x="1054" y="1770"/>
                  </a:lnTo>
                  <a:lnTo>
                    <a:pt x="922" y="2071"/>
                  </a:lnTo>
                  <a:lnTo>
                    <a:pt x="772" y="2409"/>
                  </a:lnTo>
                  <a:lnTo>
                    <a:pt x="640" y="2786"/>
                  </a:lnTo>
                  <a:lnTo>
                    <a:pt x="527" y="3162"/>
                  </a:lnTo>
                  <a:lnTo>
                    <a:pt x="414" y="3576"/>
                  </a:lnTo>
                  <a:lnTo>
                    <a:pt x="320" y="3990"/>
                  </a:lnTo>
                  <a:lnTo>
                    <a:pt x="245" y="4423"/>
                  </a:lnTo>
                  <a:lnTo>
                    <a:pt x="188" y="4855"/>
                  </a:lnTo>
                  <a:lnTo>
                    <a:pt x="132" y="5288"/>
                  </a:lnTo>
                  <a:lnTo>
                    <a:pt x="75" y="5740"/>
                  </a:lnTo>
                  <a:lnTo>
                    <a:pt x="38" y="6210"/>
                  </a:lnTo>
                  <a:lnTo>
                    <a:pt x="19" y="6699"/>
                  </a:lnTo>
                  <a:lnTo>
                    <a:pt x="0" y="7678"/>
                  </a:lnTo>
                  <a:lnTo>
                    <a:pt x="38" y="8694"/>
                  </a:lnTo>
                  <a:lnTo>
                    <a:pt x="113" y="9747"/>
                  </a:lnTo>
                  <a:lnTo>
                    <a:pt x="226" y="10801"/>
                  </a:lnTo>
                  <a:lnTo>
                    <a:pt x="376" y="11892"/>
                  </a:lnTo>
                  <a:lnTo>
                    <a:pt x="565" y="12965"/>
                  </a:lnTo>
                  <a:lnTo>
                    <a:pt x="809" y="14019"/>
                  </a:lnTo>
                  <a:lnTo>
                    <a:pt x="1073" y="15035"/>
                  </a:lnTo>
                  <a:lnTo>
                    <a:pt x="1374" y="15994"/>
                  </a:lnTo>
                  <a:lnTo>
                    <a:pt x="1694" y="16935"/>
                  </a:lnTo>
                  <a:lnTo>
                    <a:pt x="1863" y="17368"/>
                  </a:lnTo>
                  <a:lnTo>
                    <a:pt x="2051" y="17800"/>
                  </a:lnTo>
                  <a:lnTo>
                    <a:pt x="2239" y="18233"/>
                  </a:lnTo>
                  <a:lnTo>
                    <a:pt x="2427" y="18628"/>
                  </a:lnTo>
                  <a:lnTo>
                    <a:pt x="2634" y="19024"/>
                  </a:lnTo>
                  <a:lnTo>
                    <a:pt x="2841" y="19381"/>
                  </a:lnTo>
                  <a:lnTo>
                    <a:pt x="3067" y="19757"/>
                  </a:lnTo>
                  <a:lnTo>
                    <a:pt x="3293" y="20115"/>
                  </a:lnTo>
                  <a:lnTo>
                    <a:pt x="3537" y="20453"/>
                  </a:lnTo>
                  <a:lnTo>
                    <a:pt x="3763" y="20755"/>
                  </a:lnTo>
                  <a:lnTo>
                    <a:pt x="4008" y="21018"/>
                  </a:lnTo>
                  <a:lnTo>
                    <a:pt x="4252" y="21281"/>
                  </a:lnTo>
                  <a:lnTo>
                    <a:pt x="4497" y="21488"/>
                  </a:lnTo>
                  <a:lnTo>
                    <a:pt x="4742" y="21695"/>
                  </a:lnTo>
                  <a:lnTo>
                    <a:pt x="4986" y="21865"/>
                  </a:lnTo>
                  <a:lnTo>
                    <a:pt x="5231" y="22015"/>
                  </a:lnTo>
                  <a:lnTo>
                    <a:pt x="5475" y="22128"/>
                  </a:lnTo>
                  <a:lnTo>
                    <a:pt x="5720" y="22203"/>
                  </a:lnTo>
                  <a:lnTo>
                    <a:pt x="5965" y="22279"/>
                  </a:lnTo>
                  <a:lnTo>
                    <a:pt x="6209" y="22297"/>
                  </a:lnTo>
                  <a:lnTo>
                    <a:pt x="6454" y="22316"/>
                  </a:lnTo>
                  <a:lnTo>
                    <a:pt x="6698" y="22279"/>
                  </a:lnTo>
                  <a:lnTo>
                    <a:pt x="6943" y="22222"/>
                  </a:lnTo>
                  <a:lnTo>
                    <a:pt x="7169" y="22147"/>
                  </a:lnTo>
                  <a:lnTo>
                    <a:pt x="7395" y="22034"/>
                  </a:lnTo>
                  <a:lnTo>
                    <a:pt x="7602" y="21902"/>
                  </a:lnTo>
                  <a:lnTo>
                    <a:pt x="7809" y="21733"/>
                  </a:lnTo>
                  <a:lnTo>
                    <a:pt x="8016" y="21545"/>
                  </a:lnTo>
                  <a:lnTo>
                    <a:pt x="8204" y="21338"/>
                  </a:lnTo>
                  <a:lnTo>
                    <a:pt x="8373" y="21093"/>
                  </a:lnTo>
                  <a:lnTo>
                    <a:pt x="8542" y="20830"/>
                  </a:lnTo>
                  <a:lnTo>
                    <a:pt x="8712" y="20548"/>
                  </a:lnTo>
                  <a:lnTo>
                    <a:pt x="8862" y="20228"/>
                  </a:lnTo>
                  <a:lnTo>
                    <a:pt x="8994" y="19889"/>
                  </a:lnTo>
                  <a:lnTo>
                    <a:pt x="9126" y="19532"/>
                  </a:lnTo>
                  <a:lnTo>
                    <a:pt x="9239" y="19155"/>
                  </a:lnTo>
                  <a:lnTo>
                    <a:pt x="9351" y="18741"/>
                  </a:lnTo>
                  <a:lnTo>
                    <a:pt x="9446" y="18309"/>
                  </a:lnTo>
                  <a:lnTo>
                    <a:pt x="9521" y="17895"/>
                  </a:lnTo>
                  <a:lnTo>
                    <a:pt x="9596" y="17462"/>
                  </a:lnTo>
                  <a:lnTo>
                    <a:pt x="9652" y="17010"/>
                  </a:lnTo>
                  <a:lnTo>
                    <a:pt x="9690" y="16559"/>
                  </a:lnTo>
                  <a:lnTo>
                    <a:pt x="9728" y="16088"/>
                  </a:lnTo>
                  <a:lnTo>
                    <a:pt x="9747" y="15618"/>
                  </a:lnTo>
                  <a:lnTo>
                    <a:pt x="9765" y="14639"/>
                  </a:lnTo>
                  <a:lnTo>
                    <a:pt x="9747" y="13605"/>
                  </a:lnTo>
                  <a:lnTo>
                    <a:pt x="9671" y="12570"/>
                  </a:lnTo>
                  <a:lnTo>
                    <a:pt x="9558" y="11497"/>
                  </a:lnTo>
                  <a:lnTo>
                    <a:pt x="9408" y="10425"/>
                  </a:lnTo>
                  <a:lnTo>
                    <a:pt x="9201" y="9352"/>
                  </a:lnTo>
                  <a:lnTo>
                    <a:pt x="8975" y="8299"/>
                  </a:lnTo>
                  <a:lnTo>
                    <a:pt x="8712" y="7283"/>
                  </a:lnTo>
                  <a:lnTo>
                    <a:pt x="8411" y="6304"/>
                  </a:lnTo>
                  <a:lnTo>
                    <a:pt x="8072" y="5382"/>
                  </a:lnTo>
                  <a:lnTo>
                    <a:pt x="7903" y="4931"/>
                  </a:lnTo>
                  <a:lnTo>
                    <a:pt x="7714" y="4498"/>
                  </a:lnTo>
                  <a:lnTo>
                    <a:pt x="7526" y="4084"/>
                  </a:lnTo>
                  <a:lnTo>
                    <a:pt x="7338" y="3689"/>
                  </a:lnTo>
                  <a:lnTo>
                    <a:pt x="7131" y="3294"/>
                  </a:lnTo>
                  <a:lnTo>
                    <a:pt x="6924" y="2917"/>
                  </a:lnTo>
                  <a:lnTo>
                    <a:pt x="6698" y="2541"/>
                  </a:lnTo>
                  <a:lnTo>
                    <a:pt x="6473" y="2183"/>
                  </a:lnTo>
                  <a:lnTo>
                    <a:pt x="6247" y="1864"/>
                  </a:lnTo>
                  <a:lnTo>
                    <a:pt x="6002" y="1563"/>
                  </a:lnTo>
                  <a:lnTo>
                    <a:pt x="5758" y="1280"/>
                  </a:lnTo>
                  <a:lnTo>
                    <a:pt x="5532" y="1036"/>
                  </a:lnTo>
                  <a:lnTo>
                    <a:pt x="5287" y="810"/>
                  </a:lnTo>
                  <a:lnTo>
                    <a:pt x="5043" y="622"/>
                  </a:lnTo>
                  <a:lnTo>
                    <a:pt x="4798" y="452"/>
                  </a:lnTo>
                  <a:lnTo>
                    <a:pt x="4553" y="302"/>
                  </a:lnTo>
                  <a:lnTo>
                    <a:pt x="4290" y="189"/>
                  </a:lnTo>
                  <a:lnTo>
                    <a:pt x="4045" y="95"/>
                  </a:lnTo>
                  <a:lnTo>
                    <a:pt x="3801" y="39"/>
                  </a:lnTo>
                  <a:lnTo>
                    <a:pt x="35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39"/>
            <p:cNvSpPr/>
            <p:nvPr/>
          </p:nvSpPr>
          <p:spPr>
            <a:xfrm>
              <a:off x="5103000" y="352975"/>
              <a:ext cx="480300" cy="377275"/>
            </a:xfrm>
            <a:custGeom>
              <a:avLst/>
              <a:gdLst/>
              <a:ahLst/>
              <a:cxnLst/>
              <a:rect l="l" t="t" r="r" b="b"/>
              <a:pathLst>
                <a:path w="19212" h="15091" extrusionOk="0">
                  <a:moveTo>
                    <a:pt x="16182" y="979"/>
                  </a:moveTo>
                  <a:lnTo>
                    <a:pt x="16596" y="998"/>
                  </a:lnTo>
                  <a:lnTo>
                    <a:pt x="16972" y="1035"/>
                  </a:lnTo>
                  <a:lnTo>
                    <a:pt x="17141" y="1073"/>
                  </a:lnTo>
                  <a:lnTo>
                    <a:pt x="17311" y="1129"/>
                  </a:lnTo>
                  <a:lnTo>
                    <a:pt x="17461" y="1186"/>
                  </a:lnTo>
                  <a:lnTo>
                    <a:pt x="17593" y="1242"/>
                  </a:lnTo>
                  <a:lnTo>
                    <a:pt x="17706" y="1336"/>
                  </a:lnTo>
                  <a:lnTo>
                    <a:pt x="17819" y="1412"/>
                  </a:lnTo>
                  <a:lnTo>
                    <a:pt x="17913" y="1506"/>
                  </a:lnTo>
                  <a:lnTo>
                    <a:pt x="18007" y="1619"/>
                  </a:lnTo>
                  <a:lnTo>
                    <a:pt x="18082" y="1750"/>
                  </a:lnTo>
                  <a:lnTo>
                    <a:pt x="18157" y="1901"/>
                  </a:lnTo>
                  <a:lnTo>
                    <a:pt x="18195" y="2070"/>
                  </a:lnTo>
                  <a:lnTo>
                    <a:pt x="18214" y="2240"/>
                  </a:lnTo>
                  <a:lnTo>
                    <a:pt x="18214" y="2428"/>
                  </a:lnTo>
                  <a:lnTo>
                    <a:pt x="18214" y="2635"/>
                  </a:lnTo>
                  <a:lnTo>
                    <a:pt x="18176" y="2860"/>
                  </a:lnTo>
                  <a:lnTo>
                    <a:pt x="18120" y="3086"/>
                  </a:lnTo>
                  <a:lnTo>
                    <a:pt x="18045" y="3331"/>
                  </a:lnTo>
                  <a:lnTo>
                    <a:pt x="17969" y="3575"/>
                  </a:lnTo>
                  <a:lnTo>
                    <a:pt x="17856" y="3839"/>
                  </a:lnTo>
                  <a:lnTo>
                    <a:pt x="17743" y="4102"/>
                  </a:lnTo>
                  <a:lnTo>
                    <a:pt x="17593" y="4366"/>
                  </a:lnTo>
                  <a:lnTo>
                    <a:pt x="17442" y="4648"/>
                  </a:lnTo>
                  <a:lnTo>
                    <a:pt x="17066" y="5250"/>
                  </a:lnTo>
                  <a:lnTo>
                    <a:pt x="16615" y="5852"/>
                  </a:lnTo>
                  <a:lnTo>
                    <a:pt x="16107" y="6492"/>
                  </a:lnTo>
                  <a:lnTo>
                    <a:pt x="15523" y="7132"/>
                  </a:lnTo>
                  <a:lnTo>
                    <a:pt x="14884" y="7809"/>
                  </a:lnTo>
                  <a:lnTo>
                    <a:pt x="14187" y="8468"/>
                  </a:lnTo>
                  <a:lnTo>
                    <a:pt x="13397" y="9145"/>
                  </a:lnTo>
                  <a:lnTo>
                    <a:pt x="12569" y="9803"/>
                  </a:lnTo>
                  <a:lnTo>
                    <a:pt x="11666" y="10462"/>
                  </a:lnTo>
                  <a:lnTo>
                    <a:pt x="10801" y="11045"/>
                  </a:lnTo>
                  <a:lnTo>
                    <a:pt x="9935" y="11591"/>
                  </a:lnTo>
                  <a:lnTo>
                    <a:pt x="9070" y="12099"/>
                  </a:lnTo>
                  <a:lnTo>
                    <a:pt x="8204" y="12551"/>
                  </a:lnTo>
                  <a:lnTo>
                    <a:pt x="7357" y="12946"/>
                  </a:lnTo>
                  <a:lnTo>
                    <a:pt x="6511" y="13284"/>
                  </a:lnTo>
                  <a:lnTo>
                    <a:pt x="6115" y="13454"/>
                  </a:lnTo>
                  <a:lnTo>
                    <a:pt x="5702" y="13585"/>
                  </a:lnTo>
                  <a:lnTo>
                    <a:pt x="5306" y="13698"/>
                  </a:lnTo>
                  <a:lnTo>
                    <a:pt x="4930" y="13811"/>
                  </a:lnTo>
                  <a:lnTo>
                    <a:pt x="4253" y="13962"/>
                  </a:lnTo>
                  <a:lnTo>
                    <a:pt x="3933" y="14018"/>
                  </a:lnTo>
                  <a:lnTo>
                    <a:pt x="3632" y="14056"/>
                  </a:lnTo>
                  <a:lnTo>
                    <a:pt x="3331" y="14093"/>
                  </a:lnTo>
                  <a:lnTo>
                    <a:pt x="2559" y="14093"/>
                  </a:lnTo>
                  <a:lnTo>
                    <a:pt x="2334" y="14056"/>
                  </a:lnTo>
                  <a:lnTo>
                    <a:pt x="2108" y="14018"/>
                  </a:lnTo>
                  <a:lnTo>
                    <a:pt x="1920" y="13962"/>
                  </a:lnTo>
                  <a:lnTo>
                    <a:pt x="1731" y="13886"/>
                  </a:lnTo>
                  <a:lnTo>
                    <a:pt x="1581" y="13811"/>
                  </a:lnTo>
                  <a:lnTo>
                    <a:pt x="1430" y="13717"/>
                  </a:lnTo>
                  <a:lnTo>
                    <a:pt x="1317" y="13604"/>
                  </a:lnTo>
                  <a:lnTo>
                    <a:pt x="1205" y="13472"/>
                  </a:lnTo>
                  <a:lnTo>
                    <a:pt x="1129" y="13341"/>
                  </a:lnTo>
                  <a:lnTo>
                    <a:pt x="1073" y="13190"/>
                  </a:lnTo>
                  <a:lnTo>
                    <a:pt x="1016" y="13021"/>
                  </a:lnTo>
                  <a:lnTo>
                    <a:pt x="998" y="12833"/>
                  </a:lnTo>
                  <a:lnTo>
                    <a:pt x="998" y="12645"/>
                  </a:lnTo>
                  <a:lnTo>
                    <a:pt x="998" y="12438"/>
                  </a:lnTo>
                  <a:lnTo>
                    <a:pt x="1035" y="12231"/>
                  </a:lnTo>
                  <a:lnTo>
                    <a:pt x="1092" y="12005"/>
                  </a:lnTo>
                  <a:lnTo>
                    <a:pt x="1148" y="11779"/>
                  </a:lnTo>
                  <a:lnTo>
                    <a:pt x="1242" y="11516"/>
                  </a:lnTo>
                  <a:lnTo>
                    <a:pt x="1336" y="11271"/>
                  </a:lnTo>
                  <a:lnTo>
                    <a:pt x="1468" y="11008"/>
                  </a:lnTo>
                  <a:lnTo>
                    <a:pt x="1600" y="10725"/>
                  </a:lnTo>
                  <a:lnTo>
                    <a:pt x="1769" y="10443"/>
                  </a:lnTo>
                  <a:lnTo>
                    <a:pt x="2127" y="9860"/>
                  </a:lnTo>
                  <a:lnTo>
                    <a:pt x="2371" y="9540"/>
                  </a:lnTo>
                  <a:lnTo>
                    <a:pt x="2616" y="9201"/>
                  </a:lnTo>
                  <a:lnTo>
                    <a:pt x="2879" y="8863"/>
                  </a:lnTo>
                  <a:lnTo>
                    <a:pt x="3161" y="8524"/>
                  </a:lnTo>
                  <a:lnTo>
                    <a:pt x="3763" y="7865"/>
                  </a:lnTo>
                  <a:lnTo>
                    <a:pt x="4422" y="7188"/>
                  </a:lnTo>
                  <a:lnTo>
                    <a:pt x="5137" y="6530"/>
                  </a:lnTo>
                  <a:lnTo>
                    <a:pt x="5890" y="5871"/>
                  </a:lnTo>
                  <a:lnTo>
                    <a:pt x="6699" y="5231"/>
                  </a:lnTo>
                  <a:lnTo>
                    <a:pt x="7545" y="4629"/>
                  </a:lnTo>
                  <a:lnTo>
                    <a:pt x="8411" y="4027"/>
                  </a:lnTo>
                  <a:lnTo>
                    <a:pt x="9276" y="3481"/>
                  </a:lnTo>
                  <a:lnTo>
                    <a:pt x="10161" y="2992"/>
                  </a:lnTo>
                  <a:lnTo>
                    <a:pt x="11008" y="2541"/>
                  </a:lnTo>
                  <a:lnTo>
                    <a:pt x="11873" y="2127"/>
                  </a:lnTo>
                  <a:lnTo>
                    <a:pt x="12701" y="1788"/>
                  </a:lnTo>
                  <a:lnTo>
                    <a:pt x="13115" y="1637"/>
                  </a:lnTo>
                  <a:lnTo>
                    <a:pt x="13510" y="1506"/>
                  </a:lnTo>
                  <a:lnTo>
                    <a:pt x="13905" y="1374"/>
                  </a:lnTo>
                  <a:lnTo>
                    <a:pt x="14300" y="1280"/>
                  </a:lnTo>
                  <a:lnTo>
                    <a:pt x="14771" y="1167"/>
                  </a:lnTo>
                  <a:lnTo>
                    <a:pt x="15222" y="1073"/>
                  </a:lnTo>
                  <a:lnTo>
                    <a:pt x="15711" y="1017"/>
                  </a:lnTo>
                  <a:lnTo>
                    <a:pt x="16182" y="979"/>
                  </a:lnTo>
                  <a:close/>
                  <a:moveTo>
                    <a:pt x="16031" y="0"/>
                  </a:moveTo>
                  <a:lnTo>
                    <a:pt x="15655" y="19"/>
                  </a:lnTo>
                  <a:lnTo>
                    <a:pt x="15279" y="57"/>
                  </a:lnTo>
                  <a:lnTo>
                    <a:pt x="14884" y="132"/>
                  </a:lnTo>
                  <a:lnTo>
                    <a:pt x="14470" y="207"/>
                  </a:lnTo>
                  <a:lnTo>
                    <a:pt x="14037" y="302"/>
                  </a:lnTo>
                  <a:lnTo>
                    <a:pt x="13642" y="414"/>
                  </a:lnTo>
                  <a:lnTo>
                    <a:pt x="13228" y="546"/>
                  </a:lnTo>
                  <a:lnTo>
                    <a:pt x="12795" y="697"/>
                  </a:lnTo>
                  <a:lnTo>
                    <a:pt x="12362" y="847"/>
                  </a:lnTo>
                  <a:lnTo>
                    <a:pt x="11929" y="1035"/>
                  </a:lnTo>
                  <a:lnTo>
                    <a:pt x="11497" y="1223"/>
                  </a:lnTo>
                  <a:lnTo>
                    <a:pt x="10594" y="1637"/>
                  </a:lnTo>
                  <a:lnTo>
                    <a:pt x="9690" y="2108"/>
                  </a:lnTo>
                  <a:lnTo>
                    <a:pt x="8787" y="2616"/>
                  </a:lnTo>
                  <a:lnTo>
                    <a:pt x="7865" y="3199"/>
                  </a:lnTo>
                  <a:lnTo>
                    <a:pt x="6962" y="3801"/>
                  </a:lnTo>
                  <a:lnTo>
                    <a:pt x="6097" y="4460"/>
                  </a:lnTo>
                  <a:lnTo>
                    <a:pt x="5250" y="5118"/>
                  </a:lnTo>
                  <a:lnTo>
                    <a:pt x="4460" y="5796"/>
                  </a:lnTo>
                  <a:lnTo>
                    <a:pt x="3707" y="6492"/>
                  </a:lnTo>
                  <a:lnTo>
                    <a:pt x="3011" y="7207"/>
                  </a:lnTo>
                  <a:lnTo>
                    <a:pt x="2691" y="7546"/>
                  </a:lnTo>
                  <a:lnTo>
                    <a:pt x="2390" y="7903"/>
                  </a:lnTo>
                  <a:lnTo>
                    <a:pt x="2089" y="8261"/>
                  </a:lnTo>
                  <a:lnTo>
                    <a:pt x="1807" y="8618"/>
                  </a:lnTo>
                  <a:lnTo>
                    <a:pt x="1562" y="8957"/>
                  </a:lnTo>
                  <a:lnTo>
                    <a:pt x="1317" y="9314"/>
                  </a:lnTo>
                  <a:lnTo>
                    <a:pt x="1073" y="9672"/>
                  </a:lnTo>
                  <a:lnTo>
                    <a:pt x="847" y="10029"/>
                  </a:lnTo>
                  <a:lnTo>
                    <a:pt x="659" y="10387"/>
                  </a:lnTo>
                  <a:lnTo>
                    <a:pt x="490" y="10744"/>
                  </a:lnTo>
                  <a:lnTo>
                    <a:pt x="358" y="11064"/>
                  </a:lnTo>
                  <a:lnTo>
                    <a:pt x="226" y="11403"/>
                  </a:lnTo>
                  <a:lnTo>
                    <a:pt x="132" y="11723"/>
                  </a:lnTo>
                  <a:lnTo>
                    <a:pt x="76" y="12024"/>
                  </a:lnTo>
                  <a:lnTo>
                    <a:pt x="19" y="12325"/>
                  </a:lnTo>
                  <a:lnTo>
                    <a:pt x="0" y="12607"/>
                  </a:lnTo>
                  <a:lnTo>
                    <a:pt x="0" y="12870"/>
                  </a:lnTo>
                  <a:lnTo>
                    <a:pt x="38" y="13134"/>
                  </a:lnTo>
                  <a:lnTo>
                    <a:pt x="94" y="13378"/>
                  </a:lnTo>
                  <a:lnTo>
                    <a:pt x="170" y="13623"/>
                  </a:lnTo>
                  <a:lnTo>
                    <a:pt x="264" y="13849"/>
                  </a:lnTo>
                  <a:lnTo>
                    <a:pt x="396" y="14056"/>
                  </a:lnTo>
                  <a:lnTo>
                    <a:pt x="527" y="14206"/>
                  </a:lnTo>
                  <a:lnTo>
                    <a:pt x="678" y="14357"/>
                  </a:lnTo>
                  <a:lnTo>
                    <a:pt x="828" y="14489"/>
                  </a:lnTo>
                  <a:lnTo>
                    <a:pt x="1016" y="14620"/>
                  </a:lnTo>
                  <a:lnTo>
                    <a:pt x="1205" y="14733"/>
                  </a:lnTo>
                  <a:lnTo>
                    <a:pt x="1393" y="14827"/>
                  </a:lnTo>
                  <a:lnTo>
                    <a:pt x="1619" y="14902"/>
                  </a:lnTo>
                  <a:lnTo>
                    <a:pt x="1844" y="14978"/>
                  </a:lnTo>
                  <a:lnTo>
                    <a:pt x="2108" y="15015"/>
                  </a:lnTo>
                  <a:lnTo>
                    <a:pt x="2352" y="15053"/>
                  </a:lnTo>
                  <a:lnTo>
                    <a:pt x="2635" y="15091"/>
                  </a:lnTo>
                  <a:lnTo>
                    <a:pt x="3218" y="15091"/>
                  </a:lnTo>
                  <a:lnTo>
                    <a:pt x="3519" y="15072"/>
                  </a:lnTo>
                  <a:lnTo>
                    <a:pt x="3839" y="15034"/>
                  </a:lnTo>
                  <a:lnTo>
                    <a:pt x="4177" y="14978"/>
                  </a:lnTo>
                  <a:lnTo>
                    <a:pt x="4667" y="14902"/>
                  </a:lnTo>
                  <a:lnTo>
                    <a:pt x="5175" y="14771"/>
                  </a:lnTo>
                  <a:lnTo>
                    <a:pt x="5589" y="14658"/>
                  </a:lnTo>
                  <a:lnTo>
                    <a:pt x="6003" y="14526"/>
                  </a:lnTo>
                  <a:lnTo>
                    <a:pt x="6417" y="14394"/>
                  </a:lnTo>
                  <a:lnTo>
                    <a:pt x="6849" y="14225"/>
                  </a:lnTo>
                  <a:lnTo>
                    <a:pt x="7282" y="14056"/>
                  </a:lnTo>
                  <a:lnTo>
                    <a:pt x="7734" y="13868"/>
                  </a:lnTo>
                  <a:lnTo>
                    <a:pt x="8618" y="13454"/>
                  </a:lnTo>
                  <a:lnTo>
                    <a:pt x="9521" y="12983"/>
                  </a:lnTo>
                  <a:lnTo>
                    <a:pt x="10443" y="12456"/>
                  </a:lnTo>
                  <a:lnTo>
                    <a:pt x="11346" y="11892"/>
                  </a:lnTo>
                  <a:lnTo>
                    <a:pt x="12249" y="11271"/>
                  </a:lnTo>
                  <a:lnTo>
                    <a:pt x="13134" y="10631"/>
                  </a:lnTo>
                  <a:lnTo>
                    <a:pt x="13962" y="9954"/>
                  </a:lnTo>
                  <a:lnTo>
                    <a:pt x="14771" y="9277"/>
                  </a:lnTo>
                  <a:lnTo>
                    <a:pt x="15504" y="8580"/>
                  </a:lnTo>
                  <a:lnTo>
                    <a:pt x="16201" y="7884"/>
                  </a:lnTo>
                  <a:lnTo>
                    <a:pt x="16520" y="7527"/>
                  </a:lnTo>
                  <a:lnTo>
                    <a:pt x="16840" y="7188"/>
                  </a:lnTo>
                  <a:lnTo>
                    <a:pt x="17123" y="6831"/>
                  </a:lnTo>
                  <a:lnTo>
                    <a:pt x="17405" y="6473"/>
                  </a:lnTo>
                  <a:lnTo>
                    <a:pt x="17668" y="6116"/>
                  </a:lnTo>
                  <a:lnTo>
                    <a:pt x="17913" y="5777"/>
                  </a:lnTo>
                  <a:lnTo>
                    <a:pt x="18139" y="5401"/>
                  </a:lnTo>
                  <a:lnTo>
                    <a:pt x="18364" y="5043"/>
                  </a:lnTo>
                  <a:lnTo>
                    <a:pt x="18553" y="4686"/>
                  </a:lnTo>
                  <a:lnTo>
                    <a:pt x="18722" y="4347"/>
                  </a:lnTo>
                  <a:lnTo>
                    <a:pt x="18872" y="4008"/>
                  </a:lnTo>
                  <a:lnTo>
                    <a:pt x="18985" y="3688"/>
                  </a:lnTo>
                  <a:lnTo>
                    <a:pt x="19079" y="3368"/>
                  </a:lnTo>
                  <a:lnTo>
                    <a:pt x="19155" y="3067"/>
                  </a:lnTo>
                  <a:lnTo>
                    <a:pt x="19192" y="2766"/>
                  </a:lnTo>
                  <a:lnTo>
                    <a:pt x="19211" y="2484"/>
                  </a:lnTo>
                  <a:lnTo>
                    <a:pt x="19211" y="2202"/>
                  </a:lnTo>
                  <a:lnTo>
                    <a:pt x="19192" y="1957"/>
                  </a:lnTo>
                  <a:lnTo>
                    <a:pt x="19136" y="1694"/>
                  </a:lnTo>
                  <a:lnTo>
                    <a:pt x="19042" y="1468"/>
                  </a:lnTo>
                  <a:lnTo>
                    <a:pt x="18948" y="1242"/>
                  </a:lnTo>
                  <a:lnTo>
                    <a:pt x="18816" y="1035"/>
                  </a:lnTo>
                  <a:lnTo>
                    <a:pt x="18665" y="847"/>
                  </a:lnTo>
                  <a:lnTo>
                    <a:pt x="18496" y="678"/>
                  </a:lnTo>
                  <a:lnTo>
                    <a:pt x="18289" y="527"/>
                  </a:lnTo>
                  <a:lnTo>
                    <a:pt x="18082" y="396"/>
                  </a:lnTo>
                  <a:lnTo>
                    <a:pt x="17838" y="264"/>
                  </a:lnTo>
                  <a:lnTo>
                    <a:pt x="17593" y="170"/>
                  </a:lnTo>
                  <a:lnTo>
                    <a:pt x="17311" y="95"/>
                  </a:lnTo>
                  <a:lnTo>
                    <a:pt x="17010" y="38"/>
                  </a:lnTo>
                  <a:lnTo>
                    <a:pt x="167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39"/>
            <p:cNvSpPr/>
            <p:nvPr/>
          </p:nvSpPr>
          <p:spPr>
            <a:xfrm>
              <a:off x="5281275" y="479975"/>
              <a:ext cx="123725" cy="123275"/>
            </a:xfrm>
            <a:custGeom>
              <a:avLst/>
              <a:gdLst/>
              <a:ahLst/>
              <a:cxnLst/>
              <a:rect l="l" t="t" r="r" b="b"/>
              <a:pathLst>
                <a:path w="4949" h="4931" extrusionOk="0">
                  <a:moveTo>
                    <a:pt x="2334" y="1"/>
                  </a:moveTo>
                  <a:lnTo>
                    <a:pt x="2070" y="20"/>
                  </a:lnTo>
                  <a:lnTo>
                    <a:pt x="1826" y="76"/>
                  </a:lnTo>
                  <a:lnTo>
                    <a:pt x="1600" y="151"/>
                  </a:lnTo>
                  <a:lnTo>
                    <a:pt x="1374" y="245"/>
                  </a:lnTo>
                  <a:lnTo>
                    <a:pt x="1167" y="377"/>
                  </a:lnTo>
                  <a:lnTo>
                    <a:pt x="960" y="509"/>
                  </a:lnTo>
                  <a:lnTo>
                    <a:pt x="791" y="659"/>
                  </a:lnTo>
                  <a:lnTo>
                    <a:pt x="621" y="829"/>
                  </a:lnTo>
                  <a:lnTo>
                    <a:pt x="471" y="1017"/>
                  </a:lnTo>
                  <a:lnTo>
                    <a:pt x="339" y="1224"/>
                  </a:lnTo>
                  <a:lnTo>
                    <a:pt x="226" y="1431"/>
                  </a:lnTo>
                  <a:lnTo>
                    <a:pt x="132" y="1656"/>
                  </a:lnTo>
                  <a:lnTo>
                    <a:pt x="76" y="1882"/>
                  </a:lnTo>
                  <a:lnTo>
                    <a:pt x="19" y="2108"/>
                  </a:lnTo>
                  <a:lnTo>
                    <a:pt x="0" y="2353"/>
                  </a:lnTo>
                  <a:lnTo>
                    <a:pt x="0" y="2616"/>
                  </a:lnTo>
                  <a:lnTo>
                    <a:pt x="38" y="2861"/>
                  </a:lnTo>
                  <a:lnTo>
                    <a:pt x="95" y="3105"/>
                  </a:lnTo>
                  <a:lnTo>
                    <a:pt x="170" y="3350"/>
                  </a:lnTo>
                  <a:lnTo>
                    <a:pt x="264" y="3576"/>
                  </a:lnTo>
                  <a:lnTo>
                    <a:pt x="377" y="3783"/>
                  </a:lnTo>
                  <a:lnTo>
                    <a:pt x="527" y="3971"/>
                  </a:lnTo>
                  <a:lnTo>
                    <a:pt x="678" y="4159"/>
                  </a:lnTo>
                  <a:lnTo>
                    <a:pt x="847" y="4328"/>
                  </a:lnTo>
                  <a:lnTo>
                    <a:pt x="1035" y="4460"/>
                  </a:lnTo>
                  <a:lnTo>
                    <a:pt x="1224" y="4592"/>
                  </a:lnTo>
                  <a:lnTo>
                    <a:pt x="1449" y="4705"/>
                  </a:lnTo>
                  <a:lnTo>
                    <a:pt x="1656" y="4799"/>
                  </a:lnTo>
                  <a:lnTo>
                    <a:pt x="1901" y="4874"/>
                  </a:lnTo>
                  <a:lnTo>
                    <a:pt x="2127" y="4912"/>
                  </a:lnTo>
                  <a:lnTo>
                    <a:pt x="2371" y="4930"/>
                  </a:lnTo>
                  <a:lnTo>
                    <a:pt x="2616" y="4930"/>
                  </a:lnTo>
                  <a:lnTo>
                    <a:pt x="2879" y="4893"/>
                  </a:lnTo>
                  <a:lnTo>
                    <a:pt x="3124" y="4855"/>
                  </a:lnTo>
                  <a:lnTo>
                    <a:pt x="3350" y="4780"/>
                  </a:lnTo>
                  <a:lnTo>
                    <a:pt x="3575" y="4667"/>
                  </a:lnTo>
                  <a:lnTo>
                    <a:pt x="3801" y="4554"/>
                  </a:lnTo>
                  <a:lnTo>
                    <a:pt x="3989" y="4422"/>
                  </a:lnTo>
                  <a:lnTo>
                    <a:pt x="4178" y="4272"/>
                  </a:lnTo>
                  <a:lnTo>
                    <a:pt x="4328" y="4084"/>
                  </a:lnTo>
                  <a:lnTo>
                    <a:pt x="4479" y="3914"/>
                  </a:lnTo>
                  <a:lnTo>
                    <a:pt x="4610" y="3707"/>
                  </a:lnTo>
                  <a:lnTo>
                    <a:pt x="4723" y="3500"/>
                  </a:lnTo>
                  <a:lnTo>
                    <a:pt x="4817" y="3275"/>
                  </a:lnTo>
                  <a:lnTo>
                    <a:pt x="4874" y="3049"/>
                  </a:lnTo>
                  <a:lnTo>
                    <a:pt x="4930" y="2804"/>
                  </a:lnTo>
                  <a:lnTo>
                    <a:pt x="4949" y="2560"/>
                  </a:lnTo>
                  <a:lnTo>
                    <a:pt x="4949" y="2315"/>
                  </a:lnTo>
                  <a:lnTo>
                    <a:pt x="4911" y="2070"/>
                  </a:lnTo>
                  <a:lnTo>
                    <a:pt x="4855" y="1826"/>
                  </a:lnTo>
                  <a:lnTo>
                    <a:pt x="4780" y="1581"/>
                  </a:lnTo>
                  <a:lnTo>
                    <a:pt x="4686" y="1355"/>
                  </a:lnTo>
                  <a:lnTo>
                    <a:pt x="4573" y="1148"/>
                  </a:lnTo>
                  <a:lnTo>
                    <a:pt x="4441" y="941"/>
                  </a:lnTo>
                  <a:lnTo>
                    <a:pt x="4272" y="772"/>
                  </a:lnTo>
                  <a:lnTo>
                    <a:pt x="4102" y="603"/>
                  </a:lnTo>
                  <a:lnTo>
                    <a:pt x="3914" y="452"/>
                  </a:lnTo>
                  <a:lnTo>
                    <a:pt x="3726" y="321"/>
                  </a:lnTo>
                  <a:lnTo>
                    <a:pt x="3519" y="208"/>
                  </a:lnTo>
                  <a:lnTo>
                    <a:pt x="3293" y="132"/>
                  </a:lnTo>
                  <a:lnTo>
                    <a:pt x="3067" y="57"/>
                  </a:lnTo>
                  <a:lnTo>
                    <a:pt x="2823" y="20"/>
                  </a:lnTo>
                  <a:lnTo>
                    <a:pt x="257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39"/>
            <p:cNvSpPr/>
            <p:nvPr/>
          </p:nvSpPr>
          <p:spPr>
            <a:xfrm>
              <a:off x="5329250" y="258425"/>
              <a:ext cx="72000" cy="72000"/>
            </a:xfrm>
            <a:custGeom>
              <a:avLst/>
              <a:gdLst/>
              <a:ahLst/>
              <a:cxnLst/>
              <a:rect l="l" t="t" r="r" b="b"/>
              <a:pathLst>
                <a:path w="2880" h="2880" extrusionOk="0">
                  <a:moveTo>
                    <a:pt x="1355" y="1"/>
                  </a:moveTo>
                  <a:lnTo>
                    <a:pt x="1205" y="19"/>
                  </a:lnTo>
                  <a:lnTo>
                    <a:pt x="1073" y="57"/>
                  </a:lnTo>
                  <a:lnTo>
                    <a:pt x="923" y="95"/>
                  </a:lnTo>
                  <a:lnTo>
                    <a:pt x="791" y="151"/>
                  </a:lnTo>
                  <a:lnTo>
                    <a:pt x="678" y="226"/>
                  </a:lnTo>
                  <a:lnTo>
                    <a:pt x="565" y="302"/>
                  </a:lnTo>
                  <a:lnTo>
                    <a:pt x="452" y="396"/>
                  </a:lnTo>
                  <a:lnTo>
                    <a:pt x="358" y="490"/>
                  </a:lnTo>
                  <a:lnTo>
                    <a:pt x="283" y="603"/>
                  </a:lnTo>
                  <a:lnTo>
                    <a:pt x="208" y="716"/>
                  </a:lnTo>
                  <a:lnTo>
                    <a:pt x="132" y="847"/>
                  </a:lnTo>
                  <a:lnTo>
                    <a:pt x="76" y="960"/>
                  </a:lnTo>
                  <a:lnTo>
                    <a:pt x="38" y="1111"/>
                  </a:lnTo>
                  <a:lnTo>
                    <a:pt x="20" y="1242"/>
                  </a:lnTo>
                  <a:lnTo>
                    <a:pt x="1" y="1374"/>
                  </a:lnTo>
                  <a:lnTo>
                    <a:pt x="1" y="1525"/>
                  </a:lnTo>
                  <a:lnTo>
                    <a:pt x="20" y="1675"/>
                  </a:lnTo>
                  <a:lnTo>
                    <a:pt x="57" y="1826"/>
                  </a:lnTo>
                  <a:lnTo>
                    <a:pt x="95" y="1957"/>
                  </a:lnTo>
                  <a:lnTo>
                    <a:pt x="151" y="2089"/>
                  </a:lnTo>
                  <a:lnTo>
                    <a:pt x="226" y="2202"/>
                  </a:lnTo>
                  <a:lnTo>
                    <a:pt x="302" y="2315"/>
                  </a:lnTo>
                  <a:lnTo>
                    <a:pt x="396" y="2428"/>
                  </a:lnTo>
                  <a:lnTo>
                    <a:pt x="490" y="2522"/>
                  </a:lnTo>
                  <a:lnTo>
                    <a:pt x="603" y="2616"/>
                  </a:lnTo>
                  <a:lnTo>
                    <a:pt x="716" y="2691"/>
                  </a:lnTo>
                  <a:lnTo>
                    <a:pt x="847" y="2748"/>
                  </a:lnTo>
                  <a:lnTo>
                    <a:pt x="979" y="2804"/>
                  </a:lnTo>
                  <a:lnTo>
                    <a:pt x="1111" y="2842"/>
                  </a:lnTo>
                  <a:lnTo>
                    <a:pt x="1243" y="2861"/>
                  </a:lnTo>
                  <a:lnTo>
                    <a:pt x="1393" y="2879"/>
                  </a:lnTo>
                  <a:lnTo>
                    <a:pt x="1525" y="2879"/>
                  </a:lnTo>
                  <a:lnTo>
                    <a:pt x="1675" y="2861"/>
                  </a:lnTo>
                  <a:lnTo>
                    <a:pt x="1826" y="2823"/>
                  </a:lnTo>
                  <a:lnTo>
                    <a:pt x="1958" y="2785"/>
                  </a:lnTo>
                  <a:lnTo>
                    <a:pt x="2089" y="2729"/>
                  </a:lnTo>
                  <a:lnTo>
                    <a:pt x="2202" y="2654"/>
                  </a:lnTo>
                  <a:lnTo>
                    <a:pt x="2334" y="2578"/>
                  </a:lnTo>
                  <a:lnTo>
                    <a:pt x="2428" y="2484"/>
                  </a:lnTo>
                  <a:lnTo>
                    <a:pt x="2522" y="2390"/>
                  </a:lnTo>
                  <a:lnTo>
                    <a:pt x="2616" y="2277"/>
                  </a:lnTo>
                  <a:lnTo>
                    <a:pt x="2691" y="2164"/>
                  </a:lnTo>
                  <a:lnTo>
                    <a:pt x="2748" y="2051"/>
                  </a:lnTo>
                  <a:lnTo>
                    <a:pt x="2804" y="1920"/>
                  </a:lnTo>
                  <a:lnTo>
                    <a:pt x="2842" y="1788"/>
                  </a:lnTo>
                  <a:lnTo>
                    <a:pt x="2861" y="1637"/>
                  </a:lnTo>
                  <a:lnTo>
                    <a:pt x="2879" y="1506"/>
                  </a:lnTo>
                  <a:lnTo>
                    <a:pt x="2879" y="1355"/>
                  </a:lnTo>
                  <a:lnTo>
                    <a:pt x="2861" y="1205"/>
                  </a:lnTo>
                  <a:lnTo>
                    <a:pt x="2842" y="1073"/>
                  </a:lnTo>
                  <a:lnTo>
                    <a:pt x="2785" y="922"/>
                  </a:lnTo>
                  <a:lnTo>
                    <a:pt x="2729" y="791"/>
                  </a:lnTo>
                  <a:lnTo>
                    <a:pt x="2654" y="678"/>
                  </a:lnTo>
                  <a:lnTo>
                    <a:pt x="2578" y="565"/>
                  </a:lnTo>
                  <a:lnTo>
                    <a:pt x="2484" y="452"/>
                  </a:lnTo>
                  <a:lnTo>
                    <a:pt x="2390" y="358"/>
                  </a:lnTo>
                  <a:lnTo>
                    <a:pt x="2277" y="264"/>
                  </a:lnTo>
                  <a:lnTo>
                    <a:pt x="2164" y="189"/>
                  </a:lnTo>
                  <a:lnTo>
                    <a:pt x="2052" y="132"/>
                  </a:lnTo>
                  <a:lnTo>
                    <a:pt x="1920" y="76"/>
                  </a:lnTo>
                  <a:lnTo>
                    <a:pt x="1788" y="38"/>
                  </a:lnTo>
                  <a:lnTo>
                    <a:pt x="1638" y="19"/>
                  </a:lnTo>
                  <a:lnTo>
                    <a:pt x="15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39"/>
            <p:cNvSpPr/>
            <p:nvPr/>
          </p:nvSpPr>
          <p:spPr>
            <a:xfrm>
              <a:off x="5083700" y="619675"/>
              <a:ext cx="72475" cy="72950"/>
            </a:xfrm>
            <a:custGeom>
              <a:avLst/>
              <a:gdLst/>
              <a:ahLst/>
              <a:cxnLst/>
              <a:rect l="l" t="t" r="r" b="b"/>
              <a:pathLst>
                <a:path w="2899" h="2918" extrusionOk="0">
                  <a:moveTo>
                    <a:pt x="1506" y="1"/>
                  </a:moveTo>
                  <a:lnTo>
                    <a:pt x="1374" y="20"/>
                  </a:lnTo>
                  <a:lnTo>
                    <a:pt x="1224" y="20"/>
                  </a:lnTo>
                  <a:lnTo>
                    <a:pt x="1073" y="57"/>
                  </a:lnTo>
                  <a:lnTo>
                    <a:pt x="942" y="95"/>
                  </a:lnTo>
                  <a:lnTo>
                    <a:pt x="810" y="170"/>
                  </a:lnTo>
                  <a:lnTo>
                    <a:pt x="678" y="227"/>
                  </a:lnTo>
                  <a:lnTo>
                    <a:pt x="565" y="321"/>
                  </a:lnTo>
                  <a:lnTo>
                    <a:pt x="453" y="396"/>
                  </a:lnTo>
                  <a:lnTo>
                    <a:pt x="358" y="509"/>
                  </a:lnTo>
                  <a:lnTo>
                    <a:pt x="283" y="622"/>
                  </a:lnTo>
                  <a:lnTo>
                    <a:pt x="189" y="735"/>
                  </a:lnTo>
                  <a:lnTo>
                    <a:pt x="133" y="848"/>
                  </a:lnTo>
                  <a:lnTo>
                    <a:pt x="76" y="979"/>
                  </a:lnTo>
                  <a:lnTo>
                    <a:pt x="39" y="1111"/>
                  </a:lnTo>
                  <a:lnTo>
                    <a:pt x="20" y="1262"/>
                  </a:lnTo>
                  <a:lnTo>
                    <a:pt x="1" y="1393"/>
                  </a:lnTo>
                  <a:lnTo>
                    <a:pt x="1" y="1544"/>
                  </a:lnTo>
                  <a:lnTo>
                    <a:pt x="20" y="1694"/>
                  </a:lnTo>
                  <a:lnTo>
                    <a:pt x="57" y="1845"/>
                  </a:lnTo>
                  <a:lnTo>
                    <a:pt x="95" y="1977"/>
                  </a:lnTo>
                  <a:lnTo>
                    <a:pt x="151" y="2108"/>
                  </a:lnTo>
                  <a:lnTo>
                    <a:pt x="227" y="2240"/>
                  </a:lnTo>
                  <a:lnTo>
                    <a:pt x="302" y="2353"/>
                  </a:lnTo>
                  <a:lnTo>
                    <a:pt x="396" y="2466"/>
                  </a:lnTo>
                  <a:lnTo>
                    <a:pt x="490" y="2560"/>
                  </a:lnTo>
                  <a:lnTo>
                    <a:pt x="603" y="2635"/>
                  </a:lnTo>
                  <a:lnTo>
                    <a:pt x="716" y="2710"/>
                  </a:lnTo>
                  <a:lnTo>
                    <a:pt x="848" y="2786"/>
                  </a:lnTo>
                  <a:lnTo>
                    <a:pt x="979" y="2842"/>
                  </a:lnTo>
                  <a:lnTo>
                    <a:pt x="1111" y="2880"/>
                  </a:lnTo>
                  <a:lnTo>
                    <a:pt x="1243" y="2899"/>
                  </a:lnTo>
                  <a:lnTo>
                    <a:pt x="1393" y="2917"/>
                  </a:lnTo>
                  <a:lnTo>
                    <a:pt x="1544" y="2917"/>
                  </a:lnTo>
                  <a:lnTo>
                    <a:pt x="1694" y="2899"/>
                  </a:lnTo>
                  <a:lnTo>
                    <a:pt x="1826" y="2861"/>
                  </a:lnTo>
                  <a:lnTo>
                    <a:pt x="1977" y="2823"/>
                  </a:lnTo>
                  <a:lnTo>
                    <a:pt x="2108" y="2767"/>
                  </a:lnTo>
                  <a:lnTo>
                    <a:pt x="2221" y="2692"/>
                  </a:lnTo>
                  <a:lnTo>
                    <a:pt x="2334" y="2616"/>
                  </a:lnTo>
                  <a:lnTo>
                    <a:pt x="2447" y="2522"/>
                  </a:lnTo>
                  <a:lnTo>
                    <a:pt x="2541" y="2409"/>
                  </a:lnTo>
                  <a:lnTo>
                    <a:pt x="2635" y="2315"/>
                  </a:lnTo>
                  <a:lnTo>
                    <a:pt x="2710" y="2184"/>
                  </a:lnTo>
                  <a:lnTo>
                    <a:pt x="2767" y="2071"/>
                  </a:lnTo>
                  <a:lnTo>
                    <a:pt x="2823" y="1939"/>
                  </a:lnTo>
                  <a:lnTo>
                    <a:pt x="2861" y="1807"/>
                  </a:lnTo>
                  <a:lnTo>
                    <a:pt x="2899" y="1657"/>
                  </a:lnTo>
                  <a:lnTo>
                    <a:pt x="2899" y="1525"/>
                  </a:lnTo>
                  <a:lnTo>
                    <a:pt x="2899" y="1375"/>
                  </a:lnTo>
                  <a:lnTo>
                    <a:pt x="2880" y="1224"/>
                  </a:lnTo>
                  <a:lnTo>
                    <a:pt x="2861" y="1073"/>
                  </a:lnTo>
                  <a:lnTo>
                    <a:pt x="2804" y="942"/>
                  </a:lnTo>
                  <a:lnTo>
                    <a:pt x="2748" y="810"/>
                  </a:lnTo>
                  <a:lnTo>
                    <a:pt x="2692" y="678"/>
                  </a:lnTo>
                  <a:lnTo>
                    <a:pt x="2597" y="565"/>
                  </a:lnTo>
                  <a:lnTo>
                    <a:pt x="2503" y="471"/>
                  </a:lnTo>
                  <a:lnTo>
                    <a:pt x="2409" y="377"/>
                  </a:lnTo>
                  <a:lnTo>
                    <a:pt x="2296" y="283"/>
                  </a:lnTo>
                  <a:lnTo>
                    <a:pt x="2184" y="208"/>
                  </a:lnTo>
                  <a:lnTo>
                    <a:pt x="2052" y="133"/>
                  </a:lnTo>
                  <a:lnTo>
                    <a:pt x="1939" y="95"/>
                  </a:lnTo>
                  <a:lnTo>
                    <a:pt x="1788" y="57"/>
                  </a:lnTo>
                  <a:lnTo>
                    <a:pt x="1657" y="20"/>
                  </a:lnTo>
                  <a:lnTo>
                    <a:pt x="15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39"/>
            <p:cNvSpPr/>
            <p:nvPr/>
          </p:nvSpPr>
          <p:spPr>
            <a:xfrm>
              <a:off x="5526825" y="506325"/>
              <a:ext cx="72450" cy="72450"/>
            </a:xfrm>
            <a:custGeom>
              <a:avLst/>
              <a:gdLst/>
              <a:ahLst/>
              <a:cxnLst/>
              <a:rect l="l" t="t" r="r" b="b"/>
              <a:pathLst>
                <a:path w="2898" h="2898" extrusionOk="0">
                  <a:moveTo>
                    <a:pt x="1355" y="0"/>
                  </a:moveTo>
                  <a:lnTo>
                    <a:pt x="1204" y="19"/>
                  </a:lnTo>
                  <a:lnTo>
                    <a:pt x="1073" y="38"/>
                  </a:lnTo>
                  <a:lnTo>
                    <a:pt x="922" y="94"/>
                  </a:lnTo>
                  <a:lnTo>
                    <a:pt x="790" y="151"/>
                  </a:lnTo>
                  <a:lnTo>
                    <a:pt x="678" y="207"/>
                  </a:lnTo>
                  <a:lnTo>
                    <a:pt x="565" y="301"/>
                  </a:lnTo>
                  <a:lnTo>
                    <a:pt x="452" y="396"/>
                  </a:lnTo>
                  <a:lnTo>
                    <a:pt x="358" y="490"/>
                  </a:lnTo>
                  <a:lnTo>
                    <a:pt x="264" y="602"/>
                  </a:lnTo>
                  <a:lnTo>
                    <a:pt x="188" y="715"/>
                  </a:lnTo>
                  <a:lnTo>
                    <a:pt x="132" y="828"/>
                  </a:lnTo>
                  <a:lnTo>
                    <a:pt x="75" y="960"/>
                  </a:lnTo>
                  <a:lnTo>
                    <a:pt x="38" y="1111"/>
                  </a:lnTo>
                  <a:lnTo>
                    <a:pt x="0" y="1242"/>
                  </a:lnTo>
                  <a:lnTo>
                    <a:pt x="0" y="1393"/>
                  </a:lnTo>
                  <a:lnTo>
                    <a:pt x="0" y="1524"/>
                  </a:lnTo>
                  <a:lnTo>
                    <a:pt x="19" y="1675"/>
                  </a:lnTo>
                  <a:lnTo>
                    <a:pt x="38" y="1826"/>
                  </a:lnTo>
                  <a:lnTo>
                    <a:pt x="94" y="1957"/>
                  </a:lnTo>
                  <a:lnTo>
                    <a:pt x="151" y="2089"/>
                  </a:lnTo>
                  <a:lnTo>
                    <a:pt x="226" y="2221"/>
                  </a:lnTo>
                  <a:lnTo>
                    <a:pt x="301" y="2334"/>
                  </a:lnTo>
                  <a:lnTo>
                    <a:pt x="395" y="2446"/>
                  </a:lnTo>
                  <a:lnTo>
                    <a:pt x="489" y="2540"/>
                  </a:lnTo>
                  <a:lnTo>
                    <a:pt x="602" y="2616"/>
                  </a:lnTo>
                  <a:lnTo>
                    <a:pt x="715" y="2691"/>
                  </a:lnTo>
                  <a:lnTo>
                    <a:pt x="847" y="2766"/>
                  </a:lnTo>
                  <a:lnTo>
                    <a:pt x="979" y="2823"/>
                  </a:lnTo>
                  <a:lnTo>
                    <a:pt x="1110" y="2860"/>
                  </a:lnTo>
                  <a:lnTo>
                    <a:pt x="1242" y="2879"/>
                  </a:lnTo>
                  <a:lnTo>
                    <a:pt x="1393" y="2898"/>
                  </a:lnTo>
                  <a:lnTo>
                    <a:pt x="1524" y="2898"/>
                  </a:lnTo>
                  <a:lnTo>
                    <a:pt x="1675" y="2879"/>
                  </a:lnTo>
                  <a:lnTo>
                    <a:pt x="1825" y="2842"/>
                  </a:lnTo>
                  <a:lnTo>
                    <a:pt x="1957" y="2804"/>
                  </a:lnTo>
                  <a:lnTo>
                    <a:pt x="2089" y="2747"/>
                  </a:lnTo>
                  <a:lnTo>
                    <a:pt x="2220" y="2672"/>
                  </a:lnTo>
                  <a:lnTo>
                    <a:pt x="2333" y="2597"/>
                  </a:lnTo>
                  <a:lnTo>
                    <a:pt x="2446" y="2503"/>
                  </a:lnTo>
                  <a:lnTo>
                    <a:pt x="2540" y="2409"/>
                  </a:lnTo>
                  <a:lnTo>
                    <a:pt x="2634" y="2296"/>
                  </a:lnTo>
                  <a:lnTo>
                    <a:pt x="2710" y="2183"/>
                  </a:lnTo>
                  <a:lnTo>
                    <a:pt x="2766" y="2051"/>
                  </a:lnTo>
                  <a:lnTo>
                    <a:pt x="2823" y="1920"/>
                  </a:lnTo>
                  <a:lnTo>
                    <a:pt x="2860" y="1788"/>
                  </a:lnTo>
                  <a:lnTo>
                    <a:pt x="2879" y="1656"/>
                  </a:lnTo>
                  <a:lnTo>
                    <a:pt x="2898" y="1506"/>
                  </a:lnTo>
                  <a:lnTo>
                    <a:pt x="2898" y="1355"/>
                  </a:lnTo>
                  <a:lnTo>
                    <a:pt x="2879" y="1205"/>
                  </a:lnTo>
                  <a:lnTo>
                    <a:pt x="2841" y="1073"/>
                  </a:lnTo>
                  <a:lnTo>
                    <a:pt x="2804" y="922"/>
                  </a:lnTo>
                  <a:lnTo>
                    <a:pt x="2747" y="791"/>
                  </a:lnTo>
                  <a:lnTo>
                    <a:pt x="2672" y="678"/>
                  </a:lnTo>
                  <a:lnTo>
                    <a:pt x="2597" y="565"/>
                  </a:lnTo>
                  <a:lnTo>
                    <a:pt x="2503" y="452"/>
                  </a:lnTo>
                  <a:lnTo>
                    <a:pt x="2409" y="358"/>
                  </a:lnTo>
                  <a:lnTo>
                    <a:pt x="2296" y="264"/>
                  </a:lnTo>
                  <a:lnTo>
                    <a:pt x="2183" y="189"/>
                  </a:lnTo>
                  <a:lnTo>
                    <a:pt x="2051" y="132"/>
                  </a:lnTo>
                  <a:lnTo>
                    <a:pt x="1919" y="76"/>
                  </a:lnTo>
                  <a:lnTo>
                    <a:pt x="1788" y="38"/>
                  </a:lnTo>
                  <a:lnTo>
                    <a:pt x="16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0" name="Google Shape;8590;p39"/>
          <p:cNvGrpSpPr/>
          <p:nvPr/>
        </p:nvGrpSpPr>
        <p:grpSpPr>
          <a:xfrm>
            <a:off x="3422360" y="4338662"/>
            <a:ext cx="356575" cy="789325"/>
            <a:chOff x="2893925" y="3549875"/>
            <a:chExt cx="356575" cy="789325"/>
          </a:xfrm>
        </p:grpSpPr>
        <p:sp>
          <p:nvSpPr>
            <p:cNvPr id="8591" name="Google Shape;8591;p39"/>
            <p:cNvSpPr/>
            <p:nvPr/>
          </p:nvSpPr>
          <p:spPr>
            <a:xfrm>
              <a:off x="2933900" y="3773775"/>
              <a:ext cx="316600" cy="565425"/>
            </a:xfrm>
            <a:custGeom>
              <a:avLst/>
              <a:gdLst/>
              <a:ahLst/>
              <a:cxnLst/>
              <a:rect l="l" t="t" r="r" b="b"/>
              <a:pathLst>
                <a:path w="12664" h="22617" extrusionOk="0">
                  <a:moveTo>
                    <a:pt x="6830" y="0"/>
                  </a:moveTo>
                  <a:lnTo>
                    <a:pt x="6341" y="57"/>
                  </a:lnTo>
                  <a:lnTo>
                    <a:pt x="5739" y="151"/>
                  </a:lnTo>
                  <a:lnTo>
                    <a:pt x="5081" y="320"/>
                  </a:lnTo>
                  <a:lnTo>
                    <a:pt x="4347" y="508"/>
                  </a:lnTo>
                  <a:lnTo>
                    <a:pt x="3575" y="753"/>
                  </a:lnTo>
                  <a:lnTo>
                    <a:pt x="2804" y="1035"/>
                  </a:lnTo>
                  <a:lnTo>
                    <a:pt x="2108" y="1317"/>
                  </a:lnTo>
                  <a:lnTo>
                    <a:pt x="1487" y="1600"/>
                  </a:lnTo>
                  <a:lnTo>
                    <a:pt x="960" y="1882"/>
                  </a:lnTo>
                  <a:lnTo>
                    <a:pt x="527" y="2127"/>
                  </a:lnTo>
                  <a:lnTo>
                    <a:pt x="358" y="2258"/>
                  </a:lnTo>
                  <a:lnTo>
                    <a:pt x="207" y="2371"/>
                  </a:lnTo>
                  <a:lnTo>
                    <a:pt x="113" y="2484"/>
                  </a:lnTo>
                  <a:lnTo>
                    <a:pt x="38" y="2578"/>
                  </a:lnTo>
                  <a:lnTo>
                    <a:pt x="0" y="2672"/>
                  </a:lnTo>
                  <a:lnTo>
                    <a:pt x="0" y="2747"/>
                  </a:lnTo>
                  <a:lnTo>
                    <a:pt x="395" y="3914"/>
                  </a:lnTo>
                  <a:lnTo>
                    <a:pt x="433" y="4008"/>
                  </a:lnTo>
                  <a:lnTo>
                    <a:pt x="490" y="4083"/>
                  </a:lnTo>
                  <a:lnTo>
                    <a:pt x="546" y="4159"/>
                  </a:lnTo>
                  <a:lnTo>
                    <a:pt x="621" y="4215"/>
                  </a:lnTo>
                  <a:lnTo>
                    <a:pt x="697" y="4272"/>
                  </a:lnTo>
                  <a:lnTo>
                    <a:pt x="791" y="4309"/>
                  </a:lnTo>
                  <a:lnTo>
                    <a:pt x="885" y="4328"/>
                  </a:lnTo>
                  <a:lnTo>
                    <a:pt x="979" y="4347"/>
                  </a:lnTo>
                  <a:lnTo>
                    <a:pt x="1468" y="4347"/>
                  </a:lnTo>
                  <a:lnTo>
                    <a:pt x="1769" y="4328"/>
                  </a:lnTo>
                  <a:lnTo>
                    <a:pt x="2108" y="4309"/>
                  </a:lnTo>
                  <a:lnTo>
                    <a:pt x="2559" y="5645"/>
                  </a:lnTo>
                  <a:lnTo>
                    <a:pt x="7752" y="20905"/>
                  </a:lnTo>
                  <a:lnTo>
                    <a:pt x="7828" y="21130"/>
                  </a:lnTo>
                  <a:lnTo>
                    <a:pt x="7941" y="21356"/>
                  </a:lnTo>
                  <a:lnTo>
                    <a:pt x="8072" y="21563"/>
                  </a:lnTo>
                  <a:lnTo>
                    <a:pt x="8223" y="21751"/>
                  </a:lnTo>
                  <a:lnTo>
                    <a:pt x="8392" y="21921"/>
                  </a:lnTo>
                  <a:lnTo>
                    <a:pt x="8561" y="22071"/>
                  </a:lnTo>
                  <a:lnTo>
                    <a:pt x="8750" y="22203"/>
                  </a:lnTo>
                  <a:lnTo>
                    <a:pt x="8957" y="22335"/>
                  </a:lnTo>
                  <a:lnTo>
                    <a:pt x="9164" y="22429"/>
                  </a:lnTo>
                  <a:lnTo>
                    <a:pt x="9389" y="22504"/>
                  </a:lnTo>
                  <a:lnTo>
                    <a:pt x="9615" y="22560"/>
                  </a:lnTo>
                  <a:lnTo>
                    <a:pt x="9860" y="22598"/>
                  </a:lnTo>
                  <a:lnTo>
                    <a:pt x="10085" y="22617"/>
                  </a:lnTo>
                  <a:lnTo>
                    <a:pt x="10330" y="22617"/>
                  </a:lnTo>
                  <a:lnTo>
                    <a:pt x="10575" y="22579"/>
                  </a:lnTo>
                  <a:lnTo>
                    <a:pt x="10819" y="22523"/>
                  </a:lnTo>
                  <a:lnTo>
                    <a:pt x="10951" y="22485"/>
                  </a:lnTo>
                  <a:lnTo>
                    <a:pt x="11177" y="22391"/>
                  </a:lnTo>
                  <a:lnTo>
                    <a:pt x="11403" y="22278"/>
                  </a:lnTo>
                  <a:lnTo>
                    <a:pt x="11610" y="22128"/>
                  </a:lnTo>
                  <a:lnTo>
                    <a:pt x="11817" y="21977"/>
                  </a:lnTo>
                  <a:lnTo>
                    <a:pt x="11986" y="21808"/>
                  </a:lnTo>
                  <a:lnTo>
                    <a:pt x="12136" y="21620"/>
                  </a:lnTo>
                  <a:lnTo>
                    <a:pt x="12268" y="21431"/>
                  </a:lnTo>
                  <a:lnTo>
                    <a:pt x="12400" y="21206"/>
                  </a:lnTo>
                  <a:lnTo>
                    <a:pt x="12494" y="20999"/>
                  </a:lnTo>
                  <a:lnTo>
                    <a:pt x="12569" y="20754"/>
                  </a:lnTo>
                  <a:lnTo>
                    <a:pt x="12626" y="20528"/>
                  </a:lnTo>
                  <a:lnTo>
                    <a:pt x="12644" y="20284"/>
                  </a:lnTo>
                  <a:lnTo>
                    <a:pt x="12663" y="20039"/>
                  </a:lnTo>
                  <a:lnTo>
                    <a:pt x="12644" y="19776"/>
                  </a:lnTo>
                  <a:lnTo>
                    <a:pt x="12588" y="19531"/>
                  </a:lnTo>
                  <a:lnTo>
                    <a:pt x="12513" y="19286"/>
                  </a:lnTo>
                  <a:lnTo>
                    <a:pt x="7075" y="3237"/>
                  </a:lnTo>
                  <a:lnTo>
                    <a:pt x="6906" y="2729"/>
                  </a:lnTo>
                  <a:lnTo>
                    <a:pt x="7432" y="2409"/>
                  </a:lnTo>
                  <a:lnTo>
                    <a:pt x="7809" y="2164"/>
                  </a:lnTo>
                  <a:lnTo>
                    <a:pt x="7884" y="2089"/>
                  </a:lnTo>
                  <a:lnTo>
                    <a:pt x="7959" y="2014"/>
                  </a:lnTo>
                  <a:lnTo>
                    <a:pt x="8016" y="1920"/>
                  </a:lnTo>
                  <a:lnTo>
                    <a:pt x="8053" y="1825"/>
                  </a:lnTo>
                  <a:lnTo>
                    <a:pt x="8072" y="1731"/>
                  </a:lnTo>
                  <a:lnTo>
                    <a:pt x="8072" y="1637"/>
                  </a:lnTo>
                  <a:lnTo>
                    <a:pt x="8072" y="1524"/>
                  </a:lnTo>
                  <a:lnTo>
                    <a:pt x="8035" y="1430"/>
                  </a:lnTo>
                  <a:lnTo>
                    <a:pt x="7621" y="189"/>
                  </a:lnTo>
                  <a:lnTo>
                    <a:pt x="7583" y="113"/>
                  </a:lnTo>
                  <a:lnTo>
                    <a:pt x="7489" y="76"/>
                  </a:lnTo>
                  <a:lnTo>
                    <a:pt x="7376" y="38"/>
                  </a:lnTo>
                  <a:lnTo>
                    <a:pt x="722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39"/>
            <p:cNvSpPr/>
            <p:nvPr/>
          </p:nvSpPr>
          <p:spPr>
            <a:xfrm>
              <a:off x="2986575" y="3841975"/>
              <a:ext cx="124200" cy="72950"/>
            </a:xfrm>
            <a:custGeom>
              <a:avLst/>
              <a:gdLst/>
              <a:ahLst/>
              <a:cxnLst/>
              <a:rect l="l" t="t" r="r" b="b"/>
              <a:pathLst>
                <a:path w="4968" h="2918" extrusionOk="0">
                  <a:moveTo>
                    <a:pt x="4799" y="1"/>
                  </a:moveTo>
                  <a:lnTo>
                    <a:pt x="4328" y="245"/>
                  </a:lnTo>
                  <a:lnTo>
                    <a:pt x="3877" y="471"/>
                  </a:lnTo>
                  <a:lnTo>
                    <a:pt x="3425" y="659"/>
                  </a:lnTo>
                  <a:lnTo>
                    <a:pt x="2992" y="847"/>
                  </a:lnTo>
                  <a:lnTo>
                    <a:pt x="2578" y="979"/>
                  </a:lnTo>
                  <a:lnTo>
                    <a:pt x="2183" y="1111"/>
                  </a:lnTo>
                  <a:lnTo>
                    <a:pt x="1468" y="1318"/>
                  </a:lnTo>
                  <a:lnTo>
                    <a:pt x="866" y="1449"/>
                  </a:lnTo>
                  <a:lnTo>
                    <a:pt x="396" y="1525"/>
                  </a:lnTo>
                  <a:lnTo>
                    <a:pt x="1" y="1581"/>
                  </a:lnTo>
                  <a:lnTo>
                    <a:pt x="452" y="2917"/>
                  </a:lnTo>
                  <a:lnTo>
                    <a:pt x="1054" y="2691"/>
                  </a:lnTo>
                  <a:lnTo>
                    <a:pt x="1713" y="2428"/>
                  </a:lnTo>
                  <a:lnTo>
                    <a:pt x="2390" y="2108"/>
                  </a:lnTo>
                  <a:lnTo>
                    <a:pt x="3049" y="1788"/>
                  </a:lnTo>
                  <a:lnTo>
                    <a:pt x="3689" y="1449"/>
                  </a:lnTo>
                  <a:lnTo>
                    <a:pt x="4234" y="1111"/>
                  </a:lnTo>
                  <a:lnTo>
                    <a:pt x="4460" y="960"/>
                  </a:lnTo>
                  <a:lnTo>
                    <a:pt x="4667" y="791"/>
                  </a:lnTo>
                  <a:lnTo>
                    <a:pt x="4836" y="659"/>
                  </a:lnTo>
                  <a:lnTo>
                    <a:pt x="4968" y="509"/>
                  </a:lnTo>
                  <a:lnTo>
                    <a:pt x="4799"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39"/>
            <p:cNvSpPr/>
            <p:nvPr/>
          </p:nvSpPr>
          <p:spPr>
            <a:xfrm>
              <a:off x="2986575" y="3841975"/>
              <a:ext cx="124200" cy="72950"/>
            </a:xfrm>
            <a:custGeom>
              <a:avLst/>
              <a:gdLst/>
              <a:ahLst/>
              <a:cxnLst/>
              <a:rect l="l" t="t" r="r" b="b"/>
              <a:pathLst>
                <a:path w="4968" h="2918" fill="none" extrusionOk="0">
                  <a:moveTo>
                    <a:pt x="4799" y="1"/>
                  </a:moveTo>
                  <a:lnTo>
                    <a:pt x="4799" y="1"/>
                  </a:lnTo>
                  <a:lnTo>
                    <a:pt x="4328" y="245"/>
                  </a:lnTo>
                  <a:lnTo>
                    <a:pt x="3877" y="471"/>
                  </a:lnTo>
                  <a:lnTo>
                    <a:pt x="3425" y="659"/>
                  </a:lnTo>
                  <a:lnTo>
                    <a:pt x="2992" y="847"/>
                  </a:lnTo>
                  <a:lnTo>
                    <a:pt x="2578" y="979"/>
                  </a:lnTo>
                  <a:lnTo>
                    <a:pt x="2183" y="1111"/>
                  </a:lnTo>
                  <a:lnTo>
                    <a:pt x="1468" y="1318"/>
                  </a:lnTo>
                  <a:lnTo>
                    <a:pt x="866" y="1449"/>
                  </a:lnTo>
                  <a:lnTo>
                    <a:pt x="396" y="1525"/>
                  </a:lnTo>
                  <a:lnTo>
                    <a:pt x="1" y="1581"/>
                  </a:lnTo>
                  <a:lnTo>
                    <a:pt x="452" y="2917"/>
                  </a:lnTo>
                  <a:lnTo>
                    <a:pt x="452" y="2917"/>
                  </a:lnTo>
                  <a:lnTo>
                    <a:pt x="1054" y="2691"/>
                  </a:lnTo>
                  <a:lnTo>
                    <a:pt x="1713" y="2428"/>
                  </a:lnTo>
                  <a:lnTo>
                    <a:pt x="2390" y="2108"/>
                  </a:lnTo>
                  <a:lnTo>
                    <a:pt x="3049" y="1788"/>
                  </a:lnTo>
                  <a:lnTo>
                    <a:pt x="3689" y="1449"/>
                  </a:lnTo>
                  <a:lnTo>
                    <a:pt x="4234" y="1111"/>
                  </a:lnTo>
                  <a:lnTo>
                    <a:pt x="4460" y="960"/>
                  </a:lnTo>
                  <a:lnTo>
                    <a:pt x="4667" y="791"/>
                  </a:lnTo>
                  <a:lnTo>
                    <a:pt x="4836" y="659"/>
                  </a:lnTo>
                  <a:lnTo>
                    <a:pt x="4968" y="509"/>
                  </a:lnTo>
                  <a:lnTo>
                    <a:pt x="4799" y="1"/>
                  </a:lnTo>
                  <a:lnTo>
                    <a:pt x="47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39"/>
            <p:cNvSpPr/>
            <p:nvPr/>
          </p:nvSpPr>
          <p:spPr>
            <a:xfrm>
              <a:off x="3053375" y="3989200"/>
              <a:ext cx="173125" cy="318025"/>
            </a:xfrm>
            <a:custGeom>
              <a:avLst/>
              <a:gdLst/>
              <a:ahLst/>
              <a:cxnLst/>
              <a:rect l="l" t="t" r="r" b="b"/>
              <a:pathLst>
                <a:path w="6925" h="12721" extrusionOk="0">
                  <a:moveTo>
                    <a:pt x="2842" y="1"/>
                  </a:moveTo>
                  <a:lnTo>
                    <a:pt x="2390" y="39"/>
                  </a:lnTo>
                  <a:lnTo>
                    <a:pt x="1957" y="114"/>
                  </a:lnTo>
                  <a:lnTo>
                    <a:pt x="1543" y="227"/>
                  </a:lnTo>
                  <a:lnTo>
                    <a:pt x="1148" y="396"/>
                  </a:lnTo>
                  <a:lnTo>
                    <a:pt x="753" y="584"/>
                  </a:lnTo>
                  <a:lnTo>
                    <a:pt x="377" y="829"/>
                  </a:lnTo>
                  <a:lnTo>
                    <a:pt x="0" y="1111"/>
                  </a:lnTo>
                  <a:lnTo>
                    <a:pt x="3557" y="11535"/>
                  </a:lnTo>
                  <a:lnTo>
                    <a:pt x="3613" y="11704"/>
                  </a:lnTo>
                  <a:lnTo>
                    <a:pt x="3688" y="11855"/>
                  </a:lnTo>
                  <a:lnTo>
                    <a:pt x="3782" y="12005"/>
                  </a:lnTo>
                  <a:lnTo>
                    <a:pt x="3895" y="12137"/>
                  </a:lnTo>
                  <a:lnTo>
                    <a:pt x="4008" y="12250"/>
                  </a:lnTo>
                  <a:lnTo>
                    <a:pt x="4140" y="12363"/>
                  </a:lnTo>
                  <a:lnTo>
                    <a:pt x="4290" y="12457"/>
                  </a:lnTo>
                  <a:lnTo>
                    <a:pt x="4422" y="12532"/>
                  </a:lnTo>
                  <a:lnTo>
                    <a:pt x="4573" y="12607"/>
                  </a:lnTo>
                  <a:lnTo>
                    <a:pt x="4742" y="12664"/>
                  </a:lnTo>
                  <a:lnTo>
                    <a:pt x="4911" y="12702"/>
                  </a:lnTo>
                  <a:lnTo>
                    <a:pt x="5062" y="12720"/>
                  </a:lnTo>
                  <a:lnTo>
                    <a:pt x="5250" y="12720"/>
                  </a:lnTo>
                  <a:lnTo>
                    <a:pt x="5419" y="12702"/>
                  </a:lnTo>
                  <a:lnTo>
                    <a:pt x="5589" y="12683"/>
                  </a:lnTo>
                  <a:lnTo>
                    <a:pt x="5758" y="12626"/>
                  </a:lnTo>
                  <a:lnTo>
                    <a:pt x="5927" y="12570"/>
                  </a:lnTo>
                  <a:lnTo>
                    <a:pt x="6078" y="12476"/>
                  </a:lnTo>
                  <a:lnTo>
                    <a:pt x="6210" y="12382"/>
                  </a:lnTo>
                  <a:lnTo>
                    <a:pt x="6341" y="12288"/>
                  </a:lnTo>
                  <a:lnTo>
                    <a:pt x="6473" y="12156"/>
                  </a:lnTo>
                  <a:lnTo>
                    <a:pt x="6586" y="12024"/>
                  </a:lnTo>
                  <a:lnTo>
                    <a:pt x="6680" y="11892"/>
                  </a:lnTo>
                  <a:lnTo>
                    <a:pt x="6755" y="11742"/>
                  </a:lnTo>
                  <a:lnTo>
                    <a:pt x="6812" y="11591"/>
                  </a:lnTo>
                  <a:lnTo>
                    <a:pt x="6868" y="11441"/>
                  </a:lnTo>
                  <a:lnTo>
                    <a:pt x="6906" y="11272"/>
                  </a:lnTo>
                  <a:lnTo>
                    <a:pt x="6925" y="11102"/>
                  </a:lnTo>
                  <a:lnTo>
                    <a:pt x="6925" y="10933"/>
                  </a:lnTo>
                  <a:lnTo>
                    <a:pt x="6925" y="10764"/>
                  </a:lnTo>
                  <a:lnTo>
                    <a:pt x="6887" y="10594"/>
                  </a:lnTo>
                  <a:lnTo>
                    <a:pt x="6849" y="10425"/>
                  </a:lnTo>
                  <a:lnTo>
                    <a:pt x="32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39"/>
            <p:cNvSpPr/>
            <p:nvPr/>
          </p:nvSpPr>
          <p:spPr>
            <a:xfrm>
              <a:off x="3127700" y="4162325"/>
              <a:ext cx="37175" cy="37175"/>
            </a:xfrm>
            <a:custGeom>
              <a:avLst/>
              <a:gdLst/>
              <a:ahLst/>
              <a:cxnLst/>
              <a:rect l="l" t="t" r="r" b="b"/>
              <a:pathLst>
                <a:path w="1487" h="1487" extrusionOk="0">
                  <a:moveTo>
                    <a:pt x="678" y="0"/>
                  </a:moveTo>
                  <a:lnTo>
                    <a:pt x="546" y="38"/>
                  </a:lnTo>
                  <a:lnTo>
                    <a:pt x="395" y="94"/>
                  </a:lnTo>
                  <a:lnTo>
                    <a:pt x="264" y="169"/>
                  </a:lnTo>
                  <a:lnTo>
                    <a:pt x="170" y="282"/>
                  </a:lnTo>
                  <a:lnTo>
                    <a:pt x="94" y="395"/>
                  </a:lnTo>
                  <a:lnTo>
                    <a:pt x="38" y="527"/>
                  </a:lnTo>
                  <a:lnTo>
                    <a:pt x="0" y="659"/>
                  </a:lnTo>
                  <a:lnTo>
                    <a:pt x="0" y="809"/>
                  </a:lnTo>
                  <a:lnTo>
                    <a:pt x="19" y="960"/>
                  </a:lnTo>
                  <a:lnTo>
                    <a:pt x="76" y="1091"/>
                  </a:lnTo>
                  <a:lnTo>
                    <a:pt x="170" y="1223"/>
                  </a:lnTo>
                  <a:lnTo>
                    <a:pt x="264" y="1317"/>
                  </a:lnTo>
                  <a:lnTo>
                    <a:pt x="395" y="1411"/>
                  </a:lnTo>
                  <a:lnTo>
                    <a:pt x="527" y="1468"/>
                  </a:lnTo>
                  <a:lnTo>
                    <a:pt x="659" y="1487"/>
                  </a:lnTo>
                  <a:lnTo>
                    <a:pt x="809" y="1487"/>
                  </a:lnTo>
                  <a:lnTo>
                    <a:pt x="941" y="1468"/>
                  </a:lnTo>
                  <a:lnTo>
                    <a:pt x="1092" y="1411"/>
                  </a:lnTo>
                  <a:lnTo>
                    <a:pt x="1223" y="1336"/>
                  </a:lnTo>
                  <a:lnTo>
                    <a:pt x="1317" y="1223"/>
                  </a:lnTo>
                  <a:lnTo>
                    <a:pt x="1393" y="1110"/>
                  </a:lnTo>
                  <a:lnTo>
                    <a:pt x="1449" y="979"/>
                  </a:lnTo>
                  <a:lnTo>
                    <a:pt x="1487" y="828"/>
                  </a:lnTo>
                  <a:lnTo>
                    <a:pt x="1487" y="696"/>
                  </a:lnTo>
                  <a:lnTo>
                    <a:pt x="1468" y="546"/>
                  </a:lnTo>
                  <a:lnTo>
                    <a:pt x="1412" y="395"/>
                  </a:lnTo>
                  <a:lnTo>
                    <a:pt x="1317" y="282"/>
                  </a:lnTo>
                  <a:lnTo>
                    <a:pt x="1223" y="169"/>
                  </a:lnTo>
                  <a:lnTo>
                    <a:pt x="1092" y="94"/>
                  </a:lnTo>
                  <a:lnTo>
                    <a:pt x="960" y="38"/>
                  </a:lnTo>
                  <a:lnTo>
                    <a:pt x="82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39"/>
            <p:cNvSpPr/>
            <p:nvPr/>
          </p:nvSpPr>
          <p:spPr>
            <a:xfrm>
              <a:off x="3074550" y="4040950"/>
              <a:ext cx="37175" cy="37650"/>
            </a:xfrm>
            <a:custGeom>
              <a:avLst/>
              <a:gdLst/>
              <a:ahLst/>
              <a:cxnLst/>
              <a:rect l="l" t="t" r="r" b="b"/>
              <a:pathLst>
                <a:path w="1487" h="1506" extrusionOk="0">
                  <a:moveTo>
                    <a:pt x="678" y="1"/>
                  </a:moveTo>
                  <a:lnTo>
                    <a:pt x="527" y="38"/>
                  </a:lnTo>
                  <a:lnTo>
                    <a:pt x="395" y="95"/>
                  </a:lnTo>
                  <a:lnTo>
                    <a:pt x="264" y="170"/>
                  </a:lnTo>
                  <a:lnTo>
                    <a:pt x="170" y="283"/>
                  </a:lnTo>
                  <a:lnTo>
                    <a:pt x="75" y="396"/>
                  </a:lnTo>
                  <a:lnTo>
                    <a:pt x="19" y="528"/>
                  </a:lnTo>
                  <a:lnTo>
                    <a:pt x="0" y="678"/>
                  </a:lnTo>
                  <a:lnTo>
                    <a:pt x="0" y="810"/>
                  </a:lnTo>
                  <a:lnTo>
                    <a:pt x="19" y="960"/>
                  </a:lnTo>
                  <a:lnTo>
                    <a:pt x="75" y="1092"/>
                  </a:lnTo>
                  <a:lnTo>
                    <a:pt x="170" y="1224"/>
                  </a:lnTo>
                  <a:lnTo>
                    <a:pt x="264" y="1337"/>
                  </a:lnTo>
                  <a:lnTo>
                    <a:pt x="377" y="1412"/>
                  </a:lnTo>
                  <a:lnTo>
                    <a:pt x="508" y="1468"/>
                  </a:lnTo>
                  <a:lnTo>
                    <a:pt x="659" y="1487"/>
                  </a:lnTo>
                  <a:lnTo>
                    <a:pt x="809" y="1506"/>
                  </a:lnTo>
                  <a:lnTo>
                    <a:pt x="941" y="1468"/>
                  </a:lnTo>
                  <a:lnTo>
                    <a:pt x="1091" y="1412"/>
                  </a:lnTo>
                  <a:lnTo>
                    <a:pt x="1204" y="1337"/>
                  </a:lnTo>
                  <a:lnTo>
                    <a:pt x="1317" y="1224"/>
                  </a:lnTo>
                  <a:lnTo>
                    <a:pt x="1393" y="1111"/>
                  </a:lnTo>
                  <a:lnTo>
                    <a:pt x="1449" y="979"/>
                  </a:lnTo>
                  <a:lnTo>
                    <a:pt x="1487" y="829"/>
                  </a:lnTo>
                  <a:lnTo>
                    <a:pt x="1487" y="697"/>
                  </a:lnTo>
                  <a:lnTo>
                    <a:pt x="1449" y="546"/>
                  </a:lnTo>
                  <a:lnTo>
                    <a:pt x="1393" y="415"/>
                  </a:lnTo>
                  <a:lnTo>
                    <a:pt x="1317" y="283"/>
                  </a:lnTo>
                  <a:lnTo>
                    <a:pt x="1223" y="170"/>
                  </a:lnTo>
                  <a:lnTo>
                    <a:pt x="1091" y="95"/>
                  </a:lnTo>
                  <a:lnTo>
                    <a:pt x="960" y="38"/>
                  </a:lnTo>
                  <a:lnTo>
                    <a:pt x="828" y="19"/>
                  </a:lnTo>
                  <a:lnTo>
                    <a:pt x="67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39"/>
            <p:cNvSpPr/>
            <p:nvPr/>
          </p:nvSpPr>
          <p:spPr>
            <a:xfrm>
              <a:off x="3179900" y="4236175"/>
              <a:ext cx="23075" cy="23075"/>
            </a:xfrm>
            <a:custGeom>
              <a:avLst/>
              <a:gdLst/>
              <a:ahLst/>
              <a:cxnLst/>
              <a:rect l="l" t="t" r="r" b="b"/>
              <a:pathLst>
                <a:path w="923" h="923" extrusionOk="0">
                  <a:moveTo>
                    <a:pt x="434" y="0"/>
                  </a:moveTo>
                  <a:lnTo>
                    <a:pt x="340" y="19"/>
                  </a:lnTo>
                  <a:lnTo>
                    <a:pt x="245" y="57"/>
                  </a:lnTo>
                  <a:lnTo>
                    <a:pt x="170" y="94"/>
                  </a:lnTo>
                  <a:lnTo>
                    <a:pt x="114" y="170"/>
                  </a:lnTo>
                  <a:lnTo>
                    <a:pt x="57" y="245"/>
                  </a:lnTo>
                  <a:lnTo>
                    <a:pt x="20" y="320"/>
                  </a:lnTo>
                  <a:lnTo>
                    <a:pt x="1" y="414"/>
                  </a:lnTo>
                  <a:lnTo>
                    <a:pt x="1" y="489"/>
                  </a:lnTo>
                  <a:lnTo>
                    <a:pt x="20" y="583"/>
                  </a:lnTo>
                  <a:lnTo>
                    <a:pt x="57" y="678"/>
                  </a:lnTo>
                  <a:lnTo>
                    <a:pt x="114" y="753"/>
                  </a:lnTo>
                  <a:lnTo>
                    <a:pt x="170" y="828"/>
                  </a:lnTo>
                  <a:lnTo>
                    <a:pt x="245" y="866"/>
                  </a:lnTo>
                  <a:lnTo>
                    <a:pt x="321" y="903"/>
                  </a:lnTo>
                  <a:lnTo>
                    <a:pt x="415" y="922"/>
                  </a:lnTo>
                  <a:lnTo>
                    <a:pt x="509" y="922"/>
                  </a:lnTo>
                  <a:lnTo>
                    <a:pt x="603" y="903"/>
                  </a:lnTo>
                  <a:lnTo>
                    <a:pt x="678" y="866"/>
                  </a:lnTo>
                  <a:lnTo>
                    <a:pt x="754" y="828"/>
                  </a:lnTo>
                  <a:lnTo>
                    <a:pt x="829" y="753"/>
                  </a:lnTo>
                  <a:lnTo>
                    <a:pt x="866" y="678"/>
                  </a:lnTo>
                  <a:lnTo>
                    <a:pt x="904" y="602"/>
                  </a:lnTo>
                  <a:lnTo>
                    <a:pt x="923" y="508"/>
                  </a:lnTo>
                  <a:lnTo>
                    <a:pt x="923" y="414"/>
                  </a:lnTo>
                  <a:lnTo>
                    <a:pt x="904" y="339"/>
                  </a:lnTo>
                  <a:lnTo>
                    <a:pt x="885" y="245"/>
                  </a:lnTo>
                  <a:lnTo>
                    <a:pt x="829" y="170"/>
                  </a:lnTo>
                  <a:lnTo>
                    <a:pt x="754" y="94"/>
                  </a:lnTo>
                  <a:lnTo>
                    <a:pt x="678" y="57"/>
                  </a:lnTo>
                  <a:lnTo>
                    <a:pt x="603" y="19"/>
                  </a:lnTo>
                  <a:lnTo>
                    <a:pt x="50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39"/>
            <p:cNvSpPr/>
            <p:nvPr/>
          </p:nvSpPr>
          <p:spPr>
            <a:xfrm>
              <a:off x="3138975" y="4106800"/>
              <a:ext cx="23075" cy="23075"/>
            </a:xfrm>
            <a:custGeom>
              <a:avLst/>
              <a:gdLst/>
              <a:ahLst/>
              <a:cxnLst/>
              <a:rect l="l" t="t" r="r" b="b"/>
              <a:pathLst>
                <a:path w="923" h="923" extrusionOk="0">
                  <a:moveTo>
                    <a:pt x="415" y="1"/>
                  </a:moveTo>
                  <a:lnTo>
                    <a:pt x="340" y="20"/>
                  </a:lnTo>
                  <a:lnTo>
                    <a:pt x="246" y="57"/>
                  </a:lnTo>
                  <a:lnTo>
                    <a:pt x="170" y="114"/>
                  </a:lnTo>
                  <a:lnTo>
                    <a:pt x="95" y="170"/>
                  </a:lnTo>
                  <a:lnTo>
                    <a:pt x="57" y="245"/>
                  </a:lnTo>
                  <a:lnTo>
                    <a:pt x="20" y="321"/>
                  </a:lnTo>
                  <a:lnTo>
                    <a:pt x="1" y="415"/>
                  </a:lnTo>
                  <a:lnTo>
                    <a:pt x="1" y="509"/>
                  </a:lnTo>
                  <a:lnTo>
                    <a:pt x="20" y="603"/>
                  </a:lnTo>
                  <a:lnTo>
                    <a:pt x="57" y="678"/>
                  </a:lnTo>
                  <a:lnTo>
                    <a:pt x="95" y="753"/>
                  </a:lnTo>
                  <a:lnTo>
                    <a:pt x="170" y="829"/>
                  </a:lnTo>
                  <a:lnTo>
                    <a:pt x="246" y="866"/>
                  </a:lnTo>
                  <a:lnTo>
                    <a:pt x="321" y="904"/>
                  </a:lnTo>
                  <a:lnTo>
                    <a:pt x="415" y="923"/>
                  </a:lnTo>
                  <a:lnTo>
                    <a:pt x="509" y="923"/>
                  </a:lnTo>
                  <a:lnTo>
                    <a:pt x="584" y="904"/>
                  </a:lnTo>
                  <a:lnTo>
                    <a:pt x="678" y="885"/>
                  </a:lnTo>
                  <a:lnTo>
                    <a:pt x="754" y="829"/>
                  </a:lnTo>
                  <a:lnTo>
                    <a:pt x="829" y="753"/>
                  </a:lnTo>
                  <a:lnTo>
                    <a:pt x="866" y="678"/>
                  </a:lnTo>
                  <a:lnTo>
                    <a:pt x="904" y="603"/>
                  </a:lnTo>
                  <a:lnTo>
                    <a:pt x="923" y="509"/>
                  </a:lnTo>
                  <a:lnTo>
                    <a:pt x="923" y="434"/>
                  </a:lnTo>
                  <a:lnTo>
                    <a:pt x="904" y="340"/>
                  </a:lnTo>
                  <a:lnTo>
                    <a:pt x="866" y="245"/>
                  </a:lnTo>
                  <a:lnTo>
                    <a:pt x="829" y="170"/>
                  </a:lnTo>
                  <a:lnTo>
                    <a:pt x="754" y="114"/>
                  </a:lnTo>
                  <a:lnTo>
                    <a:pt x="678" y="57"/>
                  </a:lnTo>
                  <a:lnTo>
                    <a:pt x="603" y="20"/>
                  </a:lnTo>
                  <a:lnTo>
                    <a:pt x="5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39"/>
            <p:cNvSpPr/>
            <p:nvPr/>
          </p:nvSpPr>
          <p:spPr>
            <a:xfrm>
              <a:off x="3053375" y="3989200"/>
              <a:ext cx="82350" cy="28725"/>
            </a:xfrm>
            <a:custGeom>
              <a:avLst/>
              <a:gdLst/>
              <a:ahLst/>
              <a:cxnLst/>
              <a:rect l="l" t="t" r="r" b="b"/>
              <a:pathLst>
                <a:path w="3294" h="1149" extrusionOk="0">
                  <a:moveTo>
                    <a:pt x="2842" y="1"/>
                  </a:moveTo>
                  <a:lnTo>
                    <a:pt x="2390" y="39"/>
                  </a:lnTo>
                  <a:lnTo>
                    <a:pt x="1957" y="114"/>
                  </a:lnTo>
                  <a:lnTo>
                    <a:pt x="1543" y="227"/>
                  </a:lnTo>
                  <a:lnTo>
                    <a:pt x="1148" y="396"/>
                  </a:lnTo>
                  <a:lnTo>
                    <a:pt x="753" y="584"/>
                  </a:lnTo>
                  <a:lnTo>
                    <a:pt x="377" y="829"/>
                  </a:lnTo>
                  <a:lnTo>
                    <a:pt x="0" y="1111"/>
                  </a:lnTo>
                  <a:lnTo>
                    <a:pt x="151" y="1130"/>
                  </a:lnTo>
                  <a:lnTo>
                    <a:pt x="320" y="1149"/>
                  </a:lnTo>
                  <a:lnTo>
                    <a:pt x="810" y="1149"/>
                  </a:lnTo>
                  <a:lnTo>
                    <a:pt x="1111" y="1111"/>
                  </a:lnTo>
                  <a:lnTo>
                    <a:pt x="1430" y="1055"/>
                  </a:lnTo>
                  <a:lnTo>
                    <a:pt x="1788" y="961"/>
                  </a:lnTo>
                  <a:lnTo>
                    <a:pt x="2127" y="810"/>
                  </a:lnTo>
                  <a:lnTo>
                    <a:pt x="2428" y="659"/>
                  </a:lnTo>
                  <a:lnTo>
                    <a:pt x="2691" y="509"/>
                  </a:lnTo>
                  <a:lnTo>
                    <a:pt x="2898" y="358"/>
                  </a:lnTo>
                  <a:lnTo>
                    <a:pt x="3067" y="208"/>
                  </a:lnTo>
                  <a:lnTo>
                    <a:pt x="3199" y="95"/>
                  </a:lnTo>
                  <a:lnTo>
                    <a:pt x="32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39"/>
            <p:cNvSpPr/>
            <p:nvPr/>
          </p:nvSpPr>
          <p:spPr>
            <a:xfrm>
              <a:off x="2967775" y="3784600"/>
              <a:ext cx="120900" cy="44700"/>
            </a:xfrm>
            <a:custGeom>
              <a:avLst/>
              <a:gdLst/>
              <a:ahLst/>
              <a:cxnLst/>
              <a:rect l="l" t="t" r="r" b="b"/>
              <a:pathLst>
                <a:path w="4836" h="1788" extrusionOk="0">
                  <a:moveTo>
                    <a:pt x="4403" y="0"/>
                  </a:moveTo>
                  <a:lnTo>
                    <a:pt x="4177" y="38"/>
                  </a:lnTo>
                  <a:lnTo>
                    <a:pt x="3650" y="132"/>
                  </a:lnTo>
                  <a:lnTo>
                    <a:pt x="3011" y="301"/>
                  </a:lnTo>
                  <a:lnTo>
                    <a:pt x="2296" y="527"/>
                  </a:lnTo>
                  <a:lnTo>
                    <a:pt x="1806" y="696"/>
                  </a:lnTo>
                  <a:lnTo>
                    <a:pt x="1355" y="884"/>
                  </a:lnTo>
                  <a:lnTo>
                    <a:pt x="960" y="1054"/>
                  </a:lnTo>
                  <a:lnTo>
                    <a:pt x="621" y="1204"/>
                  </a:lnTo>
                  <a:lnTo>
                    <a:pt x="339" y="1374"/>
                  </a:lnTo>
                  <a:lnTo>
                    <a:pt x="132" y="1505"/>
                  </a:lnTo>
                  <a:lnTo>
                    <a:pt x="75" y="1562"/>
                  </a:lnTo>
                  <a:lnTo>
                    <a:pt x="19" y="1618"/>
                  </a:lnTo>
                  <a:lnTo>
                    <a:pt x="0" y="1656"/>
                  </a:lnTo>
                  <a:lnTo>
                    <a:pt x="0" y="1712"/>
                  </a:lnTo>
                  <a:lnTo>
                    <a:pt x="19" y="1731"/>
                  </a:lnTo>
                  <a:lnTo>
                    <a:pt x="75" y="1769"/>
                  </a:lnTo>
                  <a:lnTo>
                    <a:pt x="151" y="1769"/>
                  </a:lnTo>
                  <a:lnTo>
                    <a:pt x="245" y="1788"/>
                  </a:lnTo>
                  <a:lnTo>
                    <a:pt x="433" y="1769"/>
                  </a:lnTo>
                  <a:lnTo>
                    <a:pt x="640" y="1750"/>
                  </a:lnTo>
                  <a:lnTo>
                    <a:pt x="1185" y="1637"/>
                  </a:lnTo>
                  <a:lnTo>
                    <a:pt x="1825" y="1468"/>
                  </a:lnTo>
                  <a:lnTo>
                    <a:pt x="2540" y="1242"/>
                  </a:lnTo>
                  <a:lnTo>
                    <a:pt x="3011" y="1073"/>
                  </a:lnTo>
                  <a:lnTo>
                    <a:pt x="3462" y="903"/>
                  </a:lnTo>
                  <a:lnTo>
                    <a:pt x="3857" y="734"/>
                  </a:lnTo>
                  <a:lnTo>
                    <a:pt x="4215" y="565"/>
                  </a:lnTo>
                  <a:lnTo>
                    <a:pt x="4478" y="414"/>
                  </a:lnTo>
                  <a:lnTo>
                    <a:pt x="4685" y="282"/>
                  </a:lnTo>
                  <a:lnTo>
                    <a:pt x="4760" y="226"/>
                  </a:lnTo>
                  <a:lnTo>
                    <a:pt x="4798" y="169"/>
                  </a:lnTo>
                  <a:lnTo>
                    <a:pt x="4836" y="113"/>
                  </a:lnTo>
                  <a:lnTo>
                    <a:pt x="4836" y="75"/>
                  </a:lnTo>
                  <a:lnTo>
                    <a:pt x="4798" y="38"/>
                  </a:lnTo>
                  <a:lnTo>
                    <a:pt x="4742" y="19"/>
                  </a:lnTo>
                  <a:lnTo>
                    <a:pt x="466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39"/>
            <p:cNvSpPr/>
            <p:nvPr/>
          </p:nvSpPr>
          <p:spPr>
            <a:xfrm>
              <a:off x="2967775" y="3784600"/>
              <a:ext cx="120900" cy="44700"/>
            </a:xfrm>
            <a:custGeom>
              <a:avLst/>
              <a:gdLst/>
              <a:ahLst/>
              <a:cxnLst/>
              <a:rect l="l" t="t" r="r" b="b"/>
              <a:pathLst>
                <a:path w="4836" h="1788" fill="none" extrusionOk="0">
                  <a:moveTo>
                    <a:pt x="4572" y="0"/>
                  </a:moveTo>
                  <a:lnTo>
                    <a:pt x="4572" y="0"/>
                  </a:lnTo>
                  <a:lnTo>
                    <a:pt x="4403" y="0"/>
                  </a:lnTo>
                  <a:lnTo>
                    <a:pt x="4177" y="38"/>
                  </a:lnTo>
                  <a:lnTo>
                    <a:pt x="3650" y="132"/>
                  </a:lnTo>
                  <a:lnTo>
                    <a:pt x="3011" y="301"/>
                  </a:lnTo>
                  <a:lnTo>
                    <a:pt x="2296" y="527"/>
                  </a:lnTo>
                  <a:lnTo>
                    <a:pt x="2296" y="527"/>
                  </a:lnTo>
                  <a:lnTo>
                    <a:pt x="1806" y="696"/>
                  </a:lnTo>
                  <a:lnTo>
                    <a:pt x="1355" y="884"/>
                  </a:lnTo>
                  <a:lnTo>
                    <a:pt x="960" y="1054"/>
                  </a:lnTo>
                  <a:lnTo>
                    <a:pt x="621" y="1204"/>
                  </a:lnTo>
                  <a:lnTo>
                    <a:pt x="339" y="1374"/>
                  </a:lnTo>
                  <a:lnTo>
                    <a:pt x="132" y="1505"/>
                  </a:lnTo>
                  <a:lnTo>
                    <a:pt x="75" y="1562"/>
                  </a:lnTo>
                  <a:lnTo>
                    <a:pt x="19" y="1618"/>
                  </a:lnTo>
                  <a:lnTo>
                    <a:pt x="0" y="1656"/>
                  </a:lnTo>
                  <a:lnTo>
                    <a:pt x="0" y="1712"/>
                  </a:lnTo>
                  <a:lnTo>
                    <a:pt x="0" y="1712"/>
                  </a:lnTo>
                  <a:lnTo>
                    <a:pt x="19" y="1731"/>
                  </a:lnTo>
                  <a:lnTo>
                    <a:pt x="75" y="1769"/>
                  </a:lnTo>
                  <a:lnTo>
                    <a:pt x="151" y="1769"/>
                  </a:lnTo>
                  <a:lnTo>
                    <a:pt x="245" y="1788"/>
                  </a:lnTo>
                  <a:lnTo>
                    <a:pt x="245" y="1788"/>
                  </a:lnTo>
                  <a:lnTo>
                    <a:pt x="433" y="1769"/>
                  </a:lnTo>
                  <a:lnTo>
                    <a:pt x="640" y="1750"/>
                  </a:lnTo>
                  <a:lnTo>
                    <a:pt x="1185" y="1637"/>
                  </a:lnTo>
                  <a:lnTo>
                    <a:pt x="1825" y="1468"/>
                  </a:lnTo>
                  <a:lnTo>
                    <a:pt x="2540" y="1242"/>
                  </a:lnTo>
                  <a:lnTo>
                    <a:pt x="2540" y="1242"/>
                  </a:lnTo>
                  <a:lnTo>
                    <a:pt x="3011" y="1073"/>
                  </a:lnTo>
                  <a:lnTo>
                    <a:pt x="3462" y="903"/>
                  </a:lnTo>
                  <a:lnTo>
                    <a:pt x="3857" y="734"/>
                  </a:lnTo>
                  <a:lnTo>
                    <a:pt x="4215" y="565"/>
                  </a:lnTo>
                  <a:lnTo>
                    <a:pt x="4478" y="414"/>
                  </a:lnTo>
                  <a:lnTo>
                    <a:pt x="4685" y="282"/>
                  </a:lnTo>
                  <a:lnTo>
                    <a:pt x="4760" y="226"/>
                  </a:lnTo>
                  <a:lnTo>
                    <a:pt x="4798" y="169"/>
                  </a:lnTo>
                  <a:lnTo>
                    <a:pt x="4836" y="113"/>
                  </a:lnTo>
                  <a:lnTo>
                    <a:pt x="4836" y="75"/>
                  </a:lnTo>
                  <a:lnTo>
                    <a:pt x="4836" y="75"/>
                  </a:lnTo>
                  <a:lnTo>
                    <a:pt x="4798" y="38"/>
                  </a:lnTo>
                  <a:lnTo>
                    <a:pt x="4742" y="19"/>
                  </a:lnTo>
                  <a:lnTo>
                    <a:pt x="4666" y="0"/>
                  </a:lnTo>
                  <a:lnTo>
                    <a:pt x="457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39"/>
            <p:cNvSpPr/>
            <p:nvPr/>
          </p:nvSpPr>
          <p:spPr>
            <a:xfrm>
              <a:off x="2893925" y="3670750"/>
              <a:ext cx="103500" cy="103525"/>
            </a:xfrm>
            <a:custGeom>
              <a:avLst/>
              <a:gdLst/>
              <a:ahLst/>
              <a:cxnLst/>
              <a:rect l="l" t="t" r="r" b="b"/>
              <a:pathLst>
                <a:path w="4140" h="4141" extrusionOk="0">
                  <a:moveTo>
                    <a:pt x="2070" y="1"/>
                  </a:moveTo>
                  <a:lnTo>
                    <a:pt x="1900" y="20"/>
                  </a:lnTo>
                  <a:lnTo>
                    <a:pt x="1731" y="38"/>
                  </a:lnTo>
                  <a:lnTo>
                    <a:pt x="1562" y="57"/>
                  </a:lnTo>
                  <a:lnTo>
                    <a:pt x="1392" y="114"/>
                  </a:lnTo>
                  <a:lnTo>
                    <a:pt x="1204" y="189"/>
                  </a:lnTo>
                  <a:lnTo>
                    <a:pt x="1016" y="283"/>
                  </a:lnTo>
                  <a:lnTo>
                    <a:pt x="847" y="396"/>
                  </a:lnTo>
                  <a:lnTo>
                    <a:pt x="696" y="528"/>
                  </a:lnTo>
                  <a:lnTo>
                    <a:pt x="546" y="659"/>
                  </a:lnTo>
                  <a:lnTo>
                    <a:pt x="414" y="829"/>
                  </a:lnTo>
                  <a:lnTo>
                    <a:pt x="301" y="979"/>
                  </a:lnTo>
                  <a:lnTo>
                    <a:pt x="207" y="1149"/>
                  </a:lnTo>
                  <a:lnTo>
                    <a:pt x="132" y="1337"/>
                  </a:lnTo>
                  <a:lnTo>
                    <a:pt x="75" y="1525"/>
                  </a:lnTo>
                  <a:lnTo>
                    <a:pt x="19" y="1732"/>
                  </a:lnTo>
                  <a:lnTo>
                    <a:pt x="0" y="1920"/>
                  </a:lnTo>
                  <a:lnTo>
                    <a:pt x="0" y="2127"/>
                  </a:lnTo>
                  <a:lnTo>
                    <a:pt x="19" y="2334"/>
                  </a:lnTo>
                  <a:lnTo>
                    <a:pt x="56" y="2541"/>
                  </a:lnTo>
                  <a:lnTo>
                    <a:pt x="113" y="2729"/>
                  </a:lnTo>
                  <a:lnTo>
                    <a:pt x="169" y="2898"/>
                  </a:lnTo>
                  <a:lnTo>
                    <a:pt x="245" y="3049"/>
                  </a:lnTo>
                  <a:lnTo>
                    <a:pt x="320" y="3181"/>
                  </a:lnTo>
                  <a:lnTo>
                    <a:pt x="414" y="3312"/>
                  </a:lnTo>
                  <a:lnTo>
                    <a:pt x="508" y="3444"/>
                  </a:lnTo>
                  <a:lnTo>
                    <a:pt x="621" y="3557"/>
                  </a:lnTo>
                  <a:lnTo>
                    <a:pt x="753" y="3670"/>
                  </a:lnTo>
                  <a:lnTo>
                    <a:pt x="866" y="3764"/>
                  </a:lnTo>
                  <a:lnTo>
                    <a:pt x="997" y="3839"/>
                  </a:lnTo>
                  <a:lnTo>
                    <a:pt x="1148" y="3914"/>
                  </a:lnTo>
                  <a:lnTo>
                    <a:pt x="1279" y="3990"/>
                  </a:lnTo>
                  <a:lnTo>
                    <a:pt x="1430" y="4046"/>
                  </a:lnTo>
                  <a:lnTo>
                    <a:pt x="1581" y="4084"/>
                  </a:lnTo>
                  <a:lnTo>
                    <a:pt x="1750" y="4121"/>
                  </a:lnTo>
                  <a:lnTo>
                    <a:pt x="1900" y="4140"/>
                  </a:lnTo>
                  <a:lnTo>
                    <a:pt x="2220" y="4140"/>
                  </a:lnTo>
                  <a:lnTo>
                    <a:pt x="2390" y="4103"/>
                  </a:lnTo>
                  <a:lnTo>
                    <a:pt x="2559" y="4084"/>
                  </a:lnTo>
                  <a:lnTo>
                    <a:pt x="2728" y="4027"/>
                  </a:lnTo>
                  <a:lnTo>
                    <a:pt x="2916" y="3952"/>
                  </a:lnTo>
                  <a:lnTo>
                    <a:pt x="3105" y="3858"/>
                  </a:lnTo>
                  <a:lnTo>
                    <a:pt x="3274" y="3745"/>
                  </a:lnTo>
                  <a:lnTo>
                    <a:pt x="3443" y="3613"/>
                  </a:lnTo>
                  <a:lnTo>
                    <a:pt x="3575" y="3482"/>
                  </a:lnTo>
                  <a:lnTo>
                    <a:pt x="3707" y="3331"/>
                  </a:lnTo>
                  <a:lnTo>
                    <a:pt x="3820" y="3162"/>
                  </a:lnTo>
                  <a:lnTo>
                    <a:pt x="3914" y="2992"/>
                  </a:lnTo>
                  <a:lnTo>
                    <a:pt x="3989" y="2804"/>
                  </a:lnTo>
                  <a:lnTo>
                    <a:pt x="4064" y="2616"/>
                  </a:lnTo>
                  <a:lnTo>
                    <a:pt x="4102" y="2428"/>
                  </a:lnTo>
                  <a:lnTo>
                    <a:pt x="4121" y="2221"/>
                  </a:lnTo>
                  <a:lnTo>
                    <a:pt x="4139" y="2014"/>
                  </a:lnTo>
                  <a:lnTo>
                    <a:pt x="4121" y="1807"/>
                  </a:lnTo>
                  <a:lnTo>
                    <a:pt x="4083" y="1619"/>
                  </a:lnTo>
                  <a:lnTo>
                    <a:pt x="4027" y="1412"/>
                  </a:lnTo>
                  <a:lnTo>
                    <a:pt x="3951" y="1243"/>
                  </a:lnTo>
                  <a:lnTo>
                    <a:pt x="3895" y="1092"/>
                  </a:lnTo>
                  <a:lnTo>
                    <a:pt x="3801" y="960"/>
                  </a:lnTo>
                  <a:lnTo>
                    <a:pt x="3707" y="829"/>
                  </a:lnTo>
                  <a:lnTo>
                    <a:pt x="3613" y="697"/>
                  </a:lnTo>
                  <a:lnTo>
                    <a:pt x="3500" y="584"/>
                  </a:lnTo>
                  <a:lnTo>
                    <a:pt x="3387" y="471"/>
                  </a:lnTo>
                  <a:lnTo>
                    <a:pt x="3255" y="377"/>
                  </a:lnTo>
                  <a:lnTo>
                    <a:pt x="3123" y="302"/>
                  </a:lnTo>
                  <a:lnTo>
                    <a:pt x="2992" y="227"/>
                  </a:lnTo>
                  <a:lnTo>
                    <a:pt x="2841" y="151"/>
                  </a:lnTo>
                  <a:lnTo>
                    <a:pt x="2691" y="95"/>
                  </a:lnTo>
                  <a:lnTo>
                    <a:pt x="2540" y="57"/>
                  </a:lnTo>
                  <a:lnTo>
                    <a:pt x="2390" y="38"/>
                  </a:lnTo>
                  <a:lnTo>
                    <a:pt x="2220" y="20"/>
                  </a:lnTo>
                  <a:lnTo>
                    <a:pt x="207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39"/>
            <p:cNvSpPr/>
            <p:nvPr/>
          </p:nvSpPr>
          <p:spPr>
            <a:xfrm>
              <a:off x="2893925" y="3670750"/>
              <a:ext cx="103500" cy="103525"/>
            </a:xfrm>
            <a:custGeom>
              <a:avLst/>
              <a:gdLst/>
              <a:ahLst/>
              <a:cxnLst/>
              <a:rect l="l" t="t" r="r" b="b"/>
              <a:pathLst>
                <a:path w="4140" h="4141" fill="none" extrusionOk="0">
                  <a:moveTo>
                    <a:pt x="2070" y="1"/>
                  </a:moveTo>
                  <a:lnTo>
                    <a:pt x="2070" y="1"/>
                  </a:lnTo>
                  <a:lnTo>
                    <a:pt x="1900" y="20"/>
                  </a:lnTo>
                  <a:lnTo>
                    <a:pt x="1731" y="38"/>
                  </a:lnTo>
                  <a:lnTo>
                    <a:pt x="1562" y="57"/>
                  </a:lnTo>
                  <a:lnTo>
                    <a:pt x="1392" y="114"/>
                  </a:lnTo>
                  <a:lnTo>
                    <a:pt x="1392" y="114"/>
                  </a:lnTo>
                  <a:lnTo>
                    <a:pt x="1204" y="189"/>
                  </a:lnTo>
                  <a:lnTo>
                    <a:pt x="1016" y="283"/>
                  </a:lnTo>
                  <a:lnTo>
                    <a:pt x="847" y="396"/>
                  </a:lnTo>
                  <a:lnTo>
                    <a:pt x="696" y="528"/>
                  </a:lnTo>
                  <a:lnTo>
                    <a:pt x="546" y="659"/>
                  </a:lnTo>
                  <a:lnTo>
                    <a:pt x="414" y="829"/>
                  </a:lnTo>
                  <a:lnTo>
                    <a:pt x="301" y="979"/>
                  </a:lnTo>
                  <a:lnTo>
                    <a:pt x="207" y="1149"/>
                  </a:lnTo>
                  <a:lnTo>
                    <a:pt x="132" y="1337"/>
                  </a:lnTo>
                  <a:lnTo>
                    <a:pt x="75" y="1525"/>
                  </a:lnTo>
                  <a:lnTo>
                    <a:pt x="19" y="1732"/>
                  </a:lnTo>
                  <a:lnTo>
                    <a:pt x="0" y="1920"/>
                  </a:lnTo>
                  <a:lnTo>
                    <a:pt x="0" y="2127"/>
                  </a:lnTo>
                  <a:lnTo>
                    <a:pt x="19" y="2334"/>
                  </a:lnTo>
                  <a:lnTo>
                    <a:pt x="56" y="2541"/>
                  </a:lnTo>
                  <a:lnTo>
                    <a:pt x="113" y="2729"/>
                  </a:lnTo>
                  <a:lnTo>
                    <a:pt x="113" y="2729"/>
                  </a:lnTo>
                  <a:lnTo>
                    <a:pt x="169" y="2898"/>
                  </a:lnTo>
                  <a:lnTo>
                    <a:pt x="245" y="3049"/>
                  </a:lnTo>
                  <a:lnTo>
                    <a:pt x="320" y="3181"/>
                  </a:lnTo>
                  <a:lnTo>
                    <a:pt x="414" y="3312"/>
                  </a:lnTo>
                  <a:lnTo>
                    <a:pt x="508" y="3444"/>
                  </a:lnTo>
                  <a:lnTo>
                    <a:pt x="621" y="3557"/>
                  </a:lnTo>
                  <a:lnTo>
                    <a:pt x="753" y="3670"/>
                  </a:lnTo>
                  <a:lnTo>
                    <a:pt x="866" y="3764"/>
                  </a:lnTo>
                  <a:lnTo>
                    <a:pt x="997" y="3839"/>
                  </a:lnTo>
                  <a:lnTo>
                    <a:pt x="1148" y="3914"/>
                  </a:lnTo>
                  <a:lnTo>
                    <a:pt x="1279" y="3990"/>
                  </a:lnTo>
                  <a:lnTo>
                    <a:pt x="1430" y="4046"/>
                  </a:lnTo>
                  <a:lnTo>
                    <a:pt x="1581" y="4084"/>
                  </a:lnTo>
                  <a:lnTo>
                    <a:pt x="1750" y="4121"/>
                  </a:lnTo>
                  <a:lnTo>
                    <a:pt x="1900" y="4140"/>
                  </a:lnTo>
                  <a:lnTo>
                    <a:pt x="2070" y="4140"/>
                  </a:lnTo>
                  <a:lnTo>
                    <a:pt x="2070" y="4140"/>
                  </a:lnTo>
                  <a:lnTo>
                    <a:pt x="2220" y="4140"/>
                  </a:lnTo>
                  <a:lnTo>
                    <a:pt x="2390" y="4103"/>
                  </a:lnTo>
                  <a:lnTo>
                    <a:pt x="2559" y="4084"/>
                  </a:lnTo>
                  <a:lnTo>
                    <a:pt x="2728" y="4027"/>
                  </a:lnTo>
                  <a:lnTo>
                    <a:pt x="2728" y="4027"/>
                  </a:lnTo>
                  <a:lnTo>
                    <a:pt x="2916" y="3952"/>
                  </a:lnTo>
                  <a:lnTo>
                    <a:pt x="3105" y="3858"/>
                  </a:lnTo>
                  <a:lnTo>
                    <a:pt x="3274" y="3745"/>
                  </a:lnTo>
                  <a:lnTo>
                    <a:pt x="3443" y="3613"/>
                  </a:lnTo>
                  <a:lnTo>
                    <a:pt x="3575" y="3482"/>
                  </a:lnTo>
                  <a:lnTo>
                    <a:pt x="3707" y="3331"/>
                  </a:lnTo>
                  <a:lnTo>
                    <a:pt x="3820" y="3162"/>
                  </a:lnTo>
                  <a:lnTo>
                    <a:pt x="3914" y="2992"/>
                  </a:lnTo>
                  <a:lnTo>
                    <a:pt x="3989" y="2804"/>
                  </a:lnTo>
                  <a:lnTo>
                    <a:pt x="4064" y="2616"/>
                  </a:lnTo>
                  <a:lnTo>
                    <a:pt x="4102" y="2428"/>
                  </a:lnTo>
                  <a:lnTo>
                    <a:pt x="4121" y="2221"/>
                  </a:lnTo>
                  <a:lnTo>
                    <a:pt x="4139" y="2014"/>
                  </a:lnTo>
                  <a:lnTo>
                    <a:pt x="4121" y="1807"/>
                  </a:lnTo>
                  <a:lnTo>
                    <a:pt x="4083" y="1619"/>
                  </a:lnTo>
                  <a:lnTo>
                    <a:pt x="4027" y="1412"/>
                  </a:lnTo>
                  <a:lnTo>
                    <a:pt x="4027" y="1412"/>
                  </a:lnTo>
                  <a:lnTo>
                    <a:pt x="3951" y="1243"/>
                  </a:lnTo>
                  <a:lnTo>
                    <a:pt x="3895" y="1092"/>
                  </a:lnTo>
                  <a:lnTo>
                    <a:pt x="3801" y="960"/>
                  </a:lnTo>
                  <a:lnTo>
                    <a:pt x="3707" y="829"/>
                  </a:lnTo>
                  <a:lnTo>
                    <a:pt x="3613" y="697"/>
                  </a:lnTo>
                  <a:lnTo>
                    <a:pt x="3500" y="584"/>
                  </a:lnTo>
                  <a:lnTo>
                    <a:pt x="3387" y="471"/>
                  </a:lnTo>
                  <a:lnTo>
                    <a:pt x="3255" y="377"/>
                  </a:lnTo>
                  <a:lnTo>
                    <a:pt x="3123" y="302"/>
                  </a:lnTo>
                  <a:lnTo>
                    <a:pt x="2992" y="227"/>
                  </a:lnTo>
                  <a:lnTo>
                    <a:pt x="2841" y="151"/>
                  </a:lnTo>
                  <a:lnTo>
                    <a:pt x="2691" y="95"/>
                  </a:lnTo>
                  <a:lnTo>
                    <a:pt x="2540" y="57"/>
                  </a:lnTo>
                  <a:lnTo>
                    <a:pt x="2390" y="38"/>
                  </a:lnTo>
                  <a:lnTo>
                    <a:pt x="2220" y="20"/>
                  </a:lnTo>
                  <a:lnTo>
                    <a:pt x="2070" y="1"/>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39"/>
            <p:cNvSpPr/>
            <p:nvPr/>
          </p:nvSpPr>
          <p:spPr>
            <a:xfrm>
              <a:off x="3034550" y="3684400"/>
              <a:ext cx="55075" cy="55525"/>
            </a:xfrm>
            <a:custGeom>
              <a:avLst/>
              <a:gdLst/>
              <a:ahLst/>
              <a:cxnLst/>
              <a:rect l="l" t="t" r="r" b="b"/>
              <a:pathLst>
                <a:path w="2203" h="2221" extrusionOk="0">
                  <a:moveTo>
                    <a:pt x="1111" y="0"/>
                  </a:moveTo>
                  <a:lnTo>
                    <a:pt x="923" y="19"/>
                  </a:lnTo>
                  <a:lnTo>
                    <a:pt x="753" y="57"/>
                  </a:lnTo>
                  <a:lnTo>
                    <a:pt x="641" y="94"/>
                  </a:lnTo>
                  <a:lnTo>
                    <a:pt x="547" y="151"/>
                  </a:lnTo>
                  <a:lnTo>
                    <a:pt x="377" y="283"/>
                  </a:lnTo>
                  <a:lnTo>
                    <a:pt x="227" y="433"/>
                  </a:lnTo>
                  <a:lnTo>
                    <a:pt x="114" y="621"/>
                  </a:lnTo>
                  <a:lnTo>
                    <a:pt x="38" y="809"/>
                  </a:lnTo>
                  <a:lnTo>
                    <a:pt x="1" y="1035"/>
                  </a:lnTo>
                  <a:lnTo>
                    <a:pt x="20" y="1242"/>
                  </a:lnTo>
                  <a:lnTo>
                    <a:pt x="38" y="1355"/>
                  </a:lnTo>
                  <a:lnTo>
                    <a:pt x="57" y="1468"/>
                  </a:lnTo>
                  <a:lnTo>
                    <a:pt x="133" y="1619"/>
                  </a:lnTo>
                  <a:lnTo>
                    <a:pt x="227" y="1769"/>
                  </a:lnTo>
                  <a:lnTo>
                    <a:pt x="340" y="1901"/>
                  </a:lnTo>
                  <a:lnTo>
                    <a:pt x="471" y="2014"/>
                  </a:lnTo>
                  <a:lnTo>
                    <a:pt x="622" y="2089"/>
                  </a:lnTo>
                  <a:lnTo>
                    <a:pt x="772" y="2164"/>
                  </a:lnTo>
                  <a:lnTo>
                    <a:pt x="942" y="2202"/>
                  </a:lnTo>
                  <a:lnTo>
                    <a:pt x="1111" y="2221"/>
                  </a:lnTo>
                  <a:lnTo>
                    <a:pt x="1280" y="2202"/>
                  </a:lnTo>
                  <a:lnTo>
                    <a:pt x="1468" y="2145"/>
                  </a:lnTo>
                  <a:lnTo>
                    <a:pt x="1563" y="2108"/>
                  </a:lnTo>
                  <a:lnTo>
                    <a:pt x="1675" y="2051"/>
                  </a:lnTo>
                  <a:lnTo>
                    <a:pt x="1845" y="1938"/>
                  </a:lnTo>
                  <a:lnTo>
                    <a:pt x="1995" y="1769"/>
                  </a:lnTo>
                  <a:lnTo>
                    <a:pt x="2108" y="1600"/>
                  </a:lnTo>
                  <a:lnTo>
                    <a:pt x="2183" y="1393"/>
                  </a:lnTo>
                  <a:lnTo>
                    <a:pt x="2202" y="1186"/>
                  </a:lnTo>
                  <a:lnTo>
                    <a:pt x="2202" y="960"/>
                  </a:lnTo>
                  <a:lnTo>
                    <a:pt x="2183" y="866"/>
                  </a:lnTo>
                  <a:lnTo>
                    <a:pt x="2146" y="753"/>
                  </a:lnTo>
                  <a:lnTo>
                    <a:pt x="2089" y="584"/>
                  </a:lnTo>
                  <a:lnTo>
                    <a:pt x="1995" y="433"/>
                  </a:lnTo>
                  <a:lnTo>
                    <a:pt x="1882" y="320"/>
                  </a:lnTo>
                  <a:lnTo>
                    <a:pt x="1751" y="207"/>
                  </a:lnTo>
                  <a:lnTo>
                    <a:pt x="1600" y="113"/>
                  </a:lnTo>
                  <a:lnTo>
                    <a:pt x="1450" y="57"/>
                  </a:lnTo>
                  <a:lnTo>
                    <a:pt x="1280" y="19"/>
                  </a:lnTo>
                  <a:lnTo>
                    <a:pt x="11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39"/>
            <p:cNvSpPr/>
            <p:nvPr/>
          </p:nvSpPr>
          <p:spPr>
            <a:xfrm>
              <a:off x="3034550" y="3684400"/>
              <a:ext cx="55075" cy="55525"/>
            </a:xfrm>
            <a:custGeom>
              <a:avLst/>
              <a:gdLst/>
              <a:ahLst/>
              <a:cxnLst/>
              <a:rect l="l" t="t" r="r" b="b"/>
              <a:pathLst>
                <a:path w="2203" h="2221" fill="none" extrusionOk="0">
                  <a:moveTo>
                    <a:pt x="1111" y="0"/>
                  </a:moveTo>
                  <a:lnTo>
                    <a:pt x="1111" y="0"/>
                  </a:lnTo>
                  <a:lnTo>
                    <a:pt x="923" y="19"/>
                  </a:lnTo>
                  <a:lnTo>
                    <a:pt x="753" y="57"/>
                  </a:lnTo>
                  <a:lnTo>
                    <a:pt x="753" y="57"/>
                  </a:lnTo>
                  <a:lnTo>
                    <a:pt x="641" y="94"/>
                  </a:lnTo>
                  <a:lnTo>
                    <a:pt x="547" y="151"/>
                  </a:lnTo>
                  <a:lnTo>
                    <a:pt x="377" y="283"/>
                  </a:lnTo>
                  <a:lnTo>
                    <a:pt x="227" y="433"/>
                  </a:lnTo>
                  <a:lnTo>
                    <a:pt x="114" y="621"/>
                  </a:lnTo>
                  <a:lnTo>
                    <a:pt x="38" y="809"/>
                  </a:lnTo>
                  <a:lnTo>
                    <a:pt x="1" y="1035"/>
                  </a:lnTo>
                  <a:lnTo>
                    <a:pt x="20" y="1242"/>
                  </a:lnTo>
                  <a:lnTo>
                    <a:pt x="38" y="1355"/>
                  </a:lnTo>
                  <a:lnTo>
                    <a:pt x="57" y="1468"/>
                  </a:lnTo>
                  <a:lnTo>
                    <a:pt x="57" y="1468"/>
                  </a:lnTo>
                  <a:lnTo>
                    <a:pt x="133" y="1619"/>
                  </a:lnTo>
                  <a:lnTo>
                    <a:pt x="227" y="1769"/>
                  </a:lnTo>
                  <a:lnTo>
                    <a:pt x="340" y="1901"/>
                  </a:lnTo>
                  <a:lnTo>
                    <a:pt x="471" y="2014"/>
                  </a:lnTo>
                  <a:lnTo>
                    <a:pt x="622" y="2089"/>
                  </a:lnTo>
                  <a:lnTo>
                    <a:pt x="772" y="2164"/>
                  </a:lnTo>
                  <a:lnTo>
                    <a:pt x="942" y="2202"/>
                  </a:lnTo>
                  <a:lnTo>
                    <a:pt x="1111" y="2221"/>
                  </a:lnTo>
                  <a:lnTo>
                    <a:pt x="1111" y="2221"/>
                  </a:lnTo>
                  <a:lnTo>
                    <a:pt x="1280" y="2202"/>
                  </a:lnTo>
                  <a:lnTo>
                    <a:pt x="1468" y="2145"/>
                  </a:lnTo>
                  <a:lnTo>
                    <a:pt x="1468" y="2145"/>
                  </a:lnTo>
                  <a:lnTo>
                    <a:pt x="1563" y="2108"/>
                  </a:lnTo>
                  <a:lnTo>
                    <a:pt x="1675" y="2051"/>
                  </a:lnTo>
                  <a:lnTo>
                    <a:pt x="1845" y="1938"/>
                  </a:lnTo>
                  <a:lnTo>
                    <a:pt x="1995" y="1769"/>
                  </a:lnTo>
                  <a:lnTo>
                    <a:pt x="2108" y="1600"/>
                  </a:lnTo>
                  <a:lnTo>
                    <a:pt x="2183" y="1393"/>
                  </a:lnTo>
                  <a:lnTo>
                    <a:pt x="2202" y="1186"/>
                  </a:lnTo>
                  <a:lnTo>
                    <a:pt x="2202" y="960"/>
                  </a:lnTo>
                  <a:lnTo>
                    <a:pt x="2183" y="866"/>
                  </a:lnTo>
                  <a:lnTo>
                    <a:pt x="2146" y="753"/>
                  </a:lnTo>
                  <a:lnTo>
                    <a:pt x="2146" y="753"/>
                  </a:lnTo>
                  <a:lnTo>
                    <a:pt x="2089" y="584"/>
                  </a:lnTo>
                  <a:lnTo>
                    <a:pt x="1995" y="433"/>
                  </a:lnTo>
                  <a:lnTo>
                    <a:pt x="1882" y="320"/>
                  </a:lnTo>
                  <a:lnTo>
                    <a:pt x="1751" y="207"/>
                  </a:lnTo>
                  <a:lnTo>
                    <a:pt x="1600" y="113"/>
                  </a:lnTo>
                  <a:lnTo>
                    <a:pt x="1450" y="57"/>
                  </a:lnTo>
                  <a:lnTo>
                    <a:pt x="1280" y="19"/>
                  </a:lnTo>
                  <a:lnTo>
                    <a:pt x="1111" y="0"/>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39"/>
            <p:cNvSpPr/>
            <p:nvPr/>
          </p:nvSpPr>
          <p:spPr>
            <a:xfrm>
              <a:off x="2952250" y="3549875"/>
              <a:ext cx="78575" cy="79050"/>
            </a:xfrm>
            <a:custGeom>
              <a:avLst/>
              <a:gdLst/>
              <a:ahLst/>
              <a:cxnLst/>
              <a:rect l="l" t="t" r="r" b="b"/>
              <a:pathLst>
                <a:path w="3143" h="3162" extrusionOk="0">
                  <a:moveTo>
                    <a:pt x="1562" y="0"/>
                  </a:moveTo>
                  <a:lnTo>
                    <a:pt x="1317" y="38"/>
                  </a:lnTo>
                  <a:lnTo>
                    <a:pt x="1054" y="94"/>
                  </a:lnTo>
                  <a:lnTo>
                    <a:pt x="903" y="151"/>
                  </a:lnTo>
                  <a:lnTo>
                    <a:pt x="772" y="226"/>
                  </a:lnTo>
                  <a:lnTo>
                    <a:pt x="640" y="301"/>
                  </a:lnTo>
                  <a:lnTo>
                    <a:pt x="527" y="414"/>
                  </a:lnTo>
                  <a:lnTo>
                    <a:pt x="414" y="508"/>
                  </a:lnTo>
                  <a:lnTo>
                    <a:pt x="320" y="621"/>
                  </a:lnTo>
                  <a:lnTo>
                    <a:pt x="226" y="753"/>
                  </a:lnTo>
                  <a:lnTo>
                    <a:pt x="151" y="884"/>
                  </a:lnTo>
                  <a:lnTo>
                    <a:pt x="94" y="1016"/>
                  </a:lnTo>
                  <a:lnTo>
                    <a:pt x="57" y="1167"/>
                  </a:lnTo>
                  <a:lnTo>
                    <a:pt x="19" y="1317"/>
                  </a:lnTo>
                  <a:lnTo>
                    <a:pt x="0" y="1468"/>
                  </a:lnTo>
                  <a:lnTo>
                    <a:pt x="0" y="1618"/>
                  </a:lnTo>
                  <a:lnTo>
                    <a:pt x="0" y="1769"/>
                  </a:lnTo>
                  <a:lnTo>
                    <a:pt x="38" y="1938"/>
                  </a:lnTo>
                  <a:lnTo>
                    <a:pt x="75" y="2089"/>
                  </a:lnTo>
                  <a:lnTo>
                    <a:pt x="169" y="2314"/>
                  </a:lnTo>
                  <a:lnTo>
                    <a:pt x="320" y="2521"/>
                  </a:lnTo>
                  <a:lnTo>
                    <a:pt x="471" y="2710"/>
                  </a:lnTo>
                  <a:lnTo>
                    <a:pt x="659" y="2860"/>
                  </a:lnTo>
                  <a:lnTo>
                    <a:pt x="866" y="2992"/>
                  </a:lnTo>
                  <a:lnTo>
                    <a:pt x="1091" y="3086"/>
                  </a:lnTo>
                  <a:lnTo>
                    <a:pt x="1317" y="3142"/>
                  </a:lnTo>
                  <a:lnTo>
                    <a:pt x="1562" y="3161"/>
                  </a:lnTo>
                  <a:lnTo>
                    <a:pt x="1825" y="3124"/>
                  </a:lnTo>
                  <a:lnTo>
                    <a:pt x="2070" y="3067"/>
                  </a:lnTo>
                  <a:lnTo>
                    <a:pt x="2220" y="3011"/>
                  </a:lnTo>
                  <a:lnTo>
                    <a:pt x="2352" y="2935"/>
                  </a:lnTo>
                  <a:lnTo>
                    <a:pt x="2484" y="2860"/>
                  </a:lnTo>
                  <a:lnTo>
                    <a:pt x="2616" y="2747"/>
                  </a:lnTo>
                  <a:lnTo>
                    <a:pt x="2710" y="2653"/>
                  </a:lnTo>
                  <a:lnTo>
                    <a:pt x="2822" y="2540"/>
                  </a:lnTo>
                  <a:lnTo>
                    <a:pt x="2898" y="2409"/>
                  </a:lnTo>
                  <a:lnTo>
                    <a:pt x="2973" y="2277"/>
                  </a:lnTo>
                  <a:lnTo>
                    <a:pt x="3029" y="2145"/>
                  </a:lnTo>
                  <a:lnTo>
                    <a:pt x="3086" y="1995"/>
                  </a:lnTo>
                  <a:lnTo>
                    <a:pt x="3124" y="1844"/>
                  </a:lnTo>
                  <a:lnTo>
                    <a:pt x="3124" y="1694"/>
                  </a:lnTo>
                  <a:lnTo>
                    <a:pt x="3142" y="1543"/>
                  </a:lnTo>
                  <a:lnTo>
                    <a:pt x="3124" y="1392"/>
                  </a:lnTo>
                  <a:lnTo>
                    <a:pt x="3105" y="1223"/>
                  </a:lnTo>
                  <a:lnTo>
                    <a:pt x="3048" y="1073"/>
                  </a:lnTo>
                  <a:lnTo>
                    <a:pt x="2954" y="847"/>
                  </a:lnTo>
                  <a:lnTo>
                    <a:pt x="2822" y="640"/>
                  </a:lnTo>
                  <a:lnTo>
                    <a:pt x="2653" y="452"/>
                  </a:lnTo>
                  <a:lnTo>
                    <a:pt x="2465" y="301"/>
                  </a:lnTo>
                  <a:lnTo>
                    <a:pt x="2258" y="169"/>
                  </a:lnTo>
                  <a:lnTo>
                    <a:pt x="2051" y="75"/>
                  </a:lnTo>
                  <a:lnTo>
                    <a:pt x="1806" y="19"/>
                  </a:lnTo>
                  <a:lnTo>
                    <a:pt x="156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39"/>
            <p:cNvSpPr/>
            <p:nvPr/>
          </p:nvSpPr>
          <p:spPr>
            <a:xfrm>
              <a:off x="2952250" y="3549875"/>
              <a:ext cx="78575" cy="79050"/>
            </a:xfrm>
            <a:custGeom>
              <a:avLst/>
              <a:gdLst/>
              <a:ahLst/>
              <a:cxnLst/>
              <a:rect l="l" t="t" r="r" b="b"/>
              <a:pathLst>
                <a:path w="3143" h="3162" fill="none" extrusionOk="0">
                  <a:moveTo>
                    <a:pt x="1562" y="0"/>
                  </a:moveTo>
                  <a:lnTo>
                    <a:pt x="1562" y="0"/>
                  </a:lnTo>
                  <a:lnTo>
                    <a:pt x="1317" y="38"/>
                  </a:lnTo>
                  <a:lnTo>
                    <a:pt x="1054" y="94"/>
                  </a:lnTo>
                  <a:lnTo>
                    <a:pt x="1054" y="94"/>
                  </a:lnTo>
                  <a:lnTo>
                    <a:pt x="903" y="151"/>
                  </a:lnTo>
                  <a:lnTo>
                    <a:pt x="772" y="226"/>
                  </a:lnTo>
                  <a:lnTo>
                    <a:pt x="640" y="301"/>
                  </a:lnTo>
                  <a:lnTo>
                    <a:pt x="527" y="414"/>
                  </a:lnTo>
                  <a:lnTo>
                    <a:pt x="414" y="508"/>
                  </a:lnTo>
                  <a:lnTo>
                    <a:pt x="320" y="621"/>
                  </a:lnTo>
                  <a:lnTo>
                    <a:pt x="226" y="753"/>
                  </a:lnTo>
                  <a:lnTo>
                    <a:pt x="151" y="884"/>
                  </a:lnTo>
                  <a:lnTo>
                    <a:pt x="94" y="1016"/>
                  </a:lnTo>
                  <a:lnTo>
                    <a:pt x="57" y="1167"/>
                  </a:lnTo>
                  <a:lnTo>
                    <a:pt x="19" y="1317"/>
                  </a:lnTo>
                  <a:lnTo>
                    <a:pt x="0" y="1468"/>
                  </a:lnTo>
                  <a:lnTo>
                    <a:pt x="0" y="1618"/>
                  </a:lnTo>
                  <a:lnTo>
                    <a:pt x="0" y="1769"/>
                  </a:lnTo>
                  <a:lnTo>
                    <a:pt x="38" y="1938"/>
                  </a:lnTo>
                  <a:lnTo>
                    <a:pt x="75" y="2089"/>
                  </a:lnTo>
                  <a:lnTo>
                    <a:pt x="75" y="2089"/>
                  </a:lnTo>
                  <a:lnTo>
                    <a:pt x="169" y="2314"/>
                  </a:lnTo>
                  <a:lnTo>
                    <a:pt x="320" y="2521"/>
                  </a:lnTo>
                  <a:lnTo>
                    <a:pt x="471" y="2710"/>
                  </a:lnTo>
                  <a:lnTo>
                    <a:pt x="659" y="2860"/>
                  </a:lnTo>
                  <a:lnTo>
                    <a:pt x="866" y="2992"/>
                  </a:lnTo>
                  <a:lnTo>
                    <a:pt x="1091" y="3086"/>
                  </a:lnTo>
                  <a:lnTo>
                    <a:pt x="1317" y="3142"/>
                  </a:lnTo>
                  <a:lnTo>
                    <a:pt x="1562" y="3161"/>
                  </a:lnTo>
                  <a:lnTo>
                    <a:pt x="1562" y="3161"/>
                  </a:lnTo>
                  <a:lnTo>
                    <a:pt x="1825" y="3124"/>
                  </a:lnTo>
                  <a:lnTo>
                    <a:pt x="2070" y="3067"/>
                  </a:lnTo>
                  <a:lnTo>
                    <a:pt x="2070" y="3067"/>
                  </a:lnTo>
                  <a:lnTo>
                    <a:pt x="2220" y="3011"/>
                  </a:lnTo>
                  <a:lnTo>
                    <a:pt x="2352" y="2935"/>
                  </a:lnTo>
                  <a:lnTo>
                    <a:pt x="2484" y="2860"/>
                  </a:lnTo>
                  <a:lnTo>
                    <a:pt x="2616" y="2747"/>
                  </a:lnTo>
                  <a:lnTo>
                    <a:pt x="2710" y="2653"/>
                  </a:lnTo>
                  <a:lnTo>
                    <a:pt x="2822" y="2540"/>
                  </a:lnTo>
                  <a:lnTo>
                    <a:pt x="2898" y="2409"/>
                  </a:lnTo>
                  <a:lnTo>
                    <a:pt x="2973" y="2277"/>
                  </a:lnTo>
                  <a:lnTo>
                    <a:pt x="3029" y="2145"/>
                  </a:lnTo>
                  <a:lnTo>
                    <a:pt x="3086" y="1995"/>
                  </a:lnTo>
                  <a:lnTo>
                    <a:pt x="3124" y="1844"/>
                  </a:lnTo>
                  <a:lnTo>
                    <a:pt x="3124" y="1694"/>
                  </a:lnTo>
                  <a:lnTo>
                    <a:pt x="3142" y="1543"/>
                  </a:lnTo>
                  <a:lnTo>
                    <a:pt x="3124" y="1392"/>
                  </a:lnTo>
                  <a:lnTo>
                    <a:pt x="3105" y="1223"/>
                  </a:lnTo>
                  <a:lnTo>
                    <a:pt x="3048" y="1073"/>
                  </a:lnTo>
                  <a:lnTo>
                    <a:pt x="3048" y="1073"/>
                  </a:lnTo>
                  <a:lnTo>
                    <a:pt x="2954" y="847"/>
                  </a:lnTo>
                  <a:lnTo>
                    <a:pt x="2822" y="640"/>
                  </a:lnTo>
                  <a:lnTo>
                    <a:pt x="2653" y="452"/>
                  </a:lnTo>
                  <a:lnTo>
                    <a:pt x="2465" y="301"/>
                  </a:lnTo>
                  <a:lnTo>
                    <a:pt x="2258" y="169"/>
                  </a:lnTo>
                  <a:lnTo>
                    <a:pt x="2051" y="75"/>
                  </a:lnTo>
                  <a:lnTo>
                    <a:pt x="1806" y="19"/>
                  </a:lnTo>
                  <a:lnTo>
                    <a:pt x="1562" y="0"/>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39"/>
            <p:cNvSpPr/>
            <p:nvPr/>
          </p:nvSpPr>
          <p:spPr>
            <a:xfrm>
              <a:off x="3053375" y="3989200"/>
              <a:ext cx="82350" cy="28725"/>
            </a:xfrm>
            <a:custGeom>
              <a:avLst/>
              <a:gdLst/>
              <a:ahLst/>
              <a:cxnLst/>
              <a:rect l="l" t="t" r="r" b="b"/>
              <a:pathLst>
                <a:path w="3294" h="1149" extrusionOk="0">
                  <a:moveTo>
                    <a:pt x="2842" y="1"/>
                  </a:moveTo>
                  <a:lnTo>
                    <a:pt x="2390" y="39"/>
                  </a:lnTo>
                  <a:lnTo>
                    <a:pt x="1957" y="114"/>
                  </a:lnTo>
                  <a:lnTo>
                    <a:pt x="1543" y="227"/>
                  </a:lnTo>
                  <a:lnTo>
                    <a:pt x="1148" y="396"/>
                  </a:lnTo>
                  <a:lnTo>
                    <a:pt x="753" y="584"/>
                  </a:lnTo>
                  <a:lnTo>
                    <a:pt x="377" y="829"/>
                  </a:lnTo>
                  <a:lnTo>
                    <a:pt x="0" y="1111"/>
                  </a:lnTo>
                  <a:lnTo>
                    <a:pt x="151" y="1130"/>
                  </a:lnTo>
                  <a:lnTo>
                    <a:pt x="320" y="1149"/>
                  </a:lnTo>
                  <a:lnTo>
                    <a:pt x="810" y="1149"/>
                  </a:lnTo>
                  <a:lnTo>
                    <a:pt x="1111" y="1111"/>
                  </a:lnTo>
                  <a:lnTo>
                    <a:pt x="1430" y="1055"/>
                  </a:lnTo>
                  <a:lnTo>
                    <a:pt x="1788" y="961"/>
                  </a:lnTo>
                  <a:lnTo>
                    <a:pt x="2127" y="810"/>
                  </a:lnTo>
                  <a:lnTo>
                    <a:pt x="2428" y="659"/>
                  </a:lnTo>
                  <a:lnTo>
                    <a:pt x="2691" y="509"/>
                  </a:lnTo>
                  <a:lnTo>
                    <a:pt x="2898" y="358"/>
                  </a:lnTo>
                  <a:lnTo>
                    <a:pt x="3067" y="208"/>
                  </a:lnTo>
                  <a:lnTo>
                    <a:pt x="3199" y="95"/>
                  </a:lnTo>
                  <a:lnTo>
                    <a:pt x="3293"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9" name="Google Shape;8609;p39"/>
          <p:cNvGrpSpPr/>
          <p:nvPr/>
        </p:nvGrpSpPr>
        <p:grpSpPr>
          <a:xfrm>
            <a:off x="8037838" y="136350"/>
            <a:ext cx="922000" cy="501475"/>
            <a:chOff x="1470950" y="1480875"/>
            <a:chExt cx="922000" cy="501475"/>
          </a:xfrm>
        </p:grpSpPr>
        <p:sp>
          <p:nvSpPr>
            <p:cNvPr id="8610" name="Google Shape;8610;p39"/>
            <p:cNvSpPr/>
            <p:nvPr/>
          </p:nvSpPr>
          <p:spPr>
            <a:xfrm>
              <a:off x="1470950" y="1602250"/>
              <a:ext cx="296375" cy="258750"/>
            </a:xfrm>
            <a:custGeom>
              <a:avLst/>
              <a:gdLst/>
              <a:ahLst/>
              <a:cxnLst/>
              <a:rect l="l" t="t" r="r" b="b"/>
              <a:pathLst>
                <a:path w="11855" h="10350" extrusionOk="0">
                  <a:moveTo>
                    <a:pt x="8543" y="640"/>
                  </a:moveTo>
                  <a:lnTo>
                    <a:pt x="11159" y="5175"/>
                  </a:lnTo>
                  <a:lnTo>
                    <a:pt x="8543" y="9709"/>
                  </a:lnTo>
                  <a:lnTo>
                    <a:pt x="3312" y="9709"/>
                  </a:lnTo>
                  <a:lnTo>
                    <a:pt x="678" y="5175"/>
                  </a:lnTo>
                  <a:lnTo>
                    <a:pt x="3312" y="640"/>
                  </a:lnTo>
                  <a:close/>
                  <a:moveTo>
                    <a:pt x="3030" y="0"/>
                  </a:moveTo>
                  <a:lnTo>
                    <a:pt x="2955" y="38"/>
                  </a:lnTo>
                  <a:lnTo>
                    <a:pt x="2899" y="94"/>
                  </a:lnTo>
                  <a:lnTo>
                    <a:pt x="2842" y="151"/>
                  </a:lnTo>
                  <a:lnTo>
                    <a:pt x="39" y="5005"/>
                  </a:lnTo>
                  <a:lnTo>
                    <a:pt x="1" y="5081"/>
                  </a:lnTo>
                  <a:lnTo>
                    <a:pt x="1" y="5175"/>
                  </a:lnTo>
                  <a:lnTo>
                    <a:pt x="1" y="5250"/>
                  </a:lnTo>
                  <a:lnTo>
                    <a:pt x="39" y="5325"/>
                  </a:lnTo>
                  <a:lnTo>
                    <a:pt x="2842" y="10180"/>
                  </a:lnTo>
                  <a:lnTo>
                    <a:pt x="2899" y="10255"/>
                  </a:lnTo>
                  <a:lnTo>
                    <a:pt x="2955" y="10311"/>
                  </a:lnTo>
                  <a:lnTo>
                    <a:pt x="3030" y="10330"/>
                  </a:lnTo>
                  <a:lnTo>
                    <a:pt x="3124" y="10349"/>
                  </a:lnTo>
                  <a:lnTo>
                    <a:pt x="8731" y="10349"/>
                  </a:lnTo>
                  <a:lnTo>
                    <a:pt x="8807" y="10330"/>
                  </a:lnTo>
                  <a:lnTo>
                    <a:pt x="8882" y="10311"/>
                  </a:lnTo>
                  <a:lnTo>
                    <a:pt x="8957" y="10255"/>
                  </a:lnTo>
                  <a:lnTo>
                    <a:pt x="8995" y="10180"/>
                  </a:lnTo>
                  <a:lnTo>
                    <a:pt x="11798" y="5325"/>
                  </a:lnTo>
                  <a:lnTo>
                    <a:pt x="11836" y="5250"/>
                  </a:lnTo>
                  <a:lnTo>
                    <a:pt x="11855" y="5175"/>
                  </a:lnTo>
                  <a:lnTo>
                    <a:pt x="11836" y="5081"/>
                  </a:lnTo>
                  <a:lnTo>
                    <a:pt x="11798" y="5005"/>
                  </a:lnTo>
                  <a:lnTo>
                    <a:pt x="8995" y="151"/>
                  </a:lnTo>
                  <a:lnTo>
                    <a:pt x="8957" y="94"/>
                  </a:lnTo>
                  <a:lnTo>
                    <a:pt x="8882" y="38"/>
                  </a:lnTo>
                  <a:lnTo>
                    <a:pt x="88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39"/>
            <p:cNvSpPr/>
            <p:nvPr/>
          </p:nvSpPr>
          <p:spPr>
            <a:xfrm>
              <a:off x="1679350" y="1480875"/>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9"/>
                  </a:lnTo>
                  <a:lnTo>
                    <a:pt x="2898" y="95"/>
                  </a:lnTo>
                  <a:lnTo>
                    <a:pt x="2841" y="151"/>
                  </a:lnTo>
                  <a:lnTo>
                    <a:pt x="38" y="5006"/>
                  </a:lnTo>
                  <a:lnTo>
                    <a:pt x="19" y="5081"/>
                  </a:lnTo>
                  <a:lnTo>
                    <a:pt x="0" y="5175"/>
                  </a:lnTo>
                  <a:lnTo>
                    <a:pt x="19" y="5251"/>
                  </a:lnTo>
                  <a:lnTo>
                    <a:pt x="38" y="5326"/>
                  </a:lnTo>
                  <a:lnTo>
                    <a:pt x="2841" y="10180"/>
                  </a:lnTo>
                  <a:lnTo>
                    <a:pt x="2898" y="10256"/>
                  </a:lnTo>
                  <a:lnTo>
                    <a:pt x="2973" y="10293"/>
                  </a:lnTo>
                  <a:lnTo>
                    <a:pt x="3048" y="10331"/>
                  </a:lnTo>
                  <a:lnTo>
                    <a:pt x="3124" y="10350"/>
                  </a:lnTo>
                  <a:lnTo>
                    <a:pt x="8731" y="10350"/>
                  </a:lnTo>
                  <a:lnTo>
                    <a:pt x="8825" y="10331"/>
                  </a:lnTo>
                  <a:lnTo>
                    <a:pt x="8900" y="10293"/>
                  </a:lnTo>
                  <a:lnTo>
                    <a:pt x="8956" y="10256"/>
                  </a:lnTo>
                  <a:lnTo>
                    <a:pt x="9013" y="10180"/>
                  </a:lnTo>
                  <a:lnTo>
                    <a:pt x="11816" y="5326"/>
                  </a:lnTo>
                  <a:lnTo>
                    <a:pt x="11835" y="5251"/>
                  </a:lnTo>
                  <a:lnTo>
                    <a:pt x="11854" y="5175"/>
                  </a:lnTo>
                  <a:lnTo>
                    <a:pt x="11835"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39"/>
            <p:cNvSpPr/>
            <p:nvPr/>
          </p:nvSpPr>
          <p:spPr>
            <a:xfrm>
              <a:off x="1893375" y="1602250"/>
              <a:ext cx="296375" cy="258750"/>
            </a:xfrm>
            <a:custGeom>
              <a:avLst/>
              <a:gdLst/>
              <a:ahLst/>
              <a:cxnLst/>
              <a:rect l="l" t="t" r="r" b="b"/>
              <a:pathLst>
                <a:path w="11855" h="10350" extrusionOk="0">
                  <a:moveTo>
                    <a:pt x="8561" y="640"/>
                  </a:moveTo>
                  <a:lnTo>
                    <a:pt x="11177" y="5175"/>
                  </a:lnTo>
                  <a:lnTo>
                    <a:pt x="8561" y="9709"/>
                  </a:lnTo>
                  <a:lnTo>
                    <a:pt x="3312" y="9709"/>
                  </a:lnTo>
                  <a:lnTo>
                    <a:pt x="697" y="5175"/>
                  </a:lnTo>
                  <a:lnTo>
                    <a:pt x="3312" y="640"/>
                  </a:lnTo>
                  <a:close/>
                  <a:moveTo>
                    <a:pt x="3048" y="0"/>
                  </a:moveTo>
                  <a:lnTo>
                    <a:pt x="2973" y="38"/>
                  </a:lnTo>
                  <a:lnTo>
                    <a:pt x="2898" y="94"/>
                  </a:lnTo>
                  <a:lnTo>
                    <a:pt x="2860" y="151"/>
                  </a:lnTo>
                  <a:lnTo>
                    <a:pt x="57" y="5005"/>
                  </a:lnTo>
                  <a:lnTo>
                    <a:pt x="19" y="5081"/>
                  </a:lnTo>
                  <a:lnTo>
                    <a:pt x="0" y="5175"/>
                  </a:lnTo>
                  <a:lnTo>
                    <a:pt x="19" y="5250"/>
                  </a:lnTo>
                  <a:lnTo>
                    <a:pt x="57" y="5325"/>
                  </a:lnTo>
                  <a:lnTo>
                    <a:pt x="2860" y="10180"/>
                  </a:lnTo>
                  <a:lnTo>
                    <a:pt x="2898" y="10255"/>
                  </a:lnTo>
                  <a:lnTo>
                    <a:pt x="2973" y="10311"/>
                  </a:lnTo>
                  <a:lnTo>
                    <a:pt x="3048" y="10330"/>
                  </a:lnTo>
                  <a:lnTo>
                    <a:pt x="3124" y="10349"/>
                  </a:lnTo>
                  <a:lnTo>
                    <a:pt x="8731" y="10349"/>
                  </a:lnTo>
                  <a:lnTo>
                    <a:pt x="8825" y="10330"/>
                  </a:lnTo>
                  <a:lnTo>
                    <a:pt x="8900" y="10311"/>
                  </a:lnTo>
                  <a:lnTo>
                    <a:pt x="8957" y="10255"/>
                  </a:lnTo>
                  <a:lnTo>
                    <a:pt x="9013" y="10180"/>
                  </a:lnTo>
                  <a:lnTo>
                    <a:pt x="11817" y="5325"/>
                  </a:lnTo>
                  <a:lnTo>
                    <a:pt x="11854" y="5250"/>
                  </a:lnTo>
                  <a:lnTo>
                    <a:pt x="11854" y="5175"/>
                  </a:lnTo>
                  <a:lnTo>
                    <a:pt x="11854" y="5081"/>
                  </a:lnTo>
                  <a:lnTo>
                    <a:pt x="11817" y="5005"/>
                  </a:lnTo>
                  <a:lnTo>
                    <a:pt x="9013" y="151"/>
                  </a:lnTo>
                  <a:lnTo>
                    <a:pt x="8957" y="94"/>
                  </a:lnTo>
                  <a:lnTo>
                    <a:pt x="8900" y="38"/>
                  </a:lnTo>
                  <a:lnTo>
                    <a:pt x="88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39"/>
            <p:cNvSpPr/>
            <p:nvPr/>
          </p:nvSpPr>
          <p:spPr>
            <a:xfrm>
              <a:off x="2096575" y="1723600"/>
              <a:ext cx="296375" cy="258750"/>
            </a:xfrm>
            <a:custGeom>
              <a:avLst/>
              <a:gdLst/>
              <a:ahLst/>
              <a:cxnLst/>
              <a:rect l="l" t="t" r="r" b="b"/>
              <a:pathLst>
                <a:path w="11855" h="10350" extrusionOk="0">
                  <a:moveTo>
                    <a:pt x="8543" y="641"/>
                  </a:moveTo>
                  <a:lnTo>
                    <a:pt x="11158" y="5175"/>
                  </a:lnTo>
                  <a:lnTo>
                    <a:pt x="8543" y="9710"/>
                  </a:lnTo>
                  <a:lnTo>
                    <a:pt x="3312" y="9710"/>
                  </a:lnTo>
                  <a:lnTo>
                    <a:pt x="678" y="5175"/>
                  </a:lnTo>
                  <a:lnTo>
                    <a:pt x="3312" y="641"/>
                  </a:lnTo>
                  <a:close/>
                  <a:moveTo>
                    <a:pt x="3030" y="1"/>
                  </a:move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39"/>
            <p:cNvSpPr/>
            <p:nvPr/>
          </p:nvSpPr>
          <p:spPr>
            <a:xfrm>
              <a:off x="1679350" y="1723600"/>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8"/>
                  </a:lnTo>
                  <a:lnTo>
                    <a:pt x="2898" y="95"/>
                  </a:lnTo>
                  <a:lnTo>
                    <a:pt x="2841" y="151"/>
                  </a:lnTo>
                  <a:lnTo>
                    <a:pt x="38" y="5006"/>
                  </a:lnTo>
                  <a:lnTo>
                    <a:pt x="19" y="5100"/>
                  </a:lnTo>
                  <a:lnTo>
                    <a:pt x="0" y="5175"/>
                  </a:lnTo>
                  <a:lnTo>
                    <a:pt x="19" y="5250"/>
                  </a:lnTo>
                  <a:lnTo>
                    <a:pt x="38" y="5326"/>
                  </a:lnTo>
                  <a:lnTo>
                    <a:pt x="2841" y="10180"/>
                  </a:lnTo>
                  <a:lnTo>
                    <a:pt x="2898" y="10255"/>
                  </a:lnTo>
                  <a:lnTo>
                    <a:pt x="2973" y="10312"/>
                  </a:lnTo>
                  <a:lnTo>
                    <a:pt x="3048" y="10331"/>
                  </a:lnTo>
                  <a:lnTo>
                    <a:pt x="3124" y="10349"/>
                  </a:lnTo>
                  <a:lnTo>
                    <a:pt x="8731" y="10349"/>
                  </a:lnTo>
                  <a:lnTo>
                    <a:pt x="8825" y="10331"/>
                  </a:lnTo>
                  <a:lnTo>
                    <a:pt x="8900" y="10312"/>
                  </a:lnTo>
                  <a:lnTo>
                    <a:pt x="8956" y="10255"/>
                  </a:lnTo>
                  <a:lnTo>
                    <a:pt x="9013" y="10180"/>
                  </a:lnTo>
                  <a:lnTo>
                    <a:pt x="11816" y="5326"/>
                  </a:lnTo>
                  <a:lnTo>
                    <a:pt x="11835" y="5250"/>
                  </a:lnTo>
                  <a:lnTo>
                    <a:pt x="11854" y="5175"/>
                  </a:lnTo>
                  <a:lnTo>
                    <a:pt x="11835" y="5100"/>
                  </a:lnTo>
                  <a:lnTo>
                    <a:pt x="11816" y="5006"/>
                  </a:lnTo>
                  <a:lnTo>
                    <a:pt x="9013" y="151"/>
                  </a:lnTo>
                  <a:lnTo>
                    <a:pt x="8956" y="95"/>
                  </a:lnTo>
                  <a:lnTo>
                    <a:pt x="8900" y="38"/>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39"/>
            <p:cNvSpPr/>
            <p:nvPr/>
          </p:nvSpPr>
          <p:spPr>
            <a:xfrm>
              <a:off x="1723100" y="1695375"/>
              <a:ext cx="72450" cy="72475"/>
            </a:xfrm>
            <a:custGeom>
              <a:avLst/>
              <a:gdLst/>
              <a:ahLst/>
              <a:cxnLst/>
              <a:rect l="l" t="t" r="r" b="b"/>
              <a:pathLst>
                <a:path w="2898" h="2899" extrusionOk="0">
                  <a:moveTo>
                    <a:pt x="1355" y="1"/>
                  </a:moveTo>
                  <a:lnTo>
                    <a:pt x="1204" y="20"/>
                  </a:lnTo>
                  <a:lnTo>
                    <a:pt x="1073" y="39"/>
                  </a:lnTo>
                  <a:lnTo>
                    <a:pt x="922" y="95"/>
                  </a:lnTo>
                  <a:lnTo>
                    <a:pt x="790" y="151"/>
                  </a:lnTo>
                  <a:lnTo>
                    <a:pt x="677" y="208"/>
                  </a:lnTo>
                  <a:lnTo>
                    <a:pt x="565" y="302"/>
                  </a:lnTo>
                  <a:lnTo>
                    <a:pt x="452" y="396"/>
                  </a:lnTo>
                  <a:lnTo>
                    <a:pt x="358" y="490"/>
                  </a:lnTo>
                  <a:lnTo>
                    <a:pt x="264" y="603"/>
                  </a:lnTo>
                  <a:lnTo>
                    <a:pt x="188" y="716"/>
                  </a:lnTo>
                  <a:lnTo>
                    <a:pt x="132" y="848"/>
                  </a:lnTo>
                  <a:lnTo>
                    <a:pt x="75" y="961"/>
                  </a:lnTo>
                  <a:lnTo>
                    <a:pt x="38" y="1111"/>
                  </a:lnTo>
                  <a:lnTo>
                    <a:pt x="0" y="1243"/>
                  </a:lnTo>
                  <a:lnTo>
                    <a:pt x="0" y="1393"/>
                  </a:lnTo>
                  <a:lnTo>
                    <a:pt x="0" y="1525"/>
                  </a:lnTo>
                  <a:lnTo>
                    <a:pt x="19" y="1676"/>
                  </a:lnTo>
                  <a:lnTo>
                    <a:pt x="38" y="1826"/>
                  </a:lnTo>
                  <a:lnTo>
                    <a:pt x="94" y="1958"/>
                  </a:lnTo>
                  <a:lnTo>
                    <a:pt x="151" y="2089"/>
                  </a:lnTo>
                  <a:lnTo>
                    <a:pt x="207" y="2221"/>
                  </a:lnTo>
                  <a:lnTo>
                    <a:pt x="301" y="2334"/>
                  </a:lnTo>
                  <a:lnTo>
                    <a:pt x="395" y="2447"/>
                  </a:lnTo>
                  <a:lnTo>
                    <a:pt x="489" y="2541"/>
                  </a:lnTo>
                  <a:lnTo>
                    <a:pt x="602" y="2616"/>
                  </a:lnTo>
                  <a:lnTo>
                    <a:pt x="715" y="2710"/>
                  </a:lnTo>
                  <a:lnTo>
                    <a:pt x="847" y="2767"/>
                  </a:lnTo>
                  <a:lnTo>
                    <a:pt x="960" y="2823"/>
                  </a:lnTo>
                  <a:lnTo>
                    <a:pt x="1110" y="2861"/>
                  </a:lnTo>
                  <a:lnTo>
                    <a:pt x="1242" y="2880"/>
                  </a:lnTo>
                  <a:lnTo>
                    <a:pt x="1392" y="2899"/>
                  </a:lnTo>
                  <a:lnTo>
                    <a:pt x="1524" y="2899"/>
                  </a:lnTo>
                  <a:lnTo>
                    <a:pt x="1675" y="2880"/>
                  </a:lnTo>
                  <a:lnTo>
                    <a:pt x="1825" y="2842"/>
                  </a:lnTo>
                  <a:lnTo>
                    <a:pt x="1957" y="2804"/>
                  </a:lnTo>
                  <a:lnTo>
                    <a:pt x="2089" y="2748"/>
                  </a:lnTo>
                  <a:lnTo>
                    <a:pt x="2220" y="2673"/>
                  </a:lnTo>
                  <a:lnTo>
                    <a:pt x="2333" y="2597"/>
                  </a:lnTo>
                  <a:lnTo>
                    <a:pt x="2446" y="2503"/>
                  </a:lnTo>
                  <a:lnTo>
                    <a:pt x="2540" y="2409"/>
                  </a:lnTo>
                  <a:lnTo>
                    <a:pt x="2615" y="2296"/>
                  </a:lnTo>
                  <a:lnTo>
                    <a:pt x="2710" y="2184"/>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8"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39"/>
            <p:cNvSpPr/>
            <p:nvPr/>
          </p:nvSpPr>
          <p:spPr>
            <a:xfrm>
              <a:off x="1931475" y="1574025"/>
              <a:ext cx="72475" cy="72475"/>
            </a:xfrm>
            <a:custGeom>
              <a:avLst/>
              <a:gdLst/>
              <a:ahLst/>
              <a:cxnLst/>
              <a:rect l="l" t="t" r="r" b="b"/>
              <a:pathLst>
                <a:path w="2899" h="2899" extrusionOk="0">
                  <a:moveTo>
                    <a:pt x="1374" y="0"/>
                  </a:moveTo>
                  <a:lnTo>
                    <a:pt x="1223" y="19"/>
                  </a:lnTo>
                  <a:lnTo>
                    <a:pt x="1073" y="38"/>
                  </a:lnTo>
                  <a:lnTo>
                    <a:pt x="941" y="95"/>
                  </a:lnTo>
                  <a:lnTo>
                    <a:pt x="809" y="151"/>
                  </a:lnTo>
                  <a:lnTo>
                    <a:pt x="678" y="207"/>
                  </a:lnTo>
                  <a:lnTo>
                    <a:pt x="565" y="302"/>
                  </a:lnTo>
                  <a:lnTo>
                    <a:pt x="452" y="396"/>
                  </a:lnTo>
                  <a:lnTo>
                    <a:pt x="358" y="490"/>
                  </a:lnTo>
                  <a:lnTo>
                    <a:pt x="264" y="603"/>
                  </a:lnTo>
                  <a:lnTo>
                    <a:pt x="189" y="715"/>
                  </a:lnTo>
                  <a:lnTo>
                    <a:pt x="132" y="828"/>
                  </a:lnTo>
                  <a:lnTo>
                    <a:pt x="76" y="960"/>
                  </a:lnTo>
                  <a:lnTo>
                    <a:pt x="38" y="1111"/>
                  </a:lnTo>
                  <a:lnTo>
                    <a:pt x="19" y="1242"/>
                  </a:lnTo>
                  <a:lnTo>
                    <a:pt x="0" y="1393"/>
                  </a:lnTo>
                  <a:lnTo>
                    <a:pt x="0" y="1525"/>
                  </a:lnTo>
                  <a:lnTo>
                    <a:pt x="19" y="1675"/>
                  </a:lnTo>
                  <a:lnTo>
                    <a:pt x="57" y="1826"/>
                  </a:lnTo>
                  <a:lnTo>
                    <a:pt x="94" y="1957"/>
                  </a:lnTo>
                  <a:lnTo>
                    <a:pt x="151" y="2089"/>
                  </a:lnTo>
                  <a:lnTo>
                    <a:pt x="226" y="2221"/>
                  </a:lnTo>
                  <a:lnTo>
                    <a:pt x="301" y="2334"/>
                  </a:lnTo>
                  <a:lnTo>
                    <a:pt x="396" y="2447"/>
                  </a:lnTo>
                  <a:lnTo>
                    <a:pt x="490" y="2541"/>
                  </a:lnTo>
                  <a:lnTo>
                    <a:pt x="603" y="2616"/>
                  </a:lnTo>
                  <a:lnTo>
                    <a:pt x="715" y="2691"/>
                  </a:lnTo>
                  <a:lnTo>
                    <a:pt x="847" y="2766"/>
                  </a:lnTo>
                  <a:lnTo>
                    <a:pt x="979" y="2823"/>
                  </a:lnTo>
                  <a:lnTo>
                    <a:pt x="1111" y="2860"/>
                  </a:lnTo>
                  <a:lnTo>
                    <a:pt x="1242" y="2879"/>
                  </a:lnTo>
                  <a:lnTo>
                    <a:pt x="1393" y="2898"/>
                  </a:lnTo>
                  <a:lnTo>
                    <a:pt x="1543" y="2898"/>
                  </a:lnTo>
                  <a:lnTo>
                    <a:pt x="1694" y="2879"/>
                  </a:lnTo>
                  <a:lnTo>
                    <a:pt x="1826" y="2842"/>
                  </a:lnTo>
                  <a:lnTo>
                    <a:pt x="1976" y="2804"/>
                  </a:lnTo>
                  <a:lnTo>
                    <a:pt x="2108" y="2748"/>
                  </a:lnTo>
                  <a:lnTo>
                    <a:pt x="2221" y="2672"/>
                  </a:lnTo>
                  <a:lnTo>
                    <a:pt x="2334" y="2597"/>
                  </a:lnTo>
                  <a:lnTo>
                    <a:pt x="2446" y="2503"/>
                  </a:lnTo>
                  <a:lnTo>
                    <a:pt x="2541" y="2409"/>
                  </a:lnTo>
                  <a:lnTo>
                    <a:pt x="2635" y="2296"/>
                  </a:lnTo>
                  <a:lnTo>
                    <a:pt x="2710" y="2183"/>
                  </a:lnTo>
                  <a:lnTo>
                    <a:pt x="2766" y="2051"/>
                  </a:lnTo>
                  <a:lnTo>
                    <a:pt x="2823" y="1920"/>
                  </a:lnTo>
                  <a:lnTo>
                    <a:pt x="2860" y="1788"/>
                  </a:lnTo>
                  <a:lnTo>
                    <a:pt x="2898" y="1656"/>
                  </a:lnTo>
                  <a:lnTo>
                    <a:pt x="2898" y="1506"/>
                  </a:lnTo>
                  <a:lnTo>
                    <a:pt x="2898" y="1355"/>
                  </a:lnTo>
                  <a:lnTo>
                    <a:pt x="2879" y="1205"/>
                  </a:lnTo>
                  <a:lnTo>
                    <a:pt x="2860" y="1073"/>
                  </a:lnTo>
                  <a:lnTo>
                    <a:pt x="2804" y="922"/>
                  </a:lnTo>
                  <a:lnTo>
                    <a:pt x="2747" y="791"/>
                  </a:lnTo>
                  <a:lnTo>
                    <a:pt x="2691" y="678"/>
                  </a:lnTo>
                  <a:lnTo>
                    <a:pt x="2597" y="565"/>
                  </a:lnTo>
                  <a:lnTo>
                    <a:pt x="2503" y="452"/>
                  </a:lnTo>
                  <a:lnTo>
                    <a:pt x="2409" y="358"/>
                  </a:lnTo>
                  <a:lnTo>
                    <a:pt x="2296" y="264"/>
                  </a:lnTo>
                  <a:lnTo>
                    <a:pt x="2183" y="189"/>
                  </a:lnTo>
                  <a:lnTo>
                    <a:pt x="2051" y="132"/>
                  </a:lnTo>
                  <a:lnTo>
                    <a:pt x="1938" y="76"/>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39"/>
            <p:cNvSpPr/>
            <p:nvPr/>
          </p:nvSpPr>
          <p:spPr>
            <a:xfrm>
              <a:off x="2068350" y="1806875"/>
              <a:ext cx="72475" cy="72925"/>
            </a:xfrm>
            <a:custGeom>
              <a:avLst/>
              <a:gdLst/>
              <a:ahLst/>
              <a:cxnLst/>
              <a:rect l="l" t="t" r="r" b="b"/>
              <a:pathLst>
                <a:path w="2899" h="2917" extrusionOk="0">
                  <a:moveTo>
                    <a:pt x="1355" y="0"/>
                  </a:moveTo>
                  <a:lnTo>
                    <a:pt x="1205" y="19"/>
                  </a:lnTo>
                  <a:lnTo>
                    <a:pt x="1073" y="57"/>
                  </a:lnTo>
                  <a:lnTo>
                    <a:pt x="923" y="94"/>
                  </a:lnTo>
                  <a:lnTo>
                    <a:pt x="791" y="151"/>
                  </a:lnTo>
                  <a:lnTo>
                    <a:pt x="678" y="226"/>
                  </a:lnTo>
                  <a:lnTo>
                    <a:pt x="565" y="301"/>
                  </a:lnTo>
                  <a:lnTo>
                    <a:pt x="452" y="395"/>
                  </a:lnTo>
                  <a:lnTo>
                    <a:pt x="358" y="508"/>
                  </a:lnTo>
                  <a:lnTo>
                    <a:pt x="264" y="602"/>
                  </a:lnTo>
                  <a:lnTo>
                    <a:pt x="189" y="734"/>
                  </a:lnTo>
                  <a:lnTo>
                    <a:pt x="132" y="847"/>
                  </a:lnTo>
                  <a:lnTo>
                    <a:pt x="76" y="979"/>
                  </a:lnTo>
                  <a:lnTo>
                    <a:pt x="38" y="1110"/>
                  </a:lnTo>
                  <a:lnTo>
                    <a:pt x="1" y="1261"/>
                  </a:lnTo>
                  <a:lnTo>
                    <a:pt x="1" y="1393"/>
                  </a:lnTo>
                  <a:lnTo>
                    <a:pt x="1" y="1543"/>
                  </a:lnTo>
                  <a:lnTo>
                    <a:pt x="20" y="1694"/>
                  </a:lnTo>
                  <a:lnTo>
                    <a:pt x="38" y="1844"/>
                  </a:lnTo>
                  <a:lnTo>
                    <a:pt x="95" y="1976"/>
                  </a:lnTo>
                  <a:lnTo>
                    <a:pt x="151" y="2108"/>
                  </a:lnTo>
                  <a:lnTo>
                    <a:pt x="208" y="2239"/>
                  </a:lnTo>
                  <a:lnTo>
                    <a:pt x="302" y="2352"/>
                  </a:lnTo>
                  <a:lnTo>
                    <a:pt x="396" y="2446"/>
                  </a:lnTo>
                  <a:lnTo>
                    <a:pt x="490" y="2559"/>
                  </a:lnTo>
                  <a:lnTo>
                    <a:pt x="603" y="2634"/>
                  </a:lnTo>
                  <a:lnTo>
                    <a:pt x="716" y="2710"/>
                  </a:lnTo>
                  <a:lnTo>
                    <a:pt x="847" y="2785"/>
                  </a:lnTo>
                  <a:lnTo>
                    <a:pt x="960" y="2823"/>
                  </a:lnTo>
                  <a:lnTo>
                    <a:pt x="1111" y="2879"/>
                  </a:lnTo>
                  <a:lnTo>
                    <a:pt x="1243" y="2898"/>
                  </a:lnTo>
                  <a:lnTo>
                    <a:pt x="1393" y="2917"/>
                  </a:lnTo>
                  <a:lnTo>
                    <a:pt x="1525" y="2917"/>
                  </a:lnTo>
                  <a:lnTo>
                    <a:pt x="1675" y="2898"/>
                  </a:lnTo>
                  <a:lnTo>
                    <a:pt x="1826" y="2860"/>
                  </a:lnTo>
                  <a:lnTo>
                    <a:pt x="1958" y="2823"/>
                  </a:lnTo>
                  <a:lnTo>
                    <a:pt x="2089" y="2766"/>
                  </a:lnTo>
                  <a:lnTo>
                    <a:pt x="2221" y="2691"/>
                  </a:lnTo>
                  <a:lnTo>
                    <a:pt x="2334" y="2616"/>
                  </a:lnTo>
                  <a:lnTo>
                    <a:pt x="2447" y="2522"/>
                  </a:lnTo>
                  <a:lnTo>
                    <a:pt x="2541" y="2409"/>
                  </a:lnTo>
                  <a:lnTo>
                    <a:pt x="2616" y="2315"/>
                  </a:lnTo>
                  <a:lnTo>
                    <a:pt x="2691" y="2183"/>
                  </a:lnTo>
                  <a:lnTo>
                    <a:pt x="2767" y="2070"/>
                  </a:lnTo>
                  <a:lnTo>
                    <a:pt x="2823" y="1938"/>
                  </a:lnTo>
                  <a:lnTo>
                    <a:pt x="2861" y="1807"/>
                  </a:lnTo>
                  <a:lnTo>
                    <a:pt x="2880" y="1656"/>
                  </a:lnTo>
                  <a:lnTo>
                    <a:pt x="2898" y="1524"/>
                  </a:lnTo>
                  <a:lnTo>
                    <a:pt x="2898" y="1374"/>
                  </a:lnTo>
                  <a:lnTo>
                    <a:pt x="2880" y="1223"/>
                  </a:lnTo>
                  <a:lnTo>
                    <a:pt x="2842" y="1073"/>
                  </a:lnTo>
                  <a:lnTo>
                    <a:pt x="2804" y="941"/>
                  </a:lnTo>
                  <a:lnTo>
                    <a:pt x="2748" y="809"/>
                  </a:lnTo>
                  <a:lnTo>
                    <a:pt x="2673" y="678"/>
                  </a:lnTo>
                  <a:lnTo>
                    <a:pt x="2597" y="565"/>
                  </a:lnTo>
                  <a:lnTo>
                    <a:pt x="2503" y="471"/>
                  </a:lnTo>
                  <a:lnTo>
                    <a:pt x="2409" y="358"/>
                  </a:lnTo>
                  <a:lnTo>
                    <a:pt x="2296" y="282"/>
                  </a:lnTo>
                  <a:lnTo>
                    <a:pt x="2183" y="207"/>
                  </a:lnTo>
                  <a:lnTo>
                    <a:pt x="2052" y="132"/>
                  </a:lnTo>
                  <a:lnTo>
                    <a:pt x="1920" y="94"/>
                  </a:lnTo>
                  <a:lnTo>
                    <a:pt x="1788" y="57"/>
                  </a:lnTo>
                  <a:lnTo>
                    <a:pt x="1657" y="19"/>
                  </a:lnTo>
                  <a:lnTo>
                    <a:pt x="15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18" name="Google Shape;8618;p39"/>
          <p:cNvSpPr/>
          <p:nvPr/>
        </p:nvSpPr>
        <p:spPr>
          <a:xfrm rot="-5400000">
            <a:off x="2842600" y="4888164"/>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39"/>
          <p:cNvSpPr/>
          <p:nvPr/>
        </p:nvSpPr>
        <p:spPr>
          <a:xfrm rot="-5400000">
            <a:off x="385150" y="482420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39"/>
          <p:cNvSpPr/>
          <p:nvPr/>
        </p:nvSpPr>
        <p:spPr>
          <a:xfrm rot="-5400000">
            <a:off x="8653375" y="336117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39"/>
          <p:cNvSpPr/>
          <p:nvPr/>
        </p:nvSpPr>
        <p:spPr>
          <a:xfrm rot="-5400000">
            <a:off x="8881975" y="358595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39"/>
          <p:cNvSpPr/>
          <p:nvPr/>
        </p:nvSpPr>
        <p:spPr>
          <a:xfrm flipH="1">
            <a:off x="5447200" y="1202588"/>
            <a:ext cx="326000" cy="486875"/>
          </a:xfrm>
          <a:custGeom>
            <a:avLst/>
            <a:gdLst/>
            <a:ahLst/>
            <a:cxnLst/>
            <a:rect l="l" t="t" r="r" b="b"/>
            <a:pathLst>
              <a:path w="13040" h="19475" extrusionOk="0">
                <a:moveTo>
                  <a:pt x="13040" y="0"/>
                </a:moveTo>
                <a:lnTo>
                  <a:pt x="2315" y="11120"/>
                </a:lnTo>
                <a:lnTo>
                  <a:pt x="6454" y="11215"/>
                </a:lnTo>
                <a:lnTo>
                  <a:pt x="0" y="19475"/>
                </a:lnTo>
                <a:lnTo>
                  <a:pt x="10594" y="10293"/>
                </a:lnTo>
                <a:lnTo>
                  <a:pt x="6736" y="9164"/>
                </a:lnTo>
                <a:lnTo>
                  <a:pt x="130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3" name="Google Shape;8623;p39"/>
          <p:cNvGrpSpPr/>
          <p:nvPr/>
        </p:nvGrpSpPr>
        <p:grpSpPr>
          <a:xfrm rot="2700000">
            <a:off x="296851" y="3498754"/>
            <a:ext cx="442600" cy="720431"/>
            <a:chOff x="7869875" y="3186500"/>
            <a:chExt cx="1078075" cy="1788700"/>
          </a:xfrm>
        </p:grpSpPr>
        <p:sp>
          <p:nvSpPr>
            <p:cNvPr id="8624" name="Google Shape;8624;p39"/>
            <p:cNvSpPr/>
            <p:nvPr/>
          </p:nvSpPr>
          <p:spPr>
            <a:xfrm>
              <a:off x="7887425" y="3296600"/>
              <a:ext cx="918400" cy="1660250"/>
            </a:xfrm>
            <a:custGeom>
              <a:avLst/>
              <a:gdLst/>
              <a:ahLst/>
              <a:cxnLst/>
              <a:rect l="l" t="t" r="r" b="b"/>
              <a:pathLst>
                <a:path w="36736" h="66410" extrusionOk="0">
                  <a:moveTo>
                    <a:pt x="16260" y="0"/>
                  </a:moveTo>
                  <a:lnTo>
                    <a:pt x="16260" y="20721"/>
                  </a:lnTo>
                  <a:lnTo>
                    <a:pt x="16229" y="23135"/>
                  </a:lnTo>
                  <a:lnTo>
                    <a:pt x="16199" y="24969"/>
                  </a:lnTo>
                  <a:lnTo>
                    <a:pt x="16199" y="25244"/>
                  </a:lnTo>
                  <a:lnTo>
                    <a:pt x="15954" y="25305"/>
                  </a:lnTo>
                  <a:lnTo>
                    <a:pt x="15068" y="25550"/>
                  </a:lnTo>
                  <a:lnTo>
                    <a:pt x="14212" y="25794"/>
                  </a:lnTo>
                  <a:lnTo>
                    <a:pt x="13387" y="26100"/>
                  </a:lnTo>
                  <a:lnTo>
                    <a:pt x="12562" y="26436"/>
                  </a:lnTo>
                  <a:lnTo>
                    <a:pt x="11767" y="26803"/>
                  </a:lnTo>
                  <a:lnTo>
                    <a:pt x="11003" y="27200"/>
                  </a:lnTo>
                  <a:lnTo>
                    <a:pt x="10239" y="27628"/>
                  </a:lnTo>
                  <a:lnTo>
                    <a:pt x="9506" y="28086"/>
                  </a:lnTo>
                  <a:lnTo>
                    <a:pt x="8772" y="28545"/>
                  </a:lnTo>
                  <a:lnTo>
                    <a:pt x="8100" y="29064"/>
                  </a:lnTo>
                  <a:lnTo>
                    <a:pt x="7427" y="29614"/>
                  </a:lnTo>
                  <a:lnTo>
                    <a:pt x="6786" y="30164"/>
                  </a:lnTo>
                  <a:lnTo>
                    <a:pt x="6174" y="30745"/>
                  </a:lnTo>
                  <a:lnTo>
                    <a:pt x="5563" y="31356"/>
                  </a:lnTo>
                  <a:lnTo>
                    <a:pt x="5013" y="31998"/>
                  </a:lnTo>
                  <a:lnTo>
                    <a:pt x="4463" y="32670"/>
                  </a:lnTo>
                  <a:lnTo>
                    <a:pt x="3943" y="33343"/>
                  </a:lnTo>
                  <a:lnTo>
                    <a:pt x="3454" y="34046"/>
                  </a:lnTo>
                  <a:lnTo>
                    <a:pt x="2996" y="34779"/>
                  </a:lnTo>
                  <a:lnTo>
                    <a:pt x="2568" y="35513"/>
                  </a:lnTo>
                  <a:lnTo>
                    <a:pt x="2201" y="36277"/>
                  </a:lnTo>
                  <a:lnTo>
                    <a:pt x="1835" y="37041"/>
                  </a:lnTo>
                  <a:lnTo>
                    <a:pt x="1498" y="37835"/>
                  </a:lnTo>
                  <a:lnTo>
                    <a:pt x="1193" y="38630"/>
                  </a:lnTo>
                  <a:lnTo>
                    <a:pt x="918" y="39455"/>
                  </a:lnTo>
                  <a:lnTo>
                    <a:pt x="673" y="40311"/>
                  </a:lnTo>
                  <a:lnTo>
                    <a:pt x="490" y="41166"/>
                  </a:lnTo>
                  <a:lnTo>
                    <a:pt x="307" y="42022"/>
                  </a:lnTo>
                  <a:lnTo>
                    <a:pt x="184" y="42878"/>
                  </a:lnTo>
                  <a:lnTo>
                    <a:pt x="93" y="43764"/>
                  </a:lnTo>
                  <a:lnTo>
                    <a:pt x="32" y="44650"/>
                  </a:lnTo>
                  <a:lnTo>
                    <a:pt x="1" y="45567"/>
                  </a:lnTo>
                  <a:lnTo>
                    <a:pt x="32" y="46637"/>
                  </a:lnTo>
                  <a:lnTo>
                    <a:pt x="123" y="47706"/>
                  </a:lnTo>
                  <a:lnTo>
                    <a:pt x="245" y="48746"/>
                  </a:lnTo>
                  <a:lnTo>
                    <a:pt x="429" y="49754"/>
                  </a:lnTo>
                  <a:lnTo>
                    <a:pt x="673" y="50763"/>
                  </a:lnTo>
                  <a:lnTo>
                    <a:pt x="948" y="51771"/>
                  </a:lnTo>
                  <a:lnTo>
                    <a:pt x="1285" y="52719"/>
                  </a:lnTo>
                  <a:lnTo>
                    <a:pt x="1651" y="53666"/>
                  </a:lnTo>
                  <a:lnTo>
                    <a:pt x="2079" y="54583"/>
                  </a:lnTo>
                  <a:lnTo>
                    <a:pt x="2538" y="55500"/>
                  </a:lnTo>
                  <a:lnTo>
                    <a:pt x="3027" y="56355"/>
                  </a:lnTo>
                  <a:lnTo>
                    <a:pt x="3577" y="57211"/>
                  </a:lnTo>
                  <a:lnTo>
                    <a:pt x="4157" y="58036"/>
                  </a:lnTo>
                  <a:lnTo>
                    <a:pt x="4769" y="58831"/>
                  </a:lnTo>
                  <a:lnTo>
                    <a:pt x="5441" y="59564"/>
                  </a:lnTo>
                  <a:lnTo>
                    <a:pt x="6144" y="60298"/>
                  </a:lnTo>
                  <a:lnTo>
                    <a:pt x="6847" y="61001"/>
                  </a:lnTo>
                  <a:lnTo>
                    <a:pt x="7611" y="61642"/>
                  </a:lnTo>
                  <a:lnTo>
                    <a:pt x="8405" y="62254"/>
                  </a:lnTo>
                  <a:lnTo>
                    <a:pt x="9231" y="62834"/>
                  </a:lnTo>
                  <a:lnTo>
                    <a:pt x="10056" y="63384"/>
                  </a:lnTo>
                  <a:lnTo>
                    <a:pt x="10942" y="63904"/>
                  </a:lnTo>
                  <a:lnTo>
                    <a:pt x="11828" y="64362"/>
                  </a:lnTo>
                  <a:lnTo>
                    <a:pt x="12745" y="64760"/>
                  </a:lnTo>
                  <a:lnTo>
                    <a:pt x="13692" y="65157"/>
                  </a:lnTo>
                  <a:lnTo>
                    <a:pt x="14670" y="65463"/>
                  </a:lnTo>
                  <a:lnTo>
                    <a:pt x="15648" y="65768"/>
                  </a:lnTo>
                  <a:lnTo>
                    <a:pt x="16657" y="65982"/>
                  </a:lnTo>
                  <a:lnTo>
                    <a:pt x="17696" y="66165"/>
                  </a:lnTo>
                  <a:lnTo>
                    <a:pt x="18735" y="66318"/>
                  </a:lnTo>
                  <a:lnTo>
                    <a:pt x="19805" y="66379"/>
                  </a:lnTo>
                  <a:lnTo>
                    <a:pt x="20874" y="66410"/>
                  </a:lnTo>
                  <a:lnTo>
                    <a:pt x="22036" y="66379"/>
                  </a:lnTo>
                  <a:lnTo>
                    <a:pt x="23197" y="66288"/>
                  </a:lnTo>
                  <a:lnTo>
                    <a:pt x="24358" y="66135"/>
                  </a:lnTo>
                  <a:lnTo>
                    <a:pt x="25489" y="65890"/>
                  </a:lnTo>
                  <a:lnTo>
                    <a:pt x="26589" y="65615"/>
                  </a:lnTo>
                  <a:lnTo>
                    <a:pt x="27659" y="65279"/>
                  </a:lnTo>
                  <a:lnTo>
                    <a:pt x="28698" y="64882"/>
                  </a:lnTo>
                  <a:lnTo>
                    <a:pt x="29737" y="64423"/>
                  </a:lnTo>
                  <a:lnTo>
                    <a:pt x="30746" y="63935"/>
                  </a:lnTo>
                  <a:lnTo>
                    <a:pt x="31693" y="63384"/>
                  </a:lnTo>
                  <a:lnTo>
                    <a:pt x="32641" y="62773"/>
                  </a:lnTo>
                  <a:lnTo>
                    <a:pt x="33527" y="62131"/>
                  </a:lnTo>
                  <a:lnTo>
                    <a:pt x="34383" y="61428"/>
                  </a:lnTo>
                  <a:lnTo>
                    <a:pt x="35208" y="60695"/>
                  </a:lnTo>
                  <a:lnTo>
                    <a:pt x="35972" y="59900"/>
                  </a:lnTo>
                  <a:lnTo>
                    <a:pt x="36736" y="59075"/>
                  </a:lnTo>
                  <a:lnTo>
                    <a:pt x="36736" y="56233"/>
                  </a:lnTo>
                  <a:lnTo>
                    <a:pt x="36064" y="57150"/>
                  </a:lnTo>
                  <a:lnTo>
                    <a:pt x="35330" y="58067"/>
                  </a:lnTo>
                  <a:lnTo>
                    <a:pt x="34535" y="58892"/>
                  </a:lnTo>
                  <a:lnTo>
                    <a:pt x="33710" y="59686"/>
                  </a:lnTo>
                  <a:lnTo>
                    <a:pt x="32855" y="60451"/>
                  </a:lnTo>
                  <a:lnTo>
                    <a:pt x="31938" y="61153"/>
                  </a:lnTo>
                  <a:lnTo>
                    <a:pt x="30990" y="61795"/>
                  </a:lnTo>
                  <a:lnTo>
                    <a:pt x="29982" y="62376"/>
                  </a:lnTo>
                  <a:lnTo>
                    <a:pt x="28943" y="62895"/>
                  </a:lnTo>
                  <a:lnTo>
                    <a:pt x="27873" y="63354"/>
                  </a:lnTo>
                  <a:lnTo>
                    <a:pt x="26773" y="63751"/>
                  </a:lnTo>
                  <a:lnTo>
                    <a:pt x="26223" y="63904"/>
                  </a:lnTo>
                  <a:lnTo>
                    <a:pt x="25642" y="64087"/>
                  </a:lnTo>
                  <a:lnTo>
                    <a:pt x="25061" y="64210"/>
                  </a:lnTo>
                  <a:lnTo>
                    <a:pt x="24481" y="64332"/>
                  </a:lnTo>
                  <a:lnTo>
                    <a:pt x="23900" y="64454"/>
                  </a:lnTo>
                  <a:lnTo>
                    <a:pt x="23289" y="64515"/>
                  </a:lnTo>
                  <a:lnTo>
                    <a:pt x="22708" y="64607"/>
                  </a:lnTo>
                  <a:lnTo>
                    <a:pt x="22097" y="64637"/>
                  </a:lnTo>
                  <a:lnTo>
                    <a:pt x="21486" y="64668"/>
                  </a:lnTo>
                  <a:lnTo>
                    <a:pt x="19896" y="64668"/>
                  </a:lnTo>
                  <a:lnTo>
                    <a:pt x="18919" y="64576"/>
                  </a:lnTo>
                  <a:lnTo>
                    <a:pt x="17971" y="64454"/>
                  </a:lnTo>
                  <a:lnTo>
                    <a:pt x="17024" y="64301"/>
                  </a:lnTo>
                  <a:lnTo>
                    <a:pt x="16107" y="64087"/>
                  </a:lnTo>
                  <a:lnTo>
                    <a:pt x="15190" y="63812"/>
                  </a:lnTo>
                  <a:lnTo>
                    <a:pt x="14304" y="63507"/>
                  </a:lnTo>
                  <a:lnTo>
                    <a:pt x="13417" y="63170"/>
                  </a:lnTo>
                  <a:lnTo>
                    <a:pt x="12592" y="62804"/>
                  </a:lnTo>
                  <a:lnTo>
                    <a:pt x="11767" y="62376"/>
                  </a:lnTo>
                  <a:lnTo>
                    <a:pt x="10973" y="61917"/>
                  </a:lnTo>
                  <a:lnTo>
                    <a:pt x="10178" y="61398"/>
                  </a:lnTo>
                  <a:lnTo>
                    <a:pt x="9444" y="60878"/>
                  </a:lnTo>
                  <a:lnTo>
                    <a:pt x="8711" y="60298"/>
                  </a:lnTo>
                  <a:lnTo>
                    <a:pt x="8008" y="59717"/>
                  </a:lnTo>
                  <a:lnTo>
                    <a:pt x="7366" y="59075"/>
                  </a:lnTo>
                  <a:lnTo>
                    <a:pt x="6724" y="58403"/>
                  </a:lnTo>
                  <a:lnTo>
                    <a:pt x="6113" y="57731"/>
                  </a:lnTo>
                  <a:lnTo>
                    <a:pt x="5563" y="56997"/>
                  </a:lnTo>
                  <a:lnTo>
                    <a:pt x="5013" y="56233"/>
                  </a:lnTo>
                  <a:lnTo>
                    <a:pt x="4524" y="55469"/>
                  </a:lnTo>
                  <a:lnTo>
                    <a:pt x="4066" y="54674"/>
                  </a:lnTo>
                  <a:lnTo>
                    <a:pt x="3638" y="53849"/>
                  </a:lnTo>
                  <a:lnTo>
                    <a:pt x="3240" y="52994"/>
                  </a:lnTo>
                  <a:lnTo>
                    <a:pt x="2904" y="52138"/>
                  </a:lnTo>
                  <a:lnTo>
                    <a:pt x="2599" y="51252"/>
                  </a:lnTo>
                  <a:lnTo>
                    <a:pt x="2354" y="50335"/>
                  </a:lnTo>
                  <a:lnTo>
                    <a:pt x="2140" y="49418"/>
                  </a:lnTo>
                  <a:lnTo>
                    <a:pt x="1957" y="48471"/>
                  </a:lnTo>
                  <a:lnTo>
                    <a:pt x="1835" y="47523"/>
                  </a:lnTo>
                  <a:lnTo>
                    <a:pt x="1774" y="46545"/>
                  </a:lnTo>
                  <a:lnTo>
                    <a:pt x="1743" y="45567"/>
                  </a:lnTo>
                  <a:lnTo>
                    <a:pt x="1774" y="44559"/>
                  </a:lnTo>
                  <a:lnTo>
                    <a:pt x="1865" y="43550"/>
                  </a:lnTo>
                  <a:lnTo>
                    <a:pt x="1987" y="42572"/>
                  </a:lnTo>
                  <a:lnTo>
                    <a:pt x="2171" y="41594"/>
                  </a:lnTo>
                  <a:lnTo>
                    <a:pt x="2385" y="40647"/>
                  </a:lnTo>
                  <a:lnTo>
                    <a:pt x="2660" y="39730"/>
                  </a:lnTo>
                  <a:lnTo>
                    <a:pt x="2965" y="38813"/>
                  </a:lnTo>
                  <a:lnTo>
                    <a:pt x="3332" y="37927"/>
                  </a:lnTo>
                  <a:lnTo>
                    <a:pt x="3729" y="37041"/>
                  </a:lnTo>
                  <a:lnTo>
                    <a:pt x="4188" y="36185"/>
                  </a:lnTo>
                  <a:lnTo>
                    <a:pt x="4677" y="35360"/>
                  </a:lnTo>
                  <a:lnTo>
                    <a:pt x="5196" y="34565"/>
                  </a:lnTo>
                  <a:lnTo>
                    <a:pt x="5777" y="33801"/>
                  </a:lnTo>
                  <a:lnTo>
                    <a:pt x="6388" y="33068"/>
                  </a:lnTo>
                  <a:lnTo>
                    <a:pt x="7030" y="32365"/>
                  </a:lnTo>
                  <a:lnTo>
                    <a:pt x="7702" y="31692"/>
                  </a:lnTo>
                  <a:lnTo>
                    <a:pt x="34016" y="31692"/>
                  </a:lnTo>
                  <a:lnTo>
                    <a:pt x="34780" y="32426"/>
                  </a:lnTo>
                  <a:lnTo>
                    <a:pt x="35452" y="33220"/>
                  </a:lnTo>
                  <a:lnTo>
                    <a:pt x="36125" y="34015"/>
                  </a:lnTo>
                  <a:lnTo>
                    <a:pt x="36736" y="34871"/>
                  </a:lnTo>
                  <a:lnTo>
                    <a:pt x="36736" y="31998"/>
                  </a:lnTo>
                  <a:lnTo>
                    <a:pt x="36186" y="31387"/>
                  </a:lnTo>
                  <a:lnTo>
                    <a:pt x="35636" y="30806"/>
                  </a:lnTo>
                  <a:lnTo>
                    <a:pt x="35055" y="30256"/>
                  </a:lnTo>
                  <a:lnTo>
                    <a:pt x="34444" y="29706"/>
                  </a:lnTo>
                  <a:lnTo>
                    <a:pt x="33833" y="29217"/>
                  </a:lnTo>
                  <a:lnTo>
                    <a:pt x="33160" y="28697"/>
                  </a:lnTo>
                  <a:lnTo>
                    <a:pt x="32518" y="28239"/>
                  </a:lnTo>
                  <a:lnTo>
                    <a:pt x="31815" y="27811"/>
                  </a:lnTo>
                  <a:lnTo>
                    <a:pt x="31113" y="27383"/>
                  </a:lnTo>
                  <a:lnTo>
                    <a:pt x="30379" y="27017"/>
                  </a:lnTo>
                  <a:lnTo>
                    <a:pt x="29646" y="26650"/>
                  </a:lnTo>
                  <a:lnTo>
                    <a:pt x="28882" y="26314"/>
                  </a:lnTo>
                  <a:lnTo>
                    <a:pt x="28087" y="26008"/>
                  </a:lnTo>
                  <a:lnTo>
                    <a:pt x="27292" y="25733"/>
                  </a:lnTo>
                  <a:lnTo>
                    <a:pt x="26498" y="25488"/>
                  </a:lnTo>
                  <a:lnTo>
                    <a:pt x="25673" y="25275"/>
                  </a:lnTo>
                  <a:lnTo>
                    <a:pt x="25398" y="25213"/>
                  </a:lnTo>
                  <a:lnTo>
                    <a:pt x="25398" y="24938"/>
                  </a:lnTo>
                  <a:lnTo>
                    <a:pt x="25367" y="23013"/>
                  </a:lnTo>
                  <a:lnTo>
                    <a:pt x="25336" y="20721"/>
                  </a:lnTo>
                  <a:lnTo>
                    <a:pt x="25336" y="0"/>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39"/>
            <p:cNvSpPr/>
            <p:nvPr/>
          </p:nvSpPr>
          <p:spPr>
            <a:xfrm>
              <a:off x="7887425" y="3296600"/>
              <a:ext cx="918400" cy="1660250"/>
            </a:xfrm>
            <a:custGeom>
              <a:avLst/>
              <a:gdLst/>
              <a:ahLst/>
              <a:cxnLst/>
              <a:rect l="l" t="t" r="r" b="b"/>
              <a:pathLst>
                <a:path w="36736" h="66410" fill="none" extrusionOk="0">
                  <a:moveTo>
                    <a:pt x="25336" y="0"/>
                  </a:moveTo>
                  <a:lnTo>
                    <a:pt x="16260" y="0"/>
                  </a:lnTo>
                  <a:lnTo>
                    <a:pt x="16260" y="20721"/>
                  </a:lnTo>
                  <a:lnTo>
                    <a:pt x="16260" y="20721"/>
                  </a:lnTo>
                  <a:lnTo>
                    <a:pt x="16229" y="23135"/>
                  </a:lnTo>
                  <a:lnTo>
                    <a:pt x="16199" y="24969"/>
                  </a:lnTo>
                  <a:lnTo>
                    <a:pt x="16199" y="25244"/>
                  </a:lnTo>
                  <a:lnTo>
                    <a:pt x="15954" y="25305"/>
                  </a:lnTo>
                  <a:lnTo>
                    <a:pt x="15954" y="25305"/>
                  </a:lnTo>
                  <a:lnTo>
                    <a:pt x="15068" y="25550"/>
                  </a:lnTo>
                  <a:lnTo>
                    <a:pt x="14212" y="25794"/>
                  </a:lnTo>
                  <a:lnTo>
                    <a:pt x="13387" y="26100"/>
                  </a:lnTo>
                  <a:lnTo>
                    <a:pt x="12562" y="26436"/>
                  </a:lnTo>
                  <a:lnTo>
                    <a:pt x="11767" y="26803"/>
                  </a:lnTo>
                  <a:lnTo>
                    <a:pt x="11003" y="27200"/>
                  </a:lnTo>
                  <a:lnTo>
                    <a:pt x="10239" y="27628"/>
                  </a:lnTo>
                  <a:lnTo>
                    <a:pt x="9506" y="28086"/>
                  </a:lnTo>
                  <a:lnTo>
                    <a:pt x="8772" y="28545"/>
                  </a:lnTo>
                  <a:lnTo>
                    <a:pt x="8100" y="29064"/>
                  </a:lnTo>
                  <a:lnTo>
                    <a:pt x="7427" y="29614"/>
                  </a:lnTo>
                  <a:lnTo>
                    <a:pt x="6786" y="30164"/>
                  </a:lnTo>
                  <a:lnTo>
                    <a:pt x="6174" y="30745"/>
                  </a:lnTo>
                  <a:lnTo>
                    <a:pt x="5563" y="31356"/>
                  </a:lnTo>
                  <a:lnTo>
                    <a:pt x="5013" y="31998"/>
                  </a:lnTo>
                  <a:lnTo>
                    <a:pt x="4463" y="32670"/>
                  </a:lnTo>
                  <a:lnTo>
                    <a:pt x="3943" y="33343"/>
                  </a:lnTo>
                  <a:lnTo>
                    <a:pt x="3454" y="34046"/>
                  </a:lnTo>
                  <a:lnTo>
                    <a:pt x="2996" y="34779"/>
                  </a:lnTo>
                  <a:lnTo>
                    <a:pt x="2568" y="35513"/>
                  </a:lnTo>
                  <a:lnTo>
                    <a:pt x="2201" y="36277"/>
                  </a:lnTo>
                  <a:lnTo>
                    <a:pt x="1835" y="37041"/>
                  </a:lnTo>
                  <a:lnTo>
                    <a:pt x="1498" y="37835"/>
                  </a:lnTo>
                  <a:lnTo>
                    <a:pt x="1193" y="38630"/>
                  </a:lnTo>
                  <a:lnTo>
                    <a:pt x="918" y="39455"/>
                  </a:lnTo>
                  <a:lnTo>
                    <a:pt x="673" y="40311"/>
                  </a:lnTo>
                  <a:lnTo>
                    <a:pt x="490" y="41166"/>
                  </a:lnTo>
                  <a:lnTo>
                    <a:pt x="307" y="42022"/>
                  </a:lnTo>
                  <a:lnTo>
                    <a:pt x="184" y="42878"/>
                  </a:lnTo>
                  <a:lnTo>
                    <a:pt x="93" y="43764"/>
                  </a:lnTo>
                  <a:lnTo>
                    <a:pt x="32" y="44650"/>
                  </a:lnTo>
                  <a:lnTo>
                    <a:pt x="1" y="45567"/>
                  </a:lnTo>
                  <a:lnTo>
                    <a:pt x="1" y="45567"/>
                  </a:lnTo>
                  <a:lnTo>
                    <a:pt x="32" y="46637"/>
                  </a:lnTo>
                  <a:lnTo>
                    <a:pt x="123" y="47706"/>
                  </a:lnTo>
                  <a:lnTo>
                    <a:pt x="245" y="48746"/>
                  </a:lnTo>
                  <a:lnTo>
                    <a:pt x="429" y="49754"/>
                  </a:lnTo>
                  <a:lnTo>
                    <a:pt x="673" y="50763"/>
                  </a:lnTo>
                  <a:lnTo>
                    <a:pt x="948" y="51771"/>
                  </a:lnTo>
                  <a:lnTo>
                    <a:pt x="1285" y="52719"/>
                  </a:lnTo>
                  <a:lnTo>
                    <a:pt x="1651" y="53666"/>
                  </a:lnTo>
                  <a:lnTo>
                    <a:pt x="2079" y="54583"/>
                  </a:lnTo>
                  <a:lnTo>
                    <a:pt x="2538" y="55500"/>
                  </a:lnTo>
                  <a:lnTo>
                    <a:pt x="3027" y="56355"/>
                  </a:lnTo>
                  <a:lnTo>
                    <a:pt x="3577" y="57211"/>
                  </a:lnTo>
                  <a:lnTo>
                    <a:pt x="4157" y="58036"/>
                  </a:lnTo>
                  <a:lnTo>
                    <a:pt x="4769" y="58831"/>
                  </a:lnTo>
                  <a:lnTo>
                    <a:pt x="5441" y="59564"/>
                  </a:lnTo>
                  <a:lnTo>
                    <a:pt x="6144" y="60298"/>
                  </a:lnTo>
                  <a:lnTo>
                    <a:pt x="6847" y="61001"/>
                  </a:lnTo>
                  <a:lnTo>
                    <a:pt x="7611" y="61642"/>
                  </a:lnTo>
                  <a:lnTo>
                    <a:pt x="8405" y="62254"/>
                  </a:lnTo>
                  <a:lnTo>
                    <a:pt x="9231" y="62834"/>
                  </a:lnTo>
                  <a:lnTo>
                    <a:pt x="10056" y="63384"/>
                  </a:lnTo>
                  <a:lnTo>
                    <a:pt x="10942" y="63904"/>
                  </a:lnTo>
                  <a:lnTo>
                    <a:pt x="11828" y="64362"/>
                  </a:lnTo>
                  <a:lnTo>
                    <a:pt x="12745" y="64760"/>
                  </a:lnTo>
                  <a:lnTo>
                    <a:pt x="13692" y="65157"/>
                  </a:lnTo>
                  <a:lnTo>
                    <a:pt x="14670" y="65463"/>
                  </a:lnTo>
                  <a:lnTo>
                    <a:pt x="15648" y="65768"/>
                  </a:lnTo>
                  <a:lnTo>
                    <a:pt x="16657" y="65982"/>
                  </a:lnTo>
                  <a:lnTo>
                    <a:pt x="17696" y="66165"/>
                  </a:lnTo>
                  <a:lnTo>
                    <a:pt x="18735" y="66318"/>
                  </a:lnTo>
                  <a:lnTo>
                    <a:pt x="19805" y="66379"/>
                  </a:lnTo>
                  <a:lnTo>
                    <a:pt x="20874" y="66410"/>
                  </a:lnTo>
                  <a:lnTo>
                    <a:pt x="20874" y="66410"/>
                  </a:lnTo>
                  <a:lnTo>
                    <a:pt x="22036" y="66379"/>
                  </a:lnTo>
                  <a:lnTo>
                    <a:pt x="23197" y="66288"/>
                  </a:lnTo>
                  <a:lnTo>
                    <a:pt x="24358" y="66135"/>
                  </a:lnTo>
                  <a:lnTo>
                    <a:pt x="25489" y="65890"/>
                  </a:lnTo>
                  <a:lnTo>
                    <a:pt x="26589" y="65615"/>
                  </a:lnTo>
                  <a:lnTo>
                    <a:pt x="27659" y="65279"/>
                  </a:lnTo>
                  <a:lnTo>
                    <a:pt x="28698" y="64882"/>
                  </a:lnTo>
                  <a:lnTo>
                    <a:pt x="29737" y="64423"/>
                  </a:lnTo>
                  <a:lnTo>
                    <a:pt x="30746" y="63935"/>
                  </a:lnTo>
                  <a:lnTo>
                    <a:pt x="31693" y="63384"/>
                  </a:lnTo>
                  <a:lnTo>
                    <a:pt x="32641" y="62773"/>
                  </a:lnTo>
                  <a:lnTo>
                    <a:pt x="33527" y="62131"/>
                  </a:lnTo>
                  <a:lnTo>
                    <a:pt x="34383" y="61428"/>
                  </a:lnTo>
                  <a:lnTo>
                    <a:pt x="35208" y="60695"/>
                  </a:lnTo>
                  <a:lnTo>
                    <a:pt x="35972" y="59900"/>
                  </a:lnTo>
                  <a:lnTo>
                    <a:pt x="36736" y="59075"/>
                  </a:lnTo>
                  <a:lnTo>
                    <a:pt x="36736" y="56233"/>
                  </a:lnTo>
                  <a:lnTo>
                    <a:pt x="36736" y="56233"/>
                  </a:lnTo>
                  <a:lnTo>
                    <a:pt x="36064" y="57150"/>
                  </a:lnTo>
                  <a:lnTo>
                    <a:pt x="35330" y="58067"/>
                  </a:lnTo>
                  <a:lnTo>
                    <a:pt x="34535" y="58892"/>
                  </a:lnTo>
                  <a:lnTo>
                    <a:pt x="33710" y="59686"/>
                  </a:lnTo>
                  <a:lnTo>
                    <a:pt x="32855" y="60451"/>
                  </a:lnTo>
                  <a:lnTo>
                    <a:pt x="31938" y="61153"/>
                  </a:lnTo>
                  <a:lnTo>
                    <a:pt x="30990" y="61795"/>
                  </a:lnTo>
                  <a:lnTo>
                    <a:pt x="29982" y="62376"/>
                  </a:lnTo>
                  <a:lnTo>
                    <a:pt x="28943" y="62895"/>
                  </a:lnTo>
                  <a:lnTo>
                    <a:pt x="27873" y="63354"/>
                  </a:lnTo>
                  <a:lnTo>
                    <a:pt x="26773" y="63751"/>
                  </a:lnTo>
                  <a:lnTo>
                    <a:pt x="26223" y="63904"/>
                  </a:lnTo>
                  <a:lnTo>
                    <a:pt x="25642" y="64087"/>
                  </a:lnTo>
                  <a:lnTo>
                    <a:pt x="25061" y="64210"/>
                  </a:lnTo>
                  <a:lnTo>
                    <a:pt x="24481" y="64332"/>
                  </a:lnTo>
                  <a:lnTo>
                    <a:pt x="23900" y="64454"/>
                  </a:lnTo>
                  <a:lnTo>
                    <a:pt x="23289" y="64515"/>
                  </a:lnTo>
                  <a:lnTo>
                    <a:pt x="22708" y="64607"/>
                  </a:lnTo>
                  <a:lnTo>
                    <a:pt x="22097" y="64637"/>
                  </a:lnTo>
                  <a:lnTo>
                    <a:pt x="21486" y="64668"/>
                  </a:lnTo>
                  <a:lnTo>
                    <a:pt x="20874" y="64668"/>
                  </a:lnTo>
                  <a:lnTo>
                    <a:pt x="20874" y="64668"/>
                  </a:lnTo>
                  <a:lnTo>
                    <a:pt x="19896" y="64668"/>
                  </a:lnTo>
                  <a:lnTo>
                    <a:pt x="18919" y="64576"/>
                  </a:lnTo>
                  <a:lnTo>
                    <a:pt x="17971" y="64454"/>
                  </a:lnTo>
                  <a:lnTo>
                    <a:pt x="17024" y="64301"/>
                  </a:lnTo>
                  <a:lnTo>
                    <a:pt x="16107" y="64087"/>
                  </a:lnTo>
                  <a:lnTo>
                    <a:pt x="15190" y="63812"/>
                  </a:lnTo>
                  <a:lnTo>
                    <a:pt x="14304" y="63507"/>
                  </a:lnTo>
                  <a:lnTo>
                    <a:pt x="13417" y="63170"/>
                  </a:lnTo>
                  <a:lnTo>
                    <a:pt x="12592" y="62804"/>
                  </a:lnTo>
                  <a:lnTo>
                    <a:pt x="11767" y="62376"/>
                  </a:lnTo>
                  <a:lnTo>
                    <a:pt x="10973" y="61917"/>
                  </a:lnTo>
                  <a:lnTo>
                    <a:pt x="10178" y="61398"/>
                  </a:lnTo>
                  <a:lnTo>
                    <a:pt x="9444" y="60878"/>
                  </a:lnTo>
                  <a:lnTo>
                    <a:pt x="8711" y="60298"/>
                  </a:lnTo>
                  <a:lnTo>
                    <a:pt x="8008" y="59717"/>
                  </a:lnTo>
                  <a:lnTo>
                    <a:pt x="7366" y="59075"/>
                  </a:lnTo>
                  <a:lnTo>
                    <a:pt x="6724" y="58403"/>
                  </a:lnTo>
                  <a:lnTo>
                    <a:pt x="6113" y="57731"/>
                  </a:lnTo>
                  <a:lnTo>
                    <a:pt x="5563" y="56997"/>
                  </a:lnTo>
                  <a:lnTo>
                    <a:pt x="5013" y="56233"/>
                  </a:lnTo>
                  <a:lnTo>
                    <a:pt x="4524" y="55469"/>
                  </a:lnTo>
                  <a:lnTo>
                    <a:pt x="4066" y="54674"/>
                  </a:lnTo>
                  <a:lnTo>
                    <a:pt x="3638" y="53849"/>
                  </a:lnTo>
                  <a:lnTo>
                    <a:pt x="3240" y="52994"/>
                  </a:lnTo>
                  <a:lnTo>
                    <a:pt x="2904" y="52138"/>
                  </a:lnTo>
                  <a:lnTo>
                    <a:pt x="2599" y="51252"/>
                  </a:lnTo>
                  <a:lnTo>
                    <a:pt x="2354" y="50335"/>
                  </a:lnTo>
                  <a:lnTo>
                    <a:pt x="2140" y="49418"/>
                  </a:lnTo>
                  <a:lnTo>
                    <a:pt x="1957" y="48471"/>
                  </a:lnTo>
                  <a:lnTo>
                    <a:pt x="1835" y="47523"/>
                  </a:lnTo>
                  <a:lnTo>
                    <a:pt x="1774" y="46545"/>
                  </a:lnTo>
                  <a:lnTo>
                    <a:pt x="1743" y="45567"/>
                  </a:lnTo>
                  <a:lnTo>
                    <a:pt x="1743" y="45567"/>
                  </a:lnTo>
                  <a:lnTo>
                    <a:pt x="1774" y="44559"/>
                  </a:lnTo>
                  <a:lnTo>
                    <a:pt x="1865" y="43550"/>
                  </a:lnTo>
                  <a:lnTo>
                    <a:pt x="1987" y="42572"/>
                  </a:lnTo>
                  <a:lnTo>
                    <a:pt x="2171" y="41594"/>
                  </a:lnTo>
                  <a:lnTo>
                    <a:pt x="2385" y="40647"/>
                  </a:lnTo>
                  <a:lnTo>
                    <a:pt x="2660" y="39730"/>
                  </a:lnTo>
                  <a:lnTo>
                    <a:pt x="2965" y="38813"/>
                  </a:lnTo>
                  <a:lnTo>
                    <a:pt x="3332" y="37927"/>
                  </a:lnTo>
                  <a:lnTo>
                    <a:pt x="3729" y="37041"/>
                  </a:lnTo>
                  <a:lnTo>
                    <a:pt x="4188" y="36185"/>
                  </a:lnTo>
                  <a:lnTo>
                    <a:pt x="4677" y="35360"/>
                  </a:lnTo>
                  <a:lnTo>
                    <a:pt x="5196" y="34565"/>
                  </a:lnTo>
                  <a:lnTo>
                    <a:pt x="5777" y="33801"/>
                  </a:lnTo>
                  <a:lnTo>
                    <a:pt x="6388" y="33068"/>
                  </a:lnTo>
                  <a:lnTo>
                    <a:pt x="7030" y="32365"/>
                  </a:lnTo>
                  <a:lnTo>
                    <a:pt x="7702" y="31692"/>
                  </a:lnTo>
                  <a:lnTo>
                    <a:pt x="34016" y="31692"/>
                  </a:lnTo>
                  <a:lnTo>
                    <a:pt x="34016" y="31692"/>
                  </a:lnTo>
                  <a:lnTo>
                    <a:pt x="34780" y="32426"/>
                  </a:lnTo>
                  <a:lnTo>
                    <a:pt x="35452" y="33220"/>
                  </a:lnTo>
                  <a:lnTo>
                    <a:pt x="36125" y="34015"/>
                  </a:lnTo>
                  <a:lnTo>
                    <a:pt x="36736" y="34871"/>
                  </a:lnTo>
                  <a:lnTo>
                    <a:pt x="36736" y="31998"/>
                  </a:lnTo>
                  <a:lnTo>
                    <a:pt x="36736" y="31998"/>
                  </a:lnTo>
                  <a:lnTo>
                    <a:pt x="36186" y="31387"/>
                  </a:lnTo>
                  <a:lnTo>
                    <a:pt x="35636" y="30806"/>
                  </a:lnTo>
                  <a:lnTo>
                    <a:pt x="35055" y="30256"/>
                  </a:lnTo>
                  <a:lnTo>
                    <a:pt x="34444" y="29706"/>
                  </a:lnTo>
                  <a:lnTo>
                    <a:pt x="33833" y="29217"/>
                  </a:lnTo>
                  <a:lnTo>
                    <a:pt x="33160" y="28697"/>
                  </a:lnTo>
                  <a:lnTo>
                    <a:pt x="32518" y="28239"/>
                  </a:lnTo>
                  <a:lnTo>
                    <a:pt x="31815" y="27811"/>
                  </a:lnTo>
                  <a:lnTo>
                    <a:pt x="31113" y="27383"/>
                  </a:lnTo>
                  <a:lnTo>
                    <a:pt x="30379" y="27017"/>
                  </a:lnTo>
                  <a:lnTo>
                    <a:pt x="29646" y="26650"/>
                  </a:lnTo>
                  <a:lnTo>
                    <a:pt x="28882" y="26314"/>
                  </a:lnTo>
                  <a:lnTo>
                    <a:pt x="28087" y="26008"/>
                  </a:lnTo>
                  <a:lnTo>
                    <a:pt x="27292" y="25733"/>
                  </a:lnTo>
                  <a:lnTo>
                    <a:pt x="26498" y="25488"/>
                  </a:lnTo>
                  <a:lnTo>
                    <a:pt x="25673" y="25275"/>
                  </a:lnTo>
                  <a:lnTo>
                    <a:pt x="25398" y="25213"/>
                  </a:lnTo>
                  <a:lnTo>
                    <a:pt x="25398" y="24938"/>
                  </a:lnTo>
                  <a:lnTo>
                    <a:pt x="25398" y="24938"/>
                  </a:lnTo>
                  <a:lnTo>
                    <a:pt x="25367" y="23013"/>
                  </a:lnTo>
                  <a:lnTo>
                    <a:pt x="25336" y="20721"/>
                  </a:lnTo>
                  <a:lnTo>
                    <a:pt x="253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39"/>
            <p:cNvSpPr/>
            <p:nvPr/>
          </p:nvSpPr>
          <p:spPr>
            <a:xfrm>
              <a:off x="7930975" y="4088900"/>
              <a:ext cx="955850" cy="824400"/>
            </a:xfrm>
            <a:custGeom>
              <a:avLst/>
              <a:gdLst/>
              <a:ahLst/>
              <a:cxnLst/>
              <a:rect l="l" t="t" r="r" b="b"/>
              <a:pathLst>
                <a:path w="38234" h="32976" extrusionOk="0">
                  <a:moveTo>
                    <a:pt x="5960" y="0"/>
                  </a:moveTo>
                  <a:lnTo>
                    <a:pt x="5288" y="673"/>
                  </a:lnTo>
                  <a:lnTo>
                    <a:pt x="4646" y="1376"/>
                  </a:lnTo>
                  <a:lnTo>
                    <a:pt x="4035" y="2109"/>
                  </a:lnTo>
                  <a:lnTo>
                    <a:pt x="3454" y="2873"/>
                  </a:lnTo>
                  <a:lnTo>
                    <a:pt x="2935" y="3668"/>
                  </a:lnTo>
                  <a:lnTo>
                    <a:pt x="2446" y="4493"/>
                  </a:lnTo>
                  <a:lnTo>
                    <a:pt x="1987" y="5349"/>
                  </a:lnTo>
                  <a:lnTo>
                    <a:pt x="1590" y="6235"/>
                  </a:lnTo>
                  <a:lnTo>
                    <a:pt x="1223" y="7121"/>
                  </a:lnTo>
                  <a:lnTo>
                    <a:pt x="918" y="8038"/>
                  </a:lnTo>
                  <a:lnTo>
                    <a:pt x="643" y="8955"/>
                  </a:lnTo>
                  <a:lnTo>
                    <a:pt x="429" y="9902"/>
                  </a:lnTo>
                  <a:lnTo>
                    <a:pt x="245" y="10880"/>
                  </a:lnTo>
                  <a:lnTo>
                    <a:pt x="123" y="11858"/>
                  </a:lnTo>
                  <a:lnTo>
                    <a:pt x="32" y="12867"/>
                  </a:lnTo>
                  <a:lnTo>
                    <a:pt x="1" y="13875"/>
                  </a:lnTo>
                  <a:lnTo>
                    <a:pt x="32" y="14853"/>
                  </a:lnTo>
                  <a:lnTo>
                    <a:pt x="93" y="15831"/>
                  </a:lnTo>
                  <a:lnTo>
                    <a:pt x="215" y="16779"/>
                  </a:lnTo>
                  <a:lnTo>
                    <a:pt x="398" y="17726"/>
                  </a:lnTo>
                  <a:lnTo>
                    <a:pt x="612" y="18643"/>
                  </a:lnTo>
                  <a:lnTo>
                    <a:pt x="857" y="19560"/>
                  </a:lnTo>
                  <a:lnTo>
                    <a:pt x="1162" y="20446"/>
                  </a:lnTo>
                  <a:lnTo>
                    <a:pt x="1498" y="21302"/>
                  </a:lnTo>
                  <a:lnTo>
                    <a:pt x="1896" y="22157"/>
                  </a:lnTo>
                  <a:lnTo>
                    <a:pt x="2324" y="22982"/>
                  </a:lnTo>
                  <a:lnTo>
                    <a:pt x="2782" y="23777"/>
                  </a:lnTo>
                  <a:lnTo>
                    <a:pt x="3271" y="24541"/>
                  </a:lnTo>
                  <a:lnTo>
                    <a:pt x="3821" y="25305"/>
                  </a:lnTo>
                  <a:lnTo>
                    <a:pt x="4371" y="26039"/>
                  </a:lnTo>
                  <a:lnTo>
                    <a:pt x="4982" y="26711"/>
                  </a:lnTo>
                  <a:lnTo>
                    <a:pt x="5624" y="27383"/>
                  </a:lnTo>
                  <a:lnTo>
                    <a:pt x="6266" y="28025"/>
                  </a:lnTo>
                  <a:lnTo>
                    <a:pt x="6969" y="28606"/>
                  </a:lnTo>
                  <a:lnTo>
                    <a:pt x="7702" y="29186"/>
                  </a:lnTo>
                  <a:lnTo>
                    <a:pt x="8436" y="29706"/>
                  </a:lnTo>
                  <a:lnTo>
                    <a:pt x="9231" y="30225"/>
                  </a:lnTo>
                  <a:lnTo>
                    <a:pt x="10025" y="30684"/>
                  </a:lnTo>
                  <a:lnTo>
                    <a:pt x="10850" y="31112"/>
                  </a:lnTo>
                  <a:lnTo>
                    <a:pt x="11675" y="31478"/>
                  </a:lnTo>
                  <a:lnTo>
                    <a:pt x="12562" y="31815"/>
                  </a:lnTo>
                  <a:lnTo>
                    <a:pt x="13448" y="32120"/>
                  </a:lnTo>
                  <a:lnTo>
                    <a:pt x="14365" y="32395"/>
                  </a:lnTo>
                  <a:lnTo>
                    <a:pt x="15282" y="32609"/>
                  </a:lnTo>
                  <a:lnTo>
                    <a:pt x="16229" y="32762"/>
                  </a:lnTo>
                  <a:lnTo>
                    <a:pt x="17177" y="32884"/>
                  </a:lnTo>
                  <a:lnTo>
                    <a:pt x="18154" y="32976"/>
                  </a:lnTo>
                  <a:lnTo>
                    <a:pt x="20110" y="32976"/>
                  </a:lnTo>
                  <a:lnTo>
                    <a:pt x="21088" y="32884"/>
                  </a:lnTo>
                  <a:lnTo>
                    <a:pt x="22036" y="32762"/>
                  </a:lnTo>
                  <a:lnTo>
                    <a:pt x="22983" y="32609"/>
                  </a:lnTo>
                  <a:lnTo>
                    <a:pt x="23900" y="32395"/>
                  </a:lnTo>
                  <a:lnTo>
                    <a:pt x="24786" y="32120"/>
                  </a:lnTo>
                  <a:lnTo>
                    <a:pt x="25703" y="31815"/>
                  </a:lnTo>
                  <a:lnTo>
                    <a:pt x="26559" y="31478"/>
                  </a:lnTo>
                  <a:lnTo>
                    <a:pt x="27415" y="31112"/>
                  </a:lnTo>
                  <a:lnTo>
                    <a:pt x="28240" y="30684"/>
                  </a:lnTo>
                  <a:lnTo>
                    <a:pt x="29034" y="30225"/>
                  </a:lnTo>
                  <a:lnTo>
                    <a:pt x="29798" y="29706"/>
                  </a:lnTo>
                  <a:lnTo>
                    <a:pt x="30562" y="29186"/>
                  </a:lnTo>
                  <a:lnTo>
                    <a:pt x="31265" y="28606"/>
                  </a:lnTo>
                  <a:lnTo>
                    <a:pt x="31968" y="28025"/>
                  </a:lnTo>
                  <a:lnTo>
                    <a:pt x="32641" y="27383"/>
                  </a:lnTo>
                  <a:lnTo>
                    <a:pt x="33282" y="26711"/>
                  </a:lnTo>
                  <a:lnTo>
                    <a:pt x="33863" y="26039"/>
                  </a:lnTo>
                  <a:lnTo>
                    <a:pt x="34444" y="25305"/>
                  </a:lnTo>
                  <a:lnTo>
                    <a:pt x="34963" y="24541"/>
                  </a:lnTo>
                  <a:lnTo>
                    <a:pt x="35483" y="23777"/>
                  </a:lnTo>
                  <a:lnTo>
                    <a:pt x="35941" y="22982"/>
                  </a:lnTo>
                  <a:lnTo>
                    <a:pt x="36339" y="22157"/>
                  </a:lnTo>
                  <a:lnTo>
                    <a:pt x="36736" y="21302"/>
                  </a:lnTo>
                  <a:lnTo>
                    <a:pt x="37072" y="20446"/>
                  </a:lnTo>
                  <a:lnTo>
                    <a:pt x="37378" y="19560"/>
                  </a:lnTo>
                  <a:lnTo>
                    <a:pt x="37622" y="18643"/>
                  </a:lnTo>
                  <a:lnTo>
                    <a:pt x="37836" y="17726"/>
                  </a:lnTo>
                  <a:lnTo>
                    <a:pt x="38019" y="16779"/>
                  </a:lnTo>
                  <a:lnTo>
                    <a:pt x="38142" y="15831"/>
                  </a:lnTo>
                  <a:lnTo>
                    <a:pt x="38203" y="14853"/>
                  </a:lnTo>
                  <a:lnTo>
                    <a:pt x="38233" y="13875"/>
                  </a:lnTo>
                  <a:lnTo>
                    <a:pt x="38203" y="12867"/>
                  </a:lnTo>
                  <a:lnTo>
                    <a:pt x="38142" y="11858"/>
                  </a:lnTo>
                  <a:lnTo>
                    <a:pt x="38019" y="10880"/>
                  </a:lnTo>
                  <a:lnTo>
                    <a:pt x="37836" y="9902"/>
                  </a:lnTo>
                  <a:lnTo>
                    <a:pt x="37592" y="8955"/>
                  </a:lnTo>
                  <a:lnTo>
                    <a:pt x="37347" y="8038"/>
                  </a:lnTo>
                  <a:lnTo>
                    <a:pt x="37011" y="7121"/>
                  </a:lnTo>
                  <a:lnTo>
                    <a:pt x="36644" y="6204"/>
                  </a:lnTo>
                  <a:lnTo>
                    <a:pt x="36247" y="5349"/>
                  </a:lnTo>
                  <a:lnTo>
                    <a:pt x="35788" y="4493"/>
                  </a:lnTo>
                  <a:lnTo>
                    <a:pt x="35299" y="3668"/>
                  </a:lnTo>
                  <a:lnTo>
                    <a:pt x="34780" y="2873"/>
                  </a:lnTo>
                  <a:lnTo>
                    <a:pt x="34199" y="2109"/>
                  </a:lnTo>
                  <a:lnTo>
                    <a:pt x="33619" y="1376"/>
                  </a:lnTo>
                  <a:lnTo>
                    <a:pt x="32977" y="673"/>
                  </a:lnTo>
                  <a:lnTo>
                    <a:pt x="322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39"/>
            <p:cNvSpPr/>
            <p:nvPr/>
          </p:nvSpPr>
          <p:spPr>
            <a:xfrm>
              <a:off x="7930975" y="4088900"/>
              <a:ext cx="955850" cy="824400"/>
            </a:xfrm>
            <a:custGeom>
              <a:avLst/>
              <a:gdLst/>
              <a:ahLst/>
              <a:cxnLst/>
              <a:rect l="l" t="t" r="r" b="b"/>
              <a:pathLst>
                <a:path w="38234" h="32976" fill="none" extrusionOk="0">
                  <a:moveTo>
                    <a:pt x="32274" y="0"/>
                  </a:moveTo>
                  <a:lnTo>
                    <a:pt x="5960" y="0"/>
                  </a:lnTo>
                  <a:lnTo>
                    <a:pt x="5960" y="0"/>
                  </a:lnTo>
                  <a:lnTo>
                    <a:pt x="5288" y="673"/>
                  </a:lnTo>
                  <a:lnTo>
                    <a:pt x="4646" y="1376"/>
                  </a:lnTo>
                  <a:lnTo>
                    <a:pt x="4035" y="2109"/>
                  </a:lnTo>
                  <a:lnTo>
                    <a:pt x="3454" y="2873"/>
                  </a:lnTo>
                  <a:lnTo>
                    <a:pt x="2935" y="3668"/>
                  </a:lnTo>
                  <a:lnTo>
                    <a:pt x="2446" y="4493"/>
                  </a:lnTo>
                  <a:lnTo>
                    <a:pt x="1987" y="5349"/>
                  </a:lnTo>
                  <a:lnTo>
                    <a:pt x="1590" y="6235"/>
                  </a:lnTo>
                  <a:lnTo>
                    <a:pt x="1223" y="7121"/>
                  </a:lnTo>
                  <a:lnTo>
                    <a:pt x="918" y="8038"/>
                  </a:lnTo>
                  <a:lnTo>
                    <a:pt x="643" y="8955"/>
                  </a:lnTo>
                  <a:lnTo>
                    <a:pt x="429" y="9902"/>
                  </a:lnTo>
                  <a:lnTo>
                    <a:pt x="245" y="10880"/>
                  </a:lnTo>
                  <a:lnTo>
                    <a:pt x="123" y="11858"/>
                  </a:lnTo>
                  <a:lnTo>
                    <a:pt x="32" y="12867"/>
                  </a:lnTo>
                  <a:lnTo>
                    <a:pt x="1" y="13875"/>
                  </a:lnTo>
                  <a:lnTo>
                    <a:pt x="1" y="13875"/>
                  </a:lnTo>
                  <a:lnTo>
                    <a:pt x="32" y="14853"/>
                  </a:lnTo>
                  <a:lnTo>
                    <a:pt x="93" y="15831"/>
                  </a:lnTo>
                  <a:lnTo>
                    <a:pt x="215" y="16779"/>
                  </a:lnTo>
                  <a:lnTo>
                    <a:pt x="398" y="17726"/>
                  </a:lnTo>
                  <a:lnTo>
                    <a:pt x="612" y="18643"/>
                  </a:lnTo>
                  <a:lnTo>
                    <a:pt x="857" y="19560"/>
                  </a:lnTo>
                  <a:lnTo>
                    <a:pt x="1162" y="20446"/>
                  </a:lnTo>
                  <a:lnTo>
                    <a:pt x="1498" y="21302"/>
                  </a:lnTo>
                  <a:lnTo>
                    <a:pt x="1896" y="22157"/>
                  </a:lnTo>
                  <a:lnTo>
                    <a:pt x="2324" y="22982"/>
                  </a:lnTo>
                  <a:lnTo>
                    <a:pt x="2782" y="23777"/>
                  </a:lnTo>
                  <a:lnTo>
                    <a:pt x="3271" y="24541"/>
                  </a:lnTo>
                  <a:lnTo>
                    <a:pt x="3821" y="25305"/>
                  </a:lnTo>
                  <a:lnTo>
                    <a:pt x="4371" y="26039"/>
                  </a:lnTo>
                  <a:lnTo>
                    <a:pt x="4982" y="26711"/>
                  </a:lnTo>
                  <a:lnTo>
                    <a:pt x="5624" y="27383"/>
                  </a:lnTo>
                  <a:lnTo>
                    <a:pt x="6266" y="28025"/>
                  </a:lnTo>
                  <a:lnTo>
                    <a:pt x="6969" y="28606"/>
                  </a:lnTo>
                  <a:lnTo>
                    <a:pt x="7702" y="29186"/>
                  </a:lnTo>
                  <a:lnTo>
                    <a:pt x="8436" y="29706"/>
                  </a:lnTo>
                  <a:lnTo>
                    <a:pt x="9231" y="30225"/>
                  </a:lnTo>
                  <a:lnTo>
                    <a:pt x="10025" y="30684"/>
                  </a:lnTo>
                  <a:lnTo>
                    <a:pt x="10850" y="31112"/>
                  </a:lnTo>
                  <a:lnTo>
                    <a:pt x="11675" y="31478"/>
                  </a:lnTo>
                  <a:lnTo>
                    <a:pt x="12562" y="31815"/>
                  </a:lnTo>
                  <a:lnTo>
                    <a:pt x="13448" y="32120"/>
                  </a:lnTo>
                  <a:lnTo>
                    <a:pt x="14365" y="32395"/>
                  </a:lnTo>
                  <a:lnTo>
                    <a:pt x="15282" y="32609"/>
                  </a:lnTo>
                  <a:lnTo>
                    <a:pt x="16229" y="32762"/>
                  </a:lnTo>
                  <a:lnTo>
                    <a:pt x="17177" y="32884"/>
                  </a:lnTo>
                  <a:lnTo>
                    <a:pt x="18154" y="32976"/>
                  </a:lnTo>
                  <a:lnTo>
                    <a:pt x="19132" y="32976"/>
                  </a:lnTo>
                  <a:lnTo>
                    <a:pt x="19132" y="32976"/>
                  </a:lnTo>
                  <a:lnTo>
                    <a:pt x="20110" y="32976"/>
                  </a:lnTo>
                  <a:lnTo>
                    <a:pt x="21088" y="32884"/>
                  </a:lnTo>
                  <a:lnTo>
                    <a:pt x="22036" y="32762"/>
                  </a:lnTo>
                  <a:lnTo>
                    <a:pt x="22983" y="32609"/>
                  </a:lnTo>
                  <a:lnTo>
                    <a:pt x="23900" y="32395"/>
                  </a:lnTo>
                  <a:lnTo>
                    <a:pt x="24786" y="32120"/>
                  </a:lnTo>
                  <a:lnTo>
                    <a:pt x="25703" y="31815"/>
                  </a:lnTo>
                  <a:lnTo>
                    <a:pt x="26559" y="31478"/>
                  </a:lnTo>
                  <a:lnTo>
                    <a:pt x="27415" y="31112"/>
                  </a:lnTo>
                  <a:lnTo>
                    <a:pt x="28240" y="30684"/>
                  </a:lnTo>
                  <a:lnTo>
                    <a:pt x="29034" y="30225"/>
                  </a:lnTo>
                  <a:lnTo>
                    <a:pt x="29798" y="29706"/>
                  </a:lnTo>
                  <a:lnTo>
                    <a:pt x="30562" y="29186"/>
                  </a:lnTo>
                  <a:lnTo>
                    <a:pt x="31265" y="28606"/>
                  </a:lnTo>
                  <a:lnTo>
                    <a:pt x="31968" y="28025"/>
                  </a:lnTo>
                  <a:lnTo>
                    <a:pt x="32641" y="27383"/>
                  </a:lnTo>
                  <a:lnTo>
                    <a:pt x="33282" y="26711"/>
                  </a:lnTo>
                  <a:lnTo>
                    <a:pt x="33863" y="26039"/>
                  </a:lnTo>
                  <a:lnTo>
                    <a:pt x="34444" y="25305"/>
                  </a:lnTo>
                  <a:lnTo>
                    <a:pt x="34963" y="24541"/>
                  </a:lnTo>
                  <a:lnTo>
                    <a:pt x="35483" y="23777"/>
                  </a:lnTo>
                  <a:lnTo>
                    <a:pt x="35941" y="22982"/>
                  </a:lnTo>
                  <a:lnTo>
                    <a:pt x="36339" y="22157"/>
                  </a:lnTo>
                  <a:lnTo>
                    <a:pt x="36736" y="21302"/>
                  </a:lnTo>
                  <a:lnTo>
                    <a:pt x="37072" y="20446"/>
                  </a:lnTo>
                  <a:lnTo>
                    <a:pt x="37378" y="19560"/>
                  </a:lnTo>
                  <a:lnTo>
                    <a:pt x="37622" y="18643"/>
                  </a:lnTo>
                  <a:lnTo>
                    <a:pt x="37836" y="17726"/>
                  </a:lnTo>
                  <a:lnTo>
                    <a:pt x="38019" y="16779"/>
                  </a:lnTo>
                  <a:lnTo>
                    <a:pt x="38142" y="15831"/>
                  </a:lnTo>
                  <a:lnTo>
                    <a:pt x="38203" y="14853"/>
                  </a:lnTo>
                  <a:lnTo>
                    <a:pt x="38233" y="13875"/>
                  </a:lnTo>
                  <a:lnTo>
                    <a:pt x="38233" y="13875"/>
                  </a:lnTo>
                  <a:lnTo>
                    <a:pt x="38203" y="12867"/>
                  </a:lnTo>
                  <a:lnTo>
                    <a:pt x="38142" y="11858"/>
                  </a:lnTo>
                  <a:lnTo>
                    <a:pt x="38019" y="10880"/>
                  </a:lnTo>
                  <a:lnTo>
                    <a:pt x="37836" y="9902"/>
                  </a:lnTo>
                  <a:lnTo>
                    <a:pt x="37592" y="8955"/>
                  </a:lnTo>
                  <a:lnTo>
                    <a:pt x="37347" y="8038"/>
                  </a:lnTo>
                  <a:lnTo>
                    <a:pt x="37011" y="7121"/>
                  </a:lnTo>
                  <a:lnTo>
                    <a:pt x="36644" y="6204"/>
                  </a:lnTo>
                  <a:lnTo>
                    <a:pt x="36247" y="5349"/>
                  </a:lnTo>
                  <a:lnTo>
                    <a:pt x="35788" y="4493"/>
                  </a:lnTo>
                  <a:lnTo>
                    <a:pt x="35299" y="3668"/>
                  </a:lnTo>
                  <a:lnTo>
                    <a:pt x="34780" y="2873"/>
                  </a:lnTo>
                  <a:lnTo>
                    <a:pt x="34199" y="2109"/>
                  </a:lnTo>
                  <a:lnTo>
                    <a:pt x="33619" y="1376"/>
                  </a:lnTo>
                  <a:lnTo>
                    <a:pt x="32977" y="673"/>
                  </a:lnTo>
                  <a:lnTo>
                    <a:pt x="3227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39"/>
            <p:cNvSpPr/>
            <p:nvPr/>
          </p:nvSpPr>
          <p:spPr>
            <a:xfrm>
              <a:off x="8071575" y="4390700"/>
              <a:ext cx="64950" cy="65725"/>
            </a:xfrm>
            <a:custGeom>
              <a:avLst/>
              <a:gdLst/>
              <a:ahLst/>
              <a:cxnLst/>
              <a:rect l="l" t="t" r="r" b="b"/>
              <a:pathLst>
                <a:path w="2598" h="2629" extrusionOk="0">
                  <a:moveTo>
                    <a:pt x="1284" y="0"/>
                  </a:moveTo>
                  <a:lnTo>
                    <a:pt x="1039" y="31"/>
                  </a:lnTo>
                  <a:lnTo>
                    <a:pt x="795" y="122"/>
                  </a:lnTo>
                  <a:lnTo>
                    <a:pt x="550" y="245"/>
                  </a:lnTo>
                  <a:lnTo>
                    <a:pt x="367" y="397"/>
                  </a:lnTo>
                  <a:lnTo>
                    <a:pt x="214" y="581"/>
                  </a:lnTo>
                  <a:lnTo>
                    <a:pt x="92" y="795"/>
                  </a:lnTo>
                  <a:lnTo>
                    <a:pt x="0" y="1039"/>
                  </a:lnTo>
                  <a:lnTo>
                    <a:pt x="0" y="1314"/>
                  </a:lnTo>
                  <a:lnTo>
                    <a:pt x="0" y="1589"/>
                  </a:lnTo>
                  <a:lnTo>
                    <a:pt x="92" y="1834"/>
                  </a:lnTo>
                  <a:lnTo>
                    <a:pt x="214" y="2048"/>
                  </a:lnTo>
                  <a:lnTo>
                    <a:pt x="367" y="2231"/>
                  </a:lnTo>
                  <a:lnTo>
                    <a:pt x="550" y="2414"/>
                  </a:lnTo>
                  <a:lnTo>
                    <a:pt x="795" y="2506"/>
                  </a:lnTo>
                  <a:lnTo>
                    <a:pt x="1039" y="2598"/>
                  </a:lnTo>
                  <a:lnTo>
                    <a:pt x="1284" y="2628"/>
                  </a:lnTo>
                  <a:lnTo>
                    <a:pt x="1559" y="2598"/>
                  </a:lnTo>
                  <a:lnTo>
                    <a:pt x="1803" y="2506"/>
                  </a:lnTo>
                  <a:lnTo>
                    <a:pt x="2017" y="2414"/>
                  </a:lnTo>
                  <a:lnTo>
                    <a:pt x="2231" y="2231"/>
                  </a:lnTo>
                  <a:lnTo>
                    <a:pt x="2384" y="2048"/>
                  </a:lnTo>
                  <a:lnTo>
                    <a:pt x="2506" y="1834"/>
                  </a:lnTo>
                  <a:lnTo>
                    <a:pt x="2567" y="1589"/>
                  </a:lnTo>
                  <a:lnTo>
                    <a:pt x="2598" y="1314"/>
                  </a:lnTo>
                  <a:lnTo>
                    <a:pt x="2567" y="1039"/>
                  </a:lnTo>
                  <a:lnTo>
                    <a:pt x="2506" y="795"/>
                  </a:lnTo>
                  <a:lnTo>
                    <a:pt x="2384" y="581"/>
                  </a:lnTo>
                  <a:lnTo>
                    <a:pt x="2231" y="397"/>
                  </a:lnTo>
                  <a:lnTo>
                    <a:pt x="2017" y="245"/>
                  </a:lnTo>
                  <a:lnTo>
                    <a:pt x="1803" y="122"/>
                  </a:lnTo>
                  <a:lnTo>
                    <a:pt x="1559" y="31"/>
                  </a:lnTo>
                  <a:lnTo>
                    <a:pt x="128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39"/>
            <p:cNvSpPr/>
            <p:nvPr/>
          </p:nvSpPr>
          <p:spPr>
            <a:xfrm>
              <a:off x="8070800" y="4501475"/>
              <a:ext cx="32875" cy="32875"/>
            </a:xfrm>
            <a:custGeom>
              <a:avLst/>
              <a:gdLst/>
              <a:ahLst/>
              <a:cxnLst/>
              <a:rect l="l" t="t" r="r" b="b"/>
              <a:pathLst>
                <a:path w="1315" h="1315" extrusionOk="0">
                  <a:moveTo>
                    <a:pt x="520" y="0"/>
                  </a:moveTo>
                  <a:lnTo>
                    <a:pt x="398" y="31"/>
                  </a:lnTo>
                  <a:lnTo>
                    <a:pt x="276" y="92"/>
                  </a:lnTo>
                  <a:lnTo>
                    <a:pt x="184" y="184"/>
                  </a:lnTo>
                  <a:lnTo>
                    <a:pt x="92" y="276"/>
                  </a:lnTo>
                  <a:lnTo>
                    <a:pt x="31" y="398"/>
                  </a:lnTo>
                  <a:lnTo>
                    <a:pt x="1" y="520"/>
                  </a:lnTo>
                  <a:lnTo>
                    <a:pt x="1" y="642"/>
                  </a:lnTo>
                  <a:lnTo>
                    <a:pt x="1" y="795"/>
                  </a:lnTo>
                  <a:lnTo>
                    <a:pt x="31" y="917"/>
                  </a:lnTo>
                  <a:lnTo>
                    <a:pt x="92" y="1040"/>
                  </a:lnTo>
                  <a:lnTo>
                    <a:pt x="184" y="1131"/>
                  </a:lnTo>
                  <a:lnTo>
                    <a:pt x="276" y="1192"/>
                  </a:lnTo>
                  <a:lnTo>
                    <a:pt x="398" y="1253"/>
                  </a:lnTo>
                  <a:lnTo>
                    <a:pt x="520" y="1315"/>
                  </a:lnTo>
                  <a:lnTo>
                    <a:pt x="795" y="1315"/>
                  </a:lnTo>
                  <a:lnTo>
                    <a:pt x="918" y="1253"/>
                  </a:lnTo>
                  <a:lnTo>
                    <a:pt x="1040" y="1192"/>
                  </a:lnTo>
                  <a:lnTo>
                    <a:pt x="1131" y="1131"/>
                  </a:lnTo>
                  <a:lnTo>
                    <a:pt x="1223" y="1040"/>
                  </a:lnTo>
                  <a:lnTo>
                    <a:pt x="1284" y="917"/>
                  </a:lnTo>
                  <a:lnTo>
                    <a:pt x="1315" y="795"/>
                  </a:lnTo>
                  <a:lnTo>
                    <a:pt x="1315" y="642"/>
                  </a:lnTo>
                  <a:lnTo>
                    <a:pt x="1315" y="520"/>
                  </a:lnTo>
                  <a:lnTo>
                    <a:pt x="1284" y="398"/>
                  </a:lnTo>
                  <a:lnTo>
                    <a:pt x="1223" y="276"/>
                  </a:lnTo>
                  <a:lnTo>
                    <a:pt x="1131" y="184"/>
                  </a:lnTo>
                  <a:lnTo>
                    <a:pt x="1040" y="92"/>
                  </a:lnTo>
                  <a:lnTo>
                    <a:pt x="918" y="31"/>
                  </a:lnTo>
                  <a:lnTo>
                    <a:pt x="79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39"/>
            <p:cNvSpPr/>
            <p:nvPr/>
          </p:nvSpPr>
          <p:spPr>
            <a:xfrm>
              <a:off x="8162500" y="4273025"/>
              <a:ext cx="26750" cy="26775"/>
            </a:xfrm>
            <a:custGeom>
              <a:avLst/>
              <a:gdLst/>
              <a:ahLst/>
              <a:cxnLst/>
              <a:rect l="l" t="t" r="r" b="b"/>
              <a:pathLst>
                <a:path w="1070" h="1071" extrusionOk="0">
                  <a:moveTo>
                    <a:pt x="550" y="1"/>
                  </a:moveTo>
                  <a:lnTo>
                    <a:pt x="428" y="31"/>
                  </a:lnTo>
                  <a:lnTo>
                    <a:pt x="336" y="62"/>
                  </a:lnTo>
                  <a:lnTo>
                    <a:pt x="245" y="92"/>
                  </a:lnTo>
                  <a:lnTo>
                    <a:pt x="153" y="153"/>
                  </a:lnTo>
                  <a:lnTo>
                    <a:pt x="92" y="245"/>
                  </a:lnTo>
                  <a:lnTo>
                    <a:pt x="61" y="337"/>
                  </a:lnTo>
                  <a:lnTo>
                    <a:pt x="31" y="429"/>
                  </a:lnTo>
                  <a:lnTo>
                    <a:pt x="0" y="551"/>
                  </a:lnTo>
                  <a:lnTo>
                    <a:pt x="31" y="642"/>
                  </a:lnTo>
                  <a:lnTo>
                    <a:pt x="61" y="734"/>
                  </a:lnTo>
                  <a:lnTo>
                    <a:pt x="92" y="826"/>
                  </a:lnTo>
                  <a:lnTo>
                    <a:pt x="153" y="917"/>
                  </a:lnTo>
                  <a:lnTo>
                    <a:pt x="245" y="979"/>
                  </a:lnTo>
                  <a:lnTo>
                    <a:pt x="336" y="1040"/>
                  </a:lnTo>
                  <a:lnTo>
                    <a:pt x="428" y="1070"/>
                  </a:lnTo>
                  <a:lnTo>
                    <a:pt x="642" y="1070"/>
                  </a:lnTo>
                  <a:lnTo>
                    <a:pt x="734" y="1040"/>
                  </a:lnTo>
                  <a:lnTo>
                    <a:pt x="825" y="979"/>
                  </a:lnTo>
                  <a:lnTo>
                    <a:pt x="917" y="917"/>
                  </a:lnTo>
                  <a:lnTo>
                    <a:pt x="978" y="826"/>
                  </a:lnTo>
                  <a:lnTo>
                    <a:pt x="1039" y="734"/>
                  </a:lnTo>
                  <a:lnTo>
                    <a:pt x="1070" y="642"/>
                  </a:lnTo>
                  <a:lnTo>
                    <a:pt x="1070" y="551"/>
                  </a:lnTo>
                  <a:lnTo>
                    <a:pt x="1070" y="429"/>
                  </a:lnTo>
                  <a:lnTo>
                    <a:pt x="1039" y="337"/>
                  </a:lnTo>
                  <a:lnTo>
                    <a:pt x="978" y="245"/>
                  </a:lnTo>
                  <a:lnTo>
                    <a:pt x="917" y="153"/>
                  </a:lnTo>
                  <a:lnTo>
                    <a:pt x="825" y="92"/>
                  </a:lnTo>
                  <a:lnTo>
                    <a:pt x="734" y="62"/>
                  </a:lnTo>
                  <a:lnTo>
                    <a:pt x="642" y="31"/>
                  </a:lnTo>
                  <a:lnTo>
                    <a:pt x="55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39"/>
            <p:cNvSpPr/>
            <p:nvPr/>
          </p:nvSpPr>
          <p:spPr>
            <a:xfrm>
              <a:off x="8685850" y="4541200"/>
              <a:ext cx="71075" cy="71075"/>
            </a:xfrm>
            <a:custGeom>
              <a:avLst/>
              <a:gdLst/>
              <a:ahLst/>
              <a:cxnLst/>
              <a:rect l="l" t="t" r="r" b="b"/>
              <a:pathLst>
                <a:path w="2843" h="2843" extrusionOk="0">
                  <a:moveTo>
                    <a:pt x="1437" y="1"/>
                  </a:moveTo>
                  <a:lnTo>
                    <a:pt x="1131" y="31"/>
                  </a:lnTo>
                  <a:lnTo>
                    <a:pt x="856" y="92"/>
                  </a:lnTo>
                  <a:lnTo>
                    <a:pt x="643" y="245"/>
                  </a:lnTo>
                  <a:lnTo>
                    <a:pt x="429" y="398"/>
                  </a:lnTo>
                  <a:lnTo>
                    <a:pt x="245" y="612"/>
                  </a:lnTo>
                  <a:lnTo>
                    <a:pt x="123" y="856"/>
                  </a:lnTo>
                  <a:lnTo>
                    <a:pt x="31" y="1131"/>
                  </a:lnTo>
                  <a:lnTo>
                    <a:pt x="1" y="1406"/>
                  </a:lnTo>
                  <a:lnTo>
                    <a:pt x="31" y="1712"/>
                  </a:lnTo>
                  <a:lnTo>
                    <a:pt x="123" y="1957"/>
                  </a:lnTo>
                  <a:lnTo>
                    <a:pt x="245" y="2201"/>
                  </a:lnTo>
                  <a:lnTo>
                    <a:pt x="429" y="2415"/>
                  </a:lnTo>
                  <a:lnTo>
                    <a:pt x="643" y="2598"/>
                  </a:lnTo>
                  <a:lnTo>
                    <a:pt x="856" y="2721"/>
                  </a:lnTo>
                  <a:lnTo>
                    <a:pt x="1131" y="2812"/>
                  </a:lnTo>
                  <a:lnTo>
                    <a:pt x="1437" y="2843"/>
                  </a:lnTo>
                  <a:lnTo>
                    <a:pt x="1712" y="2812"/>
                  </a:lnTo>
                  <a:lnTo>
                    <a:pt x="1987" y="2721"/>
                  </a:lnTo>
                  <a:lnTo>
                    <a:pt x="2201" y="2598"/>
                  </a:lnTo>
                  <a:lnTo>
                    <a:pt x="2415" y="2415"/>
                  </a:lnTo>
                  <a:lnTo>
                    <a:pt x="2598" y="2201"/>
                  </a:lnTo>
                  <a:lnTo>
                    <a:pt x="2721" y="1957"/>
                  </a:lnTo>
                  <a:lnTo>
                    <a:pt x="2812" y="1712"/>
                  </a:lnTo>
                  <a:lnTo>
                    <a:pt x="2843" y="1406"/>
                  </a:lnTo>
                  <a:lnTo>
                    <a:pt x="2812" y="1131"/>
                  </a:lnTo>
                  <a:lnTo>
                    <a:pt x="2721" y="856"/>
                  </a:lnTo>
                  <a:lnTo>
                    <a:pt x="2598" y="612"/>
                  </a:lnTo>
                  <a:lnTo>
                    <a:pt x="2415" y="398"/>
                  </a:lnTo>
                  <a:lnTo>
                    <a:pt x="2201" y="245"/>
                  </a:lnTo>
                  <a:lnTo>
                    <a:pt x="1987" y="92"/>
                  </a:lnTo>
                  <a:lnTo>
                    <a:pt x="1712" y="31"/>
                  </a:lnTo>
                  <a:lnTo>
                    <a:pt x="143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39"/>
            <p:cNvSpPr/>
            <p:nvPr/>
          </p:nvSpPr>
          <p:spPr>
            <a:xfrm>
              <a:off x="8702675" y="4470150"/>
              <a:ext cx="19125" cy="19125"/>
            </a:xfrm>
            <a:custGeom>
              <a:avLst/>
              <a:gdLst/>
              <a:ahLst/>
              <a:cxnLst/>
              <a:rect l="l" t="t" r="r" b="b"/>
              <a:pathLst>
                <a:path w="765" h="765" extrusionOk="0">
                  <a:moveTo>
                    <a:pt x="367" y="0"/>
                  </a:moveTo>
                  <a:lnTo>
                    <a:pt x="214" y="31"/>
                  </a:lnTo>
                  <a:lnTo>
                    <a:pt x="92" y="123"/>
                  </a:lnTo>
                  <a:lnTo>
                    <a:pt x="31" y="214"/>
                  </a:lnTo>
                  <a:lnTo>
                    <a:pt x="0" y="367"/>
                  </a:lnTo>
                  <a:lnTo>
                    <a:pt x="31" y="520"/>
                  </a:lnTo>
                  <a:lnTo>
                    <a:pt x="92" y="642"/>
                  </a:lnTo>
                  <a:lnTo>
                    <a:pt x="214" y="734"/>
                  </a:lnTo>
                  <a:lnTo>
                    <a:pt x="367" y="764"/>
                  </a:lnTo>
                  <a:lnTo>
                    <a:pt x="520" y="734"/>
                  </a:lnTo>
                  <a:lnTo>
                    <a:pt x="642" y="642"/>
                  </a:lnTo>
                  <a:lnTo>
                    <a:pt x="734" y="520"/>
                  </a:lnTo>
                  <a:lnTo>
                    <a:pt x="764" y="367"/>
                  </a:lnTo>
                  <a:lnTo>
                    <a:pt x="734" y="214"/>
                  </a:lnTo>
                  <a:lnTo>
                    <a:pt x="642" y="123"/>
                  </a:lnTo>
                  <a:lnTo>
                    <a:pt x="520" y="31"/>
                  </a:lnTo>
                  <a:lnTo>
                    <a:pt x="3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39"/>
            <p:cNvSpPr/>
            <p:nvPr/>
          </p:nvSpPr>
          <p:spPr>
            <a:xfrm>
              <a:off x="8671350" y="4689425"/>
              <a:ext cx="61900" cy="61900"/>
            </a:xfrm>
            <a:custGeom>
              <a:avLst/>
              <a:gdLst/>
              <a:ahLst/>
              <a:cxnLst/>
              <a:rect l="l" t="t" r="r" b="b"/>
              <a:pathLst>
                <a:path w="2476" h="2476" extrusionOk="0">
                  <a:moveTo>
                    <a:pt x="1253" y="1"/>
                  </a:moveTo>
                  <a:lnTo>
                    <a:pt x="1009" y="31"/>
                  </a:lnTo>
                  <a:lnTo>
                    <a:pt x="764" y="92"/>
                  </a:lnTo>
                  <a:lnTo>
                    <a:pt x="550" y="214"/>
                  </a:lnTo>
                  <a:lnTo>
                    <a:pt x="367" y="367"/>
                  </a:lnTo>
                  <a:lnTo>
                    <a:pt x="214" y="551"/>
                  </a:lnTo>
                  <a:lnTo>
                    <a:pt x="92" y="765"/>
                  </a:lnTo>
                  <a:lnTo>
                    <a:pt x="31" y="978"/>
                  </a:lnTo>
                  <a:lnTo>
                    <a:pt x="0" y="1254"/>
                  </a:lnTo>
                  <a:lnTo>
                    <a:pt x="31" y="1498"/>
                  </a:lnTo>
                  <a:lnTo>
                    <a:pt x="92" y="1712"/>
                  </a:lnTo>
                  <a:lnTo>
                    <a:pt x="214" y="1926"/>
                  </a:lnTo>
                  <a:lnTo>
                    <a:pt x="367" y="2109"/>
                  </a:lnTo>
                  <a:lnTo>
                    <a:pt x="550" y="2262"/>
                  </a:lnTo>
                  <a:lnTo>
                    <a:pt x="764" y="2384"/>
                  </a:lnTo>
                  <a:lnTo>
                    <a:pt x="1009" y="2445"/>
                  </a:lnTo>
                  <a:lnTo>
                    <a:pt x="1253" y="2476"/>
                  </a:lnTo>
                  <a:lnTo>
                    <a:pt x="1498" y="2445"/>
                  </a:lnTo>
                  <a:lnTo>
                    <a:pt x="1742" y="2384"/>
                  </a:lnTo>
                  <a:lnTo>
                    <a:pt x="1956" y="2262"/>
                  </a:lnTo>
                  <a:lnTo>
                    <a:pt x="2139" y="2109"/>
                  </a:lnTo>
                  <a:lnTo>
                    <a:pt x="2292" y="1926"/>
                  </a:lnTo>
                  <a:lnTo>
                    <a:pt x="2384" y="1712"/>
                  </a:lnTo>
                  <a:lnTo>
                    <a:pt x="2476" y="1498"/>
                  </a:lnTo>
                  <a:lnTo>
                    <a:pt x="2476" y="1254"/>
                  </a:lnTo>
                  <a:lnTo>
                    <a:pt x="2476" y="978"/>
                  </a:lnTo>
                  <a:lnTo>
                    <a:pt x="2384" y="765"/>
                  </a:lnTo>
                  <a:lnTo>
                    <a:pt x="2292" y="551"/>
                  </a:lnTo>
                  <a:lnTo>
                    <a:pt x="2139" y="367"/>
                  </a:lnTo>
                  <a:lnTo>
                    <a:pt x="1956" y="214"/>
                  </a:lnTo>
                  <a:lnTo>
                    <a:pt x="1742" y="92"/>
                  </a:lnTo>
                  <a:lnTo>
                    <a:pt x="1498" y="31"/>
                  </a:lnTo>
                  <a:lnTo>
                    <a:pt x="12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39"/>
            <p:cNvSpPr/>
            <p:nvPr/>
          </p:nvSpPr>
          <p:spPr>
            <a:xfrm>
              <a:off x="8630850" y="4611500"/>
              <a:ext cx="35175" cy="35175"/>
            </a:xfrm>
            <a:custGeom>
              <a:avLst/>
              <a:gdLst/>
              <a:ahLst/>
              <a:cxnLst/>
              <a:rect l="l" t="t" r="r" b="b"/>
              <a:pathLst>
                <a:path w="1407" h="1407" extrusionOk="0">
                  <a:moveTo>
                    <a:pt x="550" y="0"/>
                  </a:moveTo>
                  <a:lnTo>
                    <a:pt x="428" y="31"/>
                  </a:lnTo>
                  <a:lnTo>
                    <a:pt x="306" y="123"/>
                  </a:lnTo>
                  <a:lnTo>
                    <a:pt x="184" y="184"/>
                  </a:lnTo>
                  <a:lnTo>
                    <a:pt x="123" y="306"/>
                  </a:lnTo>
                  <a:lnTo>
                    <a:pt x="31" y="428"/>
                  </a:lnTo>
                  <a:lnTo>
                    <a:pt x="0" y="550"/>
                  </a:lnTo>
                  <a:lnTo>
                    <a:pt x="0" y="703"/>
                  </a:lnTo>
                  <a:lnTo>
                    <a:pt x="0" y="856"/>
                  </a:lnTo>
                  <a:lnTo>
                    <a:pt x="31" y="978"/>
                  </a:lnTo>
                  <a:lnTo>
                    <a:pt x="123" y="1100"/>
                  </a:lnTo>
                  <a:lnTo>
                    <a:pt x="184" y="1192"/>
                  </a:lnTo>
                  <a:lnTo>
                    <a:pt x="306" y="1284"/>
                  </a:lnTo>
                  <a:lnTo>
                    <a:pt x="428" y="1345"/>
                  </a:lnTo>
                  <a:lnTo>
                    <a:pt x="550" y="1406"/>
                  </a:lnTo>
                  <a:lnTo>
                    <a:pt x="825" y="1406"/>
                  </a:lnTo>
                  <a:lnTo>
                    <a:pt x="978" y="1345"/>
                  </a:lnTo>
                  <a:lnTo>
                    <a:pt x="1101" y="1284"/>
                  </a:lnTo>
                  <a:lnTo>
                    <a:pt x="1192" y="1192"/>
                  </a:lnTo>
                  <a:lnTo>
                    <a:pt x="1284" y="1100"/>
                  </a:lnTo>
                  <a:lnTo>
                    <a:pt x="1345" y="978"/>
                  </a:lnTo>
                  <a:lnTo>
                    <a:pt x="1406" y="856"/>
                  </a:lnTo>
                  <a:lnTo>
                    <a:pt x="1406" y="703"/>
                  </a:lnTo>
                  <a:lnTo>
                    <a:pt x="1406" y="550"/>
                  </a:lnTo>
                  <a:lnTo>
                    <a:pt x="1345" y="428"/>
                  </a:lnTo>
                  <a:lnTo>
                    <a:pt x="1284" y="306"/>
                  </a:lnTo>
                  <a:lnTo>
                    <a:pt x="1192" y="184"/>
                  </a:lnTo>
                  <a:lnTo>
                    <a:pt x="1101" y="123"/>
                  </a:lnTo>
                  <a:lnTo>
                    <a:pt x="978" y="31"/>
                  </a:lnTo>
                  <a:lnTo>
                    <a:pt x="82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39"/>
            <p:cNvSpPr/>
            <p:nvPr/>
          </p:nvSpPr>
          <p:spPr>
            <a:xfrm>
              <a:off x="7869875" y="3279025"/>
              <a:ext cx="1078075" cy="1696175"/>
            </a:xfrm>
            <a:custGeom>
              <a:avLst/>
              <a:gdLst/>
              <a:ahLst/>
              <a:cxnLst/>
              <a:rect l="l" t="t" r="r" b="b"/>
              <a:pathLst>
                <a:path w="43123" h="67847" extrusionOk="0">
                  <a:moveTo>
                    <a:pt x="26038" y="703"/>
                  </a:moveTo>
                  <a:lnTo>
                    <a:pt x="26038" y="21424"/>
                  </a:lnTo>
                  <a:lnTo>
                    <a:pt x="26069" y="23716"/>
                  </a:lnTo>
                  <a:lnTo>
                    <a:pt x="26100" y="25641"/>
                  </a:lnTo>
                  <a:lnTo>
                    <a:pt x="26100" y="25916"/>
                  </a:lnTo>
                  <a:lnTo>
                    <a:pt x="26375" y="25978"/>
                  </a:lnTo>
                  <a:lnTo>
                    <a:pt x="27261" y="26222"/>
                  </a:lnTo>
                  <a:lnTo>
                    <a:pt x="28117" y="26466"/>
                  </a:lnTo>
                  <a:lnTo>
                    <a:pt x="28942" y="26772"/>
                  </a:lnTo>
                  <a:lnTo>
                    <a:pt x="29767" y="27108"/>
                  </a:lnTo>
                  <a:lnTo>
                    <a:pt x="30592" y="27444"/>
                  </a:lnTo>
                  <a:lnTo>
                    <a:pt x="31356" y="27842"/>
                  </a:lnTo>
                  <a:lnTo>
                    <a:pt x="32120" y="28270"/>
                  </a:lnTo>
                  <a:lnTo>
                    <a:pt x="32854" y="28728"/>
                  </a:lnTo>
                  <a:lnTo>
                    <a:pt x="33587" y="29217"/>
                  </a:lnTo>
                  <a:lnTo>
                    <a:pt x="34290" y="29706"/>
                  </a:lnTo>
                  <a:lnTo>
                    <a:pt x="34962" y="30256"/>
                  </a:lnTo>
                  <a:lnTo>
                    <a:pt x="35604" y="30806"/>
                  </a:lnTo>
                  <a:lnTo>
                    <a:pt x="36215" y="31417"/>
                  </a:lnTo>
                  <a:lnTo>
                    <a:pt x="36827" y="32029"/>
                  </a:lnTo>
                  <a:lnTo>
                    <a:pt x="37377" y="32670"/>
                  </a:lnTo>
                  <a:lnTo>
                    <a:pt x="37927" y="33312"/>
                  </a:lnTo>
                  <a:lnTo>
                    <a:pt x="38446" y="34015"/>
                  </a:lnTo>
                  <a:lnTo>
                    <a:pt x="38935" y="34687"/>
                  </a:lnTo>
                  <a:lnTo>
                    <a:pt x="39394" y="35421"/>
                  </a:lnTo>
                  <a:lnTo>
                    <a:pt x="39822" y="36154"/>
                  </a:lnTo>
                  <a:lnTo>
                    <a:pt x="40219" y="36918"/>
                  </a:lnTo>
                  <a:lnTo>
                    <a:pt x="40586" y="37713"/>
                  </a:lnTo>
                  <a:lnTo>
                    <a:pt x="40922" y="38508"/>
                  </a:lnTo>
                  <a:lnTo>
                    <a:pt x="41227" y="39302"/>
                  </a:lnTo>
                  <a:lnTo>
                    <a:pt x="41503" y="40127"/>
                  </a:lnTo>
                  <a:lnTo>
                    <a:pt x="41747" y="40983"/>
                  </a:lnTo>
                  <a:lnTo>
                    <a:pt x="41961" y="41839"/>
                  </a:lnTo>
                  <a:lnTo>
                    <a:pt x="42114" y="42695"/>
                  </a:lnTo>
                  <a:lnTo>
                    <a:pt x="42236" y="43581"/>
                  </a:lnTo>
                  <a:lnTo>
                    <a:pt x="42328" y="44467"/>
                  </a:lnTo>
                  <a:lnTo>
                    <a:pt x="42389" y="45353"/>
                  </a:lnTo>
                  <a:lnTo>
                    <a:pt x="42419" y="46270"/>
                  </a:lnTo>
                  <a:lnTo>
                    <a:pt x="42389" y="47340"/>
                  </a:lnTo>
                  <a:lnTo>
                    <a:pt x="42297" y="48409"/>
                  </a:lnTo>
                  <a:lnTo>
                    <a:pt x="42175" y="49449"/>
                  </a:lnTo>
                  <a:lnTo>
                    <a:pt x="41992" y="50457"/>
                  </a:lnTo>
                  <a:lnTo>
                    <a:pt x="41747" y="51466"/>
                  </a:lnTo>
                  <a:lnTo>
                    <a:pt x="41472" y="52474"/>
                  </a:lnTo>
                  <a:lnTo>
                    <a:pt x="41136" y="53422"/>
                  </a:lnTo>
                  <a:lnTo>
                    <a:pt x="40769" y="54369"/>
                  </a:lnTo>
                  <a:lnTo>
                    <a:pt x="40341" y="55286"/>
                  </a:lnTo>
                  <a:lnTo>
                    <a:pt x="39883" y="56203"/>
                  </a:lnTo>
                  <a:lnTo>
                    <a:pt x="39394" y="57058"/>
                  </a:lnTo>
                  <a:lnTo>
                    <a:pt x="38844" y="57914"/>
                  </a:lnTo>
                  <a:lnTo>
                    <a:pt x="38263" y="58739"/>
                  </a:lnTo>
                  <a:lnTo>
                    <a:pt x="37652" y="59534"/>
                  </a:lnTo>
                  <a:lnTo>
                    <a:pt x="36979" y="60267"/>
                  </a:lnTo>
                  <a:lnTo>
                    <a:pt x="36307" y="61001"/>
                  </a:lnTo>
                  <a:lnTo>
                    <a:pt x="35574" y="61704"/>
                  </a:lnTo>
                  <a:lnTo>
                    <a:pt x="34810" y="62345"/>
                  </a:lnTo>
                  <a:lnTo>
                    <a:pt x="34046" y="62957"/>
                  </a:lnTo>
                  <a:lnTo>
                    <a:pt x="33220" y="63537"/>
                  </a:lnTo>
                  <a:lnTo>
                    <a:pt x="32365" y="64087"/>
                  </a:lnTo>
                  <a:lnTo>
                    <a:pt x="31509" y="64607"/>
                  </a:lnTo>
                  <a:lnTo>
                    <a:pt x="30592" y="65065"/>
                  </a:lnTo>
                  <a:lnTo>
                    <a:pt x="29675" y="65463"/>
                  </a:lnTo>
                  <a:lnTo>
                    <a:pt x="28728" y="65860"/>
                  </a:lnTo>
                  <a:lnTo>
                    <a:pt x="27750" y="66166"/>
                  </a:lnTo>
                  <a:lnTo>
                    <a:pt x="26772" y="66471"/>
                  </a:lnTo>
                  <a:lnTo>
                    <a:pt x="25763" y="66685"/>
                  </a:lnTo>
                  <a:lnTo>
                    <a:pt x="24724" y="66868"/>
                  </a:lnTo>
                  <a:lnTo>
                    <a:pt x="23685" y="67021"/>
                  </a:lnTo>
                  <a:lnTo>
                    <a:pt x="22646" y="67082"/>
                  </a:lnTo>
                  <a:lnTo>
                    <a:pt x="21576" y="67113"/>
                  </a:lnTo>
                  <a:lnTo>
                    <a:pt x="20507" y="67082"/>
                  </a:lnTo>
                  <a:lnTo>
                    <a:pt x="19437" y="67021"/>
                  </a:lnTo>
                  <a:lnTo>
                    <a:pt x="18398" y="66868"/>
                  </a:lnTo>
                  <a:lnTo>
                    <a:pt x="17359" y="66685"/>
                  </a:lnTo>
                  <a:lnTo>
                    <a:pt x="16350" y="66471"/>
                  </a:lnTo>
                  <a:lnTo>
                    <a:pt x="15372" y="66166"/>
                  </a:lnTo>
                  <a:lnTo>
                    <a:pt x="14394" y="65860"/>
                  </a:lnTo>
                  <a:lnTo>
                    <a:pt x="13447" y="65463"/>
                  </a:lnTo>
                  <a:lnTo>
                    <a:pt x="12530" y="65065"/>
                  </a:lnTo>
                  <a:lnTo>
                    <a:pt x="11644" y="64607"/>
                  </a:lnTo>
                  <a:lnTo>
                    <a:pt x="10758" y="64087"/>
                  </a:lnTo>
                  <a:lnTo>
                    <a:pt x="9933" y="63537"/>
                  </a:lnTo>
                  <a:lnTo>
                    <a:pt x="9107" y="62957"/>
                  </a:lnTo>
                  <a:lnTo>
                    <a:pt x="8313" y="62345"/>
                  </a:lnTo>
                  <a:lnTo>
                    <a:pt x="7549" y="61704"/>
                  </a:lnTo>
                  <a:lnTo>
                    <a:pt x="6846" y="61001"/>
                  </a:lnTo>
                  <a:lnTo>
                    <a:pt x="6143" y="60267"/>
                  </a:lnTo>
                  <a:lnTo>
                    <a:pt x="5471" y="59534"/>
                  </a:lnTo>
                  <a:lnTo>
                    <a:pt x="4859" y="58739"/>
                  </a:lnTo>
                  <a:lnTo>
                    <a:pt x="4279" y="57914"/>
                  </a:lnTo>
                  <a:lnTo>
                    <a:pt x="3729" y="57058"/>
                  </a:lnTo>
                  <a:lnTo>
                    <a:pt x="3240" y="56203"/>
                  </a:lnTo>
                  <a:lnTo>
                    <a:pt x="2781" y="55286"/>
                  </a:lnTo>
                  <a:lnTo>
                    <a:pt x="2353" y="54369"/>
                  </a:lnTo>
                  <a:lnTo>
                    <a:pt x="1987" y="53422"/>
                  </a:lnTo>
                  <a:lnTo>
                    <a:pt x="1650" y="52474"/>
                  </a:lnTo>
                  <a:lnTo>
                    <a:pt x="1375" y="51466"/>
                  </a:lnTo>
                  <a:lnTo>
                    <a:pt x="1131" y="50457"/>
                  </a:lnTo>
                  <a:lnTo>
                    <a:pt x="947" y="49449"/>
                  </a:lnTo>
                  <a:lnTo>
                    <a:pt x="825" y="48409"/>
                  </a:lnTo>
                  <a:lnTo>
                    <a:pt x="734" y="47340"/>
                  </a:lnTo>
                  <a:lnTo>
                    <a:pt x="703" y="46270"/>
                  </a:lnTo>
                  <a:lnTo>
                    <a:pt x="734" y="45353"/>
                  </a:lnTo>
                  <a:lnTo>
                    <a:pt x="795" y="44467"/>
                  </a:lnTo>
                  <a:lnTo>
                    <a:pt x="886" y="43581"/>
                  </a:lnTo>
                  <a:lnTo>
                    <a:pt x="1009" y="42725"/>
                  </a:lnTo>
                  <a:lnTo>
                    <a:pt x="1192" y="41869"/>
                  </a:lnTo>
                  <a:lnTo>
                    <a:pt x="1375" y="41014"/>
                  </a:lnTo>
                  <a:lnTo>
                    <a:pt x="1620" y="40158"/>
                  </a:lnTo>
                  <a:lnTo>
                    <a:pt x="1895" y="39333"/>
                  </a:lnTo>
                  <a:lnTo>
                    <a:pt x="2200" y="38538"/>
                  </a:lnTo>
                  <a:lnTo>
                    <a:pt x="2537" y="37744"/>
                  </a:lnTo>
                  <a:lnTo>
                    <a:pt x="2903" y="36980"/>
                  </a:lnTo>
                  <a:lnTo>
                    <a:pt x="3270" y="36216"/>
                  </a:lnTo>
                  <a:lnTo>
                    <a:pt x="3698" y="35482"/>
                  </a:lnTo>
                  <a:lnTo>
                    <a:pt x="4156" y="34749"/>
                  </a:lnTo>
                  <a:lnTo>
                    <a:pt x="4645" y="34046"/>
                  </a:lnTo>
                  <a:lnTo>
                    <a:pt x="5165" y="33373"/>
                  </a:lnTo>
                  <a:lnTo>
                    <a:pt x="5715" y="32701"/>
                  </a:lnTo>
                  <a:lnTo>
                    <a:pt x="6265" y="32059"/>
                  </a:lnTo>
                  <a:lnTo>
                    <a:pt x="6876" y="31448"/>
                  </a:lnTo>
                  <a:lnTo>
                    <a:pt x="7488" y="30867"/>
                  </a:lnTo>
                  <a:lnTo>
                    <a:pt x="8129" y="30317"/>
                  </a:lnTo>
                  <a:lnTo>
                    <a:pt x="8802" y="29767"/>
                  </a:lnTo>
                  <a:lnTo>
                    <a:pt x="9474" y="29248"/>
                  </a:lnTo>
                  <a:lnTo>
                    <a:pt x="10208" y="28789"/>
                  </a:lnTo>
                  <a:lnTo>
                    <a:pt x="10941" y="28331"/>
                  </a:lnTo>
                  <a:lnTo>
                    <a:pt x="11705" y="27903"/>
                  </a:lnTo>
                  <a:lnTo>
                    <a:pt x="12469" y="27506"/>
                  </a:lnTo>
                  <a:lnTo>
                    <a:pt x="13264" y="27139"/>
                  </a:lnTo>
                  <a:lnTo>
                    <a:pt x="14089" y="26803"/>
                  </a:lnTo>
                  <a:lnTo>
                    <a:pt x="14914" y="26497"/>
                  </a:lnTo>
                  <a:lnTo>
                    <a:pt x="15770" y="26253"/>
                  </a:lnTo>
                  <a:lnTo>
                    <a:pt x="16656" y="26008"/>
                  </a:lnTo>
                  <a:lnTo>
                    <a:pt x="16901" y="25947"/>
                  </a:lnTo>
                  <a:lnTo>
                    <a:pt x="16901" y="25672"/>
                  </a:lnTo>
                  <a:lnTo>
                    <a:pt x="16931" y="23838"/>
                  </a:lnTo>
                  <a:lnTo>
                    <a:pt x="16962" y="21424"/>
                  </a:lnTo>
                  <a:lnTo>
                    <a:pt x="16962" y="703"/>
                  </a:lnTo>
                  <a:close/>
                  <a:moveTo>
                    <a:pt x="16228" y="0"/>
                  </a:moveTo>
                  <a:lnTo>
                    <a:pt x="16228" y="21424"/>
                  </a:lnTo>
                  <a:lnTo>
                    <a:pt x="16198" y="25366"/>
                  </a:lnTo>
                  <a:lnTo>
                    <a:pt x="15311" y="25611"/>
                  </a:lnTo>
                  <a:lnTo>
                    <a:pt x="14456" y="25916"/>
                  </a:lnTo>
                  <a:lnTo>
                    <a:pt x="13600" y="26222"/>
                  </a:lnTo>
                  <a:lnTo>
                    <a:pt x="12775" y="26558"/>
                  </a:lnTo>
                  <a:lnTo>
                    <a:pt x="11950" y="26955"/>
                  </a:lnTo>
                  <a:lnTo>
                    <a:pt x="11155" y="27353"/>
                  </a:lnTo>
                  <a:lnTo>
                    <a:pt x="10391" y="27811"/>
                  </a:lnTo>
                  <a:lnTo>
                    <a:pt x="9627" y="28270"/>
                  </a:lnTo>
                  <a:lnTo>
                    <a:pt x="8924" y="28789"/>
                  </a:lnTo>
                  <a:lnTo>
                    <a:pt x="8221" y="29309"/>
                  </a:lnTo>
                  <a:lnTo>
                    <a:pt x="7518" y="29859"/>
                  </a:lnTo>
                  <a:lnTo>
                    <a:pt x="6876" y="30439"/>
                  </a:lnTo>
                  <a:lnTo>
                    <a:pt x="6235" y="31051"/>
                  </a:lnTo>
                  <a:lnTo>
                    <a:pt x="5654" y="31692"/>
                  </a:lnTo>
                  <a:lnTo>
                    <a:pt x="5073" y="32365"/>
                  </a:lnTo>
                  <a:lnTo>
                    <a:pt x="4523" y="33037"/>
                  </a:lnTo>
                  <a:lnTo>
                    <a:pt x="4004" y="33740"/>
                  </a:lnTo>
                  <a:lnTo>
                    <a:pt x="3515" y="34443"/>
                  </a:lnTo>
                  <a:lnTo>
                    <a:pt x="3056" y="35207"/>
                  </a:lnTo>
                  <a:lnTo>
                    <a:pt x="2598" y="35940"/>
                  </a:lnTo>
                  <a:lnTo>
                    <a:pt x="2200" y="36735"/>
                  </a:lnTo>
                  <a:lnTo>
                    <a:pt x="1834" y="37530"/>
                  </a:lnTo>
                  <a:lnTo>
                    <a:pt x="1498" y="38355"/>
                  </a:lnTo>
                  <a:lnTo>
                    <a:pt x="1192" y="39180"/>
                  </a:lnTo>
                  <a:lnTo>
                    <a:pt x="917" y="40005"/>
                  </a:lnTo>
                  <a:lnTo>
                    <a:pt x="672" y="40861"/>
                  </a:lnTo>
                  <a:lnTo>
                    <a:pt x="458" y="41747"/>
                  </a:lnTo>
                  <a:lnTo>
                    <a:pt x="306" y="42633"/>
                  </a:lnTo>
                  <a:lnTo>
                    <a:pt x="183" y="43520"/>
                  </a:lnTo>
                  <a:lnTo>
                    <a:pt x="92" y="44437"/>
                  </a:lnTo>
                  <a:lnTo>
                    <a:pt x="31" y="45353"/>
                  </a:lnTo>
                  <a:lnTo>
                    <a:pt x="0" y="46270"/>
                  </a:lnTo>
                  <a:lnTo>
                    <a:pt x="31" y="47370"/>
                  </a:lnTo>
                  <a:lnTo>
                    <a:pt x="122" y="48471"/>
                  </a:lnTo>
                  <a:lnTo>
                    <a:pt x="245" y="49540"/>
                  </a:lnTo>
                  <a:lnTo>
                    <a:pt x="428" y="50610"/>
                  </a:lnTo>
                  <a:lnTo>
                    <a:pt x="672" y="51649"/>
                  </a:lnTo>
                  <a:lnTo>
                    <a:pt x="978" y="52658"/>
                  </a:lnTo>
                  <a:lnTo>
                    <a:pt x="1314" y="53666"/>
                  </a:lnTo>
                  <a:lnTo>
                    <a:pt x="1711" y="54644"/>
                  </a:lnTo>
                  <a:lnTo>
                    <a:pt x="2139" y="55622"/>
                  </a:lnTo>
                  <a:lnTo>
                    <a:pt x="2598" y="56539"/>
                  </a:lnTo>
                  <a:lnTo>
                    <a:pt x="3117" y="57456"/>
                  </a:lnTo>
                  <a:lnTo>
                    <a:pt x="3698" y="58311"/>
                  </a:lnTo>
                  <a:lnTo>
                    <a:pt x="4279" y="59167"/>
                  </a:lnTo>
                  <a:lnTo>
                    <a:pt x="4920" y="59962"/>
                  </a:lnTo>
                  <a:lnTo>
                    <a:pt x="5623" y="60756"/>
                  </a:lnTo>
                  <a:lnTo>
                    <a:pt x="6326" y="61520"/>
                  </a:lnTo>
                  <a:lnTo>
                    <a:pt x="7060" y="62223"/>
                  </a:lnTo>
                  <a:lnTo>
                    <a:pt x="7854" y="62896"/>
                  </a:lnTo>
                  <a:lnTo>
                    <a:pt x="8679" y="63537"/>
                  </a:lnTo>
                  <a:lnTo>
                    <a:pt x="9505" y="64149"/>
                  </a:lnTo>
                  <a:lnTo>
                    <a:pt x="10391" y="64699"/>
                  </a:lnTo>
                  <a:lnTo>
                    <a:pt x="11308" y="65218"/>
                  </a:lnTo>
                  <a:lnTo>
                    <a:pt x="12225" y="65707"/>
                  </a:lnTo>
                  <a:lnTo>
                    <a:pt x="13172" y="66135"/>
                  </a:lnTo>
                  <a:lnTo>
                    <a:pt x="14150" y="66532"/>
                  </a:lnTo>
                  <a:lnTo>
                    <a:pt x="15159" y="66868"/>
                  </a:lnTo>
                  <a:lnTo>
                    <a:pt x="16198" y="67144"/>
                  </a:lnTo>
                  <a:lnTo>
                    <a:pt x="17237" y="67388"/>
                  </a:lnTo>
                  <a:lnTo>
                    <a:pt x="18276" y="67571"/>
                  </a:lnTo>
                  <a:lnTo>
                    <a:pt x="19376" y="67724"/>
                  </a:lnTo>
                  <a:lnTo>
                    <a:pt x="20446" y="67816"/>
                  </a:lnTo>
                  <a:lnTo>
                    <a:pt x="21576" y="67846"/>
                  </a:lnTo>
                  <a:lnTo>
                    <a:pt x="22677" y="67816"/>
                  </a:lnTo>
                  <a:lnTo>
                    <a:pt x="23777" y="67724"/>
                  </a:lnTo>
                  <a:lnTo>
                    <a:pt x="24847" y="67571"/>
                  </a:lnTo>
                  <a:lnTo>
                    <a:pt x="25916" y="67388"/>
                  </a:lnTo>
                  <a:lnTo>
                    <a:pt x="26955" y="67144"/>
                  </a:lnTo>
                  <a:lnTo>
                    <a:pt x="27964" y="66868"/>
                  </a:lnTo>
                  <a:lnTo>
                    <a:pt x="28972" y="66532"/>
                  </a:lnTo>
                  <a:lnTo>
                    <a:pt x="29950" y="66135"/>
                  </a:lnTo>
                  <a:lnTo>
                    <a:pt x="30898" y="65707"/>
                  </a:lnTo>
                  <a:lnTo>
                    <a:pt x="31845" y="65218"/>
                  </a:lnTo>
                  <a:lnTo>
                    <a:pt x="32731" y="64699"/>
                  </a:lnTo>
                  <a:lnTo>
                    <a:pt x="33618" y="64149"/>
                  </a:lnTo>
                  <a:lnTo>
                    <a:pt x="34473" y="63537"/>
                  </a:lnTo>
                  <a:lnTo>
                    <a:pt x="35268" y="62896"/>
                  </a:lnTo>
                  <a:lnTo>
                    <a:pt x="36063" y="62223"/>
                  </a:lnTo>
                  <a:lnTo>
                    <a:pt x="36796" y="61520"/>
                  </a:lnTo>
                  <a:lnTo>
                    <a:pt x="37530" y="60756"/>
                  </a:lnTo>
                  <a:lnTo>
                    <a:pt x="38202" y="59962"/>
                  </a:lnTo>
                  <a:lnTo>
                    <a:pt x="38844" y="59167"/>
                  </a:lnTo>
                  <a:lnTo>
                    <a:pt x="39455" y="58311"/>
                  </a:lnTo>
                  <a:lnTo>
                    <a:pt x="40005" y="57456"/>
                  </a:lnTo>
                  <a:lnTo>
                    <a:pt x="40525" y="56539"/>
                  </a:lnTo>
                  <a:lnTo>
                    <a:pt x="41014" y="55622"/>
                  </a:lnTo>
                  <a:lnTo>
                    <a:pt x="41441" y="54644"/>
                  </a:lnTo>
                  <a:lnTo>
                    <a:pt x="41808" y="53666"/>
                  </a:lnTo>
                  <a:lnTo>
                    <a:pt x="42175" y="52658"/>
                  </a:lnTo>
                  <a:lnTo>
                    <a:pt x="42450" y="51649"/>
                  </a:lnTo>
                  <a:lnTo>
                    <a:pt x="42694" y="50610"/>
                  </a:lnTo>
                  <a:lnTo>
                    <a:pt x="42878" y="49540"/>
                  </a:lnTo>
                  <a:lnTo>
                    <a:pt x="43031" y="48471"/>
                  </a:lnTo>
                  <a:lnTo>
                    <a:pt x="43092" y="47370"/>
                  </a:lnTo>
                  <a:lnTo>
                    <a:pt x="43122" y="46270"/>
                  </a:lnTo>
                  <a:lnTo>
                    <a:pt x="43122" y="45323"/>
                  </a:lnTo>
                  <a:lnTo>
                    <a:pt x="43061" y="44406"/>
                  </a:lnTo>
                  <a:lnTo>
                    <a:pt x="42970" y="43520"/>
                  </a:lnTo>
                  <a:lnTo>
                    <a:pt x="42817" y="42603"/>
                  </a:lnTo>
                  <a:lnTo>
                    <a:pt x="42664" y="41717"/>
                  </a:lnTo>
                  <a:lnTo>
                    <a:pt x="42450" y="40830"/>
                  </a:lnTo>
                  <a:lnTo>
                    <a:pt x="42205" y="39975"/>
                  </a:lnTo>
                  <a:lnTo>
                    <a:pt x="41930" y="39149"/>
                  </a:lnTo>
                  <a:lnTo>
                    <a:pt x="41625" y="38294"/>
                  </a:lnTo>
                  <a:lnTo>
                    <a:pt x="41289" y="37499"/>
                  </a:lnTo>
                  <a:lnTo>
                    <a:pt x="40922" y="36674"/>
                  </a:lnTo>
                  <a:lnTo>
                    <a:pt x="40494" y="35910"/>
                  </a:lnTo>
                  <a:lnTo>
                    <a:pt x="40066" y="35146"/>
                  </a:lnTo>
                  <a:lnTo>
                    <a:pt x="39608" y="34412"/>
                  </a:lnTo>
                  <a:lnTo>
                    <a:pt x="39119" y="33679"/>
                  </a:lnTo>
                  <a:lnTo>
                    <a:pt x="38569" y="32976"/>
                  </a:lnTo>
                  <a:lnTo>
                    <a:pt x="38019" y="32304"/>
                  </a:lnTo>
                  <a:lnTo>
                    <a:pt x="37438" y="31631"/>
                  </a:lnTo>
                  <a:lnTo>
                    <a:pt x="36827" y="31020"/>
                  </a:lnTo>
                  <a:lnTo>
                    <a:pt x="36215" y="30409"/>
                  </a:lnTo>
                  <a:lnTo>
                    <a:pt x="35543" y="29828"/>
                  </a:lnTo>
                  <a:lnTo>
                    <a:pt x="34871" y="29248"/>
                  </a:lnTo>
                  <a:lnTo>
                    <a:pt x="34137" y="28728"/>
                  </a:lnTo>
                  <a:lnTo>
                    <a:pt x="33434" y="28239"/>
                  </a:lnTo>
                  <a:lnTo>
                    <a:pt x="32670" y="27750"/>
                  </a:lnTo>
                  <a:lnTo>
                    <a:pt x="31876" y="27322"/>
                  </a:lnTo>
                  <a:lnTo>
                    <a:pt x="31081" y="26894"/>
                  </a:lnTo>
                  <a:lnTo>
                    <a:pt x="30286" y="26528"/>
                  </a:lnTo>
                  <a:lnTo>
                    <a:pt x="29431" y="26191"/>
                  </a:lnTo>
                  <a:lnTo>
                    <a:pt x="28575" y="25855"/>
                  </a:lnTo>
                  <a:lnTo>
                    <a:pt x="27689" y="25580"/>
                  </a:lnTo>
                  <a:lnTo>
                    <a:pt x="26802" y="25336"/>
                  </a:lnTo>
                  <a:lnTo>
                    <a:pt x="26772" y="23563"/>
                  </a:lnTo>
                  <a:lnTo>
                    <a:pt x="26772" y="21424"/>
                  </a:lnTo>
                  <a:lnTo>
                    <a:pt x="26772"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39"/>
            <p:cNvSpPr/>
            <p:nvPr/>
          </p:nvSpPr>
          <p:spPr>
            <a:xfrm>
              <a:off x="7887425" y="3296600"/>
              <a:ext cx="1042950" cy="1660250"/>
            </a:xfrm>
            <a:custGeom>
              <a:avLst/>
              <a:gdLst/>
              <a:ahLst/>
              <a:cxnLst/>
              <a:rect l="l" t="t" r="r" b="b"/>
              <a:pathLst>
                <a:path w="41718" h="66410" fill="none" extrusionOk="0">
                  <a:moveTo>
                    <a:pt x="16260" y="0"/>
                  </a:moveTo>
                  <a:lnTo>
                    <a:pt x="16260" y="20721"/>
                  </a:lnTo>
                  <a:lnTo>
                    <a:pt x="16260" y="20721"/>
                  </a:lnTo>
                  <a:lnTo>
                    <a:pt x="16229" y="23135"/>
                  </a:lnTo>
                  <a:lnTo>
                    <a:pt x="16199" y="24969"/>
                  </a:lnTo>
                  <a:lnTo>
                    <a:pt x="16199" y="25244"/>
                  </a:lnTo>
                  <a:lnTo>
                    <a:pt x="15954" y="25305"/>
                  </a:lnTo>
                  <a:lnTo>
                    <a:pt x="15954" y="25305"/>
                  </a:lnTo>
                  <a:lnTo>
                    <a:pt x="15068" y="25550"/>
                  </a:lnTo>
                  <a:lnTo>
                    <a:pt x="14212" y="25794"/>
                  </a:lnTo>
                  <a:lnTo>
                    <a:pt x="13387" y="26100"/>
                  </a:lnTo>
                  <a:lnTo>
                    <a:pt x="12562" y="26436"/>
                  </a:lnTo>
                  <a:lnTo>
                    <a:pt x="11767" y="26803"/>
                  </a:lnTo>
                  <a:lnTo>
                    <a:pt x="11003" y="27200"/>
                  </a:lnTo>
                  <a:lnTo>
                    <a:pt x="10239" y="27628"/>
                  </a:lnTo>
                  <a:lnTo>
                    <a:pt x="9506" y="28086"/>
                  </a:lnTo>
                  <a:lnTo>
                    <a:pt x="8772" y="28545"/>
                  </a:lnTo>
                  <a:lnTo>
                    <a:pt x="8100" y="29064"/>
                  </a:lnTo>
                  <a:lnTo>
                    <a:pt x="7427" y="29614"/>
                  </a:lnTo>
                  <a:lnTo>
                    <a:pt x="6786" y="30164"/>
                  </a:lnTo>
                  <a:lnTo>
                    <a:pt x="6174" y="30745"/>
                  </a:lnTo>
                  <a:lnTo>
                    <a:pt x="5563" y="31356"/>
                  </a:lnTo>
                  <a:lnTo>
                    <a:pt x="5013" y="31998"/>
                  </a:lnTo>
                  <a:lnTo>
                    <a:pt x="4463" y="32670"/>
                  </a:lnTo>
                  <a:lnTo>
                    <a:pt x="3943" y="33343"/>
                  </a:lnTo>
                  <a:lnTo>
                    <a:pt x="3454" y="34046"/>
                  </a:lnTo>
                  <a:lnTo>
                    <a:pt x="2996" y="34779"/>
                  </a:lnTo>
                  <a:lnTo>
                    <a:pt x="2568" y="35513"/>
                  </a:lnTo>
                  <a:lnTo>
                    <a:pt x="2201" y="36277"/>
                  </a:lnTo>
                  <a:lnTo>
                    <a:pt x="1835" y="37041"/>
                  </a:lnTo>
                  <a:lnTo>
                    <a:pt x="1498" y="37835"/>
                  </a:lnTo>
                  <a:lnTo>
                    <a:pt x="1193" y="38630"/>
                  </a:lnTo>
                  <a:lnTo>
                    <a:pt x="918" y="39455"/>
                  </a:lnTo>
                  <a:lnTo>
                    <a:pt x="673" y="40311"/>
                  </a:lnTo>
                  <a:lnTo>
                    <a:pt x="490" y="41166"/>
                  </a:lnTo>
                  <a:lnTo>
                    <a:pt x="307" y="42022"/>
                  </a:lnTo>
                  <a:lnTo>
                    <a:pt x="184" y="42878"/>
                  </a:lnTo>
                  <a:lnTo>
                    <a:pt x="93" y="43764"/>
                  </a:lnTo>
                  <a:lnTo>
                    <a:pt x="32" y="44650"/>
                  </a:lnTo>
                  <a:lnTo>
                    <a:pt x="1" y="45567"/>
                  </a:lnTo>
                  <a:lnTo>
                    <a:pt x="1" y="45567"/>
                  </a:lnTo>
                  <a:lnTo>
                    <a:pt x="32" y="46637"/>
                  </a:lnTo>
                  <a:lnTo>
                    <a:pt x="123" y="47706"/>
                  </a:lnTo>
                  <a:lnTo>
                    <a:pt x="245" y="48746"/>
                  </a:lnTo>
                  <a:lnTo>
                    <a:pt x="429" y="49754"/>
                  </a:lnTo>
                  <a:lnTo>
                    <a:pt x="673" y="50763"/>
                  </a:lnTo>
                  <a:lnTo>
                    <a:pt x="948" y="51771"/>
                  </a:lnTo>
                  <a:lnTo>
                    <a:pt x="1285" y="52719"/>
                  </a:lnTo>
                  <a:lnTo>
                    <a:pt x="1651" y="53666"/>
                  </a:lnTo>
                  <a:lnTo>
                    <a:pt x="2079" y="54583"/>
                  </a:lnTo>
                  <a:lnTo>
                    <a:pt x="2538" y="55500"/>
                  </a:lnTo>
                  <a:lnTo>
                    <a:pt x="3027" y="56355"/>
                  </a:lnTo>
                  <a:lnTo>
                    <a:pt x="3577" y="57211"/>
                  </a:lnTo>
                  <a:lnTo>
                    <a:pt x="4157" y="58036"/>
                  </a:lnTo>
                  <a:lnTo>
                    <a:pt x="4769" y="58831"/>
                  </a:lnTo>
                  <a:lnTo>
                    <a:pt x="5441" y="59564"/>
                  </a:lnTo>
                  <a:lnTo>
                    <a:pt x="6144" y="60298"/>
                  </a:lnTo>
                  <a:lnTo>
                    <a:pt x="6847" y="61001"/>
                  </a:lnTo>
                  <a:lnTo>
                    <a:pt x="7611" y="61642"/>
                  </a:lnTo>
                  <a:lnTo>
                    <a:pt x="8405" y="62254"/>
                  </a:lnTo>
                  <a:lnTo>
                    <a:pt x="9231" y="62834"/>
                  </a:lnTo>
                  <a:lnTo>
                    <a:pt x="10056" y="63384"/>
                  </a:lnTo>
                  <a:lnTo>
                    <a:pt x="10942" y="63904"/>
                  </a:lnTo>
                  <a:lnTo>
                    <a:pt x="11828" y="64362"/>
                  </a:lnTo>
                  <a:lnTo>
                    <a:pt x="12745" y="64760"/>
                  </a:lnTo>
                  <a:lnTo>
                    <a:pt x="13692" y="65157"/>
                  </a:lnTo>
                  <a:lnTo>
                    <a:pt x="14670" y="65463"/>
                  </a:lnTo>
                  <a:lnTo>
                    <a:pt x="15648" y="65768"/>
                  </a:lnTo>
                  <a:lnTo>
                    <a:pt x="16657" y="65982"/>
                  </a:lnTo>
                  <a:lnTo>
                    <a:pt x="17696" y="66165"/>
                  </a:lnTo>
                  <a:lnTo>
                    <a:pt x="18735" y="66318"/>
                  </a:lnTo>
                  <a:lnTo>
                    <a:pt x="19805" y="66379"/>
                  </a:lnTo>
                  <a:lnTo>
                    <a:pt x="20874" y="66410"/>
                  </a:lnTo>
                  <a:lnTo>
                    <a:pt x="20874" y="66410"/>
                  </a:lnTo>
                  <a:lnTo>
                    <a:pt x="21944" y="66379"/>
                  </a:lnTo>
                  <a:lnTo>
                    <a:pt x="22983" y="66318"/>
                  </a:lnTo>
                  <a:lnTo>
                    <a:pt x="24022" y="66165"/>
                  </a:lnTo>
                  <a:lnTo>
                    <a:pt x="25061" y="65982"/>
                  </a:lnTo>
                  <a:lnTo>
                    <a:pt x="26070" y="65768"/>
                  </a:lnTo>
                  <a:lnTo>
                    <a:pt x="27048" y="65463"/>
                  </a:lnTo>
                  <a:lnTo>
                    <a:pt x="28026" y="65157"/>
                  </a:lnTo>
                  <a:lnTo>
                    <a:pt x="28973" y="64760"/>
                  </a:lnTo>
                  <a:lnTo>
                    <a:pt x="29890" y="64362"/>
                  </a:lnTo>
                  <a:lnTo>
                    <a:pt x="30807" y="63904"/>
                  </a:lnTo>
                  <a:lnTo>
                    <a:pt x="31663" y="63384"/>
                  </a:lnTo>
                  <a:lnTo>
                    <a:pt x="32518" y="62834"/>
                  </a:lnTo>
                  <a:lnTo>
                    <a:pt x="33344" y="62254"/>
                  </a:lnTo>
                  <a:lnTo>
                    <a:pt x="34108" y="61642"/>
                  </a:lnTo>
                  <a:lnTo>
                    <a:pt x="34872" y="61001"/>
                  </a:lnTo>
                  <a:lnTo>
                    <a:pt x="35605" y="60298"/>
                  </a:lnTo>
                  <a:lnTo>
                    <a:pt x="36277" y="59564"/>
                  </a:lnTo>
                  <a:lnTo>
                    <a:pt x="36950" y="58831"/>
                  </a:lnTo>
                  <a:lnTo>
                    <a:pt x="37561" y="58036"/>
                  </a:lnTo>
                  <a:lnTo>
                    <a:pt x="38142" y="57211"/>
                  </a:lnTo>
                  <a:lnTo>
                    <a:pt x="38692" y="56355"/>
                  </a:lnTo>
                  <a:lnTo>
                    <a:pt x="39181" y="55500"/>
                  </a:lnTo>
                  <a:lnTo>
                    <a:pt x="39639" y="54583"/>
                  </a:lnTo>
                  <a:lnTo>
                    <a:pt x="40067" y="53666"/>
                  </a:lnTo>
                  <a:lnTo>
                    <a:pt x="40434" y="52719"/>
                  </a:lnTo>
                  <a:lnTo>
                    <a:pt x="40770" y="51771"/>
                  </a:lnTo>
                  <a:lnTo>
                    <a:pt x="41045" y="50763"/>
                  </a:lnTo>
                  <a:lnTo>
                    <a:pt x="41290" y="49754"/>
                  </a:lnTo>
                  <a:lnTo>
                    <a:pt x="41473" y="48746"/>
                  </a:lnTo>
                  <a:lnTo>
                    <a:pt x="41595" y="47706"/>
                  </a:lnTo>
                  <a:lnTo>
                    <a:pt x="41687" y="46637"/>
                  </a:lnTo>
                  <a:lnTo>
                    <a:pt x="41717" y="45567"/>
                  </a:lnTo>
                  <a:lnTo>
                    <a:pt x="41717" y="45567"/>
                  </a:lnTo>
                  <a:lnTo>
                    <a:pt x="41687" y="44650"/>
                  </a:lnTo>
                  <a:lnTo>
                    <a:pt x="41626" y="43764"/>
                  </a:lnTo>
                  <a:lnTo>
                    <a:pt x="41534" y="42878"/>
                  </a:lnTo>
                  <a:lnTo>
                    <a:pt x="41412" y="41992"/>
                  </a:lnTo>
                  <a:lnTo>
                    <a:pt x="41259" y="41136"/>
                  </a:lnTo>
                  <a:lnTo>
                    <a:pt x="41045" y="40280"/>
                  </a:lnTo>
                  <a:lnTo>
                    <a:pt x="40801" y="39424"/>
                  </a:lnTo>
                  <a:lnTo>
                    <a:pt x="40525" y="38599"/>
                  </a:lnTo>
                  <a:lnTo>
                    <a:pt x="40220" y="37805"/>
                  </a:lnTo>
                  <a:lnTo>
                    <a:pt x="39884" y="37010"/>
                  </a:lnTo>
                  <a:lnTo>
                    <a:pt x="39517" y="36215"/>
                  </a:lnTo>
                  <a:lnTo>
                    <a:pt x="39120" y="35451"/>
                  </a:lnTo>
                  <a:lnTo>
                    <a:pt x="38692" y="34718"/>
                  </a:lnTo>
                  <a:lnTo>
                    <a:pt x="38233" y="33984"/>
                  </a:lnTo>
                  <a:lnTo>
                    <a:pt x="37744" y="33312"/>
                  </a:lnTo>
                  <a:lnTo>
                    <a:pt x="37225" y="32609"/>
                  </a:lnTo>
                  <a:lnTo>
                    <a:pt x="36675" y="31967"/>
                  </a:lnTo>
                  <a:lnTo>
                    <a:pt x="36125" y="31326"/>
                  </a:lnTo>
                  <a:lnTo>
                    <a:pt x="35513" y="30714"/>
                  </a:lnTo>
                  <a:lnTo>
                    <a:pt x="34902" y="30103"/>
                  </a:lnTo>
                  <a:lnTo>
                    <a:pt x="34260" y="29553"/>
                  </a:lnTo>
                  <a:lnTo>
                    <a:pt x="33588" y="29003"/>
                  </a:lnTo>
                  <a:lnTo>
                    <a:pt x="32885" y="28514"/>
                  </a:lnTo>
                  <a:lnTo>
                    <a:pt x="32152" y="28025"/>
                  </a:lnTo>
                  <a:lnTo>
                    <a:pt x="31418" y="27567"/>
                  </a:lnTo>
                  <a:lnTo>
                    <a:pt x="30654" y="27139"/>
                  </a:lnTo>
                  <a:lnTo>
                    <a:pt x="29890" y="26741"/>
                  </a:lnTo>
                  <a:lnTo>
                    <a:pt x="29065" y="26405"/>
                  </a:lnTo>
                  <a:lnTo>
                    <a:pt x="28240" y="26069"/>
                  </a:lnTo>
                  <a:lnTo>
                    <a:pt x="27415" y="25763"/>
                  </a:lnTo>
                  <a:lnTo>
                    <a:pt x="26559" y="25519"/>
                  </a:lnTo>
                  <a:lnTo>
                    <a:pt x="25673" y="25275"/>
                  </a:lnTo>
                  <a:lnTo>
                    <a:pt x="25398" y="25213"/>
                  </a:lnTo>
                  <a:lnTo>
                    <a:pt x="25398" y="24938"/>
                  </a:lnTo>
                  <a:lnTo>
                    <a:pt x="25398" y="24938"/>
                  </a:lnTo>
                  <a:lnTo>
                    <a:pt x="25367" y="23013"/>
                  </a:lnTo>
                  <a:lnTo>
                    <a:pt x="25336" y="20721"/>
                  </a:lnTo>
                  <a:lnTo>
                    <a:pt x="25336" y="0"/>
                  </a:lnTo>
                  <a:lnTo>
                    <a:pt x="1626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39"/>
            <p:cNvSpPr/>
            <p:nvPr/>
          </p:nvSpPr>
          <p:spPr>
            <a:xfrm>
              <a:off x="8037175" y="4273025"/>
              <a:ext cx="34425" cy="34400"/>
            </a:xfrm>
            <a:custGeom>
              <a:avLst/>
              <a:gdLst/>
              <a:ahLst/>
              <a:cxnLst/>
              <a:rect l="l" t="t" r="r" b="b"/>
              <a:pathLst>
                <a:path w="1377" h="1376" extrusionOk="0">
                  <a:moveTo>
                    <a:pt x="673" y="1"/>
                  </a:moveTo>
                  <a:lnTo>
                    <a:pt x="551" y="31"/>
                  </a:lnTo>
                  <a:lnTo>
                    <a:pt x="429" y="62"/>
                  </a:lnTo>
                  <a:lnTo>
                    <a:pt x="307" y="123"/>
                  </a:lnTo>
                  <a:lnTo>
                    <a:pt x="184" y="215"/>
                  </a:lnTo>
                  <a:lnTo>
                    <a:pt x="123" y="306"/>
                  </a:lnTo>
                  <a:lnTo>
                    <a:pt x="62" y="429"/>
                  </a:lnTo>
                  <a:lnTo>
                    <a:pt x="1" y="551"/>
                  </a:lnTo>
                  <a:lnTo>
                    <a:pt x="1" y="673"/>
                  </a:lnTo>
                  <a:lnTo>
                    <a:pt x="1" y="826"/>
                  </a:lnTo>
                  <a:lnTo>
                    <a:pt x="62" y="948"/>
                  </a:lnTo>
                  <a:lnTo>
                    <a:pt x="123" y="1070"/>
                  </a:lnTo>
                  <a:lnTo>
                    <a:pt x="184" y="1162"/>
                  </a:lnTo>
                  <a:lnTo>
                    <a:pt x="307" y="1254"/>
                  </a:lnTo>
                  <a:lnTo>
                    <a:pt x="429" y="1315"/>
                  </a:lnTo>
                  <a:lnTo>
                    <a:pt x="551" y="1345"/>
                  </a:lnTo>
                  <a:lnTo>
                    <a:pt x="673" y="1376"/>
                  </a:lnTo>
                  <a:lnTo>
                    <a:pt x="826" y="1345"/>
                  </a:lnTo>
                  <a:lnTo>
                    <a:pt x="948" y="1315"/>
                  </a:lnTo>
                  <a:lnTo>
                    <a:pt x="1071" y="1254"/>
                  </a:lnTo>
                  <a:lnTo>
                    <a:pt x="1162" y="1162"/>
                  </a:lnTo>
                  <a:lnTo>
                    <a:pt x="1254" y="1070"/>
                  </a:lnTo>
                  <a:lnTo>
                    <a:pt x="1315" y="948"/>
                  </a:lnTo>
                  <a:lnTo>
                    <a:pt x="1346" y="826"/>
                  </a:lnTo>
                  <a:lnTo>
                    <a:pt x="1376" y="673"/>
                  </a:lnTo>
                  <a:lnTo>
                    <a:pt x="1346" y="551"/>
                  </a:lnTo>
                  <a:lnTo>
                    <a:pt x="1315" y="429"/>
                  </a:lnTo>
                  <a:lnTo>
                    <a:pt x="1254" y="306"/>
                  </a:lnTo>
                  <a:lnTo>
                    <a:pt x="1162" y="215"/>
                  </a:lnTo>
                  <a:lnTo>
                    <a:pt x="1071" y="123"/>
                  </a:lnTo>
                  <a:lnTo>
                    <a:pt x="948" y="62"/>
                  </a:lnTo>
                  <a:lnTo>
                    <a:pt x="826" y="31"/>
                  </a:lnTo>
                  <a:lnTo>
                    <a:pt x="67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39"/>
            <p:cNvSpPr/>
            <p:nvPr/>
          </p:nvSpPr>
          <p:spPr>
            <a:xfrm>
              <a:off x="8702675" y="4168350"/>
              <a:ext cx="54250" cy="54275"/>
            </a:xfrm>
            <a:custGeom>
              <a:avLst/>
              <a:gdLst/>
              <a:ahLst/>
              <a:cxnLst/>
              <a:rect l="l" t="t" r="r" b="b"/>
              <a:pathLst>
                <a:path w="2170" h="2171" extrusionOk="0">
                  <a:moveTo>
                    <a:pt x="1070" y="1"/>
                  </a:moveTo>
                  <a:lnTo>
                    <a:pt x="856" y="31"/>
                  </a:lnTo>
                  <a:lnTo>
                    <a:pt x="672" y="92"/>
                  </a:lnTo>
                  <a:lnTo>
                    <a:pt x="489" y="184"/>
                  </a:lnTo>
                  <a:lnTo>
                    <a:pt x="306" y="306"/>
                  </a:lnTo>
                  <a:lnTo>
                    <a:pt x="183" y="490"/>
                  </a:lnTo>
                  <a:lnTo>
                    <a:pt x="92" y="673"/>
                  </a:lnTo>
                  <a:lnTo>
                    <a:pt x="31" y="856"/>
                  </a:lnTo>
                  <a:lnTo>
                    <a:pt x="0" y="1101"/>
                  </a:lnTo>
                  <a:lnTo>
                    <a:pt x="31" y="1315"/>
                  </a:lnTo>
                  <a:lnTo>
                    <a:pt x="92" y="1498"/>
                  </a:lnTo>
                  <a:lnTo>
                    <a:pt x="183" y="1682"/>
                  </a:lnTo>
                  <a:lnTo>
                    <a:pt x="306" y="1865"/>
                  </a:lnTo>
                  <a:lnTo>
                    <a:pt x="489" y="1987"/>
                  </a:lnTo>
                  <a:lnTo>
                    <a:pt x="672" y="2079"/>
                  </a:lnTo>
                  <a:lnTo>
                    <a:pt x="856" y="2140"/>
                  </a:lnTo>
                  <a:lnTo>
                    <a:pt x="1070" y="2171"/>
                  </a:lnTo>
                  <a:lnTo>
                    <a:pt x="1314" y="2140"/>
                  </a:lnTo>
                  <a:lnTo>
                    <a:pt x="1498" y="2079"/>
                  </a:lnTo>
                  <a:lnTo>
                    <a:pt x="1681" y="1987"/>
                  </a:lnTo>
                  <a:lnTo>
                    <a:pt x="1864" y="1865"/>
                  </a:lnTo>
                  <a:lnTo>
                    <a:pt x="1987" y="1682"/>
                  </a:lnTo>
                  <a:lnTo>
                    <a:pt x="2078" y="1498"/>
                  </a:lnTo>
                  <a:lnTo>
                    <a:pt x="2139" y="1315"/>
                  </a:lnTo>
                  <a:lnTo>
                    <a:pt x="2170" y="1101"/>
                  </a:lnTo>
                  <a:lnTo>
                    <a:pt x="2139" y="856"/>
                  </a:lnTo>
                  <a:lnTo>
                    <a:pt x="2078" y="673"/>
                  </a:lnTo>
                  <a:lnTo>
                    <a:pt x="1987" y="490"/>
                  </a:lnTo>
                  <a:lnTo>
                    <a:pt x="1864" y="306"/>
                  </a:lnTo>
                  <a:lnTo>
                    <a:pt x="1681" y="184"/>
                  </a:lnTo>
                  <a:lnTo>
                    <a:pt x="1498" y="92"/>
                  </a:lnTo>
                  <a:lnTo>
                    <a:pt x="1314" y="31"/>
                  </a:lnTo>
                  <a:lnTo>
                    <a:pt x="107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39"/>
            <p:cNvSpPr/>
            <p:nvPr/>
          </p:nvSpPr>
          <p:spPr>
            <a:xfrm>
              <a:off x="8685850" y="4252400"/>
              <a:ext cx="26000" cy="26000"/>
            </a:xfrm>
            <a:custGeom>
              <a:avLst/>
              <a:gdLst/>
              <a:ahLst/>
              <a:cxnLst/>
              <a:rect l="l" t="t" r="r" b="b"/>
              <a:pathLst>
                <a:path w="1040" h="1040" extrusionOk="0">
                  <a:moveTo>
                    <a:pt x="429" y="0"/>
                  </a:moveTo>
                  <a:lnTo>
                    <a:pt x="337" y="31"/>
                  </a:lnTo>
                  <a:lnTo>
                    <a:pt x="245" y="92"/>
                  </a:lnTo>
                  <a:lnTo>
                    <a:pt x="154" y="153"/>
                  </a:lnTo>
                  <a:lnTo>
                    <a:pt x="92" y="214"/>
                  </a:lnTo>
                  <a:lnTo>
                    <a:pt x="31" y="306"/>
                  </a:lnTo>
                  <a:lnTo>
                    <a:pt x="1" y="428"/>
                  </a:lnTo>
                  <a:lnTo>
                    <a:pt x="1" y="520"/>
                  </a:lnTo>
                  <a:lnTo>
                    <a:pt x="1" y="612"/>
                  </a:lnTo>
                  <a:lnTo>
                    <a:pt x="31" y="734"/>
                  </a:lnTo>
                  <a:lnTo>
                    <a:pt x="92" y="826"/>
                  </a:lnTo>
                  <a:lnTo>
                    <a:pt x="154" y="887"/>
                  </a:lnTo>
                  <a:lnTo>
                    <a:pt x="245" y="948"/>
                  </a:lnTo>
                  <a:lnTo>
                    <a:pt x="337" y="1009"/>
                  </a:lnTo>
                  <a:lnTo>
                    <a:pt x="429" y="1040"/>
                  </a:lnTo>
                  <a:lnTo>
                    <a:pt x="643" y="1040"/>
                  </a:lnTo>
                  <a:lnTo>
                    <a:pt x="734" y="1009"/>
                  </a:lnTo>
                  <a:lnTo>
                    <a:pt x="826" y="948"/>
                  </a:lnTo>
                  <a:lnTo>
                    <a:pt x="887" y="887"/>
                  </a:lnTo>
                  <a:lnTo>
                    <a:pt x="948" y="826"/>
                  </a:lnTo>
                  <a:lnTo>
                    <a:pt x="1009" y="734"/>
                  </a:lnTo>
                  <a:lnTo>
                    <a:pt x="1040" y="612"/>
                  </a:lnTo>
                  <a:lnTo>
                    <a:pt x="1040" y="520"/>
                  </a:lnTo>
                  <a:lnTo>
                    <a:pt x="1040" y="428"/>
                  </a:lnTo>
                  <a:lnTo>
                    <a:pt x="1009" y="306"/>
                  </a:lnTo>
                  <a:lnTo>
                    <a:pt x="948" y="214"/>
                  </a:lnTo>
                  <a:lnTo>
                    <a:pt x="887" y="153"/>
                  </a:lnTo>
                  <a:lnTo>
                    <a:pt x="826" y="92"/>
                  </a:lnTo>
                  <a:lnTo>
                    <a:pt x="734" y="31"/>
                  </a:lnTo>
                  <a:lnTo>
                    <a:pt x="64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39"/>
            <p:cNvSpPr/>
            <p:nvPr/>
          </p:nvSpPr>
          <p:spPr>
            <a:xfrm>
              <a:off x="8823375" y="4118700"/>
              <a:ext cx="107000" cy="632625"/>
            </a:xfrm>
            <a:custGeom>
              <a:avLst/>
              <a:gdLst/>
              <a:ahLst/>
              <a:cxnLst/>
              <a:rect l="l" t="t" r="r" b="b"/>
              <a:pathLst>
                <a:path w="4280" h="25305" extrusionOk="0">
                  <a:moveTo>
                    <a:pt x="1" y="0"/>
                  </a:moveTo>
                  <a:lnTo>
                    <a:pt x="1" y="3148"/>
                  </a:lnTo>
                  <a:lnTo>
                    <a:pt x="306" y="3668"/>
                  </a:lnTo>
                  <a:lnTo>
                    <a:pt x="581" y="4218"/>
                  </a:lnTo>
                  <a:lnTo>
                    <a:pt x="826" y="4768"/>
                  </a:lnTo>
                  <a:lnTo>
                    <a:pt x="1070" y="5318"/>
                  </a:lnTo>
                  <a:lnTo>
                    <a:pt x="1315" y="5899"/>
                  </a:lnTo>
                  <a:lnTo>
                    <a:pt x="1529" y="6479"/>
                  </a:lnTo>
                  <a:lnTo>
                    <a:pt x="1712" y="7060"/>
                  </a:lnTo>
                  <a:lnTo>
                    <a:pt x="1896" y="7671"/>
                  </a:lnTo>
                  <a:lnTo>
                    <a:pt x="2048" y="8282"/>
                  </a:lnTo>
                  <a:lnTo>
                    <a:pt x="2171" y="8894"/>
                  </a:lnTo>
                  <a:lnTo>
                    <a:pt x="2293" y="9505"/>
                  </a:lnTo>
                  <a:lnTo>
                    <a:pt x="2385" y="10116"/>
                  </a:lnTo>
                  <a:lnTo>
                    <a:pt x="2446" y="10758"/>
                  </a:lnTo>
                  <a:lnTo>
                    <a:pt x="2507" y="11400"/>
                  </a:lnTo>
                  <a:lnTo>
                    <a:pt x="2537" y="12041"/>
                  </a:lnTo>
                  <a:lnTo>
                    <a:pt x="2537" y="12683"/>
                  </a:lnTo>
                  <a:lnTo>
                    <a:pt x="2537" y="13325"/>
                  </a:lnTo>
                  <a:lnTo>
                    <a:pt x="2507" y="13967"/>
                  </a:lnTo>
                  <a:lnTo>
                    <a:pt x="2446" y="14609"/>
                  </a:lnTo>
                  <a:lnTo>
                    <a:pt x="2385" y="15220"/>
                  </a:lnTo>
                  <a:lnTo>
                    <a:pt x="2293" y="15862"/>
                  </a:lnTo>
                  <a:lnTo>
                    <a:pt x="2171" y="16473"/>
                  </a:lnTo>
                  <a:lnTo>
                    <a:pt x="2018" y="17084"/>
                  </a:lnTo>
                  <a:lnTo>
                    <a:pt x="1865" y="17695"/>
                  </a:lnTo>
                  <a:lnTo>
                    <a:pt x="1712" y="18276"/>
                  </a:lnTo>
                  <a:lnTo>
                    <a:pt x="1529" y="18857"/>
                  </a:lnTo>
                  <a:lnTo>
                    <a:pt x="1315" y="19437"/>
                  </a:lnTo>
                  <a:lnTo>
                    <a:pt x="1070" y="20018"/>
                  </a:lnTo>
                  <a:lnTo>
                    <a:pt x="826" y="20568"/>
                  </a:lnTo>
                  <a:lnTo>
                    <a:pt x="581" y="21118"/>
                  </a:lnTo>
                  <a:lnTo>
                    <a:pt x="306" y="21668"/>
                  </a:lnTo>
                  <a:lnTo>
                    <a:pt x="1" y="22188"/>
                  </a:lnTo>
                  <a:lnTo>
                    <a:pt x="1" y="25305"/>
                  </a:lnTo>
                  <a:lnTo>
                    <a:pt x="490" y="24633"/>
                  </a:lnTo>
                  <a:lnTo>
                    <a:pt x="948" y="23960"/>
                  </a:lnTo>
                  <a:lnTo>
                    <a:pt x="1407" y="23257"/>
                  </a:lnTo>
                  <a:lnTo>
                    <a:pt x="1804" y="22524"/>
                  </a:lnTo>
                  <a:lnTo>
                    <a:pt x="2171" y="21790"/>
                  </a:lnTo>
                  <a:lnTo>
                    <a:pt x="2537" y="21026"/>
                  </a:lnTo>
                  <a:lnTo>
                    <a:pt x="2843" y="20262"/>
                  </a:lnTo>
                  <a:lnTo>
                    <a:pt x="3149" y="19468"/>
                  </a:lnTo>
                  <a:lnTo>
                    <a:pt x="3393" y="18643"/>
                  </a:lnTo>
                  <a:lnTo>
                    <a:pt x="3638" y="17848"/>
                  </a:lnTo>
                  <a:lnTo>
                    <a:pt x="3821" y="16992"/>
                  </a:lnTo>
                  <a:lnTo>
                    <a:pt x="3974" y="16167"/>
                  </a:lnTo>
                  <a:lnTo>
                    <a:pt x="4096" y="15311"/>
                  </a:lnTo>
                  <a:lnTo>
                    <a:pt x="4188" y="14456"/>
                  </a:lnTo>
                  <a:lnTo>
                    <a:pt x="4249" y="13569"/>
                  </a:lnTo>
                  <a:lnTo>
                    <a:pt x="4279" y="12683"/>
                  </a:lnTo>
                  <a:lnTo>
                    <a:pt x="4249" y="11797"/>
                  </a:lnTo>
                  <a:lnTo>
                    <a:pt x="4188" y="10911"/>
                  </a:lnTo>
                  <a:lnTo>
                    <a:pt x="4127" y="10055"/>
                  </a:lnTo>
                  <a:lnTo>
                    <a:pt x="3974" y="9199"/>
                  </a:lnTo>
                  <a:lnTo>
                    <a:pt x="3821" y="8343"/>
                  </a:lnTo>
                  <a:lnTo>
                    <a:pt x="3638" y="7518"/>
                  </a:lnTo>
                  <a:lnTo>
                    <a:pt x="3424" y="6693"/>
                  </a:lnTo>
                  <a:lnTo>
                    <a:pt x="3149" y="5899"/>
                  </a:lnTo>
                  <a:lnTo>
                    <a:pt x="2874" y="5104"/>
                  </a:lnTo>
                  <a:lnTo>
                    <a:pt x="2537" y="4309"/>
                  </a:lnTo>
                  <a:lnTo>
                    <a:pt x="2201" y="3545"/>
                  </a:lnTo>
                  <a:lnTo>
                    <a:pt x="1804" y="2812"/>
                  </a:lnTo>
                  <a:lnTo>
                    <a:pt x="1407" y="2078"/>
                  </a:lnTo>
                  <a:lnTo>
                    <a:pt x="948" y="1376"/>
                  </a:lnTo>
                  <a:lnTo>
                    <a:pt x="490" y="673"/>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39"/>
            <p:cNvSpPr/>
            <p:nvPr/>
          </p:nvSpPr>
          <p:spPr>
            <a:xfrm>
              <a:off x="8823375" y="4089650"/>
              <a:ext cx="124575" cy="690725"/>
            </a:xfrm>
            <a:custGeom>
              <a:avLst/>
              <a:gdLst/>
              <a:ahLst/>
              <a:cxnLst/>
              <a:rect l="l" t="t" r="r" b="b"/>
              <a:pathLst>
                <a:path w="4983" h="27629" extrusionOk="0">
                  <a:moveTo>
                    <a:pt x="1" y="1"/>
                  </a:moveTo>
                  <a:lnTo>
                    <a:pt x="1" y="1162"/>
                  </a:lnTo>
                  <a:lnTo>
                    <a:pt x="490" y="1835"/>
                  </a:lnTo>
                  <a:lnTo>
                    <a:pt x="948" y="2538"/>
                  </a:lnTo>
                  <a:lnTo>
                    <a:pt x="1407" y="3240"/>
                  </a:lnTo>
                  <a:lnTo>
                    <a:pt x="1804" y="3974"/>
                  </a:lnTo>
                  <a:lnTo>
                    <a:pt x="2201" y="4707"/>
                  </a:lnTo>
                  <a:lnTo>
                    <a:pt x="2537" y="5471"/>
                  </a:lnTo>
                  <a:lnTo>
                    <a:pt x="2874" y="6266"/>
                  </a:lnTo>
                  <a:lnTo>
                    <a:pt x="3149" y="7061"/>
                  </a:lnTo>
                  <a:lnTo>
                    <a:pt x="3424" y="7855"/>
                  </a:lnTo>
                  <a:lnTo>
                    <a:pt x="3638" y="8680"/>
                  </a:lnTo>
                  <a:lnTo>
                    <a:pt x="3821" y="9505"/>
                  </a:lnTo>
                  <a:lnTo>
                    <a:pt x="3974" y="10361"/>
                  </a:lnTo>
                  <a:lnTo>
                    <a:pt x="4127" y="11217"/>
                  </a:lnTo>
                  <a:lnTo>
                    <a:pt x="4188" y="12073"/>
                  </a:lnTo>
                  <a:lnTo>
                    <a:pt x="4249" y="12959"/>
                  </a:lnTo>
                  <a:lnTo>
                    <a:pt x="4279" y="13845"/>
                  </a:lnTo>
                  <a:lnTo>
                    <a:pt x="4249" y="14731"/>
                  </a:lnTo>
                  <a:lnTo>
                    <a:pt x="4188" y="15618"/>
                  </a:lnTo>
                  <a:lnTo>
                    <a:pt x="4096" y="16473"/>
                  </a:lnTo>
                  <a:lnTo>
                    <a:pt x="3974" y="17329"/>
                  </a:lnTo>
                  <a:lnTo>
                    <a:pt x="3821" y="18154"/>
                  </a:lnTo>
                  <a:lnTo>
                    <a:pt x="3638" y="19010"/>
                  </a:lnTo>
                  <a:lnTo>
                    <a:pt x="3393" y="19805"/>
                  </a:lnTo>
                  <a:lnTo>
                    <a:pt x="3149" y="20630"/>
                  </a:lnTo>
                  <a:lnTo>
                    <a:pt x="2843" y="21424"/>
                  </a:lnTo>
                  <a:lnTo>
                    <a:pt x="2537" y="22188"/>
                  </a:lnTo>
                  <a:lnTo>
                    <a:pt x="2171" y="22952"/>
                  </a:lnTo>
                  <a:lnTo>
                    <a:pt x="1804" y="23686"/>
                  </a:lnTo>
                  <a:lnTo>
                    <a:pt x="1407" y="24419"/>
                  </a:lnTo>
                  <a:lnTo>
                    <a:pt x="948" y="25122"/>
                  </a:lnTo>
                  <a:lnTo>
                    <a:pt x="490" y="25795"/>
                  </a:lnTo>
                  <a:lnTo>
                    <a:pt x="1" y="26467"/>
                  </a:lnTo>
                  <a:lnTo>
                    <a:pt x="1" y="27628"/>
                  </a:lnTo>
                  <a:lnTo>
                    <a:pt x="581" y="26895"/>
                  </a:lnTo>
                  <a:lnTo>
                    <a:pt x="1101" y="26161"/>
                  </a:lnTo>
                  <a:lnTo>
                    <a:pt x="1621" y="25397"/>
                  </a:lnTo>
                  <a:lnTo>
                    <a:pt x="2110" y="24633"/>
                  </a:lnTo>
                  <a:lnTo>
                    <a:pt x="2537" y="23839"/>
                  </a:lnTo>
                  <a:lnTo>
                    <a:pt x="2935" y="23014"/>
                  </a:lnTo>
                  <a:lnTo>
                    <a:pt x="3332" y="22158"/>
                  </a:lnTo>
                  <a:lnTo>
                    <a:pt x="3668" y="21302"/>
                  </a:lnTo>
                  <a:lnTo>
                    <a:pt x="3974" y="20416"/>
                  </a:lnTo>
                  <a:lnTo>
                    <a:pt x="4249" y="19530"/>
                  </a:lnTo>
                  <a:lnTo>
                    <a:pt x="4463" y="18613"/>
                  </a:lnTo>
                  <a:lnTo>
                    <a:pt x="4646" y="17665"/>
                  </a:lnTo>
                  <a:lnTo>
                    <a:pt x="4799" y="16749"/>
                  </a:lnTo>
                  <a:lnTo>
                    <a:pt x="4891" y="15771"/>
                  </a:lnTo>
                  <a:lnTo>
                    <a:pt x="4982" y="14823"/>
                  </a:lnTo>
                  <a:lnTo>
                    <a:pt x="4982" y="13845"/>
                  </a:lnTo>
                  <a:lnTo>
                    <a:pt x="4982" y="12867"/>
                  </a:lnTo>
                  <a:lnTo>
                    <a:pt x="4921" y="11889"/>
                  </a:lnTo>
                  <a:lnTo>
                    <a:pt x="4799" y="10942"/>
                  </a:lnTo>
                  <a:lnTo>
                    <a:pt x="4646" y="9994"/>
                  </a:lnTo>
                  <a:lnTo>
                    <a:pt x="4463" y="9078"/>
                  </a:lnTo>
                  <a:lnTo>
                    <a:pt x="4249" y="8161"/>
                  </a:lnTo>
                  <a:lnTo>
                    <a:pt x="3974" y="7275"/>
                  </a:lnTo>
                  <a:lnTo>
                    <a:pt x="3668" y="6388"/>
                  </a:lnTo>
                  <a:lnTo>
                    <a:pt x="3332" y="5502"/>
                  </a:lnTo>
                  <a:lnTo>
                    <a:pt x="2965" y="4677"/>
                  </a:lnTo>
                  <a:lnTo>
                    <a:pt x="2568" y="3821"/>
                  </a:lnTo>
                  <a:lnTo>
                    <a:pt x="2110" y="3027"/>
                  </a:lnTo>
                  <a:lnTo>
                    <a:pt x="1621" y="2232"/>
                  </a:lnTo>
                  <a:lnTo>
                    <a:pt x="1132" y="1468"/>
                  </a:lnTo>
                  <a:lnTo>
                    <a:pt x="581" y="734"/>
                  </a:lnTo>
                  <a:lnTo>
                    <a:pt x="1" y="1"/>
                  </a:lnTo>
                  <a:close/>
                </a:path>
              </a:pathLst>
            </a:custGeom>
            <a:solidFill>
              <a:srgbClr val="C4E9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39"/>
            <p:cNvSpPr/>
            <p:nvPr/>
          </p:nvSpPr>
          <p:spPr>
            <a:xfrm>
              <a:off x="8823375" y="4089650"/>
              <a:ext cx="124575" cy="690725"/>
            </a:xfrm>
            <a:custGeom>
              <a:avLst/>
              <a:gdLst/>
              <a:ahLst/>
              <a:cxnLst/>
              <a:rect l="l" t="t" r="r" b="b"/>
              <a:pathLst>
                <a:path w="4983" h="27629" fill="none" extrusionOk="0">
                  <a:moveTo>
                    <a:pt x="1" y="1"/>
                  </a:moveTo>
                  <a:lnTo>
                    <a:pt x="1" y="1162"/>
                  </a:lnTo>
                  <a:lnTo>
                    <a:pt x="1" y="1162"/>
                  </a:lnTo>
                  <a:lnTo>
                    <a:pt x="490" y="1835"/>
                  </a:lnTo>
                  <a:lnTo>
                    <a:pt x="948" y="2538"/>
                  </a:lnTo>
                  <a:lnTo>
                    <a:pt x="1407" y="3240"/>
                  </a:lnTo>
                  <a:lnTo>
                    <a:pt x="1804" y="3974"/>
                  </a:lnTo>
                  <a:lnTo>
                    <a:pt x="2201" y="4707"/>
                  </a:lnTo>
                  <a:lnTo>
                    <a:pt x="2537" y="5471"/>
                  </a:lnTo>
                  <a:lnTo>
                    <a:pt x="2874" y="6266"/>
                  </a:lnTo>
                  <a:lnTo>
                    <a:pt x="3149" y="7061"/>
                  </a:lnTo>
                  <a:lnTo>
                    <a:pt x="3424" y="7855"/>
                  </a:lnTo>
                  <a:lnTo>
                    <a:pt x="3638" y="8680"/>
                  </a:lnTo>
                  <a:lnTo>
                    <a:pt x="3821" y="9505"/>
                  </a:lnTo>
                  <a:lnTo>
                    <a:pt x="3974" y="10361"/>
                  </a:lnTo>
                  <a:lnTo>
                    <a:pt x="4127" y="11217"/>
                  </a:lnTo>
                  <a:lnTo>
                    <a:pt x="4188" y="12073"/>
                  </a:lnTo>
                  <a:lnTo>
                    <a:pt x="4249" y="12959"/>
                  </a:lnTo>
                  <a:lnTo>
                    <a:pt x="4279" y="13845"/>
                  </a:lnTo>
                  <a:lnTo>
                    <a:pt x="4279" y="13845"/>
                  </a:lnTo>
                  <a:lnTo>
                    <a:pt x="4249" y="14731"/>
                  </a:lnTo>
                  <a:lnTo>
                    <a:pt x="4188" y="15618"/>
                  </a:lnTo>
                  <a:lnTo>
                    <a:pt x="4096" y="16473"/>
                  </a:lnTo>
                  <a:lnTo>
                    <a:pt x="3974" y="17329"/>
                  </a:lnTo>
                  <a:lnTo>
                    <a:pt x="3821" y="18154"/>
                  </a:lnTo>
                  <a:lnTo>
                    <a:pt x="3638" y="19010"/>
                  </a:lnTo>
                  <a:lnTo>
                    <a:pt x="3393" y="19805"/>
                  </a:lnTo>
                  <a:lnTo>
                    <a:pt x="3149" y="20630"/>
                  </a:lnTo>
                  <a:lnTo>
                    <a:pt x="2843" y="21424"/>
                  </a:lnTo>
                  <a:lnTo>
                    <a:pt x="2537" y="22188"/>
                  </a:lnTo>
                  <a:lnTo>
                    <a:pt x="2171" y="22952"/>
                  </a:lnTo>
                  <a:lnTo>
                    <a:pt x="1804" y="23686"/>
                  </a:lnTo>
                  <a:lnTo>
                    <a:pt x="1407" y="24419"/>
                  </a:lnTo>
                  <a:lnTo>
                    <a:pt x="948" y="25122"/>
                  </a:lnTo>
                  <a:lnTo>
                    <a:pt x="490" y="25795"/>
                  </a:lnTo>
                  <a:lnTo>
                    <a:pt x="1" y="26467"/>
                  </a:lnTo>
                  <a:lnTo>
                    <a:pt x="1" y="27628"/>
                  </a:lnTo>
                  <a:lnTo>
                    <a:pt x="1" y="27628"/>
                  </a:lnTo>
                  <a:lnTo>
                    <a:pt x="581" y="26895"/>
                  </a:lnTo>
                  <a:lnTo>
                    <a:pt x="1101" y="26161"/>
                  </a:lnTo>
                  <a:lnTo>
                    <a:pt x="1621" y="25397"/>
                  </a:lnTo>
                  <a:lnTo>
                    <a:pt x="2110" y="24633"/>
                  </a:lnTo>
                  <a:lnTo>
                    <a:pt x="2537" y="23839"/>
                  </a:lnTo>
                  <a:lnTo>
                    <a:pt x="2935" y="23014"/>
                  </a:lnTo>
                  <a:lnTo>
                    <a:pt x="3332" y="22158"/>
                  </a:lnTo>
                  <a:lnTo>
                    <a:pt x="3668" y="21302"/>
                  </a:lnTo>
                  <a:lnTo>
                    <a:pt x="3974" y="20416"/>
                  </a:lnTo>
                  <a:lnTo>
                    <a:pt x="4249" y="19530"/>
                  </a:lnTo>
                  <a:lnTo>
                    <a:pt x="4463" y="18613"/>
                  </a:lnTo>
                  <a:lnTo>
                    <a:pt x="4646" y="17665"/>
                  </a:lnTo>
                  <a:lnTo>
                    <a:pt x="4799" y="16749"/>
                  </a:lnTo>
                  <a:lnTo>
                    <a:pt x="4891" y="15771"/>
                  </a:lnTo>
                  <a:lnTo>
                    <a:pt x="4982" y="14823"/>
                  </a:lnTo>
                  <a:lnTo>
                    <a:pt x="4982" y="13845"/>
                  </a:lnTo>
                  <a:lnTo>
                    <a:pt x="4982" y="13845"/>
                  </a:lnTo>
                  <a:lnTo>
                    <a:pt x="4982" y="12867"/>
                  </a:lnTo>
                  <a:lnTo>
                    <a:pt x="4921" y="11889"/>
                  </a:lnTo>
                  <a:lnTo>
                    <a:pt x="4799" y="10942"/>
                  </a:lnTo>
                  <a:lnTo>
                    <a:pt x="4646" y="9994"/>
                  </a:lnTo>
                  <a:lnTo>
                    <a:pt x="4463" y="9078"/>
                  </a:lnTo>
                  <a:lnTo>
                    <a:pt x="4249" y="8161"/>
                  </a:lnTo>
                  <a:lnTo>
                    <a:pt x="3974" y="7275"/>
                  </a:lnTo>
                  <a:lnTo>
                    <a:pt x="3668" y="6388"/>
                  </a:lnTo>
                  <a:lnTo>
                    <a:pt x="3332" y="5502"/>
                  </a:lnTo>
                  <a:lnTo>
                    <a:pt x="2965" y="4677"/>
                  </a:lnTo>
                  <a:lnTo>
                    <a:pt x="2568" y="3821"/>
                  </a:lnTo>
                  <a:lnTo>
                    <a:pt x="2110" y="3027"/>
                  </a:lnTo>
                  <a:lnTo>
                    <a:pt x="1621" y="2232"/>
                  </a:lnTo>
                  <a:lnTo>
                    <a:pt x="1132" y="1468"/>
                  </a:lnTo>
                  <a:lnTo>
                    <a:pt x="581" y="734"/>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39"/>
            <p:cNvSpPr/>
            <p:nvPr/>
          </p:nvSpPr>
          <p:spPr>
            <a:xfrm>
              <a:off x="8160050" y="3186500"/>
              <a:ext cx="497700" cy="110100"/>
            </a:xfrm>
            <a:prstGeom prst="roundRect">
              <a:avLst>
                <a:gd name="adj" fmla="val 50000"/>
              </a:avLst>
            </a:prstGeom>
            <a:solidFill>
              <a:schemeClr val="accent5"/>
            </a:solid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8162;p35">
            <a:extLst>
              <a:ext uri="{FF2B5EF4-FFF2-40B4-BE49-F238E27FC236}">
                <a16:creationId xmlns:a16="http://schemas.microsoft.com/office/drawing/2014/main" id="{A289E785-2A59-17AD-DA19-EBB2AA14F23B}"/>
              </a:ext>
            </a:extLst>
          </p:cNvPr>
          <p:cNvSpPr txBox="1">
            <a:spLocks noGrp="1"/>
          </p:cNvSpPr>
          <p:nvPr>
            <p:ph type="title"/>
          </p:nvPr>
        </p:nvSpPr>
        <p:spPr>
          <a:xfrm>
            <a:off x="1501975" y="250202"/>
            <a:ext cx="6427500" cy="822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000" dirty="0">
                <a:solidFill>
                  <a:schemeClr val="accent4"/>
                </a:solidFill>
              </a:rPr>
              <a:t>Requerimientos tecnológicos</a:t>
            </a:r>
            <a:endParaRPr sz="4000" dirty="0">
              <a:solidFill>
                <a:schemeClr val="accent4"/>
              </a:solidFill>
            </a:endParaRPr>
          </a:p>
        </p:txBody>
      </p:sp>
      <p:grpSp>
        <p:nvGrpSpPr>
          <p:cNvPr id="12" name="Google Shape;17413;p86">
            <a:extLst>
              <a:ext uri="{FF2B5EF4-FFF2-40B4-BE49-F238E27FC236}">
                <a16:creationId xmlns:a16="http://schemas.microsoft.com/office/drawing/2014/main" id="{E5CAC3B1-C3CB-A68C-B246-B0B2F3F6DC5B}"/>
              </a:ext>
            </a:extLst>
          </p:cNvPr>
          <p:cNvGrpSpPr/>
          <p:nvPr/>
        </p:nvGrpSpPr>
        <p:grpSpPr>
          <a:xfrm>
            <a:off x="106957" y="126177"/>
            <a:ext cx="373963" cy="343119"/>
            <a:chOff x="6319908" y="3696721"/>
            <a:chExt cx="373963" cy="343119"/>
          </a:xfrm>
        </p:grpSpPr>
        <p:sp>
          <p:nvSpPr>
            <p:cNvPr id="13" name="Google Shape;17414;p86">
              <a:extLst>
                <a:ext uri="{FF2B5EF4-FFF2-40B4-BE49-F238E27FC236}">
                  <a16:creationId xmlns:a16="http://schemas.microsoft.com/office/drawing/2014/main" id="{B222B787-C310-1CB1-3F89-2D080783C3EF}"/>
                </a:ext>
              </a:extLst>
            </p:cNvPr>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7415;p86">
              <a:extLst>
                <a:ext uri="{FF2B5EF4-FFF2-40B4-BE49-F238E27FC236}">
                  <a16:creationId xmlns:a16="http://schemas.microsoft.com/office/drawing/2014/main" id="{BDE815C1-A058-268A-B986-CA3267848B84}"/>
                </a:ext>
              </a:extLst>
            </p:cNvPr>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7416;p86">
              <a:extLst>
                <a:ext uri="{FF2B5EF4-FFF2-40B4-BE49-F238E27FC236}">
                  <a16:creationId xmlns:a16="http://schemas.microsoft.com/office/drawing/2014/main" id="{AA36B16F-147B-1F6E-540D-62C9757C8376}"/>
                </a:ext>
              </a:extLst>
            </p:cNvPr>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7417;p86">
              <a:extLst>
                <a:ext uri="{FF2B5EF4-FFF2-40B4-BE49-F238E27FC236}">
                  <a16:creationId xmlns:a16="http://schemas.microsoft.com/office/drawing/2014/main" id="{A8360BE0-9810-2E45-5B12-955B593B5C85}"/>
                </a:ext>
              </a:extLst>
            </p:cNvPr>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418;p86">
              <a:extLst>
                <a:ext uri="{FF2B5EF4-FFF2-40B4-BE49-F238E27FC236}">
                  <a16:creationId xmlns:a16="http://schemas.microsoft.com/office/drawing/2014/main" id="{0EF2A701-FF60-3C57-EDD9-9AEAE193DCF0}"/>
                </a:ext>
              </a:extLst>
            </p:cNvPr>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7419;p86">
              <a:extLst>
                <a:ext uri="{FF2B5EF4-FFF2-40B4-BE49-F238E27FC236}">
                  <a16:creationId xmlns:a16="http://schemas.microsoft.com/office/drawing/2014/main" id="{60C9107C-452C-E5AC-D1C2-F48A09ADAA17}"/>
                </a:ext>
              </a:extLst>
            </p:cNvPr>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7420;p86">
              <a:extLst>
                <a:ext uri="{FF2B5EF4-FFF2-40B4-BE49-F238E27FC236}">
                  <a16:creationId xmlns:a16="http://schemas.microsoft.com/office/drawing/2014/main" id="{EAB239FE-F8AE-6823-CDF7-64FA1B3E8108}"/>
                </a:ext>
              </a:extLst>
            </p:cNvPr>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7421;p86">
              <a:extLst>
                <a:ext uri="{FF2B5EF4-FFF2-40B4-BE49-F238E27FC236}">
                  <a16:creationId xmlns:a16="http://schemas.microsoft.com/office/drawing/2014/main" id="{30D18C16-4C8A-BDF9-833E-71AD00836FB9}"/>
                </a:ext>
              </a:extLst>
            </p:cNvPr>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7422;p86">
              <a:extLst>
                <a:ext uri="{FF2B5EF4-FFF2-40B4-BE49-F238E27FC236}">
                  <a16:creationId xmlns:a16="http://schemas.microsoft.com/office/drawing/2014/main" id="{2A6F99ED-D4DE-5696-BD13-6F59860B904E}"/>
                </a:ext>
              </a:extLst>
            </p:cNvPr>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 name="Grupo 25">
            <a:extLst>
              <a:ext uri="{FF2B5EF4-FFF2-40B4-BE49-F238E27FC236}">
                <a16:creationId xmlns:a16="http://schemas.microsoft.com/office/drawing/2014/main" id="{CCE8CD67-771F-C1A2-8ED9-BD166E12D1DF}"/>
              </a:ext>
            </a:extLst>
          </p:cNvPr>
          <p:cNvGrpSpPr/>
          <p:nvPr/>
        </p:nvGrpSpPr>
        <p:grpSpPr>
          <a:xfrm>
            <a:off x="589283" y="209200"/>
            <a:ext cx="377600" cy="152812"/>
            <a:chOff x="589283" y="209200"/>
            <a:chExt cx="377600" cy="152812"/>
          </a:xfrm>
        </p:grpSpPr>
        <p:cxnSp>
          <p:nvCxnSpPr>
            <p:cNvPr id="23" name="Conector recto 22">
              <a:extLst>
                <a:ext uri="{FF2B5EF4-FFF2-40B4-BE49-F238E27FC236}">
                  <a16:creationId xmlns:a16="http://schemas.microsoft.com/office/drawing/2014/main" id="{53E1075C-BDEF-1A8C-E843-C4789AE310A2}"/>
                </a:ext>
              </a:extLst>
            </p:cNvPr>
            <p:cNvCxnSpPr/>
            <p:nvPr/>
          </p:nvCxnSpPr>
          <p:spPr>
            <a:xfrm>
              <a:off x="594663" y="209200"/>
              <a:ext cx="372220" cy="0"/>
            </a:xfrm>
            <a:prstGeom prst="line">
              <a:avLst/>
            </a:prstGeom>
          </p:spPr>
          <p:style>
            <a:lnRef idx="2">
              <a:schemeClr val="accent4"/>
            </a:lnRef>
            <a:fillRef idx="0">
              <a:schemeClr val="accent4"/>
            </a:fillRef>
            <a:effectRef idx="1">
              <a:schemeClr val="accent4"/>
            </a:effectRef>
            <a:fontRef idx="minor">
              <a:schemeClr val="tx1"/>
            </a:fontRef>
          </p:style>
        </p:cxnSp>
        <p:cxnSp>
          <p:nvCxnSpPr>
            <p:cNvPr id="24" name="Conector recto 23">
              <a:extLst>
                <a:ext uri="{FF2B5EF4-FFF2-40B4-BE49-F238E27FC236}">
                  <a16:creationId xmlns:a16="http://schemas.microsoft.com/office/drawing/2014/main" id="{846BE3B5-7FE0-B0F6-15B6-2568CC77D335}"/>
                </a:ext>
              </a:extLst>
            </p:cNvPr>
            <p:cNvCxnSpPr/>
            <p:nvPr/>
          </p:nvCxnSpPr>
          <p:spPr>
            <a:xfrm>
              <a:off x="589283" y="362012"/>
              <a:ext cx="372220" cy="0"/>
            </a:xfrm>
            <a:prstGeom prst="line">
              <a:avLst/>
            </a:prstGeom>
          </p:spPr>
          <p:style>
            <a:lnRef idx="2">
              <a:schemeClr val="accent4"/>
            </a:lnRef>
            <a:fillRef idx="0">
              <a:schemeClr val="accent4"/>
            </a:fillRef>
            <a:effectRef idx="1">
              <a:schemeClr val="accent4"/>
            </a:effectRef>
            <a:fontRef idx="minor">
              <a:schemeClr val="tx1"/>
            </a:fontRef>
          </p:style>
        </p:cxnSp>
        <p:cxnSp>
          <p:nvCxnSpPr>
            <p:cNvPr id="25" name="Conector recto 24">
              <a:hlinkClick r:id="rId4" action="ppaction://hlinksldjump"/>
              <a:extLst>
                <a:ext uri="{FF2B5EF4-FFF2-40B4-BE49-F238E27FC236}">
                  <a16:creationId xmlns:a16="http://schemas.microsoft.com/office/drawing/2014/main" id="{AD0A10E8-A767-908B-018E-ECAD2455B3BC}"/>
                </a:ext>
              </a:extLst>
            </p:cNvPr>
            <p:cNvCxnSpPr/>
            <p:nvPr/>
          </p:nvCxnSpPr>
          <p:spPr>
            <a:xfrm>
              <a:off x="589283" y="285770"/>
              <a:ext cx="372220" cy="0"/>
            </a:xfrm>
            <a:prstGeom prst="line">
              <a:avLst/>
            </a:prstGeom>
          </p:spPr>
          <p:style>
            <a:lnRef idx="2">
              <a:schemeClr val="accent4"/>
            </a:lnRef>
            <a:fillRef idx="0">
              <a:schemeClr val="accent4"/>
            </a:fillRef>
            <a:effectRef idx="1">
              <a:schemeClr val="accent4"/>
            </a:effectRef>
            <a:fontRef idx="minor">
              <a:schemeClr val="tx1"/>
            </a:fontRef>
          </p:style>
        </p:cxnSp>
      </p:grpSp>
      <p:cxnSp>
        <p:nvCxnSpPr>
          <p:cNvPr id="29" name="Conector recto 28">
            <a:hlinkClick r:id="rId5" action="ppaction://hlinksldjump"/>
            <a:extLst>
              <a:ext uri="{FF2B5EF4-FFF2-40B4-BE49-F238E27FC236}">
                <a16:creationId xmlns:a16="http://schemas.microsoft.com/office/drawing/2014/main" id="{B9C2B267-A06F-10E2-6BA7-7AA7934CCF9D}"/>
              </a:ext>
            </a:extLst>
          </p:cNvPr>
          <p:cNvCxnSpPr/>
          <p:nvPr/>
        </p:nvCxnSpPr>
        <p:spPr>
          <a:xfrm>
            <a:off x="122944" y="318754"/>
            <a:ext cx="357976" cy="0"/>
          </a:xfrm>
          <a:prstGeom prst="line">
            <a:avLst/>
          </a:prstGeom>
          <a:ln>
            <a:no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44900916"/>
      </p:ext>
    </p:extLst>
  </p:cSld>
  <p:clrMapOvr>
    <a:masterClrMapping/>
  </p:clrMapOvr>
  <mc:AlternateContent xmlns:mc="http://schemas.openxmlformats.org/markup-compatibility/2006" xmlns:p14="http://schemas.microsoft.com/office/powerpoint/2010/main">
    <mc:Choice Requires="p14">
      <p:transition spd="slow" p14:dur="3400" advClick="0">
        <p14:reveal/>
      </p:transition>
    </mc:Choice>
    <mc:Fallback xmlns="">
      <p:transition spd="slow" advClick="0">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462"/>
        <p:cNvGrpSpPr/>
        <p:nvPr/>
      </p:nvGrpSpPr>
      <p:grpSpPr>
        <a:xfrm>
          <a:off x="0" y="0"/>
          <a:ext cx="0" cy="0"/>
          <a:chOff x="0" y="0"/>
          <a:chExt cx="0" cy="0"/>
        </a:xfrm>
      </p:grpSpPr>
      <p:grpSp>
        <p:nvGrpSpPr>
          <p:cNvPr id="8463" name="Google Shape;8463;p39"/>
          <p:cNvGrpSpPr/>
          <p:nvPr/>
        </p:nvGrpSpPr>
        <p:grpSpPr>
          <a:xfrm>
            <a:off x="6384225" y="1448775"/>
            <a:ext cx="2651830" cy="2216529"/>
            <a:chOff x="8778750" y="1654938"/>
            <a:chExt cx="2651830" cy="2216529"/>
          </a:xfrm>
        </p:grpSpPr>
        <p:sp>
          <p:nvSpPr>
            <p:cNvPr id="8464" name="Google Shape;8464;p39"/>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39"/>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39"/>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39"/>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39"/>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39"/>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39"/>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39"/>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39"/>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4" name="Google Shape;8474;p39"/>
          <p:cNvSpPr txBox="1">
            <a:spLocks noGrp="1"/>
          </p:cNvSpPr>
          <p:nvPr>
            <p:ph type="subTitle" idx="2"/>
          </p:nvPr>
        </p:nvSpPr>
        <p:spPr>
          <a:xfrm>
            <a:off x="879409" y="1433833"/>
            <a:ext cx="4657977" cy="309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endParaRPr dirty="0"/>
          </a:p>
          <a:p>
            <a:pPr marL="0" lvl="0" indent="0" algn="just" rtl="0">
              <a:spcBef>
                <a:spcPts val="0"/>
              </a:spcBef>
              <a:spcAft>
                <a:spcPts val="0"/>
              </a:spcAft>
              <a:buNone/>
            </a:pPr>
            <a:r>
              <a:rPr lang="en" sz="2400" dirty="0"/>
              <a:t>En un laboratorio de química es muy común que se tenga que preparar disoluciones con determinada concentración molar. </a:t>
            </a:r>
            <a:endParaRPr sz="2400" dirty="0"/>
          </a:p>
          <a:p>
            <a:pPr marL="0" lvl="0" indent="0" algn="l" rtl="0">
              <a:spcBef>
                <a:spcPts val="0"/>
              </a:spcBef>
              <a:spcAft>
                <a:spcPts val="0"/>
              </a:spcAft>
              <a:buNone/>
            </a:pPr>
            <a:endParaRPr dirty="0"/>
          </a:p>
          <a:p>
            <a:pPr marL="0" lvl="0" indent="0" algn="l" rtl="0">
              <a:spcBef>
                <a:spcPts val="0"/>
              </a:spcBef>
              <a:spcAft>
                <a:spcPts val="0"/>
              </a:spcAft>
              <a:buNone/>
            </a:pPr>
            <a:endParaRPr dirty="0"/>
          </a:p>
        </p:txBody>
      </p:sp>
      <p:sp>
        <p:nvSpPr>
          <p:cNvPr id="8475" name="Google Shape;8475;p39"/>
          <p:cNvSpPr/>
          <p:nvPr/>
        </p:nvSpPr>
        <p:spPr>
          <a:xfrm>
            <a:off x="-37793" y="3379605"/>
            <a:ext cx="1050900" cy="914400"/>
          </a:xfrm>
          <a:prstGeom prst="hexagon">
            <a:avLst>
              <a:gd name="adj" fmla="val 25000"/>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6" name="Google Shape;8476;p39"/>
          <p:cNvGrpSpPr/>
          <p:nvPr/>
        </p:nvGrpSpPr>
        <p:grpSpPr>
          <a:xfrm>
            <a:off x="6206601" y="2341558"/>
            <a:ext cx="2119612" cy="2810737"/>
            <a:chOff x="5191105" y="1123275"/>
            <a:chExt cx="3038870" cy="4007896"/>
          </a:xfrm>
        </p:grpSpPr>
        <p:sp>
          <p:nvSpPr>
            <p:cNvPr id="8477" name="Google Shape;8477;p39"/>
            <p:cNvSpPr/>
            <p:nvPr/>
          </p:nvSpPr>
          <p:spPr>
            <a:xfrm flipH="1">
              <a:off x="6242326" y="1560766"/>
              <a:ext cx="69603" cy="73315"/>
            </a:xfrm>
            <a:custGeom>
              <a:avLst/>
              <a:gdLst/>
              <a:ahLst/>
              <a:cxnLst/>
              <a:rect l="l" t="t" r="r" b="b"/>
              <a:pathLst>
                <a:path w="2531" h="2666" extrusionOk="0">
                  <a:moveTo>
                    <a:pt x="350" y="0"/>
                  </a:moveTo>
                  <a:lnTo>
                    <a:pt x="216" y="27"/>
                  </a:lnTo>
                  <a:lnTo>
                    <a:pt x="108" y="81"/>
                  </a:lnTo>
                  <a:lnTo>
                    <a:pt x="27" y="162"/>
                  </a:lnTo>
                  <a:lnTo>
                    <a:pt x="0" y="216"/>
                  </a:lnTo>
                  <a:lnTo>
                    <a:pt x="0" y="270"/>
                  </a:lnTo>
                  <a:lnTo>
                    <a:pt x="54" y="404"/>
                  </a:lnTo>
                  <a:lnTo>
                    <a:pt x="135" y="593"/>
                  </a:lnTo>
                  <a:lnTo>
                    <a:pt x="296" y="754"/>
                  </a:lnTo>
                  <a:lnTo>
                    <a:pt x="673" y="1185"/>
                  </a:lnTo>
                  <a:lnTo>
                    <a:pt x="1158" y="1589"/>
                  </a:lnTo>
                  <a:lnTo>
                    <a:pt x="1669" y="1992"/>
                  </a:lnTo>
                  <a:lnTo>
                    <a:pt x="2100" y="2342"/>
                  </a:lnTo>
                  <a:lnTo>
                    <a:pt x="2531" y="2665"/>
                  </a:lnTo>
                  <a:lnTo>
                    <a:pt x="2531" y="2665"/>
                  </a:lnTo>
                  <a:lnTo>
                    <a:pt x="2423" y="539"/>
                  </a:lnTo>
                  <a:lnTo>
                    <a:pt x="2100" y="431"/>
                  </a:lnTo>
                  <a:lnTo>
                    <a:pt x="1750" y="296"/>
                  </a:lnTo>
                  <a:lnTo>
                    <a:pt x="1346" y="162"/>
                  </a:lnTo>
                  <a:lnTo>
                    <a:pt x="916" y="54"/>
                  </a:lnTo>
                  <a:lnTo>
                    <a:pt x="539" y="0"/>
                  </a:lnTo>
                  <a:close/>
                </a:path>
              </a:pathLst>
            </a:custGeom>
            <a:solidFill>
              <a:srgbClr val="FFB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39"/>
            <p:cNvSpPr/>
            <p:nvPr/>
          </p:nvSpPr>
          <p:spPr>
            <a:xfrm flipH="1">
              <a:off x="6426644" y="3961456"/>
              <a:ext cx="1070465" cy="1169685"/>
            </a:xfrm>
            <a:custGeom>
              <a:avLst/>
              <a:gdLst/>
              <a:ahLst/>
              <a:cxnLst/>
              <a:rect l="l" t="t" r="r" b="b"/>
              <a:pathLst>
                <a:path w="38926" h="42534" extrusionOk="0">
                  <a:moveTo>
                    <a:pt x="4011" y="1"/>
                  </a:moveTo>
                  <a:lnTo>
                    <a:pt x="0" y="42533"/>
                  </a:lnTo>
                  <a:lnTo>
                    <a:pt x="38926" y="42533"/>
                  </a:lnTo>
                  <a:lnTo>
                    <a:pt x="3585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39"/>
            <p:cNvSpPr/>
            <p:nvPr/>
          </p:nvSpPr>
          <p:spPr>
            <a:xfrm flipH="1">
              <a:off x="6875258" y="4314579"/>
              <a:ext cx="85910" cy="816557"/>
            </a:xfrm>
            <a:custGeom>
              <a:avLst/>
              <a:gdLst/>
              <a:ahLst/>
              <a:cxnLst/>
              <a:rect l="l" t="t" r="r" b="b"/>
              <a:pathLst>
                <a:path w="3124" h="29693" extrusionOk="0">
                  <a:moveTo>
                    <a:pt x="243" y="0"/>
                  </a:moveTo>
                  <a:lnTo>
                    <a:pt x="1" y="29692"/>
                  </a:lnTo>
                  <a:lnTo>
                    <a:pt x="3124" y="29692"/>
                  </a:lnTo>
                  <a:lnTo>
                    <a:pt x="2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39"/>
            <p:cNvSpPr/>
            <p:nvPr/>
          </p:nvSpPr>
          <p:spPr>
            <a:xfrm flipH="1">
              <a:off x="6508073" y="3961456"/>
              <a:ext cx="894300" cy="169565"/>
            </a:xfrm>
            <a:custGeom>
              <a:avLst/>
              <a:gdLst/>
              <a:ahLst/>
              <a:cxnLst/>
              <a:rect l="l" t="t" r="r" b="b"/>
              <a:pathLst>
                <a:path w="32520" h="6166" extrusionOk="0">
                  <a:moveTo>
                    <a:pt x="566" y="1"/>
                  </a:moveTo>
                  <a:lnTo>
                    <a:pt x="1" y="6165"/>
                  </a:lnTo>
                  <a:lnTo>
                    <a:pt x="32520" y="1697"/>
                  </a:lnTo>
                  <a:lnTo>
                    <a:pt x="32412"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39"/>
            <p:cNvSpPr/>
            <p:nvPr/>
          </p:nvSpPr>
          <p:spPr>
            <a:xfrm flipH="1">
              <a:off x="7010720" y="3961456"/>
              <a:ext cx="218405" cy="1169685"/>
            </a:xfrm>
            <a:custGeom>
              <a:avLst/>
              <a:gdLst/>
              <a:ahLst/>
              <a:cxnLst/>
              <a:rect l="l" t="t" r="r" b="b"/>
              <a:pathLst>
                <a:path w="7942" h="42534" extrusionOk="0">
                  <a:moveTo>
                    <a:pt x="2665" y="1"/>
                  </a:moveTo>
                  <a:lnTo>
                    <a:pt x="0" y="42533"/>
                  </a:lnTo>
                  <a:lnTo>
                    <a:pt x="7941" y="42533"/>
                  </a:lnTo>
                  <a:lnTo>
                    <a:pt x="7941"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39"/>
            <p:cNvSpPr/>
            <p:nvPr/>
          </p:nvSpPr>
          <p:spPr>
            <a:xfrm flipH="1">
              <a:off x="6860463" y="3961456"/>
              <a:ext cx="85140" cy="301318"/>
            </a:xfrm>
            <a:custGeom>
              <a:avLst/>
              <a:gdLst/>
              <a:ahLst/>
              <a:cxnLst/>
              <a:rect l="l" t="t" r="r" b="b"/>
              <a:pathLst>
                <a:path w="3096" h="10957" extrusionOk="0">
                  <a:moveTo>
                    <a:pt x="2934" y="1"/>
                  </a:moveTo>
                  <a:lnTo>
                    <a:pt x="2934" y="6434"/>
                  </a:lnTo>
                  <a:lnTo>
                    <a:pt x="2934" y="6650"/>
                  </a:lnTo>
                  <a:lnTo>
                    <a:pt x="2908" y="6865"/>
                  </a:lnTo>
                  <a:lnTo>
                    <a:pt x="2827" y="7323"/>
                  </a:lnTo>
                  <a:lnTo>
                    <a:pt x="2665" y="7727"/>
                  </a:lnTo>
                  <a:lnTo>
                    <a:pt x="2477" y="8130"/>
                  </a:lnTo>
                  <a:lnTo>
                    <a:pt x="2261" y="8534"/>
                  </a:lnTo>
                  <a:lnTo>
                    <a:pt x="2019" y="8884"/>
                  </a:lnTo>
                  <a:lnTo>
                    <a:pt x="1750" y="9234"/>
                  </a:lnTo>
                  <a:lnTo>
                    <a:pt x="1481" y="9530"/>
                  </a:lnTo>
                  <a:lnTo>
                    <a:pt x="1212" y="9826"/>
                  </a:lnTo>
                  <a:lnTo>
                    <a:pt x="942" y="10069"/>
                  </a:lnTo>
                  <a:lnTo>
                    <a:pt x="485" y="10472"/>
                  </a:lnTo>
                  <a:lnTo>
                    <a:pt x="135" y="10742"/>
                  </a:lnTo>
                  <a:lnTo>
                    <a:pt x="0" y="10822"/>
                  </a:lnTo>
                  <a:lnTo>
                    <a:pt x="108" y="10957"/>
                  </a:lnTo>
                  <a:lnTo>
                    <a:pt x="243" y="10876"/>
                  </a:lnTo>
                  <a:lnTo>
                    <a:pt x="566" y="10607"/>
                  </a:lnTo>
                  <a:lnTo>
                    <a:pt x="1050" y="10203"/>
                  </a:lnTo>
                  <a:lnTo>
                    <a:pt x="1319" y="9934"/>
                  </a:lnTo>
                  <a:lnTo>
                    <a:pt x="1589" y="9665"/>
                  </a:lnTo>
                  <a:lnTo>
                    <a:pt x="1858" y="9369"/>
                  </a:lnTo>
                  <a:lnTo>
                    <a:pt x="2127" y="9019"/>
                  </a:lnTo>
                  <a:lnTo>
                    <a:pt x="2369" y="8669"/>
                  </a:lnTo>
                  <a:lnTo>
                    <a:pt x="2611" y="8265"/>
                  </a:lnTo>
                  <a:lnTo>
                    <a:pt x="2800" y="7834"/>
                  </a:lnTo>
                  <a:lnTo>
                    <a:pt x="2961" y="7377"/>
                  </a:lnTo>
                  <a:lnTo>
                    <a:pt x="3069" y="6919"/>
                  </a:lnTo>
                  <a:lnTo>
                    <a:pt x="3096" y="6677"/>
                  </a:lnTo>
                  <a:lnTo>
                    <a:pt x="3096" y="6434"/>
                  </a:lnTo>
                  <a:lnTo>
                    <a:pt x="3096"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39"/>
            <p:cNvSpPr/>
            <p:nvPr/>
          </p:nvSpPr>
          <p:spPr>
            <a:xfrm flipH="1">
              <a:off x="6915958" y="3961456"/>
              <a:ext cx="48152" cy="1169685"/>
            </a:xfrm>
            <a:custGeom>
              <a:avLst/>
              <a:gdLst/>
              <a:ahLst/>
              <a:cxnLst/>
              <a:rect l="l" t="t" r="r" b="b"/>
              <a:pathLst>
                <a:path w="1751" h="42534" extrusionOk="0">
                  <a:moveTo>
                    <a:pt x="1589" y="1"/>
                  </a:moveTo>
                  <a:lnTo>
                    <a:pt x="1562" y="1401"/>
                  </a:lnTo>
                  <a:lnTo>
                    <a:pt x="1535" y="2720"/>
                  </a:lnTo>
                  <a:lnTo>
                    <a:pt x="1454" y="3985"/>
                  </a:lnTo>
                  <a:lnTo>
                    <a:pt x="1373" y="5196"/>
                  </a:lnTo>
                  <a:lnTo>
                    <a:pt x="1265" y="6327"/>
                  </a:lnTo>
                  <a:lnTo>
                    <a:pt x="1158" y="7377"/>
                  </a:lnTo>
                  <a:lnTo>
                    <a:pt x="916" y="9234"/>
                  </a:lnTo>
                  <a:lnTo>
                    <a:pt x="673" y="10742"/>
                  </a:lnTo>
                  <a:lnTo>
                    <a:pt x="458" y="11872"/>
                  </a:lnTo>
                  <a:lnTo>
                    <a:pt x="243" y="12841"/>
                  </a:lnTo>
                  <a:lnTo>
                    <a:pt x="0" y="42533"/>
                  </a:lnTo>
                  <a:lnTo>
                    <a:pt x="162" y="42533"/>
                  </a:lnTo>
                  <a:lnTo>
                    <a:pt x="404" y="12868"/>
                  </a:lnTo>
                  <a:lnTo>
                    <a:pt x="485" y="12545"/>
                  </a:lnTo>
                  <a:lnTo>
                    <a:pt x="646" y="11791"/>
                  </a:lnTo>
                  <a:lnTo>
                    <a:pt x="862" y="10634"/>
                  </a:lnTo>
                  <a:lnTo>
                    <a:pt x="1104" y="9126"/>
                  </a:lnTo>
                  <a:lnTo>
                    <a:pt x="1346" y="7269"/>
                  </a:lnTo>
                  <a:lnTo>
                    <a:pt x="1454" y="6219"/>
                  </a:lnTo>
                  <a:lnTo>
                    <a:pt x="1535" y="5115"/>
                  </a:lnTo>
                  <a:lnTo>
                    <a:pt x="1615" y="3931"/>
                  </a:lnTo>
                  <a:lnTo>
                    <a:pt x="1696" y="2666"/>
                  </a:lnTo>
                  <a:lnTo>
                    <a:pt x="1723" y="1374"/>
                  </a:lnTo>
                  <a:lnTo>
                    <a:pt x="1750"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39"/>
            <p:cNvSpPr/>
            <p:nvPr/>
          </p:nvSpPr>
          <p:spPr>
            <a:xfrm flipH="1">
              <a:off x="6848610" y="4471519"/>
              <a:ext cx="204352" cy="19278"/>
            </a:xfrm>
            <a:custGeom>
              <a:avLst/>
              <a:gdLst/>
              <a:ahLst/>
              <a:cxnLst/>
              <a:rect l="l" t="t" r="r" b="b"/>
              <a:pathLst>
                <a:path w="7431" h="701" extrusionOk="0">
                  <a:moveTo>
                    <a:pt x="7404" y="0"/>
                  </a:moveTo>
                  <a:lnTo>
                    <a:pt x="1" y="539"/>
                  </a:lnTo>
                  <a:lnTo>
                    <a:pt x="1" y="700"/>
                  </a:lnTo>
                  <a:lnTo>
                    <a:pt x="7431" y="162"/>
                  </a:lnTo>
                  <a:lnTo>
                    <a:pt x="740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39"/>
            <p:cNvSpPr/>
            <p:nvPr/>
          </p:nvSpPr>
          <p:spPr>
            <a:xfrm flipH="1">
              <a:off x="6508815" y="2344698"/>
              <a:ext cx="881705" cy="1660478"/>
            </a:xfrm>
            <a:custGeom>
              <a:avLst/>
              <a:gdLst/>
              <a:ahLst/>
              <a:cxnLst/>
              <a:rect l="l" t="t" r="r" b="b"/>
              <a:pathLst>
                <a:path w="32062" h="60381" extrusionOk="0">
                  <a:moveTo>
                    <a:pt x="22398" y="1"/>
                  </a:moveTo>
                  <a:lnTo>
                    <a:pt x="9907" y="701"/>
                  </a:lnTo>
                  <a:lnTo>
                    <a:pt x="5223" y="4766"/>
                  </a:lnTo>
                  <a:lnTo>
                    <a:pt x="1" y="60381"/>
                  </a:lnTo>
                  <a:lnTo>
                    <a:pt x="1" y="60381"/>
                  </a:lnTo>
                  <a:lnTo>
                    <a:pt x="32062" y="59789"/>
                  </a:lnTo>
                  <a:lnTo>
                    <a:pt x="28051" y="4766"/>
                  </a:lnTo>
                  <a:lnTo>
                    <a:pt x="2239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39"/>
            <p:cNvSpPr/>
            <p:nvPr/>
          </p:nvSpPr>
          <p:spPr>
            <a:xfrm flipH="1">
              <a:off x="6508815" y="2344698"/>
              <a:ext cx="881705" cy="1660478"/>
            </a:xfrm>
            <a:custGeom>
              <a:avLst/>
              <a:gdLst/>
              <a:ahLst/>
              <a:cxnLst/>
              <a:rect l="l" t="t" r="r" b="b"/>
              <a:pathLst>
                <a:path w="32062" h="60381" fill="none" extrusionOk="0">
                  <a:moveTo>
                    <a:pt x="5223" y="4766"/>
                  </a:moveTo>
                  <a:lnTo>
                    <a:pt x="9907" y="701"/>
                  </a:lnTo>
                  <a:lnTo>
                    <a:pt x="22398" y="1"/>
                  </a:lnTo>
                  <a:lnTo>
                    <a:pt x="28051" y="4766"/>
                  </a:lnTo>
                  <a:lnTo>
                    <a:pt x="32062" y="59789"/>
                  </a:lnTo>
                  <a:lnTo>
                    <a:pt x="1" y="60381"/>
                  </a:lnTo>
                  <a:lnTo>
                    <a:pt x="5223" y="476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39"/>
            <p:cNvSpPr/>
            <p:nvPr/>
          </p:nvSpPr>
          <p:spPr>
            <a:xfrm flipH="1">
              <a:off x="7010721" y="2363948"/>
              <a:ext cx="148088" cy="1636800"/>
            </a:xfrm>
            <a:custGeom>
              <a:avLst/>
              <a:gdLst/>
              <a:ahLst/>
              <a:cxnLst/>
              <a:rect l="l" t="t" r="r" b="b"/>
              <a:pathLst>
                <a:path w="5385" h="59520" extrusionOk="0">
                  <a:moveTo>
                    <a:pt x="1481" y="1"/>
                  </a:moveTo>
                  <a:lnTo>
                    <a:pt x="1131" y="41645"/>
                  </a:lnTo>
                  <a:lnTo>
                    <a:pt x="0" y="59519"/>
                  </a:lnTo>
                  <a:lnTo>
                    <a:pt x="5384" y="59439"/>
                  </a:lnTo>
                  <a:lnTo>
                    <a:pt x="5384" y="49963"/>
                  </a:lnTo>
                  <a:lnTo>
                    <a:pt x="1481"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39"/>
            <p:cNvSpPr/>
            <p:nvPr/>
          </p:nvSpPr>
          <p:spPr>
            <a:xfrm flipH="1">
              <a:off x="5191105" y="1787281"/>
              <a:ext cx="1621263" cy="3343890"/>
            </a:xfrm>
            <a:custGeom>
              <a:avLst/>
              <a:gdLst/>
              <a:ahLst/>
              <a:cxnLst/>
              <a:rect l="l" t="t" r="r" b="b"/>
              <a:pathLst>
                <a:path w="58955" h="121596" extrusionOk="0">
                  <a:moveTo>
                    <a:pt x="32573" y="1"/>
                  </a:moveTo>
                  <a:lnTo>
                    <a:pt x="23824" y="4819"/>
                  </a:lnTo>
                  <a:lnTo>
                    <a:pt x="32331" y="27297"/>
                  </a:lnTo>
                  <a:lnTo>
                    <a:pt x="31470" y="27781"/>
                  </a:lnTo>
                  <a:lnTo>
                    <a:pt x="17768" y="21967"/>
                  </a:lnTo>
                  <a:lnTo>
                    <a:pt x="17041" y="21671"/>
                  </a:lnTo>
                  <a:lnTo>
                    <a:pt x="16314" y="21402"/>
                  </a:lnTo>
                  <a:lnTo>
                    <a:pt x="15614" y="21159"/>
                  </a:lnTo>
                  <a:lnTo>
                    <a:pt x="14941" y="20944"/>
                  </a:lnTo>
                  <a:lnTo>
                    <a:pt x="14295" y="20755"/>
                  </a:lnTo>
                  <a:lnTo>
                    <a:pt x="13649" y="20594"/>
                  </a:lnTo>
                  <a:lnTo>
                    <a:pt x="13030" y="20459"/>
                  </a:lnTo>
                  <a:lnTo>
                    <a:pt x="12438" y="20325"/>
                  </a:lnTo>
                  <a:lnTo>
                    <a:pt x="11280" y="20136"/>
                  </a:lnTo>
                  <a:lnTo>
                    <a:pt x="10203" y="20029"/>
                  </a:lnTo>
                  <a:lnTo>
                    <a:pt x="9180" y="19921"/>
                  </a:lnTo>
                  <a:lnTo>
                    <a:pt x="8184" y="19867"/>
                  </a:lnTo>
                  <a:lnTo>
                    <a:pt x="7404" y="19867"/>
                  </a:lnTo>
                  <a:lnTo>
                    <a:pt x="6408" y="19894"/>
                  </a:lnTo>
                  <a:lnTo>
                    <a:pt x="5277" y="19948"/>
                  </a:lnTo>
                  <a:lnTo>
                    <a:pt x="4146" y="20029"/>
                  </a:lnTo>
                  <a:lnTo>
                    <a:pt x="2208" y="20190"/>
                  </a:lnTo>
                  <a:lnTo>
                    <a:pt x="1374" y="20271"/>
                  </a:lnTo>
                  <a:lnTo>
                    <a:pt x="1" y="70126"/>
                  </a:lnTo>
                  <a:lnTo>
                    <a:pt x="2773" y="121595"/>
                  </a:lnTo>
                  <a:lnTo>
                    <a:pt x="26489" y="121595"/>
                  </a:lnTo>
                  <a:lnTo>
                    <a:pt x="17956" y="70745"/>
                  </a:lnTo>
                  <a:lnTo>
                    <a:pt x="21052" y="42102"/>
                  </a:lnTo>
                  <a:lnTo>
                    <a:pt x="22694" y="42856"/>
                  </a:lnTo>
                  <a:lnTo>
                    <a:pt x="27028" y="44848"/>
                  </a:lnTo>
                  <a:lnTo>
                    <a:pt x="29908" y="46140"/>
                  </a:lnTo>
                  <a:lnTo>
                    <a:pt x="33085" y="47540"/>
                  </a:lnTo>
                  <a:lnTo>
                    <a:pt x="36477" y="49021"/>
                  </a:lnTo>
                  <a:lnTo>
                    <a:pt x="39976" y="50474"/>
                  </a:lnTo>
                  <a:lnTo>
                    <a:pt x="40811" y="50797"/>
                  </a:lnTo>
                  <a:lnTo>
                    <a:pt x="41645" y="51120"/>
                  </a:lnTo>
                  <a:lnTo>
                    <a:pt x="42453" y="51363"/>
                  </a:lnTo>
                  <a:lnTo>
                    <a:pt x="43233" y="51605"/>
                  </a:lnTo>
                  <a:lnTo>
                    <a:pt x="43987" y="51793"/>
                  </a:lnTo>
                  <a:lnTo>
                    <a:pt x="44714" y="51955"/>
                  </a:lnTo>
                  <a:lnTo>
                    <a:pt x="45414" y="52090"/>
                  </a:lnTo>
                  <a:lnTo>
                    <a:pt x="46114" y="52197"/>
                  </a:lnTo>
                  <a:lnTo>
                    <a:pt x="46760" y="52278"/>
                  </a:lnTo>
                  <a:lnTo>
                    <a:pt x="47406" y="52332"/>
                  </a:lnTo>
                  <a:lnTo>
                    <a:pt x="48590" y="52332"/>
                  </a:lnTo>
                  <a:lnTo>
                    <a:pt x="49156" y="52305"/>
                  </a:lnTo>
                  <a:lnTo>
                    <a:pt x="49694" y="52251"/>
                  </a:lnTo>
                  <a:lnTo>
                    <a:pt x="50232" y="52170"/>
                  </a:lnTo>
                  <a:lnTo>
                    <a:pt x="50717" y="52090"/>
                  </a:lnTo>
                  <a:lnTo>
                    <a:pt x="51202" y="51955"/>
                  </a:lnTo>
                  <a:lnTo>
                    <a:pt x="51659" y="51820"/>
                  </a:lnTo>
                  <a:lnTo>
                    <a:pt x="52090" y="51686"/>
                  </a:lnTo>
                  <a:lnTo>
                    <a:pt x="52521" y="51497"/>
                  </a:lnTo>
                  <a:lnTo>
                    <a:pt x="52924" y="51336"/>
                  </a:lnTo>
                  <a:lnTo>
                    <a:pt x="53301" y="51120"/>
                  </a:lnTo>
                  <a:lnTo>
                    <a:pt x="53678" y="50905"/>
                  </a:lnTo>
                  <a:lnTo>
                    <a:pt x="54001" y="50690"/>
                  </a:lnTo>
                  <a:lnTo>
                    <a:pt x="54351" y="50474"/>
                  </a:lnTo>
                  <a:lnTo>
                    <a:pt x="54647" y="50232"/>
                  </a:lnTo>
                  <a:lnTo>
                    <a:pt x="54943" y="49963"/>
                  </a:lnTo>
                  <a:lnTo>
                    <a:pt x="55213" y="49721"/>
                  </a:lnTo>
                  <a:lnTo>
                    <a:pt x="55724" y="49182"/>
                  </a:lnTo>
                  <a:lnTo>
                    <a:pt x="56155" y="48644"/>
                  </a:lnTo>
                  <a:lnTo>
                    <a:pt x="56585" y="48052"/>
                  </a:lnTo>
                  <a:lnTo>
                    <a:pt x="57043" y="47352"/>
                  </a:lnTo>
                  <a:lnTo>
                    <a:pt x="57285" y="46948"/>
                  </a:lnTo>
                  <a:lnTo>
                    <a:pt x="57501" y="46544"/>
                  </a:lnTo>
                  <a:lnTo>
                    <a:pt x="57716" y="46087"/>
                  </a:lnTo>
                  <a:lnTo>
                    <a:pt x="57931" y="45602"/>
                  </a:lnTo>
                  <a:lnTo>
                    <a:pt x="58147" y="45117"/>
                  </a:lnTo>
                  <a:lnTo>
                    <a:pt x="58335" y="44579"/>
                  </a:lnTo>
                  <a:lnTo>
                    <a:pt x="58497" y="44014"/>
                  </a:lnTo>
                  <a:lnTo>
                    <a:pt x="58631" y="43422"/>
                  </a:lnTo>
                  <a:lnTo>
                    <a:pt x="58766" y="42802"/>
                  </a:lnTo>
                  <a:lnTo>
                    <a:pt x="58847" y="42156"/>
                  </a:lnTo>
                  <a:lnTo>
                    <a:pt x="58927" y="41483"/>
                  </a:lnTo>
                  <a:lnTo>
                    <a:pt x="58954" y="40783"/>
                  </a:lnTo>
                  <a:lnTo>
                    <a:pt x="58927" y="40030"/>
                  </a:lnTo>
                  <a:lnTo>
                    <a:pt x="58901" y="39276"/>
                  </a:lnTo>
                  <a:lnTo>
                    <a:pt x="58793" y="38468"/>
                  </a:lnTo>
                  <a:lnTo>
                    <a:pt x="58658" y="37634"/>
                  </a:lnTo>
                  <a:lnTo>
                    <a:pt x="58497" y="36772"/>
                  </a:lnTo>
                  <a:lnTo>
                    <a:pt x="58254" y="35857"/>
                  </a:lnTo>
                  <a:lnTo>
                    <a:pt x="57958" y="34942"/>
                  </a:lnTo>
                  <a:lnTo>
                    <a:pt x="57608" y="33973"/>
                  </a:lnTo>
                  <a:lnTo>
                    <a:pt x="57205" y="32977"/>
                  </a:lnTo>
                  <a:lnTo>
                    <a:pt x="56720" y="31954"/>
                  </a:lnTo>
                  <a:lnTo>
                    <a:pt x="56182" y="30877"/>
                  </a:lnTo>
                  <a:lnTo>
                    <a:pt x="55563" y="29773"/>
                  </a:lnTo>
                  <a:lnTo>
                    <a:pt x="54863" y="28643"/>
                  </a:lnTo>
                  <a:lnTo>
                    <a:pt x="54109" y="27485"/>
                  </a:lnTo>
                  <a:lnTo>
                    <a:pt x="53274" y="26274"/>
                  </a:lnTo>
                  <a:lnTo>
                    <a:pt x="52332" y="25036"/>
                  </a:lnTo>
                  <a:lnTo>
                    <a:pt x="50017" y="22075"/>
                  </a:lnTo>
                  <a:lnTo>
                    <a:pt x="47110" y="18360"/>
                  </a:lnTo>
                  <a:lnTo>
                    <a:pt x="40541" y="10042"/>
                  </a:lnTo>
                  <a:lnTo>
                    <a:pt x="3257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39"/>
            <p:cNvSpPr/>
            <p:nvPr/>
          </p:nvSpPr>
          <p:spPr>
            <a:xfrm flipH="1">
              <a:off x="5191105" y="1787281"/>
              <a:ext cx="1621263" cy="3343890"/>
            </a:xfrm>
            <a:custGeom>
              <a:avLst/>
              <a:gdLst/>
              <a:ahLst/>
              <a:cxnLst/>
              <a:rect l="l" t="t" r="r" b="b"/>
              <a:pathLst>
                <a:path w="58955" h="121596" fill="none" extrusionOk="0">
                  <a:moveTo>
                    <a:pt x="8184" y="19867"/>
                  </a:moveTo>
                  <a:lnTo>
                    <a:pt x="8184" y="19867"/>
                  </a:lnTo>
                  <a:lnTo>
                    <a:pt x="7404" y="19867"/>
                  </a:lnTo>
                  <a:lnTo>
                    <a:pt x="6408" y="19894"/>
                  </a:lnTo>
                  <a:lnTo>
                    <a:pt x="5277" y="19948"/>
                  </a:lnTo>
                  <a:lnTo>
                    <a:pt x="4146" y="20029"/>
                  </a:lnTo>
                  <a:lnTo>
                    <a:pt x="2208" y="20190"/>
                  </a:lnTo>
                  <a:lnTo>
                    <a:pt x="1374" y="20271"/>
                  </a:lnTo>
                  <a:lnTo>
                    <a:pt x="1" y="70126"/>
                  </a:lnTo>
                  <a:lnTo>
                    <a:pt x="2773" y="121595"/>
                  </a:lnTo>
                  <a:lnTo>
                    <a:pt x="26489" y="121595"/>
                  </a:lnTo>
                  <a:lnTo>
                    <a:pt x="17956" y="70745"/>
                  </a:lnTo>
                  <a:lnTo>
                    <a:pt x="21052" y="42102"/>
                  </a:lnTo>
                  <a:lnTo>
                    <a:pt x="21052" y="42102"/>
                  </a:lnTo>
                  <a:lnTo>
                    <a:pt x="22694" y="42856"/>
                  </a:lnTo>
                  <a:lnTo>
                    <a:pt x="27028" y="44848"/>
                  </a:lnTo>
                  <a:lnTo>
                    <a:pt x="29908" y="46140"/>
                  </a:lnTo>
                  <a:lnTo>
                    <a:pt x="33085" y="47540"/>
                  </a:lnTo>
                  <a:lnTo>
                    <a:pt x="36477" y="49021"/>
                  </a:lnTo>
                  <a:lnTo>
                    <a:pt x="39976" y="50474"/>
                  </a:lnTo>
                  <a:lnTo>
                    <a:pt x="39976" y="50474"/>
                  </a:lnTo>
                  <a:lnTo>
                    <a:pt x="40811" y="50797"/>
                  </a:lnTo>
                  <a:lnTo>
                    <a:pt x="41645" y="51120"/>
                  </a:lnTo>
                  <a:lnTo>
                    <a:pt x="42453" y="51363"/>
                  </a:lnTo>
                  <a:lnTo>
                    <a:pt x="43233" y="51605"/>
                  </a:lnTo>
                  <a:lnTo>
                    <a:pt x="43987" y="51793"/>
                  </a:lnTo>
                  <a:lnTo>
                    <a:pt x="44714" y="51955"/>
                  </a:lnTo>
                  <a:lnTo>
                    <a:pt x="45414" y="52090"/>
                  </a:lnTo>
                  <a:lnTo>
                    <a:pt x="46114" y="52197"/>
                  </a:lnTo>
                  <a:lnTo>
                    <a:pt x="46760" y="52278"/>
                  </a:lnTo>
                  <a:lnTo>
                    <a:pt x="47406" y="52332"/>
                  </a:lnTo>
                  <a:lnTo>
                    <a:pt x="47998" y="52332"/>
                  </a:lnTo>
                  <a:lnTo>
                    <a:pt x="48590" y="52332"/>
                  </a:lnTo>
                  <a:lnTo>
                    <a:pt x="49156" y="52305"/>
                  </a:lnTo>
                  <a:lnTo>
                    <a:pt x="49694" y="52251"/>
                  </a:lnTo>
                  <a:lnTo>
                    <a:pt x="50232" y="52170"/>
                  </a:lnTo>
                  <a:lnTo>
                    <a:pt x="50717" y="52090"/>
                  </a:lnTo>
                  <a:lnTo>
                    <a:pt x="51202" y="51955"/>
                  </a:lnTo>
                  <a:lnTo>
                    <a:pt x="51659" y="51820"/>
                  </a:lnTo>
                  <a:lnTo>
                    <a:pt x="52090" y="51686"/>
                  </a:lnTo>
                  <a:lnTo>
                    <a:pt x="52521" y="51497"/>
                  </a:lnTo>
                  <a:lnTo>
                    <a:pt x="52924" y="51336"/>
                  </a:lnTo>
                  <a:lnTo>
                    <a:pt x="53301" y="51120"/>
                  </a:lnTo>
                  <a:lnTo>
                    <a:pt x="53678" y="50905"/>
                  </a:lnTo>
                  <a:lnTo>
                    <a:pt x="54001" y="50690"/>
                  </a:lnTo>
                  <a:lnTo>
                    <a:pt x="54351" y="50474"/>
                  </a:lnTo>
                  <a:lnTo>
                    <a:pt x="54647" y="50232"/>
                  </a:lnTo>
                  <a:lnTo>
                    <a:pt x="54943" y="49963"/>
                  </a:lnTo>
                  <a:lnTo>
                    <a:pt x="55213" y="49721"/>
                  </a:lnTo>
                  <a:lnTo>
                    <a:pt x="55724" y="49182"/>
                  </a:lnTo>
                  <a:lnTo>
                    <a:pt x="56155" y="48644"/>
                  </a:lnTo>
                  <a:lnTo>
                    <a:pt x="56155" y="48644"/>
                  </a:lnTo>
                  <a:lnTo>
                    <a:pt x="56585" y="48052"/>
                  </a:lnTo>
                  <a:lnTo>
                    <a:pt x="57043" y="47352"/>
                  </a:lnTo>
                  <a:lnTo>
                    <a:pt x="57285" y="46948"/>
                  </a:lnTo>
                  <a:lnTo>
                    <a:pt x="57501" y="46544"/>
                  </a:lnTo>
                  <a:lnTo>
                    <a:pt x="57716" y="46087"/>
                  </a:lnTo>
                  <a:lnTo>
                    <a:pt x="57931" y="45602"/>
                  </a:lnTo>
                  <a:lnTo>
                    <a:pt x="58147" y="45117"/>
                  </a:lnTo>
                  <a:lnTo>
                    <a:pt x="58335" y="44579"/>
                  </a:lnTo>
                  <a:lnTo>
                    <a:pt x="58497" y="44014"/>
                  </a:lnTo>
                  <a:lnTo>
                    <a:pt x="58631" y="43422"/>
                  </a:lnTo>
                  <a:lnTo>
                    <a:pt x="58766" y="42802"/>
                  </a:lnTo>
                  <a:lnTo>
                    <a:pt x="58847" y="42156"/>
                  </a:lnTo>
                  <a:lnTo>
                    <a:pt x="58927" y="41483"/>
                  </a:lnTo>
                  <a:lnTo>
                    <a:pt x="58954" y="40783"/>
                  </a:lnTo>
                  <a:lnTo>
                    <a:pt x="58927" y="40030"/>
                  </a:lnTo>
                  <a:lnTo>
                    <a:pt x="58901" y="39276"/>
                  </a:lnTo>
                  <a:lnTo>
                    <a:pt x="58793" y="38468"/>
                  </a:lnTo>
                  <a:lnTo>
                    <a:pt x="58658" y="37634"/>
                  </a:lnTo>
                  <a:lnTo>
                    <a:pt x="58497" y="36772"/>
                  </a:lnTo>
                  <a:lnTo>
                    <a:pt x="58254" y="35857"/>
                  </a:lnTo>
                  <a:lnTo>
                    <a:pt x="57958" y="34942"/>
                  </a:lnTo>
                  <a:lnTo>
                    <a:pt x="57608" y="33973"/>
                  </a:lnTo>
                  <a:lnTo>
                    <a:pt x="57205" y="32977"/>
                  </a:lnTo>
                  <a:lnTo>
                    <a:pt x="56720" y="31954"/>
                  </a:lnTo>
                  <a:lnTo>
                    <a:pt x="56182" y="30877"/>
                  </a:lnTo>
                  <a:lnTo>
                    <a:pt x="55563" y="29773"/>
                  </a:lnTo>
                  <a:lnTo>
                    <a:pt x="54863" y="28643"/>
                  </a:lnTo>
                  <a:lnTo>
                    <a:pt x="54109" y="27485"/>
                  </a:lnTo>
                  <a:lnTo>
                    <a:pt x="53274" y="26274"/>
                  </a:lnTo>
                  <a:lnTo>
                    <a:pt x="52332" y="25036"/>
                  </a:lnTo>
                  <a:lnTo>
                    <a:pt x="52332" y="25036"/>
                  </a:lnTo>
                  <a:lnTo>
                    <a:pt x="50017" y="22075"/>
                  </a:lnTo>
                  <a:lnTo>
                    <a:pt x="47110" y="18360"/>
                  </a:lnTo>
                  <a:lnTo>
                    <a:pt x="40541" y="10042"/>
                  </a:lnTo>
                  <a:lnTo>
                    <a:pt x="32573" y="1"/>
                  </a:lnTo>
                  <a:lnTo>
                    <a:pt x="23824" y="4819"/>
                  </a:lnTo>
                  <a:lnTo>
                    <a:pt x="32331" y="27297"/>
                  </a:lnTo>
                  <a:lnTo>
                    <a:pt x="31470" y="27781"/>
                  </a:lnTo>
                  <a:lnTo>
                    <a:pt x="31470" y="27781"/>
                  </a:lnTo>
                  <a:lnTo>
                    <a:pt x="17768" y="21967"/>
                  </a:lnTo>
                  <a:lnTo>
                    <a:pt x="17768" y="21967"/>
                  </a:lnTo>
                  <a:lnTo>
                    <a:pt x="17041" y="21671"/>
                  </a:lnTo>
                  <a:lnTo>
                    <a:pt x="16314" y="21402"/>
                  </a:lnTo>
                  <a:lnTo>
                    <a:pt x="15614" y="21159"/>
                  </a:lnTo>
                  <a:lnTo>
                    <a:pt x="14941" y="20944"/>
                  </a:lnTo>
                  <a:lnTo>
                    <a:pt x="14295" y="20755"/>
                  </a:lnTo>
                  <a:lnTo>
                    <a:pt x="13649" y="20594"/>
                  </a:lnTo>
                  <a:lnTo>
                    <a:pt x="13030" y="20459"/>
                  </a:lnTo>
                  <a:lnTo>
                    <a:pt x="12438" y="20325"/>
                  </a:lnTo>
                  <a:lnTo>
                    <a:pt x="11280" y="20136"/>
                  </a:lnTo>
                  <a:lnTo>
                    <a:pt x="10203" y="20029"/>
                  </a:lnTo>
                  <a:lnTo>
                    <a:pt x="9180" y="19921"/>
                  </a:lnTo>
                  <a:lnTo>
                    <a:pt x="8184" y="1986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39"/>
            <p:cNvSpPr/>
            <p:nvPr/>
          </p:nvSpPr>
          <p:spPr>
            <a:xfrm flipH="1">
              <a:off x="5869951" y="1787281"/>
              <a:ext cx="287265" cy="494533"/>
            </a:xfrm>
            <a:custGeom>
              <a:avLst/>
              <a:gdLst/>
              <a:ahLst/>
              <a:cxnLst/>
              <a:rect l="l" t="t" r="r" b="b"/>
              <a:pathLst>
                <a:path w="10446" h="17983" extrusionOk="0">
                  <a:moveTo>
                    <a:pt x="8749" y="1"/>
                  </a:moveTo>
                  <a:lnTo>
                    <a:pt x="0" y="4819"/>
                  </a:lnTo>
                  <a:lnTo>
                    <a:pt x="4981" y="17983"/>
                  </a:lnTo>
                  <a:lnTo>
                    <a:pt x="5411" y="17687"/>
                  </a:lnTo>
                  <a:lnTo>
                    <a:pt x="5815" y="17364"/>
                  </a:lnTo>
                  <a:lnTo>
                    <a:pt x="6219" y="17041"/>
                  </a:lnTo>
                  <a:lnTo>
                    <a:pt x="6569" y="16718"/>
                  </a:lnTo>
                  <a:lnTo>
                    <a:pt x="6919" y="16395"/>
                  </a:lnTo>
                  <a:lnTo>
                    <a:pt x="7269" y="16045"/>
                  </a:lnTo>
                  <a:lnTo>
                    <a:pt x="7565" y="15695"/>
                  </a:lnTo>
                  <a:lnTo>
                    <a:pt x="7861" y="15372"/>
                  </a:lnTo>
                  <a:lnTo>
                    <a:pt x="8130" y="15022"/>
                  </a:lnTo>
                  <a:lnTo>
                    <a:pt x="8372" y="14645"/>
                  </a:lnTo>
                  <a:lnTo>
                    <a:pt x="8615" y="14295"/>
                  </a:lnTo>
                  <a:lnTo>
                    <a:pt x="8830" y="13945"/>
                  </a:lnTo>
                  <a:lnTo>
                    <a:pt x="9234" y="13191"/>
                  </a:lnTo>
                  <a:lnTo>
                    <a:pt x="9557" y="12464"/>
                  </a:lnTo>
                  <a:lnTo>
                    <a:pt x="9826" y="11711"/>
                  </a:lnTo>
                  <a:lnTo>
                    <a:pt x="10041" y="10957"/>
                  </a:lnTo>
                  <a:lnTo>
                    <a:pt x="10203" y="10203"/>
                  </a:lnTo>
                  <a:lnTo>
                    <a:pt x="10338" y="9476"/>
                  </a:lnTo>
                  <a:lnTo>
                    <a:pt x="10391" y="8723"/>
                  </a:lnTo>
                  <a:lnTo>
                    <a:pt x="10445" y="7996"/>
                  </a:lnTo>
                  <a:lnTo>
                    <a:pt x="10445" y="7296"/>
                  </a:lnTo>
                  <a:lnTo>
                    <a:pt x="10418" y="6569"/>
                  </a:lnTo>
                  <a:lnTo>
                    <a:pt x="10338" y="5896"/>
                  </a:lnTo>
                  <a:lnTo>
                    <a:pt x="10257" y="5250"/>
                  </a:lnTo>
                  <a:lnTo>
                    <a:pt x="10176" y="4604"/>
                  </a:lnTo>
                  <a:lnTo>
                    <a:pt x="10041" y="4012"/>
                  </a:lnTo>
                  <a:lnTo>
                    <a:pt x="9907" y="3419"/>
                  </a:lnTo>
                  <a:lnTo>
                    <a:pt x="9772" y="2881"/>
                  </a:lnTo>
                  <a:lnTo>
                    <a:pt x="9476" y="1912"/>
                  </a:lnTo>
                  <a:lnTo>
                    <a:pt x="9207" y="1104"/>
                  </a:lnTo>
                  <a:lnTo>
                    <a:pt x="8965" y="512"/>
                  </a:lnTo>
                  <a:lnTo>
                    <a:pt x="8749"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39"/>
            <p:cNvSpPr/>
            <p:nvPr/>
          </p:nvSpPr>
          <p:spPr>
            <a:xfrm flipH="1">
              <a:off x="6520647" y="2344698"/>
              <a:ext cx="291720" cy="2260858"/>
            </a:xfrm>
            <a:custGeom>
              <a:avLst/>
              <a:gdLst/>
              <a:ahLst/>
              <a:cxnLst/>
              <a:rect l="l" t="t" r="r" b="b"/>
              <a:pathLst>
                <a:path w="10608" h="82213" extrusionOk="0">
                  <a:moveTo>
                    <a:pt x="1374" y="1"/>
                  </a:moveTo>
                  <a:lnTo>
                    <a:pt x="1" y="49856"/>
                  </a:lnTo>
                  <a:lnTo>
                    <a:pt x="1751" y="82213"/>
                  </a:lnTo>
                  <a:lnTo>
                    <a:pt x="8480" y="42937"/>
                  </a:lnTo>
                  <a:lnTo>
                    <a:pt x="2773" y="28562"/>
                  </a:lnTo>
                  <a:lnTo>
                    <a:pt x="10607" y="18791"/>
                  </a:lnTo>
                  <a:lnTo>
                    <a:pt x="1374"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39"/>
            <p:cNvSpPr/>
            <p:nvPr/>
          </p:nvSpPr>
          <p:spPr>
            <a:xfrm flipH="1">
              <a:off x="6520647" y="2344698"/>
              <a:ext cx="291720" cy="2260858"/>
            </a:xfrm>
            <a:custGeom>
              <a:avLst/>
              <a:gdLst/>
              <a:ahLst/>
              <a:cxnLst/>
              <a:rect l="l" t="t" r="r" b="b"/>
              <a:pathLst>
                <a:path w="10608" h="82213" fill="none" extrusionOk="0">
                  <a:moveTo>
                    <a:pt x="1374" y="1"/>
                  </a:moveTo>
                  <a:lnTo>
                    <a:pt x="1" y="49856"/>
                  </a:lnTo>
                  <a:lnTo>
                    <a:pt x="1751" y="82213"/>
                  </a:lnTo>
                  <a:lnTo>
                    <a:pt x="8480" y="42937"/>
                  </a:lnTo>
                  <a:lnTo>
                    <a:pt x="2773" y="28562"/>
                  </a:lnTo>
                  <a:lnTo>
                    <a:pt x="10607" y="18791"/>
                  </a:lnTo>
                  <a:lnTo>
                    <a:pt x="137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39"/>
            <p:cNvSpPr/>
            <p:nvPr/>
          </p:nvSpPr>
          <p:spPr>
            <a:xfrm flipH="1">
              <a:off x="6539155" y="2344698"/>
              <a:ext cx="273213" cy="2260858"/>
            </a:xfrm>
            <a:custGeom>
              <a:avLst/>
              <a:gdLst/>
              <a:ahLst/>
              <a:cxnLst/>
              <a:rect l="l" t="t" r="r" b="b"/>
              <a:pathLst>
                <a:path w="9935" h="82213" extrusionOk="0">
                  <a:moveTo>
                    <a:pt x="1374" y="1"/>
                  </a:moveTo>
                  <a:lnTo>
                    <a:pt x="1" y="49856"/>
                  </a:lnTo>
                  <a:lnTo>
                    <a:pt x="1751" y="82213"/>
                  </a:lnTo>
                  <a:lnTo>
                    <a:pt x="7592" y="37661"/>
                  </a:lnTo>
                  <a:lnTo>
                    <a:pt x="2773" y="28562"/>
                  </a:lnTo>
                  <a:lnTo>
                    <a:pt x="9934" y="15587"/>
                  </a:lnTo>
                  <a:lnTo>
                    <a:pt x="137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39"/>
            <p:cNvSpPr/>
            <p:nvPr/>
          </p:nvSpPr>
          <p:spPr>
            <a:xfrm flipH="1">
              <a:off x="6539155" y="2344698"/>
              <a:ext cx="273213" cy="2260858"/>
            </a:xfrm>
            <a:custGeom>
              <a:avLst/>
              <a:gdLst/>
              <a:ahLst/>
              <a:cxnLst/>
              <a:rect l="l" t="t" r="r" b="b"/>
              <a:pathLst>
                <a:path w="9935" h="82213" fill="none" extrusionOk="0">
                  <a:moveTo>
                    <a:pt x="1374" y="1"/>
                  </a:moveTo>
                  <a:lnTo>
                    <a:pt x="1" y="49856"/>
                  </a:lnTo>
                  <a:lnTo>
                    <a:pt x="1751" y="82213"/>
                  </a:lnTo>
                  <a:lnTo>
                    <a:pt x="7592" y="37661"/>
                  </a:lnTo>
                  <a:lnTo>
                    <a:pt x="2773" y="28562"/>
                  </a:lnTo>
                  <a:lnTo>
                    <a:pt x="9934" y="15587"/>
                  </a:lnTo>
                  <a:lnTo>
                    <a:pt x="137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39"/>
            <p:cNvSpPr/>
            <p:nvPr/>
          </p:nvSpPr>
          <p:spPr>
            <a:xfrm flipH="1">
              <a:off x="6058736" y="2958407"/>
              <a:ext cx="259847" cy="923148"/>
            </a:xfrm>
            <a:custGeom>
              <a:avLst/>
              <a:gdLst/>
              <a:ahLst/>
              <a:cxnLst/>
              <a:rect l="l" t="t" r="r" b="b"/>
              <a:pathLst>
                <a:path w="9449" h="33569" extrusionOk="0">
                  <a:moveTo>
                    <a:pt x="3042" y="0"/>
                  </a:moveTo>
                  <a:lnTo>
                    <a:pt x="0" y="28158"/>
                  </a:lnTo>
                  <a:lnTo>
                    <a:pt x="915" y="33568"/>
                  </a:lnTo>
                  <a:lnTo>
                    <a:pt x="2692" y="33568"/>
                  </a:lnTo>
                  <a:lnTo>
                    <a:pt x="9449" y="2423"/>
                  </a:lnTo>
                  <a:lnTo>
                    <a:pt x="6326" y="996"/>
                  </a:lnTo>
                  <a:lnTo>
                    <a:pt x="4119"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39"/>
            <p:cNvSpPr/>
            <p:nvPr/>
          </p:nvSpPr>
          <p:spPr>
            <a:xfrm flipH="1">
              <a:off x="6801971" y="3344805"/>
              <a:ext cx="116243" cy="536745"/>
            </a:xfrm>
            <a:custGeom>
              <a:avLst/>
              <a:gdLst/>
              <a:ahLst/>
              <a:cxnLst/>
              <a:rect l="l" t="t" r="r" b="b"/>
              <a:pathLst>
                <a:path w="4227" h="19518" extrusionOk="0">
                  <a:moveTo>
                    <a:pt x="4227" y="1"/>
                  </a:moveTo>
                  <a:lnTo>
                    <a:pt x="0" y="19517"/>
                  </a:lnTo>
                  <a:lnTo>
                    <a:pt x="4173" y="19517"/>
                  </a:lnTo>
                  <a:lnTo>
                    <a:pt x="3850" y="13488"/>
                  </a:lnTo>
                  <a:lnTo>
                    <a:pt x="4227"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39"/>
            <p:cNvSpPr/>
            <p:nvPr/>
          </p:nvSpPr>
          <p:spPr>
            <a:xfrm flipH="1">
              <a:off x="6801971" y="3344805"/>
              <a:ext cx="116243" cy="536745"/>
            </a:xfrm>
            <a:custGeom>
              <a:avLst/>
              <a:gdLst/>
              <a:ahLst/>
              <a:cxnLst/>
              <a:rect l="l" t="t" r="r" b="b"/>
              <a:pathLst>
                <a:path w="4227" h="19518" fill="none" extrusionOk="0">
                  <a:moveTo>
                    <a:pt x="4227" y="1"/>
                  </a:moveTo>
                  <a:lnTo>
                    <a:pt x="0" y="19517"/>
                  </a:lnTo>
                  <a:lnTo>
                    <a:pt x="4173" y="19517"/>
                  </a:lnTo>
                  <a:lnTo>
                    <a:pt x="3850" y="13488"/>
                  </a:lnTo>
                  <a:lnTo>
                    <a:pt x="422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39"/>
            <p:cNvSpPr/>
            <p:nvPr/>
          </p:nvSpPr>
          <p:spPr>
            <a:xfrm flipH="1">
              <a:off x="6043908" y="2958407"/>
              <a:ext cx="692203" cy="923148"/>
            </a:xfrm>
            <a:custGeom>
              <a:avLst/>
              <a:gdLst/>
              <a:ahLst/>
              <a:cxnLst/>
              <a:rect l="l" t="t" r="r" b="b"/>
              <a:pathLst>
                <a:path w="25171" h="33569" extrusionOk="0">
                  <a:moveTo>
                    <a:pt x="19302" y="0"/>
                  </a:moveTo>
                  <a:lnTo>
                    <a:pt x="21509" y="996"/>
                  </a:lnTo>
                  <a:lnTo>
                    <a:pt x="24632" y="2423"/>
                  </a:lnTo>
                  <a:lnTo>
                    <a:pt x="25170" y="0"/>
                  </a:lnTo>
                  <a:close/>
                  <a:moveTo>
                    <a:pt x="5007" y="0"/>
                  </a:moveTo>
                  <a:lnTo>
                    <a:pt x="0" y="6245"/>
                  </a:lnTo>
                  <a:lnTo>
                    <a:pt x="4819" y="15344"/>
                  </a:lnTo>
                  <a:lnTo>
                    <a:pt x="4523" y="17605"/>
                  </a:lnTo>
                  <a:lnTo>
                    <a:pt x="5707" y="20620"/>
                  </a:lnTo>
                  <a:lnTo>
                    <a:pt x="3500" y="33568"/>
                  </a:lnTo>
                  <a:lnTo>
                    <a:pt x="16098" y="33568"/>
                  </a:lnTo>
                  <a:lnTo>
                    <a:pt x="15183" y="28158"/>
                  </a:lnTo>
                  <a:lnTo>
                    <a:pt x="18225"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39"/>
            <p:cNvSpPr/>
            <p:nvPr/>
          </p:nvSpPr>
          <p:spPr>
            <a:xfrm flipH="1">
              <a:off x="6803457" y="3715692"/>
              <a:ext cx="8910" cy="165853"/>
            </a:xfrm>
            <a:custGeom>
              <a:avLst/>
              <a:gdLst/>
              <a:ahLst/>
              <a:cxnLst/>
              <a:rect l="l" t="t" r="r" b="b"/>
              <a:pathLst>
                <a:path w="324" h="6031" fill="none" extrusionOk="0">
                  <a:moveTo>
                    <a:pt x="1" y="1"/>
                  </a:moveTo>
                  <a:lnTo>
                    <a:pt x="1" y="1"/>
                  </a:lnTo>
                  <a:lnTo>
                    <a:pt x="324" y="6030"/>
                  </a:lnTo>
                  <a:lnTo>
                    <a:pt x="324" y="6030"/>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39"/>
            <p:cNvSpPr/>
            <p:nvPr/>
          </p:nvSpPr>
          <p:spPr>
            <a:xfrm flipH="1">
              <a:off x="6043915" y="2958407"/>
              <a:ext cx="161425" cy="66633"/>
            </a:xfrm>
            <a:custGeom>
              <a:avLst/>
              <a:gdLst/>
              <a:ahLst/>
              <a:cxnLst/>
              <a:rect l="l" t="t" r="r" b="b"/>
              <a:pathLst>
                <a:path w="5870" h="2423" fill="none" extrusionOk="0">
                  <a:moveTo>
                    <a:pt x="5869" y="0"/>
                  </a:moveTo>
                  <a:lnTo>
                    <a:pt x="1" y="0"/>
                  </a:lnTo>
                  <a:lnTo>
                    <a:pt x="1" y="0"/>
                  </a:lnTo>
                  <a:lnTo>
                    <a:pt x="2208" y="996"/>
                  </a:lnTo>
                  <a:lnTo>
                    <a:pt x="5331" y="2423"/>
                  </a:lnTo>
                  <a:lnTo>
                    <a:pt x="5869"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39"/>
            <p:cNvSpPr/>
            <p:nvPr/>
          </p:nvSpPr>
          <p:spPr>
            <a:xfrm flipH="1">
              <a:off x="6579141" y="2958407"/>
              <a:ext cx="156970" cy="923148"/>
            </a:xfrm>
            <a:custGeom>
              <a:avLst/>
              <a:gdLst/>
              <a:ahLst/>
              <a:cxnLst/>
              <a:rect l="l" t="t" r="r" b="b"/>
              <a:pathLst>
                <a:path w="5708" h="33569" extrusionOk="0">
                  <a:moveTo>
                    <a:pt x="3446" y="0"/>
                  </a:moveTo>
                  <a:lnTo>
                    <a:pt x="0" y="6245"/>
                  </a:lnTo>
                  <a:lnTo>
                    <a:pt x="5007" y="0"/>
                  </a:lnTo>
                  <a:close/>
                  <a:moveTo>
                    <a:pt x="4523" y="17605"/>
                  </a:moveTo>
                  <a:lnTo>
                    <a:pt x="2423" y="33568"/>
                  </a:lnTo>
                  <a:lnTo>
                    <a:pt x="3500" y="33568"/>
                  </a:lnTo>
                  <a:lnTo>
                    <a:pt x="5707" y="20620"/>
                  </a:lnTo>
                  <a:lnTo>
                    <a:pt x="4523" y="17605"/>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39"/>
            <p:cNvSpPr/>
            <p:nvPr/>
          </p:nvSpPr>
          <p:spPr>
            <a:xfrm flipH="1">
              <a:off x="6598391" y="2958407"/>
              <a:ext cx="137720" cy="171765"/>
            </a:xfrm>
            <a:custGeom>
              <a:avLst/>
              <a:gdLst/>
              <a:ahLst/>
              <a:cxnLst/>
              <a:rect l="l" t="t" r="r" b="b"/>
              <a:pathLst>
                <a:path w="5008" h="6246" fill="none" extrusionOk="0">
                  <a:moveTo>
                    <a:pt x="5007" y="0"/>
                  </a:moveTo>
                  <a:lnTo>
                    <a:pt x="3446" y="0"/>
                  </a:lnTo>
                  <a:lnTo>
                    <a:pt x="0" y="6245"/>
                  </a:lnTo>
                  <a:lnTo>
                    <a:pt x="500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39"/>
            <p:cNvSpPr/>
            <p:nvPr/>
          </p:nvSpPr>
          <p:spPr>
            <a:xfrm flipH="1">
              <a:off x="6603560" y="2958407"/>
              <a:ext cx="208807" cy="923148"/>
            </a:xfrm>
            <a:custGeom>
              <a:avLst/>
              <a:gdLst/>
              <a:ahLst/>
              <a:cxnLst/>
              <a:rect l="l" t="t" r="r" b="b"/>
              <a:pathLst>
                <a:path w="7593" h="33569" extrusionOk="0">
                  <a:moveTo>
                    <a:pt x="3446" y="0"/>
                  </a:moveTo>
                  <a:lnTo>
                    <a:pt x="378" y="14052"/>
                  </a:lnTo>
                  <a:lnTo>
                    <a:pt x="1" y="27539"/>
                  </a:lnTo>
                  <a:lnTo>
                    <a:pt x="324" y="33568"/>
                  </a:lnTo>
                  <a:lnTo>
                    <a:pt x="5196" y="33568"/>
                  </a:lnTo>
                  <a:lnTo>
                    <a:pt x="7296" y="17605"/>
                  </a:lnTo>
                  <a:lnTo>
                    <a:pt x="7592" y="15344"/>
                  </a:lnTo>
                  <a:lnTo>
                    <a:pt x="2773" y="6245"/>
                  </a:lnTo>
                  <a:lnTo>
                    <a:pt x="6219"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39"/>
            <p:cNvSpPr/>
            <p:nvPr/>
          </p:nvSpPr>
          <p:spPr>
            <a:xfrm flipH="1">
              <a:off x="7078085" y="2363948"/>
              <a:ext cx="921690" cy="2767215"/>
            </a:xfrm>
            <a:custGeom>
              <a:avLst/>
              <a:gdLst/>
              <a:ahLst/>
              <a:cxnLst/>
              <a:rect l="l" t="t" r="r" b="b"/>
              <a:pathLst>
                <a:path w="33516" h="100626" extrusionOk="0">
                  <a:moveTo>
                    <a:pt x="32062" y="1"/>
                  </a:moveTo>
                  <a:lnTo>
                    <a:pt x="22640" y="512"/>
                  </a:lnTo>
                  <a:lnTo>
                    <a:pt x="9638" y="58093"/>
                  </a:lnTo>
                  <a:lnTo>
                    <a:pt x="1" y="100625"/>
                  </a:lnTo>
                  <a:lnTo>
                    <a:pt x="30931" y="100625"/>
                  </a:lnTo>
                  <a:lnTo>
                    <a:pt x="33516" y="51336"/>
                  </a:lnTo>
                  <a:lnTo>
                    <a:pt x="320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39"/>
            <p:cNvSpPr/>
            <p:nvPr/>
          </p:nvSpPr>
          <p:spPr>
            <a:xfrm flipH="1">
              <a:off x="7078087" y="3005762"/>
              <a:ext cx="795080" cy="1566483"/>
            </a:xfrm>
            <a:custGeom>
              <a:avLst/>
              <a:gdLst/>
              <a:ahLst/>
              <a:cxnLst/>
              <a:rect l="l" t="t" r="r" b="b"/>
              <a:pathLst>
                <a:path w="28912" h="56963" extrusionOk="0">
                  <a:moveTo>
                    <a:pt x="12895" y="1"/>
                  </a:moveTo>
                  <a:lnTo>
                    <a:pt x="5034" y="34754"/>
                  </a:lnTo>
                  <a:lnTo>
                    <a:pt x="0" y="56962"/>
                  </a:lnTo>
                  <a:lnTo>
                    <a:pt x="28535" y="35023"/>
                  </a:lnTo>
                  <a:lnTo>
                    <a:pt x="28912" y="27997"/>
                  </a:lnTo>
                  <a:lnTo>
                    <a:pt x="28508" y="13703"/>
                  </a:lnTo>
                  <a:lnTo>
                    <a:pt x="13164" y="16502"/>
                  </a:lnTo>
                  <a:lnTo>
                    <a:pt x="16179" y="216"/>
                  </a:lnTo>
                  <a:lnTo>
                    <a:pt x="12895"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39"/>
            <p:cNvSpPr/>
            <p:nvPr/>
          </p:nvSpPr>
          <p:spPr>
            <a:xfrm flipH="1">
              <a:off x="7078093" y="2363948"/>
              <a:ext cx="273185" cy="2255688"/>
            </a:xfrm>
            <a:custGeom>
              <a:avLst/>
              <a:gdLst/>
              <a:ahLst/>
              <a:cxnLst/>
              <a:rect l="l" t="t" r="r" b="b"/>
              <a:pathLst>
                <a:path w="9934" h="82025" extrusionOk="0">
                  <a:moveTo>
                    <a:pt x="8480" y="1"/>
                  </a:moveTo>
                  <a:lnTo>
                    <a:pt x="0" y="17606"/>
                  </a:lnTo>
                  <a:lnTo>
                    <a:pt x="7349" y="28778"/>
                  </a:lnTo>
                  <a:lnTo>
                    <a:pt x="1642" y="38469"/>
                  </a:lnTo>
                  <a:lnTo>
                    <a:pt x="8319" y="82024"/>
                  </a:lnTo>
                  <a:lnTo>
                    <a:pt x="9934" y="51336"/>
                  </a:lnTo>
                  <a:lnTo>
                    <a:pt x="8480"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39"/>
            <p:cNvSpPr/>
            <p:nvPr/>
          </p:nvSpPr>
          <p:spPr>
            <a:xfrm flipH="1">
              <a:off x="7078094" y="2363948"/>
              <a:ext cx="249507" cy="2255688"/>
            </a:xfrm>
            <a:custGeom>
              <a:avLst/>
              <a:gdLst/>
              <a:ahLst/>
              <a:cxnLst/>
              <a:rect l="l" t="t" r="r" b="b"/>
              <a:pathLst>
                <a:path w="9073" h="82025" extrusionOk="0">
                  <a:moveTo>
                    <a:pt x="7619" y="1"/>
                  </a:moveTo>
                  <a:lnTo>
                    <a:pt x="1" y="14214"/>
                  </a:lnTo>
                  <a:lnTo>
                    <a:pt x="6488" y="28778"/>
                  </a:lnTo>
                  <a:lnTo>
                    <a:pt x="2424" y="35669"/>
                  </a:lnTo>
                  <a:lnTo>
                    <a:pt x="7458" y="82024"/>
                  </a:lnTo>
                  <a:lnTo>
                    <a:pt x="9073" y="51336"/>
                  </a:lnTo>
                  <a:lnTo>
                    <a:pt x="761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39"/>
            <p:cNvSpPr/>
            <p:nvPr/>
          </p:nvSpPr>
          <p:spPr>
            <a:xfrm flipH="1">
              <a:off x="7078094" y="2363948"/>
              <a:ext cx="249507" cy="2255688"/>
            </a:xfrm>
            <a:custGeom>
              <a:avLst/>
              <a:gdLst/>
              <a:ahLst/>
              <a:cxnLst/>
              <a:rect l="l" t="t" r="r" b="b"/>
              <a:pathLst>
                <a:path w="9073" h="82025" extrusionOk="0">
                  <a:moveTo>
                    <a:pt x="7619" y="1"/>
                  </a:moveTo>
                  <a:lnTo>
                    <a:pt x="1" y="14214"/>
                  </a:lnTo>
                  <a:lnTo>
                    <a:pt x="6488" y="28778"/>
                  </a:lnTo>
                  <a:lnTo>
                    <a:pt x="2424" y="35669"/>
                  </a:lnTo>
                  <a:lnTo>
                    <a:pt x="7458" y="82024"/>
                  </a:lnTo>
                  <a:lnTo>
                    <a:pt x="9073" y="51336"/>
                  </a:lnTo>
                  <a:lnTo>
                    <a:pt x="7619"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39"/>
            <p:cNvSpPr/>
            <p:nvPr/>
          </p:nvSpPr>
          <p:spPr>
            <a:xfrm flipH="1">
              <a:off x="7346070" y="1398629"/>
              <a:ext cx="852088" cy="732188"/>
            </a:xfrm>
            <a:custGeom>
              <a:avLst/>
              <a:gdLst/>
              <a:ahLst/>
              <a:cxnLst/>
              <a:rect l="l" t="t" r="r" b="b"/>
              <a:pathLst>
                <a:path w="30985" h="26625" extrusionOk="0">
                  <a:moveTo>
                    <a:pt x="12626" y="1"/>
                  </a:moveTo>
                  <a:lnTo>
                    <a:pt x="11953" y="55"/>
                  </a:lnTo>
                  <a:lnTo>
                    <a:pt x="11280" y="163"/>
                  </a:lnTo>
                  <a:lnTo>
                    <a:pt x="10634" y="270"/>
                  </a:lnTo>
                  <a:lnTo>
                    <a:pt x="9988" y="405"/>
                  </a:lnTo>
                  <a:lnTo>
                    <a:pt x="9342" y="593"/>
                  </a:lnTo>
                  <a:lnTo>
                    <a:pt x="8722" y="809"/>
                  </a:lnTo>
                  <a:lnTo>
                    <a:pt x="8130" y="1051"/>
                  </a:lnTo>
                  <a:lnTo>
                    <a:pt x="7538" y="1320"/>
                  </a:lnTo>
                  <a:lnTo>
                    <a:pt x="6973" y="1616"/>
                  </a:lnTo>
                  <a:lnTo>
                    <a:pt x="6407" y="1912"/>
                  </a:lnTo>
                  <a:lnTo>
                    <a:pt x="5869" y="2262"/>
                  </a:lnTo>
                  <a:lnTo>
                    <a:pt x="5358" y="2639"/>
                  </a:lnTo>
                  <a:lnTo>
                    <a:pt x="4846" y="3043"/>
                  </a:lnTo>
                  <a:lnTo>
                    <a:pt x="4361" y="3447"/>
                  </a:lnTo>
                  <a:lnTo>
                    <a:pt x="3904" y="3904"/>
                  </a:lnTo>
                  <a:lnTo>
                    <a:pt x="3446" y="4362"/>
                  </a:lnTo>
                  <a:lnTo>
                    <a:pt x="3042" y="4846"/>
                  </a:lnTo>
                  <a:lnTo>
                    <a:pt x="2639" y="5331"/>
                  </a:lnTo>
                  <a:lnTo>
                    <a:pt x="2262" y="5869"/>
                  </a:lnTo>
                  <a:lnTo>
                    <a:pt x="1939" y="6408"/>
                  </a:lnTo>
                  <a:lnTo>
                    <a:pt x="1616" y="6973"/>
                  </a:lnTo>
                  <a:lnTo>
                    <a:pt x="1320" y="7538"/>
                  </a:lnTo>
                  <a:lnTo>
                    <a:pt x="1050" y="8131"/>
                  </a:lnTo>
                  <a:lnTo>
                    <a:pt x="808" y="8723"/>
                  </a:lnTo>
                  <a:lnTo>
                    <a:pt x="593" y="9342"/>
                  </a:lnTo>
                  <a:lnTo>
                    <a:pt x="404" y="9988"/>
                  </a:lnTo>
                  <a:lnTo>
                    <a:pt x="270" y="10634"/>
                  </a:lnTo>
                  <a:lnTo>
                    <a:pt x="162" y="11280"/>
                  </a:lnTo>
                  <a:lnTo>
                    <a:pt x="54" y="11953"/>
                  </a:lnTo>
                  <a:lnTo>
                    <a:pt x="27" y="12626"/>
                  </a:lnTo>
                  <a:lnTo>
                    <a:pt x="1" y="13299"/>
                  </a:lnTo>
                  <a:lnTo>
                    <a:pt x="27" y="13999"/>
                  </a:lnTo>
                  <a:lnTo>
                    <a:pt x="54" y="14672"/>
                  </a:lnTo>
                  <a:lnTo>
                    <a:pt x="162" y="15345"/>
                  </a:lnTo>
                  <a:lnTo>
                    <a:pt x="270" y="15991"/>
                  </a:lnTo>
                  <a:lnTo>
                    <a:pt x="404" y="16637"/>
                  </a:lnTo>
                  <a:lnTo>
                    <a:pt x="593" y="17256"/>
                  </a:lnTo>
                  <a:lnTo>
                    <a:pt x="808" y="17875"/>
                  </a:lnTo>
                  <a:lnTo>
                    <a:pt x="1050" y="18495"/>
                  </a:lnTo>
                  <a:lnTo>
                    <a:pt x="1320" y="19087"/>
                  </a:lnTo>
                  <a:lnTo>
                    <a:pt x="1616" y="19652"/>
                  </a:lnTo>
                  <a:lnTo>
                    <a:pt x="1939" y="20217"/>
                  </a:lnTo>
                  <a:lnTo>
                    <a:pt x="2262" y="20756"/>
                  </a:lnTo>
                  <a:lnTo>
                    <a:pt x="2639" y="21267"/>
                  </a:lnTo>
                  <a:lnTo>
                    <a:pt x="3042" y="21779"/>
                  </a:lnTo>
                  <a:lnTo>
                    <a:pt x="3446" y="22263"/>
                  </a:lnTo>
                  <a:lnTo>
                    <a:pt x="3904" y="22721"/>
                  </a:lnTo>
                  <a:lnTo>
                    <a:pt x="4361" y="23152"/>
                  </a:lnTo>
                  <a:lnTo>
                    <a:pt x="4846" y="23582"/>
                  </a:lnTo>
                  <a:lnTo>
                    <a:pt x="5358" y="23986"/>
                  </a:lnTo>
                  <a:lnTo>
                    <a:pt x="5869" y="24336"/>
                  </a:lnTo>
                  <a:lnTo>
                    <a:pt x="6407" y="24686"/>
                  </a:lnTo>
                  <a:lnTo>
                    <a:pt x="6973" y="25009"/>
                  </a:lnTo>
                  <a:lnTo>
                    <a:pt x="7538" y="25305"/>
                  </a:lnTo>
                  <a:lnTo>
                    <a:pt x="8130" y="25574"/>
                  </a:lnTo>
                  <a:lnTo>
                    <a:pt x="8722" y="25817"/>
                  </a:lnTo>
                  <a:lnTo>
                    <a:pt x="9342" y="26032"/>
                  </a:lnTo>
                  <a:lnTo>
                    <a:pt x="9988" y="26194"/>
                  </a:lnTo>
                  <a:lnTo>
                    <a:pt x="10634" y="26355"/>
                  </a:lnTo>
                  <a:lnTo>
                    <a:pt x="11280" y="26463"/>
                  </a:lnTo>
                  <a:lnTo>
                    <a:pt x="11953" y="26543"/>
                  </a:lnTo>
                  <a:lnTo>
                    <a:pt x="12626" y="26597"/>
                  </a:lnTo>
                  <a:lnTo>
                    <a:pt x="13299" y="26624"/>
                  </a:lnTo>
                  <a:lnTo>
                    <a:pt x="14133" y="26597"/>
                  </a:lnTo>
                  <a:lnTo>
                    <a:pt x="14968" y="26517"/>
                  </a:lnTo>
                  <a:lnTo>
                    <a:pt x="15775" y="26382"/>
                  </a:lnTo>
                  <a:lnTo>
                    <a:pt x="16556" y="26220"/>
                  </a:lnTo>
                  <a:lnTo>
                    <a:pt x="17310" y="26005"/>
                  </a:lnTo>
                  <a:lnTo>
                    <a:pt x="18063" y="25736"/>
                  </a:lnTo>
                  <a:lnTo>
                    <a:pt x="18790" y="25440"/>
                  </a:lnTo>
                  <a:lnTo>
                    <a:pt x="19490" y="25090"/>
                  </a:lnTo>
                  <a:lnTo>
                    <a:pt x="20190" y="24713"/>
                  </a:lnTo>
                  <a:lnTo>
                    <a:pt x="20836" y="24282"/>
                  </a:lnTo>
                  <a:lnTo>
                    <a:pt x="21455" y="23825"/>
                  </a:lnTo>
                  <a:lnTo>
                    <a:pt x="22074" y="23340"/>
                  </a:lnTo>
                  <a:lnTo>
                    <a:pt x="22640" y="22802"/>
                  </a:lnTo>
                  <a:lnTo>
                    <a:pt x="23178" y="22236"/>
                  </a:lnTo>
                  <a:lnTo>
                    <a:pt x="23690" y="21644"/>
                  </a:lnTo>
                  <a:lnTo>
                    <a:pt x="24147" y="21025"/>
                  </a:lnTo>
                  <a:lnTo>
                    <a:pt x="30985" y="21671"/>
                  </a:lnTo>
                  <a:lnTo>
                    <a:pt x="25978" y="17391"/>
                  </a:lnTo>
                  <a:lnTo>
                    <a:pt x="26112" y="16906"/>
                  </a:lnTo>
                  <a:lnTo>
                    <a:pt x="26247" y="16422"/>
                  </a:lnTo>
                  <a:lnTo>
                    <a:pt x="26355" y="15910"/>
                  </a:lnTo>
                  <a:lnTo>
                    <a:pt x="26462" y="15399"/>
                  </a:lnTo>
                  <a:lnTo>
                    <a:pt x="26516" y="14887"/>
                  </a:lnTo>
                  <a:lnTo>
                    <a:pt x="26570" y="14376"/>
                  </a:lnTo>
                  <a:lnTo>
                    <a:pt x="26624" y="13838"/>
                  </a:lnTo>
                  <a:lnTo>
                    <a:pt x="26624" y="13299"/>
                  </a:lnTo>
                  <a:lnTo>
                    <a:pt x="26597" y="12626"/>
                  </a:lnTo>
                  <a:lnTo>
                    <a:pt x="26543" y="11953"/>
                  </a:lnTo>
                  <a:lnTo>
                    <a:pt x="26462" y="11280"/>
                  </a:lnTo>
                  <a:lnTo>
                    <a:pt x="26355" y="10634"/>
                  </a:lnTo>
                  <a:lnTo>
                    <a:pt x="26193" y="9988"/>
                  </a:lnTo>
                  <a:lnTo>
                    <a:pt x="26032" y="9342"/>
                  </a:lnTo>
                  <a:lnTo>
                    <a:pt x="25816" y="8723"/>
                  </a:lnTo>
                  <a:lnTo>
                    <a:pt x="25574" y="8131"/>
                  </a:lnTo>
                  <a:lnTo>
                    <a:pt x="25305" y="7538"/>
                  </a:lnTo>
                  <a:lnTo>
                    <a:pt x="25009" y="6973"/>
                  </a:lnTo>
                  <a:lnTo>
                    <a:pt x="24686" y="6408"/>
                  </a:lnTo>
                  <a:lnTo>
                    <a:pt x="24363" y="5869"/>
                  </a:lnTo>
                  <a:lnTo>
                    <a:pt x="23986" y="5331"/>
                  </a:lnTo>
                  <a:lnTo>
                    <a:pt x="23582" y="4846"/>
                  </a:lnTo>
                  <a:lnTo>
                    <a:pt x="23151" y="4362"/>
                  </a:lnTo>
                  <a:lnTo>
                    <a:pt x="22721" y="3904"/>
                  </a:lnTo>
                  <a:lnTo>
                    <a:pt x="22263" y="3447"/>
                  </a:lnTo>
                  <a:lnTo>
                    <a:pt x="21778" y="3043"/>
                  </a:lnTo>
                  <a:lnTo>
                    <a:pt x="21267" y="2639"/>
                  </a:lnTo>
                  <a:lnTo>
                    <a:pt x="20755" y="2262"/>
                  </a:lnTo>
                  <a:lnTo>
                    <a:pt x="20217" y="1912"/>
                  </a:lnTo>
                  <a:lnTo>
                    <a:pt x="19652" y="1616"/>
                  </a:lnTo>
                  <a:lnTo>
                    <a:pt x="19086" y="1320"/>
                  </a:lnTo>
                  <a:lnTo>
                    <a:pt x="18494" y="1051"/>
                  </a:lnTo>
                  <a:lnTo>
                    <a:pt x="17875" y="809"/>
                  </a:lnTo>
                  <a:lnTo>
                    <a:pt x="17256" y="593"/>
                  </a:lnTo>
                  <a:lnTo>
                    <a:pt x="16637" y="405"/>
                  </a:lnTo>
                  <a:lnTo>
                    <a:pt x="15991" y="270"/>
                  </a:lnTo>
                  <a:lnTo>
                    <a:pt x="15345" y="163"/>
                  </a:lnTo>
                  <a:lnTo>
                    <a:pt x="14672" y="55"/>
                  </a:lnTo>
                  <a:lnTo>
                    <a:pt x="139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39"/>
            <p:cNvSpPr/>
            <p:nvPr/>
          </p:nvSpPr>
          <p:spPr>
            <a:xfrm flipH="1">
              <a:off x="7789485" y="1940509"/>
              <a:ext cx="75543" cy="57035"/>
            </a:xfrm>
            <a:custGeom>
              <a:avLst/>
              <a:gdLst/>
              <a:ahLst/>
              <a:cxnLst/>
              <a:rect l="l" t="t" r="r" b="b"/>
              <a:pathLst>
                <a:path w="2747" h="2074" extrusionOk="0">
                  <a:moveTo>
                    <a:pt x="1373" y="1"/>
                  </a:moveTo>
                  <a:lnTo>
                    <a:pt x="1104" y="28"/>
                  </a:lnTo>
                  <a:lnTo>
                    <a:pt x="835" y="82"/>
                  </a:lnTo>
                  <a:lnTo>
                    <a:pt x="593" y="189"/>
                  </a:lnTo>
                  <a:lnTo>
                    <a:pt x="404" y="297"/>
                  </a:lnTo>
                  <a:lnTo>
                    <a:pt x="243" y="459"/>
                  </a:lnTo>
                  <a:lnTo>
                    <a:pt x="108" y="620"/>
                  </a:lnTo>
                  <a:lnTo>
                    <a:pt x="27" y="835"/>
                  </a:lnTo>
                  <a:lnTo>
                    <a:pt x="0" y="1024"/>
                  </a:lnTo>
                  <a:lnTo>
                    <a:pt x="27" y="1239"/>
                  </a:lnTo>
                  <a:lnTo>
                    <a:pt x="108" y="1428"/>
                  </a:lnTo>
                  <a:lnTo>
                    <a:pt x="243" y="1616"/>
                  </a:lnTo>
                  <a:lnTo>
                    <a:pt x="404" y="1778"/>
                  </a:lnTo>
                  <a:lnTo>
                    <a:pt x="593" y="1885"/>
                  </a:lnTo>
                  <a:lnTo>
                    <a:pt x="835" y="1993"/>
                  </a:lnTo>
                  <a:lnTo>
                    <a:pt x="1104" y="2047"/>
                  </a:lnTo>
                  <a:lnTo>
                    <a:pt x="1373" y="2074"/>
                  </a:lnTo>
                  <a:lnTo>
                    <a:pt x="1642" y="2047"/>
                  </a:lnTo>
                  <a:lnTo>
                    <a:pt x="1912" y="1993"/>
                  </a:lnTo>
                  <a:lnTo>
                    <a:pt x="2127" y="1885"/>
                  </a:lnTo>
                  <a:lnTo>
                    <a:pt x="2342" y="1778"/>
                  </a:lnTo>
                  <a:lnTo>
                    <a:pt x="2504" y="1616"/>
                  </a:lnTo>
                  <a:lnTo>
                    <a:pt x="2638" y="1428"/>
                  </a:lnTo>
                  <a:lnTo>
                    <a:pt x="2719" y="1239"/>
                  </a:lnTo>
                  <a:lnTo>
                    <a:pt x="2746" y="1024"/>
                  </a:lnTo>
                  <a:lnTo>
                    <a:pt x="2719" y="835"/>
                  </a:lnTo>
                  <a:lnTo>
                    <a:pt x="2638" y="620"/>
                  </a:lnTo>
                  <a:lnTo>
                    <a:pt x="2504" y="459"/>
                  </a:lnTo>
                  <a:lnTo>
                    <a:pt x="2342" y="297"/>
                  </a:lnTo>
                  <a:lnTo>
                    <a:pt x="2127" y="189"/>
                  </a:lnTo>
                  <a:lnTo>
                    <a:pt x="1912" y="82"/>
                  </a:lnTo>
                  <a:lnTo>
                    <a:pt x="1642" y="28"/>
                  </a:lnTo>
                  <a:lnTo>
                    <a:pt x="137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39"/>
            <p:cNvSpPr/>
            <p:nvPr/>
          </p:nvSpPr>
          <p:spPr>
            <a:xfrm flipH="1">
              <a:off x="7692518" y="1580016"/>
              <a:ext cx="269500" cy="312427"/>
            </a:xfrm>
            <a:custGeom>
              <a:avLst/>
              <a:gdLst/>
              <a:ahLst/>
              <a:cxnLst/>
              <a:rect l="l" t="t" r="r" b="b"/>
              <a:pathLst>
                <a:path w="9800" h="11361" extrusionOk="0">
                  <a:moveTo>
                    <a:pt x="4658" y="0"/>
                  </a:moveTo>
                  <a:lnTo>
                    <a:pt x="4200" y="27"/>
                  </a:lnTo>
                  <a:lnTo>
                    <a:pt x="3743" y="135"/>
                  </a:lnTo>
                  <a:lnTo>
                    <a:pt x="3285" y="243"/>
                  </a:lnTo>
                  <a:lnTo>
                    <a:pt x="2881" y="431"/>
                  </a:lnTo>
                  <a:lnTo>
                    <a:pt x="2477" y="646"/>
                  </a:lnTo>
                  <a:lnTo>
                    <a:pt x="2074" y="889"/>
                  </a:lnTo>
                  <a:lnTo>
                    <a:pt x="1724" y="1158"/>
                  </a:lnTo>
                  <a:lnTo>
                    <a:pt x="1401" y="1454"/>
                  </a:lnTo>
                  <a:lnTo>
                    <a:pt x="1105" y="1804"/>
                  </a:lnTo>
                  <a:lnTo>
                    <a:pt x="835" y="2154"/>
                  </a:lnTo>
                  <a:lnTo>
                    <a:pt x="593" y="2558"/>
                  </a:lnTo>
                  <a:lnTo>
                    <a:pt x="405" y="2961"/>
                  </a:lnTo>
                  <a:lnTo>
                    <a:pt x="243" y="3392"/>
                  </a:lnTo>
                  <a:lnTo>
                    <a:pt x="109" y="3823"/>
                  </a:lnTo>
                  <a:lnTo>
                    <a:pt x="28" y="4280"/>
                  </a:lnTo>
                  <a:lnTo>
                    <a:pt x="1" y="4765"/>
                  </a:lnTo>
                  <a:lnTo>
                    <a:pt x="1" y="5169"/>
                  </a:lnTo>
                  <a:lnTo>
                    <a:pt x="55" y="5573"/>
                  </a:lnTo>
                  <a:lnTo>
                    <a:pt x="109" y="5976"/>
                  </a:lnTo>
                  <a:lnTo>
                    <a:pt x="216" y="6380"/>
                  </a:lnTo>
                  <a:lnTo>
                    <a:pt x="351" y="6730"/>
                  </a:lnTo>
                  <a:lnTo>
                    <a:pt x="512" y="7107"/>
                  </a:lnTo>
                  <a:lnTo>
                    <a:pt x="701" y="7430"/>
                  </a:lnTo>
                  <a:lnTo>
                    <a:pt x="943" y="7753"/>
                  </a:lnTo>
                  <a:lnTo>
                    <a:pt x="1212" y="8157"/>
                  </a:lnTo>
                  <a:lnTo>
                    <a:pt x="1454" y="8588"/>
                  </a:lnTo>
                  <a:lnTo>
                    <a:pt x="1697" y="8991"/>
                  </a:lnTo>
                  <a:lnTo>
                    <a:pt x="1885" y="9422"/>
                  </a:lnTo>
                  <a:lnTo>
                    <a:pt x="2074" y="9880"/>
                  </a:lnTo>
                  <a:lnTo>
                    <a:pt x="2235" y="10337"/>
                  </a:lnTo>
                  <a:lnTo>
                    <a:pt x="2343" y="10795"/>
                  </a:lnTo>
                  <a:lnTo>
                    <a:pt x="2424" y="11279"/>
                  </a:lnTo>
                  <a:lnTo>
                    <a:pt x="2451" y="11360"/>
                  </a:lnTo>
                  <a:lnTo>
                    <a:pt x="7350" y="11360"/>
                  </a:lnTo>
                  <a:lnTo>
                    <a:pt x="7350" y="11279"/>
                  </a:lnTo>
                  <a:lnTo>
                    <a:pt x="7431" y="10822"/>
                  </a:lnTo>
                  <a:lnTo>
                    <a:pt x="7538" y="10391"/>
                  </a:lnTo>
                  <a:lnTo>
                    <a:pt x="7673" y="9933"/>
                  </a:lnTo>
                  <a:lnTo>
                    <a:pt x="7834" y="9503"/>
                  </a:lnTo>
                  <a:lnTo>
                    <a:pt x="8023" y="9072"/>
                  </a:lnTo>
                  <a:lnTo>
                    <a:pt x="8238" y="8668"/>
                  </a:lnTo>
                  <a:lnTo>
                    <a:pt x="8480" y="8291"/>
                  </a:lnTo>
                  <a:lnTo>
                    <a:pt x="8750" y="7915"/>
                  </a:lnTo>
                  <a:lnTo>
                    <a:pt x="8992" y="7591"/>
                  </a:lnTo>
                  <a:lnTo>
                    <a:pt x="9180" y="7242"/>
                  </a:lnTo>
                  <a:lnTo>
                    <a:pt x="9369" y="6892"/>
                  </a:lnTo>
                  <a:lnTo>
                    <a:pt x="9530" y="6515"/>
                  </a:lnTo>
                  <a:lnTo>
                    <a:pt x="9638" y="6138"/>
                  </a:lnTo>
                  <a:lnTo>
                    <a:pt x="9719" y="5734"/>
                  </a:lnTo>
                  <a:lnTo>
                    <a:pt x="9773" y="5303"/>
                  </a:lnTo>
                  <a:lnTo>
                    <a:pt x="9800" y="4873"/>
                  </a:lnTo>
                  <a:lnTo>
                    <a:pt x="9773" y="4361"/>
                  </a:lnTo>
                  <a:lnTo>
                    <a:pt x="9692" y="3877"/>
                  </a:lnTo>
                  <a:lnTo>
                    <a:pt x="9557" y="3392"/>
                  </a:lnTo>
                  <a:lnTo>
                    <a:pt x="9396" y="2934"/>
                  </a:lnTo>
                  <a:lnTo>
                    <a:pt x="9180" y="2477"/>
                  </a:lnTo>
                  <a:lnTo>
                    <a:pt x="8911" y="2073"/>
                  </a:lnTo>
                  <a:lnTo>
                    <a:pt x="8615" y="1696"/>
                  </a:lnTo>
                  <a:lnTo>
                    <a:pt x="8292" y="1346"/>
                  </a:lnTo>
                  <a:lnTo>
                    <a:pt x="7915" y="1023"/>
                  </a:lnTo>
                  <a:lnTo>
                    <a:pt x="7511" y="754"/>
                  </a:lnTo>
                  <a:lnTo>
                    <a:pt x="7108" y="512"/>
                  </a:lnTo>
                  <a:lnTo>
                    <a:pt x="6650" y="296"/>
                  </a:lnTo>
                  <a:lnTo>
                    <a:pt x="6165" y="162"/>
                  </a:lnTo>
                  <a:lnTo>
                    <a:pt x="5681" y="54"/>
                  </a:lnTo>
                  <a:lnTo>
                    <a:pt x="51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39"/>
            <p:cNvSpPr/>
            <p:nvPr/>
          </p:nvSpPr>
          <p:spPr>
            <a:xfrm flipH="1">
              <a:off x="7754697" y="1886472"/>
              <a:ext cx="145118" cy="85910"/>
            </a:xfrm>
            <a:custGeom>
              <a:avLst/>
              <a:gdLst/>
              <a:ahLst/>
              <a:cxnLst/>
              <a:rect l="l" t="t" r="r" b="b"/>
              <a:pathLst>
                <a:path w="5277" h="3124" extrusionOk="0">
                  <a:moveTo>
                    <a:pt x="323" y="1"/>
                  </a:moveTo>
                  <a:lnTo>
                    <a:pt x="189" y="28"/>
                  </a:lnTo>
                  <a:lnTo>
                    <a:pt x="81" y="109"/>
                  </a:lnTo>
                  <a:lnTo>
                    <a:pt x="27" y="216"/>
                  </a:lnTo>
                  <a:lnTo>
                    <a:pt x="0" y="351"/>
                  </a:lnTo>
                  <a:lnTo>
                    <a:pt x="0" y="2800"/>
                  </a:lnTo>
                  <a:lnTo>
                    <a:pt x="27" y="2935"/>
                  </a:lnTo>
                  <a:lnTo>
                    <a:pt x="81" y="3043"/>
                  </a:lnTo>
                  <a:lnTo>
                    <a:pt x="189" y="3097"/>
                  </a:lnTo>
                  <a:lnTo>
                    <a:pt x="323" y="3123"/>
                  </a:lnTo>
                  <a:lnTo>
                    <a:pt x="4953" y="3123"/>
                  </a:lnTo>
                  <a:lnTo>
                    <a:pt x="5061" y="3097"/>
                  </a:lnTo>
                  <a:lnTo>
                    <a:pt x="5169" y="3043"/>
                  </a:lnTo>
                  <a:lnTo>
                    <a:pt x="5249" y="2935"/>
                  </a:lnTo>
                  <a:lnTo>
                    <a:pt x="5276" y="2800"/>
                  </a:lnTo>
                  <a:lnTo>
                    <a:pt x="5276" y="351"/>
                  </a:lnTo>
                  <a:lnTo>
                    <a:pt x="5249" y="216"/>
                  </a:lnTo>
                  <a:lnTo>
                    <a:pt x="5169" y="109"/>
                  </a:lnTo>
                  <a:lnTo>
                    <a:pt x="5061" y="28"/>
                  </a:lnTo>
                  <a:lnTo>
                    <a:pt x="49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39"/>
            <p:cNvSpPr/>
            <p:nvPr/>
          </p:nvSpPr>
          <p:spPr>
            <a:xfrm flipH="1">
              <a:off x="7771719" y="1688090"/>
              <a:ext cx="111815" cy="120697"/>
            </a:xfrm>
            <a:custGeom>
              <a:avLst/>
              <a:gdLst/>
              <a:ahLst/>
              <a:cxnLst/>
              <a:rect l="l" t="t" r="r" b="b"/>
              <a:pathLst>
                <a:path w="4066" h="4389" extrusionOk="0">
                  <a:moveTo>
                    <a:pt x="539" y="0"/>
                  </a:moveTo>
                  <a:lnTo>
                    <a:pt x="431" y="27"/>
                  </a:lnTo>
                  <a:lnTo>
                    <a:pt x="350" y="81"/>
                  </a:lnTo>
                  <a:lnTo>
                    <a:pt x="296" y="135"/>
                  </a:lnTo>
                  <a:lnTo>
                    <a:pt x="216" y="270"/>
                  </a:lnTo>
                  <a:lnTo>
                    <a:pt x="162" y="458"/>
                  </a:lnTo>
                  <a:lnTo>
                    <a:pt x="108" y="673"/>
                  </a:lnTo>
                  <a:lnTo>
                    <a:pt x="54" y="970"/>
                  </a:lnTo>
                  <a:lnTo>
                    <a:pt x="27" y="1589"/>
                  </a:lnTo>
                  <a:lnTo>
                    <a:pt x="0" y="2289"/>
                  </a:lnTo>
                  <a:lnTo>
                    <a:pt x="27" y="2962"/>
                  </a:lnTo>
                  <a:lnTo>
                    <a:pt x="54" y="3581"/>
                  </a:lnTo>
                  <a:lnTo>
                    <a:pt x="108" y="4092"/>
                  </a:lnTo>
                  <a:lnTo>
                    <a:pt x="135" y="4388"/>
                  </a:lnTo>
                  <a:lnTo>
                    <a:pt x="458" y="4334"/>
                  </a:lnTo>
                  <a:lnTo>
                    <a:pt x="377" y="3742"/>
                  </a:lnTo>
                  <a:lnTo>
                    <a:pt x="323" y="3096"/>
                  </a:lnTo>
                  <a:lnTo>
                    <a:pt x="323" y="2450"/>
                  </a:lnTo>
                  <a:lnTo>
                    <a:pt x="323" y="1831"/>
                  </a:lnTo>
                  <a:lnTo>
                    <a:pt x="377" y="1266"/>
                  </a:lnTo>
                  <a:lnTo>
                    <a:pt x="431" y="808"/>
                  </a:lnTo>
                  <a:lnTo>
                    <a:pt x="485" y="485"/>
                  </a:lnTo>
                  <a:lnTo>
                    <a:pt x="512" y="404"/>
                  </a:lnTo>
                  <a:lnTo>
                    <a:pt x="539" y="323"/>
                  </a:lnTo>
                  <a:lnTo>
                    <a:pt x="619" y="350"/>
                  </a:lnTo>
                  <a:lnTo>
                    <a:pt x="700" y="404"/>
                  </a:lnTo>
                  <a:lnTo>
                    <a:pt x="808" y="485"/>
                  </a:lnTo>
                  <a:lnTo>
                    <a:pt x="889" y="566"/>
                  </a:lnTo>
                  <a:lnTo>
                    <a:pt x="1050" y="835"/>
                  </a:lnTo>
                  <a:lnTo>
                    <a:pt x="1185" y="1185"/>
                  </a:lnTo>
                  <a:lnTo>
                    <a:pt x="1373" y="1696"/>
                  </a:lnTo>
                  <a:lnTo>
                    <a:pt x="1508" y="1158"/>
                  </a:lnTo>
                  <a:lnTo>
                    <a:pt x="1615" y="835"/>
                  </a:lnTo>
                  <a:lnTo>
                    <a:pt x="1750" y="566"/>
                  </a:lnTo>
                  <a:lnTo>
                    <a:pt x="1804" y="458"/>
                  </a:lnTo>
                  <a:lnTo>
                    <a:pt x="1885" y="404"/>
                  </a:lnTo>
                  <a:lnTo>
                    <a:pt x="1965" y="350"/>
                  </a:lnTo>
                  <a:lnTo>
                    <a:pt x="2046" y="323"/>
                  </a:lnTo>
                  <a:lnTo>
                    <a:pt x="2127" y="350"/>
                  </a:lnTo>
                  <a:lnTo>
                    <a:pt x="2181" y="404"/>
                  </a:lnTo>
                  <a:lnTo>
                    <a:pt x="2262" y="458"/>
                  </a:lnTo>
                  <a:lnTo>
                    <a:pt x="2342" y="566"/>
                  </a:lnTo>
                  <a:lnTo>
                    <a:pt x="2477" y="835"/>
                  </a:lnTo>
                  <a:lnTo>
                    <a:pt x="2585" y="1158"/>
                  </a:lnTo>
                  <a:lnTo>
                    <a:pt x="2719" y="1696"/>
                  </a:lnTo>
                  <a:lnTo>
                    <a:pt x="2908" y="1185"/>
                  </a:lnTo>
                  <a:lnTo>
                    <a:pt x="3042" y="835"/>
                  </a:lnTo>
                  <a:lnTo>
                    <a:pt x="3204" y="566"/>
                  </a:lnTo>
                  <a:lnTo>
                    <a:pt x="3284" y="485"/>
                  </a:lnTo>
                  <a:lnTo>
                    <a:pt x="3365" y="404"/>
                  </a:lnTo>
                  <a:lnTo>
                    <a:pt x="3446" y="350"/>
                  </a:lnTo>
                  <a:lnTo>
                    <a:pt x="3527" y="323"/>
                  </a:lnTo>
                  <a:lnTo>
                    <a:pt x="3581" y="404"/>
                  </a:lnTo>
                  <a:lnTo>
                    <a:pt x="3608" y="485"/>
                  </a:lnTo>
                  <a:lnTo>
                    <a:pt x="3661" y="808"/>
                  </a:lnTo>
                  <a:lnTo>
                    <a:pt x="3715" y="1266"/>
                  </a:lnTo>
                  <a:lnTo>
                    <a:pt x="3742" y="1831"/>
                  </a:lnTo>
                  <a:lnTo>
                    <a:pt x="3769" y="2450"/>
                  </a:lnTo>
                  <a:lnTo>
                    <a:pt x="3742" y="3096"/>
                  </a:lnTo>
                  <a:lnTo>
                    <a:pt x="3688" y="3742"/>
                  </a:lnTo>
                  <a:lnTo>
                    <a:pt x="3608" y="4334"/>
                  </a:lnTo>
                  <a:lnTo>
                    <a:pt x="3931" y="4388"/>
                  </a:lnTo>
                  <a:lnTo>
                    <a:pt x="3984" y="4092"/>
                  </a:lnTo>
                  <a:lnTo>
                    <a:pt x="4011" y="3581"/>
                  </a:lnTo>
                  <a:lnTo>
                    <a:pt x="4065" y="2962"/>
                  </a:lnTo>
                  <a:lnTo>
                    <a:pt x="4065" y="2262"/>
                  </a:lnTo>
                  <a:lnTo>
                    <a:pt x="4065" y="1589"/>
                  </a:lnTo>
                  <a:lnTo>
                    <a:pt x="4011" y="970"/>
                  </a:lnTo>
                  <a:lnTo>
                    <a:pt x="3984" y="673"/>
                  </a:lnTo>
                  <a:lnTo>
                    <a:pt x="3931" y="458"/>
                  </a:lnTo>
                  <a:lnTo>
                    <a:pt x="3850" y="270"/>
                  </a:lnTo>
                  <a:lnTo>
                    <a:pt x="3769" y="135"/>
                  </a:lnTo>
                  <a:lnTo>
                    <a:pt x="3715" y="81"/>
                  </a:lnTo>
                  <a:lnTo>
                    <a:pt x="3661" y="27"/>
                  </a:lnTo>
                  <a:lnTo>
                    <a:pt x="3554" y="0"/>
                  </a:lnTo>
                  <a:lnTo>
                    <a:pt x="3446" y="27"/>
                  </a:lnTo>
                  <a:lnTo>
                    <a:pt x="3338" y="54"/>
                  </a:lnTo>
                  <a:lnTo>
                    <a:pt x="3231" y="108"/>
                  </a:lnTo>
                  <a:lnTo>
                    <a:pt x="3123" y="189"/>
                  </a:lnTo>
                  <a:lnTo>
                    <a:pt x="2935" y="377"/>
                  </a:lnTo>
                  <a:lnTo>
                    <a:pt x="2773" y="673"/>
                  </a:lnTo>
                  <a:lnTo>
                    <a:pt x="2611" y="377"/>
                  </a:lnTo>
                  <a:lnTo>
                    <a:pt x="2531" y="270"/>
                  </a:lnTo>
                  <a:lnTo>
                    <a:pt x="2450" y="189"/>
                  </a:lnTo>
                  <a:lnTo>
                    <a:pt x="2342" y="108"/>
                  </a:lnTo>
                  <a:lnTo>
                    <a:pt x="2262" y="54"/>
                  </a:lnTo>
                  <a:lnTo>
                    <a:pt x="2154" y="27"/>
                  </a:lnTo>
                  <a:lnTo>
                    <a:pt x="2046" y="0"/>
                  </a:lnTo>
                  <a:lnTo>
                    <a:pt x="1939" y="27"/>
                  </a:lnTo>
                  <a:lnTo>
                    <a:pt x="1831" y="54"/>
                  </a:lnTo>
                  <a:lnTo>
                    <a:pt x="1723" y="108"/>
                  </a:lnTo>
                  <a:lnTo>
                    <a:pt x="1642" y="189"/>
                  </a:lnTo>
                  <a:lnTo>
                    <a:pt x="1562" y="270"/>
                  </a:lnTo>
                  <a:lnTo>
                    <a:pt x="1454" y="377"/>
                  </a:lnTo>
                  <a:lnTo>
                    <a:pt x="1319" y="673"/>
                  </a:lnTo>
                  <a:lnTo>
                    <a:pt x="1131" y="377"/>
                  </a:lnTo>
                  <a:lnTo>
                    <a:pt x="942" y="189"/>
                  </a:lnTo>
                  <a:lnTo>
                    <a:pt x="862" y="108"/>
                  </a:lnTo>
                  <a:lnTo>
                    <a:pt x="754" y="54"/>
                  </a:lnTo>
                  <a:lnTo>
                    <a:pt x="646" y="27"/>
                  </a:lnTo>
                  <a:lnTo>
                    <a:pt x="5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39"/>
            <p:cNvSpPr/>
            <p:nvPr/>
          </p:nvSpPr>
          <p:spPr>
            <a:xfrm flipH="1">
              <a:off x="7754697" y="1900552"/>
              <a:ext cx="145118" cy="3713"/>
            </a:xfrm>
            <a:custGeom>
              <a:avLst/>
              <a:gdLst/>
              <a:ahLst/>
              <a:cxnLst/>
              <a:rect l="l" t="t" r="r" b="b"/>
              <a:pathLst>
                <a:path w="5277" h="135" extrusionOk="0">
                  <a:moveTo>
                    <a:pt x="0" y="0"/>
                  </a:moveTo>
                  <a:lnTo>
                    <a:pt x="0" y="135"/>
                  </a:lnTo>
                  <a:lnTo>
                    <a:pt x="5276" y="135"/>
                  </a:lnTo>
                  <a:lnTo>
                    <a:pt x="527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39"/>
            <p:cNvSpPr/>
            <p:nvPr/>
          </p:nvSpPr>
          <p:spPr>
            <a:xfrm flipH="1">
              <a:off x="7754697" y="1919059"/>
              <a:ext cx="145118" cy="3713"/>
            </a:xfrm>
            <a:custGeom>
              <a:avLst/>
              <a:gdLst/>
              <a:ahLst/>
              <a:cxnLst/>
              <a:rect l="l" t="t" r="r" b="b"/>
              <a:pathLst>
                <a:path w="5277" h="135" extrusionOk="0">
                  <a:moveTo>
                    <a:pt x="0" y="0"/>
                  </a:moveTo>
                  <a:lnTo>
                    <a:pt x="0" y="135"/>
                  </a:lnTo>
                  <a:lnTo>
                    <a:pt x="5276" y="135"/>
                  </a:lnTo>
                  <a:lnTo>
                    <a:pt x="527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39"/>
            <p:cNvSpPr/>
            <p:nvPr/>
          </p:nvSpPr>
          <p:spPr>
            <a:xfrm flipH="1">
              <a:off x="7754697" y="1938309"/>
              <a:ext cx="145118" cy="3713"/>
            </a:xfrm>
            <a:custGeom>
              <a:avLst/>
              <a:gdLst/>
              <a:ahLst/>
              <a:cxnLst/>
              <a:rect l="l" t="t" r="r" b="b"/>
              <a:pathLst>
                <a:path w="5277" h="135" extrusionOk="0">
                  <a:moveTo>
                    <a:pt x="0" y="0"/>
                  </a:moveTo>
                  <a:lnTo>
                    <a:pt x="0" y="135"/>
                  </a:lnTo>
                  <a:lnTo>
                    <a:pt x="5276" y="135"/>
                  </a:lnTo>
                  <a:lnTo>
                    <a:pt x="527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39"/>
            <p:cNvSpPr/>
            <p:nvPr/>
          </p:nvSpPr>
          <p:spPr>
            <a:xfrm flipH="1">
              <a:off x="7754697" y="1956816"/>
              <a:ext cx="145118" cy="3713"/>
            </a:xfrm>
            <a:custGeom>
              <a:avLst/>
              <a:gdLst/>
              <a:ahLst/>
              <a:cxnLst/>
              <a:rect l="l" t="t" r="r" b="b"/>
              <a:pathLst>
                <a:path w="5277" h="135" extrusionOk="0">
                  <a:moveTo>
                    <a:pt x="0" y="0"/>
                  </a:moveTo>
                  <a:lnTo>
                    <a:pt x="0" y="135"/>
                  </a:lnTo>
                  <a:lnTo>
                    <a:pt x="5276" y="135"/>
                  </a:lnTo>
                  <a:lnTo>
                    <a:pt x="527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39"/>
            <p:cNvSpPr/>
            <p:nvPr/>
          </p:nvSpPr>
          <p:spPr>
            <a:xfrm flipH="1">
              <a:off x="7822815" y="1481540"/>
              <a:ext cx="8910" cy="75542"/>
            </a:xfrm>
            <a:custGeom>
              <a:avLst/>
              <a:gdLst/>
              <a:ahLst/>
              <a:cxnLst/>
              <a:rect l="l" t="t" r="r" b="b"/>
              <a:pathLst>
                <a:path w="324" h="2747" extrusionOk="0">
                  <a:moveTo>
                    <a:pt x="1" y="1"/>
                  </a:moveTo>
                  <a:lnTo>
                    <a:pt x="1" y="2747"/>
                  </a:lnTo>
                  <a:lnTo>
                    <a:pt x="324" y="2747"/>
                  </a:lnTo>
                  <a:lnTo>
                    <a:pt x="3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39"/>
            <p:cNvSpPr/>
            <p:nvPr/>
          </p:nvSpPr>
          <p:spPr>
            <a:xfrm flipH="1">
              <a:off x="7904983" y="1511157"/>
              <a:ext cx="45925" cy="70373"/>
            </a:xfrm>
            <a:custGeom>
              <a:avLst/>
              <a:gdLst/>
              <a:ahLst/>
              <a:cxnLst/>
              <a:rect l="l" t="t" r="r" b="b"/>
              <a:pathLst>
                <a:path w="1670" h="2559" extrusionOk="0">
                  <a:moveTo>
                    <a:pt x="270" y="1"/>
                  </a:moveTo>
                  <a:lnTo>
                    <a:pt x="1" y="162"/>
                  </a:lnTo>
                  <a:lnTo>
                    <a:pt x="1374" y="2558"/>
                  </a:lnTo>
                  <a:lnTo>
                    <a:pt x="1670" y="2397"/>
                  </a:lnTo>
                  <a:lnTo>
                    <a:pt x="27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39"/>
            <p:cNvSpPr/>
            <p:nvPr/>
          </p:nvSpPr>
          <p:spPr>
            <a:xfrm flipH="1">
              <a:off x="7966417" y="1597038"/>
              <a:ext cx="70373" cy="45925"/>
            </a:xfrm>
            <a:custGeom>
              <a:avLst/>
              <a:gdLst/>
              <a:ahLst/>
              <a:cxnLst/>
              <a:rect l="l" t="t" r="r" b="b"/>
              <a:pathLst>
                <a:path w="2559" h="1670" extrusionOk="0">
                  <a:moveTo>
                    <a:pt x="162" y="0"/>
                  </a:moveTo>
                  <a:lnTo>
                    <a:pt x="1" y="296"/>
                  </a:lnTo>
                  <a:lnTo>
                    <a:pt x="2397" y="1669"/>
                  </a:lnTo>
                  <a:lnTo>
                    <a:pt x="2558" y="1400"/>
                  </a:lnTo>
                  <a:lnTo>
                    <a:pt x="1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39"/>
            <p:cNvSpPr/>
            <p:nvPr/>
          </p:nvSpPr>
          <p:spPr>
            <a:xfrm flipH="1">
              <a:off x="7617749" y="1798391"/>
              <a:ext cx="70345" cy="45925"/>
            </a:xfrm>
            <a:custGeom>
              <a:avLst/>
              <a:gdLst/>
              <a:ahLst/>
              <a:cxnLst/>
              <a:rect l="l" t="t" r="r" b="b"/>
              <a:pathLst>
                <a:path w="2558" h="1670" extrusionOk="0">
                  <a:moveTo>
                    <a:pt x="162" y="0"/>
                  </a:moveTo>
                  <a:lnTo>
                    <a:pt x="0" y="297"/>
                  </a:lnTo>
                  <a:lnTo>
                    <a:pt x="2396" y="1669"/>
                  </a:lnTo>
                  <a:lnTo>
                    <a:pt x="2557" y="1400"/>
                  </a:lnTo>
                  <a:lnTo>
                    <a:pt x="16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39"/>
            <p:cNvSpPr/>
            <p:nvPr/>
          </p:nvSpPr>
          <p:spPr>
            <a:xfrm flipH="1">
              <a:off x="7990865" y="1716222"/>
              <a:ext cx="75515" cy="8910"/>
            </a:xfrm>
            <a:custGeom>
              <a:avLst/>
              <a:gdLst/>
              <a:ahLst/>
              <a:cxnLst/>
              <a:rect l="l" t="t" r="r" b="b"/>
              <a:pathLst>
                <a:path w="2746" h="324" extrusionOk="0">
                  <a:moveTo>
                    <a:pt x="0" y="0"/>
                  </a:moveTo>
                  <a:lnTo>
                    <a:pt x="0" y="323"/>
                  </a:lnTo>
                  <a:lnTo>
                    <a:pt x="2746" y="323"/>
                  </a:lnTo>
                  <a:lnTo>
                    <a:pt x="27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39"/>
            <p:cNvSpPr/>
            <p:nvPr/>
          </p:nvSpPr>
          <p:spPr>
            <a:xfrm flipH="1">
              <a:off x="7588132" y="1716222"/>
              <a:ext cx="76285" cy="8910"/>
            </a:xfrm>
            <a:custGeom>
              <a:avLst/>
              <a:gdLst/>
              <a:ahLst/>
              <a:cxnLst/>
              <a:rect l="l" t="t" r="r" b="b"/>
              <a:pathLst>
                <a:path w="2774" h="324" extrusionOk="0">
                  <a:moveTo>
                    <a:pt x="0" y="0"/>
                  </a:moveTo>
                  <a:lnTo>
                    <a:pt x="0" y="323"/>
                  </a:lnTo>
                  <a:lnTo>
                    <a:pt x="2773" y="323"/>
                  </a:lnTo>
                  <a:lnTo>
                    <a:pt x="277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39"/>
            <p:cNvSpPr/>
            <p:nvPr/>
          </p:nvSpPr>
          <p:spPr>
            <a:xfrm flipH="1">
              <a:off x="7966417" y="1798391"/>
              <a:ext cx="70373" cy="45925"/>
            </a:xfrm>
            <a:custGeom>
              <a:avLst/>
              <a:gdLst/>
              <a:ahLst/>
              <a:cxnLst/>
              <a:rect l="l" t="t" r="r" b="b"/>
              <a:pathLst>
                <a:path w="2559" h="1670" extrusionOk="0">
                  <a:moveTo>
                    <a:pt x="2397" y="0"/>
                  </a:moveTo>
                  <a:lnTo>
                    <a:pt x="1" y="1400"/>
                  </a:lnTo>
                  <a:lnTo>
                    <a:pt x="162" y="1669"/>
                  </a:lnTo>
                  <a:lnTo>
                    <a:pt x="2558" y="297"/>
                  </a:lnTo>
                  <a:lnTo>
                    <a:pt x="239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39"/>
            <p:cNvSpPr/>
            <p:nvPr/>
          </p:nvSpPr>
          <p:spPr>
            <a:xfrm flipH="1">
              <a:off x="7617749" y="1597781"/>
              <a:ext cx="70345" cy="45182"/>
            </a:xfrm>
            <a:custGeom>
              <a:avLst/>
              <a:gdLst/>
              <a:ahLst/>
              <a:cxnLst/>
              <a:rect l="l" t="t" r="r" b="b"/>
              <a:pathLst>
                <a:path w="2558" h="1643" extrusionOk="0">
                  <a:moveTo>
                    <a:pt x="2396" y="0"/>
                  </a:moveTo>
                  <a:lnTo>
                    <a:pt x="0" y="1373"/>
                  </a:lnTo>
                  <a:lnTo>
                    <a:pt x="162" y="1642"/>
                  </a:lnTo>
                  <a:lnTo>
                    <a:pt x="2557" y="269"/>
                  </a:lnTo>
                  <a:lnTo>
                    <a:pt x="239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39"/>
            <p:cNvSpPr/>
            <p:nvPr/>
          </p:nvSpPr>
          <p:spPr>
            <a:xfrm flipH="1">
              <a:off x="7703631" y="1511900"/>
              <a:ext cx="45925" cy="69630"/>
            </a:xfrm>
            <a:custGeom>
              <a:avLst/>
              <a:gdLst/>
              <a:ahLst/>
              <a:cxnLst/>
              <a:rect l="l" t="t" r="r" b="b"/>
              <a:pathLst>
                <a:path w="1670" h="2532" extrusionOk="0">
                  <a:moveTo>
                    <a:pt x="1374" y="1"/>
                  </a:moveTo>
                  <a:lnTo>
                    <a:pt x="1" y="2370"/>
                  </a:lnTo>
                  <a:lnTo>
                    <a:pt x="297" y="2531"/>
                  </a:lnTo>
                  <a:lnTo>
                    <a:pt x="1670" y="162"/>
                  </a:lnTo>
                  <a:lnTo>
                    <a:pt x="13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39"/>
            <p:cNvSpPr/>
            <p:nvPr/>
          </p:nvSpPr>
          <p:spPr>
            <a:xfrm flipH="1">
              <a:off x="5801121" y="2537168"/>
              <a:ext cx="124382" cy="285780"/>
            </a:xfrm>
            <a:custGeom>
              <a:avLst/>
              <a:gdLst/>
              <a:ahLst/>
              <a:cxnLst/>
              <a:rect l="l" t="t" r="r" b="b"/>
              <a:pathLst>
                <a:path w="4523" h="10392" extrusionOk="0">
                  <a:moveTo>
                    <a:pt x="135" y="1"/>
                  </a:moveTo>
                  <a:lnTo>
                    <a:pt x="0" y="55"/>
                  </a:lnTo>
                  <a:lnTo>
                    <a:pt x="4361" y="10392"/>
                  </a:lnTo>
                  <a:lnTo>
                    <a:pt x="4523" y="10338"/>
                  </a:lnTo>
                  <a:lnTo>
                    <a:pt x="135"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39"/>
            <p:cNvSpPr/>
            <p:nvPr/>
          </p:nvSpPr>
          <p:spPr>
            <a:xfrm flipH="1">
              <a:off x="5830735" y="2694851"/>
              <a:ext cx="402738" cy="430870"/>
            </a:xfrm>
            <a:custGeom>
              <a:avLst/>
              <a:gdLst/>
              <a:ahLst/>
              <a:cxnLst/>
              <a:rect l="l" t="t" r="r" b="b"/>
              <a:pathLst>
                <a:path w="14645" h="15668" extrusionOk="0">
                  <a:moveTo>
                    <a:pt x="997" y="1"/>
                  </a:moveTo>
                  <a:lnTo>
                    <a:pt x="1" y="9099"/>
                  </a:lnTo>
                  <a:lnTo>
                    <a:pt x="1185" y="9665"/>
                  </a:lnTo>
                  <a:lnTo>
                    <a:pt x="4416" y="11145"/>
                  </a:lnTo>
                  <a:lnTo>
                    <a:pt x="9100" y="13245"/>
                  </a:lnTo>
                  <a:lnTo>
                    <a:pt x="11791" y="14430"/>
                  </a:lnTo>
                  <a:lnTo>
                    <a:pt x="14645" y="15668"/>
                  </a:lnTo>
                  <a:lnTo>
                    <a:pt x="14645" y="15668"/>
                  </a:lnTo>
                  <a:lnTo>
                    <a:pt x="997"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39"/>
            <p:cNvSpPr/>
            <p:nvPr/>
          </p:nvSpPr>
          <p:spPr>
            <a:xfrm flipH="1">
              <a:off x="5939556" y="2551248"/>
              <a:ext cx="9653" cy="251708"/>
            </a:xfrm>
            <a:custGeom>
              <a:avLst/>
              <a:gdLst/>
              <a:ahLst/>
              <a:cxnLst/>
              <a:rect l="l" t="t" r="r" b="b"/>
              <a:pathLst>
                <a:path w="351" h="9153" extrusionOk="0">
                  <a:moveTo>
                    <a:pt x="1" y="0"/>
                  </a:moveTo>
                  <a:lnTo>
                    <a:pt x="189" y="9153"/>
                  </a:lnTo>
                  <a:lnTo>
                    <a:pt x="351" y="9153"/>
                  </a:lnTo>
                  <a:lnTo>
                    <a:pt x="162"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39"/>
            <p:cNvSpPr/>
            <p:nvPr/>
          </p:nvSpPr>
          <p:spPr>
            <a:xfrm flipH="1">
              <a:off x="6193460" y="2599372"/>
              <a:ext cx="31872" cy="249480"/>
            </a:xfrm>
            <a:custGeom>
              <a:avLst/>
              <a:gdLst/>
              <a:ahLst/>
              <a:cxnLst/>
              <a:rect l="l" t="t" r="r" b="b"/>
              <a:pathLst>
                <a:path w="1159" h="9072" extrusionOk="0">
                  <a:moveTo>
                    <a:pt x="1024" y="0"/>
                  </a:moveTo>
                  <a:lnTo>
                    <a:pt x="1" y="9045"/>
                  </a:lnTo>
                  <a:lnTo>
                    <a:pt x="162" y="9072"/>
                  </a:lnTo>
                  <a:lnTo>
                    <a:pt x="1158" y="27"/>
                  </a:lnTo>
                  <a:lnTo>
                    <a:pt x="102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39"/>
            <p:cNvSpPr/>
            <p:nvPr/>
          </p:nvSpPr>
          <p:spPr>
            <a:xfrm flipH="1">
              <a:off x="6108320" y="2654151"/>
              <a:ext cx="102932" cy="225060"/>
            </a:xfrm>
            <a:custGeom>
              <a:avLst/>
              <a:gdLst/>
              <a:ahLst/>
              <a:cxnLst/>
              <a:rect l="l" t="t" r="r" b="b"/>
              <a:pathLst>
                <a:path w="3743" h="8184" extrusionOk="0">
                  <a:moveTo>
                    <a:pt x="3608" y="0"/>
                  </a:moveTo>
                  <a:lnTo>
                    <a:pt x="0" y="8103"/>
                  </a:lnTo>
                  <a:lnTo>
                    <a:pt x="162" y="8184"/>
                  </a:lnTo>
                  <a:lnTo>
                    <a:pt x="3742" y="54"/>
                  </a:lnTo>
                  <a:lnTo>
                    <a:pt x="3608"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39"/>
            <p:cNvSpPr/>
            <p:nvPr/>
          </p:nvSpPr>
          <p:spPr>
            <a:xfrm flipH="1">
              <a:off x="6305985" y="4592187"/>
              <a:ext cx="330193" cy="188788"/>
            </a:xfrm>
            <a:custGeom>
              <a:avLst/>
              <a:gdLst/>
              <a:ahLst/>
              <a:cxnLst/>
              <a:rect l="l" t="t" r="r" b="b"/>
              <a:pathLst>
                <a:path w="12007" h="6865" extrusionOk="0">
                  <a:moveTo>
                    <a:pt x="11845" y="162"/>
                  </a:moveTo>
                  <a:lnTo>
                    <a:pt x="11818" y="619"/>
                  </a:lnTo>
                  <a:lnTo>
                    <a:pt x="11764" y="969"/>
                  </a:lnTo>
                  <a:lnTo>
                    <a:pt x="11711" y="1373"/>
                  </a:lnTo>
                  <a:lnTo>
                    <a:pt x="11603" y="1831"/>
                  </a:lnTo>
                  <a:lnTo>
                    <a:pt x="11495" y="2342"/>
                  </a:lnTo>
                  <a:lnTo>
                    <a:pt x="11334" y="2853"/>
                  </a:lnTo>
                  <a:lnTo>
                    <a:pt x="11118" y="3392"/>
                  </a:lnTo>
                  <a:lnTo>
                    <a:pt x="10930" y="3796"/>
                  </a:lnTo>
                  <a:lnTo>
                    <a:pt x="10715" y="4173"/>
                  </a:lnTo>
                  <a:lnTo>
                    <a:pt x="10472" y="4522"/>
                  </a:lnTo>
                  <a:lnTo>
                    <a:pt x="10230" y="4845"/>
                  </a:lnTo>
                  <a:lnTo>
                    <a:pt x="9988" y="5142"/>
                  </a:lnTo>
                  <a:lnTo>
                    <a:pt x="9719" y="5411"/>
                  </a:lnTo>
                  <a:lnTo>
                    <a:pt x="9422" y="5653"/>
                  </a:lnTo>
                  <a:lnTo>
                    <a:pt x="9099" y="5868"/>
                  </a:lnTo>
                  <a:lnTo>
                    <a:pt x="8776" y="6084"/>
                  </a:lnTo>
                  <a:lnTo>
                    <a:pt x="8426" y="6245"/>
                  </a:lnTo>
                  <a:lnTo>
                    <a:pt x="8076" y="6380"/>
                  </a:lnTo>
                  <a:lnTo>
                    <a:pt x="7700" y="6488"/>
                  </a:lnTo>
                  <a:lnTo>
                    <a:pt x="7296" y="6595"/>
                  </a:lnTo>
                  <a:lnTo>
                    <a:pt x="6892" y="6649"/>
                  </a:lnTo>
                  <a:lnTo>
                    <a:pt x="6461" y="6703"/>
                  </a:lnTo>
                  <a:lnTo>
                    <a:pt x="5573" y="6703"/>
                  </a:lnTo>
                  <a:lnTo>
                    <a:pt x="5142" y="6649"/>
                  </a:lnTo>
                  <a:lnTo>
                    <a:pt x="4711" y="6595"/>
                  </a:lnTo>
                  <a:lnTo>
                    <a:pt x="4335" y="6488"/>
                  </a:lnTo>
                  <a:lnTo>
                    <a:pt x="3958" y="6380"/>
                  </a:lnTo>
                  <a:lnTo>
                    <a:pt x="3581" y="6245"/>
                  </a:lnTo>
                  <a:lnTo>
                    <a:pt x="3231" y="6084"/>
                  </a:lnTo>
                  <a:lnTo>
                    <a:pt x="2908" y="5868"/>
                  </a:lnTo>
                  <a:lnTo>
                    <a:pt x="2612" y="5653"/>
                  </a:lnTo>
                  <a:lnTo>
                    <a:pt x="2316" y="5411"/>
                  </a:lnTo>
                  <a:lnTo>
                    <a:pt x="2020" y="5142"/>
                  </a:lnTo>
                  <a:lnTo>
                    <a:pt x="1777" y="4845"/>
                  </a:lnTo>
                  <a:lnTo>
                    <a:pt x="1535" y="4522"/>
                  </a:lnTo>
                  <a:lnTo>
                    <a:pt x="1293" y="4173"/>
                  </a:lnTo>
                  <a:lnTo>
                    <a:pt x="1104" y="3796"/>
                  </a:lnTo>
                  <a:lnTo>
                    <a:pt x="916" y="3392"/>
                  </a:lnTo>
                  <a:lnTo>
                    <a:pt x="700" y="2853"/>
                  </a:lnTo>
                  <a:lnTo>
                    <a:pt x="512" y="2342"/>
                  </a:lnTo>
                  <a:lnTo>
                    <a:pt x="404" y="1831"/>
                  </a:lnTo>
                  <a:lnTo>
                    <a:pt x="297" y="1373"/>
                  </a:lnTo>
                  <a:lnTo>
                    <a:pt x="243" y="969"/>
                  </a:lnTo>
                  <a:lnTo>
                    <a:pt x="189" y="619"/>
                  </a:lnTo>
                  <a:lnTo>
                    <a:pt x="162" y="162"/>
                  </a:lnTo>
                  <a:close/>
                  <a:moveTo>
                    <a:pt x="1" y="0"/>
                  </a:moveTo>
                  <a:lnTo>
                    <a:pt x="1" y="81"/>
                  </a:lnTo>
                  <a:lnTo>
                    <a:pt x="28" y="377"/>
                  </a:lnTo>
                  <a:lnTo>
                    <a:pt x="54" y="727"/>
                  </a:lnTo>
                  <a:lnTo>
                    <a:pt x="108" y="1158"/>
                  </a:lnTo>
                  <a:lnTo>
                    <a:pt x="216" y="1669"/>
                  </a:lnTo>
                  <a:lnTo>
                    <a:pt x="351" y="2261"/>
                  </a:lnTo>
                  <a:lnTo>
                    <a:pt x="539" y="2880"/>
                  </a:lnTo>
                  <a:lnTo>
                    <a:pt x="781" y="3500"/>
                  </a:lnTo>
                  <a:lnTo>
                    <a:pt x="943" y="3823"/>
                  </a:lnTo>
                  <a:lnTo>
                    <a:pt x="1104" y="4119"/>
                  </a:lnTo>
                  <a:lnTo>
                    <a:pt x="1293" y="4442"/>
                  </a:lnTo>
                  <a:lnTo>
                    <a:pt x="1508" y="4738"/>
                  </a:lnTo>
                  <a:lnTo>
                    <a:pt x="1723" y="5034"/>
                  </a:lnTo>
                  <a:lnTo>
                    <a:pt x="1993" y="5303"/>
                  </a:lnTo>
                  <a:lnTo>
                    <a:pt x="2262" y="5572"/>
                  </a:lnTo>
                  <a:lnTo>
                    <a:pt x="2558" y="5815"/>
                  </a:lnTo>
                  <a:lnTo>
                    <a:pt x="2908" y="6057"/>
                  </a:lnTo>
                  <a:lnTo>
                    <a:pt x="3258" y="6245"/>
                  </a:lnTo>
                  <a:lnTo>
                    <a:pt x="3635" y="6434"/>
                  </a:lnTo>
                  <a:lnTo>
                    <a:pt x="4039" y="6568"/>
                  </a:lnTo>
                  <a:lnTo>
                    <a:pt x="4496" y="6703"/>
                  </a:lnTo>
                  <a:lnTo>
                    <a:pt x="4954" y="6784"/>
                  </a:lnTo>
                  <a:lnTo>
                    <a:pt x="5465" y="6838"/>
                  </a:lnTo>
                  <a:lnTo>
                    <a:pt x="6004" y="6864"/>
                  </a:lnTo>
                  <a:lnTo>
                    <a:pt x="6542" y="6838"/>
                  </a:lnTo>
                  <a:lnTo>
                    <a:pt x="7053" y="6784"/>
                  </a:lnTo>
                  <a:lnTo>
                    <a:pt x="7511" y="6703"/>
                  </a:lnTo>
                  <a:lnTo>
                    <a:pt x="7969" y="6568"/>
                  </a:lnTo>
                  <a:lnTo>
                    <a:pt x="8373" y="6434"/>
                  </a:lnTo>
                  <a:lnTo>
                    <a:pt x="8749" y="6245"/>
                  </a:lnTo>
                  <a:lnTo>
                    <a:pt x="9126" y="6057"/>
                  </a:lnTo>
                  <a:lnTo>
                    <a:pt x="9449" y="5815"/>
                  </a:lnTo>
                  <a:lnTo>
                    <a:pt x="9745" y="5572"/>
                  </a:lnTo>
                  <a:lnTo>
                    <a:pt x="10015" y="5303"/>
                  </a:lnTo>
                  <a:lnTo>
                    <a:pt x="10284" y="5034"/>
                  </a:lnTo>
                  <a:lnTo>
                    <a:pt x="10499" y="4738"/>
                  </a:lnTo>
                  <a:lnTo>
                    <a:pt x="10715" y="4442"/>
                  </a:lnTo>
                  <a:lnTo>
                    <a:pt x="10903" y="4119"/>
                  </a:lnTo>
                  <a:lnTo>
                    <a:pt x="11064" y="3823"/>
                  </a:lnTo>
                  <a:lnTo>
                    <a:pt x="11226" y="3500"/>
                  </a:lnTo>
                  <a:lnTo>
                    <a:pt x="11468" y="2880"/>
                  </a:lnTo>
                  <a:lnTo>
                    <a:pt x="11657" y="2261"/>
                  </a:lnTo>
                  <a:lnTo>
                    <a:pt x="11818" y="1669"/>
                  </a:lnTo>
                  <a:lnTo>
                    <a:pt x="11899" y="1158"/>
                  </a:lnTo>
                  <a:lnTo>
                    <a:pt x="11953" y="727"/>
                  </a:lnTo>
                  <a:lnTo>
                    <a:pt x="11980" y="377"/>
                  </a:lnTo>
                  <a:lnTo>
                    <a:pt x="12007" y="81"/>
                  </a:lnTo>
                  <a:lnTo>
                    <a:pt x="12007"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39"/>
            <p:cNvSpPr/>
            <p:nvPr/>
          </p:nvSpPr>
          <p:spPr>
            <a:xfrm flipH="1">
              <a:off x="7374209" y="4592187"/>
              <a:ext cx="329450" cy="188788"/>
            </a:xfrm>
            <a:custGeom>
              <a:avLst/>
              <a:gdLst/>
              <a:ahLst/>
              <a:cxnLst/>
              <a:rect l="l" t="t" r="r" b="b"/>
              <a:pathLst>
                <a:path w="11980" h="6865" extrusionOk="0">
                  <a:moveTo>
                    <a:pt x="11818" y="162"/>
                  </a:moveTo>
                  <a:lnTo>
                    <a:pt x="11791" y="619"/>
                  </a:lnTo>
                  <a:lnTo>
                    <a:pt x="11765" y="969"/>
                  </a:lnTo>
                  <a:lnTo>
                    <a:pt x="11684" y="1373"/>
                  </a:lnTo>
                  <a:lnTo>
                    <a:pt x="11603" y="1831"/>
                  </a:lnTo>
                  <a:lnTo>
                    <a:pt x="11468" y="2342"/>
                  </a:lnTo>
                  <a:lnTo>
                    <a:pt x="11307" y="2853"/>
                  </a:lnTo>
                  <a:lnTo>
                    <a:pt x="11092" y="3392"/>
                  </a:lnTo>
                  <a:lnTo>
                    <a:pt x="10903" y="3796"/>
                  </a:lnTo>
                  <a:lnTo>
                    <a:pt x="10688" y="4173"/>
                  </a:lnTo>
                  <a:lnTo>
                    <a:pt x="10472" y="4522"/>
                  </a:lnTo>
                  <a:lnTo>
                    <a:pt x="10230" y="4845"/>
                  </a:lnTo>
                  <a:lnTo>
                    <a:pt x="9961" y="5142"/>
                  </a:lnTo>
                  <a:lnTo>
                    <a:pt x="9692" y="5411"/>
                  </a:lnTo>
                  <a:lnTo>
                    <a:pt x="9396" y="5653"/>
                  </a:lnTo>
                  <a:lnTo>
                    <a:pt x="9073" y="5868"/>
                  </a:lnTo>
                  <a:lnTo>
                    <a:pt x="8750" y="6084"/>
                  </a:lnTo>
                  <a:lnTo>
                    <a:pt x="8400" y="6245"/>
                  </a:lnTo>
                  <a:lnTo>
                    <a:pt x="8050" y="6380"/>
                  </a:lnTo>
                  <a:lnTo>
                    <a:pt x="7673" y="6488"/>
                  </a:lnTo>
                  <a:lnTo>
                    <a:pt x="7269" y="6595"/>
                  </a:lnTo>
                  <a:lnTo>
                    <a:pt x="6865" y="6649"/>
                  </a:lnTo>
                  <a:lnTo>
                    <a:pt x="6434" y="6703"/>
                  </a:lnTo>
                  <a:lnTo>
                    <a:pt x="5546" y="6703"/>
                  </a:lnTo>
                  <a:lnTo>
                    <a:pt x="5115" y="6649"/>
                  </a:lnTo>
                  <a:lnTo>
                    <a:pt x="4712" y="6595"/>
                  </a:lnTo>
                  <a:lnTo>
                    <a:pt x="4308" y="6488"/>
                  </a:lnTo>
                  <a:lnTo>
                    <a:pt x="3931" y="6380"/>
                  </a:lnTo>
                  <a:lnTo>
                    <a:pt x="3581" y="6245"/>
                  </a:lnTo>
                  <a:lnTo>
                    <a:pt x="3231" y="6084"/>
                  </a:lnTo>
                  <a:lnTo>
                    <a:pt x="2908" y="5868"/>
                  </a:lnTo>
                  <a:lnTo>
                    <a:pt x="2585" y="5653"/>
                  </a:lnTo>
                  <a:lnTo>
                    <a:pt x="2289" y="5411"/>
                  </a:lnTo>
                  <a:lnTo>
                    <a:pt x="2020" y="5142"/>
                  </a:lnTo>
                  <a:lnTo>
                    <a:pt x="1750" y="4845"/>
                  </a:lnTo>
                  <a:lnTo>
                    <a:pt x="1508" y="4522"/>
                  </a:lnTo>
                  <a:lnTo>
                    <a:pt x="1293" y="4173"/>
                  </a:lnTo>
                  <a:lnTo>
                    <a:pt x="1078" y="3796"/>
                  </a:lnTo>
                  <a:lnTo>
                    <a:pt x="889" y="3392"/>
                  </a:lnTo>
                  <a:lnTo>
                    <a:pt x="674" y="2853"/>
                  </a:lnTo>
                  <a:lnTo>
                    <a:pt x="512" y="2342"/>
                  </a:lnTo>
                  <a:lnTo>
                    <a:pt x="378" y="1831"/>
                  </a:lnTo>
                  <a:lnTo>
                    <a:pt x="297" y="1373"/>
                  </a:lnTo>
                  <a:lnTo>
                    <a:pt x="216" y="969"/>
                  </a:lnTo>
                  <a:lnTo>
                    <a:pt x="189" y="619"/>
                  </a:lnTo>
                  <a:lnTo>
                    <a:pt x="162" y="162"/>
                  </a:lnTo>
                  <a:close/>
                  <a:moveTo>
                    <a:pt x="1" y="0"/>
                  </a:moveTo>
                  <a:lnTo>
                    <a:pt x="1" y="81"/>
                  </a:lnTo>
                  <a:lnTo>
                    <a:pt x="1" y="377"/>
                  </a:lnTo>
                  <a:lnTo>
                    <a:pt x="28" y="727"/>
                  </a:lnTo>
                  <a:lnTo>
                    <a:pt x="81" y="1158"/>
                  </a:lnTo>
                  <a:lnTo>
                    <a:pt x="189" y="1669"/>
                  </a:lnTo>
                  <a:lnTo>
                    <a:pt x="324" y="2261"/>
                  </a:lnTo>
                  <a:lnTo>
                    <a:pt x="512" y="2880"/>
                  </a:lnTo>
                  <a:lnTo>
                    <a:pt x="754" y="3500"/>
                  </a:lnTo>
                  <a:lnTo>
                    <a:pt x="916" y="3823"/>
                  </a:lnTo>
                  <a:lnTo>
                    <a:pt x="1078" y="4119"/>
                  </a:lnTo>
                  <a:lnTo>
                    <a:pt x="1266" y="4442"/>
                  </a:lnTo>
                  <a:lnTo>
                    <a:pt x="1481" y="4738"/>
                  </a:lnTo>
                  <a:lnTo>
                    <a:pt x="1724" y="5034"/>
                  </a:lnTo>
                  <a:lnTo>
                    <a:pt x="1966" y="5303"/>
                  </a:lnTo>
                  <a:lnTo>
                    <a:pt x="2235" y="5572"/>
                  </a:lnTo>
                  <a:lnTo>
                    <a:pt x="2558" y="5815"/>
                  </a:lnTo>
                  <a:lnTo>
                    <a:pt x="2881" y="6057"/>
                  </a:lnTo>
                  <a:lnTo>
                    <a:pt x="3231" y="6245"/>
                  </a:lnTo>
                  <a:lnTo>
                    <a:pt x="3608" y="6434"/>
                  </a:lnTo>
                  <a:lnTo>
                    <a:pt x="4039" y="6568"/>
                  </a:lnTo>
                  <a:lnTo>
                    <a:pt x="4469" y="6703"/>
                  </a:lnTo>
                  <a:lnTo>
                    <a:pt x="4954" y="6784"/>
                  </a:lnTo>
                  <a:lnTo>
                    <a:pt x="5438" y="6838"/>
                  </a:lnTo>
                  <a:lnTo>
                    <a:pt x="5977" y="6864"/>
                  </a:lnTo>
                  <a:lnTo>
                    <a:pt x="6515" y="6838"/>
                  </a:lnTo>
                  <a:lnTo>
                    <a:pt x="7027" y="6784"/>
                  </a:lnTo>
                  <a:lnTo>
                    <a:pt x="7511" y="6703"/>
                  </a:lnTo>
                  <a:lnTo>
                    <a:pt x="7942" y="6568"/>
                  </a:lnTo>
                  <a:lnTo>
                    <a:pt x="8373" y="6434"/>
                  </a:lnTo>
                  <a:lnTo>
                    <a:pt x="8750" y="6245"/>
                  </a:lnTo>
                  <a:lnTo>
                    <a:pt x="9100" y="6057"/>
                  </a:lnTo>
                  <a:lnTo>
                    <a:pt x="9423" y="5815"/>
                  </a:lnTo>
                  <a:lnTo>
                    <a:pt x="9719" y="5572"/>
                  </a:lnTo>
                  <a:lnTo>
                    <a:pt x="10015" y="5303"/>
                  </a:lnTo>
                  <a:lnTo>
                    <a:pt x="10257" y="5034"/>
                  </a:lnTo>
                  <a:lnTo>
                    <a:pt x="10499" y="4738"/>
                  </a:lnTo>
                  <a:lnTo>
                    <a:pt x="10715" y="4442"/>
                  </a:lnTo>
                  <a:lnTo>
                    <a:pt x="10903" y="4119"/>
                  </a:lnTo>
                  <a:lnTo>
                    <a:pt x="11065" y="3823"/>
                  </a:lnTo>
                  <a:lnTo>
                    <a:pt x="11199" y="3500"/>
                  </a:lnTo>
                  <a:lnTo>
                    <a:pt x="11468" y="2880"/>
                  </a:lnTo>
                  <a:lnTo>
                    <a:pt x="11657" y="2261"/>
                  </a:lnTo>
                  <a:lnTo>
                    <a:pt x="11791" y="1669"/>
                  </a:lnTo>
                  <a:lnTo>
                    <a:pt x="11872" y="1158"/>
                  </a:lnTo>
                  <a:lnTo>
                    <a:pt x="11953" y="727"/>
                  </a:lnTo>
                  <a:lnTo>
                    <a:pt x="11980" y="377"/>
                  </a:lnTo>
                  <a:lnTo>
                    <a:pt x="11980" y="81"/>
                  </a:lnTo>
                  <a:lnTo>
                    <a:pt x="1198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39"/>
            <p:cNvSpPr/>
            <p:nvPr/>
          </p:nvSpPr>
          <p:spPr>
            <a:xfrm flipH="1">
              <a:off x="7337940" y="2879923"/>
              <a:ext cx="105132" cy="156970"/>
            </a:xfrm>
            <a:custGeom>
              <a:avLst/>
              <a:gdLst/>
              <a:ahLst/>
              <a:cxnLst/>
              <a:rect l="l" t="t" r="r" b="b"/>
              <a:pathLst>
                <a:path w="3823" h="5708" extrusionOk="0">
                  <a:moveTo>
                    <a:pt x="3661" y="1"/>
                  </a:moveTo>
                  <a:lnTo>
                    <a:pt x="3446" y="404"/>
                  </a:lnTo>
                  <a:lnTo>
                    <a:pt x="3177" y="889"/>
                  </a:lnTo>
                  <a:lnTo>
                    <a:pt x="2800" y="1535"/>
                  </a:lnTo>
                  <a:lnTo>
                    <a:pt x="2289" y="2316"/>
                  </a:lnTo>
                  <a:lnTo>
                    <a:pt x="1669" y="3285"/>
                  </a:lnTo>
                  <a:lnTo>
                    <a:pt x="889" y="4388"/>
                  </a:lnTo>
                  <a:lnTo>
                    <a:pt x="0" y="5600"/>
                  </a:lnTo>
                  <a:lnTo>
                    <a:pt x="135" y="5707"/>
                  </a:lnTo>
                  <a:lnTo>
                    <a:pt x="1023" y="4469"/>
                  </a:lnTo>
                  <a:lnTo>
                    <a:pt x="1804" y="3366"/>
                  </a:lnTo>
                  <a:lnTo>
                    <a:pt x="2423" y="2423"/>
                  </a:lnTo>
                  <a:lnTo>
                    <a:pt x="2935" y="1616"/>
                  </a:lnTo>
                  <a:lnTo>
                    <a:pt x="3338" y="970"/>
                  </a:lnTo>
                  <a:lnTo>
                    <a:pt x="3608" y="485"/>
                  </a:lnTo>
                  <a:lnTo>
                    <a:pt x="3823" y="81"/>
                  </a:lnTo>
                  <a:lnTo>
                    <a:pt x="3661"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39"/>
            <p:cNvSpPr/>
            <p:nvPr/>
          </p:nvSpPr>
          <p:spPr>
            <a:xfrm flipH="1">
              <a:off x="7316462" y="2971717"/>
              <a:ext cx="113300" cy="74058"/>
            </a:xfrm>
            <a:custGeom>
              <a:avLst/>
              <a:gdLst/>
              <a:ahLst/>
              <a:cxnLst/>
              <a:rect l="l" t="t" r="r" b="b"/>
              <a:pathLst>
                <a:path w="4120" h="2693" extrusionOk="0">
                  <a:moveTo>
                    <a:pt x="4039" y="1"/>
                  </a:moveTo>
                  <a:lnTo>
                    <a:pt x="1" y="2558"/>
                  </a:lnTo>
                  <a:lnTo>
                    <a:pt x="109" y="2693"/>
                  </a:lnTo>
                  <a:lnTo>
                    <a:pt x="4120" y="135"/>
                  </a:lnTo>
                  <a:lnTo>
                    <a:pt x="4039"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39"/>
            <p:cNvSpPr/>
            <p:nvPr/>
          </p:nvSpPr>
          <p:spPr>
            <a:xfrm flipH="1">
              <a:off x="5920299" y="1507472"/>
              <a:ext cx="538203" cy="749925"/>
            </a:xfrm>
            <a:custGeom>
              <a:avLst/>
              <a:gdLst/>
              <a:ahLst/>
              <a:cxnLst/>
              <a:rect l="l" t="t" r="r" b="b"/>
              <a:pathLst>
                <a:path w="19571" h="27270" extrusionOk="0">
                  <a:moveTo>
                    <a:pt x="9772" y="0"/>
                  </a:moveTo>
                  <a:lnTo>
                    <a:pt x="9153" y="27"/>
                  </a:lnTo>
                  <a:lnTo>
                    <a:pt x="8588" y="81"/>
                  </a:lnTo>
                  <a:lnTo>
                    <a:pt x="8049" y="162"/>
                  </a:lnTo>
                  <a:lnTo>
                    <a:pt x="7592" y="269"/>
                  </a:lnTo>
                  <a:lnTo>
                    <a:pt x="7215" y="404"/>
                  </a:lnTo>
                  <a:lnTo>
                    <a:pt x="6945" y="565"/>
                  </a:lnTo>
                  <a:lnTo>
                    <a:pt x="6838" y="646"/>
                  </a:lnTo>
                  <a:lnTo>
                    <a:pt x="6757" y="727"/>
                  </a:lnTo>
                  <a:lnTo>
                    <a:pt x="6703" y="808"/>
                  </a:lnTo>
                  <a:lnTo>
                    <a:pt x="6703" y="915"/>
                  </a:lnTo>
                  <a:lnTo>
                    <a:pt x="6730" y="1023"/>
                  </a:lnTo>
                  <a:lnTo>
                    <a:pt x="6784" y="1131"/>
                  </a:lnTo>
                  <a:lnTo>
                    <a:pt x="6919" y="1238"/>
                  </a:lnTo>
                  <a:lnTo>
                    <a:pt x="7053" y="1319"/>
                  </a:lnTo>
                  <a:lnTo>
                    <a:pt x="7161" y="1373"/>
                  </a:lnTo>
                  <a:lnTo>
                    <a:pt x="7242" y="1454"/>
                  </a:lnTo>
                  <a:lnTo>
                    <a:pt x="7376" y="1642"/>
                  </a:lnTo>
                  <a:lnTo>
                    <a:pt x="7457" y="1831"/>
                  </a:lnTo>
                  <a:lnTo>
                    <a:pt x="7484" y="2073"/>
                  </a:lnTo>
                  <a:lnTo>
                    <a:pt x="7484" y="6784"/>
                  </a:lnTo>
                  <a:lnTo>
                    <a:pt x="7457" y="7026"/>
                  </a:lnTo>
                  <a:lnTo>
                    <a:pt x="7403" y="7268"/>
                  </a:lnTo>
                  <a:lnTo>
                    <a:pt x="7322" y="7484"/>
                  </a:lnTo>
                  <a:lnTo>
                    <a:pt x="7188" y="7699"/>
                  </a:lnTo>
                  <a:lnTo>
                    <a:pt x="7026" y="7888"/>
                  </a:lnTo>
                  <a:lnTo>
                    <a:pt x="6838" y="8049"/>
                  </a:lnTo>
                  <a:lnTo>
                    <a:pt x="6649" y="8184"/>
                  </a:lnTo>
                  <a:lnTo>
                    <a:pt x="6407" y="8291"/>
                  </a:lnTo>
                  <a:lnTo>
                    <a:pt x="5707" y="8587"/>
                  </a:lnTo>
                  <a:lnTo>
                    <a:pt x="5007" y="8937"/>
                  </a:lnTo>
                  <a:lnTo>
                    <a:pt x="4361" y="9314"/>
                  </a:lnTo>
                  <a:lnTo>
                    <a:pt x="3742" y="9772"/>
                  </a:lnTo>
                  <a:lnTo>
                    <a:pt x="3177" y="10256"/>
                  </a:lnTo>
                  <a:lnTo>
                    <a:pt x="2638" y="10795"/>
                  </a:lnTo>
                  <a:lnTo>
                    <a:pt x="2127" y="11360"/>
                  </a:lnTo>
                  <a:lnTo>
                    <a:pt x="1696" y="11979"/>
                  </a:lnTo>
                  <a:lnTo>
                    <a:pt x="1292" y="12625"/>
                  </a:lnTo>
                  <a:lnTo>
                    <a:pt x="942" y="13298"/>
                  </a:lnTo>
                  <a:lnTo>
                    <a:pt x="619" y="13998"/>
                  </a:lnTo>
                  <a:lnTo>
                    <a:pt x="377" y="14725"/>
                  </a:lnTo>
                  <a:lnTo>
                    <a:pt x="189" y="15479"/>
                  </a:lnTo>
                  <a:lnTo>
                    <a:pt x="54" y="16259"/>
                  </a:lnTo>
                  <a:lnTo>
                    <a:pt x="27" y="16663"/>
                  </a:lnTo>
                  <a:lnTo>
                    <a:pt x="0" y="17067"/>
                  </a:lnTo>
                  <a:lnTo>
                    <a:pt x="0" y="17471"/>
                  </a:lnTo>
                  <a:lnTo>
                    <a:pt x="0" y="17875"/>
                  </a:lnTo>
                  <a:lnTo>
                    <a:pt x="27" y="18359"/>
                  </a:lnTo>
                  <a:lnTo>
                    <a:pt x="81" y="18817"/>
                  </a:lnTo>
                  <a:lnTo>
                    <a:pt x="162" y="19247"/>
                  </a:lnTo>
                  <a:lnTo>
                    <a:pt x="243" y="19705"/>
                  </a:lnTo>
                  <a:lnTo>
                    <a:pt x="350" y="20136"/>
                  </a:lnTo>
                  <a:lnTo>
                    <a:pt x="485" y="20567"/>
                  </a:lnTo>
                  <a:lnTo>
                    <a:pt x="646" y="20997"/>
                  </a:lnTo>
                  <a:lnTo>
                    <a:pt x="808" y="21401"/>
                  </a:lnTo>
                  <a:lnTo>
                    <a:pt x="996" y="21805"/>
                  </a:lnTo>
                  <a:lnTo>
                    <a:pt x="1212" y="22182"/>
                  </a:lnTo>
                  <a:lnTo>
                    <a:pt x="1427" y="22585"/>
                  </a:lnTo>
                  <a:lnTo>
                    <a:pt x="1669" y="22935"/>
                  </a:lnTo>
                  <a:lnTo>
                    <a:pt x="1912" y="23312"/>
                  </a:lnTo>
                  <a:lnTo>
                    <a:pt x="2208" y="23662"/>
                  </a:lnTo>
                  <a:lnTo>
                    <a:pt x="2477" y="23985"/>
                  </a:lnTo>
                  <a:lnTo>
                    <a:pt x="2773" y="24308"/>
                  </a:lnTo>
                  <a:lnTo>
                    <a:pt x="3096" y="24631"/>
                  </a:lnTo>
                  <a:lnTo>
                    <a:pt x="3419" y="24901"/>
                  </a:lnTo>
                  <a:lnTo>
                    <a:pt x="3769" y="25197"/>
                  </a:lnTo>
                  <a:lnTo>
                    <a:pt x="4119" y="25466"/>
                  </a:lnTo>
                  <a:lnTo>
                    <a:pt x="4496" y="25708"/>
                  </a:lnTo>
                  <a:lnTo>
                    <a:pt x="4873" y="25950"/>
                  </a:lnTo>
                  <a:lnTo>
                    <a:pt x="5250" y="26166"/>
                  </a:lnTo>
                  <a:lnTo>
                    <a:pt x="5653" y="26354"/>
                  </a:lnTo>
                  <a:lnTo>
                    <a:pt x="6057" y="26543"/>
                  </a:lnTo>
                  <a:lnTo>
                    <a:pt x="6461" y="26704"/>
                  </a:lnTo>
                  <a:lnTo>
                    <a:pt x="6892" y="26839"/>
                  </a:lnTo>
                  <a:lnTo>
                    <a:pt x="7322" y="26973"/>
                  </a:lnTo>
                  <a:lnTo>
                    <a:pt x="7780" y="27054"/>
                  </a:lnTo>
                  <a:lnTo>
                    <a:pt x="8211" y="27162"/>
                  </a:lnTo>
                  <a:lnTo>
                    <a:pt x="8668" y="27216"/>
                  </a:lnTo>
                  <a:lnTo>
                    <a:pt x="9126" y="27243"/>
                  </a:lnTo>
                  <a:lnTo>
                    <a:pt x="9664" y="27269"/>
                  </a:lnTo>
                  <a:lnTo>
                    <a:pt x="10203" y="27269"/>
                  </a:lnTo>
                  <a:lnTo>
                    <a:pt x="10714" y="27243"/>
                  </a:lnTo>
                  <a:lnTo>
                    <a:pt x="11226" y="27162"/>
                  </a:lnTo>
                  <a:lnTo>
                    <a:pt x="11710" y="27081"/>
                  </a:lnTo>
                  <a:lnTo>
                    <a:pt x="12222" y="26973"/>
                  </a:lnTo>
                  <a:lnTo>
                    <a:pt x="12706" y="26839"/>
                  </a:lnTo>
                  <a:lnTo>
                    <a:pt x="13164" y="26677"/>
                  </a:lnTo>
                  <a:lnTo>
                    <a:pt x="13621" y="26489"/>
                  </a:lnTo>
                  <a:lnTo>
                    <a:pt x="14079" y="26273"/>
                  </a:lnTo>
                  <a:lnTo>
                    <a:pt x="14510" y="26058"/>
                  </a:lnTo>
                  <a:lnTo>
                    <a:pt x="14941" y="25816"/>
                  </a:lnTo>
                  <a:lnTo>
                    <a:pt x="15344" y="25547"/>
                  </a:lnTo>
                  <a:lnTo>
                    <a:pt x="15748" y="25250"/>
                  </a:lnTo>
                  <a:lnTo>
                    <a:pt x="16125" y="24927"/>
                  </a:lnTo>
                  <a:lnTo>
                    <a:pt x="16475" y="24604"/>
                  </a:lnTo>
                  <a:lnTo>
                    <a:pt x="16825" y="24281"/>
                  </a:lnTo>
                  <a:lnTo>
                    <a:pt x="17175" y="23905"/>
                  </a:lnTo>
                  <a:lnTo>
                    <a:pt x="17471" y="23528"/>
                  </a:lnTo>
                  <a:lnTo>
                    <a:pt x="17767" y="23151"/>
                  </a:lnTo>
                  <a:lnTo>
                    <a:pt x="18036" y="22747"/>
                  </a:lnTo>
                  <a:lnTo>
                    <a:pt x="18305" y="22316"/>
                  </a:lnTo>
                  <a:lnTo>
                    <a:pt x="18521" y="21886"/>
                  </a:lnTo>
                  <a:lnTo>
                    <a:pt x="18736" y="21428"/>
                  </a:lnTo>
                  <a:lnTo>
                    <a:pt x="18925" y="20970"/>
                  </a:lnTo>
                  <a:lnTo>
                    <a:pt x="19086" y="20513"/>
                  </a:lnTo>
                  <a:lnTo>
                    <a:pt x="19248" y="20028"/>
                  </a:lnTo>
                  <a:lnTo>
                    <a:pt x="19355" y="19544"/>
                  </a:lnTo>
                  <a:lnTo>
                    <a:pt x="19436" y="19032"/>
                  </a:lnTo>
                  <a:lnTo>
                    <a:pt x="19517" y="18521"/>
                  </a:lnTo>
                  <a:lnTo>
                    <a:pt x="19544" y="18009"/>
                  </a:lnTo>
                  <a:lnTo>
                    <a:pt x="19571" y="17498"/>
                  </a:lnTo>
                  <a:lnTo>
                    <a:pt x="19544" y="16690"/>
                  </a:lnTo>
                  <a:lnTo>
                    <a:pt x="19436" y="15936"/>
                  </a:lnTo>
                  <a:lnTo>
                    <a:pt x="19302" y="15183"/>
                  </a:lnTo>
                  <a:lnTo>
                    <a:pt x="19086" y="14456"/>
                  </a:lnTo>
                  <a:lnTo>
                    <a:pt x="18817" y="13756"/>
                  </a:lnTo>
                  <a:lnTo>
                    <a:pt x="18521" y="13083"/>
                  </a:lnTo>
                  <a:lnTo>
                    <a:pt x="18171" y="12437"/>
                  </a:lnTo>
                  <a:lnTo>
                    <a:pt x="17767" y="11818"/>
                  </a:lnTo>
                  <a:lnTo>
                    <a:pt x="17309" y="11226"/>
                  </a:lnTo>
                  <a:lnTo>
                    <a:pt x="16825" y="10687"/>
                  </a:lnTo>
                  <a:lnTo>
                    <a:pt x="16287" y="10176"/>
                  </a:lnTo>
                  <a:lnTo>
                    <a:pt x="15721" y="9691"/>
                  </a:lnTo>
                  <a:lnTo>
                    <a:pt x="15102" y="9287"/>
                  </a:lnTo>
                  <a:lnTo>
                    <a:pt x="14483" y="8910"/>
                  </a:lnTo>
                  <a:lnTo>
                    <a:pt x="13810" y="8560"/>
                  </a:lnTo>
                  <a:lnTo>
                    <a:pt x="13110" y="8291"/>
                  </a:lnTo>
                  <a:lnTo>
                    <a:pt x="12895" y="8184"/>
                  </a:lnTo>
                  <a:lnTo>
                    <a:pt x="12679" y="8049"/>
                  </a:lnTo>
                  <a:lnTo>
                    <a:pt x="12518" y="7888"/>
                  </a:lnTo>
                  <a:lnTo>
                    <a:pt x="12356" y="7699"/>
                  </a:lnTo>
                  <a:lnTo>
                    <a:pt x="12249" y="7484"/>
                  </a:lnTo>
                  <a:lnTo>
                    <a:pt x="12141" y="7268"/>
                  </a:lnTo>
                  <a:lnTo>
                    <a:pt x="12087" y="7026"/>
                  </a:lnTo>
                  <a:lnTo>
                    <a:pt x="12087" y="6784"/>
                  </a:lnTo>
                  <a:lnTo>
                    <a:pt x="12087" y="2073"/>
                  </a:lnTo>
                  <a:lnTo>
                    <a:pt x="12114" y="1831"/>
                  </a:lnTo>
                  <a:lnTo>
                    <a:pt x="12195" y="1642"/>
                  </a:lnTo>
                  <a:lnTo>
                    <a:pt x="12302" y="1454"/>
                  </a:lnTo>
                  <a:lnTo>
                    <a:pt x="12410" y="1373"/>
                  </a:lnTo>
                  <a:lnTo>
                    <a:pt x="12491" y="1319"/>
                  </a:lnTo>
                  <a:lnTo>
                    <a:pt x="12652" y="1238"/>
                  </a:lnTo>
                  <a:lnTo>
                    <a:pt x="12760" y="1131"/>
                  </a:lnTo>
                  <a:lnTo>
                    <a:pt x="12841" y="1023"/>
                  </a:lnTo>
                  <a:lnTo>
                    <a:pt x="12868" y="915"/>
                  </a:lnTo>
                  <a:lnTo>
                    <a:pt x="12841" y="808"/>
                  </a:lnTo>
                  <a:lnTo>
                    <a:pt x="12787" y="727"/>
                  </a:lnTo>
                  <a:lnTo>
                    <a:pt x="12706" y="646"/>
                  </a:lnTo>
                  <a:lnTo>
                    <a:pt x="12625" y="565"/>
                  </a:lnTo>
                  <a:lnTo>
                    <a:pt x="12329" y="404"/>
                  </a:lnTo>
                  <a:lnTo>
                    <a:pt x="11952" y="269"/>
                  </a:lnTo>
                  <a:lnTo>
                    <a:pt x="11495" y="162"/>
                  </a:lnTo>
                  <a:lnTo>
                    <a:pt x="10983" y="81"/>
                  </a:lnTo>
                  <a:lnTo>
                    <a:pt x="10391" y="27"/>
                  </a:lnTo>
                  <a:lnTo>
                    <a:pt x="977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39"/>
            <p:cNvSpPr/>
            <p:nvPr/>
          </p:nvSpPr>
          <p:spPr>
            <a:xfrm flipH="1">
              <a:off x="5979508" y="1541517"/>
              <a:ext cx="350928" cy="279125"/>
            </a:xfrm>
            <a:custGeom>
              <a:avLst/>
              <a:gdLst/>
              <a:ahLst/>
              <a:cxnLst/>
              <a:rect l="l" t="t" r="r" b="b"/>
              <a:pathLst>
                <a:path w="12761" h="10150" extrusionOk="0">
                  <a:moveTo>
                    <a:pt x="7968" y="0"/>
                  </a:moveTo>
                  <a:lnTo>
                    <a:pt x="7699" y="135"/>
                  </a:lnTo>
                  <a:lnTo>
                    <a:pt x="7403" y="270"/>
                  </a:lnTo>
                  <a:lnTo>
                    <a:pt x="7107" y="377"/>
                  </a:lnTo>
                  <a:lnTo>
                    <a:pt x="6784" y="458"/>
                  </a:lnTo>
                  <a:lnTo>
                    <a:pt x="6434" y="512"/>
                  </a:lnTo>
                  <a:lnTo>
                    <a:pt x="6084" y="566"/>
                  </a:lnTo>
                  <a:lnTo>
                    <a:pt x="5734" y="620"/>
                  </a:lnTo>
                  <a:lnTo>
                    <a:pt x="5007" y="620"/>
                  </a:lnTo>
                  <a:lnTo>
                    <a:pt x="4630" y="593"/>
                  </a:lnTo>
                  <a:lnTo>
                    <a:pt x="4254" y="566"/>
                  </a:lnTo>
                  <a:lnTo>
                    <a:pt x="3877" y="512"/>
                  </a:lnTo>
                  <a:lnTo>
                    <a:pt x="3500" y="431"/>
                  </a:lnTo>
                  <a:lnTo>
                    <a:pt x="3123" y="323"/>
                  </a:lnTo>
                  <a:lnTo>
                    <a:pt x="2746" y="216"/>
                  </a:lnTo>
                  <a:lnTo>
                    <a:pt x="2396" y="81"/>
                  </a:lnTo>
                  <a:lnTo>
                    <a:pt x="2504" y="135"/>
                  </a:lnTo>
                  <a:lnTo>
                    <a:pt x="2585" y="216"/>
                  </a:lnTo>
                  <a:lnTo>
                    <a:pt x="2719" y="404"/>
                  </a:lnTo>
                  <a:lnTo>
                    <a:pt x="2800" y="593"/>
                  </a:lnTo>
                  <a:lnTo>
                    <a:pt x="2827" y="835"/>
                  </a:lnTo>
                  <a:lnTo>
                    <a:pt x="2827" y="5546"/>
                  </a:lnTo>
                  <a:lnTo>
                    <a:pt x="2800" y="5788"/>
                  </a:lnTo>
                  <a:lnTo>
                    <a:pt x="2746" y="6030"/>
                  </a:lnTo>
                  <a:lnTo>
                    <a:pt x="2665" y="6246"/>
                  </a:lnTo>
                  <a:lnTo>
                    <a:pt x="2531" y="6461"/>
                  </a:lnTo>
                  <a:lnTo>
                    <a:pt x="2369" y="6650"/>
                  </a:lnTo>
                  <a:lnTo>
                    <a:pt x="2181" y="6811"/>
                  </a:lnTo>
                  <a:lnTo>
                    <a:pt x="1992" y="6946"/>
                  </a:lnTo>
                  <a:lnTo>
                    <a:pt x="1750" y="7053"/>
                  </a:lnTo>
                  <a:lnTo>
                    <a:pt x="1292" y="7242"/>
                  </a:lnTo>
                  <a:lnTo>
                    <a:pt x="862" y="7430"/>
                  </a:lnTo>
                  <a:lnTo>
                    <a:pt x="431" y="7672"/>
                  </a:lnTo>
                  <a:lnTo>
                    <a:pt x="0" y="7915"/>
                  </a:lnTo>
                  <a:lnTo>
                    <a:pt x="216" y="7807"/>
                  </a:lnTo>
                  <a:lnTo>
                    <a:pt x="485" y="7699"/>
                  </a:lnTo>
                  <a:lnTo>
                    <a:pt x="1077" y="7511"/>
                  </a:lnTo>
                  <a:lnTo>
                    <a:pt x="1723" y="7349"/>
                  </a:lnTo>
                  <a:lnTo>
                    <a:pt x="2477" y="7242"/>
                  </a:lnTo>
                  <a:lnTo>
                    <a:pt x="3284" y="7161"/>
                  </a:lnTo>
                  <a:lnTo>
                    <a:pt x="4146" y="7107"/>
                  </a:lnTo>
                  <a:lnTo>
                    <a:pt x="5034" y="7134"/>
                  </a:lnTo>
                  <a:lnTo>
                    <a:pt x="5976" y="7215"/>
                  </a:lnTo>
                  <a:lnTo>
                    <a:pt x="6892" y="7322"/>
                  </a:lnTo>
                  <a:lnTo>
                    <a:pt x="7834" y="7511"/>
                  </a:lnTo>
                  <a:lnTo>
                    <a:pt x="8292" y="7646"/>
                  </a:lnTo>
                  <a:lnTo>
                    <a:pt x="8776" y="7780"/>
                  </a:lnTo>
                  <a:lnTo>
                    <a:pt x="9207" y="7915"/>
                  </a:lnTo>
                  <a:lnTo>
                    <a:pt x="9664" y="8076"/>
                  </a:lnTo>
                  <a:lnTo>
                    <a:pt x="10095" y="8265"/>
                  </a:lnTo>
                  <a:lnTo>
                    <a:pt x="10526" y="8480"/>
                  </a:lnTo>
                  <a:lnTo>
                    <a:pt x="10930" y="8695"/>
                  </a:lnTo>
                  <a:lnTo>
                    <a:pt x="11333" y="8965"/>
                  </a:lnTo>
                  <a:lnTo>
                    <a:pt x="11710" y="9207"/>
                  </a:lnTo>
                  <a:lnTo>
                    <a:pt x="12087" y="9503"/>
                  </a:lnTo>
                  <a:lnTo>
                    <a:pt x="12437" y="9826"/>
                  </a:lnTo>
                  <a:lnTo>
                    <a:pt x="12760" y="10149"/>
                  </a:lnTo>
                  <a:lnTo>
                    <a:pt x="12329" y="9638"/>
                  </a:lnTo>
                  <a:lnTo>
                    <a:pt x="11872" y="9153"/>
                  </a:lnTo>
                  <a:lnTo>
                    <a:pt x="11360" y="8722"/>
                  </a:lnTo>
                  <a:lnTo>
                    <a:pt x="10849" y="8319"/>
                  </a:lnTo>
                  <a:lnTo>
                    <a:pt x="10284" y="7942"/>
                  </a:lnTo>
                  <a:lnTo>
                    <a:pt x="9691" y="7592"/>
                  </a:lnTo>
                  <a:lnTo>
                    <a:pt x="9099" y="7296"/>
                  </a:lnTo>
                  <a:lnTo>
                    <a:pt x="8453" y="7053"/>
                  </a:lnTo>
                  <a:lnTo>
                    <a:pt x="8238" y="6946"/>
                  </a:lnTo>
                  <a:lnTo>
                    <a:pt x="8022" y="6811"/>
                  </a:lnTo>
                  <a:lnTo>
                    <a:pt x="7861" y="6650"/>
                  </a:lnTo>
                  <a:lnTo>
                    <a:pt x="7699" y="6461"/>
                  </a:lnTo>
                  <a:lnTo>
                    <a:pt x="7592" y="6246"/>
                  </a:lnTo>
                  <a:lnTo>
                    <a:pt x="7484" y="6030"/>
                  </a:lnTo>
                  <a:lnTo>
                    <a:pt x="7430" y="5788"/>
                  </a:lnTo>
                  <a:lnTo>
                    <a:pt x="7430" y="5546"/>
                  </a:lnTo>
                  <a:lnTo>
                    <a:pt x="7430" y="835"/>
                  </a:lnTo>
                  <a:lnTo>
                    <a:pt x="7457" y="593"/>
                  </a:lnTo>
                  <a:lnTo>
                    <a:pt x="7538" y="404"/>
                  </a:lnTo>
                  <a:lnTo>
                    <a:pt x="7645" y="216"/>
                  </a:lnTo>
                  <a:lnTo>
                    <a:pt x="7753" y="135"/>
                  </a:lnTo>
                  <a:lnTo>
                    <a:pt x="7834" y="81"/>
                  </a:lnTo>
                  <a:lnTo>
                    <a:pt x="7968" y="0"/>
                  </a:lnTo>
                  <a:close/>
                  <a:moveTo>
                    <a:pt x="12760" y="10149"/>
                  </a:moveTo>
                  <a:lnTo>
                    <a:pt x="12760" y="10149"/>
                  </a:lnTo>
                  <a:lnTo>
                    <a:pt x="12760" y="10149"/>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39"/>
            <p:cNvSpPr/>
            <p:nvPr/>
          </p:nvSpPr>
          <p:spPr>
            <a:xfrm flipH="1">
              <a:off x="6134252" y="1524494"/>
              <a:ext cx="111045" cy="11852"/>
            </a:xfrm>
            <a:custGeom>
              <a:avLst/>
              <a:gdLst/>
              <a:ahLst/>
              <a:cxnLst/>
              <a:rect l="l" t="t" r="r" b="b"/>
              <a:pathLst>
                <a:path w="4038" h="431" extrusionOk="0">
                  <a:moveTo>
                    <a:pt x="1238" y="0"/>
                  </a:moveTo>
                  <a:lnTo>
                    <a:pt x="592" y="54"/>
                  </a:lnTo>
                  <a:lnTo>
                    <a:pt x="162" y="135"/>
                  </a:lnTo>
                  <a:lnTo>
                    <a:pt x="54" y="162"/>
                  </a:lnTo>
                  <a:lnTo>
                    <a:pt x="0" y="216"/>
                  </a:lnTo>
                  <a:lnTo>
                    <a:pt x="54" y="243"/>
                  </a:lnTo>
                  <a:lnTo>
                    <a:pt x="162" y="296"/>
                  </a:lnTo>
                  <a:lnTo>
                    <a:pt x="592" y="350"/>
                  </a:lnTo>
                  <a:lnTo>
                    <a:pt x="1238" y="404"/>
                  </a:lnTo>
                  <a:lnTo>
                    <a:pt x="2019" y="431"/>
                  </a:lnTo>
                  <a:lnTo>
                    <a:pt x="2800" y="404"/>
                  </a:lnTo>
                  <a:lnTo>
                    <a:pt x="3446" y="350"/>
                  </a:lnTo>
                  <a:lnTo>
                    <a:pt x="3876" y="296"/>
                  </a:lnTo>
                  <a:lnTo>
                    <a:pt x="4011" y="243"/>
                  </a:lnTo>
                  <a:lnTo>
                    <a:pt x="4038" y="216"/>
                  </a:lnTo>
                  <a:lnTo>
                    <a:pt x="4011" y="162"/>
                  </a:lnTo>
                  <a:lnTo>
                    <a:pt x="3876" y="135"/>
                  </a:lnTo>
                  <a:lnTo>
                    <a:pt x="3446" y="54"/>
                  </a:lnTo>
                  <a:lnTo>
                    <a:pt x="280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39"/>
            <p:cNvSpPr/>
            <p:nvPr/>
          </p:nvSpPr>
          <p:spPr>
            <a:xfrm flipH="1">
              <a:off x="6007641" y="1556312"/>
              <a:ext cx="282095" cy="233970"/>
            </a:xfrm>
            <a:custGeom>
              <a:avLst/>
              <a:gdLst/>
              <a:ahLst/>
              <a:cxnLst/>
              <a:rect l="l" t="t" r="r" b="b"/>
              <a:pathLst>
                <a:path w="10258" h="8508" extrusionOk="0">
                  <a:moveTo>
                    <a:pt x="1293" y="1"/>
                  </a:moveTo>
                  <a:lnTo>
                    <a:pt x="1078" y="55"/>
                  </a:lnTo>
                  <a:lnTo>
                    <a:pt x="970" y="82"/>
                  </a:lnTo>
                  <a:lnTo>
                    <a:pt x="916" y="135"/>
                  </a:lnTo>
                  <a:lnTo>
                    <a:pt x="862" y="189"/>
                  </a:lnTo>
                  <a:lnTo>
                    <a:pt x="835" y="270"/>
                  </a:lnTo>
                  <a:lnTo>
                    <a:pt x="835" y="324"/>
                  </a:lnTo>
                  <a:lnTo>
                    <a:pt x="862" y="432"/>
                  </a:lnTo>
                  <a:lnTo>
                    <a:pt x="889" y="512"/>
                  </a:lnTo>
                  <a:lnTo>
                    <a:pt x="970" y="593"/>
                  </a:lnTo>
                  <a:lnTo>
                    <a:pt x="1185" y="781"/>
                  </a:lnTo>
                  <a:lnTo>
                    <a:pt x="1455" y="997"/>
                  </a:lnTo>
                  <a:lnTo>
                    <a:pt x="1804" y="1185"/>
                  </a:lnTo>
                  <a:lnTo>
                    <a:pt x="2181" y="1401"/>
                  </a:lnTo>
                  <a:lnTo>
                    <a:pt x="3016" y="1804"/>
                  </a:lnTo>
                  <a:lnTo>
                    <a:pt x="3877" y="2154"/>
                  </a:lnTo>
                  <a:lnTo>
                    <a:pt x="4631" y="2450"/>
                  </a:lnTo>
                  <a:lnTo>
                    <a:pt x="5358" y="2747"/>
                  </a:lnTo>
                  <a:lnTo>
                    <a:pt x="4793" y="2666"/>
                  </a:lnTo>
                  <a:lnTo>
                    <a:pt x="3500" y="2531"/>
                  </a:lnTo>
                  <a:lnTo>
                    <a:pt x="2747" y="2450"/>
                  </a:lnTo>
                  <a:lnTo>
                    <a:pt x="2020" y="2397"/>
                  </a:lnTo>
                  <a:lnTo>
                    <a:pt x="889" y="2397"/>
                  </a:lnTo>
                  <a:lnTo>
                    <a:pt x="701" y="2450"/>
                  </a:lnTo>
                  <a:lnTo>
                    <a:pt x="512" y="2504"/>
                  </a:lnTo>
                  <a:lnTo>
                    <a:pt x="378" y="2558"/>
                  </a:lnTo>
                  <a:lnTo>
                    <a:pt x="243" y="2639"/>
                  </a:lnTo>
                  <a:lnTo>
                    <a:pt x="135" y="2747"/>
                  </a:lnTo>
                  <a:lnTo>
                    <a:pt x="55" y="2854"/>
                  </a:lnTo>
                  <a:lnTo>
                    <a:pt x="28" y="2962"/>
                  </a:lnTo>
                  <a:lnTo>
                    <a:pt x="1" y="3070"/>
                  </a:lnTo>
                  <a:lnTo>
                    <a:pt x="1" y="3177"/>
                  </a:lnTo>
                  <a:lnTo>
                    <a:pt x="28" y="3285"/>
                  </a:lnTo>
                  <a:lnTo>
                    <a:pt x="109" y="3393"/>
                  </a:lnTo>
                  <a:lnTo>
                    <a:pt x="216" y="3473"/>
                  </a:lnTo>
                  <a:lnTo>
                    <a:pt x="351" y="3554"/>
                  </a:lnTo>
                  <a:lnTo>
                    <a:pt x="539" y="3608"/>
                  </a:lnTo>
                  <a:lnTo>
                    <a:pt x="782" y="3635"/>
                  </a:lnTo>
                  <a:lnTo>
                    <a:pt x="1051" y="3635"/>
                  </a:lnTo>
                  <a:lnTo>
                    <a:pt x="1347" y="3662"/>
                  </a:lnTo>
                  <a:lnTo>
                    <a:pt x="1643" y="3662"/>
                  </a:lnTo>
                  <a:lnTo>
                    <a:pt x="2316" y="3770"/>
                  </a:lnTo>
                  <a:lnTo>
                    <a:pt x="3016" y="3877"/>
                  </a:lnTo>
                  <a:lnTo>
                    <a:pt x="3662" y="4012"/>
                  </a:lnTo>
                  <a:lnTo>
                    <a:pt x="4739" y="4308"/>
                  </a:lnTo>
                  <a:lnTo>
                    <a:pt x="5143" y="4416"/>
                  </a:lnTo>
                  <a:lnTo>
                    <a:pt x="4416" y="4631"/>
                  </a:lnTo>
                  <a:lnTo>
                    <a:pt x="3635" y="4873"/>
                  </a:lnTo>
                  <a:lnTo>
                    <a:pt x="2774" y="5169"/>
                  </a:lnTo>
                  <a:lnTo>
                    <a:pt x="1939" y="5465"/>
                  </a:lnTo>
                  <a:lnTo>
                    <a:pt x="1239" y="5788"/>
                  </a:lnTo>
                  <a:lnTo>
                    <a:pt x="970" y="5923"/>
                  </a:lnTo>
                  <a:lnTo>
                    <a:pt x="808" y="6058"/>
                  </a:lnTo>
                  <a:lnTo>
                    <a:pt x="755" y="6112"/>
                  </a:lnTo>
                  <a:lnTo>
                    <a:pt x="701" y="6165"/>
                  </a:lnTo>
                  <a:lnTo>
                    <a:pt x="701" y="6219"/>
                  </a:lnTo>
                  <a:lnTo>
                    <a:pt x="728" y="6246"/>
                  </a:lnTo>
                  <a:lnTo>
                    <a:pt x="782" y="6300"/>
                  </a:lnTo>
                  <a:lnTo>
                    <a:pt x="862" y="6327"/>
                  </a:lnTo>
                  <a:lnTo>
                    <a:pt x="1078" y="6381"/>
                  </a:lnTo>
                  <a:lnTo>
                    <a:pt x="1347" y="6408"/>
                  </a:lnTo>
                  <a:lnTo>
                    <a:pt x="1670" y="6408"/>
                  </a:lnTo>
                  <a:lnTo>
                    <a:pt x="2477" y="6354"/>
                  </a:lnTo>
                  <a:lnTo>
                    <a:pt x="3366" y="6273"/>
                  </a:lnTo>
                  <a:lnTo>
                    <a:pt x="4200" y="6138"/>
                  </a:lnTo>
                  <a:lnTo>
                    <a:pt x="4954" y="6031"/>
                  </a:lnTo>
                  <a:lnTo>
                    <a:pt x="5654" y="5923"/>
                  </a:lnTo>
                  <a:lnTo>
                    <a:pt x="5250" y="6165"/>
                  </a:lnTo>
                  <a:lnTo>
                    <a:pt x="4362" y="6731"/>
                  </a:lnTo>
                  <a:lnTo>
                    <a:pt x="3904" y="7054"/>
                  </a:lnTo>
                  <a:lnTo>
                    <a:pt x="3527" y="7350"/>
                  </a:lnTo>
                  <a:lnTo>
                    <a:pt x="3366" y="7484"/>
                  </a:lnTo>
                  <a:lnTo>
                    <a:pt x="3285" y="7592"/>
                  </a:lnTo>
                  <a:lnTo>
                    <a:pt x="3231" y="7673"/>
                  </a:lnTo>
                  <a:lnTo>
                    <a:pt x="3258" y="7700"/>
                  </a:lnTo>
                  <a:lnTo>
                    <a:pt x="3258" y="7727"/>
                  </a:lnTo>
                  <a:lnTo>
                    <a:pt x="3312" y="7754"/>
                  </a:lnTo>
                  <a:lnTo>
                    <a:pt x="3420" y="7781"/>
                  </a:lnTo>
                  <a:lnTo>
                    <a:pt x="3689" y="7754"/>
                  </a:lnTo>
                  <a:lnTo>
                    <a:pt x="4093" y="7673"/>
                  </a:lnTo>
                  <a:lnTo>
                    <a:pt x="4550" y="7538"/>
                  </a:lnTo>
                  <a:lnTo>
                    <a:pt x="5546" y="7242"/>
                  </a:lnTo>
                  <a:lnTo>
                    <a:pt x="6515" y="6946"/>
                  </a:lnTo>
                  <a:lnTo>
                    <a:pt x="6731" y="6892"/>
                  </a:lnTo>
                  <a:lnTo>
                    <a:pt x="6919" y="6865"/>
                  </a:lnTo>
                  <a:lnTo>
                    <a:pt x="7135" y="6838"/>
                  </a:lnTo>
                  <a:lnTo>
                    <a:pt x="7350" y="6865"/>
                  </a:lnTo>
                  <a:lnTo>
                    <a:pt x="7565" y="6892"/>
                  </a:lnTo>
                  <a:lnTo>
                    <a:pt x="7754" y="6973"/>
                  </a:lnTo>
                  <a:lnTo>
                    <a:pt x="7942" y="7054"/>
                  </a:lnTo>
                  <a:lnTo>
                    <a:pt x="8131" y="7161"/>
                  </a:lnTo>
                  <a:lnTo>
                    <a:pt x="10257" y="8507"/>
                  </a:lnTo>
                  <a:lnTo>
                    <a:pt x="10203" y="8050"/>
                  </a:lnTo>
                  <a:lnTo>
                    <a:pt x="10123" y="7592"/>
                  </a:lnTo>
                  <a:lnTo>
                    <a:pt x="10042" y="7161"/>
                  </a:lnTo>
                  <a:lnTo>
                    <a:pt x="9934" y="6758"/>
                  </a:lnTo>
                  <a:lnTo>
                    <a:pt x="9719" y="6004"/>
                  </a:lnTo>
                  <a:lnTo>
                    <a:pt x="9450" y="5304"/>
                  </a:lnTo>
                  <a:lnTo>
                    <a:pt x="9127" y="4658"/>
                  </a:lnTo>
                  <a:lnTo>
                    <a:pt x="8804" y="4093"/>
                  </a:lnTo>
                  <a:lnTo>
                    <a:pt x="8481" y="3581"/>
                  </a:lnTo>
                  <a:lnTo>
                    <a:pt x="8131" y="3123"/>
                  </a:lnTo>
                  <a:lnTo>
                    <a:pt x="7781" y="2720"/>
                  </a:lnTo>
                  <a:lnTo>
                    <a:pt x="7484" y="2397"/>
                  </a:lnTo>
                  <a:lnTo>
                    <a:pt x="7188" y="2127"/>
                  </a:lnTo>
                  <a:lnTo>
                    <a:pt x="6919" y="1885"/>
                  </a:lnTo>
                  <a:lnTo>
                    <a:pt x="6515" y="1589"/>
                  </a:lnTo>
                  <a:lnTo>
                    <a:pt x="6381" y="1508"/>
                  </a:lnTo>
                  <a:lnTo>
                    <a:pt x="5762" y="1239"/>
                  </a:lnTo>
                  <a:lnTo>
                    <a:pt x="4981" y="916"/>
                  </a:lnTo>
                  <a:lnTo>
                    <a:pt x="4093" y="593"/>
                  </a:lnTo>
                  <a:lnTo>
                    <a:pt x="3177" y="324"/>
                  </a:lnTo>
                  <a:lnTo>
                    <a:pt x="2720" y="216"/>
                  </a:lnTo>
                  <a:lnTo>
                    <a:pt x="2316" y="108"/>
                  </a:lnTo>
                  <a:lnTo>
                    <a:pt x="1939" y="55"/>
                  </a:lnTo>
                  <a:lnTo>
                    <a:pt x="1589" y="1"/>
                  </a:lnTo>
                  <a:close/>
                </a:path>
              </a:pathLst>
            </a:custGeom>
            <a:solidFill>
              <a:srgbClr val="FFB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39"/>
            <p:cNvSpPr/>
            <p:nvPr/>
          </p:nvSpPr>
          <p:spPr>
            <a:xfrm flipH="1">
              <a:off x="6539150" y="1600723"/>
              <a:ext cx="637422" cy="688490"/>
            </a:xfrm>
            <a:custGeom>
              <a:avLst/>
              <a:gdLst/>
              <a:ahLst/>
              <a:cxnLst/>
              <a:rect l="l" t="t" r="r" b="b"/>
              <a:pathLst>
                <a:path w="23179" h="25036" extrusionOk="0">
                  <a:moveTo>
                    <a:pt x="12410" y="1"/>
                  </a:moveTo>
                  <a:lnTo>
                    <a:pt x="12087" y="28"/>
                  </a:lnTo>
                  <a:lnTo>
                    <a:pt x="1777" y="5250"/>
                  </a:lnTo>
                  <a:lnTo>
                    <a:pt x="0" y="18145"/>
                  </a:lnTo>
                  <a:lnTo>
                    <a:pt x="8857" y="25036"/>
                  </a:lnTo>
                  <a:lnTo>
                    <a:pt x="18817" y="25036"/>
                  </a:lnTo>
                  <a:lnTo>
                    <a:pt x="19382" y="25009"/>
                  </a:lnTo>
                  <a:lnTo>
                    <a:pt x="19921" y="24928"/>
                  </a:lnTo>
                  <a:lnTo>
                    <a:pt x="20378" y="24848"/>
                  </a:lnTo>
                  <a:lnTo>
                    <a:pt x="20836" y="24767"/>
                  </a:lnTo>
                  <a:lnTo>
                    <a:pt x="21213" y="24632"/>
                  </a:lnTo>
                  <a:lnTo>
                    <a:pt x="21563" y="24498"/>
                  </a:lnTo>
                  <a:lnTo>
                    <a:pt x="21886" y="24336"/>
                  </a:lnTo>
                  <a:lnTo>
                    <a:pt x="22155" y="24175"/>
                  </a:lnTo>
                  <a:lnTo>
                    <a:pt x="22397" y="23986"/>
                  </a:lnTo>
                  <a:lnTo>
                    <a:pt x="22586" y="23798"/>
                  </a:lnTo>
                  <a:lnTo>
                    <a:pt x="22774" y="23582"/>
                  </a:lnTo>
                  <a:lnTo>
                    <a:pt x="22909" y="23340"/>
                  </a:lnTo>
                  <a:lnTo>
                    <a:pt x="23017" y="23125"/>
                  </a:lnTo>
                  <a:lnTo>
                    <a:pt x="23097" y="22882"/>
                  </a:lnTo>
                  <a:lnTo>
                    <a:pt x="23151" y="22613"/>
                  </a:lnTo>
                  <a:lnTo>
                    <a:pt x="23178" y="22371"/>
                  </a:lnTo>
                  <a:lnTo>
                    <a:pt x="23178" y="22102"/>
                  </a:lnTo>
                  <a:lnTo>
                    <a:pt x="23178" y="21833"/>
                  </a:lnTo>
                  <a:lnTo>
                    <a:pt x="23124" y="21536"/>
                  </a:lnTo>
                  <a:lnTo>
                    <a:pt x="23070" y="21267"/>
                  </a:lnTo>
                  <a:lnTo>
                    <a:pt x="23017" y="20971"/>
                  </a:lnTo>
                  <a:lnTo>
                    <a:pt x="22828" y="20433"/>
                  </a:lnTo>
                  <a:lnTo>
                    <a:pt x="22586" y="19867"/>
                  </a:lnTo>
                  <a:lnTo>
                    <a:pt x="22317" y="19329"/>
                  </a:lnTo>
                  <a:lnTo>
                    <a:pt x="22020" y="18791"/>
                  </a:lnTo>
                  <a:lnTo>
                    <a:pt x="21724" y="18306"/>
                  </a:lnTo>
                  <a:lnTo>
                    <a:pt x="21186" y="17418"/>
                  </a:lnTo>
                  <a:lnTo>
                    <a:pt x="20971" y="16987"/>
                  </a:lnTo>
                  <a:lnTo>
                    <a:pt x="20755" y="16583"/>
                  </a:lnTo>
                  <a:lnTo>
                    <a:pt x="20594" y="16179"/>
                  </a:lnTo>
                  <a:lnTo>
                    <a:pt x="20432" y="15776"/>
                  </a:lnTo>
                  <a:lnTo>
                    <a:pt x="20351" y="15372"/>
                  </a:lnTo>
                  <a:lnTo>
                    <a:pt x="20271" y="14995"/>
                  </a:lnTo>
                  <a:lnTo>
                    <a:pt x="20217" y="14591"/>
                  </a:lnTo>
                  <a:lnTo>
                    <a:pt x="20217" y="14187"/>
                  </a:lnTo>
                  <a:lnTo>
                    <a:pt x="20271" y="13784"/>
                  </a:lnTo>
                  <a:lnTo>
                    <a:pt x="20351" y="13380"/>
                  </a:lnTo>
                  <a:lnTo>
                    <a:pt x="20459" y="12949"/>
                  </a:lnTo>
                  <a:lnTo>
                    <a:pt x="20621" y="12518"/>
                  </a:lnTo>
                  <a:lnTo>
                    <a:pt x="20809" y="12061"/>
                  </a:lnTo>
                  <a:lnTo>
                    <a:pt x="21051" y="11603"/>
                  </a:lnTo>
                  <a:lnTo>
                    <a:pt x="21294" y="11119"/>
                  </a:lnTo>
                  <a:lnTo>
                    <a:pt x="21536" y="10634"/>
                  </a:lnTo>
                  <a:lnTo>
                    <a:pt x="21724" y="10176"/>
                  </a:lnTo>
                  <a:lnTo>
                    <a:pt x="21913" y="9692"/>
                  </a:lnTo>
                  <a:lnTo>
                    <a:pt x="22047" y="9234"/>
                  </a:lnTo>
                  <a:lnTo>
                    <a:pt x="22182" y="8804"/>
                  </a:lnTo>
                  <a:lnTo>
                    <a:pt x="22263" y="8346"/>
                  </a:lnTo>
                  <a:lnTo>
                    <a:pt x="22344" y="7915"/>
                  </a:lnTo>
                  <a:lnTo>
                    <a:pt x="22397" y="7485"/>
                  </a:lnTo>
                  <a:lnTo>
                    <a:pt x="22451" y="7054"/>
                  </a:lnTo>
                  <a:lnTo>
                    <a:pt x="22451" y="6650"/>
                  </a:lnTo>
                  <a:lnTo>
                    <a:pt x="22451" y="6246"/>
                  </a:lnTo>
                  <a:lnTo>
                    <a:pt x="22397" y="5869"/>
                  </a:lnTo>
                  <a:lnTo>
                    <a:pt x="22344" y="5493"/>
                  </a:lnTo>
                  <a:lnTo>
                    <a:pt x="22290" y="5116"/>
                  </a:lnTo>
                  <a:lnTo>
                    <a:pt x="22182" y="4766"/>
                  </a:lnTo>
                  <a:lnTo>
                    <a:pt x="22074" y="4443"/>
                  </a:lnTo>
                  <a:lnTo>
                    <a:pt x="21940" y="4120"/>
                  </a:lnTo>
                  <a:lnTo>
                    <a:pt x="21778" y="3770"/>
                  </a:lnTo>
                  <a:lnTo>
                    <a:pt x="21563" y="3420"/>
                  </a:lnTo>
                  <a:lnTo>
                    <a:pt x="21348" y="3070"/>
                  </a:lnTo>
                  <a:lnTo>
                    <a:pt x="21078" y="2693"/>
                  </a:lnTo>
                  <a:lnTo>
                    <a:pt x="20782" y="2343"/>
                  </a:lnTo>
                  <a:lnTo>
                    <a:pt x="20459" y="2020"/>
                  </a:lnTo>
                  <a:lnTo>
                    <a:pt x="20082" y="1670"/>
                  </a:lnTo>
                  <a:lnTo>
                    <a:pt x="19705" y="1374"/>
                  </a:lnTo>
                  <a:lnTo>
                    <a:pt x="19275" y="1078"/>
                  </a:lnTo>
                  <a:lnTo>
                    <a:pt x="18844" y="835"/>
                  </a:lnTo>
                  <a:lnTo>
                    <a:pt x="18359" y="620"/>
                  </a:lnTo>
                  <a:lnTo>
                    <a:pt x="17875" y="432"/>
                  </a:lnTo>
                  <a:lnTo>
                    <a:pt x="17337" y="297"/>
                  </a:lnTo>
                  <a:lnTo>
                    <a:pt x="16771" y="216"/>
                  </a:lnTo>
                  <a:lnTo>
                    <a:pt x="15694" y="109"/>
                  </a:lnTo>
                  <a:lnTo>
                    <a:pt x="14752" y="55"/>
                  </a:lnTo>
                  <a:lnTo>
                    <a:pt x="1394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39"/>
            <p:cNvSpPr/>
            <p:nvPr/>
          </p:nvSpPr>
          <p:spPr>
            <a:xfrm flipH="1">
              <a:off x="6696099" y="2160368"/>
              <a:ext cx="32615" cy="128838"/>
            </a:xfrm>
            <a:custGeom>
              <a:avLst/>
              <a:gdLst/>
              <a:ahLst/>
              <a:cxnLst/>
              <a:rect l="l" t="t" r="r" b="b"/>
              <a:pathLst>
                <a:path w="1186" h="4685" extrusionOk="0">
                  <a:moveTo>
                    <a:pt x="270" y="1"/>
                  </a:moveTo>
                  <a:lnTo>
                    <a:pt x="1" y="189"/>
                  </a:lnTo>
                  <a:lnTo>
                    <a:pt x="297" y="647"/>
                  </a:lnTo>
                  <a:lnTo>
                    <a:pt x="539" y="1132"/>
                  </a:lnTo>
                  <a:lnTo>
                    <a:pt x="701" y="1643"/>
                  </a:lnTo>
                  <a:lnTo>
                    <a:pt x="808" y="2128"/>
                  </a:lnTo>
                  <a:lnTo>
                    <a:pt x="862" y="2612"/>
                  </a:lnTo>
                  <a:lnTo>
                    <a:pt x="835" y="3097"/>
                  </a:lnTo>
                  <a:lnTo>
                    <a:pt x="808" y="3312"/>
                  </a:lnTo>
                  <a:lnTo>
                    <a:pt x="754" y="3527"/>
                  </a:lnTo>
                  <a:lnTo>
                    <a:pt x="701" y="3743"/>
                  </a:lnTo>
                  <a:lnTo>
                    <a:pt x="620" y="3958"/>
                  </a:lnTo>
                  <a:lnTo>
                    <a:pt x="539" y="4147"/>
                  </a:lnTo>
                  <a:lnTo>
                    <a:pt x="431" y="4335"/>
                  </a:lnTo>
                  <a:lnTo>
                    <a:pt x="297" y="4523"/>
                  </a:lnTo>
                  <a:lnTo>
                    <a:pt x="162" y="4685"/>
                  </a:lnTo>
                  <a:lnTo>
                    <a:pt x="566" y="4685"/>
                  </a:lnTo>
                  <a:lnTo>
                    <a:pt x="701" y="4523"/>
                  </a:lnTo>
                  <a:lnTo>
                    <a:pt x="808" y="4308"/>
                  </a:lnTo>
                  <a:lnTo>
                    <a:pt x="997" y="3904"/>
                  </a:lnTo>
                  <a:lnTo>
                    <a:pt x="1104" y="3474"/>
                  </a:lnTo>
                  <a:lnTo>
                    <a:pt x="1185" y="2989"/>
                  </a:lnTo>
                  <a:lnTo>
                    <a:pt x="1185" y="2531"/>
                  </a:lnTo>
                  <a:lnTo>
                    <a:pt x="1131" y="2020"/>
                  </a:lnTo>
                  <a:lnTo>
                    <a:pt x="1024" y="1508"/>
                  </a:lnTo>
                  <a:lnTo>
                    <a:pt x="835" y="1024"/>
                  </a:lnTo>
                  <a:lnTo>
                    <a:pt x="593" y="512"/>
                  </a:lnTo>
                  <a:lnTo>
                    <a:pt x="270"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39"/>
            <p:cNvSpPr/>
            <p:nvPr/>
          </p:nvSpPr>
          <p:spPr>
            <a:xfrm flipH="1">
              <a:off x="6579142" y="1993831"/>
              <a:ext cx="104418" cy="286495"/>
            </a:xfrm>
            <a:custGeom>
              <a:avLst/>
              <a:gdLst/>
              <a:ahLst/>
              <a:cxnLst/>
              <a:rect l="l" t="t" r="r" b="b"/>
              <a:pathLst>
                <a:path w="3797" h="10418" extrusionOk="0">
                  <a:moveTo>
                    <a:pt x="1" y="0"/>
                  </a:moveTo>
                  <a:lnTo>
                    <a:pt x="1" y="458"/>
                  </a:lnTo>
                  <a:lnTo>
                    <a:pt x="28" y="862"/>
                  </a:lnTo>
                  <a:lnTo>
                    <a:pt x="82" y="1292"/>
                  </a:lnTo>
                  <a:lnTo>
                    <a:pt x="162" y="1669"/>
                  </a:lnTo>
                  <a:lnTo>
                    <a:pt x="270" y="2073"/>
                  </a:lnTo>
                  <a:lnTo>
                    <a:pt x="405" y="2450"/>
                  </a:lnTo>
                  <a:lnTo>
                    <a:pt x="539" y="2827"/>
                  </a:lnTo>
                  <a:lnTo>
                    <a:pt x="701" y="3204"/>
                  </a:lnTo>
                  <a:lnTo>
                    <a:pt x="1078" y="3903"/>
                  </a:lnTo>
                  <a:lnTo>
                    <a:pt x="1508" y="4603"/>
                  </a:lnTo>
                  <a:lnTo>
                    <a:pt x="1966" y="5303"/>
                  </a:lnTo>
                  <a:lnTo>
                    <a:pt x="2450" y="6003"/>
                  </a:lnTo>
                  <a:lnTo>
                    <a:pt x="2639" y="6245"/>
                  </a:lnTo>
                  <a:lnTo>
                    <a:pt x="2881" y="6622"/>
                  </a:lnTo>
                  <a:lnTo>
                    <a:pt x="3070" y="7026"/>
                  </a:lnTo>
                  <a:lnTo>
                    <a:pt x="3231" y="7430"/>
                  </a:lnTo>
                  <a:lnTo>
                    <a:pt x="3366" y="7834"/>
                  </a:lnTo>
                  <a:lnTo>
                    <a:pt x="3446" y="8237"/>
                  </a:lnTo>
                  <a:lnTo>
                    <a:pt x="3473" y="8614"/>
                  </a:lnTo>
                  <a:lnTo>
                    <a:pt x="3473" y="9018"/>
                  </a:lnTo>
                  <a:lnTo>
                    <a:pt x="3420" y="9395"/>
                  </a:lnTo>
                  <a:lnTo>
                    <a:pt x="3366" y="9664"/>
                  </a:lnTo>
                  <a:lnTo>
                    <a:pt x="3258" y="9933"/>
                  </a:lnTo>
                  <a:lnTo>
                    <a:pt x="3150" y="10203"/>
                  </a:lnTo>
                  <a:lnTo>
                    <a:pt x="3016" y="10418"/>
                  </a:lnTo>
                  <a:lnTo>
                    <a:pt x="3016" y="10418"/>
                  </a:lnTo>
                  <a:lnTo>
                    <a:pt x="3473" y="10283"/>
                  </a:lnTo>
                  <a:lnTo>
                    <a:pt x="3635" y="9880"/>
                  </a:lnTo>
                  <a:lnTo>
                    <a:pt x="3743" y="9449"/>
                  </a:lnTo>
                  <a:lnTo>
                    <a:pt x="3796" y="9045"/>
                  </a:lnTo>
                  <a:lnTo>
                    <a:pt x="3796" y="8614"/>
                  </a:lnTo>
                  <a:lnTo>
                    <a:pt x="3769" y="8184"/>
                  </a:lnTo>
                  <a:lnTo>
                    <a:pt x="3689" y="7753"/>
                  </a:lnTo>
                  <a:lnTo>
                    <a:pt x="3554" y="7322"/>
                  </a:lnTo>
                  <a:lnTo>
                    <a:pt x="3366" y="6891"/>
                  </a:lnTo>
                  <a:lnTo>
                    <a:pt x="3150" y="6488"/>
                  </a:lnTo>
                  <a:lnTo>
                    <a:pt x="2881" y="6057"/>
                  </a:lnTo>
                  <a:lnTo>
                    <a:pt x="2720" y="5815"/>
                  </a:lnTo>
                  <a:lnTo>
                    <a:pt x="2235" y="5142"/>
                  </a:lnTo>
                  <a:lnTo>
                    <a:pt x="1804" y="4469"/>
                  </a:lnTo>
                  <a:lnTo>
                    <a:pt x="1374" y="3769"/>
                  </a:lnTo>
                  <a:lnTo>
                    <a:pt x="1024" y="3096"/>
                  </a:lnTo>
                  <a:lnTo>
                    <a:pt x="862" y="2719"/>
                  </a:lnTo>
                  <a:lnTo>
                    <a:pt x="701" y="2369"/>
                  </a:lnTo>
                  <a:lnTo>
                    <a:pt x="593" y="1992"/>
                  </a:lnTo>
                  <a:lnTo>
                    <a:pt x="485" y="1615"/>
                  </a:lnTo>
                  <a:lnTo>
                    <a:pt x="405" y="1238"/>
                  </a:lnTo>
                  <a:lnTo>
                    <a:pt x="351" y="835"/>
                  </a:lnTo>
                  <a:lnTo>
                    <a:pt x="324" y="431"/>
                  </a:lnTo>
                  <a:lnTo>
                    <a:pt x="324" y="27"/>
                  </a:lnTo>
                  <a:lnTo>
                    <a:pt x="1"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39"/>
            <p:cNvSpPr/>
            <p:nvPr/>
          </p:nvSpPr>
          <p:spPr>
            <a:xfrm flipH="1">
              <a:off x="6637634" y="2141889"/>
              <a:ext cx="45182" cy="147317"/>
            </a:xfrm>
            <a:custGeom>
              <a:avLst/>
              <a:gdLst/>
              <a:ahLst/>
              <a:cxnLst/>
              <a:rect l="l" t="t" r="r" b="b"/>
              <a:pathLst>
                <a:path w="1643" h="5357" extrusionOk="0">
                  <a:moveTo>
                    <a:pt x="270" y="0"/>
                  </a:moveTo>
                  <a:lnTo>
                    <a:pt x="1" y="188"/>
                  </a:lnTo>
                  <a:lnTo>
                    <a:pt x="458" y="861"/>
                  </a:lnTo>
                  <a:lnTo>
                    <a:pt x="727" y="1238"/>
                  </a:lnTo>
                  <a:lnTo>
                    <a:pt x="916" y="1642"/>
                  </a:lnTo>
                  <a:lnTo>
                    <a:pt x="1077" y="2046"/>
                  </a:lnTo>
                  <a:lnTo>
                    <a:pt x="1212" y="2450"/>
                  </a:lnTo>
                  <a:lnTo>
                    <a:pt x="1293" y="2853"/>
                  </a:lnTo>
                  <a:lnTo>
                    <a:pt x="1320" y="3230"/>
                  </a:lnTo>
                  <a:lnTo>
                    <a:pt x="1320" y="3634"/>
                  </a:lnTo>
                  <a:lnTo>
                    <a:pt x="1266" y="4011"/>
                  </a:lnTo>
                  <a:lnTo>
                    <a:pt x="1185" y="4388"/>
                  </a:lnTo>
                  <a:lnTo>
                    <a:pt x="1024" y="4738"/>
                  </a:lnTo>
                  <a:lnTo>
                    <a:pt x="835" y="5061"/>
                  </a:lnTo>
                  <a:lnTo>
                    <a:pt x="620" y="5357"/>
                  </a:lnTo>
                  <a:lnTo>
                    <a:pt x="1051" y="5330"/>
                  </a:lnTo>
                  <a:lnTo>
                    <a:pt x="1239" y="5061"/>
                  </a:lnTo>
                  <a:lnTo>
                    <a:pt x="1374" y="4738"/>
                  </a:lnTo>
                  <a:lnTo>
                    <a:pt x="1508" y="4415"/>
                  </a:lnTo>
                  <a:lnTo>
                    <a:pt x="1589" y="4065"/>
                  </a:lnTo>
                  <a:lnTo>
                    <a:pt x="1643" y="3661"/>
                  </a:lnTo>
                  <a:lnTo>
                    <a:pt x="1643" y="3230"/>
                  </a:lnTo>
                  <a:lnTo>
                    <a:pt x="1616" y="2800"/>
                  </a:lnTo>
                  <a:lnTo>
                    <a:pt x="1535" y="2369"/>
                  </a:lnTo>
                  <a:lnTo>
                    <a:pt x="1400" y="1938"/>
                  </a:lnTo>
                  <a:lnTo>
                    <a:pt x="1212" y="1507"/>
                  </a:lnTo>
                  <a:lnTo>
                    <a:pt x="997" y="1104"/>
                  </a:lnTo>
                  <a:lnTo>
                    <a:pt x="727" y="673"/>
                  </a:lnTo>
                  <a:lnTo>
                    <a:pt x="27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39"/>
            <p:cNvSpPr/>
            <p:nvPr/>
          </p:nvSpPr>
          <p:spPr>
            <a:xfrm flipH="1">
              <a:off x="6665018" y="1659215"/>
              <a:ext cx="484165" cy="847660"/>
            </a:xfrm>
            <a:custGeom>
              <a:avLst/>
              <a:gdLst/>
              <a:ahLst/>
              <a:cxnLst/>
              <a:rect l="l" t="t" r="r" b="b"/>
              <a:pathLst>
                <a:path w="17606" h="30824" extrusionOk="0">
                  <a:moveTo>
                    <a:pt x="9691" y="1"/>
                  </a:moveTo>
                  <a:lnTo>
                    <a:pt x="7107" y="1966"/>
                  </a:lnTo>
                  <a:lnTo>
                    <a:pt x="0" y="10391"/>
                  </a:lnTo>
                  <a:lnTo>
                    <a:pt x="2827" y="15829"/>
                  </a:lnTo>
                  <a:lnTo>
                    <a:pt x="2019" y="25224"/>
                  </a:lnTo>
                  <a:lnTo>
                    <a:pt x="1992" y="25359"/>
                  </a:lnTo>
                  <a:lnTo>
                    <a:pt x="1912" y="25466"/>
                  </a:lnTo>
                  <a:lnTo>
                    <a:pt x="1777" y="25547"/>
                  </a:lnTo>
                  <a:lnTo>
                    <a:pt x="1642" y="25601"/>
                  </a:lnTo>
                  <a:lnTo>
                    <a:pt x="1131" y="25628"/>
                  </a:lnTo>
                  <a:lnTo>
                    <a:pt x="1131" y="26005"/>
                  </a:lnTo>
                  <a:lnTo>
                    <a:pt x="1185" y="26435"/>
                  </a:lnTo>
                  <a:lnTo>
                    <a:pt x="1266" y="26866"/>
                  </a:lnTo>
                  <a:lnTo>
                    <a:pt x="1400" y="27297"/>
                  </a:lnTo>
                  <a:lnTo>
                    <a:pt x="1562" y="27754"/>
                  </a:lnTo>
                  <a:lnTo>
                    <a:pt x="1750" y="28185"/>
                  </a:lnTo>
                  <a:lnTo>
                    <a:pt x="2019" y="28589"/>
                  </a:lnTo>
                  <a:lnTo>
                    <a:pt x="2342" y="28993"/>
                  </a:lnTo>
                  <a:lnTo>
                    <a:pt x="2531" y="29181"/>
                  </a:lnTo>
                  <a:lnTo>
                    <a:pt x="2719" y="29370"/>
                  </a:lnTo>
                  <a:lnTo>
                    <a:pt x="2935" y="29558"/>
                  </a:lnTo>
                  <a:lnTo>
                    <a:pt x="3177" y="29720"/>
                  </a:lnTo>
                  <a:lnTo>
                    <a:pt x="3446" y="29881"/>
                  </a:lnTo>
                  <a:lnTo>
                    <a:pt x="3715" y="30043"/>
                  </a:lnTo>
                  <a:lnTo>
                    <a:pt x="4011" y="30177"/>
                  </a:lnTo>
                  <a:lnTo>
                    <a:pt x="4308" y="30285"/>
                  </a:lnTo>
                  <a:lnTo>
                    <a:pt x="4657" y="30419"/>
                  </a:lnTo>
                  <a:lnTo>
                    <a:pt x="5007" y="30527"/>
                  </a:lnTo>
                  <a:lnTo>
                    <a:pt x="5384" y="30608"/>
                  </a:lnTo>
                  <a:lnTo>
                    <a:pt x="5788" y="30689"/>
                  </a:lnTo>
                  <a:lnTo>
                    <a:pt x="6219" y="30742"/>
                  </a:lnTo>
                  <a:lnTo>
                    <a:pt x="6676" y="30769"/>
                  </a:lnTo>
                  <a:lnTo>
                    <a:pt x="7161" y="30796"/>
                  </a:lnTo>
                  <a:lnTo>
                    <a:pt x="7646" y="30823"/>
                  </a:lnTo>
                  <a:lnTo>
                    <a:pt x="8157" y="30796"/>
                  </a:lnTo>
                  <a:lnTo>
                    <a:pt x="8615" y="30742"/>
                  </a:lnTo>
                  <a:lnTo>
                    <a:pt x="9072" y="30662"/>
                  </a:lnTo>
                  <a:lnTo>
                    <a:pt x="9476" y="30554"/>
                  </a:lnTo>
                  <a:lnTo>
                    <a:pt x="9880" y="30419"/>
                  </a:lnTo>
                  <a:lnTo>
                    <a:pt x="10230" y="30285"/>
                  </a:lnTo>
                  <a:lnTo>
                    <a:pt x="10580" y="30096"/>
                  </a:lnTo>
                  <a:lnTo>
                    <a:pt x="10903" y="29908"/>
                  </a:lnTo>
                  <a:lnTo>
                    <a:pt x="11199" y="29693"/>
                  </a:lnTo>
                  <a:lnTo>
                    <a:pt x="11468" y="29450"/>
                  </a:lnTo>
                  <a:lnTo>
                    <a:pt x="11737" y="29208"/>
                  </a:lnTo>
                  <a:lnTo>
                    <a:pt x="11953" y="28966"/>
                  </a:lnTo>
                  <a:lnTo>
                    <a:pt x="12168" y="28697"/>
                  </a:lnTo>
                  <a:lnTo>
                    <a:pt x="12356" y="28427"/>
                  </a:lnTo>
                  <a:lnTo>
                    <a:pt x="12545" y="28158"/>
                  </a:lnTo>
                  <a:lnTo>
                    <a:pt x="12706" y="27889"/>
                  </a:lnTo>
                  <a:lnTo>
                    <a:pt x="12976" y="27324"/>
                  </a:lnTo>
                  <a:lnTo>
                    <a:pt x="13191" y="26785"/>
                  </a:lnTo>
                  <a:lnTo>
                    <a:pt x="13352" y="26301"/>
                  </a:lnTo>
                  <a:lnTo>
                    <a:pt x="13460" y="25843"/>
                  </a:lnTo>
                  <a:lnTo>
                    <a:pt x="13541" y="25466"/>
                  </a:lnTo>
                  <a:lnTo>
                    <a:pt x="13595" y="25197"/>
                  </a:lnTo>
                  <a:lnTo>
                    <a:pt x="13622" y="24928"/>
                  </a:lnTo>
                  <a:lnTo>
                    <a:pt x="12679" y="24928"/>
                  </a:lnTo>
                  <a:lnTo>
                    <a:pt x="12464" y="24901"/>
                  </a:lnTo>
                  <a:lnTo>
                    <a:pt x="12276" y="24820"/>
                  </a:lnTo>
                  <a:lnTo>
                    <a:pt x="12087" y="24713"/>
                  </a:lnTo>
                  <a:lnTo>
                    <a:pt x="11926" y="24578"/>
                  </a:lnTo>
                  <a:lnTo>
                    <a:pt x="11818" y="24416"/>
                  </a:lnTo>
                  <a:lnTo>
                    <a:pt x="11710" y="24228"/>
                  </a:lnTo>
                  <a:lnTo>
                    <a:pt x="11683" y="24013"/>
                  </a:lnTo>
                  <a:lnTo>
                    <a:pt x="11683" y="23797"/>
                  </a:lnTo>
                  <a:lnTo>
                    <a:pt x="12249" y="18710"/>
                  </a:lnTo>
                  <a:lnTo>
                    <a:pt x="12572" y="18710"/>
                  </a:lnTo>
                  <a:lnTo>
                    <a:pt x="12895" y="18683"/>
                  </a:lnTo>
                  <a:lnTo>
                    <a:pt x="13245" y="18629"/>
                  </a:lnTo>
                  <a:lnTo>
                    <a:pt x="13622" y="18548"/>
                  </a:lnTo>
                  <a:lnTo>
                    <a:pt x="13999" y="18440"/>
                  </a:lnTo>
                  <a:lnTo>
                    <a:pt x="14375" y="18279"/>
                  </a:lnTo>
                  <a:lnTo>
                    <a:pt x="14752" y="18063"/>
                  </a:lnTo>
                  <a:lnTo>
                    <a:pt x="15156" y="17821"/>
                  </a:lnTo>
                  <a:lnTo>
                    <a:pt x="15506" y="17525"/>
                  </a:lnTo>
                  <a:lnTo>
                    <a:pt x="15883" y="17175"/>
                  </a:lnTo>
                  <a:lnTo>
                    <a:pt x="16206" y="16771"/>
                  </a:lnTo>
                  <a:lnTo>
                    <a:pt x="16529" y="16314"/>
                  </a:lnTo>
                  <a:lnTo>
                    <a:pt x="16798" y="15802"/>
                  </a:lnTo>
                  <a:lnTo>
                    <a:pt x="17067" y="15210"/>
                  </a:lnTo>
                  <a:lnTo>
                    <a:pt x="17283" y="14564"/>
                  </a:lnTo>
                  <a:lnTo>
                    <a:pt x="17444" y="13837"/>
                  </a:lnTo>
                  <a:lnTo>
                    <a:pt x="17498" y="13460"/>
                  </a:lnTo>
                  <a:lnTo>
                    <a:pt x="17552" y="13056"/>
                  </a:lnTo>
                  <a:lnTo>
                    <a:pt x="17579" y="12707"/>
                  </a:lnTo>
                  <a:lnTo>
                    <a:pt x="17606" y="12330"/>
                  </a:lnTo>
                  <a:lnTo>
                    <a:pt x="17579" y="11630"/>
                  </a:lnTo>
                  <a:lnTo>
                    <a:pt x="17498" y="10957"/>
                  </a:lnTo>
                  <a:lnTo>
                    <a:pt x="17390" y="10311"/>
                  </a:lnTo>
                  <a:lnTo>
                    <a:pt x="17229" y="9718"/>
                  </a:lnTo>
                  <a:lnTo>
                    <a:pt x="17040" y="9153"/>
                  </a:lnTo>
                  <a:lnTo>
                    <a:pt x="16852" y="8642"/>
                  </a:lnTo>
                  <a:lnTo>
                    <a:pt x="16637" y="8184"/>
                  </a:lnTo>
                  <a:lnTo>
                    <a:pt x="16448" y="7780"/>
                  </a:lnTo>
                  <a:lnTo>
                    <a:pt x="16233" y="7403"/>
                  </a:lnTo>
                  <a:lnTo>
                    <a:pt x="16071" y="7107"/>
                  </a:lnTo>
                  <a:lnTo>
                    <a:pt x="15775" y="6704"/>
                  </a:lnTo>
                  <a:lnTo>
                    <a:pt x="15668" y="6569"/>
                  </a:lnTo>
                  <a:lnTo>
                    <a:pt x="15614" y="6327"/>
                  </a:lnTo>
                  <a:lnTo>
                    <a:pt x="15533" y="6004"/>
                  </a:lnTo>
                  <a:lnTo>
                    <a:pt x="15398" y="5546"/>
                  </a:lnTo>
                  <a:lnTo>
                    <a:pt x="15183" y="4981"/>
                  </a:lnTo>
                  <a:lnTo>
                    <a:pt x="14887" y="4281"/>
                  </a:lnTo>
                  <a:lnTo>
                    <a:pt x="14510" y="3473"/>
                  </a:lnTo>
                  <a:lnTo>
                    <a:pt x="14025" y="2504"/>
                  </a:lnTo>
                  <a:lnTo>
                    <a:pt x="13756" y="2046"/>
                  </a:lnTo>
                  <a:lnTo>
                    <a:pt x="13433" y="1616"/>
                  </a:lnTo>
                  <a:lnTo>
                    <a:pt x="13083" y="1266"/>
                  </a:lnTo>
                  <a:lnTo>
                    <a:pt x="12733" y="970"/>
                  </a:lnTo>
                  <a:lnTo>
                    <a:pt x="12383" y="727"/>
                  </a:lnTo>
                  <a:lnTo>
                    <a:pt x="12033" y="512"/>
                  </a:lnTo>
                  <a:lnTo>
                    <a:pt x="11657" y="351"/>
                  </a:lnTo>
                  <a:lnTo>
                    <a:pt x="11307" y="243"/>
                  </a:lnTo>
                  <a:lnTo>
                    <a:pt x="10984" y="135"/>
                  </a:lnTo>
                  <a:lnTo>
                    <a:pt x="10687" y="81"/>
                  </a:lnTo>
                  <a:lnTo>
                    <a:pt x="10149" y="1"/>
                  </a:lnTo>
                  <a:close/>
                </a:path>
              </a:pathLst>
            </a:custGeom>
            <a:solidFill>
              <a:srgbClr val="FFB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39"/>
            <p:cNvSpPr/>
            <p:nvPr/>
          </p:nvSpPr>
          <p:spPr>
            <a:xfrm flipH="1">
              <a:off x="6984817" y="2375800"/>
              <a:ext cx="94050" cy="31130"/>
            </a:xfrm>
            <a:custGeom>
              <a:avLst/>
              <a:gdLst/>
              <a:ahLst/>
              <a:cxnLst/>
              <a:rect l="l" t="t" r="r" b="b"/>
              <a:pathLst>
                <a:path w="3420" h="1132" extrusionOk="0">
                  <a:moveTo>
                    <a:pt x="55" y="1"/>
                  </a:moveTo>
                  <a:lnTo>
                    <a:pt x="1" y="162"/>
                  </a:lnTo>
                  <a:lnTo>
                    <a:pt x="3366" y="1131"/>
                  </a:lnTo>
                  <a:lnTo>
                    <a:pt x="3420" y="970"/>
                  </a:lnTo>
                  <a:lnTo>
                    <a:pt x="55"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39"/>
            <p:cNvSpPr/>
            <p:nvPr/>
          </p:nvSpPr>
          <p:spPr>
            <a:xfrm flipH="1">
              <a:off x="6812338" y="2087082"/>
              <a:ext cx="159913" cy="159197"/>
            </a:xfrm>
            <a:custGeom>
              <a:avLst/>
              <a:gdLst/>
              <a:ahLst/>
              <a:cxnLst/>
              <a:rect l="l" t="t" r="r" b="b"/>
              <a:pathLst>
                <a:path w="5815" h="5789" extrusionOk="0">
                  <a:moveTo>
                    <a:pt x="0" y="1"/>
                  </a:moveTo>
                  <a:lnTo>
                    <a:pt x="0" y="216"/>
                  </a:lnTo>
                  <a:lnTo>
                    <a:pt x="0" y="459"/>
                  </a:lnTo>
                  <a:lnTo>
                    <a:pt x="54" y="809"/>
                  </a:lnTo>
                  <a:lnTo>
                    <a:pt x="135" y="1212"/>
                  </a:lnTo>
                  <a:lnTo>
                    <a:pt x="242" y="1643"/>
                  </a:lnTo>
                  <a:lnTo>
                    <a:pt x="404" y="2128"/>
                  </a:lnTo>
                  <a:lnTo>
                    <a:pt x="619" y="2639"/>
                  </a:lnTo>
                  <a:lnTo>
                    <a:pt x="915" y="3151"/>
                  </a:lnTo>
                  <a:lnTo>
                    <a:pt x="1077" y="3420"/>
                  </a:lnTo>
                  <a:lnTo>
                    <a:pt x="1265" y="3662"/>
                  </a:lnTo>
                  <a:lnTo>
                    <a:pt x="1481" y="3904"/>
                  </a:lnTo>
                  <a:lnTo>
                    <a:pt x="1723" y="4147"/>
                  </a:lnTo>
                  <a:lnTo>
                    <a:pt x="1965" y="4389"/>
                  </a:lnTo>
                  <a:lnTo>
                    <a:pt x="2261" y="4604"/>
                  </a:lnTo>
                  <a:lnTo>
                    <a:pt x="2558" y="4820"/>
                  </a:lnTo>
                  <a:lnTo>
                    <a:pt x="2907" y="5008"/>
                  </a:lnTo>
                  <a:lnTo>
                    <a:pt x="3257" y="5196"/>
                  </a:lnTo>
                  <a:lnTo>
                    <a:pt x="3661" y="5358"/>
                  </a:lnTo>
                  <a:lnTo>
                    <a:pt x="4065" y="5493"/>
                  </a:lnTo>
                  <a:lnTo>
                    <a:pt x="4523" y="5600"/>
                  </a:lnTo>
                  <a:lnTo>
                    <a:pt x="5007" y="5708"/>
                  </a:lnTo>
                  <a:lnTo>
                    <a:pt x="5519" y="5789"/>
                  </a:lnTo>
                  <a:lnTo>
                    <a:pt x="5815" y="3151"/>
                  </a:lnTo>
                  <a:lnTo>
                    <a:pt x="5384" y="3151"/>
                  </a:lnTo>
                  <a:lnTo>
                    <a:pt x="4926" y="3097"/>
                  </a:lnTo>
                  <a:lnTo>
                    <a:pt x="4523" y="3043"/>
                  </a:lnTo>
                  <a:lnTo>
                    <a:pt x="4092" y="2962"/>
                  </a:lnTo>
                  <a:lnTo>
                    <a:pt x="3688" y="2854"/>
                  </a:lnTo>
                  <a:lnTo>
                    <a:pt x="3284" y="2747"/>
                  </a:lnTo>
                  <a:lnTo>
                    <a:pt x="2907" y="2585"/>
                  </a:lnTo>
                  <a:lnTo>
                    <a:pt x="2531" y="2424"/>
                  </a:lnTo>
                  <a:lnTo>
                    <a:pt x="2154" y="2208"/>
                  </a:lnTo>
                  <a:lnTo>
                    <a:pt x="1804" y="1993"/>
                  </a:lnTo>
                  <a:lnTo>
                    <a:pt x="1481" y="1724"/>
                  </a:lnTo>
                  <a:lnTo>
                    <a:pt x="1158" y="1455"/>
                  </a:lnTo>
                  <a:lnTo>
                    <a:pt x="835" y="1132"/>
                  </a:lnTo>
                  <a:lnTo>
                    <a:pt x="539" y="782"/>
                  </a:lnTo>
                  <a:lnTo>
                    <a:pt x="269" y="405"/>
                  </a:lnTo>
                  <a:lnTo>
                    <a:pt x="0"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39"/>
            <p:cNvSpPr/>
            <p:nvPr/>
          </p:nvSpPr>
          <p:spPr>
            <a:xfrm flipH="1">
              <a:off x="6824163" y="1787281"/>
              <a:ext cx="116270" cy="141433"/>
            </a:xfrm>
            <a:custGeom>
              <a:avLst/>
              <a:gdLst/>
              <a:ahLst/>
              <a:cxnLst/>
              <a:rect l="l" t="t" r="r" b="b"/>
              <a:pathLst>
                <a:path w="4228" h="5143" extrusionOk="0">
                  <a:moveTo>
                    <a:pt x="1939" y="162"/>
                  </a:moveTo>
                  <a:lnTo>
                    <a:pt x="2262" y="189"/>
                  </a:lnTo>
                  <a:lnTo>
                    <a:pt x="2558" y="297"/>
                  </a:lnTo>
                  <a:lnTo>
                    <a:pt x="2827" y="431"/>
                  </a:lnTo>
                  <a:lnTo>
                    <a:pt x="3096" y="620"/>
                  </a:lnTo>
                  <a:lnTo>
                    <a:pt x="3258" y="781"/>
                  </a:lnTo>
                  <a:lnTo>
                    <a:pt x="3419" y="943"/>
                  </a:lnTo>
                  <a:lnTo>
                    <a:pt x="3554" y="1104"/>
                  </a:lnTo>
                  <a:lnTo>
                    <a:pt x="3689" y="1293"/>
                  </a:lnTo>
                  <a:lnTo>
                    <a:pt x="3796" y="1508"/>
                  </a:lnTo>
                  <a:lnTo>
                    <a:pt x="3877" y="1723"/>
                  </a:lnTo>
                  <a:lnTo>
                    <a:pt x="3958" y="1966"/>
                  </a:lnTo>
                  <a:lnTo>
                    <a:pt x="4012" y="2181"/>
                  </a:lnTo>
                  <a:lnTo>
                    <a:pt x="4066" y="2423"/>
                  </a:lnTo>
                  <a:lnTo>
                    <a:pt x="4066" y="2666"/>
                  </a:lnTo>
                  <a:lnTo>
                    <a:pt x="4066" y="2908"/>
                  </a:lnTo>
                  <a:lnTo>
                    <a:pt x="4066" y="3150"/>
                  </a:lnTo>
                  <a:lnTo>
                    <a:pt x="4012" y="3366"/>
                  </a:lnTo>
                  <a:lnTo>
                    <a:pt x="3958" y="3581"/>
                  </a:lnTo>
                  <a:lnTo>
                    <a:pt x="3904" y="3796"/>
                  </a:lnTo>
                  <a:lnTo>
                    <a:pt x="3823" y="3985"/>
                  </a:lnTo>
                  <a:lnTo>
                    <a:pt x="3716" y="4173"/>
                  </a:lnTo>
                  <a:lnTo>
                    <a:pt x="3581" y="4335"/>
                  </a:lnTo>
                  <a:lnTo>
                    <a:pt x="3473" y="4496"/>
                  </a:lnTo>
                  <a:lnTo>
                    <a:pt x="3312" y="4631"/>
                  </a:lnTo>
                  <a:lnTo>
                    <a:pt x="3150" y="4738"/>
                  </a:lnTo>
                  <a:lnTo>
                    <a:pt x="2989" y="4846"/>
                  </a:lnTo>
                  <a:lnTo>
                    <a:pt x="2800" y="4900"/>
                  </a:lnTo>
                  <a:lnTo>
                    <a:pt x="2612" y="4954"/>
                  </a:lnTo>
                  <a:lnTo>
                    <a:pt x="2423" y="4981"/>
                  </a:lnTo>
                  <a:lnTo>
                    <a:pt x="2047" y="4981"/>
                  </a:lnTo>
                  <a:lnTo>
                    <a:pt x="1831" y="4927"/>
                  </a:lnTo>
                  <a:lnTo>
                    <a:pt x="1670" y="4873"/>
                  </a:lnTo>
                  <a:lnTo>
                    <a:pt x="1481" y="4765"/>
                  </a:lnTo>
                  <a:lnTo>
                    <a:pt x="1293" y="4658"/>
                  </a:lnTo>
                  <a:lnTo>
                    <a:pt x="1131" y="4550"/>
                  </a:lnTo>
                  <a:lnTo>
                    <a:pt x="970" y="4388"/>
                  </a:lnTo>
                  <a:lnTo>
                    <a:pt x="835" y="4227"/>
                  </a:lnTo>
                  <a:lnTo>
                    <a:pt x="701" y="4065"/>
                  </a:lnTo>
                  <a:lnTo>
                    <a:pt x="566" y="3877"/>
                  </a:lnTo>
                  <a:lnTo>
                    <a:pt x="458" y="3662"/>
                  </a:lnTo>
                  <a:lnTo>
                    <a:pt x="378" y="3446"/>
                  </a:lnTo>
                  <a:lnTo>
                    <a:pt x="297" y="3231"/>
                  </a:lnTo>
                  <a:lnTo>
                    <a:pt x="243" y="2989"/>
                  </a:lnTo>
                  <a:lnTo>
                    <a:pt x="189" y="2746"/>
                  </a:lnTo>
                  <a:lnTo>
                    <a:pt x="162" y="2504"/>
                  </a:lnTo>
                  <a:lnTo>
                    <a:pt x="162" y="2262"/>
                  </a:lnTo>
                  <a:lnTo>
                    <a:pt x="189" y="2020"/>
                  </a:lnTo>
                  <a:lnTo>
                    <a:pt x="216" y="1804"/>
                  </a:lnTo>
                  <a:lnTo>
                    <a:pt x="270" y="1589"/>
                  </a:lnTo>
                  <a:lnTo>
                    <a:pt x="351" y="1374"/>
                  </a:lnTo>
                  <a:lnTo>
                    <a:pt x="431" y="1185"/>
                  </a:lnTo>
                  <a:lnTo>
                    <a:pt x="539" y="997"/>
                  </a:lnTo>
                  <a:lnTo>
                    <a:pt x="674" y="808"/>
                  </a:lnTo>
                  <a:lnTo>
                    <a:pt x="808" y="674"/>
                  </a:lnTo>
                  <a:lnTo>
                    <a:pt x="943" y="539"/>
                  </a:lnTo>
                  <a:lnTo>
                    <a:pt x="1104" y="431"/>
                  </a:lnTo>
                  <a:lnTo>
                    <a:pt x="1266" y="324"/>
                  </a:lnTo>
                  <a:lnTo>
                    <a:pt x="1454" y="270"/>
                  </a:lnTo>
                  <a:lnTo>
                    <a:pt x="1643" y="216"/>
                  </a:lnTo>
                  <a:lnTo>
                    <a:pt x="1777" y="189"/>
                  </a:lnTo>
                  <a:lnTo>
                    <a:pt x="1939" y="162"/>
                  </a:lnTo>
                  <a:close/>
                  <a:moveTo>
                    <a:pt x="2020" y="1"/>
                  </a:moveTo>
                  <a:lnTo>
                    <a:pt x="1804" y="28"/>
                  </a:lnTo>
                  <a:lnTo>
                    <a:pt x="1589" y="54"/>
                  </a:lnTo>
                  <a:lnTo>
                    <a:pt x="1401" y="108"/>
                  </a:lnTo>
                  <a:lnTo>
                    <a:pt x="1212" y="189"/>
                  </a:lnTo>
                  <a:lnTo>
                    <a:pt x="1024" y="270"/>
                  </a:lnTo>
                  <a:lnTo>
                    <a:pt x="835" y="404"/>
                  </a:lnTo>
                  <a:lnTo>
                    <a:pt x="701" y="539"/>
                  </a:lnTo>
                  <a:lnTo>
                    <a:pt x="539" y="701"/>
                  </a:lnTo>
                  <a:lnTo>
                    <a:pt x="404" y="889"/>
                  </a:lnTo>
                  <a:lnTo>
                    <a:pt x="297" y="1104"/>
                  </a:lnTo>
                  <a:lnTo>
                    <a:pt x="189" y="1320"/>
                  </a:lnTo>
                  <a:lnTo>
                    <a:pt x="108" y="1535"/>
                  </a:lnTo>
                  <a:lnTo>
                    <a:pt x="55" y="1777"/>
                  </a:lnTo>
                  <a:lnTo>
                    <a:pt x="28" y="2020"/>
                  </a:lnTo>
                  <a:lnTo>
                    <a:pt x="1" y="2262"/>
                  </a:lnTo>
                  <a:lnTo>
                    <a:pt x="1" y="2504"/>
                  </a:lnTo>
                  <a:lnTo>
                    <a:pt x="28" y="2746"/>
                  </a:lnTo>
                  <a:lnTo>
                    <a:pt x="81" y="3016"/>
                  </a:lnTo>
                  <a:lnTo>
                    <a:pt x="135" y="3231"/>
                  </a:lnTo>
                  <a:lnTo>
                    <a:pt x="189" y="3473"/>
                  </a:lnTo>
                  <a:lnTo>
                    <a:pt x="297" y="3662"/>
                  </a:lnTo>
                  <a:lnTo>
                    <a:pt x="378" y="3877"/>
                  </a:lnTo>
                  <a:lnTo>
                    <a:pt x="512" y="4065"/>
                  </a:lnTo>
                  <a:lnTo>
                    <a:pt x="620" y="4227"/>
                  </a:lnTo>
                  <a:lnTo>
                    <a:pt x="754" y="4415"/>
                  </a:lnTo>
                  <a:lnTo>
                    <a:pt x="916" y="4550"/>
                  </a:lnTo>
                  <a:lnTo>
                    <a:pt x="1051" y="4685"/>
                  </a:lnTo>
                  <a:lnTo>
                    <a:pt x="1212" y="4819"/>
                  </a:lnTo>
                  <a:lnTo>
                    <a:pt x="1401" y="4900"/>
                  </a:lnTo>
                  <a:lnTo>
                    <a:pt x="1562" y="5008"/>
                  </a:lnTo>
                  <a:lnTo>
                    <a:pt x="1750" y="5061"/>
                  </a:lnTo>
                  <a:lnTo>
                    <a:pt x="1939" y="5115"/>
                  </a:lnTo>
                  <a:lnTo>
                    <a:pt x="2100" y="5142"/>
                  </a:lnTo>
                  <a:lnTo>
                    <a:pt x="2477" y="5142"/>
                  </a:lnTo>
                  <a:lnTo>
                    <a:pt x="2639" y="5115"/>
                  </a:lnTo>
                  <a:lnTo>
                    <a:pt x="2854" y="5061"/>
                  </a:lnTo>
                  <a:lnTo>
                    <a:pt x="3043" y="4981"/>
                  </a:lnTo>
                  <a:lnTo>
                    <a:pt x="3231" y="4873"/>
                  </a:lnTo>
                  <a:lnTo>
                    <a:pt x="3419" y="4765"/>
                  </a:lnTo>
                  <a:lnTo>
                    <a:pt x="3554" y="4604"/>
                  </a:lnTo>
                  <a:lnTo>
                    <a:pt x="3716" y="4442"/>
                  </a:lnTo>
                  <a:lnTo>
                    <a:pt x="3823" y="4281"/>
                  </a:lnTo>
                  <a:lnTo>
                    <a:pt x="3958" y="4065"/>
                  </a:lnTo>
                  <a:lnTo>
                    <a:pt x="4039" y="3877"/>
                  </a:lnTo>
                  <a:lnTo>
                    <a:pt x="4119" y="3635"/>
                  </a:lnTo>
                  <a:lnTo>
                    <a:pt x="4173" y="3419"/>
                  </a:lnTo>
                  <a:lnTo>
                    <a:pt x="4227" y="3177"/>
                  </a:lnTo>
                  <a:lnTo>
                    <a:pt x="4227" y="2935"/>
                  </a:lnTo>
                  <a:lnTo>
                    <a:pt x="4227" y="2666"/>
                  </a:lnTo>
                  <a:lnTo>
                    <a:pt x="4227" y="2423"/>
                  </a:lnTo>
                  <a:lnTo>
                    <a:pt x="4173" y="2154"/>
                  </a:lnTo>
                  <a:lnTo>
                    <a:pt x="4119" y="1912"/>
                  </a:lnTo>
                  <a:lnTo>
                    <a:pt x="4039" y="1670"/>
                  </a:lnTo>
                  <a:lnTo>
                    <a:pt x="3931" y="1427"/>
                  </a:lnTo>
                  <a:lnTo>
                    <a:pt x="3823" y="1212"/>
                  </a:lnTo>
                  <a:lnTo>
                    <a:pt x="3689" y="1024"/>
                  </a:lnTo>
                  <a:lnTo>
                    <a:pt x="3554" y="835"/>
                  </a:lnTo>
                  <a:lnTo>
                    <a:pt x="3393" y="647"/>
                  </a:lnTo>
                  <a:lnTo>
                    <a:pt x="3204" y="485"/>
                  </a:lnTo>
                  <a:lnTo>
                    <a:pt x="3016" y="351"/>
                  </a:lnTo>
                  <a:lnTo>
                    <a:pt x="2827" y="243"/>
                  </a:lnTo>
                  <a:lnTo>
                    <a:pt x="2639" y="135"/>
                  </a:lnTo>
                  <a:lnTo>
                    <a:pt x="2423" y="81"/>
                  </a:lnTo>
                  <a:lnTo>
                    <a:pt x="2208" y="28"/>
                  </a:lnTo>
                  <a:lnTo>
                    <a:pt x="2020"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39"/>
            <p:cNvSpPr/>
            <p:nvPr/>
          </p:nvSpPr>
          <p:spPr>
            <a:xfrm flipH="1">
              <a:off x="6684273" y="1758406"/>
              <a:ext cx="116243" cy="141433"/>
            </a:xfrm>
            <a:custGeom>
              <a:avLst/>
              <a:gdLst/>
              <a:ahLst/>
              <a:cxnLst/>
              <a:rect l="l" t="t" r="r" b="b"/>
              <a:pathLst>
                <a:path w="4227" h="5143" extrusionOk="0">
                  <a:moveTo>
                    <a:pt x="1939" y="162"/>
                  </a:moveTo>
                  <a:lnTo>
                    <a:pt x="2235" y="189"/>
                  </a:lnTo>
                  <a:lnTo>
                    <a:pt x="2531" y="270"/>
                  </a:lnTo>
                  <a:lnTo>
                    <a:pt x="2827" y="432"/>
                  </a:lnTo>
                  <a:lnTo>
                    <a:pt x="3096" y="620"/>
                  </a:lnTo>
                  <a:lnTo>
                    <a:pt x="3258" y="755"/>
                  </a:lnTo>
                  <a:lnTo>
                    <a:pt x="3419" y="916"/>
                  </a:lnTo>
                  <a:lnTo>
                    <a:pt x="3554" y="1104"/>
                  </a:lnTo>
                  <a:lnTo>
                    <a:pt x="3688" y="1293"/>
                  </a:lnTo>
                  <a:lnTo>
                    <a:pt x="3796" y="1508"/>
                  </a:lnTo>
                  <a:lnTo>
                    <a:pt x="3877" y="1724"/>
                  </a:lnTo>
                  <a:lnTo>
                    <a:pt x="3958" y="1939"/>
                  </a:lnTo>
                  <a:lnTo>
                    <a:pt x="4011" y="2181"/>
                  </a:lnTo>
                  <a:lnTo>
                    <a:pt x="4065" y="2424"/>
                  </a:lnTo>
                  <a:lnTo>
                    <a:pt x="4065" y="2666"/>
                  </a:lnTo>
                  <a:lnTo>
                    <a:pt x="4065" y="2908"/>
                  </a:lnTo>
                  <a:lnTo>
                    <a:pt x="4065" y="3150"/>
                  </a:lnTo>
                  <a:lnTo>
                    <a:pt x="4011" y="3366"/>
                  </a:lnTo>
                  <a:lnTo>
                    <a:pt x="3958" y="3581"/>
                  </a:lnTo>
                  <a:lnTo>
                    <a:pt x="3904" y="3796"/>
                  </a:lnTo>
                  <a:lnTo>
                    <a:pt x="3796" y="3985"/>
                  </a:lnTo>
                  <a:lnTo>
                    <a:pt x="3715" y="4173"/>
                  </a:lnTo>
                  <a:lnTo>
                    <a:pt x="3581" y="4335"/>
                  </a:lnTo>
                  <a:lnTo>
                    <a:pt x="3446" y="4469"/>
                  </a:lnTo>
                  <a:lnTo>
                    <a:pt x="3312" y="4604"/>
                  </a:lnTo>
                  <a:lnTo>
                    <a:pt x="3150" y="4739"/>
                  </a:lnTo>
                  <a:lnTo>
                    <a:pt x="2989" y="4819"/>
                  </a:lnTo>
                  <a:lnTo>
                    <a:pt x="2800" y="4900"/>
                  </a:lnTo>
                  <a:lnTo>
                    <a:pt x="2612" y="4954"/>
                  </a:lnTo>
                  <a:lnTo>
                    <a:pt x="2423" y="4981"/>
                  </a:lnTo>
                  <a:lnTo>
                    <a:pt x="2235" y="4981"/>
                  </a:lnTo>
                  <a:lnTo>
                    <a:pt x="2019" y="4954"/>
                  </a:lnTo>
                  <a:lnTo>
                    <a:pt x="1831" y="4927"/>
                  </a:lnTo>
                  <a:lnTo>
                    <a:pt x="1643" y="4846"/>
                  </a:lnTo>
                  <a:lnTo>
                    <a:pt x="1481" y="4766"/>
                  </a:lnTo>
                  <a:lnTo>
                    <a:pt x="1293" y="4658"/>
                  </a:lnTo>
                  <a:lnTo>
                    <a:pt x="1131" y="4523"/>
                  </a:lnTo>
                  <a:lnTo>
                    <a:pt x="970" y="4389"/>
                  </a:lnTo>
                  <a:lnTo>
                    <a:pt x="835" y="4227"/>
                  </a:lnTo>
                  <a:lnTo>
                    <a:pt x="700" y="4066"/>
                  </a:lnTo>
                  <a:lnTo>
                    <a:pt x="566" y="3877"/>
                  </a:lnTo>
                  <a:lnTo>
                    <a:pt x="458" y="3662"/>
                  </a:lnTo>
                  <a:lnTo>
                    <a:pt x="377" y="3446"/>
                  </a:lnTo>
                  <a:lnTo>
                    <a:pt x="297" y="3204"/>
                  </a:lnTo>
                  <a:lnTo>
                    <a:pt x="216" y="2962"/>
                  </a:lnTo>
                  <a:lnTo>
                    <a:pt x="189" y="2720"/>
                  </a:lnTo>
                  <a:lnTo>
                    <a:pt x="162" y="2477"/>
                  </a:lnTo>
                  <a:lnTo>
                    <a:pt x="162" y="2235"/>
                  </a:lnTo>
                  <a:lnTo>
                    <a:pt x="189" y="2020"/>
                  </a:lnTo>
                  <a:lnTo>
                    <a:pt x="216" y="1804"/>
                  </a:lnTo>
                  <a:lnTo>
                    <a:pt x="270" y="1562"/>
                  </a:lnTo>
                  <a:lnTo>
                    <a:pt x="350" y="1374"/>
                  </a:lnTo>
                  <a:lnTo>
                    <a:pt x="431" y="1185"/>
                  </a:lnTo>
                  <a:lnTo>
                    <a:pt x="539" y="997"/>
                  </a:lnTo>
                  <a:lnTo>
                    <a:pt x="647" y="835"/>
                  </a:lnTo>
                  <a:lnTo>
                    <a:pt x="781" y="674"/>
                  </a:lnTo>
                  <a:lnTo>
                    <a:pt x="916" y="539"/>
                  </a:lnTo>
                  <a:lnTo>
                    <a:pt x="1077" y="432"/>
                  </a:lnTo>
                  <a:lnTo>
                    <a:pt x="1266" y="324"/>
                  </a:lnTo>
                  <a:lnTo>
                    <a:pt x="1427" y="243"/>
                  </a:lnTo>
                  <a:lnTo>
                    <a:pt x="1616" y="189"/>
                  </a:lnTo>
                  <a:lnTo>
                    <a:pt x="1777" y="162"/>
                  </a:lnTo>
                  <a:close/>
                  <a:moveTo>
                    <a:pt x="1804" y="1"/>
                  </a:moveTo>
                  <a:lnTo>
                    <a:pt x="1589" y="55"/>
                  </a:lnTo>
                  <a:lnTo>
                    <a:pt x="1373" y="108"/>
                  </a:lnTo>
                  <a:lnTo>
                    <a:pt x="1185" y="189"/>
                  </a:lnTo>
                  <a:lnTo>
                    <a:pt x="996" y="270"/>
                  </a:lnTo>
                  <a:lnTo>
                    <a:pt x="835" y="405"/>
                  </a:lnTo>
                  <a:lnTo>
                    <a:pt x="673" y="539"/>
                  </a:lnTo>
                  <a:lnTo>
                    <a:pt x="539" y="701"/>
                  </a:lnTo>
                  <a:lnTo>
                    <a:pt x="404" y="889"/>
                  </a:lnTo>
                  <a:lnTo>
                    <a:pt x="297" y="1078"/>
                  </a:lnTo>
                  <a:lnTo>
                    <a:pt x="189" y="1293"/>
                  </a:lnTo>
                  <a:lnTo>
                    <a:pt x="135" y="1508"/>
                  </a:lnTo>
                  <a:lnTo>
                    <a:pt x="54" y="1751"/>
                  </a:lnTo>
                  <a:lnTo>
                    <a:pt x="27" y="1993"/>
                  </a:lnTo>
                  <a:lnTo>
                    <a:pt x="0" y="2235"/>
                  </a:lnTo>
                  <a:lnTo>
                    <a:pt x="0" y="2477"/>
                  </a:lnTo>
                  <a:lnTo>
                    <a:pt x="27" y="2747"/>
                  </a:lnTo>
                  <a:lnTo>
                    <a:pt x="81" y="3016"/>
                  </a:lnTo>
                  <a:lnTo>
                    <a:pt x="135" y="3231"/>
                  </a:lnTo>
                  <a:lnTo>
                    <a:pt x="189" y="3446"/>
                  </a:lnTo>
                  <a:lnTo>
                    <a:pt x="297" y="3662"/>
                  </a:lnTo>
                  <a:lnTo>
                    <a:pt x="377" y="3877"/>
                  </a:lnTo>
                  <a:lnTo>
                    <a:pt x="485" y="4066"/>
                  </a:lnTo>
                  <a:lnTo>
                    <a:pt x="620" y="4227"/>
                  </a:lnTo>
                  <a:lnTo>
                    <a:pt x="754" y="4389"/>
                  </a:lnTo>
                  <a:lnTo>
                    <a:pt x="889" y="4550"/>
                  </a:lnTo>
                  <a:lnTo>
                    <a:pt x="1050" y="4685"/>
                  </a:lnTo>
                  <a:lnTo>
                    <a:pt x="1212" y="4792"/>
                  </a:lnTo>
                  <a:lnTo>
                    <a:pt x="1373" y="4900"/>
                  </a:lnTo>
                  <a:lnTo>
                    <a:pt x="1562" y="4981"/>
                  </a:lnTo>
                  <a:lnTo>
                    <a:pt x="1750" y="5062"/>
                  </a:lnTo>
                  <a:lnTo>
                    <a:pt x="1912" y="5115"/>
                  </a:lnTo>
                  <a:lnTo>
                    <a:pt x="2100" y="5142"/>
                  </a:lnTo>
                  <a:lnTo>
                    <a:pt x="2477" y="5142"/>
                  </a:lnTo>
                  <a:lnTo>
                    <a:pt x="2639" y="5115"/>
                  </a:lnTo>
                  <a:lnTo>
                    <a:pt x="2854" y="5062"/>
                  </a:lnTo>
                  <a:lnTo>
                    <a:pt x="3042" y="4981"/>
                  </a:lnTo>
                  <a:lnTo>
                    <a:pt x="3231" y="4873"/>
                  </a:lnTo>
                  <a:lnTo>
                    <a:pt x="3392" y="4739"/>
                  </a:lnTo>
                  <a:lnTo>
                    <a:pt x="3554" y="4604"/>
                  </a:lnTo>
                  <a:lnTo>
                    <a:pt x="3715" y="4442"/>
                  </a:lnTo>
                  <a:lnTo>
                    <a:pt x="3823" y="4254"/>
                  </a:lnTo>
                  <a:lnTo>
                    <a:pt x="3931" y="4066"/>
                  </a:lnTo>
                  <a:lnTo>
                    <a:pt x="4038" y="3850"/>
                  </a:lnTo>
                  <a:lnTo>
                    <a:pt x="4119" y="3635"/>
                  </a:lnTo>
                  <a:lnTo>
                    <a:pt x="4173" y="3420"/>
                  </a:lnTo>
                  <a:lnTo>
                    <a:pt x="4227" y="3177"/>
                  </a:lnTo>
                  <a:lnTo>
                    <a:pt x="4227" y="2935"/>
                  </a:lnTo>
                  <a:lnTo>
                    <a:pt x="4227" y="2666"/>
                  </a:lnTo>
                  <a:lnTo>
                    <a:pt x="4227" y="2424"/>
                  </a:lnTo>
                  <a:lnTo>
                    <a:pt x="4173" y="2154"/>
                  </a:lnTo>
                  <a:lnTo>
                    <a:pt x="4119" y="1912"/>
                  </a:lnTo>
                  <a:lnTo>
                    <a:pt x="4038" y="1670"/>
                  </a:lnTo>
                  <a:lnTo>
                    <a:pt x="3931" y="1428"/>
                  </a:lnTo>
                  <a:lnTo>
                    <a:pt x="3823" y="1212"/>
                  </a:lnTo>
                  <a:lnTo>
                    <a:pt x="3688" y="1024"/>
                  </a:lnTo>
                  <a:lnTo>
                    <a:pt x="3554" y="808"/>
                  </a:lnTo>
                  <a:lnTo>
                    <a:pt x="3392" y="647"/>
                  </a:lnTo>
                  <a:lnTo>
                    <a:pt x="3204" y="485"/>
                  </a:lnTo>
                  <a:lnTo>
                    <a:pt x="3015" y="351"/>
                  </a:lnTo>
                  <a:lnTo>
                    <a:pt x="2827" y="243"/>
                  </a:lnTo>
                  <a:lnTo>
                    <a:pt x="2639" y="135"/>
                  </a:lnTo>
                  <a:lnTo>
                    <a:pt x="2423" y="82"/>
                  </a:lnTo>
                  <a:lnTo>
                    <a:pt x="2208" y="28"/>
                  </a:lnTo>
                  <a:lnTo>
                    <a:pt x="2019"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39"/>
            <p:cNvSpPr/>
            <p:nvPr/>
          </p:nvSpPr>
          <p:spPr>
            <a:xfrm flipH="1">
              <a:off x="6797517" y="1827265"/>
              <a:ext cx="33357" cy="11138"/>
            </a:xfrm>
            <a:custGeom>
              <a:avLst/>
              <a:gdLst/>
              <a:ahLst/>
              <a:cxnLst/>
              <a:rect l="l" t="t" r="r" b="b"/>
              <a:pathLst>
                <a:path w="1213" h="405" extrusionOk="0">
                  <a:moveTo>
                    <a:pt x="1158" y="0"/>
                  </a:moveTo>
                  <a:lnTo>
                    <a:pt x="1" y="269"/>
                  </a:lnTo>
                  <a:lnTo>
                    <a:pt x="28" y="404"/>
                  </a:lnTo>
                  <a:lnTo>
                    <a:pt x="1212" y="162"/>
                  </a:lnTo>
                  <a:lnTo>
                    <a:pt x="1158"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39"/>
            <p:cNvSpPr/>
            <p:nvPr/>
          </p:nvSpPr>
          <p:spPr>
            <a:xfrm flipH="1">
              <a:off x="6936692" y="1859082"/>
              <a:ext cx="110330" cy="61490"/>
            </a:xfrm>
            <a:custGeom>
              <a:avLst/>
              <a:gdLst/>
              <a:ahLst/>
              <a:cxnLst/>
              <a:rect l="l" t="t" r="r" b="b"/>
              <a:pathLst>
                <a:path w="4012" h="2236" extrusionOk="0">
                  <a:moveTo>
                    <a:pt x="3931" y="1"/>
                  </a:moveTo>
                  <a:lnTo>
                    <a:pt x="0" y="2074"/>
                  </a:lnTo>
                  <a:lnTo>
                    <a:pt x="81" y="2235"/>
                  </a:lnTo>
                  <a:lnTo>
                    <a:pt x="4011" y="162"/>
                  </a:lnTo>
                  <a:lnTo>
                    <a:pt x="3931"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39"/>
            <p:cNvSpPr/>
            <p:nvPr/>
          </p:nvSpPr>
          <p:spPr>
            <a:xfrm flipH="1">
              <a:off x="6856752" y="1827265"/>
              <a:ext cx="31845" cy="53322"/>
            </a:xfrm>
            <a:custGeom>
              <a:avLst/>
              <a:gdLst/>
              <a:ahLst/>
              <a:cxnLst/>
              <a:rect l="l" t="t" r="r" b="b"/>
              <a:pathLst>
                <a:path w="1158" h="1939" extrusionOk="0">
                  <a:moveTo>
                    <a:pt x="458" y="0"/>
                  </a:moveTo>
                  <a:lnTo>
                    <a:pt x="350" y="27"/>
                  </a:lnTo>
                  <a:lnTo>
                    <a:pt x="242" y="54"/>
                  </a:lnTo>
                  <a:lnTo>
                    <a:pt x="162" y="135"/>
                  </a:lnTo>
                  <a:lnTo>
                    <a:pt x="81" y="243"/>
                  </a:lnTo>
                  <a:lnTo>
                    <a:pt x="27" y="377"/>
                  </a:lnTo>
                  <a:lnTo>
                    <a:pt x="0" y="539"/>
                  </a:lnTo>
                  <a:lnTo>
                    <a:pt x="0" y="727"/>
                  </a:lnTo>
                  <a:lnTo>
                    <a:pt x="27" y="916"/>
                  </a:lnTo>
                  <a:lnTo>
                    <a:pt x="54" y="1104"/>
                  </a:lnTo>
                  <a:lnTo>
                    <a:pt x="108" y="1292"/>
                  </a:lnTo>
                  <a:lnTo>
                    <a:pt x="188" y="1481"/>
                  </a:lnTo>
                  <a:lnTo>
                    <a:pt x="269" y="1615"/>
                  </a:lnTo>
                  <a:lnTo>
                    <a:pt x="377" y="1750"/>
                  </a:lnTo>
                  <a:lnTo>
                    <a:pt x="485" y="1858"/>
                  </a:lnTo>
                  <a:lnTo>
                    <a:pt x="592" y="1912"/>
                  </a:lnTo>
                  <a:lnTo>
                    <a:pt x="700" y="1938"/>
                  </a:lnTo>
                  <a:lnTo>
                    <a:pt x="808" y="1938"/>
                  </a:lnTo>
                  <a:lnTo>
                    <a:pt x="915" y="1885"/>
                  </a:lnTo>
                  <a:lnTo>
                    <a:pt x="996" y="1804"/>
                  </a:lnTo>
                  <a:lnTo>
                    <a:pt x="1077" y="1696"/>
                  </a:lnTo>
                  <a:lnTo>
                    <a:pt x="1131" y="1562"/>
                  </a:lnTo>
                  <a:lnTo>
                    <a:pt x="1158" y="1400"/>
                  </a:lnTo>
                  <a:lnTo>
                    <a:pt x="1158" y="1239"/>
                  </a:lnTo>
                  <a:lnTo>
                    <a:pt x="1131" y="1050"/>
                  </a:lnTo>
                  <a:lnTo>
                    <a:pt x="1104" y="835"/>
                  </a:lnTo>
                  <a:lnTo>
                    <a:pt x="1050" y="646"/>
                  </a:lnTo>
                  <a:lnTo>
                    <a:pt x="969" y="485"/>
                  </a:lnTo>
                  <a:lnTo>
                    <a:pt x="888" y="323"/>
                  </a:lnTo>
                  <a:lnTo>
                    <a:pt x="781" y="216"/>
                  </a:lnTo>
                  <a:lnTo>
                    <a:pt x="673" y="108"/>
                  </a:lnTo>
                  <a:lnTo>
                    <a:pt x="565" y="54"/>
                  </a:lnTo>
                  <a:lnTo>
                    <a:pt x="4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39"/>
            <p:cNvSpPr/>
            <p:nvPr/>
          </p:nvSpPr>
          <p:spPr>
            <a:xfrm flipH="1">
              <a:off x="6735341" y="1797648"/>
              <a:ext cx="31873" cy="52580"/>
            </a:xfrm>
            <a:custGeom>
              <a:avLst/>
              <a:gdLst/>
              <a:ahLst/>
              <a:cxnLst/>
              <a:rect l="l" t="t" r="r" b="b"/>
              <a:pathLst>
                <a:path w="1159" h="1912" extrusionOk="0">
                  <a:moveTo>
                    <a:pt x="324" y="1"/>
                  </a:moveTo>
                  <a:lnTo>
                    <a:pt x="243" y="54"/>
                  </a:lnTo>
                  <a:lnTo>
                    <a:pt x="135" y="108"/>
                  </a:lnTo>
                  <a:lnTo>
                    <a:pt x="82" y="243"/>
                  </a:lnTo>
                  <a:lnTo>
                    <a:pt x="28" y="377"/>
                  </a:lnTo>
                  <a:lnTo>
                    <a:pt x="1" y="539"/>
                  </a:lnTo>
                  <a:lnTo>
                    <a:pt x="1" y="700"/>
                  </a:lnTo>
                  <a:lnTo>
                    <a:pt x="1" y="889"/>
                  </a:lnTo>
                  <a:lnTo>
                    <a:pt x="55" y="1077"/>
                  </a:lnTo>
                  <a:lnTo>
                    <a:pt x="109" y="1266"/>
                  </a:lnTo>
                  <a:lnTo>
                    <a:pt x="189" y="1454"/>
                  </a:lnTo>
                  <a:lnTo>
                    <a:pt x="270" y="1589"/>
                  </a:lnTo>
                  <a:lnTo>
                    <a:pt x="378" y="1723"/>
                  </a:lnTo>
                  <a:lnTo>
                    <a:pt x="485" y="1831"/>
                  </a:lnTo>
                  <a:lnTo>
                    <a:pt x="593" y="1885"/>
                  </a:lnTo>
                  <a:lnTo>
                    <a:pt x="701" y="1912"/>
                  </a:lnTo>
                  <a:lnTo>
                    <a:pt x="808" y="1912"/>
                  </a:lnTo>
                  <a:lnTo>
                    <a:pt x="916" y="1858"/>
                  </a:lnTo>
                  <a:lnTo>
                    <a:pt x="997" y="1777"/>
                  </a:lnTo>
                  <a:lnTo>
                    <a:pt x="1051" y="1670"/>
                  </a:lnTo>
                  <a:lnTo>
                    <a:pt x="1105" y="1535"/>
                  </a:lnTo>
                  <a:lnTo>
                    <a:pt x="1131" y="1373"/>
                  </a:lnTo>
                  <a:lnTo>
                    <a:pt x="1158" y="1212"/>
                  </a:lnTo>
                  <a:lnTo>
                    <a:pt x="1131" y="1023"/>
                  </a:lnTo>
                  <a:lnTo>
                    <a:pt x="1105" y="835"/>
                  </a:lnTo>
                  <a:lnTo>
                    <a:pt x="1051" y="647"/>
                  </a:lnTo>
                  <a:lnTo>
                    <a:pt x="970" y="458"/>
                  </a:lnTo>
                  <a:lnTo>
                    <a:pt x="862" y="297"/>
                  </a:lnTo>
                  <a:lnTo>
                    <a:pt x="782" y="189"/>
                  </a:lnTo>
                  <a:lnTo>
                    <a:pt x="674" y="81"/>
                  </a:lnTo>
                  <a:lnTo>
                    <a:pt x="566" y="27"/>
                  </a:lnTo>
                  <a:lnTo>
                    <a:pt x="4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39"/>
            <p:cNvSpPr/>
            <p:nvPr/>
          </p:nvSpPr>
          <p:spPr>
            <a:xfrm flipH="1">
              <a:off x="6744223" y="1879817"/>
              <a:ext cx="58520" cy="79970"/>
            </a:xfrm>
            <a:custGeom>
              <a:avLst/>
              <a:gdLst/>
              <a:ahLst/>
              <a:cxnLst/>
              <a:rect l="l" t="t" r="r" b="b"/>
              <a:pathLst>
                <a:path w="2128" h="2908" extrusionOk="0">
                  <a:moveTo>
                    <a:pt x="81" y="1"/>
                  </a:moveTo>
                  <a:lnTo>
                    <a:pt x="55" y="54"/>
                  </a:lnTo>
                  <a:lnTo>
                    <a:pt x="28" y="108"/>
                  </a:lnTo>
                  <a:lnTo>
                    <a:pt x="1" y="162"/>
                  </a:lnTo>
                  <a:lnTo>
                    <a:pt x="28" y="216"/>
                  </a:lnTo>
                  <a:lnTo>
                    <a:pt x="728" y="1562"/>
                  </a:lnTo>
                  <a:lnTo>
                    <a:pt x="754" y="1616"/>
                  </a:lnTo>
                  <a:lnTo>
                    <a:pt x="808" y="1643"/>
                  </a:lnTo>
                  <a:lnTo>
                    <a:pt x="916" y="1643"/>
                  </a:lnTo>
                  <a:lnTo>
                    <a:pt x="1051" y="1589"/>
                  </a:lnTo>
                  <a:lnTo>
                    <a:pt x="1374" y="1481"/>
                  </a:lnTo>
                  <a:lnTo>
                    <a:pt x="1508" y="1454"/>
                  </a:lnTo>
                  <a:lnTo>
                    <a:pt x="1643" y="1454"/>
                  </a:lnTo>
                  <a:lnTo>
                    <a:pt x="1750" y="1481"/>
                  </a:lnTo>
                  <a:lnTo>
                    <a:pt x="1804" y="1508"/>
                  </a:lnTo>
                  <a:lnTo>
                    <a:pt x="1831" y="1562"/>
                  </a:lnTo>
                  <a:lnTo>
                    <a:pt x="1831" y="1643"/>
                  </a:lnTo>
                  <a:lnTo>
                    <a:pt x="1777" y="1750"/>
                  </a:lnTo>
                  <a:lnTo>
                    <a:pt x="1697" y="1885"/>
                  </a:lnTo>
                  <a:lnTo>
                    <a:pt x="1562" y="2020"/>
                  </a:lnTo>
                  <a:lnTo>
                    <a:pt x="1239" y="2343"/>
                  </a:lnTo>
                  <a:lnTo>
                    <a:pt x="835" y="2639"/>
                  </a:lnTo>
                  <a:lnTo>
                    <a:pt x="781" y="2666"/>
                  </a:lnTo>
                  <a:lnTo>
                    <a:pt x="781" y="2719"/>
                  </a:lnTo>
                  <a:lnTo>
                    <a:pt x="781" y="2773"/>
                  </a:lnTo>
                  <a:lnTo>
                    <a:pt x="808" y="2827"/>
                  </a:lnTo>
                  <a:lnTo>
                    <a:pt x="862" y="2881"/>
                  </a:lnTo>
                  <a:lnTo>
                    <a:pt x="916" y="2908"/>
                  </a:lnTo>
                  <a:lnTo>
                    <a:pt x="997" y="2881"/>
                  </a:lnTo>
                  <a:lnTo>
                    <a:pt x="1347" y="2639"/>
                  </a:lnTo>
                  <a:lnTo>
                    <a:pt x="1562" y="2450"/>
                  </a:lnTo>
                  <a:lnTo>
                    <a:pt x="1750" y="2262"/>
                  </a:lnTo>
                  <a:lnTo>
                    <a:pt x="1939" y="2046"/>
                  </a:lnTo>
                  <a:lnTo>
                    <a:pt x="2074" y="1831"/>
                  </a:lnTo>
                  <a:lnTo>
                    <a:pt x="2127" y="1723"/>
                  </a:lnTo>
                  <a:lnTo>
                    <a:pt x="2127" y="1616"/>
                  </a:lnTo>
                  <a:lnTo>
                    <a:pt x="2127" y="1535"/>
                  </a:lnTo>
                  <a:lnTo>
                    <a:pt x="2100" y="1427"/>
                  </a:lnTo>
                  <a:lnTo>
                    <a:pt x="2047" y="1347"/>
                  </a:lnTo>
                  <a:lnTo>
                    <a:pt x="1993" y="1293"/>
                  </a:lnTo>
                  <a:lnTo>
                    <a:pt x="1939" y="1239"/>
                  </a:lnTo>
                  <a:lnTo>
                    <a:pt x="1831" y="1185"/>
                  </a:lnTo>
                  <a:lnTo>
                    <a:pt x="1724" y="1158"/>
                  </a:lnTo>
                  <a:lnTo>
                    <a:pt x="1616" y="1158"/>
                  </a:lnTo>
                  <a:lnTo>
                    <a:pt x="1347" y="1185"/>
                  </a:lnTo>
                  <a:lnTo>
                    <a:pt x="1131" y="1239"/>
                  </a:lnTo>
                  <a:lnTo>
                    <a:pt x="943" y="1293"/>
                  </a:lnTo>
                  <a:lnTo>
                    <a:pt x="297" y="81"/>
                  </a:lnTo>
                  <a:lnTo>
                    <a:pt x="270" y="27"/>
                  </a:lnTo>
                  <a:lnTo>
                    <a:pt x="216"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39"/>
            <p:cNvSpPr/>
            <p:nvPr/>
          </p:nvSpPr>
          <p:spPr>
            <a:xfrm flipH="1">
              <a:off x="6710919" y="1973838"/>
              <a:ext cx="171023" cy="108845"/>
            </a:xfrm>
            <a:custGeom>
              <a:avLst/>
              <a:gdLst/>
              <a:ahLst/>
              <a:cxnLst/>
              <a:rect l="l" t="t" r="r" b="b"/>
              <a:pathLst>
                <a:path w="6219" h="3958" extrusionOk="0">
                  <a:moveTo>
                    <a:pt x="6219" y="0"/>
                  </a:moveTo>
                  <a:lnTo>
                    <a:pt x="0" y="754"/>
                  </a:lnTo>
                  <a:lnTo>
                    <a:pt x="27" y="889"/>
                  </a:lnTo>
                  <a:lnTo>
                    <a:pt x="108" y="1239"/>
                  </a:lnTo>
                  <a:lnTo>
                    <a:pt x="296" y="1750"/>
                  </a:lnTo>
                  <a:lnTo>
                    <a:pt x="431" y="2046"/>
                  </a:lnTo>
                  <a:lnTo>
                    <a:pt x="566" y="2342"/>
                  </a:lnTo>
                  <a:lnTo>
                    <a:pt x="754" y="2665"/>
                  </a:lnTo>
                  <a:lnTo>
                    <a:pt x="969" y="2935"/>
                  </a:lnTo>
                  <a:lnTo>
                    <a:pt x="1212" y="3204"/>
                  </a:lnTo>
                  <a:lnTo>
                    <a:pt x="1508" y="3473"/>
                  </a:lnTo>
                  <a:lnTo>
                    <a:pt x="1831" y="3661"/>
                  </a:lnTo>
                  <a:lnTo>
                    <a:pt x="1992" y="3742"/>
                  </a:lnTo>
                  <a:lnTo>
                    <a:pt x="2181" y="3823"/>
                  </a:lnTo>
                  <a:lnTo>
                    <a:pt x="2396" y="3877"/>
                  </a:lnTo>
                  <a:lnTo>
                    <a:pt x="2585" y="3931"/>
                  </a:lnTo>
                  <a:lnTo>
                    <a:pt x="2800" y="3957"/>
                  </a:lnTo>
                  <a:lnTo>
                    <a:pt x="3285" y="3957"/>
                  </a:lnTo>
                  <a:lnTo>
                    <a:pt x="3500" y="3931"/>
                  </a:lnTo>
                  <a:lnTo>
                    <a:pt x="3715" y="3877"/>
                  </a:lnTo>
                  <a:lnTo>
                    <a:pt x="3904" y="3796"/>
                  </a:lnTo>
                  <a:lnTo>
                    <a:pt x="4092" y="3715"/>
                  </a:lnTo>
                  <a:lnTo>
                    <a:pt x="4281" y="3608"/>
                  </a:lnTo>
                  <a:lnTo>
                    <a:pt x="4442" y="3473"/>
                  </a:lnTo>
                  <a:lnTo>
                    <a:pt x="4604" y="3338"/>
                  </a:lnTo>
                  <a:lnTo>
                    <a:pt x="4900" y="3042"/>
                  </a:lnTo>
                  <a:lnTo>
                    <a:pt x="5169" y="2719"/>
                  </a:lnTo>
                  <a:lnTo>
                    <a:pt x="5384" y="2342"/>
                  </a:lnTo>
                  <a:lnTo>
                    <a:pt x="5573" y="1965"/>
                  </a:lnTo>
                  <a:lnTo>
                    <a:pt x="5734" y="1615"/>
                  </a:lnTo>
                  <a:lnTo>
                    <a:pt x="5869" y="1239"/>
                  </a:lnTo>
                  <a:lnTo>
                    <a:pt x="6084" y="619"/>
                  </a:lnTo>
                  <a:lnTo>
                    <a:pt x="6192" y="162"/>
                  </a:lnTo>
                  <a:lnTo>
                    <a:pt x="62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39"/>
            <p:cNvSpPr/>
            <p:nvPr/>
          </p:nvSpPr>
          <p:spPr>
            <a:xfrm flipH="1">
              <a:off x="6870061" y="1936824"/>
              <a:ext cx="90365" cy="90338"/>
            </a:xfrm>
            <a:custGeom>
              <a:avLst/>
              <a:gdLst/>
              <a:ahLst/>
              <a:cxnLst/>
              <a:rect l="l" t="t" r="r" b="b"/>
              <a:pathLst>
                <a:path w="3286" h="3285" extrusionOk="0">
                  <a:moveTo>
                    <a:pt x="1481" y="0"/>
                  </a:moveTo>
                  <a:lnTo>
                    <a:pt x="1320" y="27"/>
                  </a:lnTo>
                  <a:lnTo>
                    <a:pt x="1158" y="81"/>
                  </a:lnTo>
                  <a:lnTo>
                    <a:pt x="997" y="135"/>
                  </a:lnTo>
                  <a:lnTo>
                    <a:pt x="728" y="270"/>
                  </a:lnTo>
                  <a:lnTo>
                    <a:pt x="485" y="485"/>
                  </a:lnTo>
                  <a:lnTo>
                    <a:pt x="270" y="727"/>
                  </a:lnTo>
                  <a:lnTo>
                    <a:pt x="135" y="996"/>
                  </a:lnTo>
                  <a:lnTo>
                    <a:pt x="82" y="1158"/>
                  </a:lnTo>
                  <a:lnTo>
                    <a:pt x="28" y="1292"/>
                  </a:lnTo>
                  <a:lnTo>
                    <a:pt x="1" y="1454"/>
                  </a:lnTo>
                  <a:lnTo>
                    <a:pt x="1" y="1642"/>
                  </a:lnTo>
                  <a:lnTo>
                    <a:pt x="1" y="1804"/>
                  </a:lnTo>
                  <a:lnTo>
                    <a:pt x="28" y="1965"/>
                  </a:lnTo>
                  <a:lnTo>
                    <a:pt x="82" y="2127"/>
                  </a:lnTo>
                  <a:lnTo>
                    <a:pt x="135" y="2262"/>
                  </a:lnTo>
                  <a:lnTo>
                    <a:pt x="270" y="2558"/>
                  </a:lnTo>
                  <a:lnTo>
                    <a:pt x="485" y="2800"/>
                  </a:lnTo>
                  <a:lnTo>
                    <a:pt x="728" y="2988"/>
                  </a:lnTo>
                  <a:lnTo>
                    <a:pt x="997" y="3150"/>
                  </a:lnTo>
                  <a:lnTo>
                    <a:pt x="1158" y="3204"/>
                  </a:lnTo>
                  <a:lnTo>
                    <a:pt x="1320" y="3231"/>
                  </a:lnTo>
                  <a:lnTo>
                    <a:pt x="1481" y="3258"/>
                  </a:lnTo>
                  <a:lnTo>
                    <a:pt x="1643" y="3285"/>
                  </a:lnTo>
                  <a:lnTo>
                    <a:pt x="1804" y="3258"/>
                  </a:lnTo>
                  <a:lnTo>
                    <a:pt x="1966" y="3231"/>
                  </a:lnTo>
                  <a:lnTo>
                    <a:pt x="2128" y="3204"/>
                  </a:lnTo>
                  <a:lnTo>
                    <a:pt x="2262" y="3150"/>
                  </a:lnTo>
                  <a:lnTo>
                    <a:pt x="2558" y="2988"/>
                  </a:lnTo>
                  <a:lnTo>
                    <a:pt x="2800" y="2800"/>
                  </a:lnTo>
                  <a:lnTo>
                    <a:pt x="2989" y="2558"/>
                  </a:lnTo>
                  <a:lnTo>
                    <a:pt x="3150" y="2262"/>
                  </a:lnTo>
                  <a:lnTo>
                    <a:pt x="3204" y="2127"/>
                  </a:lnTo>
                  <a:lnTo>
                    <a:pt x="3231" y="1965"/>
                  </a:lnTo>
                  <a:lnTo>
                    <a:pt x="3258" y="1804"/>
                  </a:lnTo>
                  <a:lnTo>
                    <a:pt x="3285" y="1642"/>
                  </a:lnTo>
                  <a:lnTo>
                    <a:pt x="3258" y="1454"/>
                  </a:lnTo>
                  <a:lnTo>
                    <a:pt x="3231" y="1292"/>
                  </a:lnTo>
                  <a:lnTo>
                    <a:pt x="3204" y="1158"/>
                  </a:lnTo>
                  <a:lnTo>
                    <a:pt x="3150" y="996"/>
                  </a:lnTo>
                  <a:lnTo>
                    <a:pt x="2989" y="727"/>
                  </a:lnTo>
                  <a:lnTo>
                    <a:pt x="2800" y="485"/>
                  </a:lnTo>
                  <a:lnTo>
                    <a:pt x="2558" y="270"/>
                  </a:lnTo>
                  <a:lnTo>
                    <a:pt x="2262" y="135"/>
                  </a:lnTo>
                  <a:lnTo>
                    <a:pt x="2128" y="81"/>
                  </a:lnTo>
                  <a:lnTo>
                    <a:pt x="1966" y="27"/>
                  </a:lnTo>
                  <a:lnTo>
                    <a:pt x="180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39"/>
            <p:cNvSpPr/>
            <p:nvPr/>
          </p:nvSpPr>
          <p:spPr>
            <a:xfrm flipH="1">
              <a:off x="6756818" y="2104874"/>
              <a:ext cx="47410" cy="20735"/>
            </a:xfrm>
            <a:custGeom>
              <a:avLst/>
              <a:gdLst/>
              <a:ahLst/>
              <a:cxnLst/>
              <a:rect l="l" t="t" r="r" b="b"/>
              <a:pathLst>
                <a:path w="1724" h="754" extrusionOk="0">
                  <a:moveTo>
                    <a:pt x="1131" y="0"/>
                  </a:moveTo>
                  <a:lnTo>
                    <a:pt x="782" y="54"/>
                  </a:lnTo>
                  <a:lnTo>
                    <a:pt x="459" y="135"/>
                  </a:lnTo>
                  <a:lnTo>
                    <a:pt x="216" y="269"/>
                  </a:lnTo>
                  <a:lnTo>
                    <a:pt x="109" y="350"/>
                  </a:lnTo>
                  <a:lnTo>
                    <a:pt x="55" y="404"/>
                  </a:lnTo>
                  <a:lnTo>
                    <a:pt x="1" y="485"/>
                  </a:lnTo>
                  <a:lnTo>
                    <a:pt x="1" y="565"/>
                  </a:lnTo>
                  <a:lnTo>
                    <a:pt x="28" y="619"/>
                  </a:lnTo>
                  <a:lnTo>
                    <a:pt x="109" y="673"/>
                  </a:lnTo>
                  <a:lnTo>
                    <a:pt x="189" y="727"/>
                  </a:lnTo>
                  <a:lnTo>
                    <a:pt x="297" y="754"/>
                  </a:lnTo>
                  <a:lnTo>
                    <a:pt x="593" y="754"/>
                  </a:lnTo>
                  <a:lnTo>
                    <a:pt x="916" y="727"/>
                  </a:lnTo>
                  <a:lnTo>
                    <a:pt x="1266" y="619"/>
                  </a:lnTo>
                  <a:lnTo>
                    <a:pt x="1508" y="485"/>
                  </a:lnTo>
                  <a:lnTo>
                    <a:pt x="1616" y="431"/>
                  </a:lnTo>
                  <a:lnTo>
                    <a:pt x="1670" y="350"/>
                  </a:lnTo>
                  <a:lnTo>
                    <a:pt x="1724" y="269"/>
                  </a:lnTo>
                  <a:lnTo>
                    <a:pt x="1724" y="215"/>
                  </a:lnTo>
                  <a:lnTo>
                    <a:pt x="1697" y="135"/>
                  </a:lnTo>
                  <a:lnTo>
                    <a:pt x="1616" y="81"/>
                  </a:lnTo>
                  <a:lnTo>
                    <a:pt x="1535" y="54"/>
                  </a:lnTo>
                  <a:lnTo>
                    <a:pt x="1428" y="27"/>
                  </a:lnTo>
                  <a:lnTo>
                    <a:pt x="1131"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39"/>
            <p:cNvSpPr/>
            <p:nvPr/>
          </p:nvSpPr>
          <p:spPr>
            <a:xfrm flipH="1">
              <a:off x="7013692" y="1941994"/>
              <a:ext cx="67402" cy="64433"/>
            </a:xfrm>
            <a:custGeom>
              <a:avLst/>
              <a:gdLst/>
              <a:ahLst/>
              <a:cxnLst/>
              <a:rect l="l" t="t" r="r" b="b"/>
              <a:pathLst>
                <a:path w="2451" h="2343" extrusionOk="0">
                  <a:moveTo>
                    <a:pt x="674" y="1"/>
                  </a:moveTo>
                  <a:lnTo>
                    <a:pt x="486" y="28"/>
                  </a:lnTo>
                  <a:lnTo>
                    <a:pt x="378" y="82"/>
                  </a:lnTo>
                  <a:lnTo>
                    <a:pt x="243" y="162"/>
                  </a:lnTo>
                  <a:lnTo>
                    <a:pt x="163" y="270"/>
                  </a:lnTo>
                  <a:lnTo>
                    <a:pt x="82" y="405"/>
                  </a:lnTo>
                  <a:lnTo>
                    <a:pt x="55" y="512"/>
                  </a:lnTo>
                  <a:lnTo>
                    <a:pt x="28" y="620"/>
                  </a:lnTo>
                  <a:lnTo>
                    <a:pt x="1" y="889"/>
                  </a:lnTo>
                  <a:lnTo>
                    <a:pt x="28" y="1158"/>
                  </a:lnTo>
                  <a:lnTo>
                    <a:pt x="55" y="1401"/>
                  </a:lnTo>
                  <a:lnTo>
                    <a:pt x="189" y="1831"/>
                  </a:lnTo>
                  <a:lnTo>
                    <a:pt x="243" y="2020"/>
                  </a:lnTo>
                  <a:lnTo>
                    <a:pt x="405" y="1966"/>
                  </a:lnTo>
                  <a:lnTo>
                    <a:pt x="351" y="1804"/>
                  </a:lnTo>
                  <a:lnTo>
                    <a:pt x="216" y="1401"/>
                  </a:lnTo>
                  <a:lnTo>
                    <a:pt x="189" y="1158"/>
                  </a:lnTo>
                  <a:lnTo>
                    <a:pt x="163" y="916"/>
                  </a:lnTo>
                  <a:lnTo>
                    <a:pt x="163" y="674"/>
                  </a:lnTo>
                  <a:lnTo>
                    <a:pt x="243" y="458"/>
                  </a:lnTo>
                  <a:lnTo>
                    <a:pt x="297" y="378"/>
                  </a:lnTo>
                  <a:lnTo>
                    <a:pt x="351" y="297"/>
                  </a:lnTo>
                  <a:lnTo>
                    <a:pt x="432" y="243"/>
                  </a:lnTo>
                  <a:lnTo>
                    <a:pt x="539" y="189"/>
                  </a:lnTo>
                  <a:lnTo>
                    <a:pt x="674" y="162"/>
                  </a:lnTo>
                  <a:lnTo>
                    <a:pt x="916" y="162"/>
                  </a:lnTo>
                  <a:lnTo>
                    <a:pt x="1024" y="189"/>
                  </a:lnTo>
                  <a:lnTo>
                    <a:pt x="1212" y="297"/>
                  </a:lnTo>
                  <a:lnTo>
                    <a:pt x="1374" y="431"/>
                  </a:lnTo>
                  <a:lnTo>
                    <a:pt x="1508" y="593"/>
                  </a:lnTo>
                  <a:lnTo>
                    <a:pt x="1616" y="755"/>
                  </a:lnTo>
                  <a:lnTo>
                    <a:pt x="1724" y="997"/>
                  </a:lnTo>
                  <a:lnTo>
                    <a:pt x="1616" y="1158"/>
                  </a:lnTo>
                  <a:lnTo>
                    <a:pt x="1482" y="1401"/>
                  </a:lnTo>
                  <a:lnTo>
                    <a:pt x="1428" y="1562"/>
                  </a:lnTo>
                  <a:lnTo>
                    <a:pt x="1401" y="1697"/>
                  </a:lnTo>
                  <a:lnTo>
                    <a:pt x="1401" y="1885"/>
                  </a:lnTo>
                  <a:lnTo>
                    <a:pt x="1428" y="2047"/>
                  </a:lnTo>
                  <a:lnTo>
                    <a:pt x="1455" y="2127"/>
                  </a:lnTo>
                  <a:lnTo>
                    <a:pt x="1508" y="2208"/>
                  </a:lnTo>
                  <a:lnTo>
                    <a:pt x="1562" y="2262"/>
                  </a:lnTo>
                  <a:lnTo>
                    <a:pt x="1643" y="2289"/>
                  </a:lnTo>
                  <a:lnTo>
                    <a:pt x="1751" y="2343"/>
                  </a:lnTo>
                  <a:lnTo>
                    <a:pt x="2101" y="2343"/>
                  </a:lnTo>
                  <a:lnTo>
                    <a:pt x="2262" y="2289"/>
                  </a:lnTo>
                  <a:lnTo>
                    <a:pt x="2451" y="2235"/>
                  </a:lnTo>
                  <a:lnTo>
                    <a:pt x="2370" y="2074"/>
                  </a:lnTo>
                  <a:lnTo>
                    <a:pt x="2262" y="2127"/>
                  </a:lnTo>
                  <a:lnTo>
                    <a:pt x="2074" y="2181"/>
                  </a:lnTo>
                  <a:lnTo>
                    <a:pt x="1778" y="2181"/>
                  </a:lnTo>
                  <a:lnTo>
                    <a:pt x="1697" y="2154"/>
                  </a:lnTo>
                  <a:lnTo>
                    <a:pt x="1616" y="2100"/>
                  </a:lnTo>
                  <a:lnTo>
                    <a:pt x="1589" y="1993"/>
                  </a:lnTo>
                  <a:lnTo>
                    <a:pt x="1562" y="1831"/>
                  </a:lnTo>
                  <a:lnTo>
                    <a:pt x="1562" y="1670"/>
                  </a:lnTo>
                  <a:lnTo>
                    <a:pt x="1616" y="1508"/>
                  </a:lnTo>
                  <a:lnTo>
                    <a:pt x="1670" y="1374"/>
                  </a:lnTo>
                  <a:lnTo>
                    <a:pt x="1805" y="1158"/>
                  </a:lnTo>
                  <a:lnTo>
                    <a:pt x="1885" y="1078"/>
                  </a:lnTo>
                  <a:lnTo>
                    <a:pt x="1912" y="1024"/>
                  </a:lnTo>
                  <a:lnTo>
                    <a:pt x="1885" y="997"/>
                  </a:lnTo>
                  <a:lnTo>
                    <a:pt x="1805" y="781"/>
                  </a:lnTo>
                  <a:lnTo>
                    <a:pt x="1697" y="593"/>
                  </a:lnTo>
                  <a:lnTo>
                    <a:pt x="1535" y="405"/>
                  </a:lnTo>
                  <a:lnTo>
                    <a:pt x="1347" y="216"/>
                  </a:lnTo>
                  <a:lnTo>
                    <a:pt x="1239" y="135"/>
                  </a:lnTo>
                  <a:lnTo>
                    <a:pt x="1105" y="55"/>
                  </a:lnTo>
                  <a:lnTo>
                    <a:pt x="970"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39"/>
            <p:cNvSpPr/>
            <p:nvPr/>
          </p:nvSpPr>
          <p:spPr>
            <a:xfrm flipH="1">
              <a:off x="6844150" y="1549657"/>
              <a:ext cx="567848" cy="739558"/>
            </a:xfrm>
            <a:custGeom>
              <a:avLst/>
              <a:gdLst/>
              <a:ahLst/>
              <a:cxnLst/>
              <a:rect l="l" t="t" r="r" b="b"/>
              <a:pathLst>
                <a:path w="20649" h="26893" extrusionOk="0">
                  <a:moveTo>
                    <a:pt x="16718" y="1"/>
                  </a:moveTo>
                  <a:lnTo>
                    <a:pt x="16099" y="27"/>
                  </a:lnTo>
                  <a:lnTo>
                    <a:pt x="15453" y="135"/>
                  </a:lnTo>
                  <a:lnTo>
                    <a:pt x="14807" y="243"/>
                  </a:lnTo>
                  <a:lnTo>
                    <a:pt x="14134" y="431"/>
                  </a:lnTo>
                  <a:lnTo>
                    <a:pt x="13434" y="647"/>
                  </a:lnTo>
                  <a:lnTo>
                    <a:pt x="12734" y="916"/>
                  </a:lnTo>
                  <a:lnTo>
                    <a:pt x="12034" y="1212"/>
                  </a:lnTo>
                  <a:lnTo>
                    <a:pt x="11307" y="1562"/>
                  </a:lnTo>
                  <a:lnTo>
                    <a:pt x="10688" y="1885"/>
                  </a:lnTo>
                  <a:lnTo>
                    <a:pt x="10096" y="2262"/>
                  </a:lnTo>
                  <a:lnTo>
                    <a:pt x="9584" y="2692"/>
                  </a:lnTo>
                  <a:lnTo>
                    <a:pt x="9100" y="3123"/>
                  </a:lnTo>
                  <a:lnTo>
                    <a:pt x="8669" y="3554"/>
                  </a:lnTo>
                  <a:lnTo>
                    <a:pt x="8292" y="4038"/>
                  </a:lnTo>
                  <a:lnTo>
                    <a:pt x="7942" y="4523"/>
                  </a:lnTo>
                  <a:lnTo>
                    <a:pt x="7646" y="5008"/>
                  </a:lnTo>
                  <a:lnTo>
                    <a:pt x="7377" y="5492"/>
                  </a:lnTo>
                  <a:lnTo>
                    <a:pt x="7135" y="5977"/>
                  </a:lnTo>
                  <a:lnTo>
                    <a:pt x="6946" y="6434"/>
                  </a:lnTo>
                  <a:lnTo>
                    <a:pt x="6758" y="6892"/>
                  </a:lnTo>
                  <a:lnTo>
                    <a:pt x="6489" y="7780"/>
                  </a:lnTo>
                  <a:lnTo>
                    <a:pt x="6273" y="8534"/>
                  </a:lnTo>
                  <a:lnTo>
                    <a:pt x="6112" y="9234"/>
                  </a:lnTo>
                  <a:lnTo>
                    <a:pt x="6004" y="9880"/>
                  </a:lnTo>
                  <a:lnTo>
                    <a:pt x="5896" y="10499"/>
                  </a:lnTo>
                  <a:lnTo>
                    <a:pt x="5843" y="11091"/>
                  </a:lnTo>
                  <a:lnTo>
                    <a:pt x="5735" y="12141"/>
                  </a:lnTo>
                  <a:lnTo>
                    <a:pt x="5654" y="13110"/>
                  </a:lnTo>
                  <a:lnTo>
                    <a:pt x="5600" y="13568"/>
                  </a:lnTo>
                  <a:lnTo>
                    <a:pt x="5519" y="14026"/>
                  </a:lnTo>
                  <a:lnTo>
                    <a:pt x="5412" y="14456"/>
                  </a:lnTo>
                  <a:lnTo>
                    <a:pt x="5277" y="14914"/>
                  </a:lnTo>
                  <a:lnTo>
                    <a:pt x="5116" y="15345"/>
                  </a:lnTo>
                  <a:lnTo>
                    <a:pt x="4873" y="15802"/>
                  </a:lnTo>
                  <a:lnTo>
                    <a:pt x="4604" y="16233"/>
                  </a:lnTo>
                  <a:lnTo>
                    <a:pt x="4281" y="16717"/>
                  </a:lnTo>
                  <a:lnTo>
                    <a:pt x="3527" y="17633"/>
                  </a:lnTo>
                  <a:lnTo>
                    <a:pt x="2774" y="18521"/>
                  </a:lnTo>
                  <a:lnTo>
                    <a:pt x="2074" y="19356"/>
                  </a:lnTo>
                  <a:lnTo>
                    <a:pt x="1401" y="20163"/>
                  </a:lnTo>
                  <a:lnTo>
                    <a:pt x="1105" y="20567"/>
                  </a:lnTo>
                  <a:lnTo>
                    <a:pt x="836" y="20971"/>
                  </a:lnTo>
                  <a:lnTo>
                    <a:pt x="593" y="21374"/>
                  </a:lnTo>
                  <a:lnTo>
                    <a:pt x="405" y="21778"/>
                  </a:lnTo>
                  <a:lnTo>
                    <a:pt x="216" y="22182"/>
                  </a:lnTo>
                  <a:lnTo>
                    <a:pt x="109" y="22613"/>
                  </a:lnTo>
                  <a:lnTo>
                    <a:pt x="28" y="23043"/>
                  </a:lnTo>
                  <a:lnTo>
                    <a:pt x="1" y="23501"/>
                  </a:lnTo>
                  <a:lnTo>
                    <a:pt x="28" y="24040"/>
                  </a:lnTo>
                  <a:lnTo>
                    <a:pt x="109" y="24524"/>
                  </a:lnTo>
                  <a:lnTo>
                    <a:pt x="163" y="24739"/>
                  </a:lnTo>
                  <a:lnTo>
                    <a:pt x="243" y="24928"/>
                  </a:lnTo>
                  <a:lnTo>
                    <a:pt x="324" y="25143"/>
                  </a:lnTo>
                  <a:lnTo>
                    <a:pt x="432" y="25305"/>
                  </a:lnTo>
                  <a:lnTo>
                    <a:pt x="539" y="25466"/>
                  </a:lnTo>
                  <a:lnTo>
                    <a:pt x="674" y="25628"/>
                  </a:lnTo>
                  <a:lnTo>
                    <a:pt x="943" y="25924"/>
                  </a:lnTo>
                  <a:lnTo>
                    <a:pt x="1266" y="26139"/>
                  </a:lnTo>
                  <a:lnTo>
                    <a:pt x="1643" y="26328"/>
                  </a:lnTo>
                  <a:lnTo>
                    <a:pt x="2074" y="26489"/>
                  </a:lnTo>
                  <a:lnTo>
                    <a:pt x="2505" y="26624"/>
                  </a:lnTo>
                  <a:lnTo>
                    <a:pt x="3016" y="26731"/>
                  </a:lnTo>
                  <a:lnTo>
                    <a:pt x="3527" y="26812"/>
                  </a:lnTo>
                  <a:lnTo>
                    <a:pt x="4093" y="26839"/>
                  </a:lnTo>
                  <a:lnTo>
                    <a:pt x="4685" y="26893"/>
                  </a:lnTo>
                  <a:lnTo>
                    <a:pt x="14107" y="26893"/>
                  </a:lnTo>
                  <a:lnTo>
                    <a:pt x="14053" y="26785"/>
                  </a:lnTo>
                  <a:lnTo>
                    <a:pt x="13972" y="26435"/>
                  </a:lnTo>
                  <a:lnTo>
                    <a:pt x="13838" y="25897"/>
                  </a:lnTo>
                  <a:lnTo>
                    <a:pt x="13757" y="25224"/>
                  </a:lnTo>
                  <a:lnTo>
                    <a:pt x="13730" y="24874"/>
                  </a:lnTo>
                  <a:lnTo>
                    <a:pt x="13730" y="24497"/>
                  </a:lnTo>
                  <a:lnTo>
                    <a:pt x="13730" y="24093"/>
                  </a:lnTo>
                  <a:lnTo>
                    <a:pt x="13784" y="23690"/>
                  </a:lnTo>
                  <a:lnTo>
                    <a:pt x="13891" y="23313"/>
                  </a:lnTo>
                  <a:lnTo>
                    <a:pt x="14026" y="22909"/>
                  </a:lnTo>
                  <a:lnTo>
                    <a:pt x="14188" y="22532"/>
                  </a:lnTo>
                  <a:lnTo>
                    <a:pt x="14430" y="22182"/>
                  </a:lnTo>
                  <a:lnTo>
                    <a:pt x="14645" y="21805"/>
                  </a:lnTo>
                  <a:lnTo>
                    <a:pt x="14834" y="21455"/>
                  </a:lnTo>
                  <a:lnTo>
                    <a:pt x="14968" y="21051"/>
                  </a:lnTo>
                  <a:lnTo>
                    <a:pt x="15076" y="20675"/>
                  </a:lnTo>
                  <a:lnTo>
                    <a:pt x="15157" y="20298"/>
                  </a:lnTo>
                  <a:lnTo>
                    <a:pt x="15184" y="19921"/>
                  </a:lnTo>
                  <a:lnTo>
                    <a:pt x="15210" y="19571"/>
                  </a:lnTo>
                  <a:lnTo>
                    <a:pt x="15210" y="19221"/>
                  </a:lnTo>
                  <a:lnTo>
                    <a:pt x="15157" y="18602"/>
                  </a:lnTo>
                  <a:lnTo>
                    <a:pt x="15076" y="18117"/>
                  </a:lnTo>
                  <a:lnTo>
                    <a:pt x="14995" y="17794"/>
                  </a:lnTo>
                  <a:lnTo>
                    <a:pt x="14968" y="17660"/>
                  </a:lnTo>
                  <a:lnTo>
                    <a:pt x="14834" y="17875"/>
                  </a:lnTo>
                  <a:lnTo>
                    <a:pt x="14672" y="18063"/>
                  </a:lnTo>
                  <a:lnTo>
                    <a:pt x="14484" y="18198"/>
                  </a:lnTo>
                  <a:lnTo>
                    <a:pt x="14295" y="18333"/>
                  </a:lnTo>
                  <a:lnTo>
                    <a:pt x="14107" y="18413"/>
                  </a:lnTo>
                  <a:lnTo>
                    <a:pt x="13891" y="18494"/>
                  </a:lnTo>
                  <a:lnTo>
                    <a:pt x="13676" y="18521"/>
                  </a:lnTo>
                  <a:lnTo>
                    <a:pt x="13461" y="18521"/>
                  </a:lnTo>
                  <a:lnTo>
                    <a:pt x="13245" y="18494"/>
                  </a:lnTo>
                  <a:lnTo>
                    <a:pt x="13030" y="18440"/>
                  </a:lnTo>
                  <a:lnTo>
                    <a:pt x="12815" y="18333"/>
                  </a:lnTo>
                  <a:lnTo>
                    <a:pt x="12626" y="18225"/>
                  </a:lnTo>
                  <a:lnTo>
                    <a:pt x="12438" y="18063"/>
                  </a:lnTo>
                  <a:lnTo>
                    <a:pt x="12249" y="17875"/>
                  </a:lnTo>
                  <a:lnTo>
                    <a:pt x="12115" y="17660"/>
                  </a:lnTo>
                  <a:lnTo>
                    <a:pt x="11953" y="17390"/>
                  </a:lnTo>
                  <a:lnTo>
                    <a:pt x="11711" y="16825"/>
                  </a:lnTo>
                  <a:lnTo>
                    <a:pt x="11523" y="16233"/>
                  </a:lnTo>
                  <a:lnTo>
                    <a:pt x="11361" y="15641"/>
                  </a:lnTo>
                  <a:lnTo>
                    <a:pt x="11307" y="15371"/>
                  </a:lnTo>
                  <a:lnTo>
                    <a:pt x="11280" y="15075"/>
                  </a:lnTo>
                  <a:lnTo>
                    <a:pt x="11280" y="14806"/>
                  </a:lnTo>
                  <a:lnTo>
                    <a:pt x="11280" y="14537"/>
                  </a:lnTo>
                  <a:lnTo>
                    <a:pt x="11334" y="14295"/>
                  </a:lnTo>
                  <a:lnTo>
                    <a:pt x="11388" y="14079"/>
                  </a:lnTo>
                  <a:lnTo>
                    <a:pt x="11496" y="13891"/>
                  </a:lnTo>
                  <a:lnTo>
                    <a:pt x="11603" y="13702"/>
                  </a:lnTo>
                  <a:lnTo>
                    <a:pt x="11765" y="13568"/>
                  </a:lnTo>
                  <a:lnTo>
                    <a:pt x="11953" y="13433"/>
                  </a:lnTo>
                  <a:lnTo>
                    <a:pt x="12169" y="13353"/>
                  </a:lnTo>
                  <a:lnTo>
                    <a:pt x="12384" y="13299"/>
                  </a:lnTo>
                  <a:lnTo>
                    <a:pt x="12572" y="13272"/>
                  </a:lnTo>
                  <a:lnTo>
                    <a:pt x="12922" y="13272"/>
                  </a:lnTo>
                  <a:lnTo>
                    <a:pt x="13057" y="13326"/>
                  </a:lnTo>
                  <a:lnTo>
                    <a:pt x="13353" y="13406"/>
                  </a:lnTo>
                  <a:lnTo>
                    <a:pt x="13568" y="13541"/>
                  </a:lnTo>
                  <a:lnTo>
                    <a:pt x="13730" y="13676"/>
                  </a:lnTo>
                  <a:lnTo>
                    <a:pt x="13865" y="13810"/>
                  </a:lnTo>
                  <a:lnTo>
                    <a:pt x="13945" y="13191"/>
                  </a:lnTo>
                  <a:lnTo>
                    <a:pt x="14053" y="12572"/>
                  </a:lnTo>
                  <a:lnTo>
                    <a:pt x="14134" y="12249"/>
                  </a:lnTo>
                  <a:lnTo>
                    <a:pt x="14241" y="11953"/>
                  </a:lnTo>
                  <a:lnTo>
                    <a:pt x="14376" y="11630"/>
                  </a:lnTo>
                  <a:lnTo>
                    <a:pt x="14511" y="11334"/>
                  </a:lnTo>
                  <a:lnTo>
                    <a:pt x="14672" y="11011"/>
                  </a:lnTo>
                  <a:lnTo>
                    <a:pt x="14887" y="10714"/>
                  </a:lnTo>
                  <a:lnTo>
                    <a:pt x="15103" y="10391"/>
                  </a:lnTo>
                  <a:lnTo>
                    <a:pt x="15372" y="10068"/>
                  </a:lnTo>
                  <a:lnTo>
                    <a:pt x="15668" y="9772"/>
                  </a:lnTo>
                  <a:lnTo>
                    <a:pt x="15991" y="9449"/>
                  </a:lnTo>
                  <a:lnTo>
                    <a:pt x="16368" y="9153"/>
                  </a:lnTo>
                  <a:lnTo>
                    <a:pt x="16772" y="8857"/>
                  </a:lnTo>
                  <a:lnTo>
                    <a:pt x="17203" y="8534"/>
                  </a:lnTo>
                  <a:lnTo>
                    <a:pt x="17552" y="8157"/>
                  </a:lnTo>
                  <a:lnTo>
                    <a:pt x="17876" y="7780"/>
                  </a:lnTo>
                  <a:lnTo>
                    <a:pt x="18145" y="7403"/>
                  </a:lnTo>
                  <a:lnTo>
                    <a:pt x="18387" y="7000"/>
                  </a:lnTo>
                  <a:lnTo>
                    <a:pt x="18575" y="6596"/>
                  </a:lnTo>
                  <a:lnTo>
                    <a:pt x="18737" y="6192"/>
                  </a:lnTo>
                  <a:lnTo>
                    <a:pt x="18872" y="5788"/>
                  </a:lnTo>
                  <a:lnTo>
                    <a:pt x="18979" y="5438"/>
                  </a:lnTo>
                  <a:lnTo>
                    <a:pt x="19087" y="5088"/>
                  </a:lnTo>
                  <a:lnTo>
                    <a:pt x="19195" y="4496"/>
                  </a:lnTo>
                  <a:lnTo>
                    <a:pt x="19221" y="4119"/>
                  </a:lnTo>
                  <a:lnTo>
                    <a:pt x="19248" y="3985"/>
                  </a:lnTo>
                  <a:lnTo>
                    <a:pt x="20648" y="1885"/>
                  </a:lnTo>
                  <a:lnTo>
                    <a:pt x="20487" y="1643"/>
                  </a:lnTo>
                  <a:lnTo>
                    <a:pt x="20298" y="1427"/>
                  </a:lnTo>
                  <a:lnTo>
                    <a:pt x="20083" y="1212"/>
                  </a:lnTo>
                  <a:lnTo>
                    <a:pt x="19868" y="1023"/>
                  </a:lnTo>
                  <a:lnTo>
                    <a:pt x="19652" y="862"/>
                  </a:lnTo>
                  <a:lnTo>
                    <a:pt x="19437" y="700"/>
                  </a:lnTo>
                  <a:lnTo>
                    <a:pt x="19195" y="566"/>
                  </a:lnTo>
                  <a:lnTo>
                    <a:pt x="18952" y="431"/>
                  </a:lnTo>
                  <a:lnTo>
                    <a:pt x="18683" y="324"/>
                  </a:lnTo>
                  <a:lnTo>
                    <a:pt x="18441" y="243"/>
                  </a:lnTo>
                  <a:lnTo>
                    <a:pt x="18172" y="162"/>
                  </a:lnTo>
                  <a:lnTo>
                    <a:pt x="17876" y="108"/>
                  </a:lnTo>
                  <a:lnTo>
                    <a:pt x="17310" y="27"/>
                  </a:lnTo>
                  <a:lnTo>
                    <a:pt x="167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39"/>
            <p:cNvSpPr/>
            <p:nvPr/>
          </p:nvSpPr>
          <p:spPr>
            <a:xfrm flipH="1">
              <a:off x="7209846" y="1936081"/>
              <a:ext cx="156970" cy="348700"/>
            </a:xfrm>
            <a:custGeom>
              <a:avLst/>
              <a:gdLst/>
              <a:ahLst/>
              <a:cxnLst/>
              <a:rect l="l" t="t" r="r" b="b"/>
              <a:pathLst>
                <a:path w="5708" h="12680" extrusionOk="0">
                  <a:moveTo>
                    <a:pt x="5384" y="0"/>
                  </a:moveTo>
                  <a:lnTo>
                    <a:pt x="5303" y="350"/>
                  </a:lnTo>
                  <a:lnTo>
                    <a:pt x="5222" y="727"/>
                  </a:lnTo>
                  <a:lnTo>
                    <a:pt x="5088" y="1077"/>
                  </a:lnTo>
                  <a:lnTo>
                    <a:pt x="4953" y="1427"/>
                  </a:lnTo>
                  <a:lnTo>
                    <a:pt x="4792" y="1804"/>
                  </a:lnTo>
                  <a:lnTo>
                    <a:pt x="4603" y="2154"/>
                  </a:lnTo>
                  <a:lnTo>
                    <a:pt x="4173" y="2854"/>
                  </a:lnTo>
                  <a:lnTo>
                    <a:pt x="3715" y="3527"/>
                  </a:lnTo>
                  <a:lnTo>
                    <a:pt x="3203" y="4200"/>
                  </a:lnTo>
                  <a:lnTo>
                    <a:pt x="2154" y="5492"/>
                  </a:lnTo>
                  <a:lnTo>
                    <a:pt x="1319" y="6515"/>
                  </a:lnTo>
                  <a:lnTo>
                    <a:pt x="1104" y="6838"/>
                  </a:lnTo>
                  <a:lnTo>
                    <a:pt x="862" y="7215"/>
                  </a:lnTo>
                  <a:lnTo>
                    <a:pt x="592" y="7646"/>
                  </a:lnTo>
                  <a:lnTo>
                    <a:pt x="377" y="8130"/>
                  </a:lnTo>
                  <a:lnTo>
                    <a:pt x="189" y="8668"/>
                  </a:lnTo>
                  <a:lnTo>
                    <a:pt x="135" y="8938"/>
                  </a:lnTo>
                  <a:lnTo>
                    <a:pt x="54" y="9234"/>
                  </a:lnTo>
                  <a:lnTo>
                    <a:pt x="27" y="9557"/>
                  </a:lnTo>
                  <a:lnTo>
                    <a:pt x="0" y="9853"/>
                  </a:lnTo>
                  <a:lnTo>
                    <a:pt x="27" y="10176"/>
                  </a:lnTo>
                  <a:lnTo>
                    <a:pt x="54" y="10499"/>
                  </a:lnTo>
                  <a:lnTo>
                    <a:pt x="81" y="10768"/>
                  </a:lnTo>
                  <a:lnTo>
                    <a:pt x="135" y="11037"/>
                  </a:lnTo>
                  <a:lnTo>
                    <a:pt x="215" y="11307"/>
                  </a:lnTo>
                  <a:lnTo>
                    <a:pt x="323" y="11576"/>
                  </a:lnTo>
                  <a:lnTo>
                    <a:pt x="431" y="11818"/>
                  </a:lnTo>
                  <a:lnTo>
                    <a:pt x="565" y="12087"/>
                  </a:lnTo>
                  <a:lnTo>
                    <a:pt x="862" y="12572"/>
                  </a:lnTo>
                  <a:lnTo>
                    <a:pt x="1346" y="12679"/>
                  </a:lnTo>
                  <a:lnTo>
                    <a:pt x="1158" y="12410"/>
                  </a:lnTo>
                  <a:lnTo>
                    <a:pt x="969" y="12141"/>
                  </a:lnTo>
                  <a:lnTo>
                    <a:pt x="808" y="11872"/>
                  </a:lnTo>
                  <a:lnTo>
                    <a:pt x="673" y="11603"/>
                  </a:lnTo>
                  <a:lnTo>
                    <a:pt x="565" y="11307"/>
                  </a:lnTo>
                  <a:lnTo>
                    <a:pt x="485" y="11037"/>
                  </a:lnTo>
                  <a:lnTo>
                    <a:pt x="404" y="10741"/>
                  </a:lnTo>
                  <a:lnTo>
                    <a:pt x="377" y="10472"/>
                  </a:lnTo>
                  <a:lnTo>
                    <a:pt x="350" y="10149"/>
                  </a:lnTo>
                  <a:lnTo>
                    <a:pt x="323" y="9853"/>
                  </a:lnTo>
                  <a:lnTo>
                    <a:pt x="350" y="9557"/>
                  </a:lnTo>
                  <a:lnTo>
                    <a:pt x="377" y="9288"/>
                  </a:lnTo>
                  <a:lnTo>
                    <a:pt x="431" y="8991"/>
                  </a:lnTo>
                  <a:lnTo>
                    <a:pt x="512" y="8749"/>
                  </a:lnTo>
                  <a:lnTo>
                    <a:pt x="700" y="8238"/>
                  </a:lnTo>
                  <a:lnTo>
                    <a:pt x="888" y="7780"/>
                  </a:lnTo>
                  <a:lnTo>
                    <a:pt x="1131" y="7376"/>
                  </a:lnTo>
                  <a:lnTo>
                    <a:pt x="1373" y="6999"/>
                  </a:lnTo>
                  <a:lnTo>
                    <a:pt x="1588" y="6730"/>
                  </a:lnTo>
                  <a:lnTo>
                    <a:pt x="2423" y="5680"/>
                  </a:lnTo>
                  <a:lnTo>
                    <a:pt x="2934" y="5034"/>
                  </a:lnTo>
                  <a:lnTo>
                    <a:pt x="3473" y="4388"/>
                  </a:lnTo>
                  <a:lnTo>
                    <a:pt x="3984" y="3688"/>
                  </a:lnTo>
                  <a:lnTo>
                    <a:pt x="4469" y="2988"/>
                  </a:lnTo>
                  <a:lnTo>
                    <a:pt x="4899" y="2289"/>
                  </a:lnTo>
                  <a:lnTo>
                    <a:pt x="5088" y="1912"/>
                  </a:lnTo>
                  <a:lnTo>
                    <a:pt x="5249" y="1535"/>
                  </a:lnTo>
                  <a:lnTo>
                    <a:pt x="5411" y="1185"/>
                  </a:lnTo>
                  <a:lnTo>
                    <a:pt x="5519" y="808"/>
                  </a:lnTo>
                  <a:lnTo>
                    <a:pt x="5626" y="431"/>
                  </a:lnTo>
                  <a:lnTo>
                    <a:pt x="5707" y="54"/>
                  </a:lnTo>
                  <a:lnTo>
                    <a:pt x="538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39"/>
            <p:cNvSpPr/>
            <p:nvPr/>
          </p:nvSpPr>
          <p:spPr>
            <a:xfrm flipH="1">
              <a:off x="7190625" y="2115214"/>
              <a:ext cx="42955" cy="173992"/>
            </a:xfrm>
            <a:custGeom>
              <a:avLst/>
              <a:gdLst/>
              <a:ahLst/>
              <a:cxnLst/>
              <a:rect l="l" t="t" r="r" b="b"/>
              <a:pathLst>
                <a:path w="1562" h="6327" extrusionOk="0">
                  <a:moveTo>
                    <a:pt x="1320" y="1"/>
                  </a:moveTo>
                  <a:lnTo>
                    <a:pt x="1077" y="324"/>
                  </a:lnTo>
                  <a:lnTo>
                    <a:pt x="835" y="701"/>
                  </a:lnTo>
                  <a:lnTo>
                    <a:pt x="593" y="1132"/>
                  </a:lnTo>
                  <a:lnTo>
                    <a:pt x="377" y="1616"/>
                  </a:lnTo>
                  <a:lnTo>
                    <a:pt x="189" y="2154"/>
                  </a:lnTo>
                  <a:lnTo>
                    <a:pt x="108" y="2424"/>
                  </a:lnTo>
                  <a:lnTo>
                    <a:pt x="54" y="2720"/>
                  </a:lnTo>
                  <a:lnTo>
                    <a:pt x="28" y="3043"/>
                  </a:lnTo>
                  <a:lnTo>
                    <a:pt x="1" y="3339"/>
                  </a:lnTo>
                  <a:lnTo>
                    <a:pt x="1" y="3662"/>
                  </a:lnTo>
                  <a:lnTo>
                    <a:pt x="28" y="3985"/>
                  </a:lnTo>
                  <a:lnTo>
                    <a:pt x="81" y="4308"/>
                  </a:lnTo>
                  <a:lnTo>
                    <a:pt x="162" y="4604"/>
                  </a:lnTo>
                  <a:lnTo>
                    <a:pt x="270" y="4900"/>
                  </a:lnTo>
                  <a:lnTo>
                    <a:pt x="377" y="5196"/>
                  </a:lnTo>
                  <a:lnTo>
                    <a:pt x="512" y="5492"/>
                  </a:lnTo>
                  <a:lnTo>
                    <a:pt x="674" y="5762"/>
                  </a:lnTo>
                  <a:lnTo>
                    <a:pt x="862" y="6058"/>
                  </a:lnTo>
                  <a:lnTo>
                    <a:pt x="1077" y="6327"/>
                  </a:lnTo>
                  <a:lnTo>
                    <a:pt x="1481" y="6327"/>
                  </a:lnTo>
                  <a:lnTo>
                    <a:pt x="1266" y="6058"/>
                  </a:lnTo>
                  <a:lnTo>
                    <a:pt x="1050" y="5762"/>
                  </a:lnTo>
                  <a:lnTo>
                    <a:pt x="889" y="5466"/>
                  </a:lnTo>
                  <a:lnTo>
                    <a:pt x="727" y="5169"/>
                  </a:lnTo>
                  <a:lnTo>
                    <a:pt x="593" y="4873"/>
                  </a:lnTo>
                  <a:lnTo>
                    <a:pt x="485" y="4577"/>
                  </a:lnTo>
                  <a:lnTo>
                    <a:pt x="404" y="4254"/>
                  </a:lnTo>
                  <a:lnTo>
                    <a:pt x="351" y="3958"/>
                  </a:lnTo>
                  <a:lnTo>
                    <a:pt x="324" y="3635"/>
                  </a:lnTo>
                  <a:lnTo>
                    <a:pt x="324" y="3339"/>
                  </a:lnTo>
                  <a:lnTo>
                    <a:pt x="351" y="3043"/>
                  </a:lnTo>
                  <a:lnTo>
                    <a:pt x="377" y="2774"/>
                  </a:lnTo>
                  <a:lnTo>
                    <a:pt x="431" y="2477"/>
                  </a:lnTo>
                  <a:lnTo>
                    <a:pt x="512" y="2235"/>
                  </a:lnTo>
                  <a:lnTo>
                    <a:pt x="674" y="1724"/>
                  </a:lnTo>
                  <a:lnTo>
                    <a:pt x="889" y="1266"/>
                  </a:lnTo>
                  <a:lnTo>
                    <a:pt x="1131" y="862"/>
                  </a:lnTo>
                  <a:lnTo>
                    <a:pt x="1347" y="485"/>
                  </a:lnTo>
                  <a:lnTo>
                    <a:pt x="1562" y="216"/>
                  </a:lnTo>
                  <a:lnTo>
                    <a:pt x="1320"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39"/>
            <p:cNvSpPr/>
            <p:nvPr/>
          </p:nvSpPr>
          <p:spPr>
            <a:xfrm flipH="1">
              <a:off x="7194309" y="2036757"/>
              <a:ext cx="105902" cy="252450"/>
            </a:xfrm>
            <a:custGeom>
              <a:avLst/>
              <a:gdLst/>
              <a:ahLst/>
              <a:cxnLst/>
              <a:rect l="l" t="t" r="r" b="b"/>
              <a:pathLst>
                <a:path w="3851" h="9180" extrusionOk="0">
                  <a:moveTo>
                    <a:pt x="3608" y="0"/>
                  </a:moveTo>
                  <a:lnTo>
                    <a:pt x="2881" y="943"/>
                  </a:lnTo>
                  <a:lnTo>
                    <a:pt x="2154" y="1831"/>
                  </a:lnTo>
                  <a:lnTo>
                    <a:pt x="1320" y="2854"/>
                  </a:lnTo>
                  <a:lnTo>
                    <a:pt x="1078" y="3177"/>
                  </a:lnTo>
                  <a:lnTo>
                    <a:pt x="835" y="3554"/>
                  </a:lnTo>
                  <a:lnTo>
                    <a:pt x="593" y="3985"/>
                  </a:lnTo>
                  <a:lnTo>
                    <a:pt x="378" y="4469"/>
                  </a:lnTo>
                  <a:lnTo>
                    <a:pt x="189" y="5007"/>
                  </a:lnTo>
                  <a:lnTo>
                    <a:pt x="109" y="5277"/>
                  </a:lnTo>
                  <a:lnTo>
                    <a:pt x="55" y="5573"/>
                  </a:lnTo>
                  <a:lnTo>
                    <a:pt x="28" y="5896"/>
                  </a:lnTo>
                  <a:lnTo>
                    <a:pt x="1" y="6192"/>
                  </a:lnTo>
                  <a:lnTo>
                    <a:pt x="1" y="6515"/>
                  </a:lnTo>
                  <a:lnTo>
                    <a:pt x="28" y="6838"/>
                  </a:lnTo>
                  <a:lnTo>
                    <a:pt x="82" y="7161"/>
                  </a:lnTo>
                  <a:lnTo>
                    <a:pt x="162" y="7457"/>
                  </a:lnTo>
                  <a:lnTo>
                    <a:pt x="270" y="7753"/>
                  </a:lnTo>
                  <a:lnTo>
                    <a:pt x="378" y="8049"/>
                  </a:lnTo>
                  <a:lnTo>
                    <a:pt x="512" y="8345"/>
                  </a:lnTo>
                  <a:lnTo>
                    <a:pt x="674" y="8615"/>
                  </a:lnTo>
                  <a:lnTo>
                    <a:pt x="862" y="8911"/>
                  </a:lnTo>
                  <a:lnTo>
                    <a:pt x="1078" y="9180"/>
                  </a:lnTo>
                  <a:lnTo>
                    <a:pt x="1481" y="9180"/>
                  </a:lnTo>
                  <a:lnTo>
                    <a:pt x="1266" y="8911"/>
                  </a:lnTo>
                  <a:lnTo>
                    <a:pt x="1051" y="8615"/>
                  </a:lnTo>
                  <a:lnTo>
                    <a:pt x="889" y="8319"/>
                  </a:lnTo>
                  <a:lnTo>
                    <a:pt x="728" y="8022"/>
                  </a:lnTo>
                  <a:lnTo>
                    <a:pt x="593" y="7726"/>
                  </a:lnTo>
                  <a:lnTo>
                    <a:pt x="485" y="7430"/>
                  </a:lnTo>
                  <a:lnTo>
                    <a:pt x="405" y="7107"/>
                  </a:lnTo>
                  <a:lnTo>
                    <a:pt x="351" y="6811"/>
                  </a:lnTo>
                  <a:lnTo>
                    <a:pt x="324" y="6488"/>
                  </a:lnTo>
                  <a:lnTo>
                    <a:pt x="324" y="6192"/>
                  </a:lnTo>
                  <a:lnTo>
                    <a:pt x="351" y="5896"/>
                  </a:lnTo>
                  <a:lnTo>
                    <a:pt x="378" y="5627"/>
                  </a:lnTo>
                  <a:lnTo>
                    <a:pt x="432" y="5330"/>
                  </a:lnTo>
                  <a:lnTo>
                    <a:pt x="512" y="5088"/>
                  </a:lnTo>
                  <a:lnTo>
                    <a:pt x="674" y="4577"/>
                  </a:lnTo>
                  <a:lnTo>
                    <a:pt x="889" y="4119"/>
                  </a:lnTo>
                  <a:lnTo>
                    <a:pt x="1131" y="3715"/>
                  </a:lnTo>
                  <a:lnTo>
                    <a:pt x="1347" y="3338"/>
                  </a:lnTo>
                  <a:lnTo>
                    <a:pt x="1562" y="3069"/>
                  </a:lnTo>
                  <a:lnTo>
                    <a:pt x="2424" y="2019"/>
                  </a:lnTo>
                  <a:lnTo>
                    <a:pt x="3150" y="1131"/>
                  </a:lnTo>
                  <a:lnTo>
                    <a:pt x="3850" y="189"/>
                  </a:lnTo>
                  <a:lnTo>
                    <a:pt x="3608"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39"/>
            <p:cNvSpPr/>
            <p:nvPr/>
          </p:nvSpPr>
          <p:spPr>
            <a:xfrm flipH="1">
              <a:off x="6741252" y="1731017"/>
              <a:ext cx="72600" cy="34815"/>
            </a:xfrm>
            <a:custGeom>
              <a:avLst/>
              <a:gdLst/>
              <a:ahLst/>
              <a:cxnLst/>
              <a:rect l="l" t="t" r="r" b="b"/>
              <a:pathLst>
                <a:path w="2640" h="1266" extrusionOk="0">
                  <a:moveTo>
                    <a:pt x="1993" y="1"/>
                  </a:moveTo>
                  <a:lnTo>
                    <a:pt x="1724" y="28"/>
                  </a:lnTo>
                  <a:lnTo>
                    <a:pt x="1455" y="82"/>
                  </a:lnTo>
                  <a:lnTo>
                    <a:pt x="1212" y="135"/>
                  </a:lnTo>
                  <a:lnTo>
                    <a:pt x="1024" y="189"/>
                  </a:lnTo>
                  <a:lnTo>
                    <a:pt x="647" y="351"/>
                  </a:lnTo>
                  <a:lnTo>
                    <a:pt x="378" y="539"/>
                  </a:lnTo>
                  <a:lnTo>
                    <a:pt x="189" y="674"/>
                  </a:lnTo>
                  <a:lnTo>
                    <a:pt x="1" y="862"/>
                  </a:lnTo>
                  <a:lnTo>
                    <a:pt x="512" y="1266"/>
                  </a:lnTo>
                  <a:lnTo>
                    <a:pt x="647" y="1131"/>
                  </a:lnTo>
                  <a:lnTo>
                    <a:pt x="809" y="1024"/>
                  </a:lnTo>
                  <a:lnTo>
                    <a:pt x="1024" y="889"/>
                  </a:lnTo>
                  <a:lnTo>
                    <a:pt x="1293" y="781"/>
                  </a:lnTo>
                  <a:lnTo>
                    <a:pt x="1643" y="701"/>
                  </a:lnTo>
                  <a:lnTo>
                    <a:pt x="2074" y="647"/>
                  </a:lnTo>
                  <a:lnTo>
                    <a:pt x="2585" y="647"/>
                  </a:lnTo>
                  <a:lnTo>
                    <a:pt x="26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39"/>
            <p:cNvSpPr/>
            <p:nvPr/>
          </p:nvSpPr>
          <p:spPr>
            <a:xfrm flipH="1">
              <a:off x="6854523" y="1749524"/>
              <a:ext cx="115527" cy="40013"/>
            </a:xfrm>
            <a:custGeom>
              <a:avLst/>
              <a:gdLst/>
              <a:ahLst/>
              <a:cxnLst/>
              <a:rect l="l" t="t" r="r" b="b"/>
              <a:pathLst>
                <a:path w="4201" h="1455" extrusionOk="0">
                  <a:moveTo>
                    <a:pt x="2531" y="1"/>
                  </a:moveTo>
                  <a:lnTo>
                    <a:pt x="2208" y="28"/>
                  </a:lnTo>
                  <a:lnTo>
                    <a:pt x="1885" y="82"/>
                  </a:lnTo>
                  <a:lnTo>
                    <a:pt x="1508" y="162"/>
                  </a:lnTo>
                  <a:lnTo>
                    <a:pt x="1158" y="297"/>
                  </a:lnTo>
                  <a:lnTo>
                    <a:pt x="755" y="458"/>
                  </a:lnTo>
                  <a:lnTo>
                    <a:pt x="378" y="674"/>
                  </a:lnTo>
                  <a:lnTo>
                    <a:pt x="1" y="943"/>
                  </a:lnTo>
                  <a:lnTo>
                    <a:pt x="378" y="1454"/>
                  </a:lnTo>
                  <a:lnTo>
                    <a:pt x="728" y="1212"/>
                  </a:lnTo>
                  <a:lnTo>
                    <a:pt x="1051" y="1051"/>
                  </a:lnTo>
                  <a:lnTo>
                    <a:pt x="1374" y="889"/>
                  </a:lnTo>
                  <a:lnTo>
                    <a:pt x="1670" y="781"/>
                  </a:lnTo>
                  <a:lnTo>
                    <a:pt x="1966" y="728"/>
                  </a:lnTo>
                  <a:lnTo>
                    <a:pt x="2262" y="674"/>
                  </a:lnTo>
                  <a:lnTo>
                    <a:pt x="2531" y="647"/>
                  </a:lnTo>
                  <a:lnTo>
                    <a:pt x="2801" y="647"/>
                  </a:lnTo>
                  <a:lnTo>
                    <a:pt x="3258" y="701"/>
                  </a:lnTo>
                  <a:lnTo>
                    <a:pt x="3608" y="755"/>
                  </a:lnTo>
                  <a:lnTo>
                    <a:pt x="3850" y="835"/>
                  </a:lnTo>
                  <a:lnTo>
                    <a:pt x="3958" y="862"/>
                  </a:lnTo>
                  <a:lnTo>
                    <a:pt x="4200" y="270"/>
                  </a:lnTo>
                  <a:lnTo>
                    <a:pt x="4093" y="243"/>
                  </a:lnTo>
                  <a:lnTo>
                    <a:pt x="3797" y="135"/>
                  </a:lnTo>
                  <a:lnTo>
                    <a:pt x="3393" y="55"/>
                  </a:lnTo>
                  <a:lnTo>
                    <a:pt x="3124" y="28"/>
                  </a:lnTo>
                  <a:lnTo>
                    <a:pt x="28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39"/>
            <p:cNvSpPr/>
            <p:nvPr/>
          </p:nvSpPr>
          <p:spPr>
            <a:xfrm flipH="1">
              <a:off x="5945462" y="1891669"/>
              <a:ext cx="488620" cy="340560"/>
            </a:xfrm>
            <a:custGeom>
              <a:avLst/>
              <a:gdLst/>
              <a:ahLst/>
              <a:cxnLst/>
              <a:rect l="l" t="t" r="r" b="b"/>
              <a:pathLst>
                <a:path w="17768" h="12384" extrusionOk="0">
                  <a:moveTo>
                    <a:pt x="1697" y="0"/>
                  </a:moveTo>
                  <a:lnTo>
                    <a:pt x="1454" y="27"/>
                  </a:lnTo>
                  <a:lnTo>
                    <a:pt x="1266" y="81"/>
                  </a:lnTo>
                  <a:lnTo>
                    <a:pt x="1050" y="162"/>
                  </a:lnTo>
                  <a:lnTo>
                    <a:pt x="889" y="269"/>
                  </a:lnTo>
                  <a:lnTo>
                    <a:pt x="727" y="404"/>
                  </a:lnTo>
                  <a:lnTo>
                    <a:pt x="566" y="566"/>
                  </a:lnTo>
                  <a:lnTo>
                    <a:pt x="458" y="754"/>
                  </a:lnTo>
                  <a:lnTo>
                    <a:pt x="377" y="969"/>
                  </a:lnTo>
                  <a:lnTo>
                    <a:pt x="270" y="1373"/>
                  </a:lnTo>
                  <a:lnTo>
                    <a:pt x="189" y="1777"/>
                  </a:lnTo>
                  <a:lnTo>
                    <a:pt x="108" y="2208"/>
                  </a:lnTo>
                  <a:lnTo>
                    <a:pt x="54" y="2611"/>
                  </a:lnTo>
                  <a:lnTo>
                    <a:pt x="28" y="3042"/>
                  </a:lnTo>
                  <a:lnTo>
                    <a:pt x="1" y="3473"/>
                  </a:lnTo>
                  <a:lnTo>
                    <a:pt x="28" y="3930"/>
                  </a:lnTo>
                  <a:lnTo>
                    <a:pt x="54" y="4361"/>
                  </a:lnTo>
                  <a:lnTo>
                    <a:pt x="108" y="4738"/>
                  </a:lnTo>
                  <a:lnTo>
                    <a:pt x="162" y="5142"/>
                  </a:lnTo>
                  <a:lnTo>
                    <a:pt x="243" y="5519"/>
                  </a:lnTo>
                  <a:lnTo>
                    <a:pt x="324" y="5869"/>
                  </a:lnTo>
                  <a:lnTo>
                    <a:pt x="431" y="6246"/>
                  </a:lnTo>
                  <a:lnTo>
                    <a:pt x="566" y="6596"/>
                  </a:lnTo>
                  <a:lnTo>
                    <a:pt x="701" y="6945"/>
                  </a:lnTo>
                  <a:lnTo>
                    <a:pt x="862" y="7295"/>
                  </a:lnTo>
                  <a:lnTo>
                    <a:pt x="1212" y="7968"/>
                  </a:lnTo>
                  <a:lnTo>
                    <a:pt x="1616" y="8588"/>
                  </a:lnTo>
                  <a:lnTo>
                    <a:pt x="2073" y="9180"/>
                  </a:lnTo>
                  <a:lnTo>
                    <a:pt x="2558" y="9745"/>
                  </a:lnTo>
                  <a:lnTo>
                    <a:pt x="3123" y="10257"/>
                  </a:lnTo>
                  <a:lnTo>
                    <a:pt x="3689" y="10714"/>
                  </a:lnTo>
                  <a:lnTo>
                    <a:pt x="4308" y="11118"/>
                  </a:lnTo>
                  <a:lnTo>
                    <a:pt x="4981" y="11495"/>
                  </a:lnTo>
                  <a:lnTo>
                    <a:pt x="5331" y="11656"/>
                  </a:lnTo>
                  <a:lnTo>
                    <a:pt x="5681" y="11791"/>
                  </a:lnTo>
                  <a:lnTo>
                    <a:pt x="6031" y="11926"/>
                  </a:lnTo>
                  <a:lnTo>
                    <a:pt x="6381" y="12033"/>
                  </a:lnTo>
                  <a:lnTo>
                    <a:pt x="6757" y="12141"/>
                  </a:lnTo>
                  <a:lnTo>
                    <a:pt x="7134" y="12222"/>
                  </a:lnTo>
                  <a:lnTo>
                    <a:pt x="7511" y="12275"/>
                  </a:lnTo>
                  <a:lnTo>
                    <a:pt x="7888" y="12329"/>
                  </a:lnTo>
                  <a:lnTo>
                    <a:pt x="8399" y="12383"/>
                  </a:lnTo>
                  <a:lnTo>
                    <a:pt x="9369" y="12383"/>
                  </a:lnTo>
                  <a:lnTo>
                    <a:pt x="9853" y="12329"/>
                  </a:lnTo>
                  <a:lnTo>
                    <a:pt x="10338" y="12275"/>
                  </a:lnTo>
                  <a:lnTo>
                    <a:pt x="10795" y="12195"/>
                  </a:lnTo>
                  <a:lnTo>
                    <a:pt x="11253" y="12060"/>
                  </a:lnTo>
                  <a:lnTo>
                    <a:pt x="11684" y="11926"/>
                  </a:lnTo>
                  <a:lnTo>
                    <a:pt x="12141" y="11791"/>
                  </a:lnTo>
                  <a:lnTo>
                    <a:pt x="12545" y="11603"/>
                  </a:lnTo>
                  <a:lnTo>
                    <a:pt x="12976" y="11387"/>
                  </a:lnTo>
                  <a:lnTo>
                    <a:pt x="13380" y="11172"/>
                  </a:lnTo>
                  <a:lnTo>
                    <a:pt x="13756" y="10930"/>
                  </a:lnTo>
                  <a:lnTo>
                    <a:pt x="14133" y="10687"/>
                  </a:lnTo>
                  <a:lnTo>
                    <a:pt x="14483" y="10391"/>
                  </a:lnTo>
                  <a:lnTo>
                    <a:pt x="14833" y="10095"/>
                  </a:lnTo>
                  <a:lnTo>
                    <a:pt x="15156" y="9799"/>
                  </a:lnTo>
                  <a:lnTo>
                    <a:pt x="15479" y="9449"/>
                  </a:lnTo>
                  <a:lnTo>
                    <a:pt x="15775" y="9126"/>
                  </a:lnTo>
                  <a:lnTo>
                    <a:pt x="16045" y="8749"/>
                  </a:lnTo>
                  <a:lnTo>
                    <a:pt x="16314" y="8372"/>
                  </a:lnTo>
                  <a:lnTo>
                    <a:pt x="16556" y="7995"/>
                  </a:lnTo>
                  <a:lnTo>
                    <a:pt x="16771" y="7592"/>
                  </a:lnTo>
                  <a:lnTo>
                    <a:pt x="16987" y="7188"/>
                  </a:lnTo>
                  <a:lnTo>
                    <a:pt x="17148" y="6757"/>
                  </a:lnTo>
                  <a:lnTo>
                    <a:pt x="17310" y="6326"/>
                  </a:lnTo>
                  <a:lnTo>
                    <a:pt x="17444" y="5869"/>
                  </a:lnTo>
                  <a:lnTo>
                    <a:pt x="17552" y="5411"/>
                  </a:lnTo>
                  <a:lnTo>
                    <a:pt x="17660" y="4953"/>
                  </a:lnTo>
                  <a:lnTo>
                    <a:pt x="17714" y="4469"/>
                  </a:lnTo>
                  <a:lnTo>
                    <a:pt x="17741" y="4011"/>
                  </a:lnTo>
                  <a:lnTo>
                    <a:pt x="17767" y="3527"/>
                  </a:lnTo>
                  <a:lnTo>
                    <a:pt x="17741" y="2854"/>
                  </a:lnTo>
                  <a:lnTo>
                    <a:pt x="17660" y="2208"/>
                  </a:lnTo>
                  <a:lnTo>
                    <a:pt x="17552" y="1589"/>
                  </a:lnTo>
                  <a:lnTo>
                    <a:pt x="17391" y="969"/>
                  </a:lnTo>
                  <a:lnTo>
                    <a:pt x="17310" y="754"/>
                  </a:lnTo>
                  <a:lnTo>
                    <a:pt x="17202" y="566"/>
                  </a:lnTo>
                  <a:lnTo>
                    <a:pt x="17068" y="404"/>
                  </a:lnTo>
                  <a:lnTo>
                    <a:pt x="16906" y="269"/>
                  </a:lnTo>
                  <a:lnTo>
                    <a:pt x="16718" y="162"/>
                  </a:lnTo>
                  <a:lnTo>
                    <a:pt x="16529" y="81"/>
                  </a:lnTo>
                  <a:lnTo>
                    <a:pt x="16314" y="27"/>
                  </a:lnTo>
                  <a:lnTo>
                    <a:pt x="1609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39"/>
            <p:cNvSpPr/>
            <p:nvPr/>
          </p:nvSpPr>
          <p:spPr>
            <a:xfrm flipH="1">
              <a:off x="6184577" y="1928684"/>
              <a:ext cx="72572" cy="72572"/>
            </a:xfrm>
            <a:custGeom>
              <a:avLst/>
              <a:gdLst/>
              <a:ahLst/>
              <a:cxnLst/>
              <a:rect l="l" t="t" r="r" b="b"/>
              <a:pathLst>
                <a:path w="2639" h="2639" extrusionOk="0">
                  <a:moveTo>
                    <a:pt x="1319" y="0"/>
                  </a:moveTo>
                  <a:lnTo>
                    <a:pt x="1050" y="27"/>
                  </a:lnTo>
                  <a:lnTo>
                    <a:pt x="808" y="108"/>
                  </a:lnTo>
                  <a:lnTo>
                    <a:pt x="566" y="243"/>
                  </a:lnTo>
                  <a:lnTo>
                    <a:pt x="377" y="404"/>
                  </a:lnTo>
                  <a:lnTo>
                    <a:pt x="216" y="592"/>
                  </a:lnTo>
                  <a:lnTo>
                    <a:pt x="108" y="808"/>
                  </a:lnTo>
                  <a:lnTo>
                    <a:pt x="27" y="1050"/>
                  </a:lnTo>
                  <a:lnTo>
                    <a:pt x="0" y="1319"/>
                  </a:lnTo>
                  <a:lnTo>
                    <a:pt x="27" y="1588"/>
                  </a:lnTo>
                  <a:lnTo>
                    <a:pt x="108" y="1831"/>
                  </a:lnTo>
                  <a:lnTo>
                    <a:pt x="216" y="2073"/>
                  </a:lnTo>
                  <a:lnTo>
                    <a:pt x="377" y="2261"/>
                  </a:lnTo>
                  <a:lnTo>
                    <a:pt x="566" y="2423"/>
                  </a:lnTo>
                  <a:lnTo>
                    <a:pt x="808" y="2531"/>
                  </a:lnTo>
                  <a:lnTo>
                    <a:pt x="1050" y="2611"/>
                  </a:lnTo>
                  <a:lnTo>
                    <a:pt x="1319" y="2638"/>
                  </a:lnTo>
                  <a:lnTo>
                    <a:pt x="1589" y="2611"/>
                  </a:lnTo>
                  <a:lnTo>
                    <a:pt x="1831" y="2531"/>
                  </a:lnTo>
                  <a:lnTo>
                    <a:pt x="2046" y="2423"/>
                  </a:lnTo>
                  <a:lnTo>
                    <a:pt x="2235" y="2261"/>
                  </a:lnTo>
                  <a:lnTo>
                    <a:pt x="2396" y="2073"/>
                  </a:lnTo>
                  <a:lnTo>
                    <a:pt x="2531" y="1831"/>
                  </a:lnTo>
                  <a:lnTo>
                    <a:pt x="2612" y="1588"/>
                  </a:lnTo>
                  <a:lnTo>
                    <a:pt x="2638" y="1319"/>
                  </a:lnTo>
                  <a:lnTo>
                    <a:pt x="2612" y="1050"/>
                  </a:lnTo>
                  <a:lnTo>
                    <a:pt x="2531" y="808"/>
                  </a:lnTo>
                  <a:lnTo>
                    <a:pt x="2396" y="592"/>
                  </a:lnTo>
                  <a:lnTo>
                    <a:pt x="2235" y="404"/>
                  </a:lnTo>
                  <a:lnTo>
                    <a:pt x="2046" y="243"/>
                  </a:lnTo>
                  <a:lnTo>
                    <a:pt x="1831" y="108"/>
                  </a:lnTo>
                  <a:lnTo>
                    <a:pt x="1589" y="27"/>
                  </a:lnTo>
                  <a:lnTo>
                    <a:pt x="131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39"/>
            <p:cNvSpPr/>
            <p:nvPr/>
          </p:nvSpPr>
          <p:spPr>
            <a:xfrm flipH="1">
              <a:off x="6267489" y="2050095"/>
              <a:ext cx="23705" cy="23705"/>
            </a:xfrm>
            <a:custGeom>
              <a:avLst/>
              <a:gdLst/>
              <a:ahLst/>
              <a:cxnLst/>
              <a:rect l="l" t="t" r="r" b="b"/>
              <a:pathLst>
                <a:path w="862" h="862" extrusionOk="0">
                  <a:moveTo>
                    <a:pt x="431" y="0"/>
                  </a:moveTo>
                  <a:lnTo>
                    <a:pt x="350" y="27"/>
                  </a:lnTo>
                  <a:lnTo>
                    <a:pt x="269" y="27"/>
                  </a:lnTo>
                  <a:lnTo>
                    <a:pt x="188" y="81"/>
                  </a:lnTo>
                  <a:lnTo>
                    <a:pt x="135" y="135"/>
                  </a:lnTo>
                  <a:lnTo>
                    <a:pt x="81" y="188"/>
                  </a:lnTo>
                  <a:lnTo>
                    <a:pt x="27" y="269"/>
                  </a:lnTo>
                  <a:lnTo>
                    <a:pt x="27" y="350"/>
                  </a:lnTo>
                  <a:lnTo>
                    <a:pt x="0" y="431"/>
                  </a:lnTo>
                  <a:lnTo>
                    <a:pt x="27" y="511"/>
                  </a:lnTo>
                  <a:lnTo>
                    <a:pt x="27" y="592"/>
                  </a:lnTo>
                  <a:lnTo>
                    <a:pt x="81" y="673"/>
                  </a:lnTo>
                  <a:lnTo>
                    <a:pt x="135" y="754"/>
                  </a:lnTo>
                  <a:lnTo>
                    <a:pt x="188" y="808"/>
                  </a:lnTo>
                  <a:lnTo>
                    <a:pt x="269" y="835"/>
                  </a:lnTo>
                  <a:lnTo>
                    <a:pt x="350" y="861"/>
                  </a:lnTo>
                  <a:lnTo>
                    <a:pt x="538" y="861"/>
                  </a:lnTo>
                  <a:lnTo>
                    <a:pt x="619" y="835"/>
                  </a:lnTo>
                  <a:lnTo>
                    <a:pt x="673" y="808"/>
                  </a:lnTo>
                  <a:lnTo>
                    <a:pt x="754" y="754"/>
                  </a:lnTo>
                  <a:lnTo>
                    <a:pt x="808" y="673"/>
                  </a:lnTo>
                  <a:lnTo>
                    <a:pt x="835" y="592"/>
                  </a:lnTo>
                  <a:lnTo>
                    <a:pt x="861" y="511"/>
                  </a:lnTo>
                  <a:lnTo>
                    <a:pt x="861" y="431"/>
                  </a:lnTo>
                  <a:lnTo>
                    <a:pt x="861" y="350"/>
                  </a:lnTo>
                  <a:lnTo>
                    <a:pt x="835" y="269"/>
                  </a:lnTo>
                  <a:lnTo>
                    <a:pt x="808" y="188"/>
                  </a:lnTo>
                  <a:lnTo>
                    <a:pt x="754" y="135"/>
                  </a:lnTo>
                  <a:lnTo>
                    <a:pt x="673" y="81"/>
                  </a:lnTo>
                  <a:lnTo>
                    <a:pt x="619" y="27"/>
                  </a:lnTo>
                  <a:lnTo>
                    <a:pt x="538" y="27"/>
                  </a:lnTo>
                  <a:lnTo>
                    <a:pt x="43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39"/>
            <p:cNvSpPr/>
            <p:nvPr/>
          </p:nvSpPr>
          <p:spPr>
            <a:xfrm flipH="1">
              <a:off x="6063165" y="2053780"/>
              <a:ext cx="114785" cy="114785"/>
            </a:xfrm>
            <a:custGeom>
              <a:avLst/>
              <a:gdLst/>
              <a:ahLst/>
              <a:cxnLst/>
              <a:rect l="l" t="t" r="r" b="b"/>
              <a:pathLst>
                <a:path w="4174" h="4174" extrusionOk="0">
                  <a:moveTo>
                    <a:pt x="1885" y="1"/>
                  </a:moveTo>
                  <a:lnTo>
                    <a:pt x="1670" y="28"/>
                  </a:lnTo>
                  <a:lnTo>
                    <a:pt x="1481" y="81"/>
                  </a:lnTo>
                  <a:lnTo>
                    <a:pt x="1293" y="162"/>
                  </a:lnTo>
                  <a:lnTo>
                    <a:pt x="1104" y="243"/>
                  </a:lnTo>
                  <a:lnTo>
                    <a:pt x="916" y="351"/>
                  </a:lnTo>
                  <a:lnTo>
                    <a:pt x="754" y="485"/>
                  </a:lnTo>
                  <a:lnTo>
                    <a:pt x="620" y="620"/>
                  </a:lnTo>
                  <a:lnTo>
                    <a:pt x="485" y="754"/>
                  </a:lnTo>
                  <a:lnTo>
                    <a:pt x="351" y="916"/>
                  </a:lnTo>
                  <a:lnTo>
                    <a:pt x="270" y="1104"/>
                  </a:lnTo>
                  <a:lnTo>
                    <a:pt x="162" y="1266"/>
                  </a:lnTo>
                  <a:lnTo>
                    <a:pt x="108" y="1454"/>
                  </a:lnTo>
                  <a:lnTo>
                    <a:pt x="55" y="1670"/>
                  </a:lnTo>
                  <a:lnTo>
                    <a:pt x="28" y="1885"/>
                  </a:lnTo>
                  <a:lnTo>
                    <a:pt x="1" y="2100"/>
                  </a:lnTo>
                  <a:lnTo>
                    <a:pt x="28" y="2289"/>
                  </a:lnTo>
                  <a:lnTo>
                    <a:pt x="55" y="2504"/>
                  </a:lnTo>
                  <a:lnTo>
                    <a:pt x="108" y="2719"/>
                  </a:lnTo>
                  <a:lnTo>
                    <a:pt x="162" y="2908"/>
                  </a:lnTo>
                  <a:lnTo>
                    <a:pt x="270" y="3096"/>
                  </a:lnTo>
                  <a:lnTo>
                    <a:pt x="351" y="3258"/>
                  </a:lnTo>
                  <a:lnTo>
                    <a:pt x="485" y="3419"/>
                  </a:lnTo>
                  <a:lnTo>
                    <a:pt x="620" y="3554"/>
                  </a:lnTo>
                  <a:lnTo>
                    <a:pt x="754" y="3689"/>
                  </a:lnTo>
                  <a:lnTo>
                    <a:pt x="916" y="3823"/>
                  </a:lnTo>
                  <a:lnTo>
                    <a:pt x="1104" y="3931"/>
                  </a:lnTo>
                  <a:lnTo>
                    <a:pt x="1293" y="4012"/>
                  </a:lnTo>
                  <a:lnTo>
                    <a:pt x="1481" y="4092"/>
                  </a:lnTo>
                  <a:lnTo>
                    <a:pt x="1670" y="4146"/>
                  </a:lnTo>
                  <a:lnTo>
                    <a:pt x="1885" y="4173"/>
                  </a:lnTo>
                  <a:lnTo>
                    <a:pt x="2316" y="4173"/>
                  </a:lnTo>
                  <a:lnTo>
                    <a:pt x="2504" y="4146"/>
                  </a:lnTo>
                  <a:lnTo>
                    <a:pt x="2720" y="4092"/>
                  </a:lnTo>
                  <a:lnTo>
                    <a:pt x="2908" y="4012"/>
                  </a:lnTo>
                  <a:lnTo>
                    <a:pt x="3096" y="3931"/>
                  </a:lnTo>
                  <a:lnTo>
                    <a:pt x="3258" y="3823"/>
                  </a:lnTo>
                  <a:lnTo>
                    <a:pt x="3419" y="3689"/>
                  </a:lnTo>
                  <a:lnTo>
                    <a:pt x="3581" y="3554"/>
                  </a:lnTo>
                  <a:lnTo>
                    <a:pt x="3716" y="3419"/>
                  </a:lnTo>
                  <a:lnTo>
                    <a:pt x="3823" y="3258"/>
                  </a:lnTo>
                  <a:lnTo>
                    <a:pt x="3931" y="3096"/>
                  </a:lnTo>
                  <a:lnTo>
                    <a:pt x="4012" y="2908"/>
                  </a:lnTo>
                  <a:lnTo>
                    <a:pt x="4092" y="2719"/>
                  </a:lnTo>
                  <a:lnTo>
                    <a:pt x="4146" y="2504"/>
                  </a:lnTo>
                  <a:lnTo>
                    <a:pt x="4173" y="2289"/>
                  </a:lnTo>
                  <a:lnTo>
                    <a:pt x="4173" y="2100"/>
                  </a:lnTo>
                  <a:lnTo>
                    <a:pt x="4173" y="1885"/>
                  </a:lnTo>
                  <a:lnTo>
                    <a:pt x="4146" y="1670"/>
                  </a:lnTo>
                  <a:lnTo>
                    <a:pt x="4092" y="1454"/>
                  </a:lnTo>
                  <a:lnTo>
                    <a:pt x="4012" y="1266"/>
                  </a:lnTo>
                  <a:lnTo>
                    <a:pt x="3931" y="1104"/>
                  </a:lnTo>
                  <a:lnTo>
                    <a:pt x="3823" y="916"/>
                  </a:lnTo>
                  <a:lnTo>
                    <a:pt x="3716" y="754"/>
                  </a:lnTo>
                  <a:lnTo>
                    <a:pt x="3581" y="620"/>
                  </a:lnTo>
                  <a:lnTo>
                    <a:pt x="3419" y="485"/>
                  </a:lnTo>
                  <a:lnTo>
                    <a:pt x="3258" y="351"/>
                  </a:lnTo>
                  <a:lnTo>
                    <a:pt x="3096" y="243"/>
                  </a:lnTo>
                  <a:lnTo>
                    <a:pt x="2908" y="162"/>
                  </a:lnTo>
                  <a:lnTo>
                    <a:pt x="2720" y="81"/>
                  </a:lnTo>
                  <a:lnTo>
                    <a:pt x="2504" y="28"/>
                  </a:lnTo>
                  <a:lnTo>
                    <a:pt x="231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39"/>
            <p:cNvSpPr/>
            <p:nvPr/>
          </p:nvSpPr>
          <p:spPr>
            <a:xfrm flipH="1">
              <a:off x="6001722" y="2930275"/>
              <a:ext cx="874307" cy="923147"/>
            </a:xfrm>
            <a:custGeom>
              <a:avLst/>
              <a:gdLst/>
              <a:ahLst/>
              <a:cxnLst/>
              <a:rect l="l" t="t" r="r" b="b"/>
              <a:pathLst>
                <a:path w="31793" h="33569" extrusionOk="0">
                  <a:moveTo>
                    <a:pt x="7296" y="0"/>
                  </a:moveTo>
                  <a:lnTo>
                    <a:pt x="1" y="33569"/>
                  </a:lnTo>
                  <a:lnTo>
                    <a:pt x="24497" y="33569"/>
                  </a:lnTo>
                  <a:lnTo>
                    <a:pt x="3179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39"/>
            <p:cNvSpPr/>
            <p:nvPr/>
          </p:nvSpPr>
          <p:spPr>
            <a:xfrm flipH="1">
              <a:off x="6643544" y="2930275"/>
              <a:ext cx="232485" cy="923147"/>
            </a:xfrm>
            <a:custGeom>
              <a:avLst/>
              <a:gdLst/>
              <a:ahLst/>
              <a:cxnLst/>
              <a:rect l="l" t="t" r="r" b="b"/>
              <a:pathLst>
                <a:path w="8454" h="33569" extrusionOk="0">
                  <a:moveTo>
                    <a:pt x="7296" y="0"/>
                  </a:moveTo>
                  <a:lnTo>
                    <a:pt x="1" y="33569"/>
                  </a:lnTo>
                  <a:lnTo>
                    <a:pt x="1158" y="33569"/>
                  </a:lnTo>
                  <a:lnTo>
                    <a:pt x="8453"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39"/>
            <p:cNvSpPr/>
            <p:nvPr/>
          </p:nvSpPr>
          <p:spPr>
            <a:xfrm flipH="1">
              <a:off x="6499195" y="3310017"/>
              <a:ext cx="551540" cy="399053"/>
            </a:xfrm>
            <a:custGeom>
              <a:avLst/>
              <a:gdLst/>
              <a:ahLst/>
              <a:cxnLst/>
              <a:rect l="l" t="t" r="r" b="b"/>
              <a:pathLst>
                <a:path w="20056" h="14511" extrusionOk="0">
                  <a:moveTo>
                    <a:pt x="18279" y="1"/>
                  </a:moveTo>
                  <a:lnTo>
                    <a:pt x="17983" y="55"/>
                  </a:lnTo>
                  <a:lnTo>
                    <a:pt x="17660" y="162"/>
                  </a:lnTo>
                  <a:lnTo>
                    <a:pt x="17256" y="297"/>
                  </a:lnTo>
                  <a:lnTo>
                    <a:pt x="16852" y="485"/>
                  </a:lnTo>
                  <a:lnTo>
                    <a:pt x="15964" y="889"/>
                  </a:lnTo>
                  <a:lnTo>
                    <a:pt x="15103" y="1320"/>
                  </a:lnTo>
                  <a:lnTo>
                    <a:pt x="14349" y="1724"/>
                  </a:lnTo>
                  <a:lnTo>
                    <a:pt x="13649" y="2127"/>
                  </a:lnTo>
                  <a:lnTo>
                    <a:pt x="11603" y="2746"/>
                  </a:lnTo>
                  <a:lnTo>
                    <a:pt x="11468" y="2773"/>
                  </a:lnTo>
                  <a:lnTo>
                    <a:pt x="11334" y="2800"/>
                  </a:lnTo>
                  <a:lnTo>
                    <a:pt x="11199" y="2800"/>
                  </a:lnTo>
                  <a:lnTo>
                    <a:pt x="11065" y="2773"/>
                  </a:lnTo>
                  <a:lnTo>
                    <a:pt x="10930" y="2720"/>
                  </a:lnTo>
                  <a:lnTo>
                    <a:pt x="10822" y="2666"/>
                  </a:lnTo>
                  <a:lnTo>
                    <a:pt x="10607" y="2531"/>
                  </a:lnTo>
                  <a:lnTo>
                    <a:pt x="10445" y="2316"/>
                  </a:lnTo>
                  <a:lnTo>
                    <a:pt x="10392" y="2208"/>
                  </a:lnTo>
                  <a:lnTo>
                    <a:pt x="10338" y="2100"/>
                  </a:lnTo>
                  <a:lnTo>
                    <a:pt x="10311" y="1966"/>
                  </a:lnTo>
                  <a:lnTo>
                    <a:pt x="10284" y="1831"/>
                  </a:lnTo>
                  <a:lnTo>
                    <a:pt x="10284" y="1697"/>
                  </a:lnTo>
                  <a:lnTo>
                    <a:pt x="10311" y="1562"/>
                  </a:lnTo>
                  <a:lnTo>
                    <a:pt x="10634" y="108"/>
                  </a:lnTo>
                  <a:lnTo>
                    <a:pt x="10230" y="324"/>
                  </a:lnTo>
                  <a:lnTo>
                    <a:pt x="9234" y="943"/>
                  </a:lnTo>
                  <a:lnTo>
                    <a:pt x="7942" y="1750"/>
                  </a:lnTo>
                  <a:lnTo>
                    <a:pt x="7296" y="2208"/>
                  </a:lnTo>
                  <a:lnTo>
                    <a:pt x="6677" y="2666"/>
                  </a:lnTo>
                  <a:lnTo>
                    <a:pt x="6381" y="2908"/>
                  </a:lnTo>
                  <a:lnTo>
                    <a:pt x="6084" y="3204"/>
                  </a:lnTo>
                  <a:lnTo>
                    <a:pt x="5788" y="3500"/>
                  </a:lnTo>
                  <a:lnTo>
                    <a:pt x="5519" y="3823"/>
                  </a:lnTo>
                  <a:lnTo>
                    <a:pt x="4981" y="4496"/>
                  </a:lnTo>
                  <a:lnTo>
                    <a:pt x="4496" y="5169"/>
                  </a:lnTo>
                  <a:lnTo>
                    <a:pt x="4092" y="5761"/>
                  </a:lnTo>
                  <a:lnTo>
                    <a:pt x="3769" y="6273"/>
                  </a:lnTo>
                  <a:lnTo>
                    <a:pt x="3500" y="6731"/>
                  </a:lnTo>
                  <a:lnTo>
                    <a:pt x="1" y="7592"/>
                  </a:lnTo>
                  <a:lnTo>
                    <a:pt x="1" y="14510"/>
                  </a:lnTo>
                  <a:lnTo>
                    <a:pt x="4819" y="10607"/>
                  </a:lnTo>
                  <a:lnTo>
                    <a:pt x="5842" y="10526"/>
                  </a:lnTo>
                  <a:lnTo>
                    <a:pt x="8238" y="10284"/>
                  </a:lnTo>
                  <a:lnTo>
                    <a:pt x="9665" y="10122"/>
                  </a:lnTo>
                  <a:lnTo>
                    <a:pt x="11065" y="9934"/>
                  </a:lnTo>
                  <a:lnTo>
                    <a:pt x="12330" y="9719"/>
                  </a:lnTo>
                  <a:lnTo>
                    <a:pt x="12868" y="9638"/>
                  </a:lnTo>
                  <a:lnTo>
                    <a:pt x="13326" y="9530"/>
                  </a:lnTo>
                  <a:lnTo>
                    <a:pt x="13757" y="9422"/>
                  </a:lnTo>
                  <a:lnTo>
                    <a:pt x="14214" y="9261"/>
                  </a:lnTo>
                  <a:lnTo>
                    <a:pt x="14672" y="9099"/>
                  </a:lnTo>
                  <a:lnTo>
                    <a:pt x="15129" y="8911"/>
                  </a:lnTo>
                  <a:lnTo>
                    <a:pt x="15991" y="8480"/>
                  </a:lnTo>
                  <a:lnTo>
                    <a:pt x="16798" y="8050"/>
                  </a:lnTo>
                  <a:lnTo>
                    <a:pt x="17471" y="7619"/>
                  </a:lnTo>
                  <a:lnTo>
                    <a:pt x="17768" y="7404"/>
                  </a:lnTo>
                  <a:lnTo>
                    <a:pt x="17983" y="7215"/>
                  </a:lnTo>
                  <a:lnTo>
                    <a:pt x="18144" y="7054"/>
                  </a:lnTo>
                  <a:lnTo>
                    <a:pt x="18225" y="6919"/>
                  </a:lnTo>
                  <a:lnTo>
                    <a:pt x="18252" y="6865"/>
                  </a:lnTo>
                  <a:lnTo>
                    <a:pt x="18252" y="6811"/>
                  </a:lnTo>
                  <a:lnTo>
                    <a:pt x="18225" y="6757"/>
                  </a:lnTo>
                  <a:lnTo>
                    <a:pt x="18198" y="6731"/>
                  </a:lnTo>
                  <a:lnTo>
                    <a:pt x="18064" y="6704"/>
                  </a:lnTo>
                  <a:lnTo>
                    <a:pt x="17929" y="6677"/>
                  </a:lnTo>
                  <a:lnTo>
                    <a:pt x="17741" y="6704"/>
                  </a:lnTo>
                  <a:lnTo>
                    <a:pt x="17552" y="6731"/>
                  </a:lnTo>
                  <a:lnTo>
                    <a:pt x="17121" y="6865"/>
                  </a:lnTo>
                  <a:lnTo>
                    <a:pt x="16691" y="7054"/>
                  </a:lnTo>
                  <a:lnTo>
                    <a:pt x="16260" y="7242"/>
                  </a:lnTo>
                  <a:lnTo>
                    <a:pt x="15937" y="7404"/>
                  </a:lnTo>
                  <a:lnTo>
                    <a:pt x="15587" y="7592"/>
                  </a:lnTo>
                  <a:lnTo>
                    <a:pt x="13030" y="7592"/>
                  </a:lnTo>
                  <a:lnTo>
                    <a:pt x="13487" y="7484"/>
                  </a:lnTo>
                  <a:lnTo>
                    <a:pt x="13999" y="7350"/>
                  </a:lnTo>
                  <a:lnTo>
                    <a:pt x="15076" y="7027"/>
                  </a:lnTo>
                  <a:lnTo>
                    <a:pt x="16179" y="6650"/>
                  </a:lnTo>
                  <a:lnTo>
                    <a:pt x="17229" y="6219"/>
                  </a:lnTo>
                  <a:lnTo>
                    <a:pt x="17714" y="6004"/>
                  </a:lnTo>
                  <a:lnTo>
                    <a:pt x="18144" y="5815"/>
                  </a:lnTo>
                  <a:lnTo>
                    <a:pt x="18548" y="5600"/>
                  </a:lnTo>
                  <a:lnTo>
                    <a:pt x="18871" y="5385"/>
                  </a:lnTo>
                  <a:lnTo>
                    <a:pt x="19140" y="5196"/>
                  </a:lnTo>
                  <a:lnTo>
                    <a:pt x="19302" y="5035"/>
                  </a:lnTo>
                  <a:lnTo>
                    <a:pt x="19383" y="4954"/>
                  </a:lnTo>
                  <a:lnTo>
                    <a:pt x="19410" y="4873"/>
                  </a:lnTo>
                  <a:lnTo>
                    <a:pt x="19410" y="4792"/>
                  </a:lnTo>
                  <a:lnTo>
                    <a:pt x="19410" y="4739"/>
                  </a:lnTo>
                  <a:lnTo>
                    <a:pt x="19356" y="4685"/>
                  </a:lnTo>
                  <a:lnTo>
                    <a:pt x="19329" y="4631"/>
                  </a:lnTo>
                  <a:lnTo>
                    <a:pt x="19194" y="4577"/>
                  </a:lnTo>
                  <a:lnTo>
                    <a:pt x="19033" y="4550"/>
                  </a:lnTo>
                  <a:lnTo>
                    <a:pt x="18844" y="4577"/>
                  </a:lnTo>
                  <a:lnTo>
                    <a:pt x="18629" y="4604"/>
                  </a:lnTo>
                  <a:lnTo>
                    <a:pt x="18387" y="4658"/>
                  </a:lnTo>
                  <a:lnTo>
                    <a:pt x="17902" y="4846"/>
                  </a:lnTo>
                  <a:lnTo>
                    <a:pt x="17418" y="5035"/>
                  </a:lnTo>
                  <a:lnTo>
                    <a:pt x="17014" y="5223"/>
                  </a:lnTo>
                  <a:lnTo>
                    <a:pt x="16610" y="5438"/>
                  </a:lnTo>
                  <a:lnTo>
                    <a:pt x="13030" y="6004"/>
                  </a:lnTo>
                  <a:lnTo>
                    <a:pt x="13030" y="6004"/>
                  </a:lnTo>
                  <a:lnTo>
                    <a:pt x="13676" y="5761"/>
                  </a:lnTo>
                  <a:lnTo>
                    <a:pt x="14349" y="5492"/>
                  </a:lnTo>
                  <a:lnTo>
                    <a:pt x="14995" y="5223"/>
                  </a:lnTo>
                  <a:lnTo>
                    <a:pt x="15668" y="4900"/>
                  </a:lnTo>
                  <a:lnTo>
                    <a:pt x="16287" y="4604"/>
                  </a:lnTo>
                  <a:lnTo>
                    <a:pt x="16906" y="4281"/>
                  </a:lnTo>
                  <a:lnTo>
                    <a:pt x="17471" y="3958"/>
                  </a:lnTo>
                  <a:lnTo>
                    <a:pt x="18010" y="3635"/>
                  </a:lnTo>
                  <a:lnTo>
                    <a:pt x="18521" y="3312"/>
                  </a:lnTo>
                  <a:lnTo>
                    <a:pt x="18952" y="3016"/>
                  </a:lnTo>
                  <a:lnTo>
                    <a:pt x="19329" y="2720"/>
                  </a:lnTo>
                  <a:lnTo>
                    <a:pt x="19625" y="2450"/>
                  </a:lnTo>
                  <a:lnTo>
                    <a:pt x="19867" y="2235"/>
                  </a:lnTo>
                  <a:lnTo>
                    <a:pt x="20002" y="2020"/>
                  </a:lnTo>
                  <a:lnTo>
                    <a:pt x="20056" y="1912"/>
                  </a:lnTo>
                  <a:lnTo>
                    <a:pt x="20056" y="1831"/>
                  </a:lnTo>
                  <a:lnTo>
                    <a:pt x="20056" y="1777"/>
                  </a:lnTo>
                  <a:lnTo>
                    <a:pt x="20002" y="1697"/>
                  </a:lnTo>
                  <a:lnTo>
                    <a:pt x="19948" y="1643"/>
                  </a:lnTo>
                  <a:lnTo>
                    <a:pt x="19867" y="1616"/>
                  </a:lnTo>
                  <a:lnTo>
                    <a:pt x="19679" y="1589"/>
                  </a:lnTo>
                  <a:lnTo>
                    <a:pt x="19463" y="1616"/>
                  </a:lnTo>
                  <a:lnTo>
                    <a:pt x="19167" y="1697"/>
                  </a:lnTo>
                  <a:lnTo>
                    <a:pt x="18871" y="1777"/>
                  </a:lnTo>
                  <a:lnTo>
                    <a:pt x="18548" y="1912"/>
                  </a:lnTo>
                  <a:lnTo>
                    <a:pt x="17875" y="2235"/>
                  </a:lnTo>
                  <a:lnTo>
                    <a:pt x="17229" y="2585"/>
                  </a:lnTo>
                  <a:lnTo>
                    <a:pt x="16691" y="2908"/>
                  </a:lnTo>
                  <a:lnTo>
                    <a:pt x="16179" y="3231"/>
                  </a:lnTo>
                  <a:lnTo>
                    <a:pt x="12195" y="4550"/>
                  </a:lnTo>
                  <a:lnTo>
                    <a:pt x="13137" y="4066"/>
                  </a:lnTo>
                  <a:lnTo>
                    <a:pt x="14214" y="3446"/>
                  </a:lnTo>
                  <a:lnTo>
                    <a:pt x="15345" y="2773"/>
                  </a:lnTo>
                  <a:lnTo>
                    <a:pt x="16422" y="2074"/>
                  </a:lnTo>
                  <a:lnTo>
                    <a:pt x="17364" y="1427"/>
                  </a:lnTo>
                  <a:lnTo>
                    <a:pt x="17768" y="1104"/>
                  </a:lnTo>
                  <a:lnTo>
                    <a:pt x="18117" y="835"/>
                  </a:lnTo>
                  <a:lnTo>
                    <a:pt x="18360" y="593"/>
                  </a:lnTo>
                  <a:lnTo>
                    <a:pt x="18548" y="378"/>
                  </a:lnTo>
                  <a:lnTo>
                    <a:pt x="18602" y="270"/>
                  </a:lnTo>
                  <a:lnTo>
                    <a:pt x="18629" y="189"/>
                  </a:lnTo>
                  <a:lnTo>
                    <a:pt x="18629" y="135"/>
                  </a:lnTo>
                  <a:lnTo>
                    <a:pt x="18602" y="55"/>
                  </a:lnTo>
                  <a:lnTo>
                    <a:pt x="18548" y="28"/>
                  </a:lnTo>
                  <a:lnTo>
                    <a:pt x="18494" y="1"/>
                  </a:lnTo>
                  <a:close/>
                </a:path>
              </a:pathLst>
            </a:custGeom>
            <a:solidFill>
              <a:srgbClr val="FFB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39"/>
            <p:cNvSpPr/>
            <p:nvPr/>
          </p:nvSpPr>
          <p:spPr>
            <a:xfrm flipH="1">
              <a:off x="6234185" y="2866614"/>
              <a:ext cx="194700" cy="126610"/>
            </a:xfrm>
            <a:custGeom>
              <a:avLst/>
              <a:gdLst/>
              <a:ahLst/>
              <a:cxnLst/>
              <a:rect l="l" t="t" r="r" b="b"/>
              <a:pathLst>
                <a:path w="7080" h="4604" extrusionOk="0">
                  <a:moveTo>
                    <a:pt x="3500" y="0"/>
                  </a:moveTo>
                  <a:lnTo>
                    <a:pt x="3338" y="27"/>
                  </a:lnTo>
                  <a:lnTo>
                    <a:pt x="3230" y="81"/>
                  </a:lnTo>
                  <a:lnTo>
                    <a:pt x="3123" y="188"/>
                  </a:lnTo>
                  <a:lnTo>
                    <a:pt x="3069" y="323"/>
                  </a:lnTo>
                  <a:lnTo>
                    <a:pt x="2907" y="1023"/>
                  </a:lnTo>
                  <a:lnTo>
                    <a:pt x="2853" y="1184"/>
                  </a:lnTo>
                  <a:lnTo>
                    <a:pt x="2773" y="1346"/>
                  </a:lnTo>
                  <a:lnTo>
                    <a:pt x="2692" y="1454"/>
                  </a:lnTo>
                  <a:lnTo>
                    <a:pt x="2557" y="1561"/>
                  </a:lnTo>
                  <a:lnTo>
                    <a:pt x="2423" y="1669"/>
                  </a:lnTo>
                  <a:lnTo>
                    <a:pt x="2288" y="1723"/>
                  </a:lnTo>
                  <a:lnTo>
                    <a:pt x="2127" y="1777"/>
                  </a:lnTo>
                  <a:lnTo>
                    <a:pt x="835" y="1777"/>
                  </a:lnTo>
                  <a:lnTo>
                    <a:pt x="727" y="1804"/>
                  </a:lnTo>
                  <a:lnTo>
                    <a:pt x="619" y="1857"/>
                  </a:lnTo>
                  <a:lnTo>
                    <a:pt x="565" y="1938"/>
                  </a:lnTo>
                  <a:lnTo>
                    <a:pt x="512" y="2046"/>
                  </a:lnTo>
                  <a:lnTo>
                    <a:pt x="0" y="4280"/>
                  </a:lnTo>
                  <a:lnTo>
                    <a:pt x="0" y="4415"/>
                  </a:lnTo>
                  <a:lnTo>
                    <a:pt x="27" y="4522"/>
                  </a:lnTo>
                  <a:lnTo>
                    <a:pt x="135" y="4576"/>
                  </a:lnTo>
                  <a:lnTo>
                    <a:pt x="242" y="4603"/>
                  </a:lnTo>
                  <a:lnTo>
                    <a:pt x="6353" y="4603"/>
                  </a:lnTo>
                  <a:lnTo>
                    <a:pt x="6461" y="4549"/>
                  </a:lnTo>
                  <a:lnTo>
                    <a:pt x="6515" y="4469"/>
                  </a:lnTo>
                  <a:lnTo>
                    <a:pt x="6568" y="4361"/>
                  </a:lnTo>
                  <a:lnTo>
                    <a:pt x="7080" y="2100"/>
                  </a:lnTo>
                  <a:lnTo>
                    <a:pt x="7080" y="1992"/>
                  </a:lnTo>
                  <a:lnTo>
                    <a:pt x="7053" y="1884"/>
                  </a:lnTo>
                  <a:lnTo>
                    <a:pt x="6945" y="1804"/>
                  </a:lnTo>
                  <a:lnTo>
                    <a:pt x="6838" y="1777"/>
                  </a:lnTo>
                  <a:lnTo>
                    <a:pt x="5653" y="1777"/>
                  </a:lnTo>
                  <a:lnTo>
                    <a:pt x="5519" y="1723"/>
                  </a:lnTo>
                  <a:lnTo>
                    <a:pt x="5384" y="1642"/>
                  </a:lnTo>
                  <a:lnTo>
                    <a:pt x="5303" y="1561"/>
                  </a:lnTo>
                  <a:lnTo>
                    <a:pt x="5222" y="1427"/>
                  </a:lnTo>
                  <a:lnTo>
                    <a:pt x="5195" y="1292"/>
                  </a:lnTo>
                  <a:lnTo>
                    <a:pt x="5169" y="1158"/>
                  </a:lnTo>
                  <a:lnTo>
                    <a:pt x="5195" y="1023"/>
                  </a:lnTo>
                  <a:lnTo>
                    <a:pt x="5303" y="512"/>
                  </a:lnTo>
                  <a:lnTo>
                    <a:pt x="5303" y="404"/>
                  </a:lnTo>
                  <a:lnTo>
                    <a:pt x="5303" y="323"/>
                  </a:lnTo>
                  <a:lnTo>
                    <a:pt x="5276" y="242"/>
                  </a:lnTo>
                  <a:lnTo>
                    <a:pt x="5222" y="162"/>
                  </a:lnTo>
                  <a:lnTo>
                    <a:pt x="5169" y="81"/>
                  </a:lnTo>
                  <a:lnTo>
                    <a:pt x="5088" y="27"/>
                  </a:lnTo>
                  <a:lnTo>
                    <a:pt x="49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39"/>
            <p:cNvSpPr/>
            <p:nvPr/>
          </p:nvSpPr>
          <p:spPr>
            <a:xfrm flipH="1">
              <a:off x="7010708" y="2378028"/>
              <a:ext cx="1219268" cy="1784833"/>
            </a:xfrm>
            <a:custGeom>
              <a:avLst/>
              <a:gdLst/>
              <a:ahLst/>
              <a:cxnLst/>
              <a:rect l="l" t="t" r="r" b="b"/>
              <a:pathLst>
                <a:path w="44337" h="64903" extrusionOk="0">
                  <a:moveTo>
                    <a:pt x="31011" y="0"/>
                  </a:moveTo>
                  <a:lnTo>
                    <a:pt x="30500" y="81"/>
                  </a:lnTo>
                  <a:lnTo>
                    <a:pt x="30015" y="162"/>
                  </a:lnTo>
                  <a:lnTo>
                    <a:pt x="29504" y="269"/>
                  </a:lnTo>
                  <a:lnTo>
                    <a:pt x="29019" y="404"/>
                  </a:lnTo>
                  <a:lnTo>
                    <a:pt x="28535" y="566"/>
                  </a:lnTo>
                  <a:lnTo>
                    <a:pt x="28050" y="754"/>
                  </a:lnTo>
                  <a:lnTo>
                    <a:pt x="27592" y="942"/>
                  </a:lnTo>
                  <a:lnTo>
                    <a:pt x="27108" y="1158"/>
                  </a:lnTo>
                  <a:lnTo>
                    <a:pt x="26650" y="1400"/>
                  </a:lnTo>
                  <a:lnTo>
                    <a:pt x="26193" y="1669"/>
                  </a:lnTo>
                  <a:lnTo>
                    <a:pt x="25735" y="1938"/>
                  </a:lnTo>
                  <a:lnTo>
                    <a:pt x="25304" y="2235"/>
                  </a:lnTo>
                  <a:lnTo>
                    <a:pt x="24847" y="2531"/>
                  </a:lnTo>
                  <a:lnTo>
                    <a:pt x="24416" y="2881"/>
                  </a:lnTo>
                  <a:lnTo>
                    <a:pt x="23555" y="3581"/>
                  </a:lnTo>
                  <a:lnTo>
                    <a:pt x="22720" y="4334"/>
                  </a:lnTo>
                  <a:lnTo>
                    <a:pt x="21912" y="5142"/>
                  </a:lnTo>
                  <a:lnTo>
                    <a:pt x="21132" y="6003"/>
                  </a:lnTo>
                  <a:lnTo>
                    <a:pt x="20378" y="6892"/>
                  </a:lnTo>
                  <a:lnTo>
                    <a:pt x="19624" y="7834"/>
                  </a:lnTo>
                  <a:lnTo>
                    <a:pt x="18897" y="8803"/>
                  </a:lnTo>
                  <a:lnTo>
                    <a:pt x="18198" y="9799"/>
                  </a:lnTo>
                  <a:lnTo>
                    <a:pt x="17525" y="10822"/>
                  </a:lnTo>
                  <a:lnTo>
                    <a:pt x="16852" y="11845"/>
                  </a:lnTo>
                  <a:lnTo>
                    <a:pt x="16232" y="12895"/>
                  </a:lnTo>
                  <a:lnTo>
                    <a:pt x="15613" y="13944"/>
                  </a:lnTo>
                  <a:lnTo>
                    <a:pt x="15021" y="14994"/>
                  </a:lnTo>
                  <a:lnTo>
                    <a:pt x="13917" y="17067"/>
                  </a:lnTo>
                  <a:lnTo>
                    <a:pt x="12894" y="19086"/>
                  </a:lnTo>
                  <a:lnTo>
                    <a:pt x="11952" y="20970"/>
                  </a:lnTo>
                  <a:lnTo>
                    <a:pt x="11091" y="22747"/>
                  </a:lnTo>
                  <a:lnTo>
                    <a:pt x="10310" y="24335"/>
                  </a:lnTo>
                  <a:lnTo>
                    <a:pt x="9637" y="25681"/>
                  </a:lnTo>
                  <a:lnTo>
                    <a:pt x="8184" y="28481"/>
                  </a:lnTo>
                  <a:lnTo>
                    <a:pt x="7349" y="30150"/>
                  </a:lnTo>
                  <a:lnTo>
                    <a:pt x="6488" y="31927"/>
                  </a:lnTo>
                  <a:lnTo>
                    <a:pt x="5572" y="33811"/>
                  </a:lnTo>
                  <a:lnTo>
                    <a:pt x="4684" y="35803"/>
                  </a:lnTo>
                  <a:lnTo>
                    <a:pt x="3796" y="37876"/>
                  </a:lnTo>
                  <a:lnTo>
                    <a:pt x="2961" y="39975"/>
                  </a:lnTo>
                  <a:lnTo>
                    <a:pt x="2584" y="41052"/>
                  </a:lnTo>
                  <a:lnTo>
                    <a:pt x="2207" y="42102"/>
                  </a:lnTo>
                  <a:lnTo>
                    <a:pt x="1831" y="43179"/>
                  </a:lnTo>
                  <a:lnTo>
                    <a:pt x="1507" y="44256"/>
                  </a:lnTo>
                  <a:lnTo>
                    <a:pt x="1211" y="45332"/>
                  </a:lnTo>
                  <a:lnTo>
                    <a:pt x="915" y="46382"/>
                  </a:lnTo>
                  <a:lnTo>
                    <a:pt x="673" y="47432"/>
                  </a:lnTo>
                  <a:lnTo>
                    <a:pt x="458" y="48482"/>
                  </a:lnTo>
                  <a:lnTo>
                    <a:pt x="296" y="49505"/>
                  </a:lnTo>
                  <a:lnTo>
                    <a:pt x="162" y="50501"/>
                  </a:lnTo>
                  <a:lnTo>
                    <a:pt x="54" y="51497"/>
                  </a:lnTo>
                  <a:lnTo>
                    <a:pt x="0" y="52466"/>
                  </a:lnTo>
                  <a:lnTo>
                    <a:pt x="0" y="53381"/>
                  </a:lnTo>
                  <a:lnTo>
                    <a:pt x="54" y="54297"/>
                  </a:lnTo>
                  <a:lnTo>
                    <a:pt x="135" y="55185"/>
                  </a:lnTo>
                  <a:lnTo>
                    <a:pt x="296" y="56046"/>
                  </a:lnTo>
                  <a:lnTo>
                    <a:pt x="511" y="56854"/>
                  </a:lnTo>
                  <a:lnTo>
                    <a:pt x="754" y="57608"/>
                  </a:lnTo>
                  <a:lnTo>
                    <a:pt x="1023" y="58334"/>
                  </a:lnTo>
                  <a:lnTo>
                    <a:pt x="1346" y="59034"/>
                  </a:lnTo>
                  <a:lnTo>
                    <a:pt x="1723" y="59680"/>
                  </a:lnTo>
                  <a:lnTo>
                    <a:pt x="2100" y="60273"/>
                  </a:lnTo>
                  <a:lnTo>
                    <a:pt x="2530" y="60865"/>
                  </a:lnTo>
                  <a:lnTo>
                    <a:pt x="3015" y="61376"/>
                  </a:lnTo>
                  <a:lnTo>
                    <a:pt x="3500" y="61888"/>
                  </a:lnTo>
                  <a:lnTo>
                    <a:pt x="4038" y="62319"/>
                  </a:lnTo>
                  <a:lnTo>
                    <a:pt x="4576" y="62749"/>
                  </a:lnTo>
                  <a:lnTo>
                    <a:pt x="5169" y="63126"/>
                  </a:lnTo>
                  <a:lnTo>
                    <a:pt x="5761" y="63476"/>
                  </a:lnTo>
                  <a:lnTo>
                    <a:pt x="6407" y="63772"/>
                  </a:lnTo>
                  <a:lnTo>
                    <a:pt x="7053" y="64041"/>
                  </a:lnTo>
                  <a:lnTo>
                    <a:pt x="7753" y="64257"/>
                  </a:lnTo>
                  <a:lnTo>
                    <a:pt x="8453" y="64472"/>
                  </a:lnTo>
                  <a:lnTo>
                    <a:pt x="9180" y="64634"/>
                  </a:lnTo>
                  <a:lnTo>
                    <a:pt x="9906" y="64741"/>
                  </a:lnTo>
                  <a:lnTo>
                    <a:pt x="10660" y="64822"/>
                  </a:lnTo>
                  <a:lnTo>
                    <a:pt x="11441" y="64903"/>
                  </a:lnTo>
                  <a:lnTo>
                    <a:pt x="13029" y="64903"/>
                  </a:lnTo>
                  <a:lnTo>
                    <a:pt x="13837" y="64849"/>
                  </a:lnTo>
                  <a:lnTo>
                    <a:pt x="14644" y="64768"/>
                  </a:lnTo>
                  <a:lnTo>
                    <a:pt x="15479" y="64661"/>
                  </a:lnTo>
                  <a:lnTo>
                    <a:pt x="16313" y="64526"/>
                  </a:lnTo>
                  <a:lnTo>
                    <a:pt x="17148" y="64337"/>
                  </a:lnTo>
                  <a:lnTo>
                    <a:pt x="18009" y="64122"/>
                  </a:lnTo>
                  <a:lnTo>
                    <a:pt x="18844" y="63880"/>
                  </a:lnTo>
                  <a:lnTo>
                    <a:pt x="19705" y="63611"/>
                  </a:lnTo>
                  <a:lnTo>
                    <a:pt x="20566" y="63315"/>
                  </a:lnTo>
                  <a:lnTo>
                    <a:pt x="22316" y="62642"/>
                  </a:lnTo>
                  <a:lnTo>
                    <a:pt x="24201" y="61888"/>
                  </a:lnTo>
                  <a:lnTo>
                    <a:pt x="26139" y="61080"/>
                  </a:lnTo>
                  <a:lnTo>
                    <a:pt x="28104" y="60219"/>
                  </a:lnTo>
                  <a:lnTo>
                    <a:pt x="32088" y="58469"/>
                  </a:lnTo>
                  <a:lnTo>
                    <a:pt x="35857" y="56773"/>
                  </a:lnTo>
                  <a:lnTo>
                    <a:pt x="39195" y="55212"/>
                  </a:lnTo>
                  <a:lnTo>
                    <a:pt x="41887" y="53920"/>
                  </a:lnTo>
                  <a:lnTo>
                    <a:pt x="44336" y="52762"/>
                  </a:lnTo>
                  <a:lnTo>
                    <a:pt x="43583" y="40622"/>
                  </a:lnTo>
                  <a:lnTo>
                    <a:pt x="22155" y="44148"/>
                  </a:lnTo>
                  <a:lnTo>
                    <a:pt x="29154" y="23043"/>
                  </a:lnTo>
                  <a:lnTo>
                    <a:pt x="310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39"/>
            <p:cNvSpPr/>
            <p:nvPr/>
          </p:nvSpPr>
          <p:spPr>
            <a:xfrm flipH="1">
              <a:off x="7619973" y="3589854"/>
              <a:ext cx="335363" cy="71088"/>
            </a:xfrm>
            <a:custGeom>
              <a:avLst/>
              <a:gdLst/>
              <a:ahLst/>
              <a:cxnLst/>
              <a:rect l="l" t="t" r="r" b="b"/>
              <a:pathLst>
                <a:path w="12195" h="2585" extrusionOk="0">
                  <a:moveTo>
                    <a:pt x="12168" y="0"/>
                  </a:moveTo>
                  <a:lnTo>
                    <a:pt x="0" y="2423"/>
                  </a:lnTo>
                  <a:lnTo>
                    <a:pt x="27" y="2584"/>
                  </a:lnTo>
                  <a:lnTo>
                    <a:pt x="12195" y="162"/>
                  </a:lnTo>
                  <a:lnTo>
                    <a:pt x="12168"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39"/>
            <p:cNvSpPr/>
            <p:nvPr/>
          </p:nvSpPr>
          <p:spPr>
            <a:xfrm flipH="1">
              <a:off x="7632569" y="3458075"/>
              <a:ext cx="288723" cy="111815"/>
            </a:xfrm>
            <a:custGeom>
              <a:avLst/>
              <a:gdLst/>
              <a:ahLst/>
              <a:cxnLst/>
              <a:rect l="l" t="t" r="r" b="b"/>
              <a:pathLst>
                <a:path w="10499" h="4066" extrusionOk="0">
                  <a:moveTo>
                    <a:pt x="27" y="1"/>
                  </a:moveTo>
                  <a:lnTo>
                    <a:pt x="0" y="162"/>
                  </a:lnTo>
                  <a:lnTo>
                    <a:pt x="1616" y="458"/>
                  </a:lnTo>
                  <a:lnTo>
                    <a:pt x="3042" y="754"/>
                  </a:lnTo>
                  <a:lnTo>
                    <a:pt x="4334" y="1077"/>
                  </a:lnTo>
                  <a:lnTo>
                    <a:pt x="5438" y="1400"/>
                  </a:lnTo>
                  <a:lnTo>
                    <a:pt x="6434" y="1723"/>
                  </a:lnTo>
                  <a:lnTo>
                    <a:pt x="7269" y="2046"/>
                  </a:lnTo>
                  <a:lnTo>
                    <a:pt x="7969" y="2369"/>
                  </a:lnTo>
                  <a:lnTo>
                    <a:pt x="8588" y="2666"/>
                  </a:lnTo>
                  <a:lnTo>
                    <a:pt x="9072" y="2962"/>
                  </a:lnTo>
                  <a:lnTo>
                    <a:pt x="9476" y="3231"/>
                  </a:lnTo>
                  <a:lnTo>
                    <a:pt x="9772" y="3446"/>
                  </a:lnTo>
                  <a:lnTo>
                    <a:pt x="10014" y="3662"/>
                  </a:lnTo>
                  <a:lnTo>
                    <a:pt x="10176" y="3823"/>
                  </a:lnTo>
                  <a:lnTo>
                    <a:pt x="10284" y="3958"/>
                  </a:lnTo>
                  <a:lnTo>
                    <a:pt x="10337" y="4065"/>
                  </a:lnTo>
                  <a:lnTo>
                    <a:pt x="10499" y="4012"/>
                  </a:lnTo>
                  <a:lnTo>
                    <a:pt x="10418" y="3877"/>
                  </a:lnTo>
                  <a:lnTo>
                    <a:pt x="10311" y="3715"/>
                  </a:lnTo>
                  <a:lnTo>
                    <a:pt x="10149" y="3554"/>
                  </a:lnTo>
                  <a:lnTo>
                    <a:pt x="9907" y="3339"/>
                  </a:lnTo>
                  <a:lnTo>
                    <a:pt x="9584" y="3096"/>
                  </a:lnTo>
                  <a:lnTo>
                    <a:pt x="9180" y="2827"/>
                  </a:lnTo>
                  <a:lnTo>
                    <a:pt x="8695" y="2531"/>
                  </a:lnTo>
                  <a:lnTo>
                    <a:pt x="8103" y="2235"/>
                  </a:lnTo>
                  <a:lnTo>
                    <a:pt x="7376" y="1912"/>
                  </a:lnTo>
                  <a:lnTo>
                    <a:pt x="6515" y="1589"/>
                  </a:lnTo>
                  <a:lnTo>
                    <a:pt x="5546" y="1266"/>
                  </a:lnTo>
                  <a:lnTo>
                    <a:pt x="4415" y="943"/>
                  </a:lnTo>
                  <a:lnTo>
                    <a:pt x="3123" y="620"/>
                  </a:lnTo>
                  <a:lnTo>
                    <a:pt x="1669" y="297"/>
                  </a:lnTo>
                  <a:lnTo>
                    <a:pt x="27"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39"/>
            <p:cNvSpPr/>
            <p:nvPr/>
          </p:nvSpPr>
          <p:spPr>
            <a:xfrm flipH="1">
              <a:off x="7639225" y="3329267"/>
              <a:ext cx="163625" cy="163625"/>
            </a:xfrm>
            <a:custGeom>
              <a:avLst/>
              <a:gdLst/>
              <a:ahLst/>
              <a:cxnLst/>
              <a:rect l="l" t="t" r="r" b="b"/>
              <a:pathLst>
                <a:path w="5950" h="5950" extrusionOk="0">
                  <a:moveTo>
                    <a:pt x="108" y="1"/>
                  </a:moveTo>
                  <a:lnTo>
                    <a:pt x="1" y="108"/>
                  </a:lnTo>
                  <a:lnTo>
                    <a:pt x="5842" y="5950"/>
                  </a:lnTo>
                  <a:lnTo>
                    <a:pt x="5950" y="5842"/>
                  </a:lnTo>
                  <a:lnTo>
                    <a:pt x="108"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39"/>
            <p:cNvSpPr/>
            <p:nvPr/>
          </p:nvSpPr>
          <p:spPr>
            <a:xfrm flipH="1">
              <a:off x="7015172" y="3745309"/>
              <a:ext cx="482680" cy="180647"/>
            </a:xfrm>
            <a:custGeom>
              <a:avLst/>
              <a:gdLst/>
              <a:ahLst/>
              <a:cxnLst/>
              <a:rect l="l" t="t" r="r" b="b"/>
              <a:pathLst>
                <a:path w="17552" h="6569" extrusionOk="0">
                  <a:moveTo>
                    <a:pt x="17498" y="0"/>
                  </a:moveTo>
                  <a:lnTo>
                    <a:pt x="0" y="6407"/>
                  </a:lnTo>
                  <a:lnTo>
                    <a:pt x="54" y="6569"/>
                  </a:lnTo>
                  <a:lnTo>
                    <a:pt x="17552" y="162"/>
                  </a:lnTo>
                  <a:lnTo>
                    <a:pt x="17498"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39"/>
            <p:cNvSpPr/>
            <p:nvPr/>
          </p:nvSpPr>
          <p:spPr>
            <a:xfrm flipH="1">
              <a:off x="7156553" y="3709037"/>
              <a:ext cx="46668" cy="45925"/>
            </a:xfrm>
            <a:custGeom>
              <a:avLst/>
              <a:gdLst/>
              <a:ahLst/>
              <a:cxnLst/>
              <a:rect l="l" t="t" r="r" b="b"/>
              <a:pathLst>
                <a:path w="1697" h="1670" extrusionOk="0">
                  <a:moveTo>
                    <a:pt x="673" y="0"/>
                  </a:moveTo>
                  <a:lnTo>
                    <a:pt x="539" y="54"/>
                  </a:lnTo>
                  <a:lnTo>
                    <a:pt x="377" y="135"/>
                  </a:lnTo>
                  <a:lnTo>
                    <a:pt x="269" y="243"/>
                  </a:lnTo>
                  <a:lnTo>
                    <a:pt x="162" y="350"/>
                  </a:lnTo>
                  <a:lnTo>
                    <a:pt x="81" y="512"/>
                  </a:lnTo>
                  <a:lnTo>
                    <a:pt x="27" y="673"/>
                  </a:lnTo>
                  <a:lnTo>
                    <a:pt x="0" y="835"/>
                  </a:lnTo>
                  <a:lnTo>
                    <a:pt x="27" y="996"/>
                  </a:lnTo>
                  <a:lnTo>
                    <a:pt x="81" y="1158"/>
                  </a:lnTo>
                  <a:lnTo>
                    <a:pt x="162" y="1319"/>
                  </a:lnTo>
                  <a:lnTo>
                    <a:pt x="269" y="1427"/>
                  </a:lnTo>
                  <a:lnTo>
                    <a:pt x="377" y="1535"/>
                  </a:lnTo>
                  <a:lnTo>
                    <a:pt x="539" y="1615"/>
                  </a:lnTo>
                  <a:lnTo>
                    <a:pt x="673" y="1669"/>
                  </a:lnTo>
                  <a:lnTo>
                    <a:pt x="1023" y="1669"/>
                  </a:lnTo>
                  <a:lnTo>
                    <a:pt x="1185" y="1615"/>
                  </a:lnTo>
                  <a:lnTo>
                    <a:pt x="1319" y="1535"/>
                  </a:lnTo>
                  <a:lnTo>
                    <a:pt x="1454" y="1427"/>
                  </a:lnTo>
                  <a:lnTo>
                    <a:pt x="1562" y="1319"/>
                  </a:lnTo>
                  <a:lnTo>
                    <a:pt x="1642" y="1158"/>
                  </a:lnTo>
                  <a:lnTo>
                    <a:pt x="1696" y="996"/>
                  </a:lnTo>
                  <a:lnTo>
                    <a:pt x="1696" y="835"/>
                  </a:lnTo>
                  <a:lnTo>
                    <a:pt x="1696" y="673"/>
                  </a:lnTo>
                  <a:lnTo>
                    <a:pt x="1642" y="512"/>
                  </a:lnTo>
                  <a:lnTo>
                    <a:pt x="1562" y="350"/>
                  </a:lnTo>
                  <a:lnTo>
                    <a:pt x="1454" y="243"/>
                  </a:lnTo>
                  <a:lnTo>
                    <a:pt x="1319" y="135"/>
                  </a:lnTo>
                  <a:lnTo>
                    <a:pt x="1185" y="54"/>
                  </a:lnTo>
                  <a:lnTo>
                    <a:pt x="10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39"/>
            <p:cNvSpPr/>
            <p:nvPr/>
          </p:nvSpPr>
          <p:spPr>
            <a:xfrm flipH="1">
              <a:off x="7327573" y="3765301"/>
              <a:ext cx="46668" cy="46668"/>
            </a:xfrm>
            <a:custGeom>
              <a:avLst/>
              <a:gdLst/>
              <a:ahLst/>
              <a:cxnLst/>
              <a:rect l="l" t="t" r="r" b="b"/>
              <a:pathLst>
                <a:path w="1697" h="1697" extrusionOk="0">
                  <a:moveTo>
                    <a:pt x="835" y="0"/>
                  </a:moveTo>
                  <a:lnTo>
                    <a:pt x="674" y="27"/>
                  </a:lnTo>
                  <a:lnTo>
                    <a:pt x="512" y="81"/>
                  </a:lnTo>
                  <a:lnTo>
                    <a:pt x="378" y="162"/>
                  </a:lnTo>
                  <a:lnTo>
                    <a:pt x="243" y="269"/>
                  </a:lnTo>
                  <a:lnTo>
                    <a:pt x="135" y="377"/>
                  </a:lnTo>
                  <a:lnTo>
                    <a:pt x="55" y="539"/>
                  </a:lnTo>
                  <a:lnTo>
                    <a:pt x="28" y="673"/>
                  </a:lnTo>
                  <a:lnTo>
                    <a:pt x="1" y="862"/>
                  </a:lnTo>
                  <a:lnTo>
                    <a:pt x="28" y="1023"/>
                  </a:lnTo>
                  <a:lnTo>
                    <a:pt x="55" y="1185"/>
                  </a:lnTo>
                  <a:lnTo>
                    <a:pt x="135" y="1319"/>
                  </a:lnTo>
                  <a:lnTo>
                    <a:pt x="243" y="1454"/>
                  </a:lnTo>
                  <a:lnTo>
                    <a:pt x="378" y="1561"/>
                  </a:lnTo>
                  <a:lnTo>
                    <a:pt x="512" y="1642"/>
                  </a:lnTo>
                  <a:lnTo>
                    <a:pt x="674" y="1696"/>
                  </a:lnTo>
                  <a:lnTo>
                    <a:pt x="1024" y="1696"/>
                  </a:lnTo>
                  <a:lnTo>
                    <a:pt x="1185" y="1642"/>
                  </a:lnTo>
                  <a:lnTo>
                    <a:pt x="1320" y="1561"/>
                  </a:lnTo>
                  <a:lnTo>
                    <a:pt x="1455" y="1454"/>
                  </a:lnTo>
                  <a:lnTo>
                    <a:pt x="1535" y="1319"/>
                  </a:lnTo>
                  <a:lnTo>
                    <a:pt x="1616" y="1185"/>
                  </a:lnTo>
                  <a:lnTo>
                    <a:pt x="1670" y="1023"/>
                  </a:lnTo>
                  <a:lnTo>
                    <a:pt x="1697" y="862"/>
                  </a:lnTo>
                  <a:lnTo>
                    <a:pt x="1670" y="673"/>
                  </a:lnTo>
                  <a:lnTo>
                    <a:pt x="1616" y="539"/>
                  </a:lnTo>
                  <a:lnTo>
                    <a:pt x="1535" y="377"/>
                  </a:lnTo>
                  <a:lnTo>
                    <a:pt x="1455" y="269"/>
                  </a:lnTo>
                  <a:lnTo>
                    <a:pt x="1320" y="162"/>
                  </a:lnTo>
                  <a:lnTo>
                    <a:pt x="1185" y="81"/>
                  </a:lnTo>
                  <a:lnTo>
                    <a:pt x="1024" y="27"/>
                  </a:lnTo>
                  <a:lnTo>
                    <a:pt x="8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39"/>
            <p:cNvSpPr/>
            <p:nvPr/>
          </p:nvSpPr>
          <p:spPr>
            <a:xfrm flipH="1">
              <a:off x="6172725" y="1398629"/>
              <a:ext cx="48153" cy="48152"/>
            </a:xfrm>
            <a:custGeom>
              <a:avLst/>
              <a:gdLst/>
              <a:ahLst/>
              <a:cxnLst/>
              <a:rect l="l" t="t" r="r" b="b"/>
              <a:pathLst>
                <a:path w="1751" h="1751" extrusionOk="0">
                  <a:moveTo>
                    <a:pt x="889" y="1"/>
                  </a:moveTo>
                  <a:lnTo>
                    <a:pt x="700" y="28"/>
                  </a:lnTo>
                  <a:lnTo>
                    <a:pt x="539" y="55"/>
                  </a:lnTo>
                  <a:lnTo>
                    <a:pt x="377" y="136"/>
                  </a:lnTo>
                  <a:lnTo>
                    <a:pt x="243" y="243"/>
                  </a:lnTo>
                  <a:lnTo>
                    <a:pt x="135" y="378"/>
                  </a:lnTo>
                  <a:lnTo>
                    <a:pt x="54" y="539"/>
                  </a:lnTo>
                  <a:lnTo>
                    <a:pt x="0" y="701"/>
                  </a:lnTo>
                  <a:lnTo>
                    <a:pt x="0" y="889"/>
                  </a:lnTo>
                  <a:lnTo>
                    <a:pt x="0" y="1051"/>
                  </a:lnTo>
                  <a:lnTo>
                    <a:pt x="54" y="1212"/>
                  </a:lnTo>
                  <a:lnTo>
                    <a:pt x="135" y="1374"/>
                  </a:lnTo>
                  <a:lnTo>
                    <a:pt x="243" y="1508"/>
                  </a:lnTo>
                  <a:lnTo>
                    <a:pt x="377" y="1616"/>
                  </a:lnTo>
                  <a:lnTo>
                    <a:pt x="539" y="1697"/>
                  </a:lnTo>
                  <a:lnTo>
                    <a:pt x="700" y="1751"/>
                  </a:lnTo>
                  <a:lnTo>
                    <a:pt x="1050" y="1751"/>
                  </a:lnTo>
                  <a:lnTo>
                    <a:pt x="1212" y="1697"/>
                  </a:lnTo>
                  <a:lnTo>
                    <a:pt x="1373" y="1616"/>
                  </a:lnTo>
                  <a:lnTo>
                    <a:pt x="1508" y="1508"/>
                  </a:lnTo>
                  <a:lnTo>
                    <a:pt x="1616" y="1374"/>
                  </a:lnTo>
                  <a:lnTo>
                    <a:pt x="1696" y="1212"/>
                  </a:lnTo>
                  <a:lnTo>
                    <a:pt x="1750" y="1051"/>
                  </a:lnTo>
                  <a:lnTo>
                    <a:pt x="1750" y="889"/>
                  </a:lnTo>
                  <a:lnTo>
                    <a:pt x="1750" y="701"/>
                  </a:lnTo>
                  <a:lnTo>
                    <a:pt x="1696" y="539"/>
                  </a:lnTo>
                  <a:lnTo>
                    <a:pt x="1616" y="378"/>
                  </a:lnTo>
                  <a:lnTo>
                    <a:pt x="1508" y="243"/>
                  </a:lnTo>
                  <a:lnTo>
                    <a:pt x="1373" y="136"/>
                  </a:lnTo>
                  <a:lnTo>
                    <a:pt x="1212" y="55"/>
                  </a:lnTo>
                  <a:lnTo>
                    <a:pt x="1050" y="28"/>
                  </a:lnTo>
                  <a:lnTo>
                    <a:pt x="8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39"/>
            <p:cNvSpPr/>
            <p:nvPr/>
          </p:nvSpPr>
          <p:spPr>
            <a:xfrm flipH="1">
              <a:off x="6206054" y="1269848"/>
              <a:ext cx="95507" cy="94765"/>
            </a:xfrm>
            <a:custGeom>
              <a:avLst/>
              <a:gdLst/>
              <a:ahLst/>
              <a:cxnLst/>
              <a:rect l="l" t="t" r="r" b="b"/>
              <a:pathLst>
                <a:path w="3473" h="3446" extrusionOk="0">
                  <a:moveTo>
                    <a:pt x="1562" y="0"/>
                  </a:moveTo>
                  <a:lnTo>
                    <a:pt x="1400" y="27"/>
                  </a:lnTo>
                  <a:lnTo>
                    <a:pt x="1212" y="81"/>
                  </a:lnTo>
                  <a:lnTo>
                    <a:pt x="1050" y="135"/>
                  </a:lnTo>
                  <a:lnTo>
                    <a:pt x="915" y="215"/>
                  </a:lnTo>
                  <a:lnTo>
                    <a:pt x="781" y="296"/>
                  </a:lnTo>
                  <a:lnTo>
                    <a:pt x="512" y="511"/>
                  </a:lnTo>
                  <a:lnTo>
                    <a:pt x="296" y="754"/>
                  </a:lnTo>
                  <a:lnTo>
                    <a:pt x="216" y="888"/>
                  </a:lnTo>
                  <a:lnTo>
                    <a:pt x="135" y="1050"/>
                  </a:lnTo>
                  <a:lnTo>
                    <a:pt x="81" y="1211"/>
                  </a:lnTo>
                  <a:lnTo>
                    <a:pt x="54" y="1373"/>
                  </a:lnTo>
                  <a:lnTo>
                    <a:pt x="27" y="1534"/>
                  </a:lnTo>
                  <a:lnTo>
                    <a:pt x="0" y="1723"/>
                  </a:lnTo>
                  <a:lnTo>
                    <a:pt x="27" y="1911"/>
                  </a:lnTo>
                  <a:lnTo>
                    <a:pt x="54" y="2073"/>
                  </a:lnTo>
                  <a:lnTo>
                    <a:pt x="81" y="2234"/>
                  </a:lnTo>
                  <a:lnTo>
                    <a:pt x="135" y="2396"/>
                  </a:lnTo>
                  <a:lnTo>
                    <a:pt x="216" y="2557"/>
                  </a:lnTo>
                  <a:lnTo>
                    <a:pt x="296" y="2692"/>
                  </a:lnTo>
                  <a:lnTo>
                    <a:pt x="512" y="2961"/>
                  </a:lnTo>
                  <a:lnTo>
                    <a:pt x="781" y="3150"/>
                  </a:lnTo>
                  <a:lnTo>
                    <a:pt x="915" y="3257"/>
                  </a:lnTo>
                  <a:lnTo>
                    <a:pt x="1050" y="3311"/>
                  </a:lnTo>
                  <a:lnTo>
                    <a:pt x="1212" y="3365"/>
                  </a:lnTo>
                  <a:lnTo>
                    <a:pt x="1400" y="3419"/>
                  </a:lnTo>
                  <a:lnTo>
                    <a:pt x="1562" y="3446"/>
                  </a:lnTo>
                  <a:lnTo>
                    <a:pt x="1911" y="3446"/>
                  </a:lnTo>
                  <a:lnTo>
                    <a:pt x="2073" y="3419"/>
                  </a:lnTo>
                  <a:lnTo>
                    <a:pt x="2261" y="3365"/>
                  </a:lnTo>
                  <a:lnTo>
                    <a:pt x="2396" y="3311"/>
                  </a:lnTo>
                  <a:lnTo>
                    <a:pt x="2558" y="3257"/>
                  </a:lnTo>
                  <a:lnTo>
                    <a:pt x="2692" y="3150"/>
                  </a:lnTo>
                  <a:lnTo>
                    <a:pt x="2961" y="2961"/>
                  </a:lnTo>
                  <a:lnTo>
                    <a:pt x="3177" y="2692"/>
                  </a:lnTo>
                  <a:lnTo>
                    <a:pt x="3257" y="2557"/>
                  </a:lnTo>
                  <a:lnTo>
                    <a:pt x="3338" y="2396"/>
                  </a:lnTo>
                  <a:lnTo>
                    <a:pt x="3392" y="2234"/>
                  </a:lnTo>
                  <a:lnTo>
                    <a:pt x="3419" y="2073"/>
                  </a:lnTo>
                  <a:lnTo>
                    <a:pt x="3446" y="1911"/>
                  </a:lnTo>
                  <a:lnTo>
                    <a:pt x="3473" y="1723"/>
                  </a:lnTo>
                  <a:lnTo>
                    <a:pt x="3446" y="1534"/>
                  </a:lnTo>
                  <a:lnTo>
                    <a:pt x="3419" y="1373"/>
                  </a:lnTo>
                  <a:lnTo>
                    <a:pt x="3392" y="1211"/>
                  </a:lnTo>
                  <a:lnTo>
                    <a:pt x="3338" y="1050"/>
                  </a:lnTo>
                  <a:lnTo>
                    <a:pt x="3257" y="888"/>
                  </a:lnTo>
                  <a:lnTo>
                    <a:pt x="3177" y="754"/>
                  </a:lnTo>
                  <a:lnTo>
                    <a:pt x="2961" y="511"/>
                  </a:lnTo>
                  <a:lnTo>
                    <a:pt x="2692" y="296"/>
                  </a:lnTo>
                  <a:lnTo>
                    <a:pt x="2558" y="215"/>
                  </a:lnTo>
                  <a:lnTo>
                    <a:pt x="2396" y="135"/>
                  </a:lnTo>
                  <a:lnTo>
                    <a:pt x="2261" y="81"/>
                  </a:lnTo>
                  <a:lnTo>
                    <a:pt x="2073" y="27"/>
                  </a:lnTo>
                  <a:lnTo>
                    <a:pt x="19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39"/>
            <p:cNvSpPr/>
            <p:nvPr/>
          </p:nvSpPr>
          <p:spPr>
            <a:xfrm flipH="1">
              <a:off x="6061680" y="1123275"/>
              <a:ext cx="144403" cy="144375"/>
            </a:xfrm>
            <a:custGeom>
              <a:avLst/>
              <a:gdLst/>
              <a:ahLst/>
              <a:cxnLst/>
              <a:rect l="l" t="t" r="r" b="b"/>
              <a:pathLst>
                <a:path w="5251" h="5250" extrusionOk="0">
                  <a:moveTo>
                    <a:pt x="2612" y="0"/>
                  </a:moveTo>
                  <a:lnTo>
                    <a:pt x="2343" y="27"/>
                  </a:lnTo>
                  <a:lnTo>
                    <a:pt x="2101" y="54"/>
                  </a:lnTo>
                  <a:lnTo>
                    <a:pt x="1831" y="135"/>
                  </a:lnTo>
                  <a:lnTo>
                    <a:pt x="1589" y="215"/>
                  </a:lnTo>
                  <a:lnTo>
                    <a:pt x="1374" y="323"/>
                  </a:lnTo>
                  <a:lnTo>
                    <a:pt x="1158" y="458"/>
                  </a:lnTo>
                  <a:lnTo>
                    <a:pt x="943" y="592"/>
                  </a:lnTo>
                  <a:lnTo>
                    <a:pt x="755" y="781"/>
                  </a:lnTo>
                  <a:lnTo>
                    <a:pt x="593" y="969"/>
                  </a:lnTo>
                  <a:lnTo>
                    <a:pt x="432" y="1158"/>
                  </a:lnTo>
                  <a:lnTo>
                    <a:pt x="324" y="1373"/>
                  </a:lnTo>
                  <a:lnTo>
                    <a:pt x="189" y="1615"/>
                  </a:lnTo>
                  <a:lnTo>
                    <a:pt x="108" y="1857"/>
                  </a:lnTo>
                  <a:lnTo>
                    <a:pt x="55" y="2100"/>
                  </a:lnTo>
                  <a:lnTo>
                    <a:pt x="1" y="2369"/>
                  </a:lnTo>
                  <a:lnTo>
                    <a:pt x="1" y="2638"/>
                  </a:lnTo>
                  <a:lnTo>
                    <a:pt x="1" y="2907"/>
                  </a:lnTo>
                  <a:lnTo>
                    <a:pt x="55" y="3150"/>
                  </a:lnTo>
                  <a:lnTo>
                    <a:pt x="108" y="3419"/>
                  </a:lnTo>
                  <a:lnTo>
                    <a:pt x="189" y="3661"/>
                  </a:lnTo>
                  <a:lnTo>
                    <a:pt x="324" y="3876"/>
                  </a:lnTo>
                  <a:lnTo>
                    <a:pt x="432" y="4092"/>
                  </a:lnTo>
                  <a:lnTo>
                    <a:pt x="593" y="4307"/>
                  </a:lnTo>
                  <a:lnTo>
                    <a:pt x="755" y="4496"/>
                  </a:lnTo>
                  <a:lnTo>
                    <a:pt x="943" y="4657"/>
                  </a:lnTo>
                  <a:lnTo>
                    <a:pt x="1158" y="4819"/>
                  </a:lnTo>
                  <a:lnTo>
                    <a:pt x="1374" y="4953"/>
                  </a:lnTo>
                  <a:lnTo>
                    <a:pt x="1589" y="5061"/>
                  </a:lnTo>
                  <a:lnTo>
                    <a:pt x="1831" y="5142"/>
                  </a:lnTo>
                  <a:lnTo>
                    <a:pt x="2101" y="5195"/>
                  </a:lnTo>
                  <a:lnTo>
                    <a:pt x="2343" y="5249"/>
                  </a:lnTo>
                  <a:lnTo>
                    <a:pt x="2881" y="5249"/>
                  </a:lnTo>
                  <a:lnTo>
                    <a:pt x="3150" y="5195"/>
                  </a:lnTo>
                  <a:lnTo>
                    <a:pt x="3393" y="5142"/>
                  </a:lnTo>
                  <a:lnTo>
                    <a:pt x="3635" y="5061"/>
                  </a:lnTo>
                  <a:lnTo>
                    <a:pt x="3877" y="4953"/>
                  </a:lnTo>
                  <a:lnTo>
                    <a:pt x="4093" y="4819"/>
                  </a:lnTo>
                  <a:lnTo>
                    <a:pt x="4281" y="4657"/>
                  </a:lnTo>
                  <a:lnTo>
                    <a:pt x="4469" y="4496"/>
                  </a:lnTo>
                  <a:lnTo>
                    <a:pt x="4658" y="4307"/>
                  </a:lnTo>
                  <a:lnTo>
                    <a:pt x="4792" y="4092"/>
                  </a:lnTo>
                  <a:lnTo>
                    <a:pt x="4927" y="3876"/>
                  </a:lnTo>
                  <a:lnTo>
                    <a:pt x="5035" y="3661"/>
                  </a:lnTo>
                  <a:lnTo>
                    <a:pt x="5142" y="3419"/>
                  </a:lnTo>
                  <a:lnTo>
                    <a:pt x="5196" y="3150"/>
                  </a:lnTo>
                  <a:lnTo>
                    <a:pt x="5250" y="2907"/>
                  </a:lnTo>
                  <a:lnTo>
                    <a:pt x="5250" y="2638"/>
                  </a:lnTo>
                  <a:lnTo>
                    <a:pt x="5250" y="2369"/>
                  </a:lnTo>
                  <a:lnTo>
                    <a:pt x="5196" y="2100"/>
                  </a:lnTo>
                  <a:lnTo>
                    <a:pt x="5142" y="1857"/>
                  </a:lnTo>
                  <a:lnTo>
                    <a:pt x="5035" y="1615"/>
                  </a:lnTo>
                  <a:lnTo>
                    <a:pt x="4927" y="1373"/>
                  </a:lnTo>
                  <a:lnTo>
                    <a:pt x="4792" y="1158"/>
                  </a:lnTo>
                  <a:lnTo>
                    <a:pt x="4658" y="969"/>
                  </a:lnTo>
                  <a:lnTo>
                    <a:pt x="4469" y="781"/>
                  </a:lnTo>
                  <a:lnTo>
                    <a:pt x="4281" y="592"/>
                  </a:lnTo>
                  <a:lnTo>
                    <a:pt x="4093" y="458"/>
                  </a:lnTo>
                  <a:lnTo>
                    <a:pt x="3877" y="323"/>
                  </a:lnTo>
                  <a:lnTo>
                    <a:pt x="3635" y="215"/>
                  </a:lnTo>
                  <a:lnTo>
                    <a:pt x="3393" y="135"/>
                  </a:lnTo>
                  <a:lnTo>
                    <a:pt x="3150" y="54"/>
                  </a:lnTo>
                  <a:lnTo>
                    <a:pt x="2881" y="27"/>
                  </a:lnTo>
                  <a:lnTo>
                    <a:pt x="26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2" name="Google Shape;8582;p39"/>
          <p:cNvGrpSpPr/>
          <p:nvPr/>
        </p:nvGrpSpPr>
        <p:grpSpPr>
          <a:xfrm>
            <a:off x="8447800" y="4388500"/>
            <a:ext cx="544275" cy="562150"/>
            <a:chOff x="5071000" y="258425"/>
            <a:chExt cx="544275" cy="562150"/>
          </a:xfrm>
        </p:grpSpPr>
        <p:sp>
          <p:nvSpPr>
            <p:cNvPr id="8583" name="Google Shape;8583;p39"/>
            <p:cNvSpPr/>
            <p:nvPr/>
          </p:nvSpPr>
          <p:spPr>
            <a:xfrm>
              <a:off x="5071000" y="404725"/>
              <a:ext cx="544275" cy="273775"/>
            </a:xfrm>
            <a:custGeom>
              <a:avLst/>
              <a:gdLst/>
              <a:ahLst/>
              <a:cxnLst/>
              <a:rect l="l" t="t" r="r" b="b"/>
              <a:pathLst>
                <a:path w="21771" h="10951" extrusionOk="0">
                  <a:moveTo>
                    <a:pt x="5269" y="979"/>
                  </a:moveTo>
                  <a:lnTo>
                    <a:pt x="5702" y="997"/>
                  </a:lnTo>
                  <a:lnTo>
                    <a:pt x="6135" y="997"/>
                  </a:lnTo>
                  <a:lnTo>
                    <a:pt x="7038" y="1073"/>
                  </a:lnTo>
                  <a:lnTo>
                    <a:pt x="7960" y="1167"/>
                  </a:lnTo>
                  <a:lnTo>
                    <a:pt x="8920" y="1317"/>
                  </a:lnTo>
                  <a:lnTo>
                    <a:pt x="9917" y="1524"/>
                  </a:lnTo>
                  <a:lnTo>
                    <a:pt x="10914" y="1769"/>
                  </a:lnTo>
                  <a:lnTo>
                    <a:pt x="11911" y="2051"/>
                  </a:lnTo>
                  <a:lnTo>
                    <a:pt x="12984" y="2390"/>
                  </a:lnTo>
                  <a:lnTo>
                    <a:pt x="13981" y="2747"/>
                  </a:lnTo>
                  <a:lnTo>
                    <a:pt x="14922" y="3142"/>
                  </a:lnTo>
                  <a:lnTo>
                    <a:pt x="15806" y="3556"/>
                  </a:lnTo>
                  <a:lnTo>
                    <a:pt x="16634" y="3970"/>
                  </a:lnTo>
                  <a:lnTo>
                    <a:pt x="17387" y="4403"/>
                  </a:lnTo>
                  <a:lnTo>
                    <a:pt x="18064" y="4836"/>
                  </a:lnTo>
                  <a:lnTo>
                    <a:pt x="18685" y="5287"/>
                  </a:lnTo>
                  <a:lnTo>
                    <a:pt x="19230" y="5720"/>
                  </a:lnTo>
                  <a:lnTo>
                    <a:pt x="19475" y="5946"/>
                  </a:lnTo>
                  <a:lnTo>
                    <a:pt x="19682" y="6153"/>
                  </a:lnTo>
                  <a:lnTo>
                    <a:pt x="19889" y="6360"/>
                  </a:lnTo>
                  <a:lnTo>
                    <a:pt x="20077" y="6586"/>
                  </a:lnTo>
                  <a:lnTo>
                    <a:pt x="20228" y="6793"/>
                  </a:lnTo>
                  <a:lnTo>
                    <a:pt x="20378" y="7000"/>
                  </a:lnTo>
                  <a:lnTo>
                    <a:pt x="20491" y="7188"/>
                  </a:lnTo>
                  <a:lnTo>
                    <a:pt x="20604" y="7376"/>
                  </a:lnTo>
                  <a:lnTo>
                    <a:pt x="20679" y="7583"/>
                  </a:lnTo>
                  <a:lnTo>
                    <a:pt x="20736" y="7752"/>
                  </a:lnTo>
                  <a:lnTo>
                    <a:pt x="20773" y="7940"/>
                  </a:lnTo>
                  <a:lnTo>
                    <a:pt x="20773" y="8110"/>
                  </a:lnTo>
                  <a:lnTo>
                    <a:pt x="20773" y="8279"/>
                  </a:lnTo>
                  <a:lnTo>
                    <a:pt x="20736" y="8430"/>
                  </a:lnTo>
                  <a:lnTo>
                    <a:pt x="20679" y="8580"/>
                  </a:lnTo>
                  <a:lnTo>
                    <a:pt x="20604" y="8712"/>
                  </a:lnTo>
                  <a:lnTo>
                    <a:pt x="20491" y="8862"/>
                  </a:lnTo>
                  <a:lnTo>
                    <a:pt x="20378" y="8994"/>
                  </a:lnTo>
                  <a:lnTo>
                    <a:pt x="20228" y="9107"/>
                  </a:lnTo>
                  <a:lnTo>
                    <a:pt x="20058" y="9220"/>
                  </a:lnTo>
                  <a:lnTo>
                    <a:pt x="19870" y="9333"/>
                  </a:lnTo>
                  <a:lnTo>
                    <a:pt x="19663" y="9427"/>
                  </a:lnTo>
                  <a:lnTo>
                    <a:pt x="19437" y="9521"/>
                  </a:lnTo>
                  <a:lnTo>
                    <a:pt x="19193" y="9615"/>
                  </a:lnTo>
                  <a:lnTo>
                    <a:pt x="18911" y="9690"/>
                  </a:lnTo>
                  <a:lnTo>
                    <a:pt x="18628" y="9747"/>
                  </a:lnTo>
                  <a:lnTo>
                    <a:pt x="18327" y="9803"/>
                  </a:lnTo>
                  <a:lnTo>
                    <a:pt x="18007" y="9860"/>
                  </a:lnTo>
                  <a:lnTo>
                    <a:pt x="17330" y="9935"/>
                  </a:lnTo>
                  <a:lnTo>
                    <a:pt x="16916" y="9954"/>
                  </a:lnTo>
                  <a:lnTo>
                    <a:pt x="16088" y="9954"/>
                  </a:lnTo>
                  <a:lnTo>
                    <a:pt x="15655" y="9935"/>
                  </a:lnTo>
                  <a:lnTo>
                    <a:pt x="14752" y="9878"/>
                  </a:lnTo>
                  <a:lnTo>
                    <a:pt x="13812" y="9766"/>
                  </a:lnTo>
                  <a:lnTo>
                    <a:pt x="12852" y="9615"/>
                  </a:lnTo>
                  <a:lnTo>
                    <a:pt x="11874" y="9427"/>
                  </a:lnTo>
                  <a:lnTo>
                    <a:pt x="10876" y="9182"/>
                  </a:lnTo>
                  <a:lnTo>
                    <a:pt x="9860" y="8900"/>
                  </a:lnTo>
                  <a:lnTo>
                    <a:pt x="8863" y="8580"/>
                  </a:lnTo>
                  <a:lnTo>
                    <a:pt x="7903" y="8223"/>
                  </a:lnTo>
                  <a:lnTo>
                    <a:pt x="6963" y="7846"/>
                  </a:lnTo>
                  <a:lnTo>
                    <a:pt x="6078" y="7451"/>
                  </a:lnTo>
                  <a:lnTo>
                    <a:pt x="5250" y="7018"/>
                  </a:lnTo>
                  <a:lnTo>
                    <a:pt x="4460" y="6586"/>
                  </a:lnTo>
                  <a:lnTo>
                    <a:pt x="4084" y="6360"/>
                  </a:lnTo>
                  <a:lnTo>
                    <a:pt x="3726" y="6115"/>
                  </a:lnTo>
                  <a:lnTo>
                    <a:pt x="3388" y="5890"/>
                  </a:lnTo>
                  <a:lnTo>
                    <a:pt x="3068" y="5645"/>
                  </a:lnTo>
                  <a:lnTo>
                    <a:pt x="2522" y="5212"/>
                  </a:lnTo>
                  <a:lnTo>
                    <a:pt x="2296" y="4986"/>
                  </a:lnTo>
                  <a:lnTo>
                    <a:pt x="2071" y="4779"/>
                  </a:lnTo>
                  <a:lnTo>
                    <a:pt x="1864" y="4572"/>
                  </a:lnTo>
                  <a:lnTo>
                    <a:pt x="1694" y="4365"/>
                  </a:lnTo>
                  <a:lnTo>
                    <a:pt x="1525" y="4158"/>
                  </a:lnTo>
                  <a:lnTo>
                    <a:pt x="1393" y="3951"/>
                  </a:lnTo>
                  <a:lnTo>
                    <a:pt x="1262" y="3745"/>
                  </a:lnTo>
                  <a:lnTo>
                    <a:pt x="1167" y="3556"/>
                  </a:lnTo>
                  <a:lnTo>
                    <a:pt x="1092" y="3368"/>
                  </a:lnTo>
                  <a:lnTo>
                    <a:pt x="1036" y="3180"/>
                  </a:lnTo>
                  <a:lnTo>
                    <a:pt x="998" y="3011"/>
                  </a:lnTo>
                  <a:lnTo>
                    <a:pt x="998" y="2841"/>
                  </a:lnTo>
                  <a:lnTo>
                    <a:pt x="1017" y="2672"/>
                  </a:lnTo>
                  <a:lnTo>
                    <a:pt x="1036" y="2522"/>
                  </a:lnTo>
                  <a:lnTo>
                    <a:pt x="1092" y="2390"/>
                  </a:lnTo>
                  <a:lnTo>
                    <a:pt x="1149" y="2277"/>
                  </a:lnTo>
                  <a:lnTo>
                    <a:pt x="1224" y="2164"/>
                  </a:lnTo>
                  <a:lnTo>
                    <a:pt x="1318" y="2051"/>
                  </a:lnTo>
                  <a:lnTo>
                    <a:pt x="1431" y="1938"/>
                  </a:lnTo>
                  <a:lnTo>
                    <a:pt x="1544" y="1844"/>
                  </a:lnTo>
                  <a:lnTo>
                    <a:pt x="1694" y="1750"/>
                  </a:lnTo>
                  <a:lnTo>
                    <a:pt x="1845" y="1656"/>
                  </a:lnTo>
                  <a:lnTo>
                    <a:pt x="2184" y="1487"/>
                  </a:lnTo>
                  <a:lnTo>
                    <a:pt x="2579" y="1336"/>
                  </a:lnTo>
                  <a:lnTo>
                    <a:pt x="3011" y="1223"/>
                  </a:lnTo>
                  <a:lnTo>
                    <a:pt x="3519" y="1129"/>
                  </a:lnTo>
                  <a:lnTo>
                    <a:pt x="3971" y="1054"/>
                  </a:lnTo>
                  <a:lnTo>
                    <a:pt x="4460" y="1016"/>
                  </a:lnTo>
                  <a:lnTo>
                    <a:pt x="4855" y="997"/>
                  </a:lnTo>
                  <a:lnTo>
                    <a:pt x="5269" y="979"/>
                  </a:lnTo>
                  <a:close/>
                  <a:moveTo>
                    <a:pt x="4799" y="0"/>
                  </a:moveTo>
                  <a:lnTo>
                    <a:pt x="4385" y="19"/>
                  </a:lnTo>
                  <a:lnTo>
                    <a:pt x="3952" y="57"/>
                  </a:lnTo>
                  <a:lnTo>
                    <a:pt x="3519" y="113"/>
                  </a:lnTo>
                  <a:lnTo>
                    <a:pt x="3124" y="188"/>
                  </a:lnTo>
                  <a:lnTo>
                    <a:pt x="2748" y="264"/>
                  </a:lnTo>
                  <a:lnTo>
                    <a:pt x="2409" y="358"/>
                  </a:lnTo>
                  <a:lnTo>
                    <a:pt x="2071" y="471"/>
                  </a:lnTo>
                  <a:lnTo>
                    <a:pt x="1770" y="583"/>
                  </a:lnTo>
                  <a:lnTo>
                    <a:pt x="1487" y="715"/>
                  </a:lnTo>
                  <a:lnTo>
                    <a:pt x="1224" y="866"/>
                  </a:lnTo>
                  <a:lnTo>
                    <a:pt x="979" y="1035"/>
                  </a:lnTo>
                  <a:lnTo>
                    <a:pt x="772" y="1204"/>
                  </a:lnTo>
                  <a:lnTo>
                    <a:pt x="584" y="1374"/>
                  </a:lnTo>
                  <a:lnTo>
                    <a:pt x="415" y="1581"/>
                  </a:lnTo>
                  <a:lnTo>
                    <a:pt x="283" y="1788"/>
                  </a:lnTo>
                  <a:lnTo>
                    <a:pt x="170" y="1995"/>
                  </a:lnTo>
                  <a:lnTo>
                    <a:pt x="95" y="2239"/>
                  </a:lnTo>
                  <a:lnTo>
                    <a:pt x="39" y="2465"/>
                  </a:lnTo>
                  <a:lnTo>
                    <a:pt x="1" y="2710"/>
                  </a:lnTo>
                  <a:lnTo>
                    <a:pt x="1" y="2954"/>
                  </a:lnTo>
                  <a:lnTo>
                    <a:pt x="39" y="3218"/>
                  </a:lnTo>
                  <a:lnTo>
                    <a:pt x="95" y="3462"/>
                  </a:lnTo>
                  <a:lnTo>
                    <a:pt x="170" y="3726"/>
                  </a:lnTo>
                  <a:lnTo>
                    <a:pt x="283" y="3989"/>
                  </a:lnTo>
                  <a:lnTo>
                    <a:pt x="415" y="4253"/>
                  </a:lnTo>
                  <a:lnTo>
                    <a:pt x="584" y="4535"/>
                  </a:lnTo>
                  <a:lnTo>
                    <a:pt x="772" y="4798"/>
                  </a:lnTo>
                  <a:lnTo>
                    <a:pt x="998" y="5062"/>
                  </a:lnTo>
                  <a:lnTo>
                    <a:pt x="1224" y="5344"/>
                  </a:lnTo>
                  <a:lnTo>
                    <a:pt x="1506" y="5607"/>
                  </a:lnTo>
                  <a:lnTo>
                    <a:pt x="1788" y="5890"/>
                  </a:lnTo>
                  <a:lnTo>
                    <a:pt x="2108" y="6172"/>
                  </a:lnTo>
                  <a:lnTo>
                    <a:pt x="2466" y="6435"/>
                  </a:lnTo>
                  <a:lnTo>
                    <a:pt x="2804" y="6699"/>
                  </a:lnTo>
                  <a:lnTo>
                    <a:pt x="3162" y="6943"/>
                  </a:lnTo>
                  <a:lnTo>
                    <a:pt x="3538" y="7188"/>
                  </a:lnTo>
                  <a:lnTo>
                    <a:pt x="3933" y="7432"/>
                  </a:lnTo>
                  <a:lnTo>
                    <a:pt x="4329" y="7658"/>
                  </a:lnTo>
                  <a:lnTo>
                    <a:pt x="4742" y="7884"/>
                  </a:lnTo>
                  <a:lnTo>
                    <a:pt x="5627" y="8336"/>
                  </a:lnTo>
                  <a:lnTo>
                    <a:pt x="6549" y="8749"/>
                  </a:lnTo>
                  <a:lnTo>
                    <a:pt x="7527" y="9145"/>
                  </a:lnTo>
                  <a:lnTo>
                    <a:pt x="8543" y="9521"/>
                  </a:lnTo>
                  <a:lnTo>
                    <a:pt x="9578" y="9860"/>
                  </a:lnTo>
                  <a:lnTo>
                    <a:pt x="10632" y="10142"/>
                  </a:lnTo>
                  <a:lnTo>
                    <a:pt x="11667" y="10405"/>
                  </a:lnTo>
                  <a:lnTo>
                    <a:pt x="12701" y="10593"/>
                  </a:lnTo>
                  <a:lnTo>
                    <a:pt x="13699" y="10763"/>
                  </a:lnTo>
                  <a:lnTo>
                    <a:pt x="14677" y="10876"/>
                  </a:lnTo>
                  <a:lnTo>
                    <a:pt x="15166" y="10913"/>
                  </a:lnTo>
                  <a:lnTo>
                    <a:pt x="15637" y="10932"/>
                  </a:lnTo>
                  <a:lnTo>
                    <a:pt x="16088" y="10951"/>
                  </a:lnTo>
                  <a:lnTo>
                    <a:pt x="16540" y="10951"/>
                  </a:lnTo>
                  <a:lnTo>
                    <a:pt x="16973" y="10932"/>
                  </a:lnTo>
                  <a:lnTo>
                    <a:pt x="17387" y="10913"/>
                  </a:lnTo>
                  <a:lnTo>
                    <a:pt x="17913" y="10876"/>
                  </a:lnTo>
                  <a:lnTo>
                    <a:pt x="18403" y="10800"/>
                  </a:lnTo>
                  <a:lnTo>
                    <a:pt x="18741" y="10744"/>
                  </a:lnTo>
                  <a:lnTo>
                    <a:pt x="19042" y="10669"/>
                  </a:lnTo>
                  <a:lnTo>
                    <a:pt x="19343" y="10593"/>
                  </a:lnTo>
                  <a:lnTo>
                    <a:pt x="19626" y="10499"/>
                  </a:lnTo>
                  <a:lnTo>
                    <a:pt x="19908" y="10405"/>
                  </a:lnTo>
                  <a:lnTo>
                    <a:pt x="20152" y="10292"/>
                  </a:lnTo>
                  <a:lnTo>
                    <a:pt x="20397" y="10179"/>
                  </a:lnTo>
                  <a:lnTo>
                    <a:pt x="20604" y="10048"/>
                  </a:lnTo>
                  <a:lnTo>
                    <a:pt x="20811" y="9916"/>
                  </a:lnTo>
                  <a:lnTo>
                    <a:pt x="20980" y="9766"/>
                  </a:lnTo>
                  <a:lnTo>
                    <a:pt x="21150" y="9615"/>
                  </a:lnTo>
                  <a:lnTo>
                    <a:pt x="21300" y="9446"/>
                  </a:lnTo>
                  <a:lnTo>
                    <a:pt x="21413" y="9276"/>
                  </a:lnTo>
                  <a:lnTo>
                    <a:pt x="21526" y="9088"/>
                  </a:lnTo>
                  <a:lnTo>
                    <a:pt x="21620" y="8900"/>
                  </a:lnTo>
                  <a:lnTo>
                    <a:pt x="21695" y="8712"/>
                  </a:lnTo>
                  <a:lnTo>
                    <a:pt x="21752" y="8467"/>
                  </a:lnTo>
                  <a:lnTo>
                    <a:pt x="21771" y="8223"/>
                  </a:lnTo>
                  <a:lnTo>
                    <a:pt x="21771" y="7978"/>
                  </a:lnTo>
                  <a:lnTo>
                    <a:pt x="21752" y="7733"/>
                  </a:lnTo>
                  <a:lnTo>
                    <a:pt x="21695" y="7470"/>
                  </a:lnTo>
                  <a:lnTo>
                    <a:pt x="21601" y="7207"/>
                  </a:lnTo>
                  <a:lnTo>
                    <a:pt x="21488" y="6943"/>
                  </a:lnTo>
                  <a:lnTo>
                    <a:pt x="21357" y="6680"/>
                  </a:lnTo>
                  <a:lnTo>
                    <a:pt x="21187" y="6416"/>
                  </a:lnTo>
                  <a:lnTo>
                    <a:pt x="20999" y="6153"/>
                  </a:lnTo>
                  <a:lnTo>
                    <a:pt x="20792" y="5871"/>
                  </a:lnTo>
                  <a:lnTo>
                    <a:pt x="20548" y="5607"/>
                  </a:lnTo>
                  <a:lnTo>
                    <a:pt x="20284" y="5325"/>
                  </a:lnTo>
                  <a:lnTo>
                    <a:pt x="19983" y="5062"/>
                  </a:lnTo>
                  <a:lnTo>
                    <a:pt x="19663" y="4779"/>
                  </a:lnTo>
                  <a:lnTo>
                    <a:pt x="19325" y="4516"/>
                  </a:lnTo>
                  <a:lnTo>
                    <a:pt x="18986" y="4253"/>
                  </a:lnTo>
                  <a:lnTo>
                    <a:pt x="18610" y="4008"/>
                  </a:lnTo>
                  <a:lnTo>
                    <a:pt x="18252" y="3763"/>
                  </a:lnTo>
                  <a:lnTo>
                    <a:pt x="17857" y="3519"/>
                  </a:lnTo>
                  <a:lnTo>
                    <a:pt x="17443" y="3274"/>
                  </a:lnTo>
                  <a:lnTo>
                    <a:pt x="17029" y="3048"/>
                  </a:lnTo>
                  <a:lnTo>
                    <a:pt x="16145" y="2616"/>
                  </a:lnTo>
                  <a:lnTo>
                    <a:pt x="15223" y="2183"/>
                  </a:lnTo>
                  <a:lnTo>
                    <a:pt x="14244" y="1788"/>
                  </a:lnTo>
                  <a:lnTo>
                    <a:pt x="13247" y="1430"/>
                  </a:lnTo>
                  <a:lnTo>
                    <a:pt x="12212" y="1092"/>
                  </a:lnTo>
                  <a:lnTo>
                    <a:pt x="11159" y="790"/>
                  </a:lnTo>
                  <a:lnTo>
                    <a:pt x="10105" y="546"/>
                  </a:lnTo>
                  <a:lnTo>
                    <a:pt x="9089" y="339"/>
                  </a:lnTo>
                  <a:lnTo>
                    <a:pt x="8073" y="188"/>
                  </a:lnTo>
                  <a:lnTo>
                    <a:pt x="7094" y="75"/>
                  </a:lnTo>
                  <a:lnTo>
                    <a:pt x="6624" y="38"/>
                  </a:lnTo>
                  <a:lnTo>
                    <a:pt x="61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39"/>
            <p:cNvSpPr/>
            <p:nvPr/>
          </p:nvSpPr>
          <p:spPr>
            <a:xfrm>
              <a:off x="5221075" y="262650"/>
              <a:ext cx="244150" cy="557925"/>
            </a:xfrm>
            <a:custGeom>
              <a:avLst/>
              <a:gdLst/>
              <a:ahLst/>
              <a:cxnLst/>
              <a:rect l="l" t="t" r="r" b="b"/>
              <a:pathLst>
                <a:path w="9766" h="22317" extrusionOk="0">
                  <a:moveTo>
                    <a:pt x="3556" y="998"/>
                  </a:moveTo>
                  <a:lnTo>
                    <a:pt x="3726" y="1036"/>
                  </a:lnTo>
                  <a:lnTo>
                    <a:pt x="3895" y="1092"/>
                  </a:lnTo>
                  <a:lnTo>
                    <a:pt x="4064" y="1167"/>
                  </a:lnTo>
                  <a:lnTo>
                    <a:pt x="4252" y="1280"/>
                  </a:lnTo>
                  <a:lnTo>
                    <a:pt x="4422" y="1412"/>
                  </a:lnTo>
                  <a:lnTo>
                    <a:pt x="4610" y="1544"/>
                  </a:lnTo>
                  <a:lnTo>
                    <a:pt x="4798" y="1713"/>
                  </a:lnTo>
                  <a:lnTo>
                    <a:pt x="4967" y="1901"/>
                  </a:lnTo>
                  <a:lnTo>
                    <a:pt x="5156" y="2108"/>
                  </a:lnTo>
                  <a:lnTo>
                    <a:pt x="5344" y="2334"/>
                  </a:lnTo>
                  <a:lnTo>
                    <a:pt x="5532" y="2597"/>
                  </a:lnTo>
                  <a:lnTo>
                    <a:pt x="5720" y="2861"/>
                  </a:lnTo>
                  <a:lnTo>
                    <a:pt x="6078" y="3444"/>
                  </a:lnTo>
                  <a:lnTo>
                    <a:pt x="6435" y="4122"/>
                  </a:lnTo>
                  <a:lnTo>
                    <a:pt x="6793" y="4855"/>
                  </a:lnTo>
                  <a:lnTo>
                    <a:pt x="7112" y="5646"/>
                  </a:lnTo>
                  <a:lnTo>
                    <a:pt x="7432" y="6530"/>
                  </a:lnTo>
                  <a:lnTo>
                    <a:pt x="7714" y="7452"/>
                  </a:lnTo>
                  <a:lnTo>
                    <a:pt x="7978" y="8430"/>
                  </a:lnTo>
                  <a:lnTo>
                    <a:pt x="8223" y="9484"/>
                  </a:lnTo>
                  <a:lnTo>
                    <a:pt x="8411" y="10575"/>
                  </a:lnTo>
                  <a:lnTo>
                    <a:pt x="8580" y="11685"/>
                  </a:lnTo>
                  <a:lnTo>
                    <a:pt x="8693" y="12739"/>
                  </a:lnTo>
                  <a:lnTo>
                    <a:pt x="8749" y="13774"/>
                  </a:lnTo>
                  <a:lnTo>
                    <a:pt x="8768" y="14734"/>
                  </a:lnTo>
                  <a:lnTo>
                    <a:pt x="8749" y="15656"/>
                  </a:lnTo>
                  <a:lnTo>
                    <a:pt x="8693" y="16521"/>
                  </a:lnTo>
                  <a:lnTo>
                    <a:pt x="8599" y="17330"/>
                  </a:lnTo>
                  <a:lnTo>
                    <a:pt x="8467" y="18083"/>
                  </a:lnTo>
                  <a:lnTo>
                    <a:pt x="8317" y="18760"/>
                  </a:lnTo>
                  <a:lnTo>
                    <a:pt x="8223" y="19061"/>
                  </a:lnTo>
                  <a:lnTo>
                    <a:pt x="8128" y="19362"/>
                  </a:lnTo>
                  <a:lnTo>
                    <a:pt x="8016" y="19644"/>
                  </a:lnTo>
                  <a:lnTo>
                    <a:pt x="7921" y="19889"/>
                  </a:lnTo>
                  <a:lnTo>
                    <a:pt x="7790" y="20134"/>
                  </a:lnTo>
                  <a:lnTo>
                    <a:pt x="7677" y="20359"/>
                  </a:lnTo>
                  <a:lnTo>
                    <a:pt x="7545" y="20548"/>
                  </a:lnTo>
                  <a:lnTo>
                    <a:pt x="7413" y="20717"/>
                  </a:lnTo>
                  <a:lnTo>
                    <a:pt x="7282" y="20867"/>
                  </a:lnTo>
                  <a:lnTo>
                    <a:pt x="7150" y="20999"/>
                  </a:lnTo>
                  <a:lnTo>
                    <a:pt x="7000" y="21112"/>
                  </a:lnTo>
                  <a:lnTo>
                    <a:pt x="6849" y="21206"/>
                  </a:lnTo>
                  <a:lnTo>
                    <a:pt x="6698" y="21263"/>
                  </a:lnTo>
                  <a:lnTo>
                    <a:pt x="6548" y="21300"/>
                  </a:lnTo>
                  <a:lnTo>
                    <a:pt x="6379" y="21319"/>
                  </a:lnTo>
                  <a:lnTo>
                    <a:pt x="6228" y="21300"/>
                  </a:lnTo>
                  <a:lnTo>
                    <a:pt x="6059" y="21263"/>
                  </a:lnTo>
                  <a:lnTo>
                    <a:pt x="5871" y="21206"/>
                  </a:lnTo>
                  <a:lnTo>
                    <a:pt x="5701" y="21131"/>
                  </a:lnTo>
                  <a:lnTo>
                    <a:pt x="5532" y="21037"/>
                  </a:lnTo>
                  <a:lnTo>
                    <a:pt x="5344" y="20905"/>
                  </a:lnTo>
                  <a:lnTo>
                    <a:pt x="5156" y="20755"/>
                  </a:lnTo>
                  <a:lnTo>
                    <a:pt x="4986" y="20585"/>
                  </a:lnTo>
                  <a:lnTo>
                    <a:pt x="4798" y="20397"/>
                  </a:lnTo>
                  <a:lnTo>
                    <a:pt x="4610" y="20190"/>
                  </a:lnTo>
                  <a:lnTo>
                    <a:pt x="4422" y="19964"/>
                  </a:lnTo>
                  <a:lnTo>
                    <a:pt x="4234" y="19720"/>
                  </a:lnTo>
                  <a:lnTo>
                    <a:pt x="4045" y="19456"/>
                  </a:lnTo>
                  <a:lnTo>
                    <a:pt x="3688" y="18854"/>
                  </a:lnTo>
                  <a:lnTo>
                    <a:pt x="3330" y="18196"/>
                  </a:lnTo>
                  <a:lnTo>
                    <a:pt x="2992" y="17462"/>
                  </a:lnTo>
                  <a:lnTo>
                    <a:pt x="2653" y="16653"/>
                  </a:lnTo>
                  <a:lnTo>
                    <a:pt x="2333" y="15787"/>
                  </a:lnTo>
                  <a:lnTo>
                    <a:pt x="2051" y="14865"/>
                  </a:lnTo>
                  <a:lnTo>
                    <a:pt x="1788" y="13868"/>
                  </a:lnTo>
                  <a:lnTo>
                    <a:pt x="1562" y="12833"/>
                  </a:lnTo>
                  <a:lnTo>
                    <a:pt x="1355" y="11723"/>
                  </a:lnTo>
                  <a:lnTo>
                    <a:pt x="1204" y="10632"/>
                  </a:lnTo>
                  <a:lnTo>
                    <a:pt x="1091" y="9559"/>
                  </a:lnTo>
                  <a:lnTo>
                    <a:pt x="1016" y="8543"/>
                  </a:lnTo>
                  <a:lnTo>
                    <a:pt x="997" y="7565"/>
                  </a:lnTo>
                  <a:lnTo>
                    <a:pt x="1016" y="6643"/>
                  </a:lnTo>
                  <a:lnTo>
                    <a:pt x="1073" y="5777"/>
                  </a:lnTo>
                  <a:lnTo>
                    <a:pt x="1167" y="4968"/>
                  </a:lnTo>
                  <a:lnTo>
                    <a:pt x="1298" y="4234"/>
                  </a:lnTo>
                  <a:lnTo>
                    <a:pt x="1468" y="3557"/>
                  </a:lnTo>
                  <a:lnTo>
                    <a:pt x="1543" y="3237"/>
                  </a:lnTo>
                  <a:lnTo>
                    <a:pt x="1637" y="2936"/>
                  </a:lnTo>
                  <a:lnTo>
                    <a:pt x="1750" y="2673"/>
                  </a:lnTo>
                  <a:lnTo>
                    <a:pt x="1863" y="2409"/>
                  </a:lnTo>
                  <a:lnTo>
                    <a:pt x="1976" y="2183"/>
                  </a:lnTo>
                  <a:lnTo>
                    <a:pt x="2089" y="1958"/>
                  </a:lnTo>
                  <a:lnTo>
                    <a:pt x="2220" y="1770"/>
                  </a:lnTo>
                  <a:lnTo>
                    <a:pt x="2352" y="1581"/>
                  </a:lnTo>
                  <a:lnTo>
                    <a:pt x="2484" y="1431"/>
                  </a:lnTo>
                  <a:lnTo>
                    <a:pt x="2634" y="1299"/>
                  </a:lnTo>
                  <a:lnTo>
                    <a:pt x="2766" y="1186"/>
                  </a:lnTo>
                  <a:lnTo>
                    <a:pt x="2917" y="1111"/>
                  </a:lnTo>
                  <a:lnTo>
                    <a:pt x="3067" y="1055"/>
                  </a:lnTo>
                  <a:lnTo>
                    <a:pt x="3236" y="1017"/>
                  </a:lnTo>
                  <a:lnTo>
                    <a:pt x="3387" y="998"/>
                  </a:lnTo>
                  <a:close/>
                  <a:moveTo>
                    <a:pt x="3312" y="1"/>
                  </a:moveTo>
                  <a:lnTo>
                    <a:pt x="3067" y="20"/>
                  </a:lnTo>
                  <a:lnTo>
                    <a:pt x="2822" y="76"/>
                  </a:lnTo>
                  <a:lnTo>
                    <a:pt x="2597" y="170"/>
                  </a:lnTo>
                  <a:lnTo>
                    <a:pt x="2371" y="264"/>
                  </a:lnTo>
                  <a:lnTo>
                    <a:pt x="2164" y="415"/>
                  </a:lnTo>
                  <a:lnTo>
                    <a:pt x="1957" y="565"/>
                  </a:lnTo>
                  <a:lnTo>
                    <a:pt x="1750" y="753"/>
                  </a:lnTo>
                  <a:lnTo>
                    <a:pt x="1562" y="979"/>
                  </a:lnTo>
                  <a:lnTo>
                    <a:pt x="1392" y="1205"/>
                  </a:lnTo>
                  <a:lnTo>
                    <a:pt x="1223" y="1468"/>
                  </a:lnTo>
                  <a:lnTo>
                    <a:pt x="1054" y="1770"/>
                  </a:lnTo>
                  <a:lnTo>
                    <a:pt x="922" y="2071"/>
                  </a:lnTo>
                  <a:lnTo>
                    <a:pt x="772" y="2409"/>
                  </a:lnTo>
                  <a:lnTo>
                    <a:pt x="640" y="2786"/>
                  </a:lnTo>
                  <a:lnTo>
                    <a:pt x="527" y="3162"/>
                  </a:lnTo>
                  <a:lnTo>
                    <a:pt x="414" y="3576"/>
                  </a:lnTo>
                  <a:lnTo>
                    <a:pt x="320" y="3990"/>
                  </a:lnTo>
                  <a:lnTo>
                    <a:pt x="245" y="4423"/>
                  </a:lnTo>
                  <a:lnTo>
                    <a:pt x="188" y="4855"/>
                  </a:lnTo>
                  <a:lnTo>
                    <a:pt x="132" y="5288"/>
                  </a:lnTo>
                  <a:lnTo>
                    <a:pt x="75" y="5740"/>
                  </a:lnTo>
                  <a:lnTo>
                    <a:pt x="38" y="6210"/>
                  </a:lnTo>
                  <a:lnTo>
                    <a:pt x="19" y="6699"/>
                  </a:lnTo>
                  <a:lnTo>
                    <a:pt x="0" y="7678"/>
                  </a:lnTo>
                  <a:lnTo>
                    <a:pt x="38" y="8694"/>
                  </a:lnTo>
                  <a:lnTo>
                    <a:pt x="113" y="9747"/>
                  </a:lnTo>
                  <a:lnTo>
                    <a:pt x="226" y="10801"/>
                  </a:lnTo>
                  <a:lnTo>
                    <a:pt x="376" y="11892"/>
                  </a:lnTo>
                  <a:lnTo>
                    <a:pt x="565" y="12965"/>
                  </a:lnTo>
                  <a:lnTo>
                    <a:pt x="809" y="14019"/>
                  </a:lnTo>
                  <a:lnTo>
                    <a:pt x="1073" y="15035"/>
                  </a:lnTo>
                  <a:lnTo>
                    <a:pt x="1374" y="15994"/>
                  </a:lnTo>
                  <a:lnTo>
                    <a:pt x="1694" y="16935"/>
                  </a:lnTo>
                  <a:lnTo>
                    <a:pt x="1863" y="17368"/>
                  </a:lnTo>
                  <a:lnTo>
                    <a:pt x="2051" y="17800"/>
                  </a:lnTo>
                  <a:lnTo>
                    <a:pt x="2239" y="18233"/>
                  </a:lnTo>
                  <a:lnTo>
                    <a:pt x="2427" y="18628"/>
                  </a:lnTo>
                  <a:lnTo>
                    <a:pt x="2634" y="19024"/>
                  </a:lnTo>
                  <a:lnTo>
                    <a:pt x="2841" y="19381"/>
                  </a:lnTo>
                  <a:lnTo>
                    <a:pt x="3067" y="19757"/>
                  </a:lnTo>
                  <a:lnTo>
                    <a:pt x="3293" y="20115"/>
                  </a:lnTo>
                  <a:lnTo>
                    <a:pt x="3537" y="20453"/>
                  </a:lnTo>
                  <a:lnTo>
                    <a:pt x="3763" y="20755"/>
                  </a:lnTo>
                  <a:lnTo>
                    <a:pt x="4008" y="21018"/>
                  </a:lnTo>
                  <a:lnTo>
                    <a:pt x="4252" y="21281"/>
                  </a:lnTo>
                  <a:lnTo>
                    <a:pt x="4497" y="21488"/>
                  </a:lnTo>
                  <a:lnTo>
                    <a:pt x="4742" y="21695"/>
                  </a:lnTo>
                  <a:lnTo>
                    <a:pt x="4986" y="21865"/>
                  </a:lnTo>
                  <a:lnTo>
                    <a:pt x="5231" y="22015"/>
                  </a:lnTo>
                  <a:lnTo>
                    <a:pt x="5475" y="22128"/>
                  </a:lnTo>
                  <a:lnTo>
                    <a:pt x="5720" y="22203"/>
                  </a:lnTo>
                  <a:lnTo>
                    <a:pt x="5965" y="22279"/>
                  </a:lnTo>
                  <a:lnTo>
                    <a:pt x="6209" y="22297"/>
                  </a:lnTo>
                  <a:lnTo>
                    <a:pt x="6454" y="22316"/>
                  </a:lnTo>
                  <a:lnTo>
                    <a:pt x="6698" y="22279"/>
                  </a:lnTo>
                  <a:lnTo>
                    <a:pt x="6943" y="22222"/>
                  </a:lnTo>
                  <a:lnTo>
                    <a:pt x="7169" y="22147"/>
                  </a:lnTo>
                  <a:lnTo>
                    <a:pt x="7395" y="22034"/>
                  </a:lnTo>
                  <a:lnTo>
                    <a:pt x="7602" y="21902"/>
                  </a:lnTo>
                  <a:lnTo>
                    <a:pt x="7809" y="21733"/>
                  </a:lnTo>
                  <a:lnTo>
                    <a:pt x="8016" y="21545"/>
                  </a:lnTo>
                  <a:lnTo>
                    <a:pt x="8204" y="21338"/>
                  </a:lnTo>
                  <a:lnTo>
                    <a:pt x="8373" y="21093"/>
                  </a:lnTo>
                  <a:lnTo>
                    <a:pt x="8542" y="20830"/>
                  </a:lnTo>
                  <a:lnTo>
                    <a:pt x="8712" y="20548"/>
                  </a:lnTo>
                  <a:lnTo>
                    <a:pt x="8862" y="20228"/>
                  </a:lnTo>
                  <a:lnTo>
                    <a:pt x="8994" y="19889"/>
                  </a:lnTo>
                  <a:lnTo>
                    <a:pt x="9126" y="19532"/>
                  </a:lnTo>
                  <a:lnTo>
                    <a:pt x="9239" y="19155"/>
                  </a:lnTo>
                  <a:lnTo>
                    <a:pt x="9351" y="18741"/>
                  </a:lnTo>
                  <a:lnTo>
                    <a:pt x="9446" y="18309"/>
                  </a:lnTo>
                  <a:lnTo>
                    <a:pt x="9521" y="17895"/>
                  </a:lnTo>
                  <a:lnTo>
                    <a:pt x="9596" y="17462"/>
                  </a:lnTo>
                  <a:lnTo>
                    <a:pt x="9652" y="17010"/>
                  </a:lnTo>
                  <a:lnTo>
                    <a:pt x="9690" y="16559"/>
                  </a:lnTo>
                  <a:lnTo>
                    <a:pt x="9728" y="16088"/>
                  </a:lnTo>
                  <a:lnTo>
                    <a:pt x="9747" y="15618"/>
                  </a:lnTo>
                  <a:lnTo>
                    <a:pt x="9765" y="14639"/>
                  </a:lnTo>
                  <a:lnTo>
                    <a:pt x="9747" y="13605"/>
                  </a:lnTo>
                  <a:lnTo>
                    <a:pt x="9671" y="12570"/>
                  </a:lnTo>
                  <a:lnTo>
                    <a:pt x="9558" y="11497"/>
                  </a:lnTo>
                  <a:lnTo>
                    <a:pt x="9408" y="10425"/>
                  </a:lnTo>
                  <a:lnTo>
                    <a:pt x="9201" y="9352"/>
                  </a:lnTo>
                  <a:lnTo>
                    <a:pt x="8975" y="8299"/>
                  </a:lnTo>
                  <a:lnTo>
                    <a:pt x="8712" y="7283"/>
                  </a:lnTo>
                  <a:lnTo>
                    <a:pt x="8411" y="6304"/>
                  </a:lnTo>
                  <a:lnTo>
                    <a:pt x="8072" y="5382"/>
                  </a:lnTo>
                  <a:lnTo>
                    <a:pt x="7903" y="4931"/>
                  </a:lnTo>
                  <a:lnTo>
                    <a:pt x="7714" y="4498"/>
                  </a:lnTo>
                  <a:lnTo>
                    <a:pt x="7526" y="4084"/>
                  </a:lnTo>
                  <a:lnTo>
                    <a:pt x="7338" y="3689"/>
                  </a:lnTo>
                  <a:lnTo>
                    <a:pt x="7131" y="3294"/>
                  </a:lnTo>
                  <a:lnTo>
                    <a:pt x="6924" y="2917"/>
                  </a:lnTo>
                  <a:lnTo>
                    <a:pt x="6698" y="2541"/>
                  </a:lnTo>
                  <a:lnTo>
                    <a:pt x="6473" y="2183"/>
                  </a:lnTo>
                  <a:lnTo>
                    <a:pt x="6247" y="1864"/>
                  </a:lnTo>
                  <a:lnTo>
                    <a:pt x="6002" y="1563"/>
                  </a:lnTo>
                  <a:lnTo>
                    <a:pt x="5758" y="1280"/>
                  </a:lnTo>
                  <a:lnTo>
                    <a:pt x="5532" y="1036"/>
                  </a:lnTo>
                  <a:lnTo>
                    <a:pt x="5287" y="810"/>
                  </a:lnTo>
                  <a:lnTo>
                    <a:pt x="5043" y="622"/>
                  </a:lnTo>
                  <a:lnTo>
                    <a:pt x="4798" y="452"/>
                  </a:lnTo>
                  <a:lnTo>
                    <a:pt x="4553" y="302"/>
                  </a:lnTo>
                  <a:lnTo>
                    <a:pt x="4290" y="189"/>
                  </a:lnTo>
                  <a:lnTo>
                    <a:pt x="4045" y="95"/>
                  </a:lnTo>
                  <a:lnTo>
                    <a:pt x="3801" y="39"/>
                  </a:lnTo>
                  <a:lnTo>
                    <a:pt x="35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39"/>
            <p:cNvSpPr/>
            <p:nvPr/>
          </p:nvSpPr>
          <p:spPr>
            <a:xfrm>
              <a:off x="5103000" y="352975"/>
              <a:ext cx="480300" cy="377275"/>
            </a:xfrm>
            <a:custGeom>
              <a:avLst/>
              <a:gdLst/>
              <a:ahLst/>
              <a:cxnLst/>
              <a:rect l="l" t="t" r="r" b="b"/>
              <a:pathLst>
                <a:path w="19212" h="15091" extrusionOk="0">
                  <a:moveTo>
                    <a:pt x="16182" y="979"/>
                  </a:moveTo>
                  <a:lnTo>
                    <a:pt x="16596" y="998"/>
                  </a:lnTo>
                  <a:lnTo>
                    <a:pt x="16972" y="1035"/>
                  </a:lnTo>
                  <a:lnTo>
                    <a:pt x="17141" y="1073"/>
                  </a:lnTo>
                  <a:lnTo>
                    <a:pt x="17311" y="1129"/>
                  </a:lnTo>
                  <a:lnTo>
                    <a:pt x="17461" y="1186"/>
                  </a:lnTo>
                  <a:lnTo>
                    <a:pt x="17593" y="1242"/>
                  </a:lnTo>
                  <a:lnTo>
                    <a:pt x="17706" y="1336"/>
                  </a:lnTo>
                  <a:lnTo>
                    <a:pt x="17819" y="1412"/>
                  </a:lnTo>
                  <a:lnTo>
                    <a:pt x="17913" y="1506"/>
                  </a:lnTo>
                  <a:lnTo>
                    <a:pt x="18007" y="1619"/>
                  </a:lnTo>
                  <a:lnTo>
                    <a:pt x="18082" y="1750"/>
                  </a:lnTo>
                  <a:lnTo>
                    <a:pt x="18157" y="1901"/>
                  </a:lnTo>
                  <a:lnTo>
                    <a:pt x="18195" y="2070"/>
                  </a:lnTo>
                  <a:lnTo>
                    <a:pt x="18214" y="2240"/>
                  </a:lnTo>
                  <a:lnTo>
                    <a:pt x="18214" y="2428"/>
                  </a:lnTo>
                  <a:lnTo>
                    <a:pt x="18214" y="2635"/>
                  </a:lnTo>
                  <a:lnTo>
                    <a:pt x="18176" y="2860"/>
                  </a:lnTo>
                  <a:lnTo>
                    <a:pt x="18120" y="3086"/>
                  </a:lnTo>
                  <a:lnTo>
                    <a:pt x="18045" y="3331"/>
                  </a:lnTo>
                  <a:lnTo>
                    <a:pt x="17969" y="3575"/>
                  </a:lnTo>
                  <a:lnTo>
                    <a:pt x="17856" y="3839"/>
                  </a:lnTo>
                  <a:lnTo>
                    <a:pt x="17743" y="4102"/>
                  </a:lnTo>
                  <a:lnTo>
                    <a:pt x="17593" y="4366"/>
                  </a:lnTo>
                  <a:lnTo>
                    <a:pt x="17442" y="4648"/>
                  </a:lnTo>
                  <a:lnTo>
                    <a:pt x="17066" y="5250"/>
                  </a:lnTo>
                  <a:lnTo>
                    <a:pt x="16615" y="5852"/>
                  </a:lnTo>
                  <a:lnTo>
                    <a:pt x="16107" y="6492"/>
                  </a:lnTo>
                  <a:lnTo>
                    <a:pt x="15523" y="7132"/>
                  </a:lnTo>
                  <a:lnTo>
                    <a:pt x="14884" y="7809"/>
                  </a:lnTo>
                  <a:lnTo>
                    <a:pt x="14187" y="8468"/>
                  </a:lnTo>
                  <a:lnTo>
                    <a:pt x="13397" y="9145"/>
                  </a:lnTo>
                  <a:lnTo>
                    <a:pt x="12569" y="9803"/>
                  </a:lnTo>
                  <a:lnTo>
                    <a:pt x="11666" y="10462"/>
                  </a:lnTo>
                  <a:lnTo>
                    <a:pt x="10801" y="11045"/>
                  </a:lnTo>
                  <a:lnTo>
                    <a:pt x="9935" y="11591"/>
                  </a:lnTo>
                  <a:lnTo>
                    <a:pt x="9070" y="12099"/>
                  </a:lnTo>
                  <a:lnTo>
                    <a:pt x="8204" y="12551"/>
                  </a:lnTo>
                  <a:lnTo>
                    <a:pt x="7357" y="12946"/>
                  </a:lnTo>
                  <a:lnTo>
                    <a:pt x="6511" y="13284"/>
                  </a:lnTo>
                  <a:lnTo>
                    <a:pt x="6115" y="13454"/>
                  </a:lnTo>
                  <a:lnTo>
                    <a:pt x="5702" y="13585"/>
                  </a:lnTo>
                  <a:lnTo>
                    <a:pt x="5306" y="13698"/>
                  </a:lnTo>
                  <a:lnTo>
                    <a:pt x="4930" y="13811"/>
                  </a:lnTo>
                  <a:lnTo>
                    <a:pt x="4253" y="13962"/>
                  </a:lnTo>
                  <a:lnTo>
                    <a:pt x="3933" y="14018"/>
                  </a:lnTo>
                  <a:lnTo>
                    <a:pt x="3632" y="14056"/>
                  </a:lnTo>
                  <a:lnTo>
                    <a:pt x="3331" y="14093"/>
                  </a:lnTo>
                  <a:lnTo>
                    <a:pt x="2559" y="14093"/>
                  </a:lnTo>
                  <a:lnTo>
                    <a:pt x="2334" y="14056"/>
                  </a:lnTo>
                  <a:lnTo>
                    <a:pt x="2108" y="14018"/>
                  </a:lnTo>
                  <a:lnTo>
                    <a:pt x="1920" y="13962"/>
                  </a:lnTo>
                  <a:lnTo>
                    <a:pt x="1731" y="13886"/>
                  </a:lnTo>
                  <a:lnTo>
                    <a:pt x="1581" y="13811"/>
                  </a:lnTo>
                  <a:lnTo>
                    <a:pt x="1430" y="13717"/>
                  </a:lnTo>
                  <a:lnTo>
                    <a:pt x="1317" y="13604"/>
                  </a:lnTo>
                  <a:lnTo>
                    <a:pt x="1205" y="13472"/>
                  </a:lnTo>
                  <a:lnTo>
                    <a:pt x="1129" y="13341"/>
                  </a:lnTo>
                  <a:lnTo>
                    <a:pt x="1073" y="13190"/>
                  </a:lnTo>
                  <a:lnTo>
                    <a:pt x="1016" y="13021"/>
                  </a:lnTo>
                  <a:lnTo>
                    <a:pt x="998" y="12833"/>
                  </a:lnTo>
                  <a:lnTo>
                    <a:pt x="998" y="12645"/>
                  </a:lnTo>
                  <a:lnTo>
                    <a:pt x="998" y="12438"/>
                  </a:lnTo>
                  <a:lnTo>
                    <a:pt x="1035" y="12231"/>
                  </a:lnTo>
                  <a:lnTo>
                    <a:pt x="1092" y="12005"/>
                  </a:lnTo>
                  <a:lnTo>
                    <a:pt x="1148" y="11779"/>
                  </a:lnTo>
                  <a:lnTo>
                    <a:pt x="1242" y="11516"/>
                  </a:lnTo>
                  <a:lnTo>
                    <a:pt x="1336" y="11271"/>
                  </a:lnTo>
                  <a:lnTo>
                    <a:pt x="1468" y="11008"/>
                  </a:lnTo>
                  <a:lnTo>
                    <a:pt x="1600" y="10725"/>
                  </a:lnTo>
                  <a:lnTo>
                    <a:pt x="1769" y="10443"/>
                  </a:lnTo>
                  <a:lnTo>
                    <a:pt x="2127" y="9860"/>
                  </a:lnTo>
                  <a:lnTo>
                    <a:pt x="2371" y="9540"/>
                  </a:lnTo>
                  <a:lnTo>
                    <a:pt x="2616" y="9201"/>
                  </a:lnTo>
                  <a:lnTo>
                    <a:pt x="2879" y="8863"/>
                  </a:lnTo>
                  <a:lnTo>
                    <a:pt x="3161" y="8524"/>
                  </a:lnTo>
                  <a:lnTo>
                    <a:pt x="3763" y="7865"/>
                  </a:lnTo>
                  <a:lnTo>
                    <a:pt x="4422" y="7188"/>
                  </a:lnTo>
                  <a:lnTo>
                    <a:pt x="5137" y="6530"/>
                  </a:lnTo>
                  <a:lnTo>
                    <a:pt x="5890" y="5871"/>
                  </a:lnTo>
                  <a:lnTo>
                    <a:pt x="6699" y="5231"/>
                  </a:lnTo>
                  <a:lnTo>
                    <a:pt x="7545" y="4629"/>
                  </a:lnTo>
                  <a:lnTo>
                    <a:pt x="8411" y="4027"/>
                  </a:lnTo>
                  <a:lnTo>
                    <a:pt x="9276" y="3481"/>
                  </a:lnTo>
                  <a:lnTo>
                    <a:pt x="10161" y="2992"/>
                  </a:lnTo>
                  <a:lnTo>
                    <a:pt x="11008" y="2541"/>
                  </a:lnTo>
                  <a:lnTo>
                    <a:pt x="11873" y="2127"/>
                  </a:lnTo>
                  <a:lnTo>
                    <a:pt x="12701" y="1788"/>
                  </a:lnTo>
                  <a:lnTo>
                    <a:pt x="13115" y="1637"/>
                  </a:lnTo>
                  <a:lnTo>
                    <a:pt x="13510" y="1506"/>
                  </a:lnTo>
                  <a:lnTo>
                    <a:pt x="13905" y="1374"/>
                  </a:lnTo>
                  <a:lnTo>
                    <a:pt x="14300" y="1280"/>
                  </a:lnTo>
                  <a:lnTo>
                    <a:pt x="14771" y="1167"/>
                  </a:lnTo>
                  <a:lnTo>
                    <a:pt x="15222" y="1073"/>
                  </a:lnTo>
                  <a:lnTo>
                    <a:pt x="15711" y="1017"/>
                  </a:lnTo>
                  <a:lnTo>
                    <a:pt x="16182" y="979"/>
                  </a:lnTo>
                  <a:close/>
                  <a:moveTo>
                    <a:pt x="16031" y="0"/>
                  </a:moveTo>
                  <a:lnTo>
                    <a:pt x="15655" y="19"/>
                  </a:lnTo>
                  <a:lnTo>
                    <a:pt x="15279" y="57"/>
                  </a:lnTo>
                  <a:lnTo>
                    <a:pt x="14884" y="132"/>
                  </a:lnTo>
                  <a:lnTo>
                    <a:pt x="14470" y="207"/>
                  </a:lnTo>
                  <a:lnTo>
                    <a:pt x="14037" y="302"/>
                  </a:lnTo>
                  <a:lnTo>
                    <a:pt x="13642" y="414"/>
                  </a:lnTo>
                  <a:lnTo>
                    <a:pt x="13228" y="546"/>
                  </a:lnTo>
                  <a:lnTo>
                    <a:pt x="12795" y="697"/>
                  </a:lnTo>
                  <a:lnTo>
                    <a:pt x="12362" y="847"/>
                  </a:lnTo>
                  <a:lnTo>
                    <a:pt x="11929" y="1035"/>
                  </a:lnTo>
                  <a:lnTo>
                    <a:pt x="11497" y="1223"/>
                  </a:lnTo>
                  <a:lnTo>
                    <a:pt x="10594" y="1637"/>
                  </a:lnTo>
                  <a:lnTo>
                    <a:pt x="9690" y="2108"/>
                  </a:lnTo>
                  <a:lnTo>
                    <a:pt x="8787" y="2616"/>
                  </a:lnTo>
                  <a:lnTo>
                    <a:pt x="7865" y="3199"/>
                  </a:lnTo>
                  <a:lnTo>
                    <a:pt x="6962" y="3801"/>
                  </a:lnTo>
                  <a:lnTo>
                    <a:pt x="6097" y="4460"/>
                  </a:lnTo>
                  <a:lnTo>
                    <a:pt x="5250" y="5118"/>
                  </a:lnTo>
                  <a:lnTo>
                    <a:pt x="4460" y="5796"/>
                  </a:lnTo>
                  <a:lnTo>
                    <a:pt x="3707" y="6492"/>
                  </a:lnTo>
                  <a:lnTo>
                    <a:pt x="3011" y="7207"/>
                  </a:lnTo>
                  <a:lnTo>
                    <a:pt x="2691" y="7546"/>
                  </a:lnTo>
                  <a:lnTo>
                    <a:pt x="2390" y="7903"/>
                  </a:lnTo>
                  <a:lnTo>
                    <a:pt x="2089" y="8261"/>
                  </a:lnTo>
                  <a:lnTo>
                    <a:pt x="1807" y="8618"/>
                  </a:lnTo>
                  <a:lnTo>
                    <a:pt x="1562" y="8957"/>
                  </a:lnTo>
                  <a:lnTo>
                    <a:pt x="1317" y="9314"/>
                  </a:lnTo>
                  <a:lnTo>
                    <a:pt x="1073" y="9672"/>
                  </a:lnTo>
                  <a:lnTo>
                    <a:pt x="847" y="10029"/>
                  </a:lnTo>
                  <a:lnTo>
                    <a:pt x="659" y="10387"/>
                  </a:lnTo>
                  <a:lnTo>
                    <a:pt x="490" y="10744"/>
                  </a:lnTo>
                  <a:lnTo>
                    <a:pt x="358" y="11064"/>
                  </a:lnTo>
                  <a:lnTo>
                    <a:pt x="226" y="11403"/>
                  </a:lnTo>
                  <a:lnTo>
                    <a:pt x="132" y="11723"/>
                  </a:lnTo>
                  <a:lnTo>
                    <a:pt x="76" y="12024"/>
                  </a:lnTo>
                  <a:lnTo>
                    <a:pt x="19" y="12325"/>
                  </a:lnTo>
                  <a:lnTo>
                    <a:pt x="0" y="12607"/>
                  </a:lnTo>
                  <a:lnTo>
                    <a:pt x="0" y="12870"/>
                  </a:lnTo>
                  <a:lnTo>
                    <a:pt x="38" y="13134"/>
                  </a:lnTo>
                  <a:lnTo>
                    <a:pt x="94" y="13378"/>
                  </a:lnTo>
                  <a:lnTo>
                    <a:pt x="170" y="13623"/>
                  </a:lnTo>
                  <a:lnTo>
                    <a:pt x="264" y="13849"/>
                  </a:lnTo>
                  <a:lnTo>
                    <a:pt x="396" y="14056"/>
                  </a:lnTo>
                  <a:lnTo>
                    <a:pt x="527" y="14206"/>
                  </a:lnTo>
                  <a:lnTo>
                    <a:pt x="678" y="14357"/>
                  </a:lnTo>
                  <a:lnTo>
                    <a:pt x="828" y="14489"/>
                  </a:lnTo>
                  <a:lnTo>
                    <a:pt x="1016" y="14620"/>
                  </a:lnTo>
                  <a:lnTo>
                    <a:pt x="1205" y="14733"/>
                  </a:lnTo>
                  <a:lnTo>
                    <a:pt x="1393" y="14827"/>
                  </a:lnTo>
                  <a:lnTo>
                    <a:pt x="1619" y="14902"/>
                  </a:lnTo>
                  <a:lnTo>
                    <a:pt x="1844" y="14978"/>
                  </a:lnTo>
                  <a:lnTo>
                    <a:pt x="2108" y="15015"/>
                  </a:lnTo>
                  <a:lnTo>
                    <a:pt x="2352" y="15053"/>
                  </a:lnTo>
                  <a:lnTo>
                    <a:pt x="2635" y="15091"/>
                  </a:lnTo>
                  <a:lnTo>
                    <a:pt x="3218" y="15091"/>
                  </a:lnTo>
                  <a:lnTo>
                    <a:pt x="3519" y="15072"/>
                  </a:lnTo>
                  <a:lnTo>
                    <a:pt x="3839" y="15034"/>
                  </a:lnTo>
                  <a:lnTo>
                    <a:pt x="4177" y="14978"/>
                  </a:lnTo>
                  <a:lnTo>
                    <a:pt x="4667" y="14902"/>
                  </a:lnTo>
                  <a:lnTo>
                    <a:pt x="5175" y="14771"/>
                  </a:lnTo>
                  <a:lnTo>
                    <a:pt x="5589" y="14658"/>
                  </a:lnTo>
                  <a:lnTo>
                    <a:pt x="6003" y="14526"/>
                  </a:lnTo>
                  <a:lnTo>
                    <a:pt x="6417" y="14394"/>
                  </a:lnTo>
                  <a:lnTo>
                    <a:pt x="6849" y="14225"/>
                  </a:lnTo>
                  <a:lnTo>
                    <a:pt x="7282" y="14056"/>
                  </a:lnTo>
                  <a:lnTo>
                    <a:pt x="7734" y="13868"/>
                  </a:lnTo>
                  <a:lnTo>
                    <a:pt x="8618" y="13454"/>
                  </a:lnTo>
                  <a:lnTo>
                    <a:pt x="9521" y="12983"/>
                  </a:lnTo>
                  <a:lnTo>
                    <a:pt x="10443" y="12456"/>
                  </a:lnTo>
                  <a:lnTo>
                    <a:pt x="11346" y="11892"/>
                  </a:lnTo>
                  <a:lnTo>
                    <a:pt x="12249" y="11271"/>
                  </a:lnTo>
                  <a:lnTo>
                    <a:pt x="13134" y="10631"/>
                  </a:lnTo>
                  <a:lnTo>
                    <a:pt x="13962" y="9954"/>
                  </a:lnTo>
                  <a:lnTo>
                    <a:pt x="14771" y="9277"/>
                  </a:lnTo>
                  <a:lnTo>
                    <a:pt x="15504" y="8580"/>
                  </a:lnTo>
                  <a:lnTo>
                    <a:pt x="16201" y="7884"/>
                  </a:lnTo>
                  <a:lnTo>
                    <a:pt x="16520" y="7527"/>
                  </a:lnTo>
                  <a:lnTo>
                    <a:pt x="16840" y="7188"/>
                  </a:lnTo>
                  <a:lnTo>
                    <a:pt x="17123" y="6831"/>
                  </a:lnTo>
                  <a:lnTo>
                    <a:pt x="17405" y="6473"/>
                  </a:lnTo>
                  <a:lnTo>
                    <a:pt x="17668" y="6116"/>
                  </a:lnTo>
                  <a:lnTo>
                    <a:pt x="17913" y="5777"/>
                  </a:lnTo>
                  <a:lnTo>
                    <a:pt x="18139" y="5401"/>
                  </a:lnTo>
                  <a:lnTo>
                    <a:pt x="18364" y="5043"/>
                  </a:lnTo>
                  <a:lnTo>
                    <a:pt x="18553" y="4686"/>
                  </a:lnTo>
                  <a:lnTo>
                    <a:pt x="18722" y="4347"/>
                  </a:lnTo>
                  <a:lnTo>
                    <a:pt x="18872" y="4008"/>
                  </a:lnTo>
                  <a:lnTo>
                    <a:pt x="18985" y="3688"/>
                  </a:lnTo>
                  <a:lnTo>
                    <a:pt x="19079" y="3368"/>
                  </a:lnTo>
                  <a:lnTo>
                    <a:pt x="19155" y="3067"/>
                  </a:lnTo>
                  <a:lnTo>
                    <a:pt x="19192" y="2766"/>
                  </a:lnTo>
                  <a:lnTo>
                    <a:pt x="19211" y="2484"/>
                  </a:lnTo>
                  <a:lnTo>
                    <a:pt x="19211" y="2202"/>
                  </a:lnTo>
                  <a:lnTo>
                    <a:pt x="19192" y="1957"/>
                  </a:lnTo>
                  <a:lnTo>
                    <a:pt x="19136" y="1694"/>
                  </a:lnTo>
                  <a:lnTo>
                    <a:pt x="19042" y="1468"/>
                  </a:lnTo>
                  <a:lnTo>
                    <a:pt x="18948" y="1242"/>
                  </a:lnTo>
                  <a:lnTo>
                    <a:pt x="18816" y="1035"/>
                  </a:lnTo>
                  <a:lnTo>
                    <a:pt x="18665" y="847"/>
                  </a:lnTo>
                  <a:lnTo>
                    <a:pt x="18496" y="678"/>
                  </a:lnTo>
                  <a:lnTo>
                    <a:pt x="18289" y="527"/>
                  </a:lnTo>
                  <a:lnTo>
                    <a:pt x="18082" y="396"/>
                  </a:lnTo>
                  <a:lnTo>
                    <a:pt x="17838" y="264"/>
                  </a:lnTo>
                  <a:lnTo>
                    <a:pt x="17593" y="170"/>
                  </a:lnTo>
                  <a:lnTo>
                    <a:pt x="17311" y="95"/>
                  </a:lnTo>
                  <a:lnTo>
                    <a:pt x="17010" y="38"/>
                  </a:lnTo>
                  <a:lnTo>
                    <a:pt x="167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39"/>
            <p:cNvSpPr/>
            <p:nvPr/>
          </p:nvSpPr>
          <p:spPr>
            <a:xfrm>
              <a:off x="5281275" y="479975"/>
              <a:ext cx="123725" cy="123275"/>
            </a:xfrm>
            <a:custGeom>
              <a:avLst/>
              <a:gdLst/>
              <a:ahLst/>
              <a:cxnLst/>
              <a:rect l="l" t="t" r="r" b="b"/>
              <a:pathLst>
                <a:path w="4949" h="4931" extrusionOk="0">
                  <a:moveTo>
                    <a:pt x="2334" y="1"/>
                  </a:moveTo>
                  <a:lnTo>
                    <a:pt x="2070" y="20"/>
                  </a:lnTo>
                  <a:lnTo>
                    <a:pt x="1826" y="76"/>
                  </a:lnTo>
                  <a:lnTo>
                    <a:pt x="1600" y="151"/>
                  </a:lnTo>
                  <a:lnTo>
                    <a:pt x="1374" y="245"/>
                  </a:lnTo>
                  <a:lnTo>
                    <a:pt x="1167" y="377"/>
                  </a:lnTo>
                  <a:lnTo>
                    <a:pt x="960" y="509"/>
                  </a:lnTo>
                  <a:lnTo>
                    <a:pt x="791" y="659"/>
                  </a:lnTo>
                  <a:lnTo>
                    <a:pt x="621" y="829"/>
                  </a:lnTo>
                  <a:lnTo>
                    <a:pt x="471" y="1017"/>
                  </a:lnTo>
                  <a:lnTo>
                    <a:pt x="339" y="1224"/>
                  </a:lnTo>
                  <a:lnTo>
                    <a:pt x="226" y="1431"/>
                  </a:lnTo>
                  <a:lnTo>
                    <a:pt x="132" y="1656"/>
                  </a:lnTo>
                  <a:lnTo>
                    <a:pt x="76" y="1882"/>
                  </a:lnTo>
                  <a:lnTo>
                    <a:pt x="19" y="2108"/>
                  </a:lnTo>
                  <a:lnTo>
                    <a:pt x="0" y="2353"/>
                  </a:lnTo>
                  <a:lnTo>
                    <a:pt x="0" y="2616"/>
                  </a:lnTo>
                  <a:lnTo>
                    <a:pt x="38" y="2861"/>
                  </a:lnTo>
                  <a:lnTo>
                    <a:pt x="95" y="3105"/>
                  </a:lnTo>
                  <a:lnTo>
                    <a:pt x="170" y="3350"/>
                  </a:lnTo>
                  <a:lnTo>
                    <a:pt x="264" y="3576"/>
                  </a:lnTo>
                  <a:lnTo>
                    <a:pt x="377" y="3783"/>
                  </a:lnTo>
                  <a:lnTo>
                    <a:pt x="527" y="3971"/>
                  </a:lnTo>
                  <a:lnTo>
                    <a:pt x="678" y="4159"/>
                  </a:lnTo>
                  <a:lnTo>
                    <a:pt x="847" y="4328"/>
                  </a:lnTo>
                  <a:lnTo>
                    <a:pt x="1035" y="4460"/>
                  </a:lnTo>
                  <a:lnTo>
                    <a:pt x="1224" y="4592"/>
                  </a:lnTo>
                  <a:lnTo>
                    <a:pt x="1449" y="4705"/>
                  </a:lnTo>
                  <a:lnTo>
                    <a:pt x="1656" y="4799"/>
                  </a:lnTo>
                  <a:lnTo>
                    <a:pt x="1901" y="4874"/>
                  </a:lnTo>
                  <a:lnTo>
                    <a:pt x="2127" y="4912"/>
                  </a:lnTo>
                  <a:lnTo>
                    <a:pt x="2371" y="4930"/>
                  </a:lnTo>
                  <a:lnTo>
                    <a:pt x="2616" y="4930"/>
                  </a:lnTo>
                  <a:lnTo>
                    <a:pt x="2879" y="4893"/>
                  </a:lnTo>
                  <a:lnTo>
                    <a:pt x="3124" y="4855"/>
                  </a:lnTo>
                  <a:lnTo>
                    <a:pt x="3350" y="4780"/>
                  </a:lnTo>
                  <a:lnTo>
                    <a:pt x="3575" y="4667"/>
                  </a:lnTo>
                  <a:lnTo>
                    <a:pt x="3801" y="4554"/>
                  </a:lnTo>
                  <a:lnTo>
                    <a:pt x="3989" y="4422"/>
                  </a:lnTo>
                  <a:lnTo>
                    <a:pt x="4178" y="4272"/>
                  </a:lnTo>
                  <a:lnTo>
                    <a:pt x="4328" y="4084"/>
                  </a:lnTo>
                  <a:lnTo>
                    <a:pt x="4479" y="3914"/>
                  </a:lnTo>
                  <a:lnTo>
                    <a:pt x="4610" y="3707"/>
                  </a:lnTo>
                  <a:lnTo>
                    <a:pt x="4723" y="3500"/>
                  </a:lnTo>
                  <a:lnTo>
                    <a:pt x="4817" y="3275"/>
                  </a:lnTo>
                  <a:lnTo>
                    <a:pt x="4874" y="3049"/>
                  </a:lnTo>
                  <a:lnTo>
                    <a:pt x="4930" y="2804"/>
                  </a:lnTo>
                  <a:lnTo>
                    <a:pt x="4949" y="2560"/>
                  </a:lnTo>
                  <a:lnTo>
                    <a:pt x="4949" y="2315"/>
                  </a:lnTo>
                  <a:lnTo>
                    <a:pt x="4911" y="2070"/>
                  </a:lnTo>
                  <a:lnTo>
                    <a:pt x="4855" y="1826"/>
                  </a:lnTo>
                  <a:lnTo>
                    <a:pt x="4780" y="1581"/>
                  </a:lnTo>
                  <a:lnTo>
                    <a:pt x="4686" y="1355"/>
                  </a:lnTo>
                  <a:lnTo>
                    <a:pt x="4573" y="1148"/>
                  </a:lnTo>
                  <a:lnTo>
                    <a:pt x="4441" y="941"/>
                  </a:lnTo>
                  <a:lnTo>
                    <a:pt x="4272" y="772"/>
                  </a:lnTo>
                  <a:lnTo>
                    <a:pt x="4102" y="603"/>
                  </a:lnTo>
                  <a:lnTo>
                    <a:pt x="3914" y="452"/>
                  </a:lnTo>
                  <a:lnTo>
                    <a:pt x="3726" y="321"/>
                  </a:lnTo>
                  <a:lnTo>
                    <a:pt x="3519" y="208"/>
                  </a:lnTo>
                  <a:lnTo>
                    <a:pt x="3293" y="132"/>
                  </a:lnTo>
                  <a:lnTo>
                    <a:pt x="3067" y="57"/>
                  </a:lnTo>
                  <a:lnTo>
                    <a:pt x="2823" y="20"/>
                  </a:lnTo>
                  <a:lnTo>
                    <a:pt x="257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39"/>
            <p:cNvSpPr/>
            <p:nvPr/>
          </p:nvSpPr>
          <p:spPr>
            <a:xfrm>
              <a:off x="5329250" y="258425"/>
              <a:ext cx="72000" cy="72000"/>
            </a:xfrm>
            <a:custGeom>
              <a:avLst/>
              <a:gdLst/>
              <a:ahLst/>
              <a:cxnLst/>
              <a:rect l="l" t="t" r="r" b="b"/>
              <a:pathLst>
                <a:path w="2880" h="2880" extrusionOk="0">
                  <a:moveTo>
                    <a:pt x="1355" y="1"/>
                  </a:moveTo>
                  <a:lnTo>
                    <a:pt x="1205" y="19"/>
                  </a:lnTo>
                  <a:lnTo>
                    <a:pt x="1073" y="57"/>
                  </a:lnTo>
                  <a:lnTo>
                    <a:pt x="923" y="95"/>
                  </a:lnTo>
                  <a:lnTo>
                    <a:pt x="791" y="151"/>
                  </a:lnTo>
                  <a:lnTo>
                    <a:pt x="678" y="226"/>
                  </a:lnTo>
                  <a:lnTo>
                    <a:pt x="565" y="302"/>
                  </a:lnTo>
                  <a:lnTo>
                    <a:pt x="452" y="396"/>
                  </a:lnTo>
                  <a:lnTo>
                    <a:pt x="358" y="490"/>
                  </a:lnTo>
                  <a:lnTo>
                    <a:pt x="283" y="603"/>
                  </a:lnTo>
                  <a:lnTo>
                    <a:pt x="208" y="716"/>
                  </a:lnTo>
                  <a:lnTo>
                    <a:pt x="132" y="847"/>
                  </a:lnTo>
                  <a:lnTo>
                    <a:pt x="76" y="960"/>
                  </a:lnTo>
                  <a:lnTo>
                    <a:pt x="38" y="1111"/>
                  </a:lnTo>
                  <a:lnTo>
                    <a:pt x="20" y="1242"/>
                  </a:lnTo>
                  <a:lnTo>
                    <a:pt x="1" y="1374"/>
                  </a:lnTo>
                  <a:lnTo>
                    <a:pt x="1" y="1525"/>
                  </a:lnTo>
                  <a:lnTo>
                    <a:pt x="20" y="1675"/>
                  </a:lnTo>
                  <a:lnTo>
                    <a:pt x="57" y="1826"/>
                  </a:lnTo>
                  <a:lnTo>
                    <a:pt x="95" y="1957"/>
                  </a:lnTo>
                  <a:lnTo>
                    <a:pt x="151" y="2089"/>
                  </a:lnTo>
                  <a:lnTo>
                    <a:pt x="226" y="2202"/>
                  </a:lnTo>
                  <a:lnTo>
                    <a:pt x="302" y="2315"/>
                  </a:lnTo>
                  <a:lnTo>
                    <a:pt x="396" y="2428"/>
                  </a:lnTo>
                  <a:lnTo>
                    <a:pt x="490" y="2522"/>
                  </a:lnTo>
                  <a:lnTo>
                    <a:pt x="603" y="2616"/>
                  </a:lnTo>
                  <a:lnTo>
                    <a:pt x="716" y="2691"/>
                  </a:lnTo>
                  <a:lnTo>
                    <a:pt x="847" y="2748"/>
                  </a:lnTo>
                  <a:lnTo>
                    <a:pt x="979" y="2804"/>
                  </a:lnTo>
                  <a:lnTo>
                    <a:pt x="1111" y="2842"/>
                  </a:lnTo>
                  <a:lnTo>
                    <a:pt x="1243" y="2861"/>
                  </a:lnTo>
                  <a:lnTo>
                    <a:pt x="1393" y="2879"/>
                  </a:lnTo>
                  <a:lnTo>
                    <a:pt x="1525" y="2879"/>
                  </a:lnTo>
                  <a:lnTo>
                    <a:pt x="1675" y="2861"/>
                  </a:lnTo>
                  <a:lnTo>
                    <a:pt x="1826" y="2823"/>
                  </a:lnTo>
                  <a:lnTo>
                    <a:pt x="1958" y="2785"/>
                  </a:lnTo>
                  <a:lnTo>
                    <a:pt x="2089" y="2729"/>
                  </a:lnTo>
                  <a:lnTo>
                    <a:pt x="2202" y="2654"/>
                  </a:lnTo>
                  <a:lnTo>
                    <a:pt x="2334" y="2578"/>
                  </a:lnTo>
                  <a:lnTo>
                    <a:pt x="2428" y="2484"/>
                  </a:lnTo>
                  <a:lnTo>
                    <a:pt x="2522" y="2390"/>
                  </a:lnTo>
                  <a:lnTo>
                    <a:pt x="2616" y="2277"/>
                  </a:lnTo>
                  <a:lnTo>
                    <a:pt x="2691" y="2164"/>
                  </a:lnTo>
                  <a:lnTo>
                    <a:pt x="2748" y="2051"/>
                  </a:lnTo>
                  <a:lnTo>
                    <a:pt x="2804" y="1920"/>
                  </a:lnTo>
                  <a:lnTo>
                    <a:pt x="2842" y="1788"/>
                  </a:lnTo>
                  <a:lnTo>
                    <a:pt x="2861" y="1637"/>
                  </a:lnTo>
                  <a:lnTo>
                    <a:pt x="2879" y="1506"/>
                  </a:lnTo>
                  <a:lnTo>
                    <a:pt x="2879" y="1355"/>
                  </a:lnTo>
                  <a:lnTo>
                    <a:pt x="2861" y="1205"/>
                  </a:lnTo>
                  <a:lnTo>
                    <a:pt x="2842" y="1073"/>
                  </a:lnTo>
                  <a:lnTo>
                    <a:pt x="2785" y="922"/>
                  </a:lnTo>
                  <a:lnTo>
                    <a:pt x="2729" y="791"/>
                  </a:lnTo>
                  <a:lnTo>
                    <a:pt x="2654" y="678"/>
                  </a:lnTo>
                  <a:lnTo>
                    <a:pt x="2578" y="565"/>
                  </a:lnTo>
                  <a:lnTo>
                    <a:pt x="2484" y="452"/>
                  </a:lnTo>
                  <a:lnTo>
                    <a:pt x="2390" y="358"/>
                  </a:lnTo>
                  <a:lnTo>
                    <a:pt x="2277" y="264"/>
                  </a:lnTo>
                  <a:lnTo>
                    <a:pt x="2164" y="189"/>
                  </a:lnTo>
                  <a:lnTo>
                    <a:pt x="2052" y="132"/>
                  </a:lnTo>
                  <a:lnTo>
                    <a:pt x="1920" y="76"/>
                  </a:lnTo>
                  <a:lnTo>
                    <a:pt x="1788" y="38"/>
                  </a:lnTo>
                  <a:lnTo>
                    <a:pt x="1638" y="19"/>
                  </a:lnTo>
                  <a:lnTo>
                    <a:pt x="15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39"/>
            <p:cNvSpPr/>
            <p:nvPr/>
          </p:nvSpPr>
          <p:spPr>
            <a:xfrm>
              <a:off x="5083700" y="619675"/>
              <a:ext cx="72475" cy="72950"/>
            </a:xfrm>
            <a:custGeom>
              <a:avLst/>
              <a:gdLst/>
              <a:ahLst/>
              <a:cxnLst/>
              <a:rect l="l" t="t" r="r" b="b"/>
              <a:pathLst>
                <a:path w="2899" h="2918" extrusionOk="0">
                  <a:moveTo>
                    <a:pt x="1506" y="1"/>
                  </a:moveTo>
                  <a:lnTo>
                    <a:pt x="1374" y="20"/>
                  </a:lnTo>
                  <a:lnTo>
                    <a:pt x="1224" y="20"/>
                  </a:lnTo>
                  <a:lnTo>
                    <a:pt x="1073" y="57"/>
                  </a:lnTo>
                  <a:lnTo>
                    <a:pt x="942" y="95"/>
                  </a:lnTo>
                  <a:lnTo>
                    <a:pt x="810" y="170"/>
                  </a:lnTo>
                  <a:lnTo>
                    <a:pt x="678" y="227"/>
                  </a:lnTo>
                  <a:lnTo>
                    <a:pt x="565" y="321"/>
                  </a:lnTo>
                  <a:lnTo>
                    <a:pt x="453" y="396"/>
                  </a:lnTo>
                  <a:lnTo>
                    <a:pt x="358" y="509"/>
                  </a:lnTo>
                  <a:lnTo>
                    <a:pt x="283" y="622"/>
                  </a:lnTo>
                  <a:lnTo>
                    <a:pt x="189" y="735"/>
                  </a:lnTo>
                  <a:lnTo>
                    <a:pt x="133" y="848"/>
                  </a:lnTo>
                  <a:lnTo>
                    <a:pt x="76" y="979"/>
                  </a:lnTo>
                  <a:lnTo>
                    <a:pt x="39" y="1111"/>
                  </a:lnTo>
                  <a:lnTo>
                    <a:pt x="20" y="1262"/>
                  </a:lnTo>
                  <a:lnTo>
                    <a:pt x="1" y="1393"/>
                  </a:lnTo>
                  <a:lnTo>
                    <a:pt x="1" y="1544"/>
                  </a:lnTo>
                  <a:lnTo>
                    <a:pt x="20" y="1694"/>
                  </a:lnTo>
                  <a:lnTo>
                    <a:pt x="57" y="1845"/>
                  </a:lnTo>
                  <a:lnTo>
                    <a:pt x="95" y="1977"/>
                  </a:lnTo>
                  <a:lnTo>
                    <a:pt x="151" y="2108"/>
                  </a:lnTo>
                  <a:lnTo>
                    <a:pt x="227" y="2240"/>
                  </a:lnTo>
                  <a:lnTo>
                    <a:pt x="302" y="2353"/>
                  </a:lnTo>
                  <a:lnTo>
                    <a:pt x="396" y="2466"/>
                  </a:lnTo>
                  <a:lnTo>
                    <a:pt x="490" y="2560"/>
                  </a:lnTo>
                  <a:lnTo>
                    <a:pt x="603" y="2635"/>
                  </a:lnTo>
                  <a:lnTo>
                    <a:pt x="716" y="2710"/>
                  </a:lnTo>
                  <a:lnTo>
                    <a:pt x="848" y="2786"/>
                  </a:lnTo>
                  <a:lnTo>
                    <a:pt x="979" y="2842"/>
                  </a:lnTo>
                  <a:lnTo>
                    <a:pt x="1111" y="2880"/>
                  </a:lnTo>
                  <a:lnTo>
                    <a:pt x="1243" y="2899"/>
                  </a:lnTo>
                  <a:lnTo>
                    <a:pt x="1393" y="2917"/>
                  </a:lnTo>
                  <a:lnTo>
                    <a:pt x="1544" y="2917"/>
                  </a:lnTo>
                  <a:lnTo>
                    <a:pt x="1694" y="2899"/>
                  </a:lnTo>
                  <a:lnTo>
                    <a:pt x="1826" y="2861"/>
                  </a:lnTo>
                  <a:lnTo>
                    <a:pt x="1977" y="2823"/>
                  </a:lnTo>
                  <a:lnTo>
                    <a:pt x="2108" y="2767"/>
                  </a:lnTo>
                  <a:lnTo>
                    <a:pt x="2221" y="2692"/>
                  </a:lnTo>
                  <a:lnTo>
                    <a:pt x="2334" y="2616"/>
                  </a:lnTo>
                  <a:lnTo>
                    <a:pt x="2447" y="2522"/>
                  </a:lnTo>
                  <a:lnTo>
                    <a:pt x="2541" y="2409"/>
                  </a:lnTo>
                  <a:lnTo>
                    <a:pt x="2635" y="2315"/>
                  </a:lnTo>
                  <a:lnTo>
                    <a:pt x="2710" y="2184"/>
                  </a:lnTo>
                  <a:lnTo>
                    <a:pt x="2767" y="2071"/>
                  </a:lnTo>
                  <a:lnTo>
                    <a:pt x="2823" y="1939"/>
                  </a:lnTo>
                  <a:lnTo>
                    <a:pt x="2861" y="1807"/>
                  </a:lnTo>
                  <a:lnTo>
                    <a:pt x="2899" y="1657"/>
                  </a:lnTo>
                  <a:lnTo>
                    <a:pt x="2899" y="1525"/>
                  </a:lnTo>
                  <a:lnTo>
                    <a:pt x="2899" y="1375"/>
                  </a:lnTo>
                  <a:lnTo>
                    <a:pt x="2880" y="1224"/>
                  </a:lnTo>
                  <a:lnTo>
                    <a:pt x="2861" y="1073"/>
                  </a:lnTo>
                  <a:lnTo>
                    <a:pt x="2804" y="942"/>
                  </a:lnTo>
                  <a:lnTo>
                    <a:pt x="2748" y="810"/>
                  </a:lnTo>
                  <a:lnTo>
                    <a:pt x="2692" y="678"/>
                  </a:lnTo>
                  <a:lnTo>
                    <a:pt x="2597" y="565"/>
                  </a:lnTo>
                  <a:lnTo>
                    <a:pt x="2503" y="471"/>
                  </a:lnTo>
                  <a:lnTo>
                    <a:pt x="2409" y="377"/>
                  </a:lnTo>
                  <a:lnTo>
                    <a:pt x="2296" y="283"/>
                  </a:lnTo>
                  <a:lnTo>
                    <a:pt x="2184" y="208"/>
                  </a:lnTo>
                  <a:lnTo>
                    <a:pt x="2052" y="133"/>
                  </a:lnTo>
                  <a:lnTo>
                    <a:pt x="1939" y="95"/>
                  </a:lnTo>
                  <a:lnTo>
                    <a:pt x="1788" y="57"/>
                  </a:lnTo>
                  <a:lnTo>
                    <a:pt x="1657" y="20"/>
                  </a:lnTo>
                  <a:lnTo>
                    <a:pt x="15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39"/>
            <p:cNvSpPr/>
            <p:nvPr/>
          </p:nvSpPr>
          <p:spPr>
            <a:xfrm>
              <a:off x="5526825" y="506325"/>
              <a:ext cx="72450" cy="72450"/>
            </a:xfrm>
            <a:custGeom>
              <a:avLst/>
              <a:gdLst/>
              <a:ahLst/>
              <a:cxnLst/>
              <a:rect l="l" t="t" r="r" b="b"/>
              <a:pathLst>
                <a:path w="2898" h="2898" extrusionOk="0">
                  <a:moveTo>
                    <a:pt x="1355" y="0"/>
                  </a:moveTo>
                  <a:lnTo>
                    <a:pt x="1204" y="19"/>
                  </a:lnTo>
                  <a:lnTo>
                    <a:pt x="1073" y="38"/>
                  </a:lnTo>
                  <a:lnTo>
                    <a:pt x="922" y="94"/>
                  </a:lnTo>
                  <a:lnTo>
                    <a:pt x="790" y="151"/>
                  </a:lnTo>
                  <a:lnTo>
                    <a:pt x="678" y="207"/>
                  </a:lnTo>
                  <a:lnTo>
                    <a:pt x="565" y="301"/>
                  </a:lnTo>
                  <a:lnTo>
                    <a:pt x="452" y="396"/>
                  </a:lnTo>
                  <a:lnTo>
                    <a:pt x="358" y="490"/>
                  </a:lnTo>
                  <a:lnTo>
                    <a:pt x="264" y="602"/>
                  </a:lnTo>
                  <a:lnTo>
                    <a:pt x="188" y="715"/>
                  </a:lnTo>
                  <a:lnTo>
                    <a:pt x="132" y="828"/>
                  </a:lnTo>
                  <a:lnTo>
                    <a:pt x="75" y="960"/>
                  </a:lnTo>
                  <a:lnTo>
                    <a:pt x="38" y="1111"/>
                  </a:lnTo>
                  <a:lnTo>
                    <a:pt x="0" y="1242"/>
                  </a:lnTo>
                  <a:lnTo>
                    <a:pt x="0" y="1393"/>
                  </a:lnTo>
                  <a:lnTo>
                    <a:pt x="0" y="1524"/>
                  </a:lnTo>
                  <a:lnTo>
                    <a:pt x="19" y="1675"/>
                  </a:lnTo>
                  <a:lnTo>
                    <a:pt x="38" y="1826"/>
                  </a:lnTo>
                  <a:lnTo>
                    <a:pt x="94" y="1957"/>
                  </a:lnTo>
                  <a:lnTo>
                    <a:pt x="151" y="2089"/>
                  </a:lnTo>
                  <a:lnTo>
                    <a:pt x="226" y="2221"/>
                  </a:lnTo>
                  <a:lnTo>
                    <a:pt x="301" y="2334"/>
                  </a:lnTo>
                  <a:lnTo>
                    <a:pt x="395" y="2446"/>
                  </a:lnTo>
                  <a:lnTo>
                    <a:pt x="489" y="2540"/>
                  </a:lnTo>
                  <a:lnTo>
                    <a:pt x="602" y="2616"/>
                  </a:lnTo>
                  <a:lnTo>
                    <a:pt x="715" y="2691"/>
                  </a:lnTo>
                  <a:lnTo>
                    <a:pt x="847" y="2766"/>
                  </a:lnTo>
                  <a:lnTo>
                    <a:pt x="979" y="2823"/>
                  </a:lnTo>
                  <a:lnTo>
                    <a:pt x="1110" y="2860"/>
                  </a:lnTo>
                  <a:lnTo>
                    <a:pt x="1242" y="2879"/>
                  </a:lnTo>
                  <a:lnTo>
                    <a:pt x="1393" y="2898"/>
                  </a:lnTo>
                  <a:lnTo>
                    <a:pt x="1524" y="2898"/>
                  </a:lnTo>
                  <a:lnTo>
                    <a:pt x="1675" y="2879"/>
                  </a:lnTo>
                  <a:lnTo>
                    <a:pt x="1825" y="2842"/>
                  </a:lnTo>
                  <a:lnTo>
                    <a:pt x="1957" y="2804"/>
                  </a:lnTo>
                  <a:lnTo>
                    <a:pt x="2089" y="2747"/>
                  </a:lnTo>
                  <a:lnTo>
                    <a:pt x="2220" y="2672"/>
                  </a:lnTo>
                  <a:lnTo>
                    <a:pt x="2333" y="2597"/>
                  </a:lnTo>
                  <a:lnTo>
                    <a:pt x="2446" y="2503"/>
                  </a:lnTo>
                  <a:lnTo>
                    <a:pt x="2540" y="2409"/>
                  </a:lnTo>
                  <a:lnTo>
                    <a:pt x="2634" y="2296"/>
                  </a:lnTo>
                  <a:lnTo>
                    <a:pt x="2710" y="2183"/>
                  </a:lnTo>
                  <a:lnTo>
                    <a:pt x="2766" y="2051"/>
                  </a:lnTo>
                  <a:lnTo>
                    <a:pt x="2823" y="1920"/>
                  </a:lnTo>
                  <a:lnTo>
                    <a:pt x="2860" y="1788"/>
                  </a:lnTo>
                  <a:lnTo>
                    <a:pt x="2879" y="1656"/>
                  </a:lnTo>
                  <a:lnTo>
                    <a:pt x="2898" y="1506"/>
                  </a:lnTo>
                  <a:lnTo>
                    <a:pt x="2898" y="1355"/>
                  </a:lnTo>
                  <a:lnTo>
                    <a:pt x="2879" y="1205"/>
                  </a:lnTo>
                  <a:lnTo>
                    <a:pt x="2841" y="1073"/>
                  </a:lnTo>
                  <a:lnTo>
                    <a:pt x="2804" y="922"/>
                  </a:lnTo>
                  <a:lnTo>
                    <a:pt x="2747" y="791"/>
                  </a:lnTo>
                  <a:lnTo>
                    <a:pt x="2672" y="678"/>
                  </a:lnTo>
                  <a:lnTo>
                    <a:pt x="2597" y="565"/>
                  </a:lnTo>
                  <a:lnTo>
                    <a:pt x="2503" y="452"/>
                  </a:lnTo>
                  <a:lnTo>
                    <a:pt x="2409" y="358"/>
                  </a:lnTo>
                  <a:lnTo>
                    <a:pt x="2296" y="264"/>
                  </a:lnTo>
                  <a:lnTo>
                    <a:pt x="2183" y="189"/>
                  </a:lnTo>
                  <a:lnTo>
                    <a:pt x="2051" y="132"/>
                  </a:lnTo>
                  <a:lnTo>
                    <a:pt x="1919" y="76"/>
                  </a:lnTo>
                  <a:lnTo>
                    <a:pt x="1788" y="38"/>
                  </a:lnTo>
                  <a:lnTo>
                    <a:pt x="16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0" name="Google Shape;8590;p39"/>
          <p:cNvGrpSpPr/>
          <p:nvPr/>
        </p:nvGrpSpPr>
        <p:grpSpPr>
          <a:xfrm>
            <a:off x="215525" y="193388"/>
            <a:ext cx="356575" cy="789325"/>
            <a:chOff x="2893925" y="3549875"/>
            <a:chExt cx="356575" cy="789325"/>
          </a:xfrm>
        </p:grpSpPr>
        <p:sp>
          <p:nvSpPr>
            <p:cNvPr id="8591" name="Google Shape;8591;p39"/>
            <p:cNvSpPr/>
            <p:nvPr/>
          </p:nvSpPr>
          <p:spPr>
            <a:xfrm>
              <a:off x="2933900" y="3773775"/>
              <a:ext cx="316600" cy="565425"/>
            </a:xfrm>
            <a:custGeom>
              <a:avLst/>
              <a:gdLst/>
              <a:ahLst/>
              <a:cxnLst/>
              <a:rect l="l" t="t" r="r" b="b"/>
              <a:pathLst>
                <a:path w="12664" h="22617" extrusionOk="0">
                  <a:moveTo>
                    <a:pt x="6830" y="0"/>
                  </a:moveTo>
                  <a:lnTo>
                    <a:pt x="6341" y="57"/>
                  </a:lnTo>
                  <a:lnTo>
                    <a:pt x="5739" y="151"/>
                  </a:lnTo>
                  <a:lnTo>
                    <a:pt x="5081" y="320"/>
                  </a:lnTo>
                  <a:lnTo>
                    <a:pt x="4347" y="508"/>
                  </a:lnTo>
                  <a:lnTo>
                    <a:pt x="3575" y="753"/>
                  </a:lnTo>
                  <a:lnTo>
                    <a:pt x="2804" y="1035"/>
                  </a:lnTo>
                  <a:lnTo>
                    <a:pt x="2108" y="1317"/>
                  </a:lnTo>
                  <a:lnTo>
                    <a:pt x="1487" y="1600"/>
                  </a:lnTo>
                  <a:lnTo>
                    <a:pt x="960" y="1882"/>
                  </a:lnTo>
                  <a:lnTo>
                    <a:pt x="527" y="2127"/>
                  </a:lnTo>
                  <a:lnTo>
                    <a:pt x="358" y="2258"/>
                  </a:lnTo>
                  <a:lnTo>
                    <a:pt x="207" y="2371"/>
                  </a:lnTo>
                  <a:lnTo>
                    <a:pt x="113" y="2484"/>
                  </a:lnTo>
                  <a:lnTo>
                    <a:pt x="38" y="2578"/>
                  </a:lnTo>
                  <a:lnTo>
                    <a:pt x="0" y="2672"/>
                  </a:lnTo>
                  <a:lnTo>
                    <a:pt x="0" y="2747"/>
                  </a:lnTo>
                  <a:lnTo>
                    <a:pt x="395" y="3914"/>
                  </a:lnTo>
                  <a:lnTo>
                    <a:pt x="433" y="4008"/>
                  </a:lnTo>
                  <a:lnTo>
                    <a:pt x="490" y="4083"/>
                  </a:lnTo>
                  <a:lnTo>
                    <a:pt x="546" y="4159"/>
                  </a:lnTo>
                  <a:lnTo>
                    <a:pt x="621" y="4215"/>
                  </a:lnTo>
                  <a:lnTo>
                    <a:pt x="697" y="4272"/>
                  </a:lnTo>
                  <a:lnTo>
                    <a:pt x="791" y="4309"/>
                  </a:lnTo>
                  <a:lnTo>
                    <a:pt x="885" y="4328"/>
                  </a:lnTo>
                  <a:lnTo>
                    <a:pt x="979" y="4347"/>
                  </a:lnTo>
                  <a:lnTo>
                    <a:pt x="1468" y="4347"/>
                  </a:lnTo>
                  <a:lnTo>
                    <a:pt x="1769" y="4328"/>
                  </a:lnTo>
                  <a:lnTo>
                    <a:pt x="2108" y="4309"/>
                  </a:lnTo>
                  <a:lnTo>
                    <a:pt x="2559" y="5645"/>
                  </a:lnTo>
                  <a:lnTo>
                    <a:pt x="7752" y="20905"/>
                  </a:lnTo>
                  <a:lnTo>
                    <a:pt x="7828" y="21130"/>
                  </a:lnTo>
                  <a:lnTo>
                    <a:pt x="7941" y="21356"/>
                  </a:lnTo>
                  <a:lnTo>
                    <a:pt x="8072" y="21563"/>
                  </a:lnTo>
                  <a:lnTo>
                    <a:pt x="8223" y="21751"/>
                  </a:lnTo>
                  <a:lnTo>
                    <a:pt x="8392" y="21921"/>
                  </a:lnTo>
                  <a:lnTo>
                    <a:pt x="8561" y="22071"/>
                  </a:lnTo>
                  <a:lnTo>
                    <a:pt x="8750" y="22203"/>
                  </a:lnTo>
                  <a:lnTo>
                    <a:pt x="8957" y="22335"/>
                  </a:lnTo>
                  <a:lnTo>
                    <a:pt x="9164" y="22429"/>
                  </a:lnTo>
                  <a:lnTo>
                    <a:pt x="9389" y="22504"/>
                  </a:lnTo>
                  <a:lnTo>
                    <a:pt x="9615" y="22560"/>
                  </a:lnTo>
                  <a:lnTo>
                    <a:pt x="9860" y="22598"/>
                  </a:lnTo>
                  <a:lnTo>
                    <a:pt x="10085" y="22617"/>
                  </a:lnTo>
                  <a:lnTo>
                    <a:pt x="10330" y="22617"/>
                  </a:lnTo>
                  <a:lnTo>
                    <a:pt x="10575" y="22579"/>
                  </a:lnTo>
                  <a:lnTo>
                    <a:pt x="10819" y="22523"/>
                  </a:lnTo>
                  <a:lnTo>
                    <a:pt x="10951" y="22485"/>
                  </a:lnTo>
                  <a:lnTo>
                    <a:pt x="11177" y="22391"/>
                  </a:lnTo>
                  <a:lnTo>
                    <a:pt x="11403" y="22278"/>
                  </a:lnTo>
                  <a:lnTo>
                    <a:pt x="11610" y="22128"/>
                  </a:lnTo>
                  <a:lnTo>
                    <a:pt x="11817" y="21977"/>
                  </a:lnTo>
                  <a:lnTo>
                    <a:pt x="11986" y="21808"/>
                  </a:lnTo>
                  <a:lnTo>
                    <a:pt x="12136" y="21620"/>
                  </a:lnTo>
                  <a:lnTo>
                    <a:pt x="12268" y="21431"/>
                  </a:lnTo>
                  <a:lnTo>
                    <a:pt x="12400" y="21206"/>
                  </a:lnTo>
                  <a:lnTo>
                    <a:pt x="12494" y="20999"/>
                  </a:lnTo>
                  <a:lnTo>
                    <a:pt x="12569" y="20754"/>
                  </a:lnTo>
                  <a:lnTo>
                    <a:pt x="12626" y="20528"/>
                  </a:lnTo>
                  <a:lnTo>
                    <a:pt x="12644" y="20284"/>
                  </a:lnTo>
                  <a:lnTo>
                    <a:pt x="12663" y="20039"/>
                  </a:lnTo>
                  <a:lnTo>
                    <a:pt x="12644" y="19776"/>
                  </a:lnTo>
                  <a:lnTo>
                    <a:pt x="12588" y="19531"/>
                  </a:lnTo>
                  <a:lnTo>
                    <a:pt x="12513" y="19286"/>
                  </a:lnTo>
                  <a:lnTo>
                    <a:pt x="7075" y="3237"/>
                  </a:lnTo>
                  <a:lnTo>
                    <a:pt x="6906" y="2729"/>
                  </a:lnTo>
                  <a:lnTo>
                    <a:pt x="7432" y="2409"/>
                  </a:lnTo>
                  <a:lnTo>
                    <a:pt x="7809" y="2164"/>
                  </a:lnTo>
                  <a:lnTo>
                    <a:pt x="7884" y="2089"/>
                  </a:lnTo>
                  <a:lnTo>
                    <a:pt x="7959" y="2014"/>
                  </a:lnTo>
                  <a:lnTo>
                    <a:pt x="8016" y="1920"/>
                  </a:lnTo>
                  <a:lnTo>
                    <a:pt x="8053" y="1825"/>
                  </a:lnTo>
                  <a:lnTo>
                    <a:pt x="8072" y="1731"/>
                  </a:lnTo>
                  <a:lnTo>
                    <a:pt x="8072" y="1637"/>
                  </a:lnTo>
                  <a:lnTo>
                    <a:pt x="8072" y="1524"/>
                  </a:lnTo>
                  <a:lnTo>
                    <a:pt x="8035" y="1430"/>
                  </a:lnTo>
                  <a:lnTo>
                    <a:pt x="7621" y="189"/>
                  </a:lnTo>
                  <a:lnTo>
                    <a:pt x="7583" y="113"/>
                  </a:lnTo>
                  <a:lnTo>
                    <a:pt x="7489" y="76"/>
                  </a:lnTo>
                  <a:lnTo>
                    <a:pt x="7376" y="38"/>
                  </a:lnTo>
                  <a:lnTo>
                    <a:pt x="722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39"/>
            <p:cNvSpPr/>
            <p:nvPr/>
          </p:nvSpPr>
          <p:spPr>
            <a:xfrm>
              <a:off x="2986575" y="3841975"/>
              <a:ext cx="124200" cy="72950"/>
            </a:xfrm>
            <a:custGeom>
              <a:avLst/>
              <a:gdLst/>
              <a:ahLst/>
              <a:cxnLst/>
              <a:rect l="l" t="t" r="r" b="b"/>
              <a:pathLst>
                <a:path w="4968" h="2918" extrusionOk="0">
                  <a:moveTo>
                    <a:pt x="4799" y="1"/>
                  </a:moveTo>
                  <a:lnTo>
                    <a:pt x="4328" y="245"/>
                  </a:lnTo>
                  <a:lnTo>
                    <a:pt x="3877" y="471"/>
                  </a:lnTo>
                  <a:lnTo>
                    <a:pt x="3425" y="659"/>
                  </a:lnTo>
                  <a:lnTo>
                    <a:pt x="2992" y="847"/>
                  </a:lnTo>
                  <a:lnTo>
                    <a:pt x="2578" y="979"/>
                  </a:lnTo>
                  <a:lnTo>
                    <a:pt x="2183" y="1111"/>
                  </a:lnTo>
                  <a:lnTo>
                    <a:pt x="1468" y="1318"/>
                  </a:lnTo>
                  <a:lnTo>
                    <a:pt x="866" y="1449"/>
                  </a:lnTo>
                  <a:lnTo>
                    <a:pt x="396" y="1525"/>
                  </a:lnTo>
                  <a:lnTo>
                    <a:pt x="1" y="1581"/>
                  </a:lnTo>
                  <a:lnTo>
                    <a:pt x="452" y="2917"/>
                  </a:lnTo>
                  <a:lnTo>
                    <a:pt x="1054" y="2691"/>
                  </a:lnTo>
                  <a:lnTo>
                    <a:pt x="1713" y="2428"/>
                  </a:lnTo>
                  <a:lnTo>
                    <a:pt x="2390" y="2108"/>
                  </a:lnTo>
                  <a:lnTo>
                    <a:pt x="3049" y="1788"/>
                  </a:lnTo>
                  <a:lnTo>
                    <a:pt x="3689" y="1449"/>
                  </a:lnTo>
                  <a:lnTo>
                    <a:pt x="4234" y="1111"/>
                  </a:lnTo>
                  <a:lnTo>
                    <a:pt x="4460" y="960"/>
                  </a:lnTo>
                  <a:lnTo>
                    <a:pt x="4667" y="791"/>
                  </a:lnTo>
                  <a:lnTo>
                    <a:pt x="4836" y="659"/>
                  </a:lnTo>
                  <a:lnTo>
                    <a:pt x="4968" y="509"/>
                  </a:lnTo>
                  <a:lnTo>
                    <a:pt x="4799"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39"/>
            <p:cNvSpPr/>
            <p:nvPr/>
          </p:nvSpPr>
          <p:spPr>
            <a:xfrm>
              <a:off x="2986575" y="3841975"/>
              <a:ext cx="124200" cy="72950"/>
            </a:xfrm>
            <a:custGeom>
              <a:avLst/>
              <a:gdLst/>
              <a:ahLst/>
              <a:cxnLst/>
              <a:rect l="l" t="t" r="r" b="b"/>
              <a:pathLst>
                <a:path w="4968" h="2918" fill="none" extrusionOk="0">
                  <a:moveTo>
                    <a:pt x="4799" y="1"/>
                  </a:moveTo>
                  <a:lnTo>
                    <a:pt x="4799" y="1"/>
                  </a:lnTo>
                  <a:lnTo>
                    <a:pt x="4328" y="245"/>
                  </a:lnTo>
                  <a:lnTo>
                    <a:pt x="3877" y="471"/>
                  </a:lnTo>
                  <a:lnTo>
                    <a:pt x="3425" y="659"/>
                  </a:lnTo>
                  <a:lnTo>
                    <a:pt x="2992" y="847"/>
                  </a:lnTo>
                  <a:lnTo>
                    <a:pt x="2578" y="979"/>
                  </a:lnTo>
                  <a:lnTo>
                    <a:pt x="2183" y="1111"/>
                  </a:lnTo>
                  <a:lnTo>
                    <a:pt x="1468" y="1318"/>
                  </a:lnTo>
                  <a:lnTo>
                    <a:pt x="866" y="1449"/>
                  </a:lnTo>
                  <a:lnTo>
                    <a:pt x="396" y="1525"/>
                  </a:lnTo>
                  <a:lnTo>
                    <a:pt x="1" y="1581"/>
                  </a:lnTo>
                  <a:lnTo>
                    <a:pt x="452" y="2917"/>
                  </a:lnTo>
                  <a:lnTo>
                    <a:pt x="452" y="2917"/>
                  </a:lnTo>
                  <a:lnTo>
                    <a:pt x="1054" y="2691"/>
                  </a:lnTo>
                  <a:lnTo>
                    <a:pt x="1713" y="2428"/>
                  </a:lnTo>
                  <a:lnTo>
                    <a:pt x="2390" y="2108"/>
                  </a:lnTo>
                  <a:lnTo>
                    <a:pt x="3049" y="1788"/>
                  </a:lnTo>
                  <a:lnTo>
                    <a:pt x="3689" y="1449"/>
                  </a:lnTo>
                  <a:lnTo>
                    <a:pt x="4234" y="1111"/>
                  </a:lnTo>
                  <a:lnTo>
                    <a:pt x="4460" y="960"/>
                  </a:lnTo>
                  <a:lnTo>
                    <a:pt x="4667" y="791"/>
                  </a:lnTo>
                  <a:lnTo>
                    <a:pt x="4836" y="659"/>
                  </a:lnTo>
                  <a:lnTo>
                    <a:pt x="4968" y="509"/>
                  </a:lnTo>
                  <a:lnTo>
                    <a:pt x="4799" y="1"/>
                  </a:lnTo>
                  <a:lnTo>
                    <a:pt x="47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39"/>
            <p:cNvSpPr/>
            <p:nvPr/>
          </p:nvSpPr>
          <p:spPr>
            <a:xfrm>
              <a:off x="3053375" y="3989200"/>
              <a:ext cx="173125" cy="318025"/>
            </a:xfrm>
            <a:custGeom>
              <a:avLst/>
              <a:gdLst/>
              <a:ahLst/>
              <a:cxnLst/>
              <a:rect l="l" t="t" r="r" b="b"/>
              <a:pathLst>
                <a:path w="6925" h="12721" extrusionOk="0">
                  <a:moveTo>
                    <a:pt x="2842" y="1"/>
                  </a:moveTo>
                  <a:lnTo>
                    <a:pt x="2390" y="39"/>
                  </a:lnTo>
                  <a:lnTo>
                    <a:pt x="1957" y="114"/>
                  </a:lnTo>
                  <a:lnTo>
                    <a:pt x="1543" y="227"/>
                  </a:lnTo>
                  <a:lnTo>
                    <a:pt x="1148" y="396"/>
                  </a:lnTo>
                  <a:lnTo>
                    <a:pt x="753" y="584"/>
                  </a:lnTo>
                  <a:lnTo>
                    <a:pt x="377" y="829"/>
                  </a:lnTo>
                  <a:lnTo>
                    <a:pt x="0" y="1111"/>
                  </a:lnTo>
                  <a:lnTo>
                    <a:pt x="3557" y="11535"/>
                  </a:lnTo>
                  <a:lnTo>
                    <a:pt x="3613" y="11704"/>
                  </a:lnTo>
                  <a:lnTo>
                    <a:pt x="3688" y="11855"/>
                  </a:lnTo>
                  <a:lnTo>
                    <a:pt x="3782" y="12005"/>
                  </a:lnTo>
                  <a:lnTo>
                    <a:pt x="3895" y="12137"/>
                  </a:lnTo>
                  <a:lnTo>
                    <a:pt x="4008" y="12250"/>
                  </a:lnTo>
                  <a:lnTo>
                    <a:pt x="4140" y="12363"/>
                  </a:lnTo>
                  <a:lnTo>
                    <a:pt x="4290" y="12457"/>
                  </a:lnTo>
                  <a:lnTo>
                    <a:pt x="4422" y="12532"/>
                  </a:lnTo>
                  <a:lnTo>
                    <a:pt x="4573" y="12607"/>
                  </a:lnTo>
                  <a:lnTo>
                    <a:pt x="4742" y="12664"/>
                  </a:lnTo>
                  <a:lnTo>
                    <a:pt x="4911" y="12702"/>
                  </a:lnTo>
                  <a:lnTo>
                    <a:pt x="5062" y="12720"/>
                  </a:lnTo>
                  <a:lnTo>
                    <a:pt x="5250" y="12720"/>
                  </a:lnTo>
                  <a:lnTo>
                    <a:pt x="5419" y="12702"/>
                  </a:lnTo>
                  <a:lnTo>
                    <a:pt x="5589" y="12683"/>
                  </a:lnTo>
                  <a:lnTo>
                    <a:pt x="5758" y="12626"/>
                  </a:lnTo>
                  <a:lnTo>
                    <a:pt x="5927" y="12570"/>
                  </a:lnTo>
                  <a:lnTo>
                    <a:pt x="6078" y="12476"/>
                  </a:lnTo>
                  <a:lnTo>
                    <a:pt x="6210" y="12382"/>
                  </a:lnTo>
                  <a:lnTo>
                    <a:pt x="6341" y="12288"/>
                  </a:lnTo>
                  <a:lnTo>
                    <a:pt x="6473" y="12156"/>
                  </a:lnTo>
                  <a:lnTo>
                    <a:pt x="6586" y="12024"/>
                  </a:lnTo>
                  <a:lnTo>
                    <a:pt x="6680" y="11892"/>
                  </a:lnTo>
                  <a:lnTo>
                    <a:pt x="6755" y="11742"/>
                  </a:lnTo>
                  <a:lnTo>
                    <a:pt x="6812" y="11591"/>
                  </a:lnTo>
                  <a:lnTo>
                    <a:pt x="6868" y="11441"/>
                  </a:lnTo>
                  <a:lnTo>
                    <a:pt x="6906" y="11272"/>
                  </a:lnTo>
                  <a:lnTo>
                    <a:pt x="6925" y="11102"/>
                  </a:lnTo>
                  <a:lnTo>
                    <a:pt x="6925" y="10933"/>
                  </a:lnTo>
                  <a:lnTo>
                    <a:pt x="6925" y="10764"/>
                  </a:lnTo>
                  <a:lnTo>
                    <a:pt x="6887" y="10594"/>
                  </a:lnTo>
                  <a:lnTo>
                    <a:pt x="6849" y="10425"/>
                  </a:lnTo>
                  <a:lnTo>
                    <a:pt x="32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39"/>
            <p:cNvSpPr/>
            <p:nvPr/>
          </p:nvSpPr>
          <p:spPr>
            <a:xfrm>
              <a:off x="3127700" y="4162325"/>
              <a:ext cx="37175" cy="37175"/>
            </a:xfrm>
            <a:custGeom>
              <a:avLst/>
              <a:gdLst/>
              <a:ahLst/>
              <a:cxnLst/>
              <a:rect l="l" t="t" r="r" b="b"/>
              <a:pathLst>
                <a:path w="1487" h="1487" extrusionOk="0">
                  <a:moveTo>
                    <a:pt x="678" y="0"/>
                  </a:moveTo>
                  <a:lnTo>
                    <a:pt x="546" y="38"/>
                  </a:lnTo>
                  <a:lnTo>
                    <a:pt x="395" y="94"/>
                  </a:lnTo>
                  <a:lnTo>
                    <a:pt x="264" y="169"/>
                  </a:lnTo>
                  <a:lnTo>
                    <a:pt x="170" y="282"/>
                  </a:lnTo>
                  <a:lnTo>
                    <a:pt x="94" y="395"/>
                  </a:lnTo>
                  <a:lnTo>
                    <a:pt x="38" y="527"/>
                  </a:lnTo>
                  <a:lnTo>
                    <a:pt x="0" y="659"/>
                  </a:lnTo>
                  <a:lnTo>
                    <a:pt x="0" y="809"/>
                  </a:lnTo>
                  <a:lnTo>
                    <a:pt x="19" y="960"/>
                  </a:lnTo>
                  <a:lnTo>
                    <a:pt x="76" y="1091"/>
                  </a:lnTo>
                  <a:lnTo>
                    <a:pt x="170" y="1223"/>
                  </a:lnTo>
                  <a:lnTo>
                    <a:pt x="264" y="1317"/>
                  </a:lnTo>
                  <a:lnTo>
                    <a:pt x="395" y="1411"/>
                  </a:lnTo>
                  <a:lnTo>
                    <a:pt x="527" y="1468"/>
                  </a:lnTo>
                  <a:lnTo>
                    <a:pt x="659" y="1487"/>
                  </a:lnTo>
                  <a:lnTo>
                    <a:pt x="809" y="1487"/>
                  </a:lnTo>
                  <a:lnTo>
                    <a:pt x="941" y="1468"/>
                  </a:lnTo>
                  <a:lnTo>
                    <a:pt x="1092" y="1411"/>
                  </a:lnTo>
                  <a:lnTo>
                    <a:pt x="1223" y="1336"/>
                  </a:lnTo>
                  <a:lnTo>
                    <a:pt x="1317" y="1223"/>
                  </a:lnTo>
                  <a:lnTo>
                    <a:pt x="1393" y="1110"/>
                  </a:lnTo>
                  <a:lnTo>
                    <a:pt x="1449" y="979"/>
                  </a:lnTo>
                  <a:lnTo>
                    <a:pt x="1487" y="828"/>
                  </a:lnTo>
                  <a:lnTo>
                    <a:pt x="1487" y="696"/>
                  </a:lnTo>
                  <a:lnTo>
                    <a:pt x="1468" y="546"/>
                  </a:lnTo>
                  <a:lnTo>
                    <a:pt x="1412" y="395"/>
                  </a:lnTo>
                  <a:lnTo>
                    <a:pt x="1317" y="282"/>
                  </a:lnTo>
                  <a:lnTo>
                    <a:pt x="1223" y="169"/>
                  </a:lnTo>
                  <a:lnTo>
                    <a:pt x="1092" y="94"/>
                  </a:lnTo>
                  <a:lnTo>
                    <a:pt x="960" y="38"/>
                  </a:lnTo>
                  <a:lnTo>
                    <a:pt x="82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39"/>
            <p:cNvSpPr/>
            <p:nvPr/>
          </p:nvSpPr>
          <p:spPr>
            <a:xfrm>
              <a:off x="3074550" y="4040950"/>
              <a:ext cx="37175" cy="37650"/>
            </a:xfrm>
            <a:custGeom>
              <a:avLst/>
              <a:gdLst/>
              <a:ahLst/>
              <a:cxnLst/>
              <a:rect l="l" t="t" r="r" b="b"/>
              <a:pathLst>
                <a:path w="1487" h="1506" extrusionOk="0">
                  <a:moveTo>
                    <a:pt x="678" y="1"/>
                  </a:moveTo>
                  <a:lnTo>
                    <a:pt x="527" y="38"/>
                  </a:lnTo>
                  <a:lnTo>
                    <a:pt x="395" y="95"/>
                  </a:lnTo>
                  <a:lnTo>
                    <a:pt x="264" y="170"/>
                  </a:lnTo>
                  <a:lnTo>
                    <a:pt x="170" y="283"/>
                  </a:lnTo>
                  <a:lnTo>
                    <a:pt x="75" y="396"/>
                  </a:lnTo>
                  <a:lnTo>
                    <a:pt x="19" y="528"/>
                  </a:lnTo>
                  <a:lnTo>
                    <a:pt x="0" y="678"/>
                  </a:lnTo>
                  <a:lnTo>
                    <a:pt x="0" y="810"/>
                  </a:lnTo>
                  <a:lnTo>
                    <a:pt x="19" y="960"/>
                  </a:lnTo>
                  <a:lnTo>
                    <a:pt x="75" y="1092"/>
                  </a:lnTo>
                  <a:lnTo>
                    <a:pt x="170" y="1224"/>
                  </a:lnTo>
                  <a:lnTo>
                    <a:pt x="264" y="1337"/>
                  </a:lnTo>
                  <a:lnTo>
                    <a:pt x="377" y="1412"/>
                  </a:lnTo>
                  <a:lnTo>
                    <a:pt x="508" y="1468"/>
                  </a:lnTo>
                  <a:lnTo>
                    <a:pt x="659" y="1487"/>
                  </a:lnTo>
                  <a:lnTo>
                    <a:pt x="809" y="1506"/>
                  </a:lnTo>
                  <a:lnTo>
                    <a:pt x="941" y="1468"/>
                  </a:lnTo>
                  <a:lnTo>
                    <a:pt x="1091" y="1412"/>
                  </a:lnTo>
                  <a:lnTo>
                    <a:pt x="1204" y="1337"/>
                  </a:lnTo>
                  <a:lnTo>
                    <a:pt x="1317" y="1224"/>
                  </a:lnTo>
                  <a:lnTo>
                    <a:pt x="1393" y="1111"/>
                  </a:lnTo>
                  <a:lnTo>
                    <a:pt x="1449" y="979"/>
                  </a:lnTo>
                  <a:lnTo>
                    <a:pt x="1487" y="829"/>
                  </a:lnTo>
                  <a:lnTo>
                    <a:pt x="1487" y="697"/>
                  </a:lnTo>
                  <a:lnTo>
                    <a:pt x="1449" y="546"/>
                  </a:lnTo>
                  <a:lnTo>
                    <a:pt x="1393" y="415"/>
                  </a:lnTo>
                  <a:lnTo>
                    <a:pt x="1317" y="283"/>
                  </a:lnTo>
                  <a:lnTo>
                    <a:pt x="1223" y="170"/>
                  </a:lnTo>
                  <a:lnTo>
                    <a:pt x="1091" y="95"/>
                  </a:lnTo>
                  <a:lnTo>
                    <a:pt x="960" y="38"/>
                  </a:lnTo>
                  <a:lnTo>
                    <a:pt x="828" y="19"/>
                  </a:lnTo>
                  <a:lnTo>
                    <a:pt x="67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39"/>
            <p:cNvSpPr/>
            <p:nvPr/>
          </p:nvSpPr>
          <p:spPr>
            <a:xfrm>
              <a:off x="3179900" y="4236175"/>
              <a:ext cx="23075" cy="23075"/>
            </a:xfrm>
            <a:custGeom>
              <a:avLst/>
              <a:gdLst/>
              <a:ahLst/>
              <a:cxnLst/>
              <a:rect l="l" t="t" r="r" b="b"/>
              <a:pathLst>
                <a:path w="923" h="923" extrusionOk="0">
                  <a:moveTo>
                    <a:pt x="434" y="0"/>
                  </a:moveTo>
                  <a:lnTo>
                    <a:pt x="340" y="19"/>
                  </a:lnTo>
                  <a:lnTo>
                    <a:pt x="245" y="57"/>
                  </a:lnTo>
                  <a:lnTo>
                    <a:pt x="170" y="94"/>
                  </a:lnTo>
                  <a:lnTo>
                    <a:pt x="114" y="170"/>
                  </a:lnTo>
                  <a:lnTo>
                    <a:pt x="57" y="245"/>
                  </a:lnTo>
                  <a:lnTo>
                    <a:pt x="20" y="320"/>
                  </a:lnTo>
                  <a:lnTo>
                    <a:pt x="1" y="414"/>
                  </a:lnTo>
                  <a:lnTo>
                    <a:pt x="1" y="489"/>
                  </a:lnTo>
                  <a:lnTo>
                    <a:pt x="20" y="583"/>
                  </a:lnTo>
                  <a:lnTo>
                    <a:pt x="57" y="678"/>
                  </a:lnTo>
                  <a:lnTo>
                    <a:pt x="114" y="753"/>
                  </a:lnTo>
                  <a:lnTo>
                    <a:pt x="170" y="828"/>
                  </a:lnTo>
                  <a:lnTo>
                    <a:pt x="245" y="866"/>
                  </a:lnTo>
                  <a:lnTo>
                    <a:pt x="321" y="903"/>
                  </a:lnTo>
                  <a:lnTo>
                    <a:pt x="415" y="922"/>
                  </a:lnTo>
                  <a:lnTo>
                    <a:pt x="509" y="922"/>
                  </a:lnTo>
                  <a:lnTo>
                    <a:pt x="603" y="903"/>
                  </a:lnTo>
                  <a:lnTo>
                    <a:pt x="678" y="866"/>
                  </a:lnTo>
                  <a:lnTo>
                    <a:pt x="754" y="828"/>
                  </a:lnTo>
                  <a:lnTo>
                    <a:pt x="829" y="753"/>
                  </a:lnTo>
                  <a:lnTo>
                    <a:pt x="866" y="678"/>
                  </a:lnTo>
                  <a:lnTo>
                    <a:pt x="904" y="602"/>
                  </a:lnTo>
                  <a:lnTo>
                    <a:pt x="923" y="508"/>
                  </a:lnTo>
                  <a:lnTo>
                    <a:pt x="923" y="414"/>
                  </a:lnTo>
                  <a:lnTo>
                    <a:pt x="904" y="339"/>
                  </a:lnTo>
                  <a:lnTo>
                    <a:pt x="885" y="245"/>
                  </a:lnTo>
                  <a:lnTo>
                    <a:pt x="829" y="170"/>
                  </a:lnTo>
                  <a:lnTo>
                    <a:pt x="754" y="94"/>
                  </a:lnTo>
                  <a:lnTo>
                    <a:pt x="678" y="57"/>
                  </a:lnTo>
                  <a:lnTo>
                    <a:pt x="603" y="19"/>
                  </a:lnTo>
                  <a:lnTo>
                    <a:pt x="50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39"/>
            <p:cNvSpPr/>
            <p:nvPr/>
          </p:nvSpPr>
          <p:spPr>
            <a:xfrm>
              <a:off x="3138975" y="4106800"/>
              <a:ext cx="23075" cy="23075"/>
            </a:xfrm>
            <a:custGeom>
              <a:avLst/>
              <a:gdLst/>
              <a:ahLst/>
              <a:cxnLst/>
              <a:rect l="l" t="t" r="r" b="b"/>
              <a:pathLst>
                <a:path w="923" h="923" extrusionOk="0">
                  <a:moveTo>
                    <a:pt x="415" y="1"/>
                  </a:moveTo>
                  <a:lnTo>
                    <a:pt x="340" y="20"/>
                  </a:lnTo>
                  <a:lnTo>
                    <a:pt x="246" y="57"/>
                  </a:lnTo>
                  <a:lnTo>
                    <a:pt x="170" y="114"/>
                  </a:lnTo>
                  <a:lnTo>
                    <a:pt x="95" y="170"/>
                  </a:lnTo>
                  <a:lnTo>
                    <a:pt x="57" y="245"/>
                  </a:lnTo>
                  <a:lnTo>
                    <a:pt x="20" y="321"/>
                  </a:lnTo>
                  <a:lnTo>
                    <a:pt x="1" y="415"/>
                  </a:lnTo>
                  <a:lnTo>
                    <a:pt x="1" y="509"/>
                  </a:lnTo>
                  <a:lnTo>
                    <a:pt x="20" y="603"/>
                  </a:lnTo>
                  <a:lnTo>
                    <a:pt x="57" y="678"/>
                  </a:lnTo>
                  <a:lnTo>
                    <a:pt x="95" y="753"/>
                  </a:lnTo>
                  <a:lnTo>
                    <a:pt x="170" y="829"/>
                  </a:lnTo>
                  <a:lnTo>
                    <a:pt x="246" y="866"/>
                  </a:lnTo>
                  <a:lnTo>
                    <a:pt x="321" y="904"/>
                  </a:lnTo>
                  <a:lnTo>
                    <a:pt x="415" y="923"/>
                  </a:lnTo>
                  <a:lnTo>
                    <a:pt x="509" y="923"/>
                  </a:lnTo>
                  <a:lnTo>
                    <a:pt x="584" y="904"/>
                  </a:lnTo>
                  <a:lnTo>
                    <a:pt x="678" y="885"/>
                  </a:lnTo>
                  <a:lnTo>
                    <a:pt x="754" y="829"/>
                  </a:lnTo>
                  <a:lnTo>
                    <a:pt x="829" y="753"/>
                  </a:lnTo>
                  <a:lnTo>
                    <a:pt x="866" y="678"/>
                  </a:lnTo>
                  <a:lnTo>
                    <a:pt x="904" y="603"/>
                  </a:lnTo>
                  <a:lnTo>
                    <a:pt x="923" y="509"/>
                  </a:lnTo>
                  <a:lnTo>
                    <a:pt x="923" y="434"/>
                  </a:lnTo>
                  <a:lnTo>
                    <a:pt x="904" y="340"/>
                  </a:lnTo>
                  <a:lnTo>
                    <a:pt x="866" y="245"/>
                  </a:lnTo>
                  <a:lnTo>
                    <a:pt x="829" y="170"/>
                  </a:lnTo>
                  <a:lnTo>
                    <a:pt x="754" y="114"/>
                  </a:lnTo>
                  <a:lnTo>
                    <a:pt x="678" y="57"/>
                  </a:lnTo>
                  <a:lnTo>
                    <a:pt x="603" y="20"/>
                  </a:lnTo>
                  <a:lnTo>
                    <a:pt x="5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39"/>
            <p:cNvSpPr/>
            <p:nvPr/>
          </p:nvSpPr>
          <p:spPr>
            <a:xfrm>
              <a:off x="3053375" y="3989200"/>
              <a:ext cx="82350" cy="28725"/>
            </a:xfrm>
            <a:custGeom>
              <a:avLst/>
              <a:gdLst/>
              <a:ahLst/>
              <a:cxnLst/>
              <a:rect l="l" t="t" r="r" b="b"/>
              <a:pathLst>
                <a:path w="3294" h="1149" extrusionOk="0">
                  <a:moveTo>
                    <a:pt x="2842" y="1"/>
                  </a:moveTo>
                  <a:lnTo>
                    <a:pt x="2390" y="39"/>
                  </a:lnTo>
                  <a:lnTo>
                    <a:pt x="1957" y="114"/>
                  </a:lnTo>
                  <a:lnTo>
                    <a:pt x="1543" y="227"/>
                  </a:lnTo>
                  <a:lnTo>
                    <a:pt x="1148" y="396"/>
                  </a:lnTo>
                  <a:lnTo>
                    <a:pt x="753" y="584"/>
                  </a:lnTo>
                  <a:lnTo>
                    <a:pt x="377" y="829"/>
                  </a:lnTo>
                  <a:lnTo>
                    <a:pt x="0" y="1111"/>
                  </a:lnTo>
                  <a:lnTo>
                    <a:pt x="151" y="1130"/>
                  </a:lnTo>
                  <a:lnTo>
                    <a:pt x="320" y="1149"/>
                  </a:lnTo>
                  <a:lnTo>
                    <a:pt x="810" y="1149"/>
                  </a:lnTo>
                  <a:lnTo>
                    <a:pt x="1111" y="1111"/>
                  </a:lnTo>
                  <a:lnTo>
                    <a:pt x="1430" y="1055"/>
                  </a:lnTo>
                  <a:lnTo>
                    <a:pt x="1788" y="961"/>
                  </a:lnTo>
                  <a:lnTo>
                    <a:pt x="2127" y="810"/>
                  </a:lnTo>
                  <a:lnTo>
                    <a:pt x="2428" y="659"/>
                  </a:lnTo>
                  <a:lnTo>
                    <a:pt x="2691" y="509"/>
                  </a:lnTo>
                  <a:lnTo>
                    <a:pt x="2898" y="358"/>
                  </a:lnTo>
                  <a:lnTo>
                    <a:pt x="3067" y="208"/>
                  </a:lnTo>
                  <a:lnTo>
                    <a:pt x="3199" y="95"/>
                  </a:lnTo>
                  <a:lnTo>
                    <a:pt x="32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39"/>
            <p:cNvSpPr/>
            <p:nvPr/>
          </p:nvSpPr>
          <p:spPr>
            <a:xfrm>
              <a:off x="2967775" y="3784600"/>
              <a:ext cx="120900" cy="44700"/>
            </a:xfrm>
            <a:custGeom>
              <a:avLst/>
              <a:gdLst/>
              <a:ahLst/>
              <a:cxnLst/>
              <a:rect l="l" t="t" r="r" b="b"/>
              <a:pathLst>
                <a:path w="4836" h="1788" extrusionOk="0">
                  <a:moveTo>
                    <a:pt x="4403" y="0"/>
                  </a:moveTo>
                  <a:lnTo>
                    <a:pt x="4177" y="38"/>
                  </a:lnTo>
                  <a:lnTo>
                    <a:pt x="3650" y="132"/>
                  </a:lnTo>
                  <a:lnTo>
                    <a:pt x="3011" y="301"/>
                  </a:lnTo>
                  <a:lnTo>
                    <a:pt x="2296" y="527"/>
                  </a:lnTo>
                  <a:lnTo>
                    <a:pt x="1806" y="696"/>
                  </a:lnTo>
                  <a:lnTo>
                    <a:pt x="1355" y="884"/>
                  </a:lnTo>
                  <a:lnTo>
                    <a:pt x="960" y="1054"/>
                  </a:lnTo>
                  <a:lnTo>
                    <a:pt x="621" y="1204"/>
                  </a:lnTo>
                  <a:lnTo>
                    <a:pt x="339" y="1374"/>
                  </a:lnTo>
                  <a:lnTo>
                    <a:pt x="132" y="1505"/>
                  </a:lnTo>
                  <a:lnTo>
                    <a:pt x="75" y="1562"/>
                  </a:lnTo>
                  <a:lnTo>
                    <a:pt x="19" y="1618"/>
                  </a:lnTo>
                  <a:lnTo>
                    <a:pt x="0" y="1656"/>
                  </a:lnTo>
                  <a:lnTo>
                    <a:pt x="0" y="1712"/>
                  </a:lnTo>
                  <a:lnTo>
                    <a:pt x="19" y="1731"/>
                  </a:lnTo>
                  <a:lnTo>
                    <a:pt x="75" y="1769"/>
                  </a:lnTo>
                  <a:lnTo>
                    <a:pt x="151" y="1769"/>
                  </a:lnTo>
                  <a:lnTo>
                    <a:pt x="245" y="1788"/>
                  </a:lnTo>
                  <a:lnTo>
                    <a:pt x="433" y="1769"/>
                  </a:lnTo>
                  <a:lnTo>
                    <a:pt x="640" y="1750"/>
                  </a:lnTo>
                  <a:lnTo>
                    <a:pt x="1185" y="1637"/>
                  </a:lnTo>
                  <a:lnTo>
                    <a:pt x="1825" y="1468"/>
                  </a:lnTo>
                  <a:lnTo>
                    <a:pt x="2540" y="1242"/>
                  </a:lnTo>
                  <a:lnTo>
                    <a:pt x="3011" y="1073"/>
                  </a:lnTo>
                  <a:lnTo>
                    <a:pt x="3462" y="903"/>
                  </a:lnTo>
                  <a:lnTo>
                    <a:pt x="3857" y="734"/>
                  </a:lnTo>
                  <a:lnTo>
                    <a:pt x="4215" y="565"/>
                  </a:lnTo>
                  <a:lnTo>
                    <a:pt x="4478" y="414"/>
                  </a:lnTo>
                  <a:lnTo>
                    <a:pt x="4685" y="282"/>
                  </a:lnTo>
                  <a:lnTo>
                    <a:pt x="4760" y="226"/>
                  </a:lnTo>
                  <a:lnTo>
                    <a:pt x="4798" y="169"/>
                  </a:lnTo>
                  <a:lnTo>
                    <a:pt x="4836" y="113"/>
                  </a:lnTo>
                  <a:lnTo>
                    <a:pt x="4836" y="75"/>
                  </a:lnTo>
                  <a:lnTo>
                    <a:pt x="4798" y="38"/>
                  </a:lnTo>
                  <a:lnTo>
                    <a:pt x="4742" y="19"/>
                  </a:lnTo>
                  <a:lnTo>
                    <a:pt x="466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39"/>
            <p:cNvSpPr/>
            <p:nvPr/>
          </p:nvSpPr>
          <p:spPr>
            <a:xfrm>
              <a:off x="2967775" y="3784600"/>
              <a:ext cx="120900" cy="44700"/>
            </a:xfrm>
            <a:custGeom>
              <a:avLst/>
              <a:gdLst/>
              <a:ahLst/>
              <a:cxnLst/>
              <a:rect l="l" t="t" r="r" b="b"/>
              <a:pathLst>
                <a:path w="4836" h="1788" fill="none" extrusionOk="0">
                  <a:moveTo>
                    <a:pt x="4572" y="0"/>
                  </a:moveTo>
                  <a:lnTo>
                    <a:pt x="4572" y="0"/>
                  </a:lnTo>
                  <a:lnTo>
                    <a:pt x="4403" y="0"/>
                  </a:lnTo>
                  <a:lnTo>
                    <a:pt x="4177" y="38"/>
                  </a:lnTo>
                  <a:lnTo>
                    <a:pt x="3650" y="132"/>
                  </a:lnTo>
                  <a:lnTo>
                    <a:pt x="3011" y="301"/>
                  </a:lnTo>
                  <a:lnTo>
                    <a:pt x="2296" y="527"/>
                  </a:lnTo>
                  <a:lnTo>
                    <a:pt x="2296" y="527"/>
                  </a:lnTo>
                  <a:lnTo>
                    <a:pt x="1806" y="696"/>
                  </a:lnTo>
                  <a:lnTo>
                    <a:pt x="1355" y="884"/>
                  </a:lnTo>
                  <a:lnTo>
                    <a:pt x="960" y="1054"/>
                  </a:lnTo>
                  <a:lnTo>
                    <a:pt x="621" y="1204"/>
                  </a:lnTo>
                  <a:lnTo>
                    <a:pt x="339" y="1374"/>
                  </a:lnTo>
                  <a:lnTo>
                    <a:pt x="132" y="1505"/>
                  </a:lnTo>
                  <a:lnTo>
                    <a:pt x="75" y="1562"/>
                  </a:lnTo>
                  <a:lnTo>
                    <a:pt x="19" y="1618"/>
                  </a:lnTo>
                  <a:lnTo>
                    <a:pt x="0" y="1656"/>
                  </a:lnTo>
                  <a:lnTo>
                    <a:pt x="0" y="1712"/>
                  </a:lnTo>
                  <a:lnTo>
                    <a:pt x="0" y="1712"/>
                  </a:lnTo>
                  <a:lnTo>
                    <a:pt x="19" y="1731"/>
                  </a:lnTo>
                  <a:lnTo>
                    <a:pt x="75" y="1769"/>
                  </a:lnTo>
                  <a:lnTo>
                    <a:pt x="151" y="1769"/>
                  </a:lnTo>
                  <a:lnTo>
                    <a:pt x="245" y="1788"/>
                  </a:lnTo>
                  <a:lnTo>
                    <a:pt x="245" y="1788"/>
                  </a:lnTo>
                  <a:lnTo>
                    <a:pt x="433" y="1769"/>
                  </a:lnTo>
                  <a:lnTo>
                    <a:pt x="640" y="1750"/>
                  </a:lnTo>
                  <a:lnTo>
                    <a:pt x="1185" y="1637"/>
                  </a:lnTo>
                  <a:lnTo>
                    <a:pt x="1825" y="1468"/>
                  </a:lnTo>
                  <a:lnTo>
                    <a:pt x="2540" y="1242"/>
                  </a:lnTo>
                  <a:lnTo>
                    <a:pt x="2540" y="1242"/>
                  </a:lnTo>
                  <a:lnTo>
                    <a:pt x="3011" y="1073"/>
                  </a:lnTo>
                  <a:lnTo>
                    <a:pt x="3462" y="903"/>
                  </a:lnTo>
                  <a:lnTo>
                    <a:pt x="3857" y="734"/>
                  </a:lnTo>
                  <a:lnTo>
                    <a:pt x="4215" y="565"/>
                  </a:lnTo>
                  <a:lnTo>
                    <a:pt x="4478" y="414"/>
                  </a:lnTo>
                  <a:lnTo>
                    <a:pt x="4685" y="282"/>
                  </a:lnTo>
                  <a:lnTo>
                    <a:pt x="4760" y="226"/>
                  </a:lnTo>
                  <a:lnTo>
                    <a:pt x="4798" y="169"/>
                  </a:lnTo>
                  <a:lnTo>
                    <a:pt x="4836" y="113"/>
                  </a:lnTo>
                  <a:lnTo>
                    <a:pt x="4836" y="75"/>
                  </a:lnTo>
                  <a:lnTo>
                    <a:pt x="4836" y="75"/>
                  </a:lnTo>
                  <a:lnTo>
                    <a:pt x="4798" y="38"/>
                  </a:lnTo>
                  <a:lnTo>
                    <a:pt x="4742" y="19"/>
                  </a:lnTo>
                  <a:lnTo>
                    <a:pt x="4666" y="0"/>
                  </a:lnTo>
                  <a:lnTo>
                    <a:pt x="457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39"/>
            <p:cNvSpPr/>
            <p:nvPr/>
          </p:nvSpPr>
          <p:spPr>
            <a:xfrm>
              <a:off x="2893925" y="3670750"/>
              <a:ext cx="103500" cy="103525"/>
            </a:xfrm>
            <a:custGeom>
              <a:avLst/>
              <a:gdLst/>
              <a:ahLst/>
              <a:cxnLst/>
              <a:rect l="l" t="t" r="r" b="b"/>
              <a:pathLst>
                <a:path w="4140" h="4141" extrusionOk="0">
                  <a:moveTo>
                    <a:pt x="2070" y="1"/>
                  </a:moveTo>
                  <a:lnTo>
                    <a:pt x="1900" y="20"/>
                  </a:lnTo>
                  <a:lnTo>
                    <a:pt x="1731" y="38"/>
                  </a:lnTo>
                  <a:lnTo>
                    <a:pt x="1562" y="57"/>
                  </a:lnTo>
                  <a:lnTo>
                    <a:pt x="1392" y="114"/>
                  </a:lnTo>
                  <a:lnTo>
                    <a:pt x="1204" y="189"/>
                  </a:lnTo>
                  <a:lnTo>
                    <a:pt x="1016" y="283"/>
                  </a:lnTo>
                  <a:lnTo>
                    <a:pt x="847" y="396"/>
                  </a:lnTo>
                  <a:lnTo>
                    <a:pt x="696" y="528"/>
                  </a:lnTo>
                  <a:lnTo>
                    <a:pt x="546" y="659"/>
                  </a:lnTo>
                  <a:lnTo>
                    <a:pt x="414" y="829"/>
                  </a:lnTo>
                  <a:lnTo>
                    <a:pt x="301" y="979"/>
                  </a:lnTo>
                  <a:lnTo>
                    <a:pt x="207" y="1149"/>
                  </a:lnTo>
                  <a:lnTo>
                    <a:pt x="132" y="1337"/>
                  </a:lnTo>
                  <a:lnTo>
                    <a:pt x="75" y="1525"/>
                  </a:lnTo>
                  <a:lnTo>
                    <a:pt x="19" y="1732"/>
                  </a:lnTo>
                  <a:lnTo>
                    <a:pt x="0" y="1920"/>
                  </a:lnTo>
                  <a:lnTo>
                    <a:pt x="0" y="2127"/>
                  </a:lnTo>
                  <a:lnTo>
                    <a:pt x="19" y="2334"/>
                  </a:lnTo>
                  <a:lnTo>
                    <a:pt x="56" y="2541"/>
                  </a:lnTo>
                  <a:lnTo>
                    <a:pt x="113" y="2729"/>
                  </a:lnTo>
                  <a:lnTo>
                    <a:pt x="169" y="2898"/>
                  </a:lnTo>
                  <a:lnTo>
                    <a:pt x="245" y="3049"/>
                  </a:lnTo>
                  <a:lnTo>
                    <a:pt x="320" y="3181"/>
                  </a:lnTo>
                  <a:lnTo>
                    <a:pt x="414" y="3312"/>
                  </a:lnTo>
                  <a:lnTo>
                    <a:pt x="508" y="3444"/>
                  </a:lnTo>
                  <a:lnTo>
                    <a:pt x="621" y="3557"/>
                  </a:lnTo>
                  <a:lnTo>
                    <a:pt x="753" y="3670"/>
                  </a:lnTo>
                  <a:lnTo>
                    <a:pt x="866" y="3764"/>
                  </a:lnTo>
                  <a:lnTo>
                    <a:pt x="997" y="3839"/>
                  </a:lnTo>
                  <a:lnTo>
                    <a:pt x="1148" y="3914"/>
                  </a:lnTo>
                  <a:lnTo>
                    <a:pt x="1279" y="3990"/>
                  </a:lnTo>
                  <a:lnTo>
                    <a:pt x="1430" y="4046"/>
                  </a:lnTo>
                  <a:lnTo>
                    <a:pt x="1581" y="4084"/>
                  </a:lnTo>
                  <a:lnTo>
                    <a:pt x="1750" y="4121"/>
                  </a:lnTo>
                  <a:lnTo>
                    <a:pt x="1900" y="4140"/>
                  </a:lnTo>
                  <a:lnTo>
                    <a:pt x="2220" y="4140"/>
                  </a:lnTo>
                  <a:lnTo>
                    <a:pt x="2390" y="4103"/>
                  </a:lnTo>
                  <a:lnTo>
                    <a:pt x="2559" y="4084"/>
                  </a:lnTo>
                  <a:lnTo>
                    <a:pt x="2728" y="4027"/>
                  </a:lnTo>
                  <a:lnTo>
                    <a:pt x="2916" y="3952"/>
                  </a:lnTo>
                  <a:lnTo>
                    <a:pt x="3105" y="3858"/>
                  </a:lnTo>
                  <a:lnTo>
                    <a:pt x="3274" y="3745"/>
                  </a:lnTo>
                  <a:lnTo>
                    <a:pt x="3443" y="3613"/>
                  </a:lnTo>
                  <a:lnTo>
                    <a:pt x="3575" y="3482"/>
                  </a:lnTo>
                  <a:lnTo>
                    <a:pt x="3707" y="3331"/>
                  </a:lnTo>
                  <a:lnTo>
                    <a:pt x="3820" y="3162"/>
                  </a:lnTo>
                  <a:lnTo>
                    <a:pt x="3914" y="2992"/>
                  </a:lnTo>
                  <a:lnTo>
                    <a:pt x="3989" y="2804"/>
                  </a:lnTo>
                  <a:lnTo>
                    <a:pt x="4064" y="2616"/>
                  </a:lnTo>
                  <a:lnTo>
                    <a:pt x="4102" y="2428"/>
                  </a:lnTo>
                  <a:lnTo>
                    <a:pt x="4121" y="2221"/>
                  </a:lnTo>
                  <a:lnTo>
                    <a:pt x="4139" y="2014"/>
                  </a:lnTo>
                  <a:lnTo>
                    <a:pt x="4121" y="1807"/>
                  </a:lnTo>
                  <a:lnTo>
                    <a:pt x="4083" y="1619"/>
                  </a:lnTo>
                  <a:lnTo>
                    <a:pt x="4027" y="1412"/>
                  </a:lnTo>
                  <a:lnTo>
                    <a:pt x="3951" y="1243"/>
                  </a:lnTo>
                  <a:lnTo>
                    <a:pt x="3895" y="1092"/>
                  </a:lnTo>
                  <a:lnTo>
                    <a:pt x="3801" y="960"/>
                  </a:lnTo>
                  <a:lnTo>
                    <a:pt x="3707" y="829"/>
                  </a:lnTo>
                  <a:lnTo>
                    <a:pt x="3613" y="697"/>
                  </a:lnTo>
                  <a:lnTo>
                    <a:pt x="3500" y="584"/>
                  </a:lnTo>
                  <a:lnTo>
                    <a:pt x="3387" y="471"/>
                  </a:lnTo>
                  <a:lnTo>
                    <a:pt x="3255" y="377"/>
                  </a:lnTo>
                  <a:lnTo>
                    <a:pt x="3123" y="302"/>
                  </a:lnTo>
                  <a:lnTo>
                    <a:pt x="2992" y="227"/>
                  </a:lnTo>
                  <a:lnTo>
                    <a:pt x="2841" y="151"/>
                  </a:lnTo>
                  <a:lnTo>
                    <a:pt x="2691" y="95"/>
                  </a:lnTo>
                  <a:lnTo>
                    <a:pt x="2540" y="57"/>
                  </a:lnTo>
                  <a:lnTo>
                    <a:pt x="2390" y="38"/>
                  </a:lnTo>
                  <a:lnTo>
                    <a:pt x="2220" y="20"/>
                  </a:lnTo>
                  <a:lnTo>
                    <a:pt x="207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39"/>
            <p:cNvSpPr/>
            <p:nvPr/>
          </p:nvSpPr>
          <p:spPr>
            <a:xfrm>
              <a:off x="2893925" y="3670750"/>
              <a:ext cx="103500" cy="103525"/>
            </a:xfrm>
            <a:custGeom>
              <a:avLst/>
              <a:gdLst/>
              <a:ahLst/>
              <a:cxnLst/>
              <a:rect l="l" t="t" r="r" b="b"/>
              <a:pathLst>
                <a:path w="4140" h="4141" fill="none" extrusionOk="0">
                  <a:moveTo>
                    <a:pt x="2070" y="1"/>
                  </a:moveTo>
                  <a:lnTo>
                    <a:pt x="2070" y="1"/>
                  </a:lnTo>
                  <a:lnTo>
                    <a:pt x="1900" y="20"/>
                  </a:lnTo>
                  <a:lnTo>
                    <a:pt x="1731" y="38"/>
                  </a:lnTo>
                  <a:lnTo>
                    <a:pt x="1562" y="57"/>
                  </a:lnTo>
                  <a:lnTo>
                    <a:pt x="1392" y="114"/>
                  </a:lnTo>
                  <a:lnTo>
                    <a:pt x="1392" y="114"/>
                  </a:lnTo>
                  <a:lnTo>
                    <a:pt x="1204" y="189"/>
                  </a:lnTo>
                  <a:lnTo>
                    <a:pt x="1016" y="283"/>
                  </a:lnTo>
                  <a:lnTo>
                    <a:pt x="847" y="396"/>
                  </a:lnTo>
                  <a:lnTo>
                    <a:pt x="696" y="528"/>
                  </a:lnTo>
                  <a:lnTo>
                    <a:pt x="546" y="659"/>
                  </a:lnTo>
                  <a:lnTo>
                    <a:pt x="414" y="829"/>
                  </a:lnTo>
                  <a:lnTo>
                    <a:pt x="301" y="979"/>
                  </a:lnTo>
                  <a:lnTo>
                    <a:pt x="207" y="1149"/>
                  </a:lnTo>
                  <a:lnTo>
                    <a:pt x="132" y="1337"/>
                  </a:lnTo>
                  <a:lnTo>
                    <a:pt x="75" y="1525"/>
                  </a:lnTo>
                  <a:lnTo>
                    <a:pt x="19" y="1732"/>
                  </a:lnTo>
                  <a:lnTo>
                    <a:pt x="0" y="1920"/>
                  </a:lnTo>
                  <a:lnTo>
                    <a:pt x="0" y="2127"/>
                  </a:lnTo>
                  <a:lnTo>
                    <a:pt x="19" y="2334"/>
                  </a:lnTo>
                  <a:lnTo>
                    <a:pt x="56" y="2541"/>
                  </a:lnTo>
                  <a:lnTo>
                    <a:pt x="113" y="2729"/>
                  </a:lnTo>
                  <a:lnTo>
                    <a:pt x="113" y="2729"/>
                  </a:lnTo>
                  <a:lnTo>
                    <a:pt x="169" y="2898"/>
                  </a:lnTo>
                  <a:lnTo>
                    <a:pt x="245" y="3049"/>
                  </a:lnTo>
                  <a:lnTo>
                    <a:pt x="320" y="3181"/>
                  </a:lnTo>
                  <a:lnTo>
                    <a:pt x="414" y="3312"/>
                  </a:lnTo>
                  <a:lnTo>
                    <a:pt x="508" y="3444"/>
                  </a:lnTo>
                  <a:lnTo>
                    <a:pt x="621" y="3557"/>
                  </a:lnTo>
                  <a:lnTo>
                    <a:pt x="753" y="3670"/>
                  </a:lnTo>
                  <a:lnTo>
                    <a:pt x="866" y="3764"/>
                  </a:lnTo>
                  <a:lnTo>
                    <a:pt x="997" y="3839"/>
                  </a:lnTo>
                  <a:lnTo>
                    <a:pt x="1148" y="3914"/>
                  </a:lnTo>
                  <a:lnTo>
                    <a:pt x="1279" y="3990"/>
                  </a:lnTo>
                  <a:lnTo>
                    <a:pt x="1430" y="4046"/>
                  </a:lnTo>
                  <a:lnTo>
                    <a:pt x="1581" y="4084"/>
                  </a:lnTo>
                  <a:lnTo>
                    <a:pt x="1750" y="4121"/>
                  </a:lnTo>
                  <a:lnTo>
                    <a:pt x="1900" y="4140"/>
                  </a:lnTo>
                  <a:lnTo>
                    <a:pt x="2070" y="4140"/>
                  </a:lnTo>
                  <a:lnTo>
                    <a:pt x="2070" y="4140"/>
                  </a:lnTo>
                  <a:lnTo>
                    <a:pt x="2220" y="4140"/>
                  </a:lnTo>
                  <a:lnTo>
                    <a:pt x="2390" y="4103"/>
                  </a:lnTo>
                  <a:lnTo>
                    <a:pt x="2559" y="4084"/>
                  </a:lnTo>
                  <a:lnTo>
                    <a:pt x="2728" y="4027"/>
                  </a:lnTo>
                  <a:lnTo>
                    <a:pt x="2728" y="4027"/>
                  </a:lnTo>
                  <a:lnTo>
                    <a:pt x="2916" y="3952"/>
                  </a:lnTo>
                  <a:lnTo>
                    <a:pt x="3105" y="3858"/>
                  </a:lnTo>
                  <a:lnTo>
                    <a:pt x="3274" y="3745"/>
                  </a:lnTo>
                  <a:lnTo>
                    <a:pt x="3443" y="3613"/>
                  </a:lnTo>
                  <a:lnTo>
                    <a:pt x="3575" y="3482"/>
                  </a:lnTo>
                  <a:lnTo>
                    <a:pt x="3707" y="3331"/>
                  </a:lnTo>
                  <a:lnTo>
                    <a:pt x="3820" y="3162"/>
                  </a:lnTo>
                  <a:lnTo>
                    <a:pt x="3914" y="2992"/>
                  </a:lnTo>
                  <a:lnTo>
                    <a:pt x="3989" y="2804"/>
                  </a:lnTo>
                  <a:lnTo>
                    <a:pt x="4064" y="2616"/>
                  </a:lnTo>
                  <a:lnTo>
                    <a:pt x="4102" y="2428"/>
                  </a:lnTo>
                  <a:lnTo>
                    <a:pt x="4121" y="2221"/>
                  </a:lnTo>
                  <a:lnTo>
                    <a:pt x="4139" y="2014"/>
                  </a:lnTo>
                  <a:lnTo>
                    <a:pt x="4121" y="1807"/>
                  </a:lnTo>
                  <a:lnTo>
                    <a:pt x="4083" y="1619"/>
                  </a:lnTo>
                  <a:lnTo>
                    <a:pt x="4027" y="1412"/>
                  </a:lnTo>
                  <a:lnTo>
                    <a:pt x="4027" y="1412"/>
                  </a:lnTo>
                  <a:lnTo>
                    <a:pt x="3951" y="1243"/>
                  </a:lnTo>
                  <a:lnTo>
                    <a:pt x="3895" y="1092"/>
                  </a:lnTo>
                  <a:lnTo>
                    <a:pt x="3801" y="960"/>
                  </a:lnTo>
                  <a:lnTo>
                    <a:pt x="3707" y="829"/>
                  </a:lnTo>
                  <a:lnTo>
                    <a:pt x="3613" y="697"/>
                  </a:lnTo>
                  <a:lnTo>
                    <a:pt x="3500" y="584"/>
                  </a:lnTo>
                  <a:lnTo>
                    <a:pt x="3387" y="471"/>
                  </a:lnTo>
                  <a:lnTo>
                    <a:pt x="3255" y="377"/>
                  </a:lnTo>
                  <a:lnTo>
                    <a:pt x="3123" y="302"/>
                  </a:lnTo>
                  <a:lnTo>
                    <a:pt x="2992" y="227"/>
                  </a:lnTo>
                  <a:lnTo>
                    <a:pt x="2841" y="151"/>
                  </a:lnTo>
                  <a:lnTo>
                    <a:pt x="2691" y="95"/>
                  </a:lnTo>
                  <a:lnTo>
                    <a:pt x="2540" y="57"/>
                  </a:lnTo>
                  <a:lnTo>
                    <a:pt x="2390" y="38"/>
                  </a:lnTo>
                  <a:lnTo>
                    <a:pt x="2220" y="20"/>
                  </a:lnTo>
                  <a:lnTo>
                    <a:pt x="2070" y="1"/>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39"/>
            <p:cNvSpPr/>
            <p:nvPr/>
          </p:nvSpPr>
          <p:spPr>
            <a:xfrm>
              <a:off x="3034550" y="3684400"/>
              <a:ext cx="55075" cy="55525"/>
            </a:xfrm>
            <a:custGeom>
              <a:avLst/>
              <a:gdLst/>
              <a:ahLst/>
              <a:cxnLst/>
              <a:rect l="l" t="t" r="r" b="b"/>
              <a:pathLst>
                <a:path w="2203" h="2221" extrusionOk="0">
                  <a:moveTo>
                    <a:pt x="1111" y="0"/>
                  </a:moveTo>
                  <a:lnTo>
                    <a:pt x="923" y="19"/>
                  </a:lnTo>
                  <a:lnTo>
                    <a:pt x="753" y="57"/>
                  </a:lnTo>
                  <a:lnTo>
                    <a:pt x="641" y="94"/>
                  </a:lnTo>
                  <a:lnTo>
                    <a:pt x="547" y="151"/>
                  </a:lnTo>
                  <a:lnTo>
                    <a:pt x="377" y="283"/>
                  </a:lnTo>
                  <a:lnTo>
                    <a:pt x="227" y="433"/>
                  </a:lnTo>
                  <a:lnTo>
                    <a:pt x="114" y="621"/>
                  </a:lnTo>
                  <a:lnTo>
                    <a:pt x="38" y="809"/>
                  </a:lnTo>
                  <a:lnTo>
                    <a:pt x="1" y="1035"/>
                  </a:lnTo>
                  <a:lnTo>
                    <a:pt x="20" y="1242"/>
                  </a:lnTo>
                  <a:lnTo>
                    <a:pt x="38" y="1355"/>
                  </a:lnTo>
                  <a:lnTo>
                    <a:pt x="57" y="1468"/>
                  </a:lnTo>
                  <a:lnTo>
                    <a:pt x="133" y="1619"/>
                  </a:lnTo>
                  <a:lnTo>
                    <a:pt x="227" y="1769"/>
                  </a:lnTo>
                  <a:lnTo>
                    <a:pt x="340" y="1901"/>
                  </a:lnTo>
                  <a:lnTo>
                    <a:pt x="471" y="2014"/>
                  </a:lnTo>
                  <a:lnTo>
                    <a:pt x="622" y="2089"/>
                  </a:lnTo>
                  <a:lnTo>
                    <a:pt x="772" y="2164"/>
                  </a:lnTo>
                  <a:lnTo>
                    <a:pt x="942" y="2202"/>
                  </a:lnTo>
                  <a:lnTo>
                    <a:pt x="1111" y="2221"/>
                  </a:lnTo>
                  <a:lnTo>
                    <a:pt x="1280" y="2202"/>
                  </a:lnTo>
                  <a:lnTo>
                    <a:pt x="1468" y="2145"/>
                  </a:lnTo>
                  <a:lnTo>
                    <a:pt x="1563" y="2108"/>
                  </a:lnTo>
                  <a:lnTo>
                    <a:pt x="1675" y="2051"/>
                  </a:lnTo>
                  <a:lnTo>
                    <a:pt x="1845" y="1938"/>
                  </a:lnTo>
                  <a:lnTo>
                    <a:pt x="1995" y="1769"/>
                  </a:lnTo>
                  <a:lnTo>
                    <a:pt x="2108" y="1600"/>
                  </a:lnTo>
                  <a:lnTo>
                    <a:pt x="2183" y="1393"/>
                  </a:lnTo>
                  <a:lnTo>
                    <a:pt x="2202" y="1186"/>
                  </a:lnTo>
                  <a:lnTo>
                    <a:pt x="2202" y="960"/>
                  </a:lnTo>
                  <a:lnTo>
                    <a:pt x="2183" y="866"/>
                  </a:lnTo>
                  <a:lnTo>
                    <a:pt x="2146" y="753"/>
                  </a:lnTo>
                  <a:lnTo>
                    <a:pt x="2089" y="584"/>
                  </a:lnTo>
                  <a:lnTo>
                    <a:pt x="1995" y="433"/>
                  </a:lnTo>
                  <a:lnTo>
                    <a:pt x="1882" y="320"/>
                  </a:lnTo>
                  <a:lnTo>
                    <a:pt x="1751" y="207"/>
                  </a:lnTo>
                  <a:lnTo>
                    <a:pt x="1600" y="113"/>
                  </a:lnTo>
                  <a:lnTo>
                    <a:pt x="1450" y="57"/>
                  </a:lnTo>
                  <a:lnTo>
                    <a:pt x="1280" y="19"/>
                  </a:lnTo>
                  <a:lnTo>
                    <a:pt x="11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39"/>
            <p:cNvSpPr/>
            <p:nvPr/>
          </p:nvSpPr>
          <p:spPr>
            <a:xfrm>
              <a:off x="3034550" y="3684400"/>
              <a:ext cx="55075" cy="55525"/>
            </a:xfrm>
            <a:custGeom>
              <a:avLst/>
              <a:gdLst/>
              <a:ahLst/>
              <a:cxnLst/>
              <a:rect l="l" t="t" r="r" b="b"/>
              <a:pathLst>
                <a:path w="2203" h="2221" fill="none" extrusionOk="0">
                  <a:moveTo>
                    <a:pt x="1111" y="0"/>
                  </a:moveTo>
                  <a:lnTo>
                    <a:pt x="1111" y="0"/>
                  </a:lnTo>
                  <a:lnTo>
                    <a:pt x="923" y="19"/>
                  </a:lnTo>
                  <a:lnTo>
                    <a:pt x="753" y="57"/>
                  </a:lnTo>
                  <a:lnTo>
                    <a:pt x="753" y="57"/>
                  </a:lnTo>
                  <a:lnTo>
                    <a:pt x="641" y="94"/>
                  </a:lnTo>
                  <a:lnTo>
                    <a:pt x="547" y="151"/>
                  </a:lnTo>
                  <a:lnTo>
                    <a:pt x="377" y="283"/>
                  </a:lnTo>
                  <a:lnTo>
                    <a:pt x="227" y="433"/>
                  </a:lnTo>
                  <a:lnTo>
                    <a:pt x="114" y="621"/>
                  </a:lnTo>
                  <a:lnTo>
                    <a:pt x="38" y="809"/>
                  </a:lnTo>
                  <a:lnTo>
                    <a:pt x="1" y="1035"/>
                  </a:lnTo>
                  <a:lnTo>
                    <a:pt x="20" y="1242"/>
                  </a:lnTo>
                  <a:lnTo>
                    <a:pt x="38" y="1355"/>
                  </a:lnTo>
                  <a:lnTo>
                    <a:pt x="57" y="1468"/>
                  </a:lnTo>
                  <a:lnTo>
                    <a:pt x="57" y="1468"/>
                  </a:lnTo>
                  <a:lnTo>
                    <a:pt x="133" y="1619"/>
                  </a:lnTo>
                  <a:lnTo>
                    <a:pt x="227" y="1769"/>
                  </a:lnTo>
                  <a:lnTo>
                    <a:pt x="340" y="1901"/>
                  </a:lnTo>
                  <a:lnTo>
                    <a:pt x="471" y="2014"/>
                  </a:lnTo>
                  <a:lnTo>
                    <a:pt x="622" y="2089"/>
                  </a:lnTo>
                  <a:lnTo>
                    <a:pt x="772" y="2164"/>
                  </a:lnTo>
                  <a:lnTo>
                    <a:pt x="942" y="2202"/>
                  </a:lnTo>
                  <a:lnTo>
                    <a:pt x="1111" y="2221"/>
                  </a:lnTo>
                  <a:lnTo>
                    <a:pt x="1111" y="2221"/>
                  </a:lnTo>
                  <a:lnTo>
                    <a:pt x="1280" y="2202"/>
                  </a:lnTo>
                  <a:lnTo>
                    <a:pt x="1468" y="2145"/>
                  </a:lnTo>
                  <a:lnTo>
                    <a:pt x="1468" y="2145"/>
                  </a:lnTo>
                  <a:lnTo>
                    <a:pt x="1563" y="2108"/>
                  </a:lnTo>
                  <a:lnTo>
                    <a:pt x="1675" y="2051"/>
                  </a:lnTo>
                  <a:lnTo>
                    <a:pt x="1845" y="1938"/>
                  </a:lnTo>
                  <a:lnTo>
                    <a:pt x="1995" y="1769"/>
                  </a:lnTo>
                  <a:lnTo>
                    <a:pt x="2108" y="1600"/>
                  </a:lnTo>
                  <a:lnTo>
                    <a:pt x="2183" y="1393"/>
                  </a:lnTo>
                  <a:lnTo>
                    <a:pt x="2202" y="1186"/>
                  </a:lnTo>
                  <a:lnTo>
                    <a:pt x="2202" y="960"/>
                  </a:lnTo>
                  <a:lnTo>
                    <a:pt x="2183" y="866"/>
                  </a:lnTo>
                  <a:lnTo>
                    <a:pt x="2146" y="753"/>
                  </a:lnTo>
                  <a:lnTo>
                    <a:pt x="2146" y="753"/>
                  </a:lnTo>
                  <a:lnTo>
                    <a:pt x="2089" y="584"/>
                  </a:lnTo>
                  <a:lnTo>
                    <a:pt x="1995" y="433"/>
                  </a:lnTo>
                  <a:lnTo>
                    <a:pt x="1882" y="320"/>
                  </a:lnTo>
                  <a:lnTo>
                    <a:pt x="1751" y="207"/>
                  </a:lnTo>
                  <a:lnTo>
                    <a:pt x="1600" y="113"/>
                  </a:lnTo>
                  <a:lnTo>
                    <a:pt x="1450" y="57"/>
                  </a:lnTo>
                  <a:lnTo>
                    <a:pt x="1280" y="19"/>
                  </a:lnTo>
                  <a:lnTo>
                    <a:pt x="1111" y="0"/>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39"/>
            <p:cNvSpPr/>
            <p:nvPr/>
          </p:nvSpPr>
          <p:spPr>
            <a:xfrm>
              <a:off x="2952250" y="3549875"/>
              <a:ext cx="78575" cy="79050"/>
            </a:xfrm>
            <a:custGeom>
              <a:avLst/>
              <a:gdLst/>
              <a:ahLst/>
              <a:cxnLst/>
              <a:rect l="l" t="t" r="r" b="b"/>
              <a:pathLst>
                <a:path w="3143" h="3162" extrusionOk="0">
                  <a:moveTo>
                    <a:pt x="1562" y="0"/>
                  </a:moveTo>
                  <a:lnTo>
                    <a:pt x="1317" y="38"/>
                  </a:lnTo>
                  <a:lnTo>
                    <a:pt x="1054" y="94"/>
                  </a:lnTo>
                  <a:lnTo>
                    <a:pt x="903" y="151"/>
                  </a:lnTo>
                  <a:lnTo>
                    <a:pt x="772" y="226"/>
                  </a:lnTo>
                  <a:lnTo>
                    <a:pt x="640" y="301"/>
                  </a:lnTo>
                  <a:lnTo>
                    <a:pt x="527" y="414"/>
                  </a:lnTo>
                  <a:lnTo>
                    <a:pt x="414" y="508"/>
                  </a:lnTo>
                  <a:lnTo>
                    <a:pt x="320" y="621"/>
                  </a:lnTo>
                  <a:lnTo>
                    <a:pt x="226" y="753"/>
                  </a:lnTo>
                  <a:lnTo>
                    <a:pt x="151" y="884"/>
                  </a:lnTo>
                  <a:lnTo>
                    <a:pt x="94" y="1016"/>
                  </a:lnTo>
                  <a:lnTo>
                    <a:pt x="57" y="1167"/>
                  </a:lnTo>
                  <a:lnTo>
                    <a:pt x="19" y="1317"/>
                  </a:lnTo>
                  <a:lnTo>
                    <a:pt x="0" y="1468"/>
                  </a:lnTo>
                  <a:lnTo>
                    <a:pt x="0" y="1618"/>
                  </a:lnTo>
                  <a:lnTo>
                    <a:pt x="0" y="1769"/>
                  </a:lnTo>
                  <a:lnTo>
                    <a:pt x="38" y="1938"/>
                  </a:lnTo>
                  <a:lnTo>
                    <a:pt x="75" y="2089"/>
                  </a:lnTo>
                  <a:lnTo>
                    <a:pt x="169" y="2314"/>
                  </a:lnTo>
                  <a:lnTo>
                    <a:pt x="320" y="2521"/>
                  </a:lnTo>
                  <a:lnTo>
                    <a:pt x="471" y="2710"/>
                  </a:lnTo>
                  <a:lnTo>
                    <a:pt x="659" y="2860"/>
                  </a:lnTo>
                  <a:lnTo>
                    <a:pt x="866" y="2992"/>
                  </a:lnTo>
                  <a:lnTo>
                    <a:pt x="1091" y="3086"/>
                  </a:lnTo>
                  <a:lnTo>
                    <a:pt x="1317" y="3142"/>
                  </a:lnTo>
                  <a:lnTo>
                    <a:pt x="1562" y="3161"/>
                  </a:lnTo>
                  <a:lnTo>
                    <a:pt x="1825" y="3124"/>
                  </a:lnTo>
                  <a:lnTo>
                    <a:pt x="2070" y="3067"/>
                  </a:lnTo>
                  <a:lnTo>
                    <a:pt x="2220" y="3011"/>
                  </a:lnTo>
                  <a:lnTo>
                    <a:pt x="2352" y="2935"/>
                  </a:lnTo>
                  <a:lnTo>
                    <a:pt x="2484" y="2860"/>
                  </a:lnTo>
                  <a:lnTo>
                    <a:pt x="2616" y="2747"/>
                  </a:lnTo>
                  <a:lnTo>
                    <a:pt x="2710" y="2653"/>
                  </a:lnTo>
                  <a:lnTo>
                    <a:pt x="2822" y="2540"/>
                  </a:lnTo>
                  <a:lnTo>
                    <a:pt x="2898" y="2409"/>
                  </a:lnTo>
                  <a:lnTo>
                    <a:pt x="2973" y="2277"/>
                  </a:lnTo>
                  <a:lnTo>
                    <a:pt x="3029" y="2145"/>
                  </a:lnTo>
                  <a:lnTo>
                    <a:pt x="3086" y="1995"/>
                  </a:lnTo>
                  <a:lnTo>
                    <a:pt x="3124" y="1844"/>
                  </a:lnTo>
                  <a:lnTo>
                    <a:pt x="3124" y="1694"/>
                  </a:lnTo>
                  <a:lnTo>
                    <a:pt x="3142" y="1543"/>
                  </a:lnTo>
                  <a:lnTo>
                    <a:pt x="3124" y="1392"/>
                  </a:lnTo>
                  <a:lnTo>
                    <a:pt x="3105" y="1223"/>
                  </a:lnTo>
                  <a:lnTo>
                    <a:pt x="3048" y="1073"/>
                  </a:lnTo>
                  <a:lnTo>
                    <a:pt x="2954" y="847"/>
                  </a:lnTo>
                  <a:lnTo>
                    <a:pt x="2822" y="640"/>
                  </a:lnTo>
                  <a:lnTo>
                    <a:pt x="2653" y="452"/>
                  </a:lnTo>
                  <a:lnTo>
                    <a:pt x="2465" y="301"/>
                  </a:lnTo>
                  <a:lnTo>
                    <a:pt x="2258" y="169"/>
                  </a:lnTo>
                  <a:lnTo>
                    <a:pt x="2051" y="75"/>
                  </a:lnTo>
                  <a:lnTo>
                    <a:pt x="1806" y="19"/>
                  </a:lnTo>
                  <a:lnTo>
                    <a:pt x="156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39"/>
            <p:cNvSpPr/>
            <p:nvPr/>
          </p:nvSpPr>
          <p:spPr>
            <a:xfrm>
              <a:off x="2952250" y="3549875"/>
              <a:ext cx="78575" cy="79050"/>
            </a:xfrm>
            <a:custGeom>
              <a:avLst/>
              <a:gdLst/>
              <a:ahLst/>
              <a:cxnLst/>
              <a:rect l="l" t="t" r="r" b="b"/>
              <a:pathLst>
                <a:path w="3143" h="3162" fill="none" extrusionOk="0">
                  <a:moveTo>
                    <a:pt x="1562" y="0"/>
                  </a:moveTo>
                  <a:lnTo>
                    <a:pt x="1562" y="0"/>
                  </a:lnTo>
                  <a:lnTo>
                    <a:pt x="1317" y="38"/>
                  </a:lnTo>
                  <a:lnTo>
                    <a:pt x="1054" y="94"/>
                  </a:lnTo>
                  <a:lnTo>
                    <a:pt x="1054" y="94"/>
                  </a:lnTo>
                  <a:lnTo>
                    <a:pt x="903" y="151"/>
                  </a:lnTo>
                  <a:lnTo>
                    <a:pt x="772" y="226"/>
                  </a:lnTo>
                  <a:lnTo>
                    <a:pt x="640" y="301"/>
                  </a:lnTo>
                  <a:lnTo>
                    <a:pt x="527" y="414"/>
                  </a:lnTo>
                  <a:lnTo>
                    <a:pt x="414" y="508"/>
                  </a:lnTo>
                  <a:lnTo>
                    <a:pt x="320" y="621"/>
                  </a:lnTo>
                  <a:lnTo>
                    <a:pt x="226" y="753"/>
                  </a:lnTo>
                  <a:lnTo>
                    <a:pt x="151" y="884"/>
                  </a:lnTo>
                  <a:lnTo>
                    <a:pt x="94" y="1016"/>
                  </a:lnTo>
                  <a:lnTo>
                    <a:pt x="57" y="1167"/>
                  </a:lnTo>
                  <a:lnTo>
                    <a:pt x="19" y="1317"/>
                  </a:lnTo>
                  <a:lnTo>
                    <a:pt x="0" y="1468"/>
                  </a:lnTo>
                  <a:lnTo>
                    <a:pt x="0" y="1618"/>
                  </a:lnTo>
                  <a:lnTo>
                    <a:pt x="0" y="1769"/>
                  </a:lnTo>
                  <a:lnTo>
                    <a:pt x="38" y="1938"/>
                  </a:lnTo>
                  <a:lnTo>
                    <a:pt x="75" y="2089"/>
                  </a:lnTo>
                  <a:lnTo>
                    <a:pt x="75" y="2089"/>
                  </a:lnTo>
                  <a:lnTo>
                    <a:pt x="169" y="2314"/>
                  </a:lnTo>
                  <a:lnTo>
                    <a:pt x="320" y="2521"/>
                  </a:lnTo>
                  <a:lnTo>
                    <a:pt x="471" y="2710"/>
                  </a:lnTo>
                  <a:lnTo>
                    <a:pt x="659" y="2860"/>
                  </a:lnTo>
                  <a:lnTo>
                    <a:pt x="866" y="2992"/>
                  </a:lnTo>
                  <a:lnTo>
                    <a:pt x="1091" y="3086"/>
                  </a:lnTo>
                  <a:lnTo>
                    <a:pt x="1317" y="3142"/>
                  </a:lnTo>
                  <a:lnTo>
                    <a:pt x="1562" y="3161"/>
                  </a:lnTo>
                  <a:lnTo>
                    <a:pt x="1562" y="3161"/>
                  </a:lnTo>
                  <a:lnTo>
                    <a:pt x="1825" y="3124"/>
                  </a:lnTo>
                  <a:lnTo>
                    <a:pt x="2070" y="3067"/>
                  </a:lnTo>
                  <a:lnTo>
                    <a:pt x="2070" y="3067"/>
                  </a:lnTo>
                  <a:lnTo>
                    <a:pt x="2220" y="3011"/>
                  </a:lnTo>
                  <a:lnTo>
                    <a:pt x="2352" y="2935"/>
                  </a:lnTo>
                  <a:lnTo>
                    <a:pt x="2484" y="2860"/>
                  </a:lnTo>
                  <a:lnTo>
                    <a:pt x="2616" y="2747"/>
                  </a:lnTo>
                  <a:lnTo>
                    <a:pt x="2710" y="2653"/>
                  </a:lnTo>
                  <a:lnTo>
                    <a:pt x="2822" y="2540"/>
                  </a:lnTo>
                  <a:lnTo>
                    <a:pt x="2898" y="2409"/>
                  </a:lnTo>
                  <a:lnTo>
                    <a:pt x="2973" y="2277"/>
                  </a:lnTo>
                  <a:lnTo>
                    <a:pt x="3029" y="2145"/>
                  </a:lnTo>
                  <a:lnTo>
                    <a:pt x="3086" y="1995"/>
                  </a:lnTo>
                  <a:lnTo>
                    <a:pt x="3124" y="1844"/>
                  </a:lnTo>
                  <a:lnTo>
                    <a:pt x="3124" y="1694"/>
                  </a:lnTo>
                  <a:lnTo>
                    <a:pt x="3142" y="1543"/>
                  </a:lnTo>
                  <a:lnTo>
                    <a:pt x="3124" y="1392"/>
                  </a:lnTo>
                  <a:lnTo>
                    <a:pt x="3105" y="1223"/>
                  </a:lnTo>
                  <a:lnTo>
                    <a:pt x="3048" y="1073"/>
                  </a:lnTo>
                  <a:lnTo>
                    <a:pt x="3048" y="1073"/>
                  </a:lnTo>
                  <a:lnTo>
                    <a:pt x="2954" y="847"/>
                  </a:lnTo>
                  <a:lnTo>
                    <a:pt x="2822" y="640"/>
                  </a:lnTo>
                  <a:lnTo>
                    <a:pt x="2653" y="452"/>
                  </a:lnTo>
                  <a:lnTo>
                    <a:pt x="2465" y="301"/>
                  </a:lnTo>
                  <a:lnTo>
                    <a:pt x="2258" y="169"/>
                  </a:lnTo>
                  <a:lnTo>
                    <a:pt x="2051" y="75"/>
                  </a:lnTo>
                  <a:lnTo>
                    <a:pt x="1806" y="19"/>
                  </a:lnTo>
                  <a:lnTo>
                    <a:pt x="1562" y="0"/>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39"/>
            <p:cNvSpPr/>
            <p:nvPr/>
          </p:nvSpPr>
          <p:spPr>
            <a:xfrm>
              <a:off x="3053375" y="3989200"/>
              <a:ext cx="82350" cy="28725"/>
            </a:xfrm>
            <a:custGeom>
              <a:avLst/>
              <a:gdLst/>
              <a:ahLst/>
              <a:cxnLst/>
              <a:rect l="l" t="t" r="r" b="b"/>
              <a:pathLst>
                <a:path w="3294" h="1149" extrusionOk="0">
                  <a:moveTo>
                    <a:pt x="2842" y="1"/>
                  </a:moveTo>
                  <a:lnTo>
                    <a:pt x="2390" y="39"/>
                  </a:lnTo>
                  <a:lnTo>
                    <a:pt x="1957" y="114"/>
                  </a:lnTo>
                  <a:lnTo>
                    <a:pt x="1543" y="227"/>
                  </a:lnTo>
                  <a:lnTo>
                    <a:pt x="1148" y="396"/>
                  </a:lnTo>
                  <a:lnTo>
                    <a:pt x="753" y="584"/>
                  </a:lnTo>
                  <a:lnTo>
                    <a:pt x="377" y="829"/>
                  </a:lnTo>
                  <a:lnTo>
                    <a:pt x="0" y="1111"/>
                  </a:lnTo>
                  <a:lnTo>
                    <a:pt x="151" y="1130"/>
                  </a:lnTo>
                  <a:lnTo>
                    <a:pt x="320" y="1149"/>
                  </a:lnTo>
                  <a:lnTo>
                    <a:pt x="810" y="1149"/>
                  </a:lnTo>
                  <a:lnTo>
                    <a:pt x="1111" y="1111"/>
                  </a:lnTo>
                  <a:lnTo>
                    <a:pt x="1430" y="1055"/>
                  </a:lnTo>
                  <a:lnTo>
                    <a:pt x="1788" y="961"/>
                  </a:lnTo>
                  <a:lnTo>
                    <a:pt x="2127" y="810"/>
                  </a:lnTo>
                  <a:lnTo>
                    <a:pt x="2428" y="659"/>
                  </a:lnTo>
                  <a:lnTo>
                    <a:pt x="2691" y="509"/>
                  </a:lnTo>
                  <a:lnTo>
                    <a:pt x="2898" y="358"/>
                  </a:lnTo>
                  <a:lnTo>
                    <a:pt x="3067" y="208"/>
                  </a:lnTo>
                  <a:lnTo>
                    <a:pt x="3199" y="95"/>
                  </a:lnTo>
                  <a:lnTo>
                    <a:pt x="3293"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9" name="Google Shape;8609;p39"/>
          <p:cNvGrpSpPr/>
          <p:nvPr/>
        </p:nvGrpSpPr>
        <p:grpSpPr>
          <a:xfrm>
            <a:off x="8037838" y="136350"/>
            <a:ext cx="922000" cy="501475"/>
            <a:chOff x="1470950" y="1480875"/>
            <a:chExt cx="922000" cy="501475"/>
          </a:xfrm>
        </p:grpSpPr>
        <p:sp>
          <p:nvSpPr>
            <p:cNvPr id="8610" name="Google Shape;8610;p39"/>
            <p:cNvSpPr/>
            <p:nvPr/>
          </p:nvSpPr>
          <p:spPr>
            <a:xfrm>
              <a:off x="1470950" y="1602250"/>
              <a:ext cx="296375" cy="258750"/>
            </a:xfrm>
            <a:custGeom>
              <a:avLst/>
              <a:gdLst/>
              <a:ahLst/>
              <a:cxnLst/>
              <a:rect l="l" t="t" r="r" b="b"/>
              <a:pathLst>
                <a:path w="11855" h="10350" extrusionOk="0">
                  <a:moveTo>
                    <a:pt x="8543" y="640"/>
                  </a:moveTo>
                  <a:lnTo>
                    <a:pt x="11159" y="5175"/>
                  </a:lnTo>
                  <a:lnTo>
                    <a:pt x="8543" y="9709"/>
                  </a:lnTo>
                  <a:lnTo>
                    <a:pt x="3312" y="9709"/>
                  </a:lnTo>
                  <a:lnTo>
                    <a:pt x="678" y="5175"/>
                  </a:lnTo>
                  <a:lnTo>
                    <a:pt x="3312" y="640"/>
                  </a:lnTo>
                  <a:close/>
                  <a:moveTo>
                    <a:pt x="3030" y="0"/>
                  </a:moveTo>
                  <a:lnTo>
                    <a:pt x="2955" y="38"/>
                  </a:lnTo>
                  <a:lnTo>
                    <a:pt x="2899" y="94"/>
                  </a:lnTo>
                  <a:lnTo>
                    <a:pt x="2842" y="151"/>
                  </a:lnTo>
                  <a:lnTo>
                    <a:pt x="39" y="5005"/>
                  </a:lnTo>
                  <a:lnTo>
                    <a:pt x="1" y="5081"/>
                  </a:lnTo>
                  <a:lnTo>
                    <a:pt x="1" y="5175"/>
                  </a:lnTo>
                  <a:lnTo>
                    <a:pt x="1" y="5250"/>
                  </a:lnTo>
                  <a:lnTo>
                    <a:pt x="39" y="5325"/>
                  </a:lnTo>
                  <a:lnTo>
                    <a:pt x="2842" y="10180"/>
                  </a:lnTo>
                  <a:lnTo>
                    <a:pt x="2899" y="10255"/>
                  </a:lnTo>
                  <a:lnTo>
                    <a:pt x="2955" y="10311"/>
                  </a:lnTo>
                  <a:lnTo>
                    <a:pt x="3030" y="10330"/>
                  </a:lnTo>
                  <a:lnTo>
                    <a:pt x="3124" y="10349"/>
                  </a:lnTo>
                  <a:lnTo>
                    <a:pt x="8731" y="10349"/>
                  </a:lnTo>
                  <a:lnTo>
                    <a:pt x="8807" y="10330"/>
                  </a:lnTo>
                  <a:lnTo>
                    <a:pt x="8882" y="10311"/>
                  </a:lnTo>
                  <a:lnTo>
                    <a:pt x="8957" y="10255"/>
                  </a:lnTo>
                  <a:lnTo>
                    <a:pt x="8995" y="10180"/>
                  </a:lnTo>
                  <a:lnTo>
                    <a:pt x="11798" y="5325"/>
                  </a:lnTo>
                  <a:lnTo>
                    <a:pt x="11836" y="5250"/>
                  </a:lnTo>
                  <a:lnTo>
                    <a:pt x="11855" y="5175"/>
                  </a:lnTo>
                  <a:lnTo>
                    <a:pt x="11836" y="5081"/>
                  </a:lnTo>
                  <a:lnTo>
                    <a:pt x="11798" y="5005"/>
                  </a:lnTo>
                  <a:lnTo>
                    <a:pt x="8995" y="151"/>
                  </a:lnTo>
                  <a:lnTo>
                    <a:pt x="8957" y="94"/>
                  </a:lnTo>
                  <a:lnTo>
                    <a:pt x="8882" y="38"/>
                  </a:lnTo>
                  <a:lnTo>
                    <a:pt x="88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39"/>
            <p:cNvSpPr/>
            <p:nvPr/>
          </p:nvSpPr>
          <p:spPr>
            <a:xfrm>
              <a:off x="1679350" y="1480875"/>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9"/>
                  </a:lnTo>
                  <a:lnTo>
                    <a:pt x="2898" y="95"/>
                  </a:lnTo>
                  <a:lnTo>
                    <a:pt x="2841" y="151"/>
                  </a:lnTo>
                  <a:lnTo>
                    <a:pt x="38" y="5006"/>
                  </a:lnTo>
                  <a:lnTo>
                    <a:pt x="19" y="5081"/>
                  </a:lnTo>
                  <a:lnTo>
                    <a:pt x="0" y="5175"/>
                  </a:lnTo>
                  <a:lnTo>
                    <a:pt x="19" y="5251"/>
                  </a:lnTo>
                  <a:lnTo>
                    <a:pt x="38" y="5326"/>
                  </a:lnTo>
                  <a:lnTo>
                    <a:pt x="2841" y="10180"/>
                  </a:lnTo>
                  <a:lnTo>
                    <a:pt x="2898" y="10256"/>
                  </a:lnTo>
                  <a:lnTo>
                    <a:pt x="2973" y="10293"/>
                  </a:lnTo>
                  <a:lnTo>
                    <a:pt x="3048" y="10331"/>
                  </a:lnTo>
                  <a:lnTo>
                    <a:pt x="3124" y="10350"/>
                  </a:lnTo>
                  <a:lnTo>
                    <a:pt x="8731" y="10350"/>
                  </a:lnTo>
                  <a:lnTo>
                    <a:pt x="8825" y="10331"/>
                  </a:lnTo>
                  <a:lnTo>
                    <a:pt x="8900" y="10293"/>
                  </a:lnTo>
                  <a:lnTo>
                    <a:pt x="8956" y="10256"/>
                  </a:lnTo>
                  <a:lnTo>
                    <a:pt x="9013" y="10180"/>
                  </a:lnTo>
                  <a:lnTo>
                    <a:pt x="11816" y="5326"/>
                  </a:lnTo>
                  <a:lnTo>
                    <a:pt x="11835" y="5251"/>
                  </a:lnTo>
                  <a:lnTo>
                    <a:pt x="11854" y="5175"/>
                  </a:lnTo>
                  <a:lnTo>
                    <a:pt x="11835"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39"/>
            <p:cNvSpPr/>
            <p:nvPr/>
          </p:nvSpPr>
          <p:spPr>
            <a:xfrm>
              <a:off x="1893375" y="1602250"/>
              <a:ext cx="296375" cy="258750"/>
            </a:xfrm>
            <a:custGeom>
              <a:avLst/>
              <a:gdLst/>
              <a:ahLst/>
              <a:cxnLst/>
              <a:rect l="l" t="t" r="r" b="b"/>
              <a:pathLst>
                <a:path w="11855" h="10350" extrusionOk="0">
                  <a:moveTo>
                    <a:pt x="8561" y="640"/>
                  </a:moveTo>
                  <a:lnTo>
                    <a:pt x="11177" y="5175"/>
                  </a:lnTo>
                  <a:lnTo>
                    <a:pt x="8561" y="9709"/>
                  </a:lnTo>
                  <a:lnTo>
                    <a:pt x="3312" y="9709"/>
                  </a:lnTo>
                  <a:lnTo>
                    <a:pt x="697" y="5175"/>
                  </a:lnTo>
                  <a:lnTo>
                    <a:pt x="3312" y="640"/>
                  </a:lnTo>
                  <a:close/>
                  <a:moveTo>
                    <a:pt x="3048" y="0"/>
                  </a:moveTo>
                  <a:lnTo>
                    <a:pt x="2973" y="38"/>
                  </a:lnTo>
                  <a:lnTo>
                    <a:pt x="2898" y="94"/>
                  </a:lnTo>
                  <a:lnTo>
                    <a:pt x="2860" y="151"/>
                  </a:lnTo>
                  <a:lnTo>
                    <a:pt x="57" y="5005"/>
                  </a:lnTo>
                  <a:lnTo>
                    <a:pt x="19" y="5081"/>
                  </a:lnTo>
                  <a:lnTo>
                    <a:pt x="0" y="5175"/>
                  </a:lnTo>
                  <a:lnTo>
                    <a:pt x="19" y="5250"/>
                  </a:lnTo>
                  <a:lnTo>
                    <a:pt x="57" y="5325"/>
                  </a:lnTo>
                  <a:lnTo>
                    <a:pt x="2860" y="10180"/>
                  </a:lnTo>
                  <a:lnTo>
                    <a:pt x="2898" y="10255"/>
                  </a:lnTo>
                  <a:lnTo>
                    <a:pt x="2973" y="10311"/>
                  </a:lnTo>
                  <a:lnTo>
                    <a:pt x="3048" y="10330"/>
                  </a:lnTo>
                  <a:lnTo>
                    <a:pt x="3124" y="10349"/>
                  </a:lnTo>
                  <a:lnTo>
                    <a:pt x="8731" y="10349"/>
                  </a:lnTo>
                  <a:lnTo>
                    <a:pt x="8825" y="10330"/>
                  </a:lnTo>
                  <a:lnTo>
                    <a:pt x="8900" y="10311"/>
                  </a:lnTo>
                  <a:lnTo>
                    <a:pt x="8957" y="10255"/>
                  </a:lnTo>
                  <a:lnTo>
                    <a:pt x="9013" y="10180"/>
                  </a:lnTo>
                  <a:lnTo>
                    <a:pt x="11817" y="5325"/>
                  </a:lnTo>
                  <a:lnTo>
                    <a:pt x="11854" y="5250"/>
                  </a:lnTo>
                  <a:lnTo>
                    <a:pt x="11854" y="5175"/>
                  </a:lnTo>
                  <a:lnTo>
                    <a:pt x="11854" y="5081"/>
                  </a:lnTo>
                  <a:lnTo>
                    <a:pt x="11817" y="5005"/>
                  </a:lnTo>
                  <a:lnTo>
                    <a:pt x="9013" y="151"/>
                  </a:lnTo>
                  <a:lnTo>
                    <a:pt x="8957" y="94"/>
                  </a:lnTo>
                  <a:lnTo>
                    <a:pt x="8900" y="38"/>
                  </a:lnTo>
                  <a:lnTo>
                    <a:pt x="88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39"/>
            <p:cNvSpPr/>
            <p:nvPr/>
          </p:nvSpPr>
          <p:spPr>
            <a:xfrm>
              <a:off x="2096575" y="1723600"/>
              <a:ext cx="296375" cy="258750"/>
            </a:xfrm>
            <a:custGeom>
              <a:avLst/>
              <a:gdLst/>
              <a:ahLst/>
              <a:cxnLst/>
              <a:rect l="l" t="t" r="r" b="b"/>
              <a:pathLst>
                <a:path w="11855" h="10350" extrusionOk="0">
                  <a:moveTo>
                    <a:pt x="8543" y="641"/>
                  </a:moveTo>
                  <a:lnTo>
                    <a:pt x="11158" y="5175"/>
                  </a:lnTo>
                  <a:lnTo>
                    <a:pt x="8543" y="9710"/>
                  </a:lnTo>
                  <a:lnTo>
                    <a:pt x="3312" y="9710"/>
                  </a:lnTo>
                  <a:lnTo>
                    <a:pt x="678" y="5175"/>
                  </a:lnTo>
                  <a:lnTo>
                    <a:pt x="3312" y="641"/>
                  </a:lnTo>
                  <a:close/>
                  <a:moveTo>
                    <a:pt x="3030" y="1"/>
                  </a:move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39"/>
            <p:cNvSpPr/>
            <p:nvPr/>
          </p:nvSpPr>
          <p:spPr>
            <a:xfrm>
              <a:off x="1679350" y="1723600"/>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8"/>
                  </a:lnTo>
                  <a:lnTo>
                    <a:pt x="2898" y="95"/>
                  </a:lnTo>
                  <a:lnTo>
                    <a:pt x="2841" y="151"/>
                  </a:lnTo>
                  <a:lnTo>
                    <a:pt x="38" y="5006"/>
                  </a:lnTo>
                  <a:lnTo>
                    <a:pt x="19" y="5100"/>
                  </a:lnTo>
                  <a:lnTo>
                    <a:pt x="0" y="5175"/>
                  </a:lnTo>
                  <a:lnTo>
                    <a:pt x="19" y="5250"/>
                  </a:lnTo>
                  <a:lnTo>
                    <a:pt x="38" y="5326"/>
                  </a:lnTo>
                  <a:lnTo>
                    <a:pt x="2841" y="10180"/>
                  </a:lnTo>
                  <a:lnTo>
                    <a:pt x="2898" y="10255"/>
                  </a:lnTo>
                  <a:lnTo>
                    <a:pt x="2973" y="10312"/>
                  </a:lnTo>
                  <a:lnTo>
                    <a:pt x="3048" y="10331"/>
                  </a:lnTo>
                  <a:lnTo>
                    <a:pt x="3124" y="10349"/>
                  </a:lnTo>
                  <a:lnTo>
                    <a:pt x="8731" y="10349"/>
                  </a:lnTo>
                  <a:lnTo>
                    <a:pt x="8825" y="10331"/>
                  </a:lnTo>
                  <a:lnTo>
                    <a:pt x="8900" y="10312"/>
                  </a:lnTo>
                  <a:lnTo>
                    <a:pt x="8956" y="10255"/>
                  </a:lnTo>
                  <a:lnTo>
                    <a:pt x="9013" y="10180"/>
                  </a:lnTo>
                  <a:lnTo>
                    <a:pt x="11816" y="5326"/>
                  </a:lnTo>
                  <a:lnTo>
                    <a:pt x="11835" y="5250"/>
                  </a:lnTo>
                  <a:lnTo>
                    <a:pt x="11854" y="5175"/>
                  </a:lnTo>
                  <a:lnTo>
                    <a:pt x="11835" y="5100"/>
                  </a:lnTo>
                  <a:lnTo>
                    <a:pt x="11816" y="5006"/>
                  </a:lnTo>
                  <a:lnTo>
                    <a:pt x="9013" y="151"/>
                  </a:lnTo>
                  <a:lnTo>
                    <a:pt x="8956" y="95"/>
                  </a:lnTo>
                  <a:lnTo>
                    <a:pt x="8900" y="38"/>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39"/>
            <p:cNvSpPr/>
            <p:nvPr/>
          </p:nvSpPr>
          <p:spPr>
            <a:xfrm>
              <a:off x="1723100" y="1695375"/>
              <a:ext cx="72450" cy="72475"/>
            </a:xfrm>
            <a:custGeom>
              <a:avLst/>
              <a:gdLst/>
              <a:ahLst/>
              <a:cxnLst/>
              <a:rect l="l" t="t" r="r" b="b"/>
              <a:pathLst>
                <a:path w="2898" h="2899" extrusionOk="0">
                  <a:moveTo>
                    <a:pt x="1355" y="1"/>
                  </a:moveTo>
                  <a:lnTo>
                    <a:pt x="1204" y="20"/>
                  </a:lnTo>
                  <a:lnTo>
                    <a:pt x="1073" y="39"/>
                  </a:lnTo>
                  <a:lnTo>
                    <a:pt x="922" y="95"/>
                  </a:lnTo>
                  <a:lnTo>
                    <a:pt x="790" y="151"/>
                  </a:lnTo>
                  <a:lnTo>
                    <a:pt x="677" y="208"/>
                  </a:lnTo>
                  <a:lnTo>
                    <a:pt x="565" y="302"/>
                  </a:lnTo>
                  <a:lnTo>
                    <a:pt x="452" y="396"/>
                  </a:lnTo>
                  <a:lnTo>
                    <a:pt x="358" y="490"/>
                  </a:lnTo>
                  <a:lnTo>
                    <a:pt x="264" y="603"/>
                  </a:lnTo>
                  <a:lnTo>
                    <a:pt x="188" y="716"/>
                  </a:lnTo>
                  <a:lnTo>
                    <a:pt x="132" y="848"/>
                  </a:lnTo>
                  <a:lnTo>
                    <a:pt x="75" y="961"/>
                  </a:lnTo>
                  <a:lnTo>
                    <a:pt x="38" y="1111"/>
                  </a:lnTo>
                  <a:lnTo>
                    <a:pt x="0" y="1243"/>
                  </a:lnTo>
                  <a:lnTo>
                    <a:pt x="0" y="1393"/>
                  </a:lnTo>
                  <a:lnTo>
                    <a:pt x="0" y="1525"/>
                  </a:lnTo>
                  <a:lnTo>
                    <a:pt x="19" y="1676"/>
                  </a:lnTo>
                  <a:lnTo>
                    <a:pt x="38" y="1826"/>
                  </a:lnTo>
                  <a:lnTo>
                    <a:pt x="94" y="1958"/>
                  </a:lnTo>
                  <a:lnTo>
                    <a:pt x="151" y="2089"/>
                  </a:lnTo>
                  <a:lnTo>
                    <a:pt x="207" y="2221"/>
                  </a:lnTo>
                  <a:lnTo>
                    <a:pt x="301" y="2334"/>
                  </a:lnTo>
                  <a:lnTo>
                    <a:pt x="395" y="2447"/>
                  </a:lnTo>
                  <a:lnTo>
                    <a:pt x="489" y="2541"/>
                  </a:lnTo>
                  <a:lnTo>
                    <a:pt x="602" y="2616"/>
                  </a:lnTo>
                  <a:lnTo>
                    <a:pt x="715" y="2710"/>
                  </a:lnTo>
                  <a:lnTo>
                    <a:pt x="847" y="2767"/>
                  </a:lnTo>
                  <a:lnTo>
                    <a:pt x="960" y="2823"/>
                  </a:lnTo>
                  <a:lnTo>
                    <a:pt x="1110" y="2861"/>
                  </a:lnTo>
                  <a:lnTo>
                    <a:pt x="1242" y="2880"/>
                  </a:lnTo>
                  <a:lnTo>
                    <a:pt x="1392" y="2899"/>
                  </a:lnTo>
                  <a:lnTo>
                    <a:pt x="1524" y="2899"/>
                  </a:lnTo>
                  <a:lnTo>
                    <a:pt x="1675" y="2880"/>
                  </a:lnTo>
                  <a:lnTo>
                    <a:pt x="1825" y="2842"/>
                  </a:lnTo>
                  <a:lnTo>
                    <a:pt x="1957" y="2804"/>
                  </a:lnTo>
                  <a:lnTo>
                    <a:pt x="2089" y="2748"/>
                  </a:lnTo>
                  <a:lnTo>
                    <a:pt x="2220" y="2673"/>
                  </a:lnTo>
                  <a:lnTo>
                    <a:pt x="2333" y="2597"/>
                  </a:lnTo>
                  <a:lnTo>
                    <a:pt x="2446" y="2503"/>
                  </a:lnTo>
                  <a:lnTo>
                    <a:pt x="2540" y="2409"/>
                  </a:lnTo>
                  <a:lnTo>
                    <a:pt x="2615" y="2296"/>
                  </a:lnTo>
                  <a:lnTo>
                    <a:pt x="2710" y="2184"/>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8"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39"/>
            <p:cNvSpPr/>
            <p:nvPr/>
          </p:nvSpPr>
          <p:spPr>
            <a:xfrm>
              <a:off x="1931475" y="1574025"/>
              <a:ext cx="72475" cy="72475"/>
            </a:xfrm>
            <a:custGeom>
              <a:avLst/>
              <a:gdLst/>
              <a:ahLst/>
              <a:cxnLst/>
              <a:rect l="l" t="t" r="r" b="b"/>
              <a:pathLst>
                <a:path w="2899" h="2899" extrusionOk="0">
                  <a:moveTo>
                    <a:pt x="1374" y="0"/>
                  </a:moveTo>
                  <a:lnTo>
                    <a:pt x="1223" y="19"/>
                  </a:lnTo>
                  <a:lnTo>
                    <a:pt x="1073" y="38"/>
                  </a:lnTo>
                  <a:lnTo>
                    <a:pt x="941" y="95"/>
                  </a:lnTo>
                  <a:lnTo>
                    <a:pt x="809" y="151"/>
                  </a:lnTo>
                  <a:lnTo>
                    <a:pt x="678" y="207"/>
                  </a:lnTo>
                  <a:lnTo>
                    <a:pt x="565" y="302"/>
                  </a:lnTo>
                  <a:lnTo>
                    <a:pt x="452" y="396"/>
                  </a:lnTo>
                  <a:lnTo>
                    <a:pt x="358" y="490"/>
                  </a:lnTo>
                  <a:lnTo>
                    <a:pt x="264" y="603"/>
                  </a:lnTo>
                  <a:lnTo>
                    <a:pt x="189" y="715"/>
                  </a:lnTo>
                  <a:lnTo>
                    <a:pt x="132" y="828"/>
                  </a:lnTo>
                  <a:lnTo>
                    <a:pt x="76" y="960"/>
                  </a:lnTo>
                  <a:lnTo>
                    <a:pt x="38" y="1111"/>
                  </a:lnTo>
                  <a:lnTo>
                    <a:pt x="19" y="1242"/>
                  </a:lnTo>
                  <a:lnTo>
                    <a:pt x="0" y="1393"/>
                  </a:lnTo>
                  <a:lnTo>
                    <a:pt x="0" y="1525"/>
                  </a:lnTo>
                  <a:lnTo>
                    <a:pt x="19" y="1675"/>
                  </a:lnTo>
                  <a:lnTo>
                    <a:pt x="57" y="1826"/>
                  </a:lnTo>
                  <a:lnTo>
                    <a:pt x="94" y="1957"/>
                  </a:lnTo>
                  <a:lnTo>
                    <a:pt x="151" y="2089"/>
                  </a:lnTo>
                  <a:lnTo>
                    <a:pt x="226" y="2221"/>
                  </a:lnTo>
                  <a:lnTo>
                    <a:pt x="301" y="2334"/>
                  </a:lnTo>
                  <a:lnTo>
                    <a:pt x="396" y="2447"/>
                  </a:lnTo>
                  <a:lnTo>
                    <a:pt x="490" y="2541"/>
                  </a:lnTo>
                  <a:lnTo>
                    <a:pt x="603" y="2616"/>
                  </a:lnTo>
                  <a:lnTo>
                    <a:pt x="715" y="2691"/>
                  </a:lnTo>
                  <a:lnTo>
                    <a:pt x="847" y="2766"/>
                  </a:lnTo>
                  <a:lnTo>
                    <a:pt x="979" y="2823"/>
                  </a:lnTo>
                  <a:lnTo>
                    <a:pt x="1111" y="2860"/>
                  </a:lnTo>
                  <a:lnTo>
                    <a:pt x="1242" y="2879"/>
                  </a:lnTo>
                  <a:lnTo>
                    <a:pt x="1393" y="2898"/>
                  </a:lnTo>
                  <a:lnTo>
                    <a:pt x="1543" y="2898"/>
                  </a:lnTo>
                  <a:lnTo>
                    <a:pt x="1694" y="2879"/>
                  </a:lnTo>
                  <a:lnTo>
                    <a:pt x="1826" y="2842"/>
                  </a:lnTo>
                  <a:lnTo>
                    <a:pt x="1976" y="2804"/>
                  </a:lnTo>
                  <a:lnTo>
                    <a:pt x="2108" y="2748"/>
                  </a:lnTo>
                  <a:lnTo>
                    <a:pt x="2221" y="2672"/>
                  </a:lnTo>
                  <a:lnTo>
                    <a:pt x="2334" y="2597"/>
                  </a:lnTo>
                  <a:lnTo>
                    <a:pt x="2446" y="2503"/>
                  </a:lnTo>
                  <a:lnTo>
                    <a:pt x="2541" y="2409"/>
                  </a:lnTo>
                  <a:lnTo>
                    <a:pt x="2635" y="2296"/>
                  </a:lnTo>
                  <a:lnTo>
                    <a:pt x="2710" y="2183"/>
                  </a:lnTo>
                  <a:lnTo>
                    <a:pt x="2766" y="2051"/>
                  </a:lnTo>
                  <a:lnTo>
                    <a:pt x="2823" y="1920"/>
                  </a:lnTo>
                  <a:lnTo>
                    <a:pt x="2860" y="1788"/>
                  </a:lnTo>
                  <a:lnTo>
                    <a:pt x="2898" y="1656"/>
                  </a:lnTo>
                  <a:lnTo>
                    <a:pt x="2898" y="1506"/>
                  </a:lnTo>
                  <a:lnTo>
                    <a:pt x="2898" y="1355"/>
                  </a:lnTo>
                  <a:lnTo>
                    <a:pt x="2879" y="1205"/>
                  </a:lnTo>
                  <a:lnTo>
                    <a:pt x="2860" y="1073"/>
                  </a:lnTo>
                  <a:lnTo>
                    <a:pt x="2804" y="922"/>
                  </a:lnTo>
                  <a:lnTo>
                    <a:pt x="2747" y="791"/>
                  </a:lnTo>
                  <a:lnTo>
                    <a:pt x="2691" y="678"/>
                  </a:lnTo>
                  <a:lnTo>
                    <a:pt x="2597" y="565"/>
                  </a:lnTo>
                  <a:lnTo>
                    <a:pt x="2503" y="452"/>
                  </a:lnTo>
                  <a:lnTo>
                    <a:pt x="2409" y="358"/>
                  </a:lnTo>
                  <a:lnTo>
                    <a:pt x="2296" y="264"/>
                  </a:lnTo>
                  <a:lnTo>
                    <a:pt x="2183" y="189"/>
                  </a:lnTo>
                  <a:lnTo>
                    <a:pt x="2051" y="132"/>
                  </a:lnTo>
                  <a:lnTo>
                    <a:pt x="1938" y="76"/>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39"/>
            <p:cNvSpPr/>
            <p:nvPr/>
          </p:nvSpPr>
          <p:spPr>
            <a:xfrm>
              <a:off x="2068350" y="1806875"/>
              <a:ext cx="72475" cy="72925"/>
            </a:xfrm>
            <a:custGeom>
              <a:avLst/>
              <a:gdLst/>
              <a:ahLst/>
              <a:cxnLst/>
              <a:rect l="l" t="t" r="r" b="b"/>
              <a:pathLst>
                <a:path w="2899" h="2917" extrusionOk="0">
                  <a:moveTo>
                    <a:pt x="1355" y="0"/>
                  </a:moveTo>
                  <a:lnTo>
                    <a:pt x="1205" y="19"/>
                  </a:lnTo>
                  <a:lnTo>
                    <a:pt x="1073" y="57"/>
                  </a:lnTo>
                  <a:lnTo>
                    <a:pt x="923" y="94"/>
                  </a:lnTo>
                  <a:lnTo>
                    <a:pt x="791" y="151"/>
                  </a:lnTo>
                  <a:lnTo>
                    <a:pt x="678" y="226"/>
                  </a:lnTo>
                  <a:lnTo>
                    <a:pt x="565" y="301"/>
                  </a:lnTo>
                  <a:lnTo>
                    <a:pt x="452" y="395"/>
                  </a:lnTo>
                  <a:lnTo>
                    <a:pt x="358" y="508"/>
                  </a:lnTo>
                  <a:lnTo>
                    <a:pt x="264" y="602"/>
                  </a:lnTo>
                  <a:lnTo>
                    <a:pt x="189" y="734"/>
                  </a:lnTo>
                  <a:lnTo>
                    <a:pt x="132" y="847"/>
                  </a:lnTo>
                  <a:lnTo>
                    <a:pt x="76" y="979"/>
                  </a:lnTo>
                  <a:lnTo>
                    <a:pt x="38" y="1110"/>
                  </a:lnTo>
                  <a:lnTo>
                    <a:pt x="1" y="1261"/>
                  </a:lnTo>
                  <a:lnTo>
                    <a:pt x="1" y="1393"/>
                  </a:lnTo>
                  <a:lnTo>
                    <a:pt x="1" y="1543"/>
                  </a:lnTo>
                  <a:lnTo>
                    <a:pt x="20" y="1694"/>
                  </a:lnTo>
                  <a:lnTo>
                    <a:pt x="38" y="1844"/>
                  </a:lnTo>
                  <a:lnTo>
                    <a:pt x="95" y="1976"/>
                  </a:lnTo>
                  <a:lnTo>
                    <a:pt x="151" y="2108"/>
                  </a:lnTo>
                  <a:lnTo>
                    <a:pt x="208" y="2239"/>
                  </a:lnTo>
                  <a:lnTo>
                    <a:pt x="302" y="2352"/>
                  </a:lnTo>
                  <a:lnTo>
                    <a:pt x="396" y="2446"/>
                  </a:lnTo>
                  <a:lnTo>
                    <a:pt x="490" y="2559"/>
                  </a:lnTo>
                  <a:lnTo>
                    <a:pt x="603" y="2634"/>
                  </a:lnTo>
                  <a:lnTo>
                    <a:pt x="716" y="2710"/>
                  </a:lnTo>
                  <a:lnTo>
                    <a:pt x="847" y="2785"/>
                  </a:lnTo>
                  <a:lnTo>
                    <a:pt x="960" y="2823"/>
                  </a:lnTo>
                  <a:lnTo>
                    <a:pt x="1111" y="2879"/>
                  </a:lnTo>
                  <a:lnTo>
                    <a:pt x="1243" y="2898"/>
                  </a:lnTo>
                  <a:lnTo>
                    <a:pt x="1393" y="2917"/>
                  </a:lnTo>
                  <a:lnTo>
                    <a:pt x="1525" y="2917"/>
                  </a:lnTo>
                  <a:lnTo>
                    <a:pt x="1675" y="2898"/>
                  </a:lnTo>
                  <a:lnTo>
                    <a:pt x="1826" y="2860"/>
                  </a:lnTo>
                  <a:lnTo>
                    <a:pt x="1958" y="2823"/>
                  </a:lnTo>
                  <a:lnTo>
                    <a:pt x="2089" y="2766"/>
                  </a:lnTo>
                  <a:lnTo>
                    <a:pt x="2221" y="2691"/>
                  </a:lnTo>
                  <a:lnTo>
                    <a:pt x="2334" y="2616"/>
                  </a:lnTo>
                  <a:lnTo>
                    <a:pt x="2447" y="2522"/>
                  </a:lnTo>
                  <a:lnTo>
                    <a:pt x="2541" y="2409"/>
                  </a:lnTo>
                  <a:lnTo>
                    <a:pt x="2616" y="2315"/>
                  </a:lnTo>
                  <a:lnTo>
                    <a:pt x="2691" y="2183"/>
                  </a:lnTo>
                  <a:lnTo>
                    <a:pt x="2767" y="2070"/>
                  </a:lnTo>
                  <a:lnTo>
                    <a:pt x="2823" y="1938"/>
                  </a:lnTo>
                  <a:lnTo>
                    <a:pt x="2861" y="1807"/>
                  </a:lnTo>
                  <a:lnTo>
                    <a:pt x="2880" y="1656"/>
                  </a:lnTo>
                  <a:lnTo>
                    <a:pt x="2898" y="1524"/>
                  </a:lnTo>
                  <a:lnTo>
                    <a:pt x="2898" y="1374"/>
                  </a:lnTo>
                  <a:lnTo>
                    <a:pt x="2880" y="1223"/>
                  </a:lnTo>
                  <a:lnTo>
                    <a:pt x="2842" y="1073"/>
                  </a:lnTo>
                  <a:lnTo>
                    <a:pt x="2804" y="941"/>
                  </a:lnTo>
                  <a:lnTo>
                    <a:pt x="2748" y="809"/>
                  </a:lnTo>
                  <a:lnTo>
                    <a:pt x="2673" y="678"/>
                  </a:lnTo>
                  <a:lnTo>
                    <a:pt x="2597" y="565"/>
                  </a:lnTo>
                  <a:lnTo>
                    <a:pt x="2503" y="471"/>
                  </a:lnTo>
                  <a:lnTo>
                    <a:pt x="2409" y="358"/>
                  </a:lnTo>
                  <a:lnTo>
                    <a:pt x="2296" y="282"/>
                  </a:lnTo>
                  <a:lnTo>
                    <a:pt x="2183" y="207"/>
                  </a:lnTo>
                  <a:lnTo>
                    <a:pt x="2052" y="132"/>
                  </a:lnTo>
                  <a:lnTo>
                    <a:pt x="1920" y="94"/>
                  </a:lnTo>
                  <a:lnTo>
                    <a:pt x="1788" y="57"/>
                  </a:lnTo>
                  <a:lnTo>
                    <a:pt x="1657" y="19"/>
                  </a:lnTo>
                  <a:lnTo>
                    <a:pt x="15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18" name="Google Shape;8618;p39"/>
          <p:cNvSpPr/>
          <p:nvPr/>
        </p:nvSpPr>
        <p:spPr>
          <a:xfrm rot="-5400000">
            <a:off x="2842600" y="4888164"/>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39"/>
          <p:cNvSpPr/>
          <p:nvPr/>
        </p:nvSpPr>
        <p:spPr>
          <a:xfrm rot="-5400000">
            <a:off x="385150" y="482420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39"/>
          <p:cNvSpPr/>
          <p:nvPr/>
        </p:nvSpPr>
        <p:spPr>
          <a:xfrm rot="-5400000">
            <a:off x="8653375" y="336117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39"/>
          <p:cNvSpPr/>
          <p:nvPr/>
        </p:nvSpPr>
        <p:spPr>
          <a:xfrm rot="-5400000">
            <a:off x="8881975" y="358595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39"/>
          <p:cNvSpPr/>
          <p:nvPr/>
        </p:nvSpPr>
        <p:spPr>
          <a:xfrm flipH="1">
            <a:off x="5447200" y="1202588"/>
            <a:ext cx="326000" cy="486875"/>
          </a:xfrm>
          <a:custGeom>
            <a:avLst/>
            <a:gdLst/>
            <a:ahLst/>
            <a:cxnLst/>
            <a:rect l="l" t="t" r="r" b="b"/>
            <a:pathLst>
              <a:path w="13040" h="19475" extrusionOk="0">
                <a:moveTo>
                  <a:pt x="13040" y="0"/>
                </a:moveTo>
                <a:lnTo>
                  <a:pt x="2315" y="11120"/>
                </a:lnTo>
                <a:lnTo>
                  <a:pt x="6454" y="11215"/>
                </a:lnTo>
                <a:lnTo>
                  <a:pt x="0" y="19475"/>
                </a:lnTo>
                <a:lnTo>
                  <a:pt x="10594" y="10293"/>
                </a:lnTo>
                <a:lnTo>
                  <a:pt x="6736" y="9164"/>
                </a:lnTo>
                <a:lnTo>
                  <a:pt x="130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3" name="Google Shape;8623;p39"/>
          <p:cNvGrpSpPr/>
          <p:nvPr/>
        </p:nvGrpSpPr>
        <p:grpSpPr>
          <a:xfrm rot="2700000">
            <a:off x="321463" y="3439366"/>
            <a:ext cx="442600" cy="720431"/>
            <a:chOff x="7869875" y="3186500"/>
            <a:chExt cx="1078075" cy="1788700"/>
          </a:xfrm>
        </p:grpSpPr>
        <p:sp>
          <p:nvSpPr>
            <p:cNvPr id="8624" name="Google Shape;8624;p39"/>
            <p:cNvSpPr/>
            <p:nvPr/>
          </p:nvSpPr>
          <p:spPr>
            <a:xfrm>
              <a:off x="7887425" y="3296600"/>
              <a:ext cx="918400" cy="1660250"/>
            </a:xfrm>
            <a:custGeom>
              <a:avLst/>
              <a:gdLst/>
              <a:ahLst/>
              <a:cxnLst/>
              <a:rect l="l" t="t" r="r" b="b"/>
              <a:pathLst>
                <a:path w="36736" h="66410" extrusionOk="0">
                  <a:moveTo>
                    <a:pt x="16260" y="0"/>
                  </a:moveTo>
                  <a:lnTo>
                    <a:pt x="16260" y="20721"/>
                  </a:lnTo>
                  <a:lnTo>
                    <a:pt x="16229" y="23135"/>
                  </a:lnTo>
                  <a:lnTo>
                    <a:pt x="16199" y="24969"/>
                  </a:lnTo>
                  <a:lnTo>
                    <a:pt x="16199" y="25244"/>
                  </a:lnTo>
                  <a:lnTo>
                    <a:pt x="15954" y="25305"/>
                  </a:lnTo>
                  <a:lnTo>
                    <a:pt x="15068" y="25550"/>
                  </a:lnTo>
                  <a:lnTo>
                    <a:pt x="14212" y="25794"/>
                  </a:lnTo>
                  <a:lnTo>
                    <a:pt x="13387" y="26100"/>
                  </a:lnTo>
                  <a:lnTo>
                    <a:pt x="12562" y="26436"/>
                  </a:lnTo>
                  <a:lnTo>
                    <a:pt x="11767" y="26803"/>
                  </a:lnTo>
                  <a:lnTo>
                    <a:pt x="11003" y="27200"/>
                  </a:lnTo>
                  <a:lnTo>
                    <a:pt x="10239" y="27628"/>
                  </a:lnTo>
                  <a:lnTo>
                    <a:pt x="9506" y="28086"/>
                  </a:lnTo>
                  <a:lnTo>
                    <a:pt x="8772" y="28545"/>
                  </a:lnTo>
                  <a:lnTo>
                    <a:pt x="8100" y="29064"/>
                  </a:lnTo>
                  <a:lnTo>
                    <a:pt x="7427" y="29614"/>
                  </a:lnTo>
                  <a:lnTo>
                    <a:pt x="6786" y="30164"/>
                  </a:lnTo>
                  <a:lnTo>
                    <a:pt x="6174" y="30745"/>
                  </a:lnTo>
                  <a:lnTo>
                    <a:pt x="5563" y="31356"/>
                  </a:lnTo>
                  <a:lnTo>
                    <a:pt x="5013" y="31998"/>
                  </a:lnTo>
                  <a:lnTo>
                    <a:pt x="4463" y="32670"/>
                  </a:lnTo>
                  <a:lnTo>
                    <a:pt x="3943" y="33343"/>
                  </a:lnTo>
                  <a:lnTo>
                    <a:pt x="3454" y="34046"/>
                  </a:lnTo>
                  <a:lnTo>
                    <a:pt x="2996" y="34779"/>
                  </a:lnTo>
                  <a:lnTo>
                    <a:pt x="2568" y="35513"/>
                  </a:lnTo>
                  <a:lnTo>
                    <a:pt x="2201" y="36277"/>
                  </a:lnTo>
                  <a:lnTo>
                    <a:pt x="1835" y="37041"/>
                  </a:lnTo>
                  <a:lnTo>
                    <a:pt x="1498" y="37835"/>
                  </a:lnTo>
                  <a:lnTo>
                    <a:pt x="1193" y="38630"/>
                  </a:lnTo>
                  <a:lnTo>
                    <a:pt x="918" y="39455"/>
                  </a:lnTo>
                  <a:lnTo>
                    <a:pt x="673" y="40311"/>
                  </a:lnTo>
                  <a:lnTo>
                    <a:pt x="490" y="41166"/>
                  </a:lnTo>
                  <a:lnTo>
                    <a:pt x="307" y="42022"/>
                  </a:lnTo>
                  <a:lnTo>
                    <a:pt x="184" y="42878"/>
                  </a:lnTo>
                  <a:lnTo>
                    <a:pt x="93" y="43764"/>
                  </a:lnTo>
                  <a:lnTo>
                    <a:pt x="32" y="44650"/>
                  </a:lnTo>
                  <a:lnTo>
                    <a:pt x="1" y="45567"/>
                  </a:lnTo>
                  <a:lnTo>
                    <a:pt x="32" y="46637"/>
                  </a:lnTo>
                  <a:lnTo>
                    <a:pt x="123" y="47706"/>
                  </a:lnTo>
                  <a:lnTo>
                    <a:pt x="245" y="48746"/>
                  </a:lnTo>
                  <a:lnTo>
                    <a:pt x="429" y="49754"/>
                  </a:lnTo>
                  <a:lnTo>
                    <a:pt x="673" y="50763"/>
                  </a:lnTo>
                  <a:lnTo>
                    <a:pt x="948" y="51771"/>
                  </a:lnTo>
                  <a:lnTo>
                    <a:pt x="1285" y="52719"/>
                  </a:lnTo>
                  <a:lnTo>
                    <a:pt x="1651" y="53666"/>
                  </a:lnTo>
                  <a:lnTo>
                    <a:pt x="2079" y="54583"/>
                  </a:lnTo>
                  <a:lnTo>
                    <a:pt x="2538" y="55500"/>
                  </a:lnTo>
                  <a:lnTo>
                    <a:pt x="3027" y="56355"/>
                  </a:lnTo>
                  <a:lnTo>
                    <a:pt x="3577" y="57211"/>
                  </a:lnTo>
                  <a:lnTo>
                    <a:pt x="4157" y="58036"/>
                  </a:lnTo>
                  <a:lnTo>
                    <a:pt x="4769" y="58831"/>
                  </a:lnTo>
                  <a:lnTo>
                    <a:pt x="5441" y="59564"/>
                  </a:lnTo>
                  <a:lnTo>
                    <a:pt x="6144" y="60298"/>
                  </a:lnTo>
                  <a:lnTo>
                    <a:pt x="6847" y="61001"/>
                  </a:lnTo>
                  <a:lnTo>
                    <a:pt x="7611" y="61642"/>
                  </a:lnTo>
                  <a:lnTo>
                    <a:pt x="8405" y="62254"/>
                  </a:lnTo>
                  <a:lnTo>
                    <a:pt x="9231" y="62834"/>
                  </a:lnTo>
                  <a:lnTo>
                    <a:pt x="10056" y="63384"/>
                  </a:lnTo>
                  <a:lnTo>
                    <a:pt x="10942" y="63904"/>
                  </a:lnTo>
                  <a:lnTo>
                    <a:pt x="11828" y="64362"/>
                  </a:lnTo>
                  <a:lnTo>
                    <a:pt x="12745" y="64760"/>
                  </a:lnTo>
                  <a:lnTo>
                    <a:pt x="13692" y="65157"/>
                  </a:lnTo>
                  <a:lnTo>
                    <a:pt x="14670" y="65463"/>
                  </a:lnTo>
                  <a:lnTo>
                    <a:pt x="15648" y="65768"/>
                  </a:lnTo>
                  <a:lnTo>
                    <a:pt x="16657" y="65982"/>
                  </a:lnTo>
                  <a:lnTo>
                    <a:pt x="17696" y="66165"/>
                  </a:lnTo>
                  <a:lnTo>
                    <a:pt x="18735" y="66318"/>
                  </a:lnTo>
                  <a:lnTo>
                    <a:pt x="19805" y="66379"/>
                  </a:lnTo>
                  <a:lnTo>
                    <a:pt x="20874" y="66410"/>
                  </a:lnTo>
                  <a:lnTo>
                    <a:pt x="22036" y="66379"/>
                  </a:lnTo>
                  <a:lnTo>
                    <a:pt x="23197" y="66288"/>
                  </a:lnTo>
                  <a:lnTo>
                    <a:pt x="24358" y="66135"/>
                  </a:lnTo>
                  <a:lnTo>
                    <a:pt x="25489" y="65890"/>
                  </a:lnTo>
                  <a:lnTo>
                    <a:pt x="26589" y="65615"/>
                  </a:lnTo>
                  <a:lnTo>
                    <a:pt x="27659" y="65279"/>
                  </a:lnTo>
                  <a:lnTo>
                    <a:pt x="28698" y="64882"/>
                  </a:lnTo>
                  <a:lnTo>
                    <a:pt x="29737" y="64423"/>
                  </a:lnTo>
                  <a:lnTo>
                    <a:pt x="30746" y="63935"/>
                  </a:lnTo>
                  <a:lnTo>
                    <a:pt x="31693" y="63384"/>
                  </a:lnTo>
                  <a:lnTo>
                    <a:pt x="32641" y="62773"/>
                  </a:lnTo>
                  <a:lnTo>
                    <a:pt x="33527" y="62131"/>
                  </a:lnTo>
                  <a:lnTo>
                    <a:pt x="34383" y="61428"/>
                  </a:lnTo>
                  <a:lnTo>
                    <a:pt x="35208" y="60695"/>
                  </a:lnTo>
                  <a:lnTo>
                    <a:pt x="35972" y="59900"/>
                  </a:lnTo>
                  <a:lnTo>
                    <a:pt x="36736" y="59075"/>
                  </a:lnTo>
                  <a:lnTo>
                    <a:pt x="36736" y="56233"/>
                  </a:lnTo>
                  <a:lnTo>
                    <a:pt x="36064" y="57150"/>
                  </a:lnTo>
                  <a:lnTo>
                    <a:pt x="35330" y="58067"/>
                  </a:lnTo>
                  <a:lnTo>
                    <a:pt x="34535" y="58892"/>
                  </a:lnTo>
                  <a:lnTo>
                    <a:pt x="33710" y="59686"/>
                  </a:lnTo>
                  <a:lnTo>
                    <a:pt x="32855" y="60451"/>
                  </a:lnTo>
                  <a:lnTo>
                    <a:pt x="31938" y="61153"/>
                  </a:lnTo>
                  <a:lnTo>
                    <a:pt x="30990" y="61795"/>
                  </a:lnTo>
                  <a:lnTo>
                    <a:pt x="29982" y="62376"/>
                  </a:lnTo>
                  <a:lnTo>
                    <a:pt x="28943" y="62895"/>
                  </a:lnTo>
                  <a:lnTo>
                    <a:pt x="27873" y="63354"/>
                  </a:lnTo>
                  <a:lnTo>
                    <a:pt x="26773" y="63751"/>
                  </a:lnTo>
                  <a:lnTo>
                    <a:pt x="26223" y="63904"/>
                  </a:lnTo>
                  <a:lnTo>
                    <a:pt x="25642" y="64087"/>
                  </a:lnTo>
                  <a:lnTo>
                    <a:pt x="25061" y="64210"/>
                  </a:lnTo>
                  <a:lnTo>
                    <a:pt x="24481" y="64332"/>
                  </a:lnTo>
                  <a:lnTo>
                    <a:pt x="23900" y="64454"/>
                  </a:lnTo>
                  <a:lnTo>
                    <a:pt x="23289" y="64515"/>
                  </a:lnTo>
                  <a:lnTo>
                    <a:pt x="22708" y="64607"/>
                  </a:lnTo>
                  <a:lnTo>
                    <a:pt x="22097" y="64637"/>
                  </a:lnTo>
                  <a:lnTo>
                    <a:pt x="21486" y="64668"/>
                  </a:lnTo>
                  <a:lnTo>
                    <a:pt x="19896" y="64668"/>
                  </a:lnTo>
                  <a:lnTo>
                    <a:pt x="18919" y="64576"/>
                  </a:lnTo>
                  <a:lnTo>
                    <a:pt x="17971" y="64454"/>
                  </a:lnTo>
                  <a:lnTo>
                    <a:pt x="17024" y="64301"/>
                  </a:lnTo>
                  <a:lnTo>
                    <a:pt x="16107" y="64087"/>
                  </a:lnTo>
                  <a:lnTo>
                    <a:pt x="15190" y="63812"/>
                  </a:lnTo>
                  <a:lnTo>
                    <a:pt x="14304" y="63507"/>
                  </a:lnTo>
                  <a:lnTo>
                    <a:pt x="13417" y="63170"/>
                  </a:lnTo>
                  <a:lnTo>
                    <a:pt x="12592" y="62804"/>
                  </a:lnTo>
                  <a:lnTo>
                    <a:pt x="11767" y="62376"/>
                  </a:lnTo>
                  <a:lnTo>
                    <a:pt x="10973" y="61917"/>
                  </a:lnTo>
                  <a:lnTo>
                    <a:pt x="10178" y="61398"/>
                  </a:lnTo>
                  <a:lnTo>
                    <a:pt x="9444" y="60878"/>
                  </a:lnTo>
                  <a:lnTo>
                    <a:pt x="8711" y="60298"/>
                  </a:lnTo>
                  <a:lnTo>
                    <a:pt x="8008" y="59717"/>
                  </a:lnTo>
                  <a:lnTo>
                    <a:pt x="7366" y="59075"/>
                  </a:lnTo>
                  <a:lnTo>
                    <a:pt x="6724" y="58403"/>
                  </a:lnTo>
                  <a:lnTo>
                    <a:pt x="6113" y="57731"/>
                  </a:lnTo>
                  <a:lnTo>
                    <a:pt x="5563" y="56997"/>
                  </a:lnTo>
                  <a:lnTo>
                    <a:pt x="5013" y="56233"/>
                  </a:lnTo>
                  <a:lnTo>
                    <a:pt x="4524" y="55469"/>
                  </a:lnTo>
                  <a:lnTo>
                    <a:pt x="4066" y="54674"/>
                  </a:lnTo>
                  <a:lnTo>
                    <a:pt x="3638" y="53849"/>
                  </a:lnTo>
                  <a:lnTo>
                    <a:pt x="3240" y="52994"/>
                  </a:lnTo>
                  <a:lnTo>
                    <a:pt x="2904" y="52138"/>
                  </a:lnTo>
                  <a:lnTo>
                    <a:pt x="2599" y="51252"/>
                  </a:lnTo>
                  <a:lnTo>
                    <a:pt x="2354" y="50335"/>
                  </a:lnTo>
                  <a:lnTo>
                    <a:pt x="2140" y="49418"/>
                  </a:lnTo>
                  <a:lnTo>
                    <a:pt x="1957" y="48471"/>
                  </a:lnTo>
                  <a:lnTo>
                    <a:pt x="1835" y="47523"/>
                  </a:lnTo>
                  <a:lnTo>
                    <a:pt x="1774" y="46545"/>
                  </a:lnTo>
                  <a:lnTo>
                    <a:pt x="1743" y="45567"/>
                  </a:lnTo>
                  <a:lnTo>
                    <a:pt x="1774" y="44559"/>
                  </a:lnTo>
                  <a:lnTo>
                    <a:pt x="1865" y="43550"/>
                  </a:lnTo>
                  <a:lnTo>
                    <a:pt x="1987" y="42572"/>
                  </a:lnTo>
                  <a:lnTo>
                    <a:pt x="2171" y="41594"/>
                  </a:lnTo>
                  <a:lnTo>
                    <a:pt x="2385" y="40647"/>
                  </a:lnTo>
                  <a:lnTo>
                    <a:pt x="2660" y="39730"/>
                  </a:lnTo>
                  <a:lnTo>
                    <a:pt x="2965" y="38813"/>
                  </a:lnTo>
                  <a:lnTo>
                    <a:pt x="3332" y="37927"/>
                  </a:lnTo>
                  <a:lnTo>
                    <a:pt x="3729" y="37041"/>
                  </a:lnTo>
                  <a:lnTo>
                    <a:pt x="4188" y="36185"/>
                  </a:lnTo>
                  <a:lnTo>
                    <a:pt x="4677" y="35360"/>
                  </a:lnTo>
                  <a:lnTo>
                    <a:pt x="5196" y="34565"/>
                  </a:lnTo>
                  <a:lnTo>
                    <a:pt x="5777" y="33801"/>
                  </a:lnTo>
                  <a:lnTo>
                    <a:pt x="6388" y="33068"/>
                  </a:lnTo>
                  <a:lnTo>
                    <a:pt x="7030" y="32365"/>
                  </a:lnTo>
                  <a:lnTo>
                    <a:pt x="7702" y="31692"/>
                  </a:lnTo>
                  <a:lnTo>
                    <a:pt x="34016" y="31692"/>
                  </a:lnTo>
                  <a:lnTo>
                    <a:pt x="34780" y="32426"/>
                  </a:lnTo>
                  <a:lnTo>
                    <a:pt x="35452" y="33220"/>
                  </a:lnTo>
                  <a:lnTo>
                    <a:pt x="36125" y="34015"/>
                  </a:lnTo>
                  <a:lnTo>
                    <a:pt x="36736" y="34871"/>
                  </a:lnTo>
                  <a:lnTo>
                    <a:pt x="36736" y="31998"/>
                  </a:lnTo>
                  <a:lnTo>
                    <a:pt x="36186" y="31387"/>
                  </a:lnTo>
                  <a:lnTo>
                    <a:pt x="35636" y="30806"/>
                  </a:lnTo>
                  <a:lnTo>
                    <a:pt x="35055" y="30256"/>
                  </a:lnTo>
                  <a:lnTo>
                    <a:pt x="34444" y="29706"/>
                  </a:lnTo>
                  <a:lnTo>
                    <a:pt x="33833" y="29217"/>
                  </a:lnTo>
                  <a:lnTo>
                    <a:pt x="33160" y="28697"/>
                  </a:lnTo>
                  <a:lnTo>
                    <a:pt x="32518" y="28239"/>
                  </a:lnTo>
                  <a:lnTo>
                    <a:pt x="31815" y="27811"/>
                  </a:lnTo>
                  <a:lnTo>
                    <a:pt x="31113" y="27383"/>
                  </a:lnTo>
                  <a:lnTo>
                    <a:pt x="30379" y="27017"/>
                  </a:lnTo>
                  <a:lnTo>
                    <a:pt x="29646" y="26650"/>
                  </a:lnTo>
                  <a:lnTo>
                    <a:pt x="28882" y="26314"/>
                  </a:lnTo>
                  <a:lnTo>
                    <a:pt x="28087" y="26008"/>
                  </a:lnTo>
                  <a:lnTo>
                    <a:pt x="27292" y="25733"/>
                  </a:lnTo>
                  <a:lnTo>
                    <a:pt x="26498" y="25488"/>
                  </a:lnTo>
                  <a:lnTo>
                    <a:pt x="25673" y="25275"/>
                  </a:lnTo>
                  <a:lnTo>
                    <a:pt x="25398" y="25213"/>
                  </a:lnTo>
                  <a:lnTo>
                    <a:pt x="25398" y="24938"/>
                  </a:lnTo>
                  <a:lnTo>
                    <a:pt x="25367" y="23013"/>
                  </a:lnTo>
                  <a:lnTo>
                    <a:pt x="25336" y="20721"/>
                  </a:lnTo>
                  <a:lnTo>
                    <a:pt x="25336" y="0"/>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39"/>
            <p:cNvSpPr/>
            <p:nvPr/>
          </p:nvSpPr>
          <p:spPr>
            <a:xfrm>
              <a:off x="7887425" y="3296600"/>
              <a:ext cx="918400" cy="1660250"/>
            </a:xfrm>
            <a:custGeom>
              <a:avLst/>
              <a:gdLst/>
              <a:ahLst/>
              <a:cxnLst/>
              <a:rect l="l" t="t" r="r" b="b"/>
              <a:pathLst>
                <a:path w="36736" h="66410" fill="none" extrusionOk="0">
                  <a:moveTo>
                    <a:pt x="25336" y="0"/>
                  </a:moveTo>
                  <a:lnTo>
                    <a:pt x="16260" y="0"/>
                  </a:lnTo>
                  <a:lnTo>
                    <a:pt x="16260" y="20721"/>
                  </a:lnTo>
                  <a:lnTo>
                    <a:pt x="16260" y="20721"/>
                  </a:lnTo>
                  <a:lnTo>
                    <a:pt x="16229" y="23135"/>
                  </a:lnTo>
                  <a:lnTo>
                    <a:pt x="16199" y="24969"/>
                  </a:lnTo>
                  <a:lnTo>
                    <a:pt x="16199" y="25244"/>
                  </a:lnTo>
                  <a:lnTo>
                    <a:pt x="15954" y="25305"/>
                  </a:lnTo>
                  <a:lnTo>
                    <a:pt x="15954" y="25305"/>
                  </a:lnTo>
                  <a:lnTo>
                    <a:pt x="15068" y="25550"/>
                  </a:lnTo>
                  <a:lnTo>
                    <a:pt x="14212" y="25794"/>
                  </a:lnTo>
                  <a:lnTo>
                    <a:pt x="13387" y="26100"/>
                  </a:lnTo>
                  <a:lnTo>
                    <a:pt x="12562" y="26436"/>
                  </a:lnTo>
                  <a:lnTo>
                    <a:pt x="11767" y="26803"/>
                  </a:lnTo>
                  <a:lnTo>
                    <a:pt x="11003" y="27200"/>
                  </a:lnTo>
                  <a:lnTo>
                    <a:pt x="10239" y="27628"/>
                  </a:lnTo>
                  <a:lnTo>
                    <a:pt x="9506" y="28086"/>
                  </a:lnTo>
                  <a:lnTo>
                    <a:pt x="8772" y="28545"/>
                  </a:lnTo>
                  <a:lnTo>
                    <a:pt x="8100" y="29064"/>
                  </a:lnTo>
                  <a:lnTo>
                    <a:pt x="7427" y="29614"/>
                  </a:lnTo>
                  <a:lnTo>
                    <a:pt x="6786" y="30164"/>
                  </a:lnTo>
                  <a:lnTo>
                    <a:pt x="6174" y="30745"/>
                  </a:lnTo>
                  <a:lnTo>
                    <a:pt x="5563" y="31356"/>
                  </a:lnTo>
                  <a:lnTo>
                    <a:pt x="5013" y="31998"/>
                  </a:lnTo>
                  <a:lnTo>
                    <a:pt x="4463" y="32670"/>
                  </a:lnTo>
                  <a:lnTo>
                    <a:pt x="3943" y="33343"/>
                  </a:lnTo>
                  <a:lnTo>
                    <a:pt x="3454" y="34046"/>
                  </a:lnTo>
                  <a:lnTo>
                    <a:pt x="2996" y="34779"/>
                  </a:lnTo>
                  <a:lnTo>
                    <a:pt x="2568" y="35513"/>
                  </a:lnTo>
                  <a:lnTo>
                    <a:pt x="2201" y="36277"/>
                  </a:lnTo>
                  <a:lnTo>
                    <a:pt x="1835" y="37041"/>
                  </a:lnTo>
                  <a:lnTo>
                    <a:pt x="1498" y="37835"/>
                  </a:lnTo>
                  <a:lnTo>
                    <a:pt x="1193" y="38630"/>
                  </a:lnTo>
                  <a:lnTo>
                    <a:pt x="918" y="39455"/>
                  </a:lnTo>
                  <a:lnTo>
                    <a:pt x="673" y="40311"/>
                  </a:lnTo>
                  <a:lnTo>
                    <a:pt x="490" y="41166"/>
                  </a:lnTo>
                  <a:lnTo>
                    <a:pt x="307" y="42022"/>
                  </a:lnTo>
                  <a:lnTo>
                    <a:pt x="184" y="42878"/>
                  </a:lnTo>
                  <a:lnTo>
                    <a:pt x="93" y="43764"/>
                  </a:lnTo>
                  <a:lnTo>
                    <a:pt x="32" y="44650"/>
                  </a:lnTo>
                  <a:lnTo>
                    <a:pt x="1" y="45567"/>
                  </a:lnTo>
                  <a:lnTo>
                    <a:pt x="1" y="45567"/>
                  </a:lnTo>
                  <a:lnTo>
                    <a:pt x="32" y="46637"/>
                  </a:lnTo>
                  <a:lnTo>
                    <a:pt x="123" y="47706"/>
                  </a:lnTo>
                  <a:lnTo>
                    <a:pt x="245" y="48746"/>
                  </a:lnTo>
                  <a:lnTo>
                    <a:pt x="429" y="49754"/>
                  </a:lnTo>
                  <a:lnTo>
                    <a:pt x="673" y="50763"/>
                  </a:lnTo>
                  <a:lnTo>
                    <a:pt x="948" y="51771"/>
                  </a:lnTo>
                  <a:lnTo>
                    <a:pt x="1285" y="52719"/>
                  </a:lnTo>
                  <a:lnTo>
                    <a:pt x="1651" y="53666"/>
                  </a:lnTo>
                  <a:lnTo>
                    <a:pt x="2079" y="54583"/>
                  </a:lnTo>
                  <a:lnTo>
                    <a:pt x="2538" y="55500"/>
                  </a:lnTo>
                  <a:lnTo>
                    <a:pt x="3027" y="56355"/>
                  </a:lnTo>
                  <a:lnTo>
                    <a:pt x="3577" y="57211"/>
                  </a:lnTo>
                  <a:lnTo>
                    <a:pt x="4157" y="58036"/>
                  </a:lnTo>
                  <a:lnTo>
                    <a:pt x="4769" y="58831"/>
                  </a:lnTo>
                  <a:lnTo>
                    <a:pt x="5441" y="59564"/>
                  </a:lnTo>
                  <a:lnTo>
                    <a:pt x="6144" y="60298"/>
                  </a:lnTo>
                  <a:lnTo>
                    <a:pt x="6847" y="61001"/>
                  </a:lnTo>
                  <a:lnTo>
                    <a:pt x="7611" y="61642"/>
                  </a:lnTo>
                  <a:lnTo>
                    <a:pt x="8405" y="62254"/>
                  </a:lnTo>
                  <a:lnTo>
                    <a:pt x="9231" y="62834"/>
                  </a:lnTo>
                  <a:lnTo>
                    <a:pt x="10056" y="63384"/>
                  </a:lnTo>
                  <a:lnTo>
                    <a:pt x="10942" y="63904"/>
                  </a:lnTo>
                  <a:lnTo>
                    <a:pt x="11828" y="64362"/>
                  </a:lnTo>
                  <a:lnTo>
                    <a:pt x="12745" y="64760"/>
                  </a:lnTo>
                  <a:lnTo>
                    <a:pt x="13692" y="65157"/>
                  </a:lnTo>
                  <a:lnTo>
                    <a:pt x="14670" y="65463"/>
                  </a:lnTo>
                  <a:lnTo>
                    <a:pt x="15648" y="65768"/>
                  </a:lnTo>
                  <a:lnTo>
                    <a:pt x="16657" y="65982"/>
                  </a:lnTo>
                  <a:lnTo>
                    <a:pt x="17696" y="66165"/>
                  </a:lnTo>
                  <a:lnTo>
                    <a:pt x="18735" y="66318"/>
                  </a:lnTo>
                  <a:lnTo>
                    <a:pt x="19805" y="66379"/>
                  </a:lnTo>
                  <a:lnTo>
                    <a:pt x="20874" y="66410"/>
                  </a:lnTo>
                  <a:lnTo>
                    <a:pt x="20874" y="66410"/>
                  </a:lnTo>
                  <a:lnTo>
                    <a:pt x="22036" y="66379"/>
                  </a:lnTo>
                  <a:lnTo>
                    <a:pt x="23197" y="66288"/>
                  </a:lnTo>
                  <a:lnTo>
                    <a:pt x="24358" y="66135"/>
                  </a:lnTo>
                  <a:lnTo>
                    <a:pt x="25489" y="65890"/>
                  </a:lnTo>
                  <a:lnTo>
                    <a:pt x="26589" y="65615"/>
                  </a:lnTo>
                  <a:lnTo>
                    <a:pt x="27659" y="65279"/>
                  </a:lnTo>
                  <a:lnTo>
                    <a:pt x="28698" y="64882"/>
                  </a:lnTo>
                  <a:lnTo>
                    <a:pt x="29737" y="64423"/>
                  </a:lnTo>
                  <a:lnTo>
                    <a:pt x="30746" y="63935"/>
                  </a:lnTo>
                  <a:lnTo>
                    <a:pt x="31693" y="63384"/>
                  </a:lnTo>
                  <a:lnTo>
                    <a:pt x="32641" y="62773"/>
                  </a:lnTo>
                  <a:lnTo>
                    <a:pt x="33527" y="62131"/>
                  </a:lnTo>
                  <a:lnTo>
                    <a:pt x="34383" y="61428"/>
                  </a:lnTo>
                  <a:lnTo>
                    <a:pt x="35208" y="60695"/>
                  </a:lnTo>
                  <a:lnTo>
                    <a:pt x="35972" y="59900"/>
                  </a:lnTo>
                  <a:lnTo>
                    <a:pt x="36736" y="59075"/>
                  </a:lnTo>
                  <a:lnTo>
                    <a:pt x="36736" y="56233"/>
                  </a:lnTo>
                  <a:lnTo>
                    <a:pt x="36736" y="56233"/>
                  </a:lnTo>
                  <a:lnTo>
                    <a:pt x="36064" y="57150"/>
                  </a:lnTo>
                  <a:lnTo>
                    <a:pt x="35330" y="58067"/>
                  </a:lnTo>
                  <a:lnTo>
                    <a:pt x="34535" y="58892"/>
                  </a:lnTo>
                  <a:lnTo>
                    <a:pt x="33710" y="59686"/>
                  </a:lnTo>
                  <a:lnTo>
                    <a:pt x="32855" y="60451"/>
                  </a:lnTo>
                  <a:lnTo>
                    <a:pt x="31938" y="61153"/>
                  </a:lnTo>
                  <a:lnTo>
                    <a:pt x="30990" y="61795"/>
                  </a:lnTo>
                  <a:lnTo>
                    <a:pt x="29982" y="62376"/>
                  </a:lnTo>
                  <a:lnTo>
                    <a:pt x="28943" y="62895"/>
                  </a:lnTo>
                  <a:lnTo>
                    <a:pt x="27873" y="63354"/>
                  </a:lnTo>
                  <a:lnTo>
                    <a:pt x="26773" y="63751"/>
                  </a:lnTo>
                  <a:lnTo>
                    <a:pt x="26223" y="63904"/>
                  </a:lnTo>
                  <a:lnTo>
                    <a:pt x="25642" y="64087"/>
                  </a:lnTo>
                  <a:lnTo>
                    <a:pt x="25061" y="64210"/>
                  </a:lnTo>
                  <a:lnTo>
                    <a:pt x="24481" y="64332"/>
                  </a:lnTo>
                  <a:lnTo>
                    <a:pt x="23900" y="64454"/>
                  </a:lnTo>
                  <a:lnTo>
                    <a:pt x="23289" y="64515"/>
                  </a:lnTo>
                  <a:lnTo>
                    <a:pt x="22708" y="64607"/>
                  </a:lnTo>
                  <a:lnTo>
                    <a:pt x="22097" y="64637"/>
                  </a:lnTo>
                  <a:lnTo>
                    <a:pt x="21486" y="64668"/>
                  </a:lnTo>
                  <a:lnTo>
                    <a:pt x="20874" y="64668"/>
                  </a:lnTo>
                  <a:lnTo>
                    <a:pt x="20874" y="64668"/>
                  </a:lnTo>
                  <a:lnTo>
                    <a:pt x="19896" y="64668"/>
                  </a:lnTo>
                  <a:lnTo>
                    <a:pt x="18919" y="64576"/>
                  </a:lnTo>
                  <a:lnTo>
                    <a:pt x="17971" y="64454"/>
                  </a:lnTo>
                  <a:lnTo>
                    <a:pt x="17024" y="64301"/>
                  </a:lnTo>
                  <a:lnTo>
                    <a:pt x="16107" y="64087"/>
                  </a:lnTo>
                  <a:lnTo>
                    <a:pt x="15190" y="63812"/>
                  </a:lnTo>
                  <a:lnTo>
                    <a:pt x="14304" y="63507"/>
                  </a:lnTo>
                  <a:lnTo>
                    <a:pt x="13417" y="63170"/>
                  </a:lnTo>
                  <a:lnTo>
                    <a:pt x="12592" y="62804"/>
                  </a:lnTo>
                  <a:lnTo>
                    <a:pt x="11767" y="62376"/>
                  </a:lnTo>
                  <a:lnTo>
                    <a:pt x="10973" y="61917"/>
                  </a:lnTo>
                  <a:lnTo>
                    <a:pt x="10178" y="61398"/>
                  </a:lnTo>
                  <a:lnTo>
                    <a:pt x="9444" y="60878"/>
                  </a:lnTo>
                  <a:lnTo>
                    <a:pt x="8711" y="60298"/>
                  </a:lnTo>
                  <a:lnTo>
                    <a:pt x="8008" y="59717"/>
                  </a:lnTo>
                  <a:lnTo>
                    <a:pt x="7366" y="59075"/>
                  </a:lnTo>
                  <a:lnTo>
                    <a:pt x="6724" y="58403"/>
                  </a:lnTo>
                  <a:lnTo>
                    <a:pt x="6113" y="57731"/>
                  </a:lnTo>
                  <a:lnTo>
                    <a:pt x="5563" y="56997"/>
                  </a:lnTo>
                  <a:lnTo>
                    <a:pt x="5013" y="56233"/>
                  </a:lnTo>
                  <a:lnTo>
                    <a:pt x="4524" y="55469"/>
                  </a:lnTo>
                  <a:lnTo>
                    <a:pt x="4066" y="54674"/>
                  </a:lnTo>
                  <a:lnTo>
                    <a:pt x="3638" y="53849"/>
                  </a:lnTo>
                  <a:lnTo>
                    <a:pt x="3240" y="52994"/>
                  </a:lnTo>
                  <a:lnTo>
                    <a:pt x="2904" y="52138"/>
                  </a:lnTo>
                  <a:lnTo>
                    <a:pt x="2599" y="51252"/>
                  </a:lnTo>
                  <a:lnTo>
                    <a:pt x="2354" y="50335"/>
                  </a:lnTo>
                  <a:lnTo>
                    <a:pt x="2140" y="49418"/>
                  </a:lnTo>
                  <a:lnTo>
                    <a:pt x="1957" y="48471"/>
                  </a:lnTo>
                  <a:lnTo>
                    <a:pt x="1835" y="47523"/>
                  </a:lnTo>
                  <a:lnTo>
                    <a:pt x="1774" y="46545"/>
                  </a:lnTo>
                  <a:lnTo>
                    <a:pt x="1743" y="45567"/>
                  </a:lnTo>
                  <a:lnTo>
                    <a:pt x="1743" y="45567"/>
                  </a:lnTo>
                  <a:lnTo>
                    <a:pt x="1774" y="44559"/>
                  </a:lnTo>
                  <a:lnTo>
                    <a:pt x="1865" y="43550"/>
                  </a:lnTo>
                  <a:lnTo>
                    <a:pt x="1987" y="42572"/>
                  </a:lnTo>
                  <a:lnTo>
                    <a:pt x="2171" y="41594"/>
                  </a:lnTo>
                  <a:lnTo>
                    <a:pt x="2385" y="40647"/>
                  </a:lnTo>
                  <a:lnTo>
                    <a:pt x="2660" y="39730"/>
                  </a:lnTo>
                  <a:lnTo>
                    <a:pt x="2965" y="38813"/>
                  </a:lnTo>
                  <a:lnTo>
                    <a:pt x="3332" y="37927"/>
                  </a:lnTo>
                  <a:lnTo>
                    <a:pt x="3729" y="37041"/>
                  </a:lnTo>
                  <a:lnTo>
                    <a:pt x="4188" y="36185"/>
                  </a:lnTo>
                  <a:lnTo>
                    <a:pt x="4677" y="35360"/>
                  </a:lnTo>
                  <a:lnTo>
                    <a:pt x="5196" y="34565"/>
                  </a:lnTo>
                  <a:lnTo>
                    <a:pt x="5777" y="33801"/>
                  </a:lnTo>
                  <a:lnTo>
                    <a:pt x="6388" y="33068"/>
                  </a:lnTo>
                  <a:lnTo>
                    <a:pt x="7030" y="32365"/>
                  </a:lnTo>
                  <a:lnTo>
                    <a:pt x="7702" y="31692"/>
                  </a:lnTo>
                  <a:lnTo>
                    <a:pt x="34016" y="31692"/>
                  </a:lnTo>
                  <a:lnTo>
                    <a:pt x="34016" y="31692"/>
                  </a:lnTo>
                  <a:lnTo>
                    <a:pt x="34780" y="32426"/>
                  </a:lnTo>
                  <a:lnTo>
                    <a:pt x="35452" y="33220"/>
                  </a:lnTo>
                  <a:lnTo>
                    <a:pt x="36125" y="34015"/>
                  </a:lnTo>
                  <a:lnTo>
                    <a:pt x="36736" y="34871"/>
                  </a:lnTo>
                  <a:lnTo>
                    <a:pt x="36736" y="31998"/>
                  </a:lnTo>
                  <a:lnTo>
                    <a:pt x="36736" y="31998"/>
                  </a:lnTo>
                  <a:lnTo>
                    <a:pt x="36186" y="31387"/>
                  </a:lnTo>
                  <a:lnTo>
                    <a:pt x="35636" y="30806"/>
                  </a:lnTo>
                  <a:lnTo>
                    <a:pt x="35055" y="30256"/>
                  </a:lnTo>
                  <a:lnTo>
                    <a:pt x="34444" y="29706"/>
                  </a:lnTo>
                  <a:lnTo>
                    <a:pt x="33833" y="29217"/>
                  </a:lnTo>
                  <a:lnTo>
                    <a:pt x="33160" y="28697"/>
                  </a:lnTo>
                  <a:lnTo>
                    <a:pt x="32518" y="28239"/>
                  </a:lnTo>
                  <a:lnTo>
                    <a:pt x="31815" y="27811"/>
                  </a:lnTo>
                  <a:lnTo>
                    <a:pt x="31113" y="27383"/>
                  </a:lnTo>
                  <a:lnTo>
                    <a:pt x="30379" y="27017"/>
                  </a:lnTo>
                  <a:lnTo>
                    <a:pt x="29646" y="26650"/>
                  </a:lnTo>
                  <a:lnTo>
                    <a:pt x="28882" y="26314"/>
                  </a:lnTo>
                  <a:lnTo>
                    <a:pt x="28087" y="26008"/>
                  </a:lnTo>
                  <a:lnTo>
                    <a:pt x="27292" y="25733"/>
                  </a:lnTo>
                  <a:lnTo>
                    <a:pt x="26498" y="25488"/>
                  </a:lnTo>
                  <a:lnTo>
                    <a:pt x="25673" y="25275"/>
                  </a:lnTo>
                  <a:lnTo>
                    <a:pt x="25398" y="25213"/>
                  </a:lnTo>
                  <a:lnTo>
                    <a:pt x="25398" y="24938"/>
                  </a:lnTo>
                  <a:lnTo>
                    <a:pt x="25398" y="24938"/>
                  </a:lnTo>
                  <a:lnTo>
                    <a:pt x="25367" y="23013"/>
                  </a:lnTo>
                  <a:lnTo>
                    <a:pt x="25336" y="20721"/>
                  </a:lnTo>
                  <a:lnTo>
                    <a:pt x="253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39"/>
            <p:cNvSpPr/>
            <p:nvPr/>
          </p:nvSpPr>
          <p:spPr>
            <a:xfrm>
              <a:off x="7930975" y="4088900"/>
              <a:ext cx="955850" cy="824400"/>
            </a:xfrm>
            <a:custGeom>
              <a:avLst/>
              <a:gdLst/>
              <a:ahLst/>
              <a:cxnLst/>
              <a:rect l="l" t="t" r="r" b="b"/>
              <a:pathLst>
                <a:path w="38234" h="32976" extrusionOk="0">
                  <a:moveTo>
                    <a:pt x="5960" y="0"/>
                  </a:moveTo>
                  <a:lnTo>
                    <a:pt x="5288" y="673"/>
                  </a:lnTo>
                  <a:lnTo>
                    <a:pt x="4646" y="1376"/>
                  </a:lnTo>
                  <a:lnTo>
                    <a:pt x="4035" y="2109"/>
                  </a:lnTo>
                  <a:lnTo>
                    <a:pt x="3454" y="2873"/>
                  </a:lnTo>
                  <a:lnTo>
                    <a:pt x="2935" y="3668"/>
                  </a:lnTo>
                  <a:lnTo>
                    <a:pt x="2446" y="4493"/>
                  </a:lnTo>
                  <a:lnTo>
                    <a:pt x="1987" y="5349"/>
                  </a:lnTo>
                  <a:lnTo>
                    <a:pt x="1590" y="6235"/>
                  </a:lnTo>
                  <a:lnTo>
                    <a:pt x="1223" y="7121"/>
                  </a:lnTo>
                  <a:lnTo>
                    <a:pt x="918" y="8038"/>
                  </a:lnTo>
                  <a:lnTo>
                    <a:pt x="643" y="8955"/>
                  </a:lnTo>
                  <a:lnTo>
                    <a:pt x="429" y="9902"/>
                  </a:lnTo>
                  <a:lnTo>
                    <a:pt x="245" y="10880"/>
                  </a:lnTo>
                  <a:lnTo>
                    <a:pt x="123" y="11858"/>
                  </a:lnTo>
                  <a:lnTo>
                    <a:pt x="32" y="12867"/>
                  </a:lnTo>
                  <a:lnTo>
                    <a:pt x="1" y="13875"/>
                  </a:lnTo>
                  <a:lnTo>
                    <a:pt x="32" y="14853"/>
                  </a:lnTo>
                  <a:lnTo>
                    <a:pt x="93" y="15831"/>
                  </a:lnTo>
                  <a:lnTo>
                    <a:pt x="215" y="16779"/>
                  </a:lnTo>
                  <a:lnTo>
                    <a:pt x="398" y="17726"/>
                  </a:lnTo>
                  <a:lnTo>
                    <a:pt x="612" y="18643"/>
                  </a:lnTo>
                  <a:lnTo>
                    <a:pt x="857" y="19560"/>
                  </a:lnTo>
                  <a:lnTo>
                    <a:pt x="1162" y="20446"/>
                  </a:lnTo>
                  <a:lnTo>
                    <a:pt x="1498" y="21302"/>
                  </a:lnTo>
                  <a:lnTo>
                    <a:pt x="1896" y="22157"/>
                  </a:lnTo>
                  <a:lnTo>
                    <a:pt x="2324" y="22982"/>
                  </a:lnTo>
                  <a:lnTo>
                    <a:pt x="2782" y="23777"/>
                  </a:lnTo>
                  <a:lnTo>
                    <a:pt x="3271" y="24541"/>
                  </a:lnTo>
                  <a:lnTo>
                    <a:pt x="3821" y="25305"/>
                  </a:lnTo>
                  <a:lnTo>
                    <a:pt x="4371" y="26039"/>
                  </a:lnTo>
                  <a:lnTo>
                    <a:pt x="4982" y="26711"/>
                  </a:lnTo>
                  <a:lnTo>
                    <a:pt x="5624" y="27383"/>
                  </a:lnTo>
                  <a:lnTo>
                    <a:pt x="6266" y="28025"/>
                  </a:lnTo>
                  <a:lnTo>
                    <a:pt x="6969" y="28606"/>
                  </a:lnTo>
                  <a:lnTo>
                    <a:pt x="7702" y="29186"/>
                  </a:lnTo>
                  <a:lnTo>
                    <a:pt x="8436" y="29706"/>
                  </a:lnTo>
                  <a:lnTo>
                    <a:pt x="9231" y="30225"/>
                  </a:lnTo>
                  <a:lnTo>
                    <a:pt x="10025" y="30684"/>
                  </a:lnTo>
                  <a:lnTo>
                    <a:pt x="10850" y="31112"/>
                  </a:lnTo>
                  <a:lnTo>
                    <a:pt x="11675" y="31478"/>
                  </a:lnTo>
                  <a:lnTo>
                    <a:pt x="12562" y="31815"/>
                  </a:lnTo>
                  <a:lnTo>
                    <a:pt x="13448" y="32120"/>
                  </a:lnTo>
                  <a:lnTo>
                    <a:pt x="14365" y="32395"/>
                  </a:lnTo>
                  <a:lnTo>
                    <a:pt x="15282" y="32609"/>
                  </a:lnTo>
                  <a:lnTo>
                    <a:pt x="16229" y="32762"/>
                  </a:lnTo>
                  <a:lnTo>
                    <a:pt x="17177" y="32884"/>
                  </a:lnTo>
                  <a:lnTo>
                    <a:pt x="18154" y="32976"/>
                  </a:lnTo>
                  <a:lnTo>
                    <a:pt x="20110" y="32976"/>
                  </a:lnTo>
                  <a:lnTo>
                    <a:pt x="21088" y="32884"/>
                  </a:lnTo>
                  <a:lnTo>
                    <a:pt x="22036" y="32762"/>
                  </a:lnTo>
                  <a:lnTo>
                    <a:pt x="22983" y="32609"/>
                  </a:lnTo>
                  <a:lnTo>
                    <a:pt x="23900" y="32395"/>
                  </a:lnTo>
                  <a:lnTo>
                    <a:pt x="24786" y="32120"/>
                  </a:lnTo>
                  <a:lnTo>
                    <a:pt x="25703" y="31815"/>
                  </a:lnTo>
                  <a:lnTo>
                    <a:pt x="26559" y="31478"/>
                  </a:lnTo>
                  <a:lnTo>
                    <a:pt x="27415" y="31112"/>
                  </a:lnTo>
                  <a:lnTo>
                    <a:pt x="28240" y="30684"/>
                  </a:lnTo>
                  <a:lnTo>
                    <a:pt x="29034" y="30225"/>
                  </a:lnTo>
                  <a:lnTo>
                    <a:pt x="29798" y="29706"/>
                  </a:lnTo>
                  <a:lnTo>
                    <a:pt x="30562" y="29186"/>
                  </a:lnTo>
                  <a:lnTo>
                    <a:pt x="31265" y="28606"/>
                  </a:lnTo>
                  <a:lnTo>
                    <a:pt x="31968" y="28025"/>
                  </a:lnTo>
                  <a:lnTo>
                    <a:pt x="32641" y="27383"/>
                  </a:lnTo>
                  <a:lnTo>
                    <a:pt x="33282" y="26711"/>
                  </a:lnTo>
                  <a:lnTo>
                    <a:pt x="33863" y="26039"/>
                  </a:lnTo>
                  <a:lnTo>
                    <a:pt x="34444" y="25305"/>
                  </a:lnTo>
                  <a:lnTo>
                    <a:pt x="34963" y="24541"/>
                  </a:lnTo>
                  <a:lnTo>
                    <a:pt x="35483" y="23777"/>
                  </a:lnTo>
                  <a:lnTo>
                    <a:pt x="35941" y="22982"/>
                  </a:lnTo>
                  <a:lnTo>
                    <a:pt x="36339" y="22157"/>
                  </a:lnTo>
                  <a:lnTo>
                    <a:pt x="36736" y="21302"/>
                  </a:lnTo>
                  <a:lnTo>
                    <a:pt x="37072" y="20446"/>
                  </a:lnTo>
                  <a:lnTo>
                    <a:pt x="37378" y="19560"/>
                  </a:lnTo>
                  <a:lnTo>
                    <a:pt x="37622" y="18643"/>
                  </a:lnTo>
                  <a:lnTo>
                    <a:pt x="37836" y="17726"/>
                  </a:lnTo>
                  <a:lnTo>
                    <a:pt x="38019" y="16779"/>
                  </a:lnTo>
                  <a:lnTo>
                    <a:pt x="38142" y="15831"/>
                  </a:lnTo>
                  <a:lnTo>
                    <a:pt x="38203" y="14853"/>
                  </a:lnTo>
                  <a:lnTo>
                    <a:pt x="38233" y="13875"/>
                  </a:lnTo>
                  <a:lnTo>
                    <a:pt x="38203" y="12867"/>
                  </a:lnTo>
                  <a:lnTo>
                    <a:pt x="38142" y="11858"/>
                  </a:lnTo>
                  <a:lnTo>
                    <a:pt x="38019" y="10880"/>
                  </a:lnTo>
                  <a:lnTo>
                    <a:pt x="37836" y="9902"/>
                  </a:lnTo>
                  <a:lnTo>
                    <a:pt x="37592" y="8955"/>
                  </a:lnTo>
                  <a:lnTo>
                    <a:pt x="37347" y="8038"/>
                  </a:lnTo>
                  <a:lnTo>
                    <a:pt x="37011" y="7121"/>
                  </a:lnTo>
                  <a:lnTo>
                    <a:pt x="36644" y="6204"/>
                  </a:lnTo>
                  <a:lnTo>
                    <a:pt x="36247" y="5349"/>
                  </a:lnTo>
                  <a:lnTo>
                    <a:pt x="35788" y="4493"/>
                  </a:lnTo>
                  <a:lnTo>
                    <a:pt x="35299" y="3668"/>
                  </a:lnTo>
                  <a:lnTo>
                    <a:pt x="34780" y="2873"/>
                  </a:lnTo>
                  <a:lnTo>
                    <a:pt x="34199" y="2109"/>
                  </a:lnTo>
                  <a:lnTo>
                    <a:pt x="33619" y="1376"/>
                  </a:lnTo>
                  <a:lnTo>
                    <a:pt x="32977" y="673"/>
                  </a:lnTo>
                  <a:lnTo>
                    <a:pt x="322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39"/>
            <p:cNvSpPr/>
            <p:nvPr/>
          </p:nvSpPr>
          <p:spPr>
            <a:xfrm>
              <a:off x="7930975" y="4088900"/>
              <a:ext cx="955850" cy="824400"/>
            </a:xfrm>
            <a:custGeom>
              <a:avLst/>
              <a:gdLst/>
              <a:ahLst/>
              <a:cxnLst/>
              <a:rect l="l" t="t" r="r" b="b"/>
              <a:pathLst>
                <a:path w="38234" h="32976" fill="none" extrusionOk="0">
                  <a:moveTo>
                    <a:pt x="32274" y="0"/>
                  </a:moveTo>
                  <a:lnTo>
                    <a:pt x="5960" y="0"/>
                  </a:lnTo>
                  <a:lnTo>
                    <a:pt x="5960" y="0"/>
                  </a:lnTo>
                  <a:lnTo>
                    <a:pt x="5288" y="673"/>
                  </a:lnTo>
                  <a:lnTo>
                    <a:pt x="4646" y="1376"/>
                  </a:lnTo>
                  <a:lnTo>
                    <a:pt x="4035" y="2109"/>
                  </a:lnTo>
                  <a:lnTo>
                    <a:pt x="3454" y="2873"/>
                  </a:lnTo>
                  <a:lnTo>
                    <a:pt x="2935" y="3668"/>
                  </a:lnTo>
                  <a:lnTo>
                    <a:pt x="2446" y="4493"/>
                  </a:lnTo>
                  <a:lnTo>
                    <a:pt x="1987" y="5349"/>
                  </a:lnTo>
                  <a:lnTo>
                    <a:pt x="1590" y="6235"/>
                  </a:lnTo>
                  <a:lnTo>
                    <a:pt x="1223" y="7121"/>
                  </a:lnTo>
                  <a:lnTo>
                    <a:pt x="918" y="8038"/>
                  </a:lnTo>
                  <a:lnTo>
                    <a:pt x="643" y="8955"/>
                  </a:lnTo>
                  <a:lnTo>
                    <a:pt x="429" y="9902"/>
                  </a:lnTo>
                  <a:lnTo>
                    <a:pt x="245" y="10880"/>
                  </a:lnTo>
                  <a:lnTo>
                    <a:pt x="123" y="11858"/>
                  </a:lnTo>
                  <a:lnTo>
                    <a:pt x="32" y="12867"/>
                  </a:lnTo>
                  <a:lnTo>
                    <a:pt x="1" y="13875"/>
                  </a:lnTo>
                  <a:lnTo>
                    <a:pt x="1" y="13875"/>
                  </a:lnTo>
                  <a:lnTo>
                    <a:pt x="32" y="14853"/>
                  </a:lnTo>
                  <a:lnTo>
                    <a:pt x="93" y="15831"/>
                  </a:lnTo>
                  <a:lnTo>
                    <a:pt x="215" y="16779"/>
                  </a:lnTo>
                  <a:lnTo>
                    <a:pt x="398" y="17726"/>
                  </a:lnTo>
                  <a:lnTo>
                    <a:pt x="612" y="18643"/>
                  </a:lnTo>
                  <a:lnTo>
                    <a:pt x="857" y="19560"/>
                  </a:lnTo>
                  <a:lnTo>
                    <a:pt x="1162" y="20446"/>
                  </a:lnTo>
                  <a:lnTo>
                    <a:pt x="1498" y="21302"/>
                  </a:lnTo>
                  <a:lnTo>
                    <a:pt x="1896" y="22157"/>
                  </a:lnTo>
                  <a:lnTo>
                    <a:pt x="2324" y="22982"/>
                  </a:lnTo>
                  <a:lnTo>
                    <a:pt x="2782" y="23777"/>
                  </a:lnTo>
                  <a:lnTo>
                    <a:pt x="3271" y="24541"/>
                  </a:lnTo>
                  <a:lnTo>
                    <a:pt x="3821" y="25305"/>
                  </a:lnTo>
                  <a:lnTo>
                    <a:pt x="4371" y="26039"/>
                  </a:lnTo>
                  <a:lnTo>
                    <a:pt x="4982" y="26711"/>
                  </a:lnTo>
                  <a:lnTo>
                    <a:pt x="5624" y="27383"/>
                  </a:lnTo>
                  <a:lnTo>
                    <a:pt x="6266" y="28025"/>
                  </a:lnTo>
                  <a:lnTo>
                    <a:pt x="6969" y="28606"/>
                  </a:lnTo>
                  <a:lnTo>
                    <a:pt x="7702" y="29186"/>
                  </a:lnTo>
                  <a:lnTo>
                    <a:pt x="8436" y="29706"/>
                  </a:lnTo>
                  <a:lnTo>
                    <a:pt x="9231" y="30225"/>
                  </a:lnTo>
                  <a:lnTo>
                    <a:pt x="10025" y="30684"/>
                  </a:lnTo>
                  <a:lnTo>
                    <a:pt x="10850" y="31112"/>
                  </a:lnTo>
                  <a:lnTo>
                    <a:pt x="11675" y="31478"/>
                  </a:lnTo>
                  <a:lnTo>
                    <a:pt x="12562" y="31815"/>
                  </a:lnTo>
                  <a:lnTo>
                    <a:pt x="13448" y="32120"/>
                  </a:lnTo>
                  <a:lnTo>
                    <a:pt x="14365" y="32395"/>
                  </a:lnTo>
                  <a:lnTo>
                    <a:pt x="15282" y="32609"/>
                  </a:lnTo>
                  <a:lnTo>
                    <a:pt x="16229" y="32762"/>
                  </a:lnTo>
                  <a:lnTo>
                    <a:pt x="17177" y="32884"/>
                  </a:lnTo>
                  <a:lnTo>
                    <a:pt x="18154" y="32976"/>
                  </a:lnTo>
                  <a:lnTo>
                    <a:pt x="19132" y="32976"/>
                  </a:lnTo>
                  <a:lnTo>
                    <a:pt x="19132" y="32976"/>
                  </a:lnTo>
                  <a:lnTo>
                    <a:pt x="20110" y="32976"/>
                  </a:lnTo>
                  <a:lnTo>
                    <a:pt x="21088" y="32884"/>
                  </a:lnTo>
                  <a:lnTo>
                    <a:pt x="22036" y="32762"/>
                  </a:lnTo>
                  <a:lnTo>
                    <a:pt x="22983" y="32609"/>
                  </a:lnTo>
                  <a:lnTo>
                    <a:pt x="23900" y="32395"/>
                  </a:lnTo>
                  <a:lnTo>
                    <a:pt x="24786" y="32120"/>
                  </a:lnTo>
                  <a:lnTo>
                    <a:pt x="25703" y="31815"/>
                  </a:lnTo>
                  <a:lnTo>
                    <a:pt x="26559" y="31478"/>
                  </a:lnTo>
                  <a:lnTo>
                    <a:pt x="27415" y="31112"/>
                  </a:lnTo>
                  <a:lnTo>
                    <a:pt x="28240" y="30684"/>
                  </a:lnTo>
                  <a:lnTo>
                    <a:pt x="29034" y="30225"/>
                  </a:lnTo>
                  <a:lnTo>
                    <a:pt x="29798" y="29706"/>
                  </a:lnTo>
                  <a:lnTo>
                    <a:pt x="30562" y="29186"/>
                  </a:lnTo>
                  <a:lnTo>
                    <a:pt x="31265" y="28606"/>
                  </a:lnTo>
                  <a:lnTo>
                    <a:pt x="31968" y="28025"/>
                  </a:lnTo>
                  <a:lnTo>
                    <a:pt x="32641" y="27383"/>
                  </a:lnTo>
                  <a:lnTo>
                    <a:pt x="33282" y="26711"/>
                  </a:lnTo>
                  <a:lnTo>
                    <a:pt x="33863" y="26039"/>
                  </a:lnTo>
                  <a:lnTo>
                    <a:pt x="34444" y="25305"/>
                  </a:lnTo>
                  <a:lnTo>
                    <a:pt x="34963" y="24541"/>
                  </a:lnTo>
                  <a:lnTo>
                    <a:pt x="35483" y="23777"/>
                  </a:lnTo>
                  <a:lnTo>
                    <a:pt x="35941" y="22982"/>
                  </a:lnTo>
                  <a:lnTo>
                    <a:pt x="36339" y="22157"/>
                  </a:lnTo>
                  <a:lnTo>
                    <a:pt x="36736" y="21302"/>
                  </a:lnTo>
                  <a:lnTo>
                    <a:pt x="37072" y="20446"/>
                  </a:lnTo>
                  <a:lnTo>
                    <a:pt x="37378" y="19560"/>
                  </a:lnTo>
                  <a:lnTo>
                    <a:pt x="37622" y="18643"/>
                  </a:lnTo>
                  <a:lnTo>
                    <a:pt x="37836" y="17726"/>
                  </a:lnTo>
                  <a:lnTo>
                    <a:pt x="38019" y="16779"/>
                  </a:lnTo>
                  <a:lnTo>
                    <a:pt x="38142" y="15831"/>
                  </a:lnTo>
                  <a:lnTo>
                    <a:pt x="38203" y="14853"/>
                  </a:lnTo>
                  <a:lnTo>
                    <a:pt x="38233" y="13875"/>
                  </a:lnTo>
                  <a:lnTo>
                    <a:pt x="38233" y="13875"/>
                  </a:lnTo>
                  <a:lnTo>
                    <a:pt x="38203" y="12867"/>
                  </a:lnTo>
                  <a:lnTo>
                    <a:pt x="38142" y="11858"/>
                  </a:lnTo>
                  <a:lnTo>
                    <a:pt x="38019" y="10880"/>
                  </a:lnTo>
                  <a:lnTo>
                    <a:pt x="37836" y="9902"/>
                  </a:lnTo>
                  <a:lnTo>
                    <a:pt x="37592" y="8955"/>
                  </a:lnTo>
                  <a:lnTo>
                    <a:pt x="37347" y="8038"/>
                  </a:lnTo>
                  <a:lnTo>
                    <a:pt x="37011" y="7121"/>
                  </a:lnTo>
                  <a:lnTo>
                    <a:pt x="36644" y="6204"/>
                  </a:lnTo>
                  <a:lnTo>
                    <a:pt x="36247" y="5349"/>
                  </a:lnTo>
                  <a:lnTo>
                    <a:pt x="35788" y="4493"/>
                  </a:lnTo>
                  <a:lnTo>
                    <a:pt x="35299" y="3668"/>
                  </a:lnTo>
                  <a:lnTo>
                    <a:pt x="34780" y="2873"/>
                  </a:lnTo>
                  <a:lnTo>
                    <a:pt x="34199" y="2109"/>
                  </a:lnTo>
                  <a:lnTo>
                    <a:pt x="33619" y="1376"/>
                  </a:lnTo>
                  <a:lnTo>
                    <a:pt x="32977" y="673"/>
                  </a:lnTo>
                  <a:lnTo>
                    <a:pt x="3227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39"/>
            <p:cNvSpPr/>
            <p:nvPr/>
          </p:nvSpPr>
          <p:spPr>
            <a:xfrm>
              <a:off x="8071575" y="4390700"/>
              <a:ext cx="64950" cy="65725"/>
            </a:xfrm>
            <a:custGeom>
              <a:avLst/>
              <a:gdLst/>
              <a:ahLst/>
              <a:cxnLst/>
              <a:rect l="l" t="t" r="r" b="b"/>
              <a:pathLst>
                <a:path w="2598" h="2629" extrusionOk="0">
                  <a:moveTo>
                    <a:pt x="1284" y="0"/>
                  </a:moveTo>
                  <a:lnTo>
                    <a:pt x="1039" y="31"/>
                  </a:lnTo>
                  <a:lnTo>
                    <a:pt x="795" y="122"/>
                  </a:lnTo>
                  <a:lnTo>
                    <a:pt x="550" y="245"/>
                  </a:lnTo>
                  <a:lnTo>
                    <a:pt x="367" y="397"/>
                  </a:lnTo>
                  <a:lnTo>
                    <a:pt x="214" y="581"/>
                  </a:lnTo>
                  <a:lnTo>
                    <a:pt x="92" y="795"/>
                  </a:lnTo>
                  <a:lnTo>
                    <a:pt x="0" y="1039"/>
                  </a:lnTo>
                  <a:lnTo>
                    <a:pt x="0" y="1314"/>
                  </a:lnTo>
                  <a:lnTo>
                    <a:pt x="0" y="1589"/>
                  </a:lnTo>
                  <a:lnTo>
                    <a:pt x="92" y="1834"/>
                  </a:lnTo>
                  <a:lnTo>
                    <a:pt x="214" y="2048"/>
                  </a:lnTo>
                  <a:lnTo>
                    <a:pt x="367" y="2231"/>
                  </a:lnTo>
                  <a:lnTo>
                    <a:pt x="550" y="2414"/>
                  </a:lnTo>
                  <a:lnTo>
                    <a:pt x="795" y="2506"/>
                  </a:lnTo>
                  <a:lnTo>
                    <a:pt x="1039" y="2598"/>
                  </a:lnTo>
                  <a:lnTo>
                    <a:pt x="1284" y="2628"/>
                  </a:lnTo>
                  <a:lnTo>
                    <a:pt x="1559" y="2598"/>
                  </a:lnTo>
                  <a:lnTo>
                    <a:pt x="1803" y="2506"/>
                  </a:lnTo>
                  <a:lnTo>
                    <a:pt x="2017" y="2414"/>
                  </a:lnTo>
                  <a:lnTo>
                    <a:pt x="2231" y="2231"/>
                  </a:lnTo>
                  <a:lnTo>
                    <a:pt x="2384" y="2048"/>
                  </a:lnTo>
                  <a:lnTo>
                    <a:pt x="2506" y="1834"/>
                  </a:lnTo>
                  <a:lnTo>
                    <a:pt x="2567" y="1589"/>
                  </a:lnTo>
                  <a:lnTo>
                    <a:pt x="2598" y="1314"/>
                  </a:lnTo>
                  <a:lnTo>
                    <a:pt x="2567" y="1039"/>
                  </a:lnTo>
                  <a:lnTo>
                    <a:pt x="2506" y="795"/>
                  </a:lnTo>
                  <a:lnTo>
                    <a:pt x="2384" y="581"/>
                  </a:lnTo>
                  <a:lnTo>
                    <a:pt x="2231" y="397"/>
                  </a:lnTo>
                  <a:lnTo>
                    <a:pt x="2017" y="245"/>
                  </a:lnTo>
                  <a:lnTo>
                    <a:pt x="1803" y="122"/>
                  </a:lnTo>
                  <a:lnTo>
                    <a:pt x="1559" y="31"/>
                  </a:lnTo>
                  <a:lnTo>
                    <a:pt x="128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39"/>
            <p:cNvSpPr/>
            <p:nvPr/>
          </p:nvSpPr>
          <p:spPr>
            <a:xfrm>
              <a:off x="8070800" y="4501475"/>
              <a:ext cx="32875" cy="32875"/>
            </a:xfrm>
            <a:custGeom>
              <a:avLst/>
              <a:gdLst/>
              <a:ahLst/>
              <a:cxnLst/>
              <a:rect l="l" t="t" r="r" b="b"/>
              <a:pathLst>
                <a:path w="1315" h="1315" extrusionOk="0">
                  <a:moveTo>
                    <a:pt x="520" y="0"/>
                  </a:moveTo>
                  <a:lnTo>
                    <a:pt x="398" y="31"/>
                  </a:lnTo>
                  <a:lnTo>
                    <a:pt x="276" y="92"/>
                  </a:lnTo>
                  <a:lnTo>
                    <a:pt x="184" y="184"/>
                  </a:lnTo>
                  <a:lnTo>
                    <a:pt x="92" y="276"/>
                  </a:lnTo>
                  <a:lnTo>
                    <a:pt x="31" y="398"/>
                  </a:lnTo>
                  <a:lnTo>
                    <a:pt x="1" y="520"/>
                  </a:lnTo>
                  <a:lnTo>
                    <a:pt x="1" y="642"/>
                  </a:lnTo>
                  <a:lnTo>
                    <a:pt x="1" y="795"/>
                  </a:lnTo>
                  <a:lnTo>
                    <a:pt x="31" y="917"/>
                  </a:lnTo>
                  <a:lnTo>
                    <a:pt x="92" y="1040"/>
                  </a:lnTo>
                  <a:lnTo>
                    <a:pt x="184" y="1131"/>
                  </a:lnTo>
                  <a:lnTo>
                    <a:pt x="276" y="1192"/>
                  </a:lnTo>
                  <a:lnTo>
                    <a:pt x="398" y="1253"/>
                  </a:lnTo>
                  <a:lnTo>
                    <a:pt x="520" y="1315"/>
                  </a:lnTo>
                  <a:lnTo>
                    <a:pt x="795" y="1315"/>
                  </a:lnTo>
                  <a:lnTo>
                    <a:pt x="918" y="1253"/>
                  </a:lnTo>
                  <a:lnTo>
                    <a:pt x="1040" y="1192"/>
                  </a:lnTo>
                  <a:lnTo>
                    <a:pt x="1131" y="1131"/>
                  </a:lnTo>
                  <a:lnTo>
                    <a:pt x="1223" y="1040"/>
                  </a:lnTo>
                  <a:lnTo>
                    <a:pt x="1284" y="917"/>
                  </a:lnTo>
                  <a:lnTo>
                    <a:pt x="1315" y="795"/>
                  </a:lnTo>
                  <a:lnTo>
                    <a:pt x="1315" y="642"/>
                  </a:lnTo>
                  <a:lnTo>
                    <a:pt x="1315" y="520"/>
                  </a:lnTo>
                  <a:lnTo>
                    <a:pt x="1284" y="398"/>
                  </a:lnTo>
                  <a:lnTo>
                    <a:pt x="1223" y="276"/>
                  </a:lnTo>
                  <a:lnTo>
                    <a:pt x="1131" y="184"/>
                  </a:lnTo>
                  <a:lnTo>
                    <a:pt x="1040" y="92"/>
                  </a:lnTo>
                  <a:lnTo>
                    <a:pt x="918" y="31"/>
                  </a:lnTo>
                  <a:lnTo>
                    <a:pt x="79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39"/>
            <p:cNvSpPr/>
            <p:nvPr/>
          </p:nvSpPr>
          <p:spPr>
            <a:xfrm>
              <a:off x="8162500" y="4273025"/>
              <a:ext cx="26750" cy="26775"/>
            </a:xfrm>
            <a:custGeom>
              <a:avLst/>
              <a:gdLst/>
              <a:ahLst/>
              <a:cxnLst/>
              <a:rect l="l" t="t" r="r" b="b"/>
              <a:pathLst>
                <a:path w="1070" h="1071" extrusionOk="0">
                  <a:moveTo>
                    <a:pt x="550" y="1"/>
                  </a:moveTo>
                  <a:lnTo>
                    <a:pt x="428" y="31"/>
                  </a:lnTo>
                  <a:lnTo>
                    <a:pt x="336" y="62"/>
                  </a:lnTo>
                  <a:lnTo>
                    <a:pt x="245" y="92"/>
                  </a:lnTo>
                  <a:lnTo>
                    <a:pt x="153" y="153"/>
                  </a:lnTo>
                  <a:lnTo>
                    <a:pt x="92" y="245"/>
                  </a:lnTo>
                  <a:lnTo>
                    <a:pt x="61" y="337"/>
                  </a:lnTo>
                  <a:lnTo>
                    <a:pt x="31" y="429"/>
                  </a:lnTo>
                  <a:lnTo>
                    <a:pt x="0" y="551"/>
                  </a:lnTo>
                  <a:lnTo>
                    <a:pt x="31" y="642"/>
                  </a:lnTo>
                  <a:lnTo>
                    <a:pt x="61" y="734"/>
                  </a:lnTo>
                  <a:lnTo>
                    <a:pt x="92" y="826"/>
                  </a:lnTo>
                  <a:lnTo>
                    <a:pt x="153" y="917"/>
                  </a:lnTo>
                  <a:lnTo>
                    <a:pt x="245" y="979"/>
                  </a:lnTo>
                  <a:lnTo>
                    <a:pt x="336" y="1040"/>
                  </a:lnTo>
                  <a:lnTo>
                    <a:pt x="428" y="1070"/>
                  </a:lnTo>
                  <a:lnTo>
                    <a:pt x="642" y="1070"/>
                  </a:lnTo>
                  <a:lnTo>
                    <a:pt x="734" y="1040"/>
                  </a:lnTo>
                  <a:lnTo>
                    <a:pt x="825" y="979"/>
                  </a:lnTo>
                  <a:lnTo>
                    <a:pt x="917" y="917"/>
                  </a:lnTo>
                  <a:lnTo>
                    <a:pt x="978" y="826"/>
                  </a:lnTo>
                  <a:lnTo>
                    <a:pt x="1039" y="734"/>
                  </a:lnTo>
                  <a:lnTo>
                    <a:pt x="1070" y="642"/>
                  </a:lnTo>
                  <a:lnTo>
                    <a:pt x="1070" y="551"/>
                  </a:lnTo>
                  <a:lnTo>
                    <a:pt x="1070" y="429"/>
                  </a:lnTo>
                  <a:lnTo>
                    <a:pt x="1039" y="337"/>
                  </a:lnTo>
                  <a:lnTo>
                    <a:pt x="978" y="245"/>
                  </a:lnTo>
                  <a:lnTo>
                    <a:pt x="917" y="153"/>
                  </a:lnTo>
                  <a:lnTo>
                    <a:pt x="825" y="92"/>
                  </a:lnTo>
                  <a:lnTo>
                    <a:pt x="734" y="62"/>
                  </a:lnTo>
                  <a:lnTo>
                    <a:pt x="642" y="31"/>
                  </a:lnTo>
                  <a:lnTo>
                    <a:pt x="55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39"/>
            <p:cNvSpPr/>
            <p:nvPr/>
          </p:nvSpPr>
          <p:spPr>
            <a:xfrm>
              <a:off x="8685850" y="4541200"/>
              <a:ext cx="71075" cy="71075"/>
            </a:xfrm>
            <a:custGeom>
              <a:avLst/>
              <a:gdLst/>
              <a:ahLst/>
              <a:cxnLst/>
              <a:rect l="l" t="t" r="r" b="b"/>
              <a:pathLst>
                <a:path w="2843" h="2843" extrusionOk="0">
                  <a:moveTo>
                    <a:pt x="1437" y="1"/>
                  </a:moveTo>
                  <a:lnTo>
                    <a:pt x="1131" y="31"/>
                  </a:lnTo>
                  <a:lnTo>
                    <a:pt x="856" y="92"/>
                  </a:lnTo>
                  <a:lnTo>
                    <a:pt x="643" y="245"/>
                  </a:lnTo>
                  <a:lnTo>
                    <a:pt x="429" y="398"/>
                  </a:lnTo>
                  <a:lnTo>
                    <a:pt x="245" y="612"/>
                  </a:lnTo>
                  <a:lnTo>
                    <a:pt x="123" y="856"/>
                  </a:lnTo>
                  <a:lnTo>
                    <a:pt x="31" y="1131"/>
                  </a:lnTo>
                  <a:lnTo>
                    <a:pt x="1" y="1406"/>
                  </a:lnTo>
                  <a:lnTo>
                    <a:pt x="31" y="1712"/>
                  </a:lnTo>
                  <a:lnTo>
                    <a:pt x="123" y="1957"/>
                  </a:lnTo>
                  <a:lnTo>
                    <a:pt x="245" y="2201"/>
                  </a:lnTo>
                  <a:lnTo>
                    <a:pt x="429" y="2415"/>
                  </a:lnTo>
                  <a:lnTo>
                    <a:pt x="643" y="2598"/>
                  </a:lnTo>
                  <a:lnTo>
                    <a:pt x="856" y="2721"/>
                  </a:lnTo>
                  <a:lnTo>
                    <a:pt x="1131" y="2812"/>
                  </a:lnTo>
                  <a:lnTo>
                    <a:pt x="1437" y="2843"/>
                  </a:lnTo>
                  <a:lnTo>
                    <a:pt x="1712" y="2812"/>
                  </a:lnTo>
                  <a:lnTo>
                    <a:pt x="1987" y="2721"/>
                  </a:lnTo>
                  <a:lnTo>
                    <a:pt x="2201" y="2598"/>
                  </a:lnTo>
                  <a:lnTo>
                    <a:pt x="2415" y="2415"/>
                  </a:lnTo>
                  <a:lnTo>
                    <a:pt x="2598" y="2201"/>
                  </a:lnTo>
                  <a:lnTo>
                    <a:pt x="2721" y="1957"/>
                  </a:lnTo>
                  <a:lnTo>
                    <a:pt x="2812" y="1712"/>
                  </a:lnTo>
                  <a:lnTo>
                    <a:pt x="2843" y="1406"/>
                  </a:lnTo>
                  <a:lnTo>
                    <a:pt x="2812" y="1131"/>
                  </a:lnTo>
                  <a:lnTo>
                    <a:pt x="2721" y="856"/>
                  </a:lnTo>
                  <a:lnTo>
                    <a:pt x="2598" y="612"/>
                  </a:lnTo>
                  <a:lnTo>
                    <a:pt x="2415" y="398"/>
                  </a:lnTo>
                  <a:lnTo>
                    <a:pt x="2201" y="245"/>
                  </a:lnTo>
                  <a:lnTo>
                    <a:pt x="1987" y="92"/>
                  </a:lnTo>
                  <a:lnTo>
                    <a:pt x="1712" y="31"/>
                  </a:lnTo>
                  <a:lnTo>
                    <a:pt x="143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39"/>
            <p:cNvSpPr/>
            <p:nvPr/>
          </p:nvSpPr>
          <p:spPr>
            <a:xfrm>
              <a:off x="8702675" y="4470150"/>
              <a:ext cx="19125" cy="19125"/>
            </a:xfrm>
            <a:custGeom>
              <a:avLst/>
              <a:gdLst/>
              <a:ahLst/>
              <a:cxnLst/>
              <a:rect l="l" t="t" r="r" b="b"/>
              <a:pathLst>
                <a:path w="765" h="765" extrusionOk="0">
                  <a:moveTo>
                    <a:pt x="367" y="0"/>
                  </a:moveTo>
                  <a:lnTo>
                    <a:pt x="214" y="31"/>
                  </a:lnTo>
                  <a:lnTo>
                    <a:pt x="92" y="123"/>
                  </a:lnTo>
                  <a:lnTo>
                    <a:pt x="31" y="214"/>
                  </a:lnTo>
                  <a:lnTo>
                    <a:pt x="0" y="367"/>
                  </a:lnTo>
                  <a:lnTo>
                    <a:pt x="31" y="520"/>
                  </a:lnTo>
                  <a:lnTo>
                    <a:pt x="92" y="642"/>
                  </a:lnTo>
                  <a:lnTo>
                    <a:pt x="214" y="734"/>
                  </a:lnTo>
                  <a:lnTo>
                    <a:pt x="367" y="764"/>
                  </a:lnTo>
                  <a:lnTo>
                    <a:pt x="520" y="734"/>
                  </a:lnTo>
                  <a:lnTo>
                    <a:pt x="642" y="642"/>
                  </a:lnTo>
                  <a:lnTo>
                    <a:pt x="734" y="520"/>
                  </a:lnTo>
                  <a:lnTo>
                    <a:pt x="764" y="367"/>
                  </a:lnTo>
                  <a:lnTo>
                    <a:pt x="734" y="214"/>
                  </a:lnTo>
                  <a:lnTo>
                    <a:pt x="642" y="123"/>
                  </a:lnTo>
                  <a:lnTo>
                    <a:pt x="520" y="31"/>
                  </a:lnTo>
                  <a:lnTo>
                    <a:pt x="3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39"/>
            <p:cNvSpPr/>
            <p:nvPr/>
          </p:nvSpPr>
          <p:spPr>
            <a:xfrm>
              <a:off x="8671350" y="4689425"/>
              <a:ext cx="61900" cy="61900"/>
            </a:xfrm>
            <a:custGeom>
              <a:avLst/>
              <a:gdLst/>
              <a:ahLst/>
              <a:cxnLst/>
              <a:rect l="l" t="t" r="r" b="b"/>
              <a:pathLst>
                <a:path w="2476" h="2476" extrusionOk="0">
                  <a:moveTo>
                    <a:pt x="1253" y="1"/>
                  </a:moveTo>
                  <a:lnTo>
                    <a:pt x="1009" y="31"/>
                  </a:lnTo>
                  <a:lnTo>
                    <a:pt x="764" y="92"/>
                  </a:lnTo>
                  <a:lnTo>
                    <a:pt x="550" y="214"/>
                  </a:lnTo>
                  <a:lnTo>
                    <a:pt x="367" y="367"/>
                  </a:lnTo>
                  <a:lnTo>
                    <a:pt x="214" y="551"/>
                  </a:lnTo>
                  <a:lnTo>
                    <a:pt x="92" y="765"/>
                  </a:lnTo>
                  <a:lnTo>
                    <a:pt x="31" y="978"/>
                  </a:lnTo>
                  <a:lnTo>
                    <a:pt x="0" y="1254"/>
                  </a:lnTo>
                  <a:lnTo>
                    <a:pt x="31" y="1498"/>
                  </a:lnTo>
                  <a:lnTo>
                    <a:pt x="92" y="1712"/>
                  </a:lnTo>
                  <a:lnTo>
                    <a:pt x="214" y="1926"/>
                  </a:lnTo>
                  <a:lnTo>
                    <a:pt x="367" y="2109"/>
                  </a:lnTo>
                  <a:lnTo>
                    <a:pt x="550" y="2262"/>
                  </a:lnTo>
                  <a:lnTo>
                    <a:pt x="764" y="2384"/>
                  </a:lnTo>
                  <a:lnTo>
                    <a:pt x="1009" y="2445"/>
                  </a:lnTo>
                  <a:lnTo>
                    <a:pt x="1253" y="2476"/>
                  </a:lnTo>
                  <a:lnTo>
                    <a:pt x="1498" y="2445"/>
                  </a:lnTo>
                  <a:lnTo>
                    <a:pt x="1742" y="2384"/>
                  </a:lnTo>
                  <a:lnTo>
                    <a:pt x="1956" y="2262"/>
                  </a:lnTo>
                  <a:lnTo>
                    <a:pt x="2139" y="2109"/>
                  </a:lnTo>
                  <a:lnTo>
                    <a:pt x="2292" y="1926"/>
                  </a:lnTo>
                  <a:lnTo>
                    <a:pt x="2384" y="1712"/>
                  </a:lnTo>
                  <a:lnTo>
                    <a:pt x="2476" y="1498"/>
                  </a:lnTo>
                  <a:lnTo>
                    <a:pt x="2476" y="1254"/>
                  </a:lnTo>
                  <a:lnTo>
                    <a:pt x="2476" y="978"/>
                  </a:lnTo>
                  <a:lnTo>
                    <a:pt x="2384" y="765"/>
                  </a:lnTo>
                  <a:lnTo>
                    <a:pt x="2292" y="551"/>
                  </a:lnTo>
                  <a:lnTo>
                    <a:pt x="2139" y="367"/>
                  </a:lnTo>
                  <a:lnTo>
                    <a:pt x="1956" y="214"/>
                  </a:lnTo>
                  <a:lnTo>
                    <a:pt x="1742" y="92"/>
                  </a:lnTo>
                  <a:lnTo>
                    <a:pt x="1498" y="31"/>
                  </a:lnTo>
                  <a:lnTo>
                    <a:pt x="12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39"/>
            <p:cNvSpPr/>
            <p:nvPr/>
          </p:nvSpPr>
          <p:spPr>
            <a:xfrm>
              <a:off x="8630850" y="4611500"/>
              <a:ext cx="35175" cy="35175"/>
            </a:xfrm>
            <a:custGeom>
              <a:avLst/>
              <a:gdLst/>
              <a:ahLst/>
              <a:cxnLst/>
              <a:rect l="l" t="t" r="r" b="b"/>
              <a:pathLst>
                <a:path w="1407" h="1407" extrusionOk="0">
                  <a:moveTo>
                    <a:pt x="550" y="0"/>
                  </a:moveTo>
                  <a:lnTo>
                    <a:pt x="428" y="31"/>
                  </a:lnTo>
                  <a:lnTo>
                    <a:pt x="306" y="123"/>
                  </a:lnTo>
                  <a:lnTo>
                    <a:pt x="184" y="184"/>
                  </a:lnTo>
                  <a:lnTo>
                    <a:pt x="123" y="306"/>
                  </a:lnTo>
                  <a:lnTo>
                    <a:pt x="31" y="428"/>
                  </a:lnTo>
                  <a:lnTo>
                    <a:pt x="0" y="550"/>
                  </a:lnTo>
                  <a:lnTo>
                    <a:pt x="0" y="703"/>
                  </a:lnTo>
                  <a:lnTo>
                    <a:pt x="0" y="856"/>
                  </a:lnTo>
                  <a:lnTo>
                    <a:pt x="31" y="978"/>
                  </a:lnTo>
                  <a:lnTo>
                    <a:pt x="123" y="1100"/>
                  </a:lnTo>
                  <a:lnTo>
                    <a:pt x="184" y="1192"/>
                  </a:lnTo>
                  <a:lnTo>
                    <a:pt x="306" y="1284"/>
                  </a:lnTo>
                  <a:lnTo>
                    <a:pt x="428" y="1345"/>
                  </a:lnTo>
                  <a:lnTo>
                    <a:pt x="550" y="1406"/>
                  </a:lnTo>
                  <a:lnTo>
                    <a:pt x="825" y="1406"/>
                  </a:lnTo>
                  <a:lnTo>
                    <a:pt x="978" y="1345"/>
                  </a:lnTo>
                  <a:lnTo>
                    <a:pt x="1101" y="1284"/>
                  </a:lnTo>
                  <a:lnTo>
                    <a:pt x="1192" y="1192"/>
                  </a:lnTo>
                  <a:lnTo>
                    <a:pt x="1284" y="1100"/>
                  </a:lnTo>
                  <a:lnTo>
                    <a:pt x="1345" y="978"/>
                  </a:lnTo>
                  <a:lnTo>
                    <a:pt x="1406" y="856"/>
                  </a:lnTo>
                  <a:lnTo>
                    <a:pt x="1406" y="703"/>
                  </a:lnTo>
                  <a:lnTo>
                    <a:pt x="1406" y="550"/>
                  </a:lnTo>
                  <a:lnTo>
                    <a:pt x="1345" y="428"/>
                  </a:lnTo>
                  <a:lnTo>
                    <a:pt x="1284" y="306"/>
                  </a:lnTo>
                  <a:lnTo>
                    <a:pt x="1192" y="184"/>
                  </a:lnTo>
                  <a:lnTo>
                    <a:pt x="1101" y="123"/>
                  </a:lnTo>
                  <a:lnTo>
                    <a:pt x="978" y="31"/>
                  </a:lnTo>
                  <a:lnTo>
                    <a:pt x="82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39"/>
            <p:cNvSpPr/>
            <p:nvPr/>
          </p:nvSpPr>
          <p:spPr>
            <a:xfrm>
              <a:off x="7869875" y="3279025"/>
              <a:ext cx="1078075" cy="1696175"/>
            </a:xfrm>
            <a:custGeom>
              <a:avLst/>
              <a:gdLst/>
              <a:ahLst/>
              <a:cxnLst/>
              <a:rect l="l" t="t" r="r" b="b"/>
              <a:pathLst>
                <a:path w="43123" h="67847" extrusionOk="0">
                  <a:moveTo>
                    <a:pt x="26038" y="703"/>
                  </a:moveTo>
                  <a:lnTo>
                    <a:pt x="26038" y="21424"/>
                  </a:lnTo>
                  <a:lnTo>
                    <a:pt x="26069" y="23716"/>
                  </a:lnTo>
                  <a:lnTo>
                    <a:pt x="26100" y="25641"/>
                  </a:lnTo>
                  <a:lnTo>
                    <a:pt x="26100" y="25916"/>
                  </a:lnTo>
                  <a:lnTo>
                    <a:pt x="26375" y="25978"/>
                  </a:lnTo>
                  <a:lnTo>
                    <a:pt x="27261" y="26222"/>
                  </a:lnTo>
                  <a:lnTo>
                    <a:pt x="28117" y="26466"/>
                  </a:lnTo>
                  <a:lnTo>
                    <a:pt x="28942" y="26772"/>
                  </a:lnTo>
                  <a:lnTo>
                    <a:pt x="29767" y="27108"/>
                  </a:lnTo>
                  <a:lnTo>
                    <a:pt x="30592" y="27444"/>
                  </a:lnTo>
                  <a:lnTo>
                    <a:pt x="31356" y="27842"/>
                  </a:lnTo>
                  <a:lnTo>
                    <a:pt x="32120" y="28270"/>
                  </a:lnTo>
                  <a:lnTo>
                    <a:pt x="32854" y="28728"/>
                  </a:lnTo>
                  <a:lnTo>
                    <a:pt x="33587" y="29217"/>
                  </a:lnTo>
                  <a:lnTo>
                    <a:pt x="34290" y="29706"/>
                  </a:lnTo>
                  <a:lnTo>
                    <a:pt x="34962" y="30256"/>
                  </a:lnTo>
                  <a:lnTo>
                    <a:pt x="35604" y="30806"/>
                  </a:lnTo>
                  <a:lnTo>
                    <a:pt x="36215" y="31417"/>
                  </a:lnTo>
                  <a:lnTo>
                    <a:pt x="36827" y="32029"/>
                  </a:lnTo>
                  <a:lnTo>
                    <a:pt x="37377" y="32670"/>
                  </a:lnTo>
                  <a:lnTo>
                    <a:pt x="37927" y="33312"/>
                  </a:lnTo>
                  <a:lnTo>
                    <a:pt x="38446" y="34015"/>
                  </a:lnTo>
                  <a:lnTo>
                    <a:pt x="38935" y="34687"/>
                  </a:lnTo>
                  <a:lnTo>
                    <a:pt x="39394" y="35421"/>
                  </a:lnTo>
                  <a:lnTo>
                    <a:pt x="39822" y="36154"/>
                  </a:lnTo>
                  <a:lnTo>
                    <a:pt x="40219" y="36918"/>
                  </a:lnTo>
                  <a:lnTo>
                    <a:pt x="40586" y="37713"/>
                  </a:lnTo>
                  <a:lnTo>
                    <a:pt x="40922" y="38508"/>
                  </a:lnTo>
                  <a:lnTo>
                    <a:pt x="41227" y="39302"/>
                  </a:lnTo>
                  <a:lnTo>
                    <a:pt x="41503" y="40127"/>
                  </a:lnTo>
                  <a:lnTo>
                    <a:pt x="41747" y="40983"/>
                  </a:lnTo>
                  <a:lnTo>
                    <a:pt x="41961" y="41839"/>
                  </a:lnTo>
                  <a:lnTo>
                    <a:pt x="42114" y="42695"/>
                  </a:lnTo>
                  <a:lnTo>
                    <a:pt x="42236" y="43581"/>
                  </a:lnTo>
                  <a:lnTo>
                    <a:pt x="42328" y="44467"/>
                  </a:lnTo>
                  <a:lnTo>
                    <a:pt x="42389" y="45353"/>
                  </a:lnTo>
                  <a:lnTo>
                    <a:pt x="42419" y="46270"/>
                  </a:lnTo>
                  <a:lnTo>
                    <a:pt x="42389" y="47340"/>
                  </a:lnTo>
                  <a:lnTo>
                    <a:pt x="42297" y="48409"/>
                  </a:lnTo>
                  <a:lnTo>
                    <a:pt x="42175" y="49449"/>
                  </a:lnTo>
                  <a:lnTo>
                    <a:pt x="41992" y="50457"/>
                  </a:lnTo>
                  <a:lnTo>
                    <a:pt x="41747" y="51466"/>
                  </a:lnTo>
                  <a:lnTo>
                    <a:pt x="41472" y="52474"/>
                  </a:lnTo>
                  <a:lnTo>
                    <a:pt x="41136" y="53422"/>
                  </a:lnTo>
                  <a:lnTo>
                    <a:pt x="40769" y="54369"/>
                  </a:lnTo>
                  <a:lnTo>
                    <a:pt x="40341" y="55286"/>
                  </a:lnTo>
                  <a:lnTo>
                    <a:pt x="39883" y="56203"/>
                  </a:lnTo>
                  <a:lnTo>
                    <a:pt x="39394" y="57058"/>
                  </a:lnTo>
                  <a:lnTo>
                    <a:pt x="38844" y="57914"/>
                  </a:lnTo>
                  <a:lnTo>
                    <a:pt x="38263" y="58739"/>
                  </a:lnTo>
                  <a:lnTo>
                    <a:pt x="37652" y="59534"/>
                  </a:lnTo>
                  <a:lnTo>
                    <a:pt x="36979" y="60267"/>
                  </a:lnTo>
                  <a:lnTo>
                    <a:pt x="36307" y="61001"/>
                  </a:lnTo>
                  <a:lnTo>
                    <a:pt x="35574" y="61704"/>
                  </a:lnTo>
                  <a:lnTo>
                    <a:pt x="34810" y="62345"/>
                  </a:lnTo>
                  <a:lnTo>
                    <a:pt x="34046" y="62957"/>
                  </a:lnTo>
                  <a:lnTo>
                    <a:pt x="33220" y="63537"/>
                  </a:lnTo>
                  <a:lnTo>
                    <a:pt x="32365" y="64087"/>
                  </a:lnTo>
                  <a:lnTo>
                    <a:pt x="31509" y="64607"/>
                  </a:lnTo>
                  <a:lnTo>
                    <a:pt x="30592" y="65065"/>
                  </a:lnTo>
                  <a:lnTo>
                    <a:pt x="29675" y="65463"/>
                  </a:lnTo>
                  <a:lnTo>
                    <a:pt x="28728" y="65860"/>
                  </a:lnTo>
                  <a:lnTo>
                    <a:pt x="27750" y="66166"/>
                  </a:lnTo>
                  <a:lnTo>
                    <a:pt x="26772" y="66471"/>
                  </a:lnTo>
                  <a:lnTo>
                    <a:pt x="25763" y="66685"/>
                  </a:lnTo>
                  <a:lnTo>
                    <a:pt x="24724" y="66868"/>
                  </a:lnTo>
                  <a:lnTo>
                    <a:pt x="23685" y="67021"/>
                  </a:lnTo>
                  <a:lnTo>
                    <a:pt x="22646" y="67082"/>
                  </a:lnTo>
                  <a:lnTo>
                    <a:pt x="21576" y="67113"/>
                  </a:lnTo>
                  <a:lnTo>
                    <a:pt x="20507" y="67082"/>
                  </a:lnTo>
                  <a:lnTo>
                    <a:pt x="19437" y="67021"/>
                  </a:lnTo>
                  <a:lnTo>
                    <a:pt x="18398" y="66868"/>
                  </a:lnTo>
                  <a:lnTo>
                    <a:pt x="17359" y="66685"/>
                  </a:lnTo>
                  <a:lnTo>
                    <a:pt x="16350" y="66471"/>
                  </a:lnTo>
                  <a:lnTo>
                    <a:pt x="15372" y="66166"/>
                  </a:lnTo>
                  <a:lnTo>
                    <a:pt x="14394" y="65860"/>
                  </a:lnTo>
                  <a:lnTo>
                    <a:pt x="13447" y="65463"/>
                  </a:lnTo>
                  <a:lnTo>
                    <a:pt x="12530" y="65065"/>
                  </a:lnTo>
                  <a:lnTo>
                    <a:pt x="11644" y="64607"/>
                  </a:lnTo>
                  <a:lnTo>
                    <a:pt x="10758" y="64087"/>
                  </a:lnTo>
                  <a:lnTo>
                    <a:pt x="9933" y="63537"/>
                  </a:lnTo>
                  <a:lnTo>
                    <a:pt x="9107" y="62957"/>
                  </a:lnTo>
                  <a:lnTo>
                    <a:pt x="8313" y="62345"/>
                  </a:lnTo>
                  <a:lnTo>
                    <a:pt x="7549" y="61704"/>
                  </a:lnTo>
                  <a:lnTo>
                    <a:pt x="6846" y="61001"/>
                  </a:lnTo>
                  <a:lnTo>
                    <a:pt x="6143" y="60267"/>
                  </a:lnTo>
                  <a:lnTo>
                    <a:pt x="5471" y="59534"/>
                  </a:lnTo>
                  <a:lnTo>
                    <a:pt x="4859" y="58739"/>
                  </a:lnTo>
                  <a:lnTo>
                    <a:pt x="4279" y="57914"/>
                  </a:lnTo>
                  <a:lnTo>
                    <a:pt x="3729" y="57058"/>
                  </a:lnTo>
                  <a:lnTo>
                    <a:pt x="3240" y="56203"/>
                  </a:lnTo>
                  <a:lnTo>
                    <a:pt x="2781" y="55286"/>
                  </a:lnTo>
                  <a:lnTo>
                    <a:pt x="2353" y="54369"/>
                  </a:lnTo>
                  <a:lnTo>
                    <a:pt x="1987" y="53422"/>
                  </a:lnTo>
                  <a:lnTo>
                    <a:pt x="1650" y="52474"/>
                  </a:lnTo>
                  <a:lnTo>
                    <a:pt x="1375" y="51466"/>
                  </a:lnTo>
                  <a:lnTo>
                    <a:pt x="1131" y="50457"/>
                  </a:lnTo>
                  <a:lnTo>
                    <a:pt x="947" y="49449"/>
                  </a:lnTo>
                  <a:lnTo>
                    <a:pt x="825" y="48409"/>
                  </a:lnTo>
                  <a:lnTo>
                    <a:pt x="734" y="47340"/>
                  </a:lnTo>
                  <a:lnTo>
                    <a:pt x="703" y="46270"/>
                  </a:lnTo>
                  <a:lnTo>
                    <a:pt x="734" y="45353"/>
                  </a:lnTo>
                  <a:lnTo>
                    <a:pt x="795" y="44467"/>
                  </a:lnTo>
                  <a:lnTo>
                    <a:pt x="886" y="43581"/>
                  </a:lnTo>
                  <a:lnTo>
                    <a:pt x="1009" y="42725"/>
                  </a:lnTo>
                  <a:lnTo>
                    <a:pt x="1192" y="41869"/>
                  </a:lnTo>
                  <a:lnTo>
                    <a:pt x="1375" y="41014"/>
                  </a:lnTo>
                  <a:lnTo>
                    <a:pt x="1620" y="40158"/>
                  </a:lnTo>
                  <a:lnTo>
                    <a:pt x="1895" y="39333"/>
                  </a:lnTo>
                  <a:lnTo>
                    <a:pt x="2200" y="38538"/>
                  </a:lnTo>
                  <a:lnTo>
                    <a:pt x="2537" y="37744"/>
                  </a:lnTo>
                  <a:lnTo>
                    <a:pt x="2903" y="36980"/>
                  </a:lnTo>
                  <a:lnTo>
                    <a:pt x="3270" y="36216"/>
                  </a:lnTo>
                  <a:lnTo>
                    <a:pt x="3698" y="35482"/>
                  </a:lnTo>
                  <a:lnTo>
                    <a:pt x="4156" y="34749"/>
                  </a:lnTo>
                  <a:lnTo>
                    <a:pt x="4645" y="34046"/>
                  </a:lnTo>
                  <a:lnTo>
                    <a:pt x="5165" y="33373"/>
                  </a:lnTo>
                  <a:lnTo>
                    <a:pt x="5715" y="32701"/>
                  </a:lnTo>
                  <a:lnTo>
                    <a:pt x="6265" y="32059"/>
                  </a:lnTo>
                  <a:lnTo>
                    <a:pt x="6876" y="31448"/>
                  </a:lnTo>
                  <a:lnTo>
                    <a:pt x="7488" y="30867"/>
                  </a:lnTo>
                  <a:lnTo>
                    <a:pt x="8129" y="30317"/>
                  </a:lnTo>
                  <a:lnTo>
                    <a:pt x="8802" y="29767"/>
                  </a:lnTo>
                  <a:lnTo>
                    <a:pt x="9474" y="29248"/>
                  </a:lnTo>
                  <a:lnTo>
                    <a:pt x="10208" y="28789"/>
                  </a:lnTo>
                  <a:lnTo>
                    <a:pt x="10941" y="28331"/>
                  </a:lnTo>
                  <a:lnTo>
                    <a:pt x="11705" y="27903"/>
                  </a:lnTo>
                  <a:lnTo>
                    <a:pt x="12469" y="27506"/>
                  </a:lnTo>
                  <a:lnTo>
                    <a:pt x="13264" y="27139"/>
                  </a:lnTo>
                  <a:lnTo>
                    <a:pt x="14089" y="26803"/>
                  </a:lnTo>
                  <a:lnTo>
                    <a:pt x="14914" y="26497"/>
                  </a:lnTo>
                  <a:lnTo>
                    <a:pt x="15770" y="26253"/>
                  </a:lnTo>
                  <a:lnTo>
                    <a:pt x="16656" y="26008"/>
                  </a:lnTo>
                  <a:lnTo>
                    <a:pt x="16901" y="25947"/>
                  </a:lnTo>
                  <a:lnTo>
                    <a:pt x="16901" y="25672"/>
                  </a:lnTo>
                  <a:lnTo>
                    <a:pt x="16931" y="23838"/>
                  </a:lnTo>
                  <a:lnTo>
                    <a:pt x="16962" y="21424"/>
                  </a:lnTo>
                  <a:lnTo>
                    <a:pt x="16962" y="703"/>
                  </a:lnTo>
                  <a:close/>
                  <a:moveTo>
                    <a:pt x="16228" y="0"/>
                  </a:moveTo>
                  <a:lnTo>
                    <a:pt x="16228" y="21424"/>
                  </a:lnTo>
                  <a:lnTo>
                    <a:pt x="16198" y="25366"/>
                  </a:lnTo>
                  <a:lnTo>
                    <a:pt x="15311" y="25611"/>
                  </a:lnTo>
                  <a:lnTo>
                    <a:pt x="14456" y="25916"/>
                  </a:lnTo>
                  <a:lnTo>
                    <a:pt x="13600" y="26222"/>
                  </a:lnTo>
                  <a:lnTo>
                    <a:pt x="12775" y="26558"/>
                  </a:lnTo>
                  <a:lnTo>
                    <a:pt x="11950" y="26955"/>
                  </a:lnTo>
                  <a:lnTo>
                    <a:pt x="11155" y="27353"/>
                  </a:lnTo>
                  <a:lnTo>
                    <a:pt x="10391" y="27811"/>
                  </a:lnTo>
                  <a:lnTo>
                    <a:pt x="9627" y="28270"/>
                  </a:lnTo>
                  <a:lnTo>
                    <a:pt x="8924" y="28789"/>
                  </a:lnTo>
                  <a:lnTo>
                    <a:pt x="8221" y="29309"/>
                  </a:lnTo>
                  <a:lnTo>
                    <a:pt x="7518" y="29859"/>
                  </a:lnTo>
                  <a:lnTo>
                    <a:pt x="6876" y="30439"/>
                  </a:lnTo>
                  <a:lnTo>
                    <a:pt x="6235" y="31051"/>
                  </a:lnTo>
                  <a:lnTo>
                    <a:pt x="5654" y="31692"/>
                  </a:lnTo>
                  <a:lnTo>
                    <a:pt x="5073" y="32365"/>
                  </a:lnTo>
                  <a:lnTo>
                    <a:pt x="4523" y="33037"/>
                  </a:lnTo>
                  <a:lnTo>
                    <a:pt x="4004" y="33740"/>
                  </a:lnTo>
                  <a:lnTo>
                    <a:pt x="3515" y="34443"/>
                  </a:lnTo>
                  <a:lnTo>
                    <a:pt x="3056" y="35207"/>
                  </a:lnTo>
                  <a:lnTo>
                    <a:pt x="2598" y="35940"/>
                  </a:lnTo>
                  <a:lnTo>
                    <a:pt x="2200" y="36735"/>
                  </a:lnTo>
                  <a:lnTo>
                    <a:pt x="1834" y="37530"/>
                  </a:lnTo>
                  <a:lnTo>
                    <a:pt x="1498" y="38355"/>
                  </a:lnTo>
                  <a:lnTo>
                    <a:pt x="1192" y="39180"/>
                  </a:lnTo>
                  <a:lnTo>
                    <a:pt x="917" y="40005"/>
                  </a:lnTo>
                  <a:lnTo>
                    <a:pt x="672" y="40861"/>
                  </a:lnTo>
                  <a:lnTo>
                    <a:pt x="458" y="41747"/>
                  </a:lnTo>
                  <a:lnTo>
                    <a:pt x="306" y="42633"/>
                  </a:lnTo>
                  <a:lnTo>
                    <a:pt x="183" y="43520"/>
                  </a:lnTo>
                  <a:lnTo>
                    <a:pt x="92" y="44437"/>
                  </a:lnTo>
                  <a:lnTo>
                    <a:pt x="31" y="45353"/>
                  </a:lnTo>
                  <a:lnTo>
                    <a:pt x="0" y="46270"/>
                  </a:lnTo>
                  <a:lnTo>
                    <a:pt x="31" y="47370"/>
                  </a:lnTo>
                  <a:lnTo>
                    <a:pt x="122" y="48471"/>
                  </a:lnTo>
                  <a:lnTo>
                    <a:pt x="245" y="49540"/>
                  </a:lnTo>
                  <a:lnTo>
                    <a:pt x="428" y="50610"/>
                  </a:lnTo>
                  <a:lnTo>
                    <a:pt x="672" y="51649"/>
                  </a:lnTo>
                  <a:lnTo>
                    <a:pt x="978" y="52658"/>
                  </a:lnTo>
                  <a:lnTo>
                    <a:pt x="1314" y="53666"/>
                  </a:lnTo>
                  <a:lnTo>
                    <a:pt x="1711" y="54644"/>
                  </a:lnTo>
                  <a:lnTo>
                    <a:pt x="2139" y="55622"/>
                  </a:lnTo>
                  <a:lnTo>
                    <a:pt x="2598" y="56539"/>
                  </a:lnTo>
                  <a:lnTo>
                    <a:pt x="3117" y="57456"/>
                  </a:lnTo>
                  <a:lnTo>
                    <a:pt x="3698" y="58311"/>
                  </a:lnTo>
                  <a:lnTo>
                    <a:pt x="4279" y="59167"/>
                  </a:lnTo>
                  <a:lnTo>
                    <a:pt x="4920" y="59962"/>
                  </a:lnTo>
                  <a:lnTo>
                    <a:pt x="5623" y="60756"/>
                  </a:lnTo>
                  <a:lnTo>
                    <a:pt x="6326" y="61520"/>
                  </a:lnTo>
                  <a:lnTo>
                    <a:pt x="7060" y="62223"/>
                  </a:lnTo>
                  <a:lnTo>
                    <a:pt x="7854" y="62896"/>
                  </a:lnTo>
                  <a:lnTo>
                    <a:pt x="8679" y="63537"/>
                  </a:lnTo>
                  <a:lnTo>
                    <a:pt x="9505" y="64149"/>
                  </a:lnTo>
                  <a:lnTo>
                    <a:pt x="10391" y="64699"/>
                  </a:lnTo>
                  <a:lnTo>
                    <a:pt x="11308" y="65218"/>
                  </a:lnTo>
                  <a:lnTo>
                    <a:pt x="12225" y="65707"/>
                  </a:lnTo>
                  <a:lnTo>
                    <a:pt x="13172" y="66135"/>
                  </a:lnTo>
                  <a:lnTo>
                    <a:pt x="14150" y="66532"/>
                  </a:lnTo>
                  <a:lnTo>
                    <a:pt x="15159" y="66868"/>
                  </a:lnTo>
                  <a:lnTo>
                    <a:pt x="16198" y="67144"/>
                  </a:lnTo>
                  <a:lnTo>
                    <a:pt x="17237" y="67388"/>
                  </a:lnTo>
                  <a:lnTo>
                    <a:pt x="18276" y="67571"/>
                  </a:lnTo>
                  <a:lnTo>
                    <a:pt x="19376" y="67724"/>
                  </a:lnTo>
                  <a:lnTo>
                    <a:pt x="20446" y="67816"/>
                  </a:lnTo>
                  <a:lnTo>
                    <a:pt x="21576" y="67846"/>
                  </a:lnTo>
                  <a:lnTo>
                    <a:pt x="22677" y="67816"/>
                  </a:lnTo>
                  <a:lnTo>
                    <a:pt x="23777" y="67724"/>
                  </a:lnTo>
                  <a:lnTo>
                    <a:pt x="24847" y="67571"/>
                  </a:lnTo>
                  <a:lnTo>
                    <a:pt x="25916" y="67388"/>
                  </a:lnTo>
                  <a:lnTo>
                    <a:pt x="26955" y="67144"/>
                  </a:lnTo>
                  <a:lnTo>
                    <a:pt x="27964" y="66868"/>
                  </a:lnTo>
                  <a:lnTo>
                    <a:pt x="28972" y="66532"/>
                  </a:lnTo>
                  <a:lnTo>
                    <a:pt x="29950" y="66135"/>
                  </a:lnTo>
                  <a:lnTo>
                    <a:pt x="30898" y="65707"/>
                  </a:lnTo>
                  <a:lnTo>
                    <a:pt x="31845" y="65218"/>
                  </a:lnTo>
                  <a:lnTo>
                    <a:pt x="32731" y="64699"/>
                  </a:lnTo>
                  <a:lnTo>
                    <a:pt x="33618" y="64149"/>
                  </a:lnTo>
                  <a:lnTo>
                    <a:pt x="34473" y="63537"/>
                  </a:lnTo>
                  <a:lnTo>
                    <a:pt x="35268" y="62896"/>
                  </a:lnTo>
                  <a:lnTo>
                    <a:pt x="36063" y="62223"/>
                  </a:lnTo>
                  <a:lnTo>
                    <a:pt x="36796" y="61520"/>
                  </a:lnTo>
                  <a:lnTo>
                    <a:pt x="37530" y="60756"/>
                  </a:lnTo>
                  <a:lnTo>
                    <a:pt x="38202" y="59962"/>
                  </a:lnTo>
                  <a:lnTo>
                    <a:pt x="38844" y="59167"/>
                  </a:lnTo>
                  <a:lnTo>
                    <a:pt x="39455" y="58311"/>
                  </a:lnTo>
                  <a:lnTo>
                    <a:pt x="40005" y="57456"/>
                  </a:lnTo>
                  <a:lnTo>
                    <a:pt x="40525" y="56539"/>
                  </a:lnTo>
                  <a:lnTo>
                    <a:pt x="41014" y="55622"/>
                  </a:lnTo>
                  <a:lnTo>
                    <a:pt x="41441" y="54644"/>
                  </a:lnTo>
                  <a:lnTo>
                    <a:pt x="41808" y="53666"/>
                  </a:lnTo>
                  <a:lnTo>
                    <a:pt x="42175" y="52658"/>
                  </a:lnTo>
                  <a:lnTo>
                    <a:pt x="42450" y="51649"/>
                  </a:lnTo>
                  <a:lnTo>
                    <a:pt x="42694" y="50610"/>
                  </a:lnTo>
                  <a:lnTo>
                    <a:pt x="42878" y="49540"/>
                  </a:lnTo>
                  <a:lnTo>
                    <a:pt x="43031" y="48471"/>
                  </a:lnTo>
                  <a:lnTo>
                    <a:pt x="43092" y="47370"/>
                  </a:lnTo>
                  <a:lnTo>
                    <a:pt x="43122" y="46270"/>
                  </a:lnTo>
                  <a:lnTo>
                    <a:pt x="43122" y="45323"/>
                  </a:lnTo>
                  <a:lnTo>
                    <a:pt x="43061" y="44406"/>
                  </a:lnTo>
                  <a:lnTo>
                    <a:pt x="42970" y="43520"/>
                  </a:lnTo>
                  <a:lnTo>
                    <a:pt x="42817" y="42603"/>
                  </a:lnTo>
                  <a:lnTo>
                    <a:pt x="42664" y="41717"/>
                  </a:lnTo>
                  <a:lnTo>
                    <a:pt x="42450" y="40830"/>
                  </a:lnTo>
                  <a:lnTo>
                    <a:pt x="42205" y="39975"/>
                  </a:lnTo>
                  <a:lnTo>
                    <a:pt x="41930" y="39149"/>
                  </a:lnTo>
                  <a:lnTo>
                    <a:pt x="41625" y="38294"/>
                  </a:lnTo>
                  <a:lnTo>
                    <a:pt x="41289" y="37499"/>
                  </a:lnTo>
                  <a:lnTo>
                    <a:pt x="40922" y="36674"/>
                  </a:lnTo>
                  <a:lnTo>
                    <a:pt x="40494" y="35910"/>
                  </a:lnTo>
                  <a:lnTo>
                    <a:pt x="40066" y="35146"/>
                  </a:lnTo>
                  <a:lnTo>
                    <a:pt x="39608" y="34412"/>
                  </a:lnTo>
                  <a:lnTo>
                    <a:pt x="39119" y="33679"/>
                  </a:lnTo>
                  <a:lnTo>
                    <a:pt x="38569" y="32976"/>
                  </a:lnTo>
                  <a:lnTo>
                    <a:pt x="38019" y="32304"/>
                  </a:lnTo>
                  <a:lnTo>
                    <a:pt x="37438" y="31631"/>
                  </a:lnTo>
                  <a:lnTo>
                    <a:pt x="36827" y="31020"/>
                  </a:lnTo>
                  <a:lnTo>
                    <a:pt x="36215" y="30409"/>
                  </a:lnTo>
                  <a:lnTo>
                    <a:pt x="35543" y="29828"/>
                  </a:lnTo>
                  <a:lnTo>
                    <a:pt x="34871" y="29248"/>
                  </a:lnTo>
                  <a:lnTo>
                    <a:pt x="34137" y="28728"/>
                  </a:lnTo>
                  <a:lnTo>
                    <a:pt x="33434" y="28239"/>
                  </a:lnTo>
                  <a:lnTo>
                    <a:pt x="32670" y="27750"/>
                  </a:lnTo>
                  <a:lnTo>
                    <a:pt x="31876" y="27322"/>
                  </a:lnTo>
                  <a:lnTo>
                    <a:pt x="31081" y="26894"/>
                  </a:lnTo>
                  <a:lnTo>
                    <a:pt x="30286" y="26528"/>
                  </a:lnTo>
                  <a:lnTo>
                    <a:pt x="29431" y="26191"/>
                  </a:lnTo>
                  <a:lnTo>
                    <a:pt x="28575" y="25855"/>
                  </a:lnTo>
                  <a:lnTo>
                    <a:pt x="27689" y="25580"/>
                  </a:lnTo>
                  <a:lnTo>
                    <a:pt x="26802" y="25336"/>
                  </a:lnTo>
                  <a:lnTo>
                    <a:pt x="26772" y="23563"/>
                  </a:lnTo>
                  <a:lnTo>
                    <a:pt x="26772" y="21424"/>
                  </a:lnTo>
                  <a:lnTo>
                    <a:pt x="26772"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39"/>
            <p:cNvSpPr/>
            <p:nvPr/>
          </p:nvSpPr>
          <p:spPr>
            <a:xfrm>
              <a:off x="7887425" y="3296600"/>
              <a:ext cx="1042950" cy="1660250"/>
            </a:xfrm>
            <a:custGeom>
              <a:avLst/>
              <a:gdLst/>
              <a:ahLst/>
              <a:cxnLst/>
              <a:rect l="l" t="t" r="r" b="b"/>
              <a:pathLst>
                <a:path w="41718" h="66410" fill="none" extrusionOk="0">
                  <a:moveTo>
                    <a:pt x="16260" y="0"/>
                  </a:moveTo>
                  <a:lnTo>
                    <a:pt x="16260" y="20721"/>
                  </a:lnTo>
                  <a:lnTo>
                    <a:pt x="16260" y="20721"/>
                  </a:lnTo>
                  <a:lnTo>
                    <a:pt x="16229" y="23135"/>
                  </a:lnTo>
                  <a:lnTo>
                    <a:pt x="16199" y="24969"/>
                  </a:lnTo>
                  <a:lnTo>
                    <a:pt x="16199" y="25244"/>
                  </a:lnTo>
                  <a:lnTo>
                    <a:pt x="15954" y="25305"/>
                  </a:lnTo>
                  <a:lnTo>
                    <a:pt x="15954" y="25305"/>
                  </a:lnTo>
                  <a:lnTo>
                    <a:pt x="15068" y="25550"/>
                  </a:lnTo>
                  <a:lnTo>
                    <a:pt x="14212" y="25794"/>
                  </a:lnTo>
                  <a:lnTo>
                    <a:pt x="13387" y="26100"/>
                  </a:lnTo>
                  <a:lnTo>
                    <a:pt x="12562" y="26436"/>
                  </a:lnTo>
                  <a:lnTo>
                    <a:pt x="11767" y="26803"/>
                  </a:lnTo>
                  <a:lnTo>
                    <a:pt x="11003" y="27200"/>
                  </a:lnTo>
                  <a:lnTo>
                    <a:pt x="10239" y="27628"/>
                  </a:lnTo>
                  <a:lnTo>
                    <a:pt x="9506" y="28086"/>
                  </a:lnTo>
                  <a:lnTo>
                    <a:pt x="8772" y="28545"/>
                  </a:lnTo>
                  <a:lnTo>
                    <a:pt x="8100" y="29064"/>
                  </a:lnTo>
                  <a:lnTo>
                    <a:pt x="7427" y="29614"/>
                  </a:lnTo>
                  <a:lnTo>
                    <a:pt x="6786" y="30164"/>
                  </a:lnTo>
                  <a:lnTo>
                    <a:pt x="6174" y="30745"/>
                  </a:lnTo>
                  <a:lnTo>
                    <a:pt x="5563" y="31356"/>
                  </a:lnTo>
                  <a:lnTo>
                    <a:pt x="5013" y="31998"/>
                  </a:lnTo>
                  <a:lnTo>
                    <a:pt x="4463" y="32670"/>
                  </a:lnTo>
                  <a:lnTo>
                    <a:pt x="3943" y="33343"/>
                  </a:lnTo>
                  <a:lnTo>
                    <a:pt x="3454" y="34046"/>
                  </a:lnTo>
                  <a:lnTo>
                    <a:pt x="2996" y="34779"/>
                  </a:lnTo>
                  <a:lnTo>
                    <a:pt x="2568" y="35513"/>
                  </a:lnTo>
                  <a:lnTo>
                    <a:pt x="2201" y="36277"/>
                  </a:lnTo>
                  <a:lnTo>
                    <a:pt x="1835" y="37041"/>
                  </a:lnTo>
                  <a:lnTo>
                    <a:pt x="1498" y="37835"/>
                  </a:lnTo>
                  <a:lnTo>
                    <a:pt x="1193" y="38630"/>
                  </a:lnTo>
                  <a:lnTo>
                    <a:pt x="918" y="39455"/>
                  </a:lnTo>
                  <a:lnTo>
                    <a:pt x="673" y="40311"/>
                  </a:lnTo>
                  <a:lnTo>
                    <a:pt x="490" y="41166"/>
                  </a:lnTo>
                  <a:lnTo>
                    <a:pt x="307" y="42022"/>
                  </a:lnTo>
                  <a:lnTo>
                    <a:pt x="184" y="42878"/>
                  </a:lnTo>
                  <a:lnTo>
                    <a:pt x="93" y="43764"/>
                  </a:lnTo>
                  <a:lnTo>
                    <a:pt x="32" y="44650"/>
                  </a:lnTo>
                  <a:lnTo>
                    <a:pt x="1" y="45567"/>
                  </a:lnTo>
                  <a:lnTo>
                    <a:pt x="1" y="45567"/>
                  </a:lnTo>
                  <a:lnTo>
                    <a:pt x="32" y="46637"/>
                  </a:lnTo>
                  <a:lnTo>
                    <a:pt x="123" y="47706"/>
                  </a:lnTo>
                  <a:lnTo>
                    <a:pt x="245" y="48746"/>
                  </a:lnTo>
                  <a:lnTo>
                    <a:pt x="429" y="49754"/>
                  </a:lnTo>
                  <a:lnTo>
                    <a:pt x="673" y="50763"/>
                  </a:lnTo>
                  <a:lnTo>
                    <a:pt x="948" y="51771"/>
                  </a:lnTo>
                  <a:lnTo>
                    <a:pt x="1285" y="52719"/>
                  </a:lnTo>
                  <a:lnTo>
                    <a:pt x="1651" y="53666"/>
                  </a:lnTo>
                  <a:lnTo>
                    <a:pt x="2079" y="54583"/>
                  </a:lnTo>
                  <a:lnTo>
                    <a:pt x="2538" y="55500"/>
                  </a:lnTo>
                  <a:lnTo>
                    <a:pt x="3027" y="56355"/>
                  </a:lnTo>
                  <a:lnTo>
                    <a:pt x="3577" y="57211"/>
                  </a:lnTo>
                  <a:lnTo>
                    <a:pt x="4157" y="58036"/>
                  </a:lnTo>
                  <a:lnTo>
                    <a:pt x="4769" y="58831"/>
                  </a:lnTo>
                  <a:lnTo>
                    <a:pt x="5441" y="59564"/>
                  </a:lnTo>
                  <a:lnTo>
                    <a:pt x="6144" y="60298"/>
                  </a:lnTo>
                  <a:lnTo>
                    <a:pt x="6847" y="61001"/>
                  </a:lnTo>
                  <a:lnTo>
                    <a:pt x="7611" y="61642"/>
                  </a:lnTo>
                  <a:lnTo>
                    <a:pt x="8405" y="62254"/>
                  </a:lnTo>
                  <a:lnTo>
                    <a:pt x="9231" y="62834"/>
                  </a:lnTo>
                  <a:lnTo>
                    <a:pt x="10056" y="63384"/>
                  </a:lnTo>
                  <a:lnTo>
                    <a:pt x="10942" y="63904"/>
                  </a:lnTo>
                  <a:lnTo>
                    <a:pt x="11828" y="64362"/>
                  </a:lnTo>
                  <a:lnTo>
                    <a:pt x="12745" y="64760"/>
                  </a:lnTo>
                  <a:lnTo>
                    <a:pt x="13692" y="65157"/>
                  </a:lnTo>
                  <a:lnTo>
                    <a:pt x="14670" y="65463"/>
                  </a:lnTo>
                  <a:lnTo>
                    <a:pt x="15648" y="65768"/>
                  </a:lnTo>
                  <a:lnTo>
                    <a:pt x="16657" y="65982"/>
                  </a:lnTo>
                  <a:lnTo>
                    <a:pt x="17696" y="66165"/>
                  </a:lnTo>
                  <a:lnTo>
                    <a:pt x="18735" y="66318"/>
                  </a:lnTo>
                  <a:lnTo>
                    <a:pt x="19805" y="66379"/>
                  </a:lnTo>
                  <a:lnTo>
                    <a:pt x="20874" y="66410"/>
                  </a:lnTo>
                  <a:lnTo>
                    <a:pt x="20874" y="66410"/>
                  </a:lnTo>
                  <a:lnTo>
                    <a:pt x="21944" y="66379"/>
                  </a:lnTo>
                  <a:lnTo>
                    <a:pt x="22983" y="66318"/>
                  </a:lnTo>
                  <a:lnTo>
                    <a:pt x="24022" y="66165"/>
                  </a:lnTo>
                  <a:lnTo>
                    <a:pt x="25061" y="65982"/>
                  </a:lnTo>
                  <a:lnTo>
                    <a:pt x="26070" y="65768"/>
                  </a:lnTo>
                  <a:lnTo>
                    <a:pt x="27048" y="65463"/>
                  </a:lnTo>
                  <a:lnTo>
                    <a:pt x="28026" y="65157"/>
                  </a:lnTo>
                  <a:lnTo>
                    <a:pt x="28973" y="64760"/>
                  </a:lnTo>
                  <a:lnTo>
                    <a:pt x="29890" y="64362"/>
                  </a:lnTo>
                  <a:lnTo>
                    <a:pt x="30807" y="63904"/>
                  </a:lnTo>
                  <a:lnTo>
                    <a:pt x="31663" y="63384"/>
                  </a:lnTo>
                  <a:lnTo>
                    <a:pt x="32518" y="62834"/>
                  </a:lnTo>
                  <a:lnTo>
                    <a:pt x="33344" y="62254"/>
                  </a:lnTo>
                  <a:lnTo>
                    <a:pt x="34108" y="61642"/>
                  </a:lnTo>
                  <a:lnTo>
                    <a:pt x="34872" y="61001"/>
                  </a:lnTo>
                  <a:lnTo>
                    <a:pt x="35605" y="60298"/>
                  </a:lnTo>
                  <a:lnTo>
                    <a:pt x="36277" y="59564"/>
                  </a:lnTo>
                  <a:lnTo>
                    <a:pt x="36950" y="58831"/>
                  </a:lnTo>
                  <a:lnTo>
                    <a:pt x="37561" y="58036"/>
                  </a:lnTo>
                  <a:lnTo>
                    <a:pt x="38142" y="57211"/>
                  </a:lnTo>
                  <a:lnTo>
                    <a:pt x="38692" y="56355"/>
                  </a:lnTo>
                  <a:lnTo>
                    <a:pt x="39181" y="55500"/>
                  </a:lnTo>
                  <a:lnTo>
                    <a:pt x="39639" y="54583"/>
                  </a:lnTo>
                  <a:lnTo>
                    <a:pt x="40067" y="53666"/>
                  </a:lnTo>
                  <a:lnTo>
                    <a:pt x="40434" y="52719"/>
                  </a:lnTo>
                  <a:lnTo>
                    <a:pt x="40770" y="51771"/>
                  </a:lnTo>
                  <a:lnTo>
                    <a:pt x="41045" y="50763"/>
                  </a:lnTo>
                  <a:lnTo>
                    <a:pt x="41290" y="49754"/>
                  </a:lnTo>
                  <a:lnTo>
                    <a:pt x="41473" y="48746"/>
                  </a:lnTo>
                  <a:lnTo>
                    <a:pt x="41595" y="47706"/>
                  </a:lnTo>
                  <a:lnTo>
                    <a:pt x="41687" y="46637"/>
                  </a:lnTo>
                  <a:lnTo>
                    <a:pt x="41717" y="45567"/>
                  </a:lnTo>
                  <a:lnTo>
                    <a:pt x="41717" y="45567"/>
                  </a:lnTo>
                  <a:lnTo>
                    <a:pt x="41687" y="44650"/>
                  </a:lnTo>
                  <a:lnTo>
                    <a:pt x="41626" y="43764"/>
                  </a:lnTo>
                  <a:lnTo>
                    <a:pt x="41534" y="42878"/>
                  </a:lnTo>
                  <a:lnTo>
                    <a:pt x="41412" y="41992"/>
                  </a:lnTo>
                  <a:lnTo>
                    <a:pt x="41259" y="41136"/>
                  </a:lnTo>
                  <a:lnTo>
                    <a:pt x="41045" y="40280"/>
                  </a:lnTo>
                  <a:lnTo>
                    <a:pt x="40801" y="39424"/>
                  </a:lnTo>
                  <a:lnTo>
                    <a:pt x="40525" y="38599"/>
                  </a:lnTo>
                  <a:lnTo>
                    <a:pt x="40220" y="37805"/>
                  </a:lnTo>
                  <a:lnTo>
                    <a:pt x="39884" y="37010"/>
                  </a:lnTo>
                  <a:lnTo>
                    <a:pt x="39517" y="36215"/>
                  </a:lnTo>
                  <a:lnTo>
                    <a:pt x="39120" y="35451"/>
                  </a:lnTo>
                  <a:lnTo>
                    <a:pt x="38692" y="34718"/>
                  </a:lnTo>
                  <a:lnTo>
                    <a:pt x="38233" y="33984"/>
                  </a:lnTo>
                  <a:lnTo>
                    <a:pt x="37744" y="33312"/>
                  </a:lnTo>
                  <a:lnTo>
                    <a:pt x="37225" y="32609"/>
                  </a:lnTo>
                  <a:lnTo>
                    <a:pt x="36675" y="31967"/>
                  </a:lnTo>
                  <a:lnTo>
                    <a:pt x="36125" y="31326"/>
                  </a:lnTo>
                  <a:lnTo>
                    <a:pt x="35513" y="30714"/>
                  </a:lnTo>
                  <a:lnTo>
                    <a:pt x="34902" y="30103"/>
                  </a:lnTo>
                  <a:lnTo>
                    <a:pt x="34260" y="29553"/>
                  </a:lnTo>
                  <a:lnTo>
                    <a:pt x="33588" y="29003"/>
                  </a:lnTo>
                  <a:lnTo>
                    <a:pt x="32885" y="28514"/>
                  </a:lnTo>
                  <a:lnTo>
                    <a:pt x="32152" y="28025"/>
                  </a:lnTo>
                  <a:lnTo>
                    <a:pt x="31418" y="27567"/>
                  </a:lnTo>
                  <a:lnTo>
                    <a:pt x="30654" y="27139"/>
                  </a:lnTo>
                  <a:lnTo>
                    <a:pt x="29890" y="26741"/>
                  </a:lnTo>
                  <a:lnTo>
                    <a:pt x="29065" y="26405"/>
                  </a:lnTo>
                  <a:lnTo>
                    <a:pt x="28240" y="26069"/>
                  </a:lnTo>
                  <a:lnTo>
                    <a:pt x="27415" y="25763"/>
                  </a:lnTo>
                  <a:lnTo>
                    <a:pt x="26559" y="25519"/>
                  </a:lnTo>
                  <a:lnTo>
                    <a:pt x="25673" y="25275"/>
                  </a:lnTo>
                  <a:lnTo>
                    <a:pt x="25398" y="25213"/>
                  </a:lnTo>
                  <a:lnTo>
                    <a:pt x="25398" y="24938"/>
                  </a:lnTo>
                  <a:lnTo>
                    <a:pt x="25398" y="24938"/>
                  </a:lnTo>
                  <a:lnTo>
                    <a:pt x="25367" y="23013"/>
                  </a:lnTo>
                  <a:lnTo>
                    <a:pt x="25336" y="20721"/>
                  </a:lnTo>
                  <a:lnTo>
                    <a:pt x="25336" y="0"/>
                  </a:lnTo>
                  <a:lnTo>
                    <a:pt x="1626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39"/>
            <p:cNvSpPr/>
            <p:nvPr/>
          </p:nvSpPr>
          <p:spPr>
            <a:xfrm>
              <a:off x="8037175" y="4273025"/>
              <a:ext cx="34425" cy="34400"/>
            </a:xfrm>
            <a:custGeom>
              <a:avLst/>
              <a:gdLst/>
              <a:ahLst/>
              <a:cxnLst/>
              <a:rect l="l" t="t" r="r" b="b"/>
              <a:pathLst>
                <a:path w="1377" h="1376" extrusionOk="0">
                  <a:moveTo>
                    <a:pt x="673" y="1"/>
                  </a:moveTo>
                  <a:lnTo>
                    <a:pt x="551" y="31"/>
                  </a:lnTo>
                  <a:lnTo>
                    <a:pt x="429" y="62"/>
                  </a:lnTo>
                  <a:lnTo>
                    <a:pt x="307" y="123"/>
                  </a:lnTo>
                  <a:lnTo>
                    <a:pt x="184" y="215"/>
                  </a:lnTo>
                  <a:lnTo>
                    <a:pt x="123" y="306"/>
                  </a:lnTo>
                  <a:lnTo>
                    <a:pt x="62" y="429"/>
                  </a:lnTo>
                  <a:lnTo>
                    <a:pt x="1" y="551"/>
                  </a:lnTo>
                  <a:lnTo>
                    <a:pt x="1" y="673"/>
                  </a:lnTo>
                  <a:lnTo>
                    <a:pt x="1" y="826"/>
                  </a:lnTo>
                  <a:lnTo>
                    <a:pt x="62" y="948"/>
                  </a:lnTo>
                  <a:lnTo>
                    <a:pt x="123" y="1070"/>
                  </a:lnTo>
                  <a:lnTo>
                    <a:pt x="184" y="1162"/>
                  </a:lnTo>
                  <a:lnTo>
                    <a:pt x="307" y="1254"/>
                  </a:lnTo>
                  <a:lnTo>
                    <a:pt x="429" y="1315"/>
                  </a:lnTo>
                  <a:lnTo>
                    <a:pt x="551" y="1345"/>
                  </a:lnTo>
                  <a:lnTo>
                    <a:pt x="673" y="1376"/>
                  </a:lnTo>
                  <a:lnTo>
                    <a:pt x="826" y="1345"/>
                  </a:lnTo>
                  <a:lnTo>
                    <a:pt x="948" y="1315"/>
                  </a:lnTo>
                  <a:lnTo>
                    <a:pt x="1071" y="1254"/>
                  </a:lnTo>
                  <a:lnTo>
                    <a:pt x="1162" y="1162"/>
                  </a:lnTo>
                  <a:lnTo>
                    <a:pt x="1254" y="1070"/>
                  </a:lnTo>
                  <a:lnTo>
                    <a:pt x="1315" y="948"/>
                  </a:lnTo>
                  <a:lnTo>
                    <a:pt x="1346" y="826"/>
                  </a:lnTo>
                  <a:lnTo>
                    <a:pt x="1376" y="673"/>
                  </a:lnTo>
                  <a:lnTo>
                    <a:pt x="1346" y="551"/>
                  </a:lnTo>
                  <a:lnTo>
                    <a:pt x="1315" y="429"/>
                  </a:lnTo>
                  <a:lnTo>
                    <a:pt x="1254" y="306"/>
                  </a:lnTo>
                  <a:lnTo>
                    <a:pt x="1162" y="215"/>
                  </a:lnTo>
                  <a:lnTo>
                    <a:pt x="1071" y="123"/>
                  </a:lnTo>
                  <a:lnTo>
                    <a:pt x="948" y="62"/>
                  </a:lnTo>
                  <a:lnTo>
                    <a:pt x="826" y="31"/>
                  </a:lnTo>
                  <a:lnTo>
                    <a:pt x="67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39"/>
            <p:cNvSpPr/>
            <p:nvPr/>
          </p:nvSpPr>
          <p:spPr>
            <a:xfrm>
              <a:off x="8702675" y="4168350"/>
              <a:ext cx="54250" cy="54275"/>
            </a:xfrm>
            <a:custGeom>
              <a:avLst/>
              <a:gdLst/>
              <a:ahLst/>
              <a:cxnLst/>
              <a:rect l="l" t="t" r="r" b="b"/>
              <a:pathLst>
                <a:path w="2170" h="2171" extrusionOk="0">
                  <a:moveTo>
                    <a:pt x="1070" y="1"/>
                  </a:moveTo>
                  <a:lnTo>
                    <a:pt x="856" y="31"/>
                  </a:lnTo>
                  <a:lnTo>
                    <a:pt x="672" y="92"/>
                  </a:lnTo>
                  <a:lnTo>
                    <a:pt x="489" y="184"/>
                  </a:lnTo>
                  <a:lnTo>
                    <a:pt x="306" y="306"/>
                  </a:lnTo>
                  <a:lnTo>
                    <a:pt x="183" y="490"/>
                  </a:lnTo>
                  <a:lnTo>
                    <a:pt x="92" y="673"/>
                  </a:lnTo>
                  <a:lnTo>
                    <a:pt x="31" y="856"/>
                  </a:lnTo>
                  <a:lnTo>
                    <a:pt x="0" y="1101"/>
                  </a:lnTo>
                  <a:lnTo>
                    <a:pt x="31" y="1315"/>
                  </a:lnTo>
                  <a:lnTo>
                    <a:pt x="92" y="1498"/>
                  </a:lnTo>
                  <a:lnTo>
                    <a:pt x="183" y="1682"/>
                  </a:lnTo>
                  <a:lnTo>
                    <a:pt x="306" y="1865"/>
                  </a:lnTo>
                  <a:lnTo>
                    <a:pt x="489" y="1987"/>
                  </a:lnTo>
                  <a:lnTo>
                    <a:pt x="672" y="2079"/>
                  </a:lnTo>
                  <a:lnTo>
                    <a:pt x="856" y="2140"/>
                  </a:lnTo>
                  <a:lnTo>
                    <a:pt x="1070" y="2171"/>
                  </a:lnTo>
                  <a:lnTo>
                    <a:pt x="1314" y="2140"/>
                  </a:lnTo>
                  <a:lnTo>
                    <a:pt x="1498" y="2079"/>
                  </a:lnTo>
                  <a:lnTo>
                    <a:pt x="1681" y="1987"/>
                  </a:lnTo>
                  <a:lnTo>
                    <a:pt x="1864" y="1865"/>
                  </a:lnTo>
                  <a:lnTo>
                    <a:pt x="1987" y="1682"/>
                  </a:lnTo>
                  <a:lnTo>
                    <a:pt x="2078" y="1498"/>
                  </a:lnTo>
                  <a:lnTo>
                    <a:pt x="2139" y="1315"/>
                  </a:lnTo>
                  <a:lnTo>
                    <a:pt x="2170" y="1101"/>
                  </a:lnTo>
                  <a:lnTo>
                    <a:pt x="2139" y="856"/>
                  </a:lnTo>
                  <a:lnTo>
                    <a:pt x="2078" y="673"/>
                  </a:lnTo>
                  <a:lnTo>
                    <a:pt x="1987" y="490"/>
                  </a:lnTo>
                  <a:lnTo>
                    <a:pt x="1864" y="306"/>
                  </a:lnTo>
                  <a:lnTo>
                    <a:pt x="1681" y="184"/>
                  </a:lnTo>
                  <a:lnTo>
                    <a:pt x="1498" y="92"/>
                  </a:lnTo>
                  <a:lnTo>
                    <a:pt x="1314" y="31"/>
                  </a:lnTo>
                  <a:lnTo>
                    <a:pt x="107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39"/>
            <p:cNvSpPr/>
            <p:nvPr/>
          </p:nvSpPr>
          <p:spPr>
            <a:xfrm>
              <a:off x="8685850" y="4252400"/>
              <a:ext cx="26000" cy="26000"/>
            </a:xfrm>
            <a:custGeom>
              <a:avLst/>
              <a:gdLst/>
              <a:ahLst/>
              <a:cxnLst/>
              <a:rect l="l" t="t" r="r" b="b"/>
              <a:pathLst>
                <a:path w="1040" h="1040" extrusionOk="0">
                  <a:moveTo>
                    <a:pt x="429" y="0"/>
                  </a:moveTo>
                  <a:lnTo>
                    <a:pt x="337" y="31"/>
                  </a:lnTo>
                  <a:lnTo>
                    <a:pt x="245" y="92"/>
                  </a:lnTo>
                  <a:lnTo>
                    <a:pt x="154" y="153"/>
                  </a:lnTo>
                  <a:lnTo>
                    <a:pt x="92" y="214"/>
                  </a:lnTo>
                  <a:lnTo>
                    <a:pt x="31" y="306"/>
                  </a:lnTo>
                  <a:lnTo>
                    <a:pt x="1" y="428"/>
                  </a:lnTo>
                  <a:lnTo>
                    <a:pt x="1" y="520"/>
                  </a:lnTo>
                  <a:lnTo>
                    <a:pt x="1" y="612"/>
                  </a:lnTo>
                  <a:lnTo>
                    <a:pt x="31" y="734"/>
                  </a:lnTo>
                  <a:lnTo>
                    <a:pt x="92" y="826"/>
                  </a:lnTo>
                  <a:lnTo>
                    <a:pt x="154" y="887"/>
                  </a:lnTo>
                  <a:lnTo>
                    <a:pt x="245" y="948"/>
                  </a:lnTo>
                  <a:lnTo>
                    <a:pt x="337" y="1009"/>
                  </a:lnTo>
                  <a:lnTo>
                    <a:pt x="429" y="1040"/>
                  </a:lnTo>
                  <a:lnTo>
                    <a:pt x="643" y="1040"/>
                  </a:lnTo>
                  <a:lnTo>
                    <a:pt x="734" y="1009"/>
                  </a:lnTo>
                  <a:lnTo>
                    <a:pt x="826" y="948"/>
                  </a:lnTo>
                  <a:lnTo>
                    <a:pt x="887" y="887"/>
                  </a:lnTo>
                  <a:lnTo>
                    <a:pt x="948" y="826"/>
                  </a:lnTo>
                  <a:lnTo>
                    <a:pt x="1009" y="734"/>
                  </a:lnTo>
                  <a:lnTo>
                    <a:pt x="1040" y="612"/>
                  </a:lnTo>
                  <a:lnTo>
                    <a:pt x="1040" y="520"/>
                  </a:lnTo>
                  <a:lnTo>
                    <a:pt x="1040" y="428"/>
                  </a:lnTo>
                  <a:lnTo>
                    <a:pt x="1009" y="306"/>
                  </a:lnTo>
                  <a:lnTo>
                    <a:pt x="948" y="214"/>
                  </a:lnTo>
                  <a:lnTo>
                    <a:pt x="887" y="153"/>
                  </a:lnTo>
                  <a:lnTo>
                    <a:pt x="826" y="92"/>
                  </a:lnTo>
                  <a:lnTo>
                    <a:pt x="734" y="31"/>
                  </a:lnTo>
                  <a:lnTo>
                    <a:pt x="64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39"/>
            <p:cNvSpPr/>
            <p:nvPr/>
          </p:nvSpPr>
          <p:spPr>
            <a:xfrm>
              <a:off x="8823375" y="4118700"/>
              <a:ext cx="107000" cy="632625"/>
            </a:xfrm>
            <a:custGeom>
              <a:avLst/>
              <a:gdLst/>
              <a:ahLst/>
              <a:cxnLst/>
              <a:rect l="l" t="t" r="r" b="b"/>
              <a:pathLst>
                <a:path w="4280" h="25305" extrusionOk="0">
                  <a:moveTo>
                    <a:pt x="1" y="0"/>
                  </a:moveTo>
                  <a:lnTo>
                    <a:pt x="1" y="3148"/>
                  </a:lnTo>
                  <a:lnTo>
                    <a:pt x="306" y="3668"/>
                  </a:lnTo>
                  <a:lnTo>
                    <a:pt x="581" y="4218"/>
                  </a:lnTo>
                  <a:lnTo>
                    <a:pt x="826" y="4768"/>
                  </a:lnTo>
                  <a:lnTo>
                    <a:pt x="1070" y="5318"/>
                  </a:lnTo>
                  <a:lnTo>
                    <a:pt x="1315" y="5899"/>
                  </a:lnTo>
                  <a:lnTo>
                    <a:pt x="1529" y="6479"/>
                  </a:lnTo>
                  <a:lnTo>
                    <a:pt x="1712" y="7060"/>
                  </a:lnTo>
                  <a:lnTo>
                    <a:pt x="1896" y="7671"/>
                  </a:lnTo>
                  <a:lnTo>
                    <a:pt x="2048" y="8282"/>
                  </a:lnTo>
                  <a:lnTo>
                    <a:pt x="2171" y="8894"/>
                  </a:lnTo>
                  <a:lnTo>
                    <a:pt x="2293" y="9505"/>
                  </a:lnTo>
                  <a:lnTo>
                    <a:pt x="2385" y="10116"/>
                  </a:lnTo>
                  <a:lnTo>
                    <a:pt x="2446" y="10758"/>
                  </a:lnTo>
                  <a:lnTo>
                    <a:pt x="2507" y="11400"/>
                  </a:lnTo>
                  <a:lnTo>
                    <a:pt x="2537" y="12041"/>
                  </a:lnTo>
                  <a:lnTo>
                    <a:pt x="2537" y="12683"/>
                  </a:lnTo>
                  <a:lnTo>
                    <a:pt x="2537" y="13325"/>
                  </a:lnTo>
                  <a:lnTo>
                    <a:pt x="2507" y="13967"/>
                  </a:lnTo>
                  <a:lnTo>
                    <a:pt x="2446" y="14609"/>
                  </a:lnTo>
                  <a:lnTo>
                    <a:pt x="2385" y="15220"/>
                  </a:lnTo>
                  <a:lnTo>
                    <a:pt x="2293" y="15862"/>
                  </a:lnTo>
                  <a:lnTo>
                    <a:pt x="2171" y="16473"/>
                  </a:lnTo>
                  <a:lnTo>
                    <a:pt x="2018" y="17084"/>
                  </a:lnTo>
                  <a:lnTo>
                    <a:pt x="1865" y="17695"/>
                  </a:lnTo>
                  <a:lnTo>
                    <a:pt x="1712" y="18276"/>
                  </a:lnTo>
                  <a:lnTo>
                    <a:pt x="1529" y="18857"/>
                  </a:lnTo>
                  <a:lnTo>
                    <a:pt x="1315" y="19437"/>
                  </a:lnTo>
                  <a:lnTo>
                    <a:pt x="1070" y="20018"/>
                  </a:lnTo>
                  <a:lnTo>
                    <a:pt x="826" y="20568"/>
                  </a:lnTo>
                  <a:lnTo>
                    <a:pt x="581" y="21118"/>
                  </a:lnTo>
                  <a:lnTo>
                    <a:pt x="306" y="21668"/>
                  </a:lnTo>
                  <a:lnTo>
                    <a:pt x="1" y="22188"/>
                  </a:lnTo>
                  <a:lnTo>
                    <a:pt x="1" y="25305"/>
                  </a:lnTo>
                  <a:lnTo>
                    <a:pt x="490" y="24633"/>
                  </a:lnTo>
                  <a:lnTo>
                    <a:pt x="948" y="23960"/>
                  </a:lnTo>
                  <a:lnTo>
                    <a:pt x="1407" y="23257"/>
                  </a:lnTo>
                  <a:lnTo>
                    <a:pt x="1804" y="22524"/>
                  </a:lnTo>
                  <a:lnTo>
                    <a:pt x="2171" y="21790"/>
                  </a:lnTo>
                  <a:lnTo>
                    <a:pt x="2537" y="21026"/>
                  </a:lnTo>
                  <a:lnTo>
                    <a:pt x="2843" y="20262"/>
                  </a:lnTo>
                  <a:lnTo>
                    <a:pt x="3149" y="19468"/>
                  </a:lnTo>
                  <a:lnTo>
                    <a:pt x="3393" y="18643"/>
                  </a:lnTo>
                  <a:lnTo>
                    <a:pt x="3638" y="17848"/>
                  </a:lnTo>
                  <a:lnTo>
                    <a:pt x="3821" y="16992"/>
                  </a:lnTo>
                  <a:lnTo>
                    <a:pt x="3974" y="16167"/>
                  </a:lnTo>
                  <a:lnTo>
                    <a:pt x="4096" y="15311"/>
                  </a:lnTo>
                  <a:lnTo>
                    <a:pt x="4188" y="14456"/>
                  </a:lnTo>
                  <a:lnTo>
                    <a:pt x="4249" y="13569"/>
                  </a:lnTo>
                  <a:lnTo>
                    <a:pt x="4279" y="12683"/>
                  </a:lnTo>
                  <a:lnTo>
                    <a:pt x="4249" y="11797"/>
                  </a:lnTo>
                  <a:lnTo>
                    <a:pt x="4188" y="10911"/>
                  </a:lnTo>
                  <a:lnTo>
                    <a:pt x="4127" y="10055"/>
                  </a:lnTo>
                  <a:lnTo>
                    <a:pt x="3974" y="9199"/>
                  </a:lnTo>
                  <a:lnTo>
                    <a:pt x="3821" y="8343"/>
                  </a:lnTo>
                  <a:lnTo>
                    <a:pt x="3638" y="7518"/>
                  </a:lnTo>
                  <a:lnTo>
                    <a:pt x="3424" y="6693"/>
                  </a:lnTo>
                  <a:lnTo>
                    <a:pt x="3149" y="5899"/>
                  </a:lnTo>
                  <a:lnTo>
                    <a:pt x="2874" y="5104"/>
                  </a:lnTo>
                  <a:lnTo>
                    <a:pt x="2537" y="4309"/>
                  </a:lnTo>
                  <a:lnTo>
                    <a:pt x="2201" y="3545"/>
                  </a:lnTo>
                  <a:lnTo>
                    <a:pt x="1804" y="2812"/>
                  </a:lnTo>
                  <a:lnTo>
                    <a:pt x="1407" y="2078"/>
                  </a:lnTo>
                  <a:lnTo>
                    <a:pt x="948" y="1376"/>
                  </a:lnTo>
                  <a:lnTo>
                    <a:pt x="490" y="673"/>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39"/>
            <p:cNvSpPr/>
            <p:nvPr/>
          </p:nvSpPr>
          <p:spPr>
            <a:xfrm>
              <a:off x="8823375" y="4089650"/>
              <a:ext cx="124575" cy="690725"/>
            </a:xfrm>
            <a:custGeom>
              <a:avLst/>
              <a:gdLst/>
              <a:ahLst/>
              <a:cxnLst/>
              <a:rect l="l" t="t" r="r" b="b"/>
              <a:pathLst>
                <a:path w="4983" h="27629" extrusionOk="0">
                  <a:moveTo>
                    <a:pt x="1" y="1"/>
                  </a:moveTo>
                  <a:lnTo>
                    <a:pt x="1" y="1162"/>
                  </a:lnTo>
                  <a:lnTo>
                    <a:pt x="490" y="1835"/>
                  </a:lnTo>
                  <a:lnTo>
                    <a:pt x="948" y="2538"/>
                  </a:lnTo>
                  <a:lnTo>
                    <a:pt x="1407" y="3240"/>
                  </a:lnTo>
                  <a:lnTo>
                    <a:pt x="1804" y="3974"/>
                  </a:lnTo>
                  <a:lnTo>
                    <a:pt x="2201" y="4707"/>
                  </a:lnTo>
                  <a:lnTo>
                    <a:pt x="2537" y="5471"/>
                  </a:lnTo>
                  <a:lnTo>
                    <a:pt x="2874" y="6266"/>
                  </a:lnTo>
                  <a:lnTo>
                    <a:pt x="3149" y="7061"/>
                  </a:lnTo>
                  <a:lnTo>
                    <a:pt x="3424" y="7855"/>
                  </a:lnTo>
                  <a:lnTo>
                    <a:pt x="3638" y="8680"/>
                  </a:lnTo>
                  <a:lnTo>
                    <a:pt x="3821" y="9505"/>
                  </a:lnTo>
                  <a:lnTo>
                    <a:pt x="3974" y="10361"/>
                  </a:lnTo>
                  <a:lnTo>
                    <a:pt x="4127" y="11217"/>
                  </a:lnTo>
                  <a:lnTo>
                    <a:pt x="4188" y="12073"/>
                  </a:lnTo>
                  <a:lnTo>
                    <a:pt x="4249" y="12959"/>
                  </a:lnTo>
                  <a:lnTo>
                    <a:pt x="4279" y="13845"/>
                  </a:lnTo>
                  <a:lnTo>
                    <a:pt x="4249" y="14731"/>
                  </a:lnTo>
                  <a:lnTo>
                    <a:pt x="4188" y="15618"/>
                  </a:lnTo>
                  <a:lnTo>
                    <a:pt x="4096" y="16473"/>
                  </a:lnTo>
                  <a:lnTo>
                    <a:pt x="3974" y="17329"/>
                  </a:lnTo>
                  <a:lnTo>
                    <a:pt x="3821" y="18154"/>
                  </a:lnTo>
                  <a:lnTo>
                    <a:pt x="3638" y="19010"/>
                  </a:lnTo>
                  <a:lnTo>
                    <a:pt x="3393" y="19805"/>
                  </a:lnTo>
                  <a:lnTo>
                    <a:pt x="3149" y="20630"/>
                  </a:lnTo>
                  <a:lnTo>
                    <a:pt x="2843" y="21424"/>
                  </a:lnTo>
                  <a:lnTo>
                    <a:pt x="2537" y="22188"/>
                  </a:lnTo>
                  <a:lnTo>
                    <a:pt x="2171" y="22952"/>
                  </a:lnTo>
                  <a:lnTo>
                    <a:pt x="1804" y="23686"/>
                  </a:lnTo>
                  <a:lnTo>
                    <a:pt x="1407" y="24419"/>
                  </a:lnTo>
                  <a:lnTo>
                    <a:pt x="948" y="25122"/>
                  </a:lnTo>
                  <a:lnTo>
                    <a:pt x="490" y="25795"/>
                  </a:lnTo>
                  <a:lnTo>
                    <a:pt x="1" y="26467"/>
                  </a:lnTo>
                  <a:lnTo>
                    <a:pt x="1" y="27628"/>
                  </a:lnTo>
                  <a:lnTo>
                    <a:pt x="581" y="26895"/>
                  </a:lnTo>
                  <a:lnTo>
                    <a:pt x="1101" y="26161"/>
                  </a:lnTo>
                  <a:lnTo>
                    <a:pt x="1621" y="25397"/>
                  </a:lnTo>
                  <a:lnTo>
                    <a:pt x="2110" y="24633"/>
                  </a:lnTo>
                  <a:lnTo>
                    <a:pt x="2537" y="23839"/>
                  </a:lnTo>
                  <a:lnTo>
                    <a:pt x="2935" y="23014"/>
                  </a:lnTo>
                  <a:lnTo>
                    <a:pt x="3332" y="22158"/>
                  </a:lnTo>
                  <a:lnTo>
                    <a:pt x="3668" y="21302"/>
                  </a:lnTo>
                  <a:lnTo>
                    <a:pt x="3974" y="20416"/>
                  </a:lnTo>
                  <a:lnTo>
                    <a:pt x="4249" y="19530"/>
                  </a:lnTo>
                  <a:lnTo>
                    <a:pt x="4463" y="18613"/>
                  </a:lnTo>
                  <a:lnTo>
                    <a:pt x="4646" y="17665"/>
                  </a:lnTo>
                  <a:lnTo>
                    <a:pt x="4799" y="16749"/>
                  </a:lnTo>
                  <a:lnTo>
                    <a:pt x="4891" y="15771"/>
                  </a:lnTo>
                  <a:lnTo>
                    <a:pt x="4982" y="14823"/>
                  </a:lnTo>
                  <a:lnTo>
                    <a:pt x="4982" y="13845"/>
                  </a:lnTo>
                  <a:lnTo>
                    <a:pt x="4982" y="12867"/>
                  </a:lnTo>
                  <a:lnTo>
                    <a:pt x="4921" y="11889"/>
                  </a:lnTo>
                  <a:lnTo>
                    <a:pt x="4799" y="10942"/>
                  </a:lnTo>
                  <a:lnTo>
                    <a:pt x="4646" y="9994"/>
                  </a:lnTo>
                  <a:lnTo>
                    <a:pt x="4463" y="9078"/>
                  </a:lnTo>
                  <a:lnTo>
                    <a:pt x="4249" y="8161"/>
                  </a:lnTo>
                  <a:lnTo>
                    <a:pt x="3974" y="7275"/>
                  </a:lnTo>
                  <a:lnTo>
                    <a:pt x="3668" y="6388"/>
                  </a:lnTo>
                  <a:lnTo>
                    <a:pt x="3332" y="5502"/>
                  </a:lnTo>
                  <a:lnTo>
                    <a:pt x="2965" y="4677"/>
                  </a:lnTo>
                  <a:lnTo>
                    <a:pt x="2568" y="3821"/>
                  </a:lnTo>
                  <a:lnTo>
                    <a:pt x="2110" y="3027"/>
                  </a:lnTo>
                  <a:lnTo>
                    <a:pt x="1621" y="2232"/>
                  </a:lnTo>
                  <a:lnTo>
                    <a:pt x="1132" y="1468"/>
                  </a:lnTo>
                  <a:lnTo>
                    <a:pt x="581" y="734"/>
                  </a:lnTo>
                  <a:lnTo>
                    <a:pt x="1" y="1"/>
                  </a:lnTo>
                  <a:close/>
                </a:path>
              </a:pathLst>
            </a:custGeom>
            <a:solidFill>
              <a:srgbClr val="C4E9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39"/>
            <p:cNvSpPr/>
            <p:nvPr/>
          </p:nvSpPr>
          <p:spPr>
            <a:xfrm>
              <a:off x="8823375" y="4089650"/>
              <a:ext cx="124575" cy="690725"/>
            </a:xfrm>
            <a:custGeom>
              <a:avLst/>
              <a:gdLst/>
              <a:ahLst/>
              <a:cxnLst/>
              <a:rect l="l" t="t" r="r" b="b"/>
              <a:pathLst>
                <a:path w="4983" h="27629" fill="none" extrusionOk="0">
                  <a:moveTo>
                    <a:pt x="1" y="1"/>
                  </a:moveTo>
                  <a:lnTo>
                    <a:pt x="1" y="1162"/>
                  </a:lnTo>
                  <a:lnTo>
                    <a:pt x="1" y="1162"/>
                  </a:lnTo>
                  <a:lnTo>
                    <a:pt x="490" y="1835"/>
                  </a:lnTo>
                  <a:lnTo>
                    <a:pt x="948" y="2538"/>
                  </a:lnTo>
                  <a:lnTo>
                    <a:pt x="1407" y="3240"/>
                  </a:lnTo>
                  <a:lnTo>
                    <a:pt x="1804" y="3974"/>
                  </a:lnTo>
                  <a:lnTo>
                    <a:pt x="2201" y="4707"/>
                  </a:lnTo>
                  <a:lnTo>
                    <a:pt x="2537" y="5471"/>
                  </a:lnTo>
                  <a:lnTo>
                    <a:pt x="2874" y="6266"/>
                  </a:lnTo>
                  <a:lnTo>
                    <a:pt x="3149" y="7061"/>
                  </a:lnTo>
                  <a:lnTo>
                    <a:pt x="3424" y="7855"/>
                  </a:lnTo>
                  <a:lnTo>
                    <a:pt x="3638" y="8680"/>
                  </a:lnTo>
                  <a:lnTo>
                    <a:pt x="3821" y="9505"/>
                  </a:lnTo>
                  <a:lnTo>
                    <a:pt x="3974" y="10361"/>
                  </a:lnTo>
                  <a:lnTo>
                    <a:pt x="4127" y="11217"/>
                  </a:lnTo>
                  <a:lnTo>
                    <a:pt x="4188" y="12073"/>
                  </a:lnTo>
                  <a:lnTo>
                    <a:pt x="4249" y="12959"/>
                  </a:lnTo>
                  <a:lnTo>
                    <a:pt x="4279" y="13845"/>
                  </a:lnTo>
                  <a:lnTo>
                    <a:pt x="4279" y="13845"/>
                  </a:lnTo>
                  <a:lnTo>
                    <a:pt x="4249" y="14731"/>
                  </a:lnTo>
                  <a:lnTo>
                    <a:pt x="4188" y="15618"/>
                  </a:lnTo>
                  <a:lnTo>
                    <a:pt x="4096" y="16473"/>
                  </a:lnTo>
                  <a:lnTo>
                    <a:pt x="3974" y="17329"/>
                  </a:lnTo>
                  <a:lnTo>
                    <a:pt x="3821" y="18154"/>
                  </a:lnTo>
                  <a:lnTo>
                    <a:pt x="3638" y="19010"/>
                  </a:lnTo>
                  <a:lnTo>
                    <a:pt x="3393" y="19805"/>
                  </a:lnTo>
                  <a:lnTo>
                    <a:pt x="3149" y="20630"/>
                  </a:lnTo>
                  <a:lnTo>
                    <a:pt x="2843" y="21424"/>
                  </a:lnTo>
                  <a:lnTo>
                    <a:pt x="2537" y="22188"/>
                  </a:lnTo>
                  <a:lnTo>
                    <a:pt x="2171" y="22952"/>
                  </a:lnTo>
                  <a:lnTo>
                    <a:pt x="1804" y="23686"/>
                  </a:lnTo>
                  <a:lnTo>
                    <a:pt x="1407" y="24419"/>
                  </a:lnTo>
                  <a:lnTo>
                    <a:pt x="948" y="25122"/>
                  </a:lnTo>
                  <a:lnTo>
                    <a:pt x="490" y="25795"/>
                  </a:lnTo>
                  <a:lnTo>
                    <a:pt x="1" y="26467"/>
                  </a:lnTo>
                  <a:lnTo>
                    <a:pt x="1" y="27628"/>
                  </a:lnTo>
                  <a:lnTo>
                    <a:pt x="1" y="27628"/>
                  </a:lnTo>
                  <a:lnTo>
                    <a:pt x="581" y="26895"/>
                  </a:lnTo>
                  <a:lnTo>
                    <a:pt x="1101" y="26161"/>
                  </a:lnTo>
                  <a:lnTo>
                    <a:pt x="1621" y="25397"/>
                  </a:lnTo>
                  <a:lnTo>
                    <a:pt x="2110" y="24633"/>
                  </a:lnTo>
                  <a:lnTo>
                    <a:pt x="2537" y="23839"/>
                  </a:lnTo>
                  <a:lnTo>
                    <a:pt x="2935" y="23014"/>
                  </a:lnTo>
                  <a:lnTo>
                    <a:pt x="3332" y="22158"/>
                  </a:lnTo>
                  <a:lnTo>
                    <a:pt x="3668" y="21302"/>
                  </a:lnTo>
                  <a:lnTo>
                    <a:pt x="3974" y="20416"/>
                  </a:lnTo>
                  <a:lnTo>
                    <a:pt x="4249" y="19530"/>
                  </a:lnTo>
                  <a:lnTo>
                    <a:pt x="4463" y="18613"/>
                  </a:lnTo>
                  <a:lnTo>
                    <a:pt x="4646" y="17665"/>
                  </a:lnTo>
                  <a:lnTo>
                    <a:pt x="4799" y="16749"/>
                  </a:lnTo>
                  <a:lnTo>
                    <a:pt x="4891" y="15771"/>
                  </a:lnTo>
                  <a:lnTo>
                    <a:pt x="4982" y="14823"/>
                  </a:lnTo>
                  <a:lnTo>
                    <a:pt x="4982" y="13845"/>
                  </a:lnTo>
                  <a:lnTo>
                    <a:pt x="4982" y="13845"/>
                  </a:lnTo>
                  <a:lnTo>
                    <a:pt x="4982" y="12867"/>
                  </a:lnTo>
                  <a:lnTo>
                    <a:pt x="4921" y="11889"/>
                  </a:lnTo>
                  <a:lnTo>
                    <a:pt x="4799" y="10942"/>
                  </a:lnTo>
                  <a:lnTo>
                    <a:pt x="4646" y="9994"/>
                  </a:lnTo>
                  <a:lnTo>
                    <a:pt x="4463" y="9078"/>
                  </a:lnTo>
                  <a:lnTo>
                    <a:pt x="4249" y="8161"/>
                  </a:lnTo>
                  <a:lnTo>
                    <a:pt x="3974" y="7275"/>
                  </a:lnTo>
                  <a:lnTo>
                    <a:pt x="3668" y="6388"/>
                  </a:lnTo>
                  <a:lnTo>
                    <a:pt x="3332" y="5502"/>
                  </a:lnTo>
                  <a:lnTo>
                    <a:pt x="2965" y="4677"/>
                  </a:lnTo>
                  <a:lnTo>
                    <a:pt x="2568" y="3821"/>
                  </a:lnTo>
                  <a:lnTo>
                    <a:pt x="2110" y="3027"/>
                  </a:lnTo>
                  <a:lnTo>
                    <a:pt x="1621" y="2232"/>
                  </a:lnTo>
                  <a:lnTo>
                    <a:pt x="1132" y="1468"/>
                  </a:lnTo>
                  <a:lnTo>
                    <a:pt x="581" y="734"/>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39"/>
            <p:cNvSpPr/>
            <p:nvPr/>
          </p:nvSpPr>
          <p:spPr>
            <a:xfrm>
              <a:off x="8160050" y="3186500"/>
              <a:ext cx="497700" cy="110100"/>
            </a:xfrm>
            <a:prstGeom prst="roundRect">
              <a:avLst>
                <a:gd name="adj" fmla="val 50000"/>
              </a:avLst>
            </a:prstGeom>
            <a:solidFill>
              <a:schemeClr val="accent5"/>
            </a:solid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8162;p35">
            <a:extLst>
              <a:ext uri="{FF2B5EF4-FFF2-40B4-BE49-F238E27FC236}">
                <a16:creationId xmlns:a16="http://schemas.microsoft.com/office/drawing/2014/main" id="{A289E785-2A59-17AD-DA19-EBB2AA14F23B}"/>
              </a:ext>
            </a:extLst>
          </p:cNvPr>
          <p:cNvSpPr txBox="1">
            <a:spLocks noGrp="1"/>
          </p:cNvSpPr>
          <p:nvPr>
            <p:ph type="title"/>
          </p:nvPr>
        </p:nvSpPr>
        <p:spPr>
          <a:xfrm>
            <a:off x="1501975" y="250202"/>
            <a:ext cx="6427500" cy="822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500" dirty="0">
                <a:solidFill>
                  <a:schemeClr val="accent4"/>
                </a:solidFill>
              </a:rPr>
              <a:t>INTRODUCIÓN</a:t>
            </a:r>
            <a:endParaRPr sz="6500" dirty="0">
              <a:solidFill>
                <a:schemeClr val="accent4"/>
              </a:solidFill>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8462"/>
        <p:cNvGrpSpPr/>
        <p:nvPr/>
      </p:nvGrpSpPr>
      <p:grpSpPr>
        <a:xfrm>
          <a:off x="0" y="0"/>
          <a:ext cx="0" cy="0"/>
          <a:chOff x="0" y="0"/>
          <a:chExt cx="0" cy="0"/>
        </a:xfrm>
      </p:grpSpPr>
      <p:grpSp>
        <p:nvGrpSpPr>
          <p:cNvPr id="8463" name="Google Shape;8463;p39"/>
          <p:cNvGrpSpPr/>
          <p:nvPr/>
        </p:nvGrpSpPr>
        <p:grpSpPr>
          <a:xfrm>
            <a:off x="6384225" y="1448775"/>
            <a:ext cx="2651830" cy="2216529"/>
            <a:chOff x="8778750" y="1654938"/>
            <a:chExt cx="2651830" cy="2216529"/>
          </a:xfrm>
        </p:grpSpPr>
        <p:sp>
          <p:nvSpPr>
            <p:cNvPr id="8464" name="Google Shape;8464;p39"/>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39"/>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39"/>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39"/>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39"/>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39"/>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39"/>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39"/>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39"/>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4" name="Google Shape;8474;p39"/>
          <p:cNvSpPr txBox="1">
            <a:spLocks noGrp="1"/>
          </p:cNvSpPr>
          <p:nvPr>
            <p:ph type="subTitle" idx="2"/>
          </p:nvPr>
        </p:nvSpPr>
        <p:spPr>
          <a:xfrm>
            <a:off x="3696185" y="1306434"/>
            <a:ext cx="4560250" cy="2094263"/>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endParaRPr sz="2000" dirty="0"/>
          </a:p>
          <a:p>
            <a:pPr marL="0" lvl="0" indent="0" algn="l" rtl="0">
              <a:spcBef>
                <a:spcPts val="0"/>
              </a:spcBef>
              <a:spcAft>
                <a:spcPts val="0"/>
              </a:spcAft>
              <a:buNone/>
            </a:pPr>
            <a:endParaRPr sz="2000" dirty="0"/>
          </a:p>
          <a:p>
            <a:pPr marL="0" lvl="0" indent="0" algn="l" rtl="0">
              <a:spcBef>
                <a:spcPts val="0"/>
              </a:spcBef>
              <a:spcAft>
                <a:spcPts val="0"/>
              </a:spcAft>
              <a:buNone/>
            </a:pPr>
            <a:r>
              <a:rPr lang="en" sz="2400" dirty="0"/>
              <a:t>Sin embargo, generalmente para preparar esas disoluciones se parte de </a:t>
            </a:r>
            <a:r>
              <a:rPr lang="en" sz="2400" b="1" dirty="0">
                <a:solidFill>
                  <a:schemeClr val="accent1">
                    <a:lumMod val="60000"/>
                    <a:lumOff val="40000"/>
                  </a:schemeClr>
                </a:solidFill>
              </a:rPr>
              <a:t>disoluciones stock</a:t>
            </a:r>
            <a:r>
              <a:rPr lang="en" sz="2400" dirty="0"/>
              <a:t>, es decir disoluciones </a:t>
            </a:r>
            <a:r>
              <a:rPr lang="en" sz="2400" dirty="0">
                <a:solidFill>
                  <a:schemeClr val="accent1">
                    <a:lumMod val="60000"/>
                    <a:lumOff val="40000"/>
                  </a:schemeClr>
                </a:solidFill>
              </a:rPr>
              <a:t>concentradas, </a:t>
            </a:r>
            <a:endParaRPr lang="es-MX" sz="2000" dirty="0"/>
          </a:p>
        </p:txBody>
      </p:sp>
      <p:sp>
        <p:nvSpPr>
          <p:cNvPr id="8475" name="Google Shape;8475;p39"/>
          <p:cNvSpPr/>
          <p:nvPr/>
        </p:nvSpPr>
        <p:spPr>
          <a:xfrm>
            <a:off x="-14324" y="3426213"/>
            <a:ext cx="1050900" cy="914400"/>
          </a:xfrm>
          <a:prstGeom prst="hexagon">
            <a:avLst>
              <a:gd name="adj" fmla="val 25000"/>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2" name="Google Shape;8582;p39"/>
          <p:cNvGrpSpPr/>
          <p:nvPr/>
        </p:nvGrpSpPr>
        <p:grpSpPr>
          <a:xfrm>
            <a:off x="8447800" y="4388500"/>
            <a:ext cx="544275" cy="562150"/>
            <a:chOff x="5071000" y="258425"/>
            <a:chExt cx="544275" cy="562150"/>
          </a:xfrm>
        </p:grpSpPr>
        <p:sp>
          <p:nvSpPr>
            <p:cNvPr id="8583" name="Google Shape;8583;p39"/>
            <p:cNvSpPr/>
            <p:nvPr/>
          </p:nvSpPr>
          <p:spPr>
            <a:xfrm>
              <a:off x="5071000" y="404725"/>
              <a:ext cx="544275" cy="273775"/>
            </a:xfrm>
            <a:custGeom>
              <a:avLst/>
              <a:gdLst/>
              <a:ahLst/>
              <a:cxnLst/>
              <a:rect l="l" t="t" r="r" b="b"/>
              <a:pathLst>
                <a:path w="21771" h="10951" extrusionOk="0">
                  <a:moveTo>
                    <a:pt x="5269" y="979"/>
                  </a:moveTo>
                  <a:lnTo>
                    <a:pt x="5702" y="997"/>
                  </a:lnTo>
                  <a:lnTo>
                    <a:pt x="6135" y="997"/>
                  </a:lnTo>
                  <a:lnTo>
                    <a:pt x="7038" y="1073"/>
                  </a:lnTo>
                  <a:lnTo>
                    <a:pt x="7960" y="1167"/>
                  </a:lnTo>
                  <a:lnTo>
                    <a:pt x="8920" y="1317"/>
                  </a:lnTo>
                  <a:lnTo>
                    <a:pt x="9917" y="1524"/>
                  </a:lnTo>
                  <a:lnTo>
                    <a:pt x="10914" y="1769"/>
                  </a:lnTo>
                  <a:lnTo>
                    <a:pt x="11911" y="2051"/>
                  </a:lnTo>
                  <a:lnTo>
                    <a:pt x="12984" y="2390"/>
                  </a:lnTo>
                  <a:lnTo>
                    <a:pt x="13981" y="2747"/>
                  </a:lnTo>
                  <a:lnTo>
                    <a:pt x="14922" y="3142"/>
                  </a:lnTo>
                  <a:lnTo>
                    <a:pt x="15806" y="3556"/>
                  </a:lnTo>
                  <a:lnTo>
                    <a:pt x="16634" y="3970"/>
                  </a:lnTo>
                  <a:lnTo>
                    <a:pt x="17387" y="4403"/>
                  </a:lnTo>
                  <a:lnTo>
                    <a:pt x="18064" y="4836"/>
                  </a:lnTo>
                  <a:lnTo>
                    <a:pt x="18685" y="5287"/>
                  </a:lnTo>
                  <a:lnTo>
                    <a:pt x="19230" y="5720"/>
                  </a:lnTo>
                  <a:lnTo>
                    <a:pt x="19475" y="5946"/>
                  </a:lnTo>
                  <a:lnTo>
                    <a:pt x="19682" y="6153"/>
                  </a:lnTo>
                  <a:lnTo>
                    <a:pt x="19889" y="6360"/>
                  </a:lnTo>
                  <a:lnTo>
                    <a:pt x="20077" y="6586"/>
                  </a:lnTo>
                  <a:lnTo>
                    <a:pt x="20228" y="6793"/>
                  </a:lnTo>
                  <a:lnTo>
                    <a:pt x="20378" y="7000"/>
                  </a:lnTo>
                  <a:lnTo>
                    <a:pt x="20491" y="7188"/>
                  </a:lnTo>
                  <a:lnTo>
                    <a:pt x="20604" y="7376"/>
                  </a:lnTo>
                  <a:lnTo>
                    <a:pt x="20679" y="7583"/>
                  </a:lnTo>
                  <a:lnTo>
                    <a:pt x="20736" y="7752"/>
                  </a:lnTo>
                  <a:lnTo>
                    <a:pt x="20773" y="7940"/>
                  </a:lnTo>
                  <a:lnTo>
                    <a:pt x="20773" y="8110"/>
                  </a:lnTo>
                  <a:lnTo>
                    <a:pt x="20773" y="8279"/>
                  </a:lnTo>
                  <a:lnTo>
                    <a:pt x="20736" y="8430"/>
                  </a:lnTo>
                  <a:lnTo>
                    <a:pt x="20679" y="8580"/>
                  </a:lnTo>
                  <a:lnTo>
                    <a:pt x="20604" y="8712"/>
                  </a:lnTo>
                  <a:lnTo>
                    <a:pt x="20491" y="8862"/>
                  </a:lnTo>
                  <a:lnTo>
                    <a:pt x="20378" y="8994"/>
                  </a:lnTo>
                  <a:lnTo>
                    <a:pt x="20228" y="9107"/>
                  </a:lnTo>
                  <a:lnTo>
                    <a:pt x="20058" y="9220"/>
                  </a:lnTo>
                  <a:lnTo>
                    <a:pt x="19870" y="9333"/>
                  </a:lnTo>
                  <a:lnTo>
                    <a:pt x="19663" y="9427"/>
                  </a:lnTo>
                  <a:lnTo>
                    <a:pt x="19437" y="9521"/>
                  </a:lnTo>
                  <a:lnTo>
                    <a:pt x="19193" y="9615"/>
                  </a:lnTo>
                  <a:lnTo>
                    <a:pt x="18911" y="9690"/>
                  </a:lnTo>
                  <a:lnTo>
                    <a:pt x="18628" y="9747"/>
                  </a:lnTo>
                  <a:lnTo>
                    <a:pt x="18327" y="9803"/>
                  </a:lnTo>
                  <a:lnTo>
                    <a:pt x="18007" y="9860"/>
                  </a:lnTo>
                  <a:lnTo>
                    <a:pt x="17330" y="9935"/>
                  </a:lnTo>
                  <a:lnTo>
                    <a:pt x="16916" y="9954"/>
                  </a:lnTo>
                  <a:lnTo>
                    <a:pt x="16088" y="9954"/>
                  </a:lnTo>
                  <a:lnTo>
                    <a:pt x="15655" y="9935"/>
                  </a:lnTo>
                  <a:lnTo>
                    <a:pt x="14752" y="9878"/>
                  </a:lnTo>
                  <a:lnTo>
                    <a:pt x="13812" y="9766"/>
                  </a:lnTo>
                  <a:lnTo>
                    <a:pt x="12852" y="9615"/>
                  </a:lnTo>
                  <a:lnTo>
                    <a:pt x="11874" y="9427"/>
                  </a:lnTo>
                  <a:lnTo>
                    <a:pt x="10876" y="9182"/>
                  </a:lnTo>
                  <a:lnTo>
                    <a:pt x="9860" y="8900"/>
                  </a:lnTo>
                  <a:lnTo>
                    <a:pt x="8863" y="8580"/>
                  </a:lnTo>
                  <a:lnTo>
                    <a:pt x="7903" y="8223"/>
                  </a:lnTo>
                  <a:lnTo>
                    <a:pt x="6963" y="7846"/>
                  </a:lnTo>
                  <a:lnTo>
                    <a:pt x="6078" y="7451"/>
                  </a:lnTo>
                  <a:lnTo>
                    <a:pt x="5250" y="7018"/>
                  </a:lnTo>
                  <a:lnTo>
                    <a:pt x="4460" y="6586"/>
                  </a:lnTo>
                  <a:lnTo>
                    <a:pt x="4084" y="6360"/>
                  </a:lnTo>
                  <a:lnTo>
                    <a:pt x="3726" y="6115"/>
                  </a:lnTo>
                  <a:lnTo>
                    <a:pt x="3388" y="5890"/>
                  </a:lnTo>
                  <a:lnTo>
                    <a:pt x="3068" y="5645"/>
                  </a:lnTo>
                  <a:lnTo>
                    <a:pt x="2522" y="5212"/>
                  </a:lnTo>
                  <a:lnTo>
                    <a:pt x="2296" y="4986"/>
                  </a:lnTo>
                  <a:lnTo>
                    <a:pt x="2071" y="4779"/>
                  </a:lnTo>
                  <a:lnTo>
                    <a:pt x="1864" y="4572"/>
                  </a:lnTo>
                  <a:lnTo>
                    <a:pt x="1694" y="4365"/>
                  </a:lnTo>
                  <a:lnTo>
                    <a:pt x="1525" y="4158"/>
                  </a:lnTo>
                  <a:lnTo>
                    <a:pt x="1393" y="3951"/>
                  </a:lnTo>
                  <a:lnTo>
                    <a:pt x="1262" y="3745"/>
                  </a:lnTo>
                  <a:lnTo>
                    <a:pt x="1167" y="3556"/>
                  </a:lnTo>
                  <a:lnTo>
                    <a:pt x="1092" y="3368"/>
                  </a:lnTo>
                  <a:lnTo>
                    <a:pt x="1036" y="3180"/>
                  </a:lnTo>
                  <a:lnTo>
                    <a:pt x="998" y="3011"/>
                  </a:lnTo>
                  <a:lnTo>
                    <a:pt x="998" y="2841"/>
                  </a:lnTo>
                  <a:lnTo>
                    <a:pt x="1017" y="2672"/>
                  </a:lnTo>
                  <a:lnTo>
                    <a:pt x="1036" y="2522"/>
                  </a:lnTo>
                  <a:lnTo>
                    <a:pt x="1092" y="2390"/>
                  </a:lnTo>
                  <a:lnTo>
                    <a:pt x="1149" y="2277"/>
                  </a:lnTo>
                  <a:lnTo>
                    <a:pt x="1224" y="2164"/>
                  </a:lnTo>
                  <a:lnTo>
                    <a:pt x="1318" y="2051"/>
                  </a:lnTo>
                  <a:lnTo>
                    <a:pt x="1431" y="1938"/>
                  </a:lnTo>
                  <a:lnTo>
                    <a:pt x="1544" y="1844"/>
                  </a:lnTo>
                  <a:lnTo>
                    <a:pt x="1694" y="1750"/>
                  </a:lnTo>
                  <a:lnTo>
                    <a:pt x="1845" y="1656"/>
                  </a:lnTo>
                  <a:lnTo>
                    <a:pt x="2184" y="1487"/>
                  </a:lnTo>
                  <a:lnTo>
                    <a:pt x="2579" y="1336"/>
                  </a:lnTo>
                  <a:lnTo>
                    <a:pt x="3011" y="1223"/>
                  </a:lnTo>
                  <a:lnTo>
                    <a:pt x="3519" y="1129"/>
                  </a:lnTo>
                  <a:lnTo>
                    <a:pt x="3971" y="1054"/>
                  </a:lnTo>
                  <a:lnTo>
                    <a:pt x="4460" y="1016"/>
                  </a:lnTo>
                  <a:lnTo>
                    <a:pt x="4855" y="997"/>
                  </a:lnTo>
                  <a:lnTo>
                    <a:pt x="5269" y="979"/>
                  </a:lnTo>
                  <a:close/>
                  <a:moveTo>
                    <a:pt x="4799" y="0"/>
                  </a:moveTo>
                  <a:lnTo>
                    <a:pt x="4385" y="19"/>
                  </a:lnTo>
                  <a:lnTo>
                    <a:pt x="3952" y="57"/>
                  </a:lnTo>
                  <a:lnTo>
                    <a:pt x="3519" y="113"/>
                  </a:lnTo>
                  <a:lnTo>
                    <a:pt x="3124" y="188"/>
                  </a:lnTo>
                  <a:lnTo>
                    <a:pt x="2748" y="264"/>
                  </a:lnTo>
                  <a:lnTo>
                    <a:pt x="2409" y="358"/>
                  </a:lnTo>
                  <a:lnTo>
                    <a:pt x="2071" y="471"/>
                  </a:lnTo>
                  <a:lnTo>
                    <a:pt x="1770" y="583"/>
                  </a:lnTo>
                  <a:lnTo>
                    <a:pt x="1487" y="715"/>
                  </a:lnTo>
                  <a:lnTo>
                    <a:pt x="1224" y="866"/>
                  </a:lnTo>
                  <a:lnTo>
                    <a:pt x="979" y="1035"/>
                  </a:lnTo>
                  <a:lnTo>
                    <a:pt x="772" y="1204"/>
                  </a:lnTo>
                  <a:lnTo>
                    <a:pt x="584" y="1374"/>
                  </a:lnTo>
                  <a:lnTo>
                    <a:pt x="415" y="1581"/>
                  </a:lnTo>
                  <a:lnTo>
                    <a:pt x="283" y="1788"/>
                  </a:lnTo>
                  <a:lnTo>
                    <a:pt x="170" y="1995"/>
                  </a:lnTo>
                  <a:lnTo>
                    <a:pt x="95" y="2239"/>
                  </a:lnTo>
                  <a:lnTo>
                    <a:pt x="39" y="2465"/>
                  </a:lnTo>
                  <a:lnTo>
                    <a:pt x="1" y="2710"/>
                  </a:lnTo>
                  <a:lnTo>
                    <a:pt x="1" y="2954"/>
                  </a:lnTo>
                  <a:lnTo>
                    <a:pt x="39" y="3218"/>
                  </a:lnTo>
                  <a:lnTo>
                    <a:pt x="95" y="3462"/>
                  </a:lnTo>
                  <a:lnTo>
                    <a:pt x="170" y="3726"/>
                  </a:lnTo>
                  <a:lnTo>
                    <a:pt x="283" y="3989"/>
                  </a:lnTo>
                  <a:lnTo>
                    <a:pt x="415" y="4253"/>
                  </a:lnTo>
                  <a:lnTo>
                    <a:pt x="584" y="4535"/>
                  </a:lnTo>
                  <a:lnTo>
                    <a:pt x="772" y="4798"/>
                  </a:lnTo>
                  <a:lnTo>
                    <a:pt x="998" y="5062"/>
                  </a:lnTo>
                  <a:lnTo>
                    <a:pt x="1224" y="5344"/>
                  </a:lnTo>
                  <a:lnTo>
                    <a:pt x="1506" y="5607"/>
                  </a:lnTo>
                  <a:lnTo>
                    <a:pt x="1788" y="5890"/>
                  </a:lnTo>
                  <a:lnTo>
                    <a:pt x="2108" y="6172"/>
                  </a:lnTo>
                  <a:lnTo>
                    <a:pt x="2466" y="6435"/>
                  </a:lnTo>
                  <a:lnTo>
                    <a:pt x="2804" y="6699"/>
                  </a:lnTo>
                  <a:lnTo>
                    <a:pt x="3162" y="6943"/>
                  </a:lnTo>
                  <a:lnTo>
                    <a:pt x="3538" y="7188"/>
                  </a:lnTo>
                  <a:lnTo>
                    <a:pt x="3933" y="7432"/>
                  </a:lnTo>
                  <a:lnTo>
                    <a:pt x="4329" y="7658"/>
                  </a:lnTo>
                  <a:lnTo>
                    <a:pt x="4742" y="7884"/>
                  </a:lnTo>
                  <a:lnTo>
                    <a:pt x="5627" y="8336"/>
                  </a:lnTo>
                  <a:lnTo>
                    <a:pt x="6549" y="8749"/>
                  </a:lnTo>
                  <a:lnTo>
                    <a:pt x="7527" y="9145"/>
                  </a:lnTo>
                  <a:lnTo>
                    <a:pt x="8543" y="9521"/>
                  </a:lnTo>
                  <a:lnTo>
                    <a:pt x="9578" y="9860"/>
                  </a:lnTo>
                  <a:lnTo>
                    <a:pt x="10632" y="10142"/>
                  </a:lnTo>
                  <a:lnTo>
                    <a:pt x="11667" y="10405"/>
                  </a:lnTo>
                  <a:lnTo>
                    <a:pt x="12701" y="10593"/>
                  </a:lnTo>
                  <a:lnTo>
                    <a:pt x="13699" y="10763"/>
                  </a:lnTo>
                  <a:lnTo>
                    <a:pt x="14677" y="10876"/>
                  </a:lnTo>
                  <a:lnTo>
                    <a:pt x="15166" y="10913"/>
                  </a:lnTo>
                  <a:lnTo>
                    <a:pt x="15637" y="10932"/>
                  </a:lnTo>
                  <a:lnTo>
                    <a:pt x="16088" y="10951"/>
                  </a:lnTo>
                  <a:lnTo>
                    <a:pt x="16540" y="10951"/>
                  </a:lnTo>
                  <a:lnTo>
                    <a:pt x="16973" y="10932"/>
                  </a:lnTo>
                  <a:lnTo>
                    <a:pt x="17387" y="10913"/>
                  </a:lnTo>
                  <a:lnTo>
                    <a:pt x="17913" y="10876"/>
                  </a:lnTo>
                  <a:lnTo>
                    <a:pt x="18403" y="10800"/>
                  </a:lnTo>
                  <a:lnTo>
                    <a:pt x="18741" y="10744"/>
                  </a:lnTo>
                  <a:lnTo>
                    <a:pt x="19042" y="10669"/>
                  </a:lnTo>
                  <a:lnTo>
                    <a:pt x="19343" y="10593"/>
                  </a:lnTo>
                  <a:lnTo>
                    <a:pt x="19626" y="10499"/>
                  </a:lnTo>
                  <a:lnTo>
                    <a:pt x="19908" y="10405"/>
                  </a:lnTo>
                  <a:lnTo>
                    <a:pt x="20152" y="10292"/>
                  </a:lnTo>
                  <a:lnTo>
                    <a:pt x="20397" y="10179"/>
                  </a:lnTo>
                  <a:lnTo>
                    <a:pt x="20604" y="10048"/>
                  </a:lnTo>
                  <a:lnTo>
                    <a:pt x="20811" y="9916"/>
                  </a:lnTo>
                  <a:lnTo>
                    <a:pt x="20980" y="9766"/>
                  </a:lnTo>
                  <a:lnTo>
                    <a:pt x="21150" y="9615"/>
                  </a:lnTo>
                  <a:lnTo>
                    <a:pt x="21300" y="9446"/>
                  </a:lnTo>
                  <a:lnTo>
                    <a:pt x="21413" y="9276"/>
                  </a:lnTo>
                  <a:lnTo>
                    <a:pt x="21526" y="9088"/>
                  </a:lnTo>
                  <a:lnTo>
                    <a:pt x="21620" y="8900"/>
                  </a:lnTo>
                  <a:lnTo>
                    <a:pt x="21695" y="8712"/>
                  </a:lnTo>
                  <a:lnTo>
                    <a:pt x="21752" y="8467"/>
                  </a:lnTo>
                  <a:lnTo>
                    <a:pt x="21771" y="8223"/>
                  </a:lnTo>
                  <a:lnTo>
                    <a:pt x="21771" y="7978"/>
                  </a:lnTo>
                  <a:lnTo>
                    <a:pt x="21752" y="7733"/>
                  </a:lnTo>
                  <a:lnTo>
                    <a:pt x="21695" y="7470"/>
                  </a:lnTo>
                  <a:lnTo>
                    <a:pt x="21601" y="7207"/>
                  </a:lnTo>
                  <a:lnTo>
                    <a:pt x="21488" y="6943"/>
                  </a:lnTo>
                  <a:lnTo>
                    <a:pt x="21357" y="6680"/>
                  </a:lnTo>
                  <a:lnTo>
                    <a:pt x="21187" y="6416"/>
                  </a:lnTo>
                  <a:lnTo>
                    <a:pt x="20999" y="6153"/>
                  </a:lnTo>
                  <a:lnTo>
                    <a:pt x="20792" y="5871"/>
                  </a:lnTo>
                  <a:lnTo>
                    <a:pt x="20548" y="5607"/>
                  </a:lnTo>
                  <a:lnTo>
                    <a:pt x="20284" y="5325"/>
                  </a:lnTo>
                  <a:lnTo>
                    <a:pt x="19983" y="5062"/>
                  </a:lnTo>
                  <a:lnTo>
                    <a:pt x="19663" y="4779"/>
                  </a:lnTo>
                  <a:lnTo>
                    <a:pt x="19325" y="4516"/>
                  </a:lnTo>
                  <a:lnTo>
                    <a:pt x="18986" y="4253"/>
                  </a:lnTo>
                  <a:lnTo>
                    <a:pt x="18610" y="4008"/>
                  </a:lnTo>
                  <a:lnTo>
                    <a:pt x="18252" y="3763"/>
                  </a:lnTo>
                  <a:lnTo>
                    <a:pt x="17857" y="3519"/>
                  </a:lnTo>
                  <a:lnTo>
                    <a:pt x="17443" y="3274"/>
                  </a:lnTo>
                  <a:lnTo>
                    <a:pt x="17029" y="3048"/>
                  </a:lnTo>
                  <a:lnTo>
                    <a:pt x="16145" y="2616"/>
                  </a:lnTo>
                  <a:lnTo>
                    <a:pt x="15223" y="2183"/>
                  </a:lnTo>
                  <a:lnTo>
                    <a:pt x="14244" y="1788"/>
                  </a:lnTo>
                  <a:lnTo>
                    <a:pt x="13247" y="1430"/>
                  </a:lnTo>
                  <a:lnTo>
                    <a:pt x="12212" y="1092"/>
                  </a:lnTo>
                  <a:lnTo>
                    <a:pt x="11159" y="790"/>
                  </a:lnTo>
                  <a:lnTo>
                    <a:pt x="10105" y="546"/>
                  </a:lnTo>
                  <a:lnTo>
                    <a:pt x="9089" y="339"/>
                  </a:lnTo>
                  <a:lnTo>
                    <a:pt x="8073" y="188"/>
                  </a:lnTo>
                  <a:lnTo>
                    <a:pt x="7094" y="75"/>
                  </a:lnTo>
                  <a:lnTo>
                    <a:pt x="6624" y="38"/>
                  </a:lnTo>
                  <a:lnTo>
                    <a:pt x="61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39"/>
            <p:cNvSpPr/>
            <p:nvPr/>
          </p:nvSpPr>
          <p:spPr>
            <a:xfrm>
              <a:off x="5221075" y="262650"/>
              <a:ext cx="244150" cy="557925"/>
            </a:xfrm>
            <a:custGeom>
              <a:avLst/>
              <a:gdLst/>
              <a:ahLst/>
              <a:cxnLst/>
              <a:rect l="l" t="t" r="r" b="b"/>
              <a:pathLst>
                <a:path w="9766" h="22317" extrusionOk="0">
                  <a:moveTo>
                    <a:pt x="3556" y="998"/>
                  </a:moveTo>
                  <a:lnTo>
                    <a:pt x="3726" y="1036"/>
                  </a:lnTo>
                  <a:lnTo>
                    <a:pt x="3895" y="1092"/>
                  </a:lnTo>
                  <a:lnTo>
                    <a:pt x="4064" y="1167"/>
                  </a:lnTo>
                  <a:lnTo>
                    <a:pt x="4252" y="1280"/>
                  </a:lnTo>
                  <a:lnTo>
                    <a:pt x="4422" y="1412"/>
                  </a:lnTo>
                  <a:lnTo>
                    <a:pt x="4610" y="1544"/>
                  </a:lnTo>
                  <a:lnTo>
                    <a:pt x="4798" y="1713"/>
                  </a:lnTo>
                  <a:lnTo>
                    <a:pt x="4967" y="1901"/>
                  </a:lnTo>
                  <a:lnTo>
                    <a:pt x="5156" y="2108"/>
                  </a:lnTo>
                  <a:lnTo>
                    <a:pt x="5344" y="2334"/>
                  </a:lnTo>
                  <a:lnTo>
                    <a:pt x="5532" y="2597"/>
                  </a:lnTo>
                  <a:lnTo>
                    <a:pt x="5720" y="2861"/>
                  </a:lnTo>
                  <a:lnTo>
                    <a:pt x="6078" y="3444"/>
                  </a:lnTo>
                  <a:lnTo>
                    <a:pt x="6435" y="4122"/>
                  </a:lnTo>
                  <a:lnTo>
                    <a:pt x="6793" y="4855"/>
                  </a:lnTo>
                  <a:lnTo>
                    <a:pt x="7112" y="5646"/>
                  </a:lnTo>
                  <a:lnTo>
                    <a:pt x="7432" y="6530"/>
                  </a:lnTo>
                  <a:lnTo>
                    <a:pt x="7714" y="7452"/>
                  </a:lnTo>
                  <a:lnTo>
                    <a:pt x="7978" y="8430"/>
                  </a:lnTo>
                  <a:lnTo>
                    <a:pt x="8223" y="9484"/>
                  </a:lnTo>
                  <a:lnTo>
                    <a:pt x="8411" y="10575"/>
                  </a:lnTo>
                  <a:lnTo>
                    <a:pt x="8580" y="11685"/>
                  </a:lnTo>
                  <a:lnTo>
                    <a:pt x="8693" y="12739"/>
                  </a:lnTo>
                  <a:lnTo>
                    <a:pt x="8749" y="13774"/>
                  </a:lnTo>
                  <a:lnTo>
                    <a:pt x="8768" y="14734"/>
                  </a:lnTo>
                  <a:lnTo>
                    <a:pt x="8749" y="15656"/>
                  </a:lnTo>
                  <a:lnTo>
                    <a:pt x="8693" y="16521"/>
                  </a:lnTo>
                  <a:lnTo>
                    <a:pt x="8599" y="17330"/>
                  </a:lnTo>
                  <a:lnTo>
                    <a:pt x="8467" y="18083"/>
                  </a:lnTo>
                  <a:lnTo>
                    <a:pt x="8317" y="18760"/>
                  </a:lnTo>
                  <a:lnTo>
                    <a:pt x="8223" y="19061"/>
                  </a:lnTo>
                  <a:lnTo>
                    <a:pt x="8128" y="19362"/>
                  </a:lnTo>
                  <a:lnTo>
                    <a:pt x="8016" y="19644"/>
                  </a:lnTo>
                  <a:lnTo>
                    <a:pt x="7921" y="19889"/>
                  </a:lnTo>
                  <a:lnTo>
                    <a:pt x="7790" y="20134"/>
                  </a:lnTo>
                  <a:lnTo>
                    <a:pt x="7677" y="20359"/>
                  </a:lnTo>
                  <a:lnTo>
                    <a:pt x="7545" y="20548"/>
                  </a:lnTo>
                  <a:lnTo>
                    <a:pt x="7413" y="20717"/>
                  </a:lnTo>
                  <a:lnTo>
                    <a:pt x="7282" y="20867"/>
                  </a:lnTo>
                  <a:lnTo>
                    <a:pt x="7150" y="20999"/>
                  </a:lnTo>
                  <a:lnTo>
                    <a:pt x="7000" y="21112"/>
                  </a:lnTo>
                  <a:lnTo>
                    <a:pt x="6849" y="21206"/>
                  </a:lnTo>
                  <a:lnTo>
                    <a:pt x="6698" y="21263"/>
                  </a:lnTo>
                  <a:lnTo>
                    <a:pt x="6548" y="21300"/>
                  </a:lnTo>
                  <a:lnTo>
                    <a:pt x="6379" y="21319"/>
                  </a:lnTo>
                  <a:lnTo>
                    <a:pt x="6228" y="21300"/>
                  </a:lnTo>
                  <a:lnTo>
                    <a:pt x="6059" y="21263"/>
                  </a:lnTo>
                  <a:lnTo>
                    <a:pt x="5871" y="21206"/>
                  </a:lnTo>
                  <a:lnTo>
                    <a:pt x="5701" y="21131"/>
                  </a:lnTo>
                  <a:lnTo>
                    <a:pt x="5532" y="21037"/>
                  </a:lnTo>
                  <a:lnTo>
                    <a:pt x="5344" y="20905"/>
                  </a:lnTo>
                  <a:lnTo>
                    <a:pt x="5156" y="20755"/>
                  </a:lnTo>
                  <a:lnTo>
                    <a:pt x="4986" y="20585"/>
                  </a:lnTo>
                  <a:lnTo>
                    <a:pt x="4798" y="20397"/>
                  </a:lnTo>
                  <a:lnTo>
                    <a:pt x="4610" y="20190"/>
                  </a:lnTo>
                  <a:lnTo>
                    <a:pt x="4422" y="19964"/>
                  </a:lnTo>
                  <a:lnTo>
                    <a:pt x="4234" y="19720"/>
                  </a:lnTo>
                  <a:lnTo>
                    <a:pt x="4045" y="19456"/>
                  </a:lnTo>
                  <a:lnTo>
                    <a:pt x="3688" y="18854"/>
                  </a:lnTo>
                  <a:lnTo>
                    <a:pt x="3330" y="18196"/>
                  </a:lnTo>
                  <a:lnTo>
                    <a:pt x="2992" y="17462"/>
                  </a:lnTo>
                  <a:lnTo>
                    <a:pt x="2653" y="16653"/>
                  </a:lnTo>
                  <a:lnTo>
                    <a:pt x="2333" y="15787"/>
                  </a:lnTo>
                  <a:lnTo>
                    <a:pt x="2051" y="14865"/>
                  </a:lnTo>
                  <a:lnTo>
                    <a:pt x="1788" y="13868"/>
                  </a:lnTo>
                  <a:lnTo>
                    <a:pt x="1562" y="12833"/>
                  </a:lnTo>
                  <a:lnTo>
                    <a:pt x="1355" y="11723"/>
                  </a:lnTo>
                  <a:lnTo>
                    <a:pt x="1204" y="10632"/>
                  </a:lnTo>
                  <a:lnTo>
                    <a:pt x="1091" y="9559"/>
                  </a:lnTo>
                  <a:lnTo>
                    <a:pt x="1016" y="8543"/>
                  </a:lnTo>
                  <a:lnTo>
                    <a:pt x="997" y="7565"/>
                  </a:lnTo>
                  <a:lnTo>
                    <a:pt x="1016" y="6643"/>
                  </a:lnTo>
                  <a:lnTo>
                    <a:pt x="1073" y="5777"/>
                  </a:lnTo>
                  <a:lnTo>
                    <a:pt x="1167" y="4968"/>
                  </a:lnTo>
                  <a:lnTo>
                    <a:pt x="1298" y="4234"/>
                  </a:lnTo>
                  <a:lnTo>
                    <a:pt x="1468" y="3557"/>
                  </a:lnTo>
                  <a:lnTo>
                    <a:pt x="1543" y="3237"/>
                  </a:lnTo>
                  <a:lnTo>
                    <a:pt x="1637" y="2936"/>
                  </a:lnTo>
                  <a:lnTo>
                    <a:pt x="1750" y="2673"/>
                  </a:lnTo>
                  <a:lnTo>
                    <a:pt x="1863" y="2409"/>
                  </a:lnTo>
                  <a:lnTo>
                    <a:pt x="1976" y="2183"/>
                  </a:lnTo>
                  <a:lnTo>
                    <a:pt x="2089" y="1958"/>
                  </a:lnTo>
                  <a:lnTo>
                    <a:pt x="2220" y="1770"/>
                  </a:lnTo>
                  <a:lnTo>
                    <a:pt x="2352" y="1581"/>
                  </a:lnTo>
                  <a:lnTo>
                    <a:pt x="2484" y="1431"/>
                  </a:lnTo>
                  <a:lnTo>
                    <a:pt x="2634" y="1299"/>
                  </a:lnTo>
                  <a:lnTo>
                    <a:pt x="2766" y="1186"/>
                  </a:lnTo>
                  <a:lnTo>
                    <a:pt x="2917" y="1111"/>
                  </a:lnTo>
                  <a:lnTo>
                    <a:pt x="3067" y="1055"/>
                  </a:lnTo>
                  <a:lnTo>
                    <a:pt x="3236" y="1017"/>
                  </a:lnTo>
                  <a:lnTo>
                    <a:pt x="3387" y="998"/>
                  </a:lnTo>
                  <a:close/>
                  <a:moveTo>
                    <a:pt x="3312" y="1"/>
                  </a:moveTo>
                  <a:lnTo>
                    <a:pt x="3067" y="20"/>
                  </a:lnTo>
                  <a:lnTo>
                    <a:pt x="2822" y="76"/>
                  </a:lnTo>
                  <a:lnTo>
                    <a:pt x="2597" y="170"/>
                  </a:lnTo>
                  <a:lnTo>
                    <a:pt x="2371" y="264"/>
                  </a:lnTo>
                  <a:lnTo>
                    <a:pt x="2164" y="415"/>
                  </a:lnTo>
                  <a:lnTo>
                    <a:pt x="1957" y="565"/>
                  </a:lnTo>
                  <a:lnTo>
                    <a:pt x="1750" y="753"/>
                  </a:lnTo>
                  <a:lnTo>
                    <a:pt x="1562" y="979"/>
                  </a:lnTo>
                  <a:lnTo>
                    <a:pt x="1392" y="1205"/>
                  </a:lnTo>
                  <a:lnTo>
                    <a:pt x="1223" y="1468"/>
                  </a:lnTo>
                  <a:lnTo>
                    <a:pt x="1054" y="1770"/>
                  </a:lnTo>
                  <a:lnTo>
                    <a:pt x="922" y="2071"/>
                  </a:lnTo>
                  <a:lnTo>
                    <a:pt x="772" y="2409"/>
                  </a:lnTo>
                  <a:lnTo>
                    <a:pt x="640" y="2786"/>
                  </a:lnTo>
                  <a:lnTo>
                    <a:pt x="527" y="3162"/>
                  </a:lnTo>
                  <a:lnTo>
                    <a:pt x="414" y="3576"/>
                  </a:lnTo>
                  <a:lnTo>
                    <a:pt x="320" y="3990"/>
                  </a:lnTo>
                  <a:lnTo>
                    <a:pt x="245" y="4423"/>
                  </a:lnTo>
                  <a:lnTo>
                    <a:pt x="188" y="4855"/>
                  </a:lnTo>
                  <a:lnTo>
                    <a:pt x="132" y="5288"/>
                  </a:lnTo>
                  <a:lnTo>
                    <a:pt x="75" y="5740"/>
                  </a:lnTo>
                  <a:lnTo>
                    <a:pt x="38" y="6210"/>
                  </a:lnTo>
                  <a:lnTo>
                    <a:pt x="19" y="6699"/>
                  </a:lnTo>
                  <a:lnTo>
                    <a:pt x="0" y="7678"/>
                  </a:lnTo>
                  <a:lnTo>
                    <a:pt x="38" y="8694"/>
                  </a:lnTo>
                  <a:lnTo>
                    <a:pt x="113" y="9747"/>
                  </a:lnTo>
                  <a:lnTo>
                    <a:pt x="226" y="10801"/>
                  </a:lnTo>
                  <a:lnTo>
                    <a:pt x="376" y="11892"/>
                  </a:lnTo>
                  <a:lnTo>
                    <a:pt x="565" y="12965"/>
                  </a:lnTo>
                  <a:lnTo>
                    <a:pt x="809" y="14019"/>
                  </a:lnTo>
                  <a:lnTo>
                    <a:pt x="1073" y="15035"/>
                  </a:lnTo>
                  <a:lnTo>
                    <a:pt x="1374" y="15994"/>
                  </a:lnTo>
                  <a:lnTo>
                    <a:pt x="1694" y="16935"/>
                  </a:lnTo>
                  <a:lnTo>
                    <a:pt x="1863" y="17368"/>
                  </a:lnTo>
                  <a:lnTo>
                    <a:pt x="2051" y="17800"/>
                  </a:lnTo>
                  <a:lnTo>
                    <a:pt x="2239" y="18233"/>
                  </a:lnTo>
                  <a:lnTo>
                    <a:pt x="2427" y="18628"/>
                  </a:lnTo>
                  <a:lnTo>
                    <a:pt x="2634" y="19024"/>
                  </a:lnTo>
                  <a:lnTo>
                    <a:pt x="2841" y="19381"/>
                  </a:lnTo>
                  <a:lnTo>
                    <a:pt x="3067" y="19757"/>
                  </a:lnTo>
                  <a:lnTo>
                    <a:pt x="3293" y="20115"/>
                  </a:lnTo>
                  <a:lnTo>
                    <a:pt x="3537" y="20453"/>
                  </a:lnTo>
                  <a:lnTo>
                    <a:pt x="3763" y="20755"/>
                  </a:lnTo>
                  <a:lnTo>
                    <a:pt x="4008" y="21018"/>
                  </a:lnTo>
                  <a:lnTo>
                    <a:pt x="4252" y="21281"/>
                  </a:lnTo>
                  <a:lnTo>
                    <a:pt x="4497" y="21488"/>
                  </a:lnTo>
                  <a:lnTo>
                    <a:pt x="4742" y="21695"/>
                  </a:lnTo>
                  <a:lnTo>
                    <a:pt x="4986" y="21865"/>
                  </a:lnTo>
                  <a:lnTo>
                    <a:pt x="5231" y="22015"/>
                  </a:lnTo>
                  <a:lnTo>
                    <a:pt x="5475" y="22128"/>
                  </a:lnTo>
                  <a:lnTo>
                    <a:pt x="5720" y="22203"/>
                  </a:lnTo>
                  <a:lnTo>
                    <a:pt x="5965" y="22279"/>
                  </a:lnTo>
                  <a:lnTo>
                    <a:pt x="6209" y="22297"/>
                  </a:lnTo>
                  <a:lnTo>
                    <a:pt x="6454" y="22316"/>
                  </a:lnTo>
                  <a:lnTo>
                    <a:pt x="6698" y="22279"/>
                  </a:lnTo>
                  <a:lnTo>
                    <a:pt x="6943" y="22222"/>
                  </a:lnTo>
                  <a:lnTo>
                    <a:pt x="7169" y="22147"/>
                  </a:lnTo>
                  <a:lnTo>
                    <a:pt x="7395" y="22034"/>
                  </a:lnTo>
                  <a:lnTo>
                    <a:pt x="7602" y="21902"/>
                  </a:lnTo>
                  <a:lnTo>
                    <a:pt x="7809" y="21733"/>
                  </a:lnTo>
                  <a:lnTo>
                    <a:pt x="8016" y="21545"/>
                  </a:lnTo>
                  <a:lnTo>
                    <a:pt x="8204" y="21338"/>
                  </a:lnTo>
                  <a:lnTo>
                    <a:pt x="8373" y="21093"/>
                  </a:lnTo>
                  <a:lnTo>
                    <a:pt x="8542" y="20830"/>
                  </a:lnTo>
                  <a:lnTo>
                    <a:pt x="8712" y="20548"/>
                  </a:lnTo>
                  <a:lnTo>
                    <a:pt x="8862" y="20228"/>
                  </a:lnTo>
                  <a:lnTo>
                    <a:pt x="8994" y="19889"/>
                  </a:lnTo>
                  <a:lnTo>
                    <a:pt x="9126" y="19532"/>
                  </a:lnTo>
                  <a:lnTo>
                    <a:pt x="9239" y="19155"/>
                  </a:lnTo>
                  <a:lnTo>
                    <a:pt x="9351" y="18741"/>
                  </a:lnTo>
                  <a:lnTo>
                    <a:pt x="9446" y="18309"/>
                  </a:lnTo>
                  <a:lnTo>
                    <a:pt x="9521" y="17895"/>
                  </a:lnTo>
                  <a:lnTo>
                    <a:pt x="9596" y="17462"/>
                  </a:lnTo>
                  <a:lnTo>
                    <a:pt x="9652" y="17010"/>
                  </a:lnTo>
                  <a:lnTo>
                    <a:pt x="9690" y="16559"/>
                  </a:lnTo>
                  <a:lnTo>
                    <a:pt x="9728" y="16088"/>
                  </a:lnTo>
                  <a:lnTo>
                    <a:pt x="9747" y="15618"/>
                  </a:lnTo>
                  <a:lnTo>
                    <a:pt x="9765" y="14639"/>
                  </a:lnTo>
                  <a:lnTo>
                    <a:pt x="9747" y="13605"/>
                  </a:lnTo>
                  <a:lnTo>
                    <a:pt x="9671" y="12570"/>
                  </a:lnTo>
                  <a:lnTo>
                    <a:pt x="9558" y="11497"/>
                  </a:lnTo>
                  <a:lnTo>
                    <a:pt x="9408" y="10425"/>
                  </a:lnTo>
                  <a:lnTo>
                    <a:pt x="9201" y="9352"/>
                  </a:lnTo>
                  <a:lnTo>
                    <a:pt x="8975" y="8299"/>
                  </a:lnTo>
                  <a:lnTo>
                    <a:pt x="8712" y="7283"/>
                  </a:lnTo>
                  <a:lnTo>
                    <a:pt x="8411" y="6304"/>
                  </a:lnTo>
                  <a:lnTo>
                    <a:pt x="8072" y="5382"/>
                  </a:lnTo>
                  <a:lnTo>
                    <a:pt x="7903" y="4931"/>
                  </a:lnTo>
                  <a:lnTo>
                    <a:pt x="7714" y="4498"/>
                  </a:lnTo>
                  <a:lnTo>
                    <a:pt x="7526" y="4084"/>
                  </a:lnTo>
                  <a:lnTo>
                    <a:pt x="7338" y="3689"/>
                  </a:lnTo>
                  <a:lnTo>
                    <a:pt x="7131" y="3294"/>
                  </a:lnTo>
                  <a:lnTo>
                    <a:pt x="6924" y="2917"/>
                  </a:lnTo>
                  <a:lnTo>
                    <a:pt x="6698" y="2541"/>
                  </a:lnTo>
                  <a:lnTo>
                    <a:pt x="6473" y="2183"/>
                  </a:lnTo>
                  <a:lnTo>
                    <a:pt x="6247" y="1864"/>
                  </a:lnTo>
                  <a:lnTo>
                    <a:pt x="6002" y="1563"/>
                  </a:lnTo>
                  <a:lnTo>
                    <a:pt x="5758" y="1280"/>
                  </a:lnTo>
                  <a:lnTo>
                    <a:pt x="5532" y="1036"/>
                  </a:lnTo>
                  <a:lnTo>
                    <a:pt x="5287" y="810"/>
                  </a:lnTo>
                  <a:lnTo>
                    <a:pt x="5043" y="622"/>
                  </a:lnTo>
                  <a:lnTo>
                    <a:pt x="4798" y="452"/>
                  </a:lnTo>
                  <a:lnTo>
                    <a:pt x="4553" y="302"/>
                  </a:lnTo>
                  <a:lnTo>
                    <a:pt x="4290" y="189"/>
                  </a:lnTo>
                  <a:lnTo>
                    <a:pt x="4045" y="95"/>
                  </a:lnTo>
                  <a:lnTo>
                    <a:pt x="3801" y="39"/>
                  </a:lnTo>
                  <a:lnTo>
                    <a:pt x="35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39"/>
            <p:cNvSpPr/>
            <p:nvPr/>
          </p:nvSpPr>
          <p:spPr>
            <a:xfrm>
              <a:off x="5103000" y="352975"/>
              <a:ext cx="480300" cy="377275"/>
            </a:xfrm>
            <a:custGeom>
              <a:avLst/>
              <a:gdLst/>
              <a:ahLst/>
              <a:cxnLst/>
              <a:rect l="l" t="t" r="r" b="b"/>
              <a:pathLst>
                <a:path w="19212" h="15091" extrusionOk="0">
                  <a:moveTo>
                    <a:pt x="16182" y="979"/>
                  </a:moveTo>
                  <a:lnTo>
                    <a:pt x="16596" y="998"/>
                  </a:lnTo>
                  <a:lnTo>
                    <a:pt x="16972" y="1035"/>
                  </a:lnTo>
                  <a:lnTo>
                    <a:pt x="17141" y="1073"/>
                  </a:lnTo>
                  <a:lnTo>
                    <a:pt x="17311" y="1129"/>
                  </a:lnTo>
                  <a:lnTo>
                    <a:pt x="17461" y="1186"/>
                  </a:lnTo>
                  <a:lnTo>
                    <a:pt x="17593" y="1242"/>
                  </a:lnTo>
                  <a:lnTo>
                    <a:pt x="17706" y="1336"/>
                  </a:lnTo>
                  <a:lnTo>
                    <a:pt x="17819" y="1412"/>
                  </a:lnTo>
                  <a:lnTo>
                    <a:pt x="17913" y="1506"/>
                  </a:lnTo>
                  <a:lnTo>
                    <a:pt x="18007" y="1619"/>
                  </a:lnTo>
                  <a:lnTo>
                    <a:pt x="18082" y="1750"/>
                  </a:lnTo>
                  <a:lnTo>
                    <a:pt x="18157" y="1901"/>
                  </a:lnTo>
                  <a:lnTo>
                    <a:pt x="18195" y="2070"/>
                  </a:lnTo>
                  <a:lnTo>
                    <a:pt x="18214" y="2240"/>
                  </a:lnTo>
                  <a:lnTo>
                    <a:pt x="18214" y="2428"/>
                  </a:lnTo>
                  <a:lnTo>
                    <a:pt x="18214" y="2635"/>
                  </a:lnTo>
                  <a:lnTo>
                    <a:pt x="18176" y="2860"/>
                  </a:lnTo>
                  <a:lnTo>
                    <a:pt x="18120" y="3086"/>
                  </a:lnTo>
                  <a:lnTo>
                    <a:pt x="18045" y="3331"/>
                  </a:lnTo>
                  <a:lnTo>
                    <a:pt x="17969" y="3575"/>
                  </a:lnTo>
                  <a:lnTo>
                    <a:pt x="17856" y="3839"/>
                  </a:lnTo>
                  <a:lnTo>
                    <a:pt x="17743" y="4102"/>
                  </a:lnTo>
                  <a:lnTo>
                    <a:pt x="17593" y="4366"/>
                  </a:lnTo>
                  <a:lnTo>
                    <a:pt x="17442" y="4648"/>
                  </a:lnTo>
                  <a:lnTo>
                    <a:pt x="17066" y="5250"/>
                  </a:lnTo>
                  <a:lnTo>
                    <a:pt x="16615" y="5852"/>
                  </a:lnTo>
                  <a:lnTo>
                    <a:pt x="16107" y="6492"/>
                  </a:lnTo>
                  <a:lnTo>
                    <a:pt x="15523" y="7132"/>
                  </a:lnTo>
                  <a:lnTo>
                    <a:pt x="14884" y="7809"/>
                  </a:lnTo>
                  <a:lnTo>
                    <a:pt x="14187" y="8468"/>
                  </a:lnTo>
                  <a:lnTo>
                    <a:pt x="13397" y="9145"/>
                  </a:lnTo>
                  <a:lnTo>
                    <a:pt x="12569" y="9803"/>
                  </a:lnTo>
                  <a:lnTo>
                    <a:pt x="11666" y="10462"/>
                  </a:lnTo>
                  <a:lnTo>
                    <a:pt x="10801" y="11045"/>
                  </a:lnTo>
                  <a:lnTo>
                    <a:pt x="9935" y="11591"/>
                  </a:lnTo>
                  <a:lnTo>
                    <a:pt x="9070" y="12099"/>
                  </a:lnTo>
                  <a:lnTo>
                    <a:pt x="8204" y="12551"/>
                  </a:lnTo>
                  <a:lnTo>
                    <a:pt x="7357" y="12946"/>
                  </a:lnTo>
                  <a:lnTo>
                    <a:pt x="6511" y="13284"/>
                  </a:lnTo>
                  <a:lnTo>
                    <a:pt x="6115" y="13454"/>
                  </a:lnTo>
                  <a:lnTo>
                    <a:pt x="5702" y="13585"/>
                  </a:lnTo>
                  <a:lnTo>
                    <a:pt x="5306" y="13698"/>
                  </a:lnTo>
                  <a:lnTo>
                    <a:pt x="4930" y="13811"/>
                  </a:lnTo>
                  <a:lnTo>
                    <a:pt x="4253" y="13962"/>
                  </a:lnTo>
                  <a:lnTo>
                    <a:pt x="3933" y="14018"/>
                  </a:lnTo>
                  <a:lnTo>
                    <a:pt x="3632" y="14056"/>
                  </a:lnTo>
                  <a:lnTo>
                    <a:pt x="3331" y="14093"/>
                  </a:lnTo>
                  <a:lnTo>
                    <a:pt x="2559" y="14093"/>
                  </a:lnTo>
                  <a:lnTo>
                    <a:pt x="2334" y="14056"/>
                  </a:lnTo>
                  <a:lnTo>
                    <a:pt x="2108" y="14018"/>
                  </a:lnTo>
                  <a:lnTo>
                    <a:pt x="1920" y="13962"/>
                  </a:lnTo>
                  <a:lnTo>
                    <a:pt x="1731" y="13886"/>
                  </a:lnTo>
                  <a:lnTo>
                    <a:pt x="1581" y="13811"/>
                  </a:lnTo>
                  <a:lnTo>
                    <a:pt x="1430" y="13717"/>
                  </a:lnTo>
                  <a:lnTo>
                    <a:pt x="1317" y="13604"/>
                  </a:lnTo>
                  <a:lnTo>
                    <a:pt x="1205" y="13472"/>
                  </a:lnTo>
                  <a:lnTo>
                    <a:pt x="1129" y="13341"/>
                  </a:lnTo>
                  <a:lnTo>
                    <a:pt x="1073" y="13190"/>
                  </a:lnTo>
                  <a:lnTo>
                    <a:pt x="1016" y="13021"/>
                  </a:lnTo>
                  <a:lnTo>
                    <a:pt x="998" y="12833"/>
                  </a:lnTo>
                  <a:lnTo>
                    <a:pt x="998" y="12645"/>
                  </a:lnTo>
                  <a:lnTo>
                    <a:pt x="998" y="12438"/>
                  </a:lnTo>
                  <a:lnTo>
                    <a:pt x="1035" y="12231"/>
                  </a:lnTo>
                  <a:lnTo>
                    <a:pt x="1092" y="12005"/>
                  </a:lnTo>
                  <a:lnTo>
                    <a:pt x="1148" y="11779"/>
                  </a:lnTo>
                  <a:lnTo>
                    <a:pt x="1242" y="11516"/>
                  </a:lnTo>
                  <a:lnTo>
                    <a:pt x="1336" y="11271"/>
                  </a:lnTo>
                  <a:lnTo>
                    <a:pt x="1468" y="11008"/>
                  </a:lnTo>
                  <a:lnTo>
                    <a:pt x="1600" y="10725"/>
                  </a:lnTo>
                  <a:lnTo>
                    <a:pt x="1769" y="10443"/>
                  </a:lnTo>
                  <a:lnTo>
                    <a:pt x="2127" y="9860"/>
                  </a:lnTo>
                  <a:lnTo>
                    <a:pt x="2371" y="9540"/>
                  </a:lnTo>
                  <a:lnTo>
                    <a:pt x="2616" y="9201"/>
                  </a:lnTo>
                  <a:lnTo>
                    <a:pt x="2879" y="8863"/>
                  </a:lnTo>
                  <a:lnTo>
                    <a:pt x="3161" y="8524"/>
                  </a:lnTo>
                  <a:lnTo>
                    <a:pt x="3763" y="7865"/>
                  </a:lnTo>
                  <a:lnTo>
                    <a:pt x="4422" y="7188"/>
                  </a:lnTo>
                  <a:lnTo>
                    <a:pt x="5137" y="6530"/>
                  </a:lnTo>
                  <a:lnTo>
                    <a:pt x="5890" y="5871"/>
                  </a:lnTo>
                  <a:lnTo>
                    <a:pt x="6699" y="5231"/>
                  </a:lnTo>
                  <a:lnTo>
                    <a:pt x="7545" y="4629"/>
                  </a:lnTo>
                  <a:lnTo>
                    <a:pt x="8411" y="4027"/>
                  </a:lnTo>
                  <a:lnTo>
                    <a:pt x="9276" y="3481"/>
                  </a:lnTo>
                  <a:lnTo>
                    <a:pt x="10161" y="2992"/>
                  </a:lnTo>
                  <a:lnTo>
                    <a:pt x="11008" y="2541"/>
                  </a:lnTo>
                  <a:lnTo>
                    <a:pt x="11873" y="2127"/>
                  </a:lnTo>
                  <a:lnTo>
                    <a:pt x="12701" y="1788"/>
                  </a:lnTo>
                  <a:lnTo>
                    <a:pt x="13115" y="1637"/>
                  </a:lnTo>
                  <a:lnTo>
                    <a:pt x="13510" y="1506"/>
                  </a:lnTo>
                  <a:lnTo>
                    <a:pt x="13905" y="1374"/>
                  </a:lnTo>
                  <a:lnTo>
                    <a:pt x="14300" y="1280"/>
                  </a:lnTo>
                  <a:lnTo>
                    <a:pt x="14771" y="1167"/>
                  </a:lnTo>
                  <a:lnTo>
                    <a:pt x="15222" y="1073"/>
                  </a:lnTo>
                  <a:lnTo>
                    <a:pt x="15711" y="1017"/>
                  </a:lnTo>
                  <a:lnTo>
                    <a:pt x="16182" y="979"/>
                  </a:lnTo>
                  <a:close/>
                  <a:moveTo>
                    <a:pt x="16031" y="0"/>
                  </a:moveTo>
                  <a:lnTo>
                    <a:pt x="15655" y="19"/>
                  </a:lnTo>
                  <a:lnTo>
                    <a:pt x="15279" y="57"/>
                  </a:lnTo>
                  <a:lnTo>
                    <a:pt x="14884" y="132"/>
                  </a:lnTo>
                  <a:lnTo>
                    <a:pt x="14470" y="207"/>
                  </a:lnTo>
                  <a:lnTo>
                    <a:pt x="14037" y="302"/>
                  </a:lnTo>
                  <a:lnTo>
                    <a:pt x="13642" y="414"/>
                  </a:lnTo>
                  <a:lnTo>
                    <a:pt x="13228" y="546"/>
                  </a:lnTo>
                  <a:lnTo>
                    <a:pt x="12795" y="697"/>
                  </a:lnTo>
                  <a:lnTo>
                    <a:pt x="12362" y="847"/>
                  </a:lnTo>
                  <a:lnTo>
                    <a:pt x="11929" y="1035"/>
                  </a:lnTo>
                  <a:lnTo>
                    <a:pt x="11497" y="1223"/>
                  </a:lnTo>
                  <a:lnTo>
                    <a:pt x="10594" y="1637"/>
                  </a:lnTo>
                  <a:lnTo>
                    <a:pt x="9690" y="2108"/>
                  </a:lnTo>
                  <a:lnTo>
                    <a:pt x="8787" y="2616"/>
                  </a:lnTo>
                  <a:lnTo>
                    <a:pt x="7865" y="3199"/>
                  </a:lnTo>
                  <a:lnTo>
                    <a:pt x="6962" y="3801"/>
                  </a:lnTo>
                  <a:lnTo>
                    <a:pt x="6097" y="4460"/>
                  </a:lnTo>
                  <a:lnTo>
                    <a:pt x="5250" y="5118"/>
                  </a:lnTo>
                  <a:lnTo>
                    <a:pt x="4460" y="5796"/>
                  </a:lnTo>
                  <a:lnTo>
                    <a:pt x="3707" y="6492"/>
                  </a:lnTo>
                  <a:lnTo>
                    <a:pt x="3011" y="7207"/>
                  </a:lnTo>
                  <a:lnTo>
                    <a:pt x="2691" y="7546"/>
                  </a:lnTo>
                  <a:lnTo>
                    <a:pt x="2390" y="7903"/>
                  </a:lnTo>
                  <a:lnTo>
                    <a:pt x="2089" y="8261"/>
                  </a:lnTo>
                  <a:lnTo>
                    <a:pt x="1807" y="8618"/>
                  </a:lnTo>
                  <a:lnTo>
                    <a:pt x="1562" y="8957"/>
                  </a:lnTo>
                  <a:lnTo>
                    <a:pt x="1317" y="9314"/>
                  </a:lnTo>
                  <a:lnTo>
                    <a:pt x="1073" y="9672"/>
                  </a:lnTo>
                  <a:lnTo>
                    <a:pt x="847" y="10029"/>
                  </a:lnTo>
                  <a:lnTo>
                    <a:pt x="659" y="10387"/>
                  </a:lnTo>
                  <a:lnTo>
                    <a:pt x="490" y="10744"/>
                  </a:lnTo>
                  <a:lnTo>
                    <a:pt x="358" y="11064"/>
                  </a:lnTo>
                  <a:lnTo>
                    <a:pt x="226" y="11403"/>
                  </a:lnTo>
                  <a:lnTo>
                    <a:pt x="132" y="11723"/>
                  </a:lnTo>
                  <a:lnTo>
                    <a:pt x="76" y="12024"/>
                  </a:lnTo>
                  <a:lnTo>
                    <a:pt x="19" y="12325"/>
                  </a:lnTo>
                  <a:lnTo>
                    <a:pt x="0" y="12607"/>
                  </a:lnTo>
                  <a:lnTo>
                    <a:pt x="0" y="12870"/>
                  </a:lnTo>
                  <a:lnTo>
                    <a:pt x="38" y="13134"/>
                  </a:lnTo>
                  <a:lnTo>
                    <a:pt x="94" y="13378"/>
                  </a:lnTo>
                  <a:lnTo>
                    <a:pt x="170" y="13623"/>
                  </a:lnTo>
                  <a:lnTo>
                    <a:pt x="264" y="13849"/>
                  </a:lnTo>
                  <a:lnTo>
                    <a:pt x="396" y="14056"/>
                  </a:lnTo>
                  <a:lnTo>
                    <a:pt x="527" y="14206"/>
                  </a:lnTo>
                  <a:lnTo>
                    <a:pt x="678" y="14357"/>
                  </a:lnTo>
                  <a:lnTo>
                    <a:pt x="828" y="14489"/>
                  </a:lnTo>
                  <a:lnTo>
                    <a:pt x="1016" y="14620"/>
                  </a:lnTo>
                  <a:lnTo>
                    <a:pt x="1205" y="14733"/>
                  </a:lnTo>
                  <a:lnTo>
                    <a:pt x="1393" y="14827"/>
                  </a:lnTo>
                  <a:lnTo>
                    <a:pt x="1619" y="14902"/>
                  </a:lnTo>
                  <a:lnTo>
                    <a:pt x="1844" y="14978"/>
                  </a:lnTo>
                  <a:lnTo>
                    <a:pt x="2108" y="15015"/>
                  </a:lnTo>
                  <a:lnTo>
                    <a:pt x="2352" y="15053"/>
                  </a:lnTo>
                  <a:lnTo>
                    <a:pt x="2635" y="15091"/>
                  </a:lnTo>
                  <a:lnTo>
                    <a:pt x="3218" y="15091"/>
                  </a:lnTo>
                  <a:lnTo>
                    <a:pt x="3519" y="15072"/>
                  </a:lnTo>
                  <a:lnTo>
                    <a:pt x="3839" y="15034"/>
                  </a:lnTo>
                  <a:lnTo>
                    <a:pt x="4177" y="14978"/>
                  </a:lnTo>
                  <a:lnTo>
                    <a:pt x="4667" y="14902"/>
                  </a:lnTo>
                  <a:lnTo>
                    <a:pt x="5175" y="14771"/>
                  </a:lnTo>
                  <a:lnTo>
                    <a:pt x="5589" y="14658"/>
                  </a:lnTo>
                  <a:lnTo>
                    <a:pt x="6003" y="14526"/>
                  </a:lnTo>
                  <a:lnTo>
                    <a:pt x="6417" y="14394"/>
                  </a:lnTo>
                  <a:lnTo>
                    <a:pt x="6849" y="14225"/>
                  </a:lnTo>
                  <a:lnTo>
                    <a:pt x="7282" y="14056"/>
                  </a:lnTo>
                  <a:lnTo>
                    <a:pt x="7734" y="13868"/>
                  </a:lnTo>
                  <a:lnTo>
                    <a:pt x="8618" y="13454"/>
                  </a:lnTo>
                  <a:lnTo>
                    <a:pt x="9521" y="12983"/>
                  </a:lnTo>
                  <a:lnTo>
                    <a:pt x="10443" y="12456"/>
                  </a:lnTo>
                  <a:lnTo>
                    <a:pt x="11346" y="11892"/>
                  </a:lnTo>
                  <a:lnTo>
                    <a:pt x="12249" y="11271"/>
                  </a:lnTo>
                  <a:lnTo>
                    <a:pt x="13134" y="10631"/>
                  </a:lnTo>
                  <a:lnTo>
                    <a:pt x="13962" y="9954"/>
                  </a:lnTo>
                  <a:lnTo>
                    <a:pt x="14771" y="9277"/>
                  </a:lnTo>
                  <a:lnTo>
                    <a:pt x="15504" y="8580"/>
                  </a:lnTo>
                  <a:lnTo>
                    <a:pt x="16201" y="7884"/>
                  </a:lnTo>
                  <a:lnTo>
                    <a:pt x="16520" y="7527"/>
                  </a:lnTo>
                  <a:lnTo>
                    <a:pt x="16840" y="7188"/>
                  </a:lnTo>
                  <a:lnTo>
                    <a:pt x="17123" y="6831"/>
                  </a:lnTo>
                  <a:lnTo>
                    <a:pt x="17405" y="6473"/>
                  </a:lnTo>
                  <a:lnTo>
                    <a:pt x="17668" y="6116"/>
                  </a:lnTo>
                  <a:lnTo>
                    <a:pt x="17913" y="5777"/>
                  </a:lnTo>
                  <a:lnTo>
                    <a:pt x="18139" y="5401"/>
                  </a:lnTo>
                  <a:lnTo>
                    <a:pt x="18364" y="5043"/>
                  </a:lnTo>
                  <a:lnTo>
                    <a:pt x="18553" y="4686"/>
                  </a:lnTo>
                  <a:lnTo>
                    <a:pt x="18722" y="4347"/>
                  </a:lnTo>
                  <a:lnTo>
                    <a:pt x="18872" y="4008"/>
                  </a:lnTo>
                  <a:lnTo>
                    <a:pt x="18985" y="3688"/>
                  </a:lnTo>
                  <a:lnTo>
                    <a:pt x="19079" y="3368"/>
                  </a:lnTo>
                  <a:lnTo>
                    <a:pt x="19155" y="3067"/>
                  </a:lnTo>
                  <a:lnTo>
                    <a:pt x="19192" y="2766"/>
                  </a:lnTo>
                  <a:lnTo>
                    <a:pt x="19211" y="2484"/>
                  </a:lnTo>
                  <a:lnTo>
                    <a:pt x="19211" y="2202"/>
                  </a:lnTo>
                  <a:lnTo>
                    <a:pt x="19192" y="1957"/>
                  </a:lnTo>
                  <a:lnTo>
                    <a:pt x="19136" y="1694"/>
                  </a:lnTo>
                  <a:lnTo>
                    <a:pt x="19042" y="1468"/>
                  </a:lnTo>
                  <a:lnTo>
                    <a:pt x="18948" y="1242"/>
                  </a:lnTo>
                  <a:lnTo>
                    <a:pt x="18816" y="1035"/>
                  </a:lnTo>
                  <a:lnTo>
                    <a:pt x="18665" y="847"/>
                  </a:lnTo>
                  <a:lnTo>
                    <a:pt x="18496" y="678"/>
                  </a:lnTo>
                  <a:lnTo>
                    <a:pt x="18289" y="527"/>
                  </a:lnTo>
                  <a:lnTo>
                    <a:pt x="18082" y="396"/>
                  </a:lnTo>
                  <a:lnTo>
                    <a:pt x="17838" y="264"/>
                  </a:lnTo>
                  <a:lnTo>
                    <a:pt x="17593" y="170"/>
                  </a:lnTo>
                  <a:lnTo>
                    <a:pt x="17311" y="95"/>
                  </a:lnTo>
                  <a:lnTo>
                    <a:pt x="17010" y="38"/>
                  </a:lnTo>
                  <a:lnTo>
                    <a:pt x="167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39"/>
            <p:cNvSpPr/>
            <p:nvPr/>
          </p:nvSpPr>
          <p:spPr>
            <a:xfrm>
              <a:off x="5281275" y="479975"/>
              <a:ext cx="123725" cy="123275"/>
            </a:xfrm>
            <a:custGeom>
              <a:avLst/>
              <a:gdLst/>
              <a:ahLst/>
              <a:cxnLst/>
              <a:rect l="l" t="t" r="r" b="b"/>
              <a:pathLst>
                <a:path w="4949" h="4931" extrusionOk="0">
                  <a:moveTo>
                    <a:pt x="2334" y="1"/>
                  </a:moveTo>
                  <a:lnTo>
                    <a:pt x="2070" y="20"/>
                  </a:lnTo>
                  <a:lnTo>
                    <a:pt x="1826" y="76"/>
                  </a:lnTo>
                  <a:lnTo>
                    <a:pt x="1600" y="151"/>
                  </a:lnTo>
                  <a:lnTo>
                    <a:pt x="1374" y="245"/>
                  </a:lnTo>
                  <a:lnTo>
                    <a:pt x="1167" y="377"/>
                  </a:lnTo>
                  <a:lnTo>
                    <a:pt x="960" y="509"/>
                  </a:lnTo>
                  <a:lnTo>
                    <a:pt x="791" y="659"/>
                  </a:lnTo>
                  <a:lnTo>
                    <a:pt x="621" y="829"/>
                  </a:lnTo>
                  <a:lnTo>
                    <a:pt x="471" y="1017"/>
                  </a:lnTo>
                  <a:lnTo>
                    <a:pt x="339" y="1224"/>
                  </a:lnTo>
                  <a:lnTo>
                    <a:pt x="226" y="1431"/>
                  </a:lnTo>
                  <a:lnTo>
                    <a:pt x="132" y="1656"/>
                  </a:lnTo>
                  <a:lnTo>
                    <a:pt x="76" y="1882"/>
                  </a:lnTo>
                  <a:lnTo>
                    <a:pt x="19" y="2108"/>
                  </a:lnTo>
                  <a:lnTo>
                    <a:pt x="0" y="2353"/>
                  </a:lnTo>
                  <a:lnTo>
                    <a:pt x="0" y="2616"/>
                  </a:lnTo>
                  <a:lnTo>
                    <a:pt x="38" y="2861"/>
                  </a:lnTo>
                  <a:lnTo>
                    <a:pt x="95" y="3105"/>
                  </a:lnTo>
                  <a:lnTo>
                    <a:pt x="170" y="3350"/>
                  </a:lnTo>
                  <a:lnTo>
                    <a:pt x="264" y="3576"/>
                  </a:lnTo>
                  <a:lnTo>
                    <a:pt x="377" y="3783"/>
                  </a:lnTo>
                  <a:lnTo>
                    <a:pt x="527" y="3971"/>
                  </a:lnTo>
                  <a:lnTo>
                    <a:pt x="678" y="4159"/>
                  </a:lnTo>
                  <a:lnTo>
                    <a:pt x="847" y="4328"/>
                  </a:lnTo>
                  <a:lnTo>
                    <a:pt x="1035" y="4460"/>
                  </a:lnTo>
                  <a:lnTo>
                    <a:pt x="1224" y="4592"/>
                  </a:lnTo>
                  <a:lnTo>
                    <a:pt x="1449" y="4705"/>
                  </a:lnTo>
                  <a:lnTo>
                    <a:pt x="1656" y="4799"/>
                  </a:lnTo>
                  <a:lnTo>
                    <a:pt x="1901" y="4874"/>
                  </a:lnTo>
                  <a:lnTo>
                    <a:pt x="2127" y="4912"/>
                  </a:lnTo>
                  <a:lnTo>
                    <a:pt x="2371" y="4930"/>
                  </a:lnTo>
                  <a:lnTo>
                    <a:pt x="2616" y="4930"/>
                  </a:lnTo>
                  <a:lnTo>
                    <a:pt x="2879" y="4893"/>
                  </a:lnTo>
                  <a:lnTo>
                    <a:pt x="3124" y="4855"/>
                  </a:lnTo>
                  <a:lnTo>
                    <a:pt x="3350" y="4780"/>
                  </a:lnTo>
                  <a:lnTo>
                    <a:pt x="3575" y="4667"/>
                  </a:lnTo>
                  <a:lnTo>
                    <a:pt x="3801" y="4554"/>
                  </a:lnTo>
                  <a:lnTo>
                    <a:pt x="3989" y="4422"/>
                  </a:lnTo>
                  <a:lnTo>
                    <a:pt x="4178" y="4272"/>
                  </a:lnTo>
                  <a:lnTo>
                    <a:pt x="4328" y="4084"/>
                  </a:lnTo>
                  <a:lnTo>
                    <a:pt x="4479" y="3914"/>
                  </a:lnTo>
                  <a:lnTo>
                    <a:pt x="4610" y="3707"/>
                  </a:lnTo>
                  <a:lnTo>
                    <a:pt x="4723" y="3500"/>
                  </a:lnTo>
                  <a:lnTo>
                    <a:pt x="4817" y="3275"/>
                  </a:lnTo>
                  <a:lnTo>
                    <a:pt x="4874" y="3049"/>
                  </a:lnTo>
                  <a:lnTo>
                    <a:pt x="4930" y="2804"/>
                  </a:lnTo>
                  <a:lnTo>
                    <a:pt x="4949" y="2560"/>
                  </a:lnTo>
                  <a:lnTo>
                    <a:pt x="4949" y="2315"/>
                  </a:lnTo>
                  <a:lnTo>
                    <a:pt x="4911" y="2070"/>
                  </a:lnTo>
                  <a:lnTo>
                    <a:pt x="4855" y="1826"/>
                  </a:lnTo>
                  <a:lnTo>
                    <a:pt x="4780" y="1581"/>
                  </a:lnTo>
                  <a:lnTo>
                    <a:pt x="4686" y="1355"/>
                  </a:lnTo>
                  <a:lnTo>
                    <a:pt x="4573" y="1148"/>
                  </a:lnTo>
                  <a:lnTo>
                    <a:pt x="4441" y="941"/>
                  </a:lnTo>
                  <a:lnTo>
                    <a:pt x="4272" y="772"/>
                  </a:lnTo>
                  <a:lnTo>
                    <a:pt x="4102" y="603"/>
                  </a:lnTo>
                  <a:lnTo>
                    <a:pt x="3914" y="452"/>
                  </a:lnTo>
                  <a:lnTo>
                    <a:pt x="3726" y="321"/>
                  </a:lnTo>
                  <a:lnTo>
                    <a:pt x="3519" y="208"/>
                  </a:lnTo>
                  <a:lnTo>
                    <a:pt x="3293" y="132"/>
                  </a:lnTo>
                  <a:lnTo>
                    <a:pt x="3067" y="57"/>
                  </a:lnTo>
                  <a:lnTo>
                    <a:pt x="2823" y="20"/>
                  </a:lnTo>
                  <a:lnTo>
                    <a:pt x="257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39"/>
            <p:cNvSpPr/>
            <p:nvPr/>
          </p:nvSpPr>
          <p:spPr>
            <a:xfrm>
              <a:off x="5329250" y="258425"/>
              <a:ext cx="72000" cy="72000"/>
            </a:xfrm>
            <a:custGeom>
              <a:avLst/>
              <a:gdLst/>
              <a:ahLst/>
              <a:cxnLst/>
              <a:rect l="l" t="t" r="r" b="b"/>
              <a:pathLst>
                <a:path w="2880" h="2880" extrusionOk="0">
                  <a:moveTo>
                    <a:pt x="1355" y="1"/>
                  </a:moveTo>
                  <a:lnTo>
                    <a:pt x="1205" y="19"/>
                  </a:lnTo>
                  <a:lnTo>
                    <a:pt x="1073" y="57"/>
                  </a:lnTo>
                  <a:lnTo>
                    <a:pt x="923" y="95"/>
                  </a:lnTo>
                  <a:lnTo>
                    <a:pt x="791" y="151"/>
                  </a:lnTo>
                  <a:lnTo>
                    <a:pt x="678" y="226"/>
                  </a:lnTo>
                  <a:lnTo>
                    <a:pt x="565" y="302"/>
                  </a:lnTo>
                  <a:lnTo>
                    <a:pt x="452" y="396"/>
                  </a:lnTo>
                  <a:lnTo>
                    <a:pt x="358" y="490"/>
                  </a:lnTo>
                  <a:lnTo>
                    <a:pt x="283" y="603"/>
                  </a:lnTo>
                  <a:lnTo>
                    <a:pt x="208" y="716"/>
                  </a:lnTo>
                  <a:lnTo>
                    <a:pt x="132" y="847"/>
                  </a:lnTo>
                  <a:lnTo>
                    <a:pt x="76" y="960"/>
                  </a:lnTo>
                  <a:lnTo>
                    <a:pt x="38" y="1111"/>
                  </a:lnTo>
                  <a:lnTo>
                    <a:pt x="20" y="1242"/>
                  </a:lnTo>
                  <a:lnTo>
                    <a:pt x="1" y="1374"/>
                  </a:lnTo>
                  <a:lnTo>
                    <a:pt x="1" y="1525"/>
                  </a:lnTo>
                  <a:lnTo>
                    <a:pt x="20" y="1675"/>
                  </a:lnTo>
                  <a:lnTo>
                    <a:pt x="57" y="1826"/>
                  </a:lnTo>
                  <a:lnTo>
                    <a:pt x="95" y="1957"/>
                  </a:lnTo>
                  <a:lnTo>
                    <a:pt x="151" y="2089"/>
                  </a:lnTo>
                  <a:lnTo>
                    <a:pt x="226" y="2202"/>
                  </a:lnTo>
                  <a:lnTo>
                    <a:pt x="302" y="2315"/>
                  </a:lnTo>
                  <a:lnTo>
                    <a:pt x="396" y="2428"/>
                  </a:lnTo>
                  <a:lnTo>
                    <a:pt x="490" y="2522"/>
                  </a:lnTo>
                  <a:lnTo>
                    <a:pt x="603" y="2616"/>
                  </a:lnTo>
                  <a:lnTo>
                    <a:pt x="716" y="2691"/>
                  </a:lnTo>
                  <a:lnTo>
                    <a:pt x="847" y="2748"/>
                  </a:lnTo>
                  <a:lnTo>
                    <a:pt x="979" y="2804"/>
                  </a:lnTo>
                  <a:lnTo>
                    <a:pt x="1111" y="2842"/>
                  </a:lnTo>
                  <a:lnTo>
                    <a:pt x="1243" y="2861"/>
                  </a:lnTo>
                  <a:lnTo>
                    <a:pt x="1393" y="2879"/>
                  </a:lnTo>
                  <a:lnTo>
                    <a:pt x="1525" y="2879"/>
                  </a:lnTo>
                  <a:lnTo>
                    <a:pt x="1675" y="2861"/>
                  </a:lnTo>
                  <a:lnTo>
                    <a:pt x="1826" y="2823"/>
                  </a:lnTo>
                  <a:lnTo>
                    <a:pt x="1958" y="2785"/>
                  </a:lnTo>
                  <a:lnTo>
                    <a:pt x="2089" y="2729"/>
                  </a:lnTo>
                  <a:lnTo>
                    <a:pt x="2202" y="2654"/>
                  </a:lnTo>
                  <a:lnTo>
                    <a:pt x="2334" y="2578"/>
                  </a:lnTo>
                  <a:lnTo>
                    <a:pt x="2428" y="2484"/>
                  </a:lnTo>
                  <a:lnTo>
                    <a:pt x="2522" y="2390"/>
                  </a:lnTo>
                  <a:lnTo>
                    <a:pt x="2616" y="2277"/>
                  </a:lnTo>
                  <a:lnTo>
                    <a:pt x="2691" y="2164"/>
                  </a:lnTo>
                  <a:lnTo>
                    <a:pt x="2748" y="2051"/>
                  </a:lnTo>
                  <a:lnTo>
                    <a:pt x="2804" y="1920"/>
                  </a:lnTo>
                  <a:lnTo>
                    <a:pt x="2842" y="1788"/>
                  </a:lnTo>
                  <a:lnTo>
                    <a:pt x="2861" y="1637"/>
                  </a:lnTo>
                  <a:lnTo>
                    <a:pt x="2879" y="1506"/>
                  </a:lnTo>
                  <a:lnTo>
                    <a:pt x="2879" y="1355"/>
                  </a:lnTo>
                  <a:lnTo>
                    <a:pt x="2861" y="1205"/>
                  </a:lnTo>
                  <a:lnTo>
                    <a:pt x="2842" y="1073"/>
                  </a:lnTo>
                  <a:lnTo>
                    <a:pt x="2785" y="922"/>
                  </a:lnTo>
                  <a:lnTo>
                    <a:pt x="2729" y="791"/>
                  </a:lnTo>
                  <a:lnTo>
                    <a:pt x="2654" y="678"/>
                  </a:lnTo>
                  <a:lnTo>
                    <a:pt x="2578" y="565"/>
                  </a:lnTo>
                  <a:lnTo>
                    <a:pt x="2484" y="452"/>
                  </a:lnTo>
                  <a:lnTo>
                    <a:pt x="2390" y="358"/>
                  </a:lnTo>
                  <a:lnTo>
                    <a:pt x="2277" y="264"/>
                  </a:lnTo>
                  <a:lnTo>
                    <a:pt x="2164" y="189"/>
                  </a:lnTo>
                  <a:lnTo>
                    <a:pt x="2052" y="132"/>
                  </a:lnTo>
                  <a:lnTo>
                    <a:pt x="1920" y="76"/>
                  </a:lnTo>
                  <a:lnTo>
                    <a:pt x="1788" y="38"/>
                  </a:lnTo>
                  <a:lnTo>
                    <a:pt x="1638" y="19"/>
                  </a:lnTo>
                  <a:lnTo>
                    <a:pt x="15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39"/>
            <p:cNvSpPr/>
            <p:nvPr/>
          </p:nvSpPr>
          <p:spPr>
            <a:xfrm>
              <a:off x="5083700" y="619675"/>
              <a:ext cx="72475" cy="72950"/>
            </a:xfrm>
            <a:custGeom>
              <a:avLst/>
              <a:gdLst/>
              <a:ahLst/>
              <a:cxnLst/>
              <a:rect l="l" t="t" r="r" b="b"/>
              <a:pathLst>
                <a:path w="2899" h="2918" extrusionOk="0">
                  <a:moveTo>
                    <a:pt x="1506" y="1"/>
                  </a:moveTo>
                  <a:lnTo>
                    <a:pt x="1374" y="20"/>
                  </a:lnTo>
                  <a:lnTo>
                    <a:pt x="1224" y="20"/>
                  </a:lnTo>
                  <a:lnTo>
                    <a:pt x="1073" y="57"/>
                  </a:lnTo>
                  <a:lnTo>
                    <a:pt x="942" y="95"/>
                  </a:lnTo>
                  <a:lnTo>
                    <a:pt x="810" y="170"/>
                  </a:lnTo>
                  <a:lnTo>
                    <a:pt x="678" y="227"/>
                  </a:lnTo>
                  <a:lnTo>
                    <a:pt x="565" y="321"/>
                  </a:lnTo>
                  <a:lnTo>
                    <a:pt x="453" y="396"/>
                  </a:lnTo>
                  <a:lnTo>
                    <a:pt x="358" y="509"/>
                  </a:lnTo>
                  <a:lnTo>
                    <a:pt x="283" y="622"/>
                  </a:lnTo>
                  <a:lnTo>
                    <a:pt x="189" y="735"/>
                  </a:lnTo>
                  <a:lnTo>
                    <a:pt x="133" y="848"/>
                  </a:lnTo>
                  <a:lnTo>
                    <a:pt x="76" y="979"/>
                  </a:lnTo>
                  <a:lnTo>
                    <a:pt x="39" y="1111"/>
                  </a:lnTo>
                  <a:lnTo>
                    <a:pt x="20" y="1262"/>
                  </a:lnTo>
                  <a:lnTo>
                    <a:pt x="1" y="1393"/>
                  </a:lnTo>
                  <a:lnTo>
                    <a:pt x="1" y="1544"/>
                  </a:lnTo>
                  <a:lnTo>
                    <a:pt x="20" y="1694"/>
                  </a:lnTo>
                  <a:lnTo>
                    <a:pt x="57" y="1845"/>
                  </a:lnTo>
                  <a:lnTo>
                    <a:pt x="95" y="1977"/>
                  </a:lnTo>
                  <a:lnTo>
                    <a:pt x="151" y="2108"/>
                  </a:lnTo>
                  <a:lnTo>
                    <a:pt x="227" y="2240"/>
                  </a:lnTo>
                  <a:lnTo>
                    <a:pt x="302" y="2353"/>
                  </a:lnTo>
                  <a:lnTo>
                    <a:pt x="396" y="2466"/>
                  </a:lnTo>
                  <a:lnTo>
                    <a:pt x="490" y="2560"/>
                  </a:lnTo>
                  <a:lnTo>
                    <a:pt x="603" y="2635"/>
                  </a:lnTo>
                  <a:lnTo>
                    <a:pt x="716" y="2710"/>
                  </a:lnTo>
                  <a:lnTo>
                    <a:pt x="848" y="2786"/>
                  </a:lnTo>
                  <a:lnTo>
                    <a:pt x="979" y="2842"/>
                  </a:lnTo>
                  <a:lnTo>
                    <a:pt x="1111" y="2880"/>
                  </a:lnTo>
                  <a:lnTo>
                    <a:pt x="1243" y="2899"/>
                  </a:lnTo>
                  <a:lnTo>
                    <a:pt x="1393" y="2917"/>
                  </a:lnTo>
                  <a:lnTo>
                    <a:pt x="1544" y="2917"/>
                  </a:lnTo>
                  <a:lnTo>
                    <a:pt x="1694" y="2899"/>
                  </a:lnTo>
                  <a:lnTo>
                    <a:pt x="1826" y="2861"/>
                  </a:lnTo>
                  <a:lnTo>
                    <a:pt x="1977" y="2823"/>
                  </a:lnTo>
                  <a:lnTo>
                    <a:pt x="2108" y="2767"/>
                  </a:lnTo>
                  <a:lnTo>
                    <a:pt x="2221" y="2692"/>
                  </a:lnTo>
                  <a:lnTo>
                    <a:pt x="2334" y="2616"/>
                  </a:lnTo>
                  <a:lnTo>
                    <a:pt x="2447" y="2522"/>
                  </a:lnTo>
                  <a:lnTo>
                    <a:pt x="2541" y="2409"/>
                  </a:lnTo>
                  <a:lnTo>
                    <a:pt x="2635" y="2315"/>
                  </a:lnTo>
                  <a:lnTo>
                    <a:pt x="2710" y="2184"/>
                  </a:lnTo>
                  <a:lnTo>
                    <a:pt x="2767" y="2071"/>
                  </a:lnTo>
                  <a:lnTo>
                    <a:pt x="2823" y="1939"/>
                  </a:lnTo>
                  <a:lnTo>
                    <a:pt x="2861" y="1807"/>
                  </a:lnTo>
                  <a:lnTo>
                    <a:pt x="2899" y="1657"/>
                  </a:lnTo>
                  <a:lnTo>
                    <a:pt x="2899" y="1525"/>
                  </a:lnTo>
                  <a:lnTo>
                    <a:pt x="2899" y="1375"/>
                  </a:lnTo>
                  <a:lnTo>
                    <a:pt x="2880" y="1224"/>
                  </a:lnTo>
                  <a:lnTo>
                    <a:pt x="2861" y="1073"/>
                  </a:lnTo>
                  <a:lnTo>
                    <a:pt x="2804" y="942"/>
                  </a:lnTo>
                  <a:lnTo>
                    <a:pt x="2748" y="810"/>
                  </a:lnTo>
                  <a:lnTo>
                    <a:pt x="2692" y="678"/>
                  </a:lnTo>
                  <a:lnTo>
                    <a:pt x="2597" y="565"/>
                  </a:lnTo>
                  <a:lnTo>
                    <a:pt x="2503" y="471"/>
                  </a:lnTo>
                  <a:lnTo>
                    <a:pt x="2409" y="377"/>
                  </a:lnTo>
                  <a:lnTo>
                    <a:pt x="2296" y="283"/>
                  </a:lnTo>
                  <a:lnTo>
                    <a:pt x="2184" y="208"/>
                  </a:lnTo>
                  <a:lnTo>
                    <a:pt x="2052" y="133"/>
                  </a:lnTo>
                  <a:lnTo>
                    <a:pt x="1939" y="95"/>
                  </a:lnTo>
                  <a:lnTo>
                    <a:pt x="1788" y="57"/>
                  </a:lnTo>
                  <a:lnTo>
                    <a:pt x="1657" y="20"/>
                  </a:lnTo>
                  <a:lnTo>
                    <a:pt x="15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39"/>
            <p:cNvSpPr/>
            <p:nvPr/>
          </p:nvSpPr>
          <p:spPr>
            <a:xfrm>
              <a:off x="5526825" y="506325"/>
              <a:ext cx="72450" cy="72450"/>
            </a:xfrm>
            <a:custGeom>
              <a:avLst/>
              <a:gdLst/>
              <a:ahLst/>
              <a:cxnLst/>
              <a:rect l="l" t="t" r="r" b="b"/>
              <a:pathLst>
                <a:path w="2898" h="2898" extrusionOk="0">
                  <a:moveTo>
                    <a:pt x="1355" y="0"/>
                  </a:moveTo>
                  <a:lnTo>
                    <a:pt x="1204" y="19"/>
                  </a:lnTo>
                  <a:lnTo>
                    <a:pt x="1073" y="38"/>
                  </a:lnTo>
                  <a:lnTo>
                    <a:pt x="922" y="94"/>
                  </a:lnTo>
                  <a:lnTo>
                    <a:pt x="790" y="151"/>
                  </a:lnTo>
                  <a:lnTo>
                    <a:pt x="678" y="207"/>
                  </a:lnTo>
                  <a:lnTo>
                    <a:pt x="565" y="301"/>
                  </a:lnTo>
                  <a:lnTo>
                    <a:pt x="452" y="396"/>
                  </a:lnTo>
                  <a:lnTo>
                    <a:pt x="358" y="490"/>
                  </a:lnTo>
                  <a:lnTo>
                    <a:pt x="264" y="602"/>
                  </a:lnTo>
                  <a:lnTo>
                    <a:pt x="188" y="715"/>
                  </a:lnTo>
                  <a:lnTo>
                    <a:pt x="132" y="828"/>
                  </a:lnTo>
                  <a:lnTo>
                    <a:pt x="75" y="960"/>
                  </a:lnTo>
                  <a:lnTo>
                    <a:pt x="38" y="1111"/>
                  </a:lnTo>
                  <a:lnTo>
                    <a:pt x="0" y="1242"/>
                  </a:lnTo>
                  <a:lnTo>
                    <a:pt x="0" y="1393"/>
                  </a:lnTo>
                  <a:lnTo>
                    <a:pt x="0" y="1524"/>
                  </a:lnTo>
                  <a:lnTo>
                    <a:pt x="19" y="1675"/>
                  </a:lnTo>
                  <a:lnTo>
                    <a:pt x="38" y="1826"/>
                  </a:lnTo>
                  <a:lnTo>
                    <a:pt x="94" y="1957"/>
                  </a:lnTo>
                  <a:lnTo>
                    <a:pt x="151" y="2089"/>
                  </a:lnTo>
                  <a:lnTo>
                    <a:pt x="226" y="2221"/>
                  </a:lnTo>
                  <a:lnTo>
                    <a:pt x="301" y="2334"/>
                  </a:lnTo>
                  <a:lnTo>
                    <a:pt x="395" y="2446"/>
                  </a:lnTo>
                  <a:lnTo>
                    <a:pt x="489" y="2540"/>
                  </a:lnTo>
                  <a:lnTo>
                    <a:pt x="602" y="2616"/>
                  </a:lnTo>
                  <a:lnTo>
                    <a:pt x="715" y="2691"/>
                  </a:lnTo>
                  <a:lnTo>
                    <a:pt x="847" y="2766"/>
                  </a:lnTo>
                  <a:lnTo>
                    <a:pt x="979" y="2823"/>
                  </a:lnTo>
                  <a:lnTo>
                    <a:pt x="1110" y="2860"/>
                  </a:lnTo>
                  <a:lnTo>
                    <a:pt x="1242" y="2879"/>
                  </a:lnTo>
                  <a:lnTo>
                    <a:pt x="1393" y="2898"/>
                  </a:lnTo>
                  <a:lnTo>
                    <a:pt x="1524" y="2898"/>
                  </a:lnTo>
                  <a:lnTo>
                    <a:pt x="1675" y="2879"/>
                  </a:lnTo>
                  <a:lnTo>
                    <a:pt x="1825" y="2842"/>
                  </a:lnTo>
                  <a:lnTo>
                    <a:pt x="1957" y="2804"/>
                  </a:lnTo>
                  <a:lnTo>
                    <a:pt x="2089" y="2747"/>
                  </a:lnTo>
                  <a:lnTo>
                    <a:pt x="2220" y="2672"/>
                  </a:lnTo>
                  <a:lnTo>
                    <a:pt x="2333" y="2597"/>
                  </a:lnTo>
                  <a:lnTo>
                    <a:pt x="2446" y="2503"/>
                  </a:lnTo>
                  <a:lnTo>
                    <a:pt x="2540" y="2409"/>
                  </a:lnTo>
                  <a:lnTo>
                    <a:pt x="2634" y="2296"/>
                  </a:lnTo>
                  <a:lnTo>
                    <a:pt x="2710" y="2183"/>
                  </a:lnTo>
                  <a:lnTo>
                    <a:pt x="2766" y="2051"/>
                  </a:lnTo>
                  <a:lnTo>
                    <a:pt x="2823" y="1920"/>
                  </a:lnTo>
                  <a:lnTo>
                    <a:pt x="2860" y="1788"/>
                  </a:lnTo>
                  <a:lnTo>
                    <a:pt x="2879" y="1656"/>
                  </a:lnTo>
                  <a:lnTo>
                    <a:pt x="2898" y="1506"/>
                  </a:lnTo>
                  <a:lnTo>
                    <a:pt x="2898" y="1355"/>
                  </a:lnTo>
                  <a:lnTo>
                    <a:pt x="2879" y="1205"/>
                  </a:lnTo>
                  <a:lnTo>
                    <a:pt x="2841" y="1073"/>
                  </a:lnTo>
                  <a:lnTo>
                    <a:pt x="2804" y="922"/>
                  </a:lnTo>
                  <a:lnTo>
                    <a:pt x="2747" y="791"/>
                  </a:lnTo>
                  <a:lnTo>
                    <a:pt x="2672" y="678"/>
                  </a:lnTo>
                  <a:lnTo>
                    <a:pt x="2597" y="565"/>
                  </a:lnTo>
                  <a:lnTo>
                    <a:pt x="2503" y="452"/>
                  </a:lnTo>
                  <a:lnTo>
                    <a:pt x="2409" y="358"/>
                  </a:lnTo>
                  <a:lnTo>
                    <a:pt x="2296" y="264"/>
                  </a:lnTo>
                  <a:lnTo>
                    <a:pt x="2183" y="189"/>
                  </a:lnTo>
                  <a:lnTo>
                    <a:pt x="2051" y="132"/>
                  </a:lnTo>
                  <a:lnTo>
                    <a:pt x="1919" y="76"/>
                  </a:lnTo>
                  <a:lnTo>
                    <a:pt x="1788" y="38"/>
                  </a:lnTo>
                  <a:lnTo>
                    <a:pt x="16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0" name="Google Shape;8590;p39"/>
          <p:cNvGrpSpPr/>
          <p:nvPr/>
        </p:nvGrpSpPr>
        <p:grpSpPr>
          <a:xfrm>
            <a:off x="7332674" y="301975"/>
            <a:ext cx="356575" cy="789325"/>
            <a:chOff x="2893925" y="3549875"/>
            <a:chExt cx="356575" cy="789325"/>
          </a:xfrm>
        </p:grpSpPr>
        <p:sp>
          <p:nvSpPr>
            <p:cNvPr id="8591" name="Google Shape;8591;p39"/>
            <p:cNvSpPr/>
            <p:nvPr/>
          </p:nvSpPr>
          <p:spPr>
            <a:xfrm>
              <a:off x="2933900" y="3773775"/>
              <a:ext cx="316600" cy="565425"/>
            </a:xfrm>
            <a:custGeom>
              <a:avLst/>
              <a:gdLst/>
              <a:ahLst/>
              <a:cxnLst/>
              <a:rect l="l" t="t" r="r" b="b"/>
              <a:pathLst>
                <a:path w="12664" h="22617" extrusionOk="0">
                  <a:moveTo>
                    <a:pt x="6830" y="0"/>
                  </a:moveTo>
                  <a:lnTo>
                    <a:pt x="6341" y="57"/>
                  </a:lnTo>
                  <a:lnTo>
                    <a:pt x="5739" y="151"/>
                  </a:lnTo>
                  <a:lnTo>
                    <a:pt x="5081" y="320"/>
                  </a:lnTo>
                  <a:lnTo>
                    <a:pt x="4347" y="508"/>
                  </a:lnTo>
                  <a:lnTo>
                    <a:pt x="3575" y="753"/>
                  </a:lnTo>
                  <a:lnTo>
                    <a:pt x="2804" y="1035"/>
                  </a:lnTo>
                  <a:lnTo>
                    <a:pt x="2108" y="1317"/>
                  </a:lnTo>
                  <a:lnTo>
                    <a:pt x="1487" y="1600"/>
                  </a:lnTo>
                  <a:lnTo>
                    <a:pt x="960" y="1882"/>
                  </a:lnTo>
                  <a:lnTo>
                    <a:pt x="527" y="2127"/>
                  </a:lnTo>
                  <a:lnTo>
                    <a:pt x="358" y="2258"/>
                  </a:lnTo>
                  <a:lnTo>
                    <a:pt x="207" y="2371"/>
                  </a:lnTo>
                  <a:lnTo>
                    <a:pt x="113" y="2484"/>
                  </a:lnTo>
                  <a:lnTo>
                    <a:pt x="38" y="2578"/>
                  </a:lnTo>
                  <a:lnTo>
                    <a:pt x="0" y="2672"/>
                  </a:lnTo>
                  <a:lnTo>
                    <a:pt x="0" y="2747"/>
                  </a:lnTo>
                  <a:lnTo>
                    <a:pt x="395" y="3914"/>
                  </a:lnTo>
                  <a:lnTo>
                    <a:pt x="433" y="4008"/>
                  </a:lnTo>
                  <a:lnTo>
                    <a:pt x="490" y="4083"/>
                  </a:lnTo>
                  <a:lnTo>
                    <a:pt x="546" y="4159"/>
                  </a:lnTo>
                  <a:lnTo>
                    <a:pt x="621" y="4215"/>
                  </a:lnTo>
                  <a:lnTo>
                    <a:pt x="697" y="4272"/>
                  </a:lnTo>
                  <a:lnTo>
                    <a:pt x="791" y="4309"/>
                  </a:lnTo>
                  <a:lnTo>
                    <a:pt x="885" y="4328"/>
                  </a:lnTo>
                  <a:lnTo>
                    <a:pt x="979" y="4347"/>
                  </a:lnTo>
                  <a:lnTo>
                    <a:pt x="1468" y="4347"/>
                  </a:lnTo>
                  <a:lnTo>
                    <a:pt x="1769" y="4328"/>
                  </a:lnTo>
                  <a:lnTo>
                    <a:pt x="2108" y="4309"/>
                  </a:lnTo>
                  <a:lnTo>
                    <a:pt x="2559" y="5645"/>
                  </a:lnTo>
                  <a:lnTo>
                    <a:pt x="7752" y="20905"/>
                  </a:lnTo>
                  <a:lnTo>
                    <a:pt x="7828" y="21130"/>
                  </a:lnTo>
                  <a:lnTo>
                    <a:pt x="7941" y="21356"/>
                  </a:lnTo>
                  <a:lnTo>
                    <a:pt x="8072" y="21563"/>
                  </a:lnTo>
                  <a:lnTo>
                    <a:pt x="8223" y="21751"/>
                  </a:lnTo>
                  <a:lnTo>
                    <a:pt x="8392" y="21921"/>
                  </a:lnTo>
                  <a:lnTo>
                    <a:pt x="8561" y="22071"/>
                  </a:lnTo>
                  <a:lnTo>
                    <a:pt x="8750" y="22203"/>
                  </a:lnTo>
                  <a:lnTo>
                    <a:pt x="8957" y="22335"/>
                  </a:lnTo>
                  <a:lnTo>
                    <a:pt x="9164" y="22429"/>
                  </a:lnTo>
                  <a:lnTo>
                    <a:pt x="9389" y="22504"/>
                  </a:lnTo>
                  <a:lnTo>
                    <a:pt x="9615" y="22560"/>
                  </a:lnTo>
                  <a:lnTo>
                    <a:pt x="9860" y="22598"/>
                  </a:lnTo>
                  <a:lnTo>
                    <a:pt x="10085" y="22617"/>
                  </a:lnTo>
                  <a:lnTo>
                    <a:pt x="10330" y="22617"/>
                  </a:lnTo>
                  <a:lnTo>
                    <a:pt x="10575" y="22579"/>
                  </a:lnTo>
                  <a:lnTo>
                    <a:pt x="10819" y="22523"/>
                  </a:lnTo>
                  <a:lnTo>
                    <a:pt x="10951" y="22485"/>
                  </a:lnTo>
                  <a:lnTo>
                    <a:pt x="11177" y="22391"/>
                  </a:lnTo>
                  <a:lnTo>
                    <a:pt x="11403" y="22278"/>
                  </a:lnTo>
                  <a:lnTo>
                    <a:pt x="11610" y="22128"/>
                  </a:lnTo>
                  <a:lnTo>
                    <a:pt x="11817" y="21977"/>
                  </a:lnTo>
                  <a:lnTo>
                    <a:pt x="11986" y="21808"/>
                  </a:lnTo>
                  <a:lnTo>
                    <a:pt x="12136" y="21620"/>
                  </a:lnTo>
                  <a:lnTo>
                    <a:pt x="12268" y="21431"/>
                  </a:lnTo>
                  <a:lnTo>
                    <a:pt x="12400" y="21206"/>
                  </a:lnTo>
                  <a:lnTo>
                    <a:pt x="12494" y="20999"/>
                  </a:lnTo>
                  <a:lnTo>
                    <a:pt x="12569" y="20754"/>
                  </a:lnTo>
                  <a:lnTo>
                    <a:pt x="12626" y="20528"/>
                  </a:lnTo>
                  <a:lnTo>
                    <a:pt x="12644" y="20284"/>
                  </a:lnTo>
                  <a:lnTo>
                    <a:pt x="12663" y="20039"/>
                  </a:lnTo>
                  <a:lnTo>
                    <a:pt x="12644" y="19776"/>
                  </a:lnTo>
                  <a:lnTo>
                    <a:pt x="12588" y="19531"/>
                  </a:lnTo>
                  <a:lnTo>
                    <a:pt x="12513" y="19286"/>
                  </a:lnTo>
                  <a:lnTo>
                    <a:pt x="7075" y="3237"/>
                  </a:lnTo>
                  <a:lnTo>
                    <a:pt x="6906" y="2729"/>
                  </a:lnTo>
                  <a:lnTo>
                    <a:pt x="7432" y="2409"/>
                  </a:lnTo>
                  <a:lnTo>
                    <a:pt x="7809" y="2164"/>
                  </a:lnTo>
                  <a:lnTo>
                    <a:pt x="7884" y="2089"/>
                  </a:lnTo>
                  <a:lnTo>
                    <a:pt x="7959" y="2014"/>
                  </a:lnTo>
                  <a:lnTo>
                    <a:pt x="8016" y="1920"/>
                  </a:lnTo>
                  <a:lnTo>
                    <a:pt x="8053" y="1825"/>
                  </a:lnTo>
                  <a:lnTo>
                    <a:pt x="8072" y="1731"/>
                  </a:lnTo>
                  <a:lnTo>
                    <a:pt x="8072" y="1637"/>
                  </a:lnTo>
                  <a:lnTo>
                    <a:pt x="8072" y="1524"/>
                  </a:lnTo>
                  <a:lnTo>
                    <a:pt x="8035" y="1430"/>
                  </a:lnTo>
                  <a:lnTo>
                    <a:pt x="7621" y="189"/>
                  </a:lnTo>
                  <a:lnTo>
                    <a:pt x="7583" y="113"/>
                  </a:lnTo>
                  <a:lnTo>
                    <a:pt x="7489" y="76"/>
                  </a:lnTo>
                  <a:lnTo>
                    <a:pt x="7376" y="38"/>
                  </a:lnTo>
                  <a:lnTo>
                    <a:pt x="722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39"/>
            <p:cNvSpPr/>
            <p:nvPr/>
          </p:nvSpPr>
          <p:spPr>
            <a:xfrm>
              <a:off x="2986575" y="3841975"/>
              <a:ext cx="124200" cy="72950"/>
            </a:xfrm>
            <a:custGeom>
              <a:avLst/>
              <a:gdLst/>
              <a:ahLst/>
              <a:cxnLst/>
              <a:rect l="l" t="t" r="r" b="b"/>
              <a:pathLst>
                <a:path w="4968" h="2918" extrusionOk="0">
                  <a:moveTo>
                    <a:pt x="4799" y="1"/>
                  </a:moveTo>
                  <a:lnTo>
                    <a:pt x="4328" y="245"/>
                  </a:lnTo>
                  <a:lnTo>
                    <a:pt x="3877" y="471"/>
                  </a:lnTo>
                  <a:lnTo>
                    <a:pt x="3425" y="659"/>
                  </a:lnTo>
                  <a:lnTo>
                    <a:pt x="2992" y="847"/>
                  </a:lnTo>
                  <a:lnTo>
                    <a:pt x="2578" y="979"/>
                  </a:lnTo>
                  <a:lnTo>
                    <a:pt x="2183" y="1111"/>
                  </a:lnTo>
                  <a:lnTo>
                    <a:pt x="1468" y="1318"/>
                  </a:lnTo>
                  <a:lnTo>
                    <a:pt x="866" y="1449"/>
                  </a:lnTo>
                  <a:lnTo>
                    <a:pt x="396" y="1525"/>
                  </a:lnTo>
                  <a:lnTo>
                    <a:pt x="1" y="1581"/>
                  </a:lnTo>
                  <a:lnTo>
                    <a:pt x="452" y="2917"/>
                  </a:lnTo>
                  <a:lnTo>
                    <a:pt x="1054" y="2691"/>
                  </a:lnTo>
                  <a:lnTo>
                    <a:pt x="1713" y="2428"/>
                  </a:lnTo>
                  <a:lnTo>
                    <a:pt x="2390" y="2108"/>
                  </a:lnTo>
                  <a:lnTo>
                    <a:pt x="3049" y="1788"/>
                  </a:lnTo>
                  <a:lnTo>
                    <a:pt x="3689" y="1449"/>
                  </a:lnTo>
                  <a:lnTo>
                    <a:pt x="4234" y="1111"/>
                  </a:lnTo>
                  <a:lnTo>
                    <a:pt x="4460" y="960"/>
                  </a:lnTo>
                  <a:lnTo>
                    <a:pt x="4667" y="791"/>
                  </a:lnTo>
                  <a:lnTo>
                    <a:pt x="4836" y="659"/>
                  </a:lnTo>
                  <a:lnTo>
                    <a:pt x="4968" y="509"/>
                  </a:lnTo>
                  <a:lnTo>
                    <a:pt x="4799"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39"/>
            <p:cNvSpPr/>
            <p:nvPr/>
          </p:nvSpPr>
          <p:spPr>
            <a:xfrm>
              <a:off x="2986575" y="3841975"/>
              <a:ext cx="124200" cy="72950"/>
            </a:xfrm>
            <a:custGeom>
              <a:avLst/>
              <a:gdLst/>
              <a:ahLst/>
              <a:cxnLst/>
              <a:rect l="l" t="t" r="r" b="b"/>
              <a:pathLst>
                <a:path w="4968" h="2918" fill="none" extrusionOk="0">
                  <a:moveTo>
                    <a:pt x="4799" y="1"/>
                  </a:moveTo>
                  <a:lnTo>
                    <a:pt x="4799" y="1"/>
                  </a:lnTo>
                  <a:lnTo>
                    <a:pt x="4328" y="245"/>
                  </a:lnTo>
                  <a:lnTo>
                    <a:pt x="3877" y="471"/>
                  </a:lnTo>
                  <a:lnTo>
                    <a:pt x="3425" y="659"/>
                  </a:lnTo>
                  <a:lnTo>
                    <a:pt x="2992" y="847"/>
                  </a:lnTo>
                  <a:lnTo>
                    <a:pt x="2578" y="979"/>
                  </a:lnTo>
                  <a:lnTo>
                    <a:pt x="2183" y="1111"/>
                  </a:lnTo>
                  <a:lnTo>
                    <a:pt x="1468" y="1318"/>
                  </a:lnTo>
                  <a:lnTo>
                    <a:pt x="866" y="1449"/>
                  </a:lnTo>
                  <a:lnTo>
                    <a:pt x="396" y="1525"/>
                  </a:lnTo>
                  <a:lnTo>
                    <a:pt x="1" y="1581"/>
                  </a:lnTo>
                  <a:lnTo>
                    <a:pt x="452" y="2917"/>
                  </a:lnTo>
                  <a:lnTo>
                    <a:pt x="452" y="2917"/>
                  </a:lnTo>
                  <a:lnTo>
                    <a:pt x="1054" y="2691"/>
                  </a:lnTo>
                  <a:lnTo>
                    <a:pt x="1713" y="2428"/>
                  </a:lnTo>
                  <a:lnTo>
                    <a:pt x="2390" y="2108"/>
                  </a:lnTo>
                  <a:lnTo>
                    <a:pt x="3049" y="1788"/>
                  </a:lnTo>
                  <a:lnTo>
                    <a:pt x="3689" y="1449"/>
                  </a:lnTo>
                  <a:lnTo>
                    <a:pt x="4234" y="1111"/>
                  </a:lnTo>
                  <a:lnTo>
                    <a:pt x="4460" y="960"/>
                  </a:lnTo>
                  <a:lnTo>
                    <a:pt x="4667" y="791"/>
                  </a:lnTo>
                  <a:lnTo>
                    <a:pt x="4836" y="659"/>
                  </a:lnTo>
                  <a:lnTo>
                    <a:pt x="4968" y="509"/>
                  </a:lnTo>
                  <a:lnTo>
                    <a:pt x="4799" y="1"/>
                  </a:lnTo>
                  <a:lnTo>
                    <a:pt x="47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39"/>
            <p:cNvSpPr/>
            <p:nvPr/>
          </p:nvSpPr>
          <p:spPr>
            <a:xfrm>
              <a:off x="3053375" y="3989200"/>
              <a:ext cx="173125" cy="318025"/>
            </a:xfrm>
            <a:custGeom>
              <a:avLst/>
              <a:gdLst/>
              <a:ahLst/>
              <a:cxnLst/>
              <a:rect l="l" t="t" r="r" b="b"/>
              <a:pathLst>
                <a:path w="6925" h="12721" extrusionOk="0">
                  <a:moveTo>
                    <a:pt x="2842" y="1"/>
                  </a:moveTo>
                  <a:lnTo>
                    <a:pt x="2390" y="39"/>
                  </a:lnTo>
                  <a:lnTo>
                    <a:pt x="1957" y="114"/>
                  </a:lnTo>
                  <a:lnTo>
                    <a:pt x="1543" y="227"/>
                  </a:lnTo>
                  <a:lnTo>
                    <a:pt x="1148" y="396"/>
                  </a:lnTo>
                  <a:lnTo>
                    <a:pt x="753" y="584"/>
                  </a:lnTo>
                  <a:lnTo>
                    <a:pt x="377" y="829"/>
                  </a:lnTo>
                  <a:lnTo>
                    <a:pt x="0" y="1111"/>
                  </a:lnTo>
                  <a:lnTo>
                    <a:pt x="3557" y="11535"/>
                  </a:lnTo>
                  <a:lnTo>
                    <a:pt x="3613" y="11704"/>
                  </a:lnTo>
                  <a:lnTo>
                    <a:pt x="3688" y="11855"/>
                  </a:lnTo>
                  <a:lnTo>
                    <a:pt x="3782" y="12005"/>
                  </a:lnTo>
                  <a:lnTo>
                    <a:pt x="3895" y="12137"/>
                  </a:lnTo>
                  <a:lnTo>
                    <a:pt x="4008" y="12250"/>
                  </a:lnTo>
                  <a:lnTo>
                    <a:pt x="4140" y="12363"/>
                  </a:lnTo>
                  <a:lnTo>
                    <a:pt x="4290" y="12457"/>
                  </a:lnTo>
                  <a:lnTo>
                    <a:pt x="4422" y="12532"/>
                  </a:lnTo>
                  <a:lnTo>
                    <a:pt x="4573" y="12607"/>
                  </a:lnTo>
                  <a:lnTo>
                    <a:pt x="4742" y="12664"/>
                  </a:lnTo>
                  <a:lnTo>
                    <a:pt x="4911" y="12702"/>
                  </a:lnTo>
                  <a:lnTo>
                    <a:pt x="5062" y="12720"/>
                  </a:lnTo>
                  <a:lnTo>
                    <a:pt x="5250" y="12720"/>
                  </a:lnTo>
                  <a:lnTo>
                    <a:pt x="5419" y="12702"/>
                  </a:lnTo>
                  <a:lnTo>
                    <a:pt x="5589" y="12683"/>
                  </a:lnTo>
                  <a:lnTo>
                    <a:pt x="5758" y="12626"/>
                  </a:lnTo>
                  <a:lnTo>
                    <a:pt x="5927" y="12570"/>
                  </a:lnTo>
                  <a:lnTo>
                    <a:pt x="6078" y="12476"/>
                  </a:lnTo>
                  <a:lnTo>
                    <a:pt x="6210" y="12382"/>
                  </a:lnTo>
                  <a:lnTo>
                    <a:pt x="6341" y="12288"/>
                  </a:lnTo>
                  <a:lnTo>
                    <a:pt x="6473" y="12156"/>
                  </a:lnTo>
                  <a:lnTo>
                    <a:pt x="6586" y="12024"/>
                  </a:lnTo>
                  <a:lnTo>
                    <a:pt x="6680" y="11892"/>
                  </a:lnTo>
                  <a:lnTo>
                    <a:pt x="6755" y="11742"/>
                  </a:lnTo>
                  <a:lnTo>
                    <a:pt x="6812" y="11591"/>
                  </a:lnTo>
                  <a:lnTo>
                    <a:pt x="6868" y="11441"/>
                  </a:lnTo>
                  <a:lnTo>
                    <a:pt x="6906" y="11272"/>
                  </a:lnTo>
                  <a:lnTo>
                    <a:pt x="6925" y="11102"/>
                  </a:lnTo>
                  <a:lnTo>
                    <a:pt x="6925" y="10933"/>
                  </a:lnTo>
                  <a:lnTo>
                    <a:pt x="6925" y="10764"/>
                  </a:lnTo>
                  <a:lnTo>
                    <a:pt x="6887" y="10594"/>
                  </a:lnTo>
                  <a:lnTo>
                    <a:pt x="6849" y="10425"/>
                  </a:lnTo>
                  <a:lnTo>
                    <a:pt x="32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39"/>
            <p:cNvSpPr/>
            <p:nvPr/>
          </p:nvSpPr>
          <p:spPr>
            <a:xfrm>
              <a:off x="3127700" y="4162325"/>
              <a:ext cx="37175" cy="37175"/>
            </a:xfrm>
            <a:custGeom>
              <a:avLst/>
              <a:gdLst/>
              <a:ahLst/>
              <a:cxnLst/>
              <a:rect l="l" t="t" r="r" b="b"/>
              <a:pathLst>
                <a:path w="1487" h="1487" extrusionOk="0">
                  <a:moveTo>
                    <a:pt x="678" y="0"/>
                  </a:moveTo>
                  <a:lnTo>
                    <a:pt x="546" y="38"/>
                  </a:lnTo>
                  <a:lnTo>
                    <a:pt x="395" y="94"/>
                  </a:lnTo>
                  <a:lnTo>
                    <a:pt x="264" y="169"/>
                  </a:lnTo>
                  <a:lnTo>
                    <a:pt x="170" y="282"/>
                  </a:lnTo>
                  <a:lnTo>
                    <a:pt x="94" y="395"/>
                  </a:lnTo>
                  <a:lnTo>
                    <a:pt x="38" y="527"/>
                  </a:lnTo>
                  <a:lnTo>
                    <a:pt x="0" y="659"/>
                  </a:lnTo>
                  <a:lnTo>
                    <a:pt x="0" y="809"/>
                  </a:lnTo>
                  <a:lnTo>
                    <a:pt x="19" y="960"/>
                  </a:lnTo>
                  <a:lnTo>
                    <a:pt x="76" y="1091"/>
                  </a:lnTo>
                  <a:lnTo>
                    <a:pt x="170" y="1223"/>
                  </a:lnTo>
                  <a:lnTo>
                    <a:pt x="264" y="1317"/>
                  </a:lnTo>
                  <a:lnTo>
                    <a:pt x="395" y="1411"/>
                  </a:lnTo>
                  <a:lnTo>
                    <a:pt x="527" y="1468"/>
                  </a:lnTo>
                  <a:lnTo>
                    <a:pt x="659" y="1487"/>
                  </a:lnTo>
                  <a:lnTo>
                    <a:pt x="809" y="1487"/>
                  </a:lnTo>
                  <a:lnTo>
                    <a:pt x="941" y="1468"/>
                  </a:lnTo>
                  <a:lnTo>
                    <a:pt x="1092" y="1411"/>
                  </a:lnTo>
                  <a:lnTo>
                    <a:pt x="1223" y="1336"/>
                  </a:lnTo>
                  <a:lnTo>
                    <a:pt x="1317" y="1223"/>
                  </a:lnTo>
                  <a:lnTo>
                    <a:pt x="1393" y="1110"/>
                  </a:lnTo>
                  <a:lnTo>
                    <a:pt x="1449" y="979"/>
                  </a:lnTo>
                  <a:lnTo>
                    <a:pt x="1487" y="828"/>
                  </a:lnTo>
                  <a:lnTo>
                    <a:pt x="1487" y="696"/>
                  </a:lnTo>
                  <a:lnTo>
                    <a:pt x="1468" y="546"/>
                  </a:lnTo>
                  <a:lnTo>
                    <a:pt x="1412" y="395"/>
                  </a:lnTo>
                  <a:lnTo>
                    <a:pt x="1317" y="282"/>
                  </a:lnTo>
                  <a:lnTo>
                    <a:pt x="1223" y="169"/>
                  </a:lnTo>
                  <a:lnTo>
                    <a:pt x="1092" y="94"/>
                  </a:lnTo>
                  <a:lnTo>
                    <a:pt x="960" y="38"/>
                  </a:lnTo>
                  <a:lnTo>
                    <a:pt x="82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39"/>
            <p:cNvSpPr/>
            <p:nvPr/>
          </p:nvSpPr>
          <p:spPr>
            <a:xfrm>
              <a:off x="3074550" y="4040950"/>
              <a:ext cx="37175" cy="37650"/>
            </a:xfrm>
            <a:custGeom>
              <a:avLst/>
              <a:gdLst/>
              <a:ahLst/>
              <a:cxnLst/>
              <a:rect l="l" t="t" r="r" b="b"/>
              <a:pathLst>
                <a:path w="1487" h="1506" extrusionOk="0">
                  <a:moveTo>
                    <a:pt x="678" y="1"/>
                  </a:moveTo>
                  <a:lnTo>
                    <a:pt x="527" y="38"/>
                  </a:lnTo>
                  <a:lnTo>
                    <a:pt x="395" y="95"/>
                  </a:lnTo>
                  <a:lnTo>
                    <a:pt x="264" y="170"/>
                  </a:lnTo>
                  <a:lnTo>
                    <a:pt x="170" y="283"/>
                  </a:lnTo>
                  <a:lnTo>
                    <a:pt x="75" y="396"/>
                  </a:lnTo>
                  <a:lnTo>
                    <a:pt x="19" y="528"/>
                  </a:lnTo>
                  <a:lnTo>
                    <a:pt x="0" y="678"/>
                  </a:lnTo>
                  <a:lnTo>
                    <a:pt x="0" y="810"/>
                  </a:lnTo>
                  <a:lnTo>
                    <a:pt x="19" y="960"/>
                  </a:lnTo>
                  <a:lnTo>
                    <a:pt x="75" y="1092"/>
                  </a:lnTo>
                  <a:lnTo>
                    <a:pt x="170" y="1224"/>
                  </a:lnTo>
                  <a:lnTo>
                    <a:pt x="264" y="1337"/>
                  </a:lnTo>
                  <a:lnTo>
                    <a:pt x="377" y="1412"/>
                  </a:lnTo>
                  <a:lnTo>
                    <a:pt x="508" y="1468"/>
                  </a:lnTo>
                  <a:lnTo>
                    <a:pt x="659" y="1487"/>
                  </a:lnTo>
                  <a:lnTo>
                    <a:pt x="809" y="1506"/>
                  </a:lnTo>
                  <a:lnTo>
                    <a:pt x="941" y="1468"/>
                  </a:lnTo>
                  <a:lnTo>
                    <a:pt x="1091" y="1412"/>
                  </a:lnTo>
                  <a:lnTo>
                    <a:pt x="1204" y="1337"/>
                  </a:lnTo>
                  <a:lnTo>
                    <a:pt x="1317" y="1224"/>
                  </a:lnTo>
                  <a:lnTo>
                    <a:pt x="1393" y="1111"/>
                  </a:lnTo>
                  <a:lnTo>
                    <a:pt x="1449" y="979"/>
                  </a:lnTo>
                  <a:lnTo>
                    <a:pt x="1487" y="829"/>
                  </a:lnTo>
                  <a:lnTo>
                    <a:pt x="1487" y="697"/>
                  </a:lnTo>
                  <a:lnTo>
                    <a:pt x="1449" y="546"/>
                  </a:lnTo>
                  <a:lnTo>
                    <a:pt x="1393" y="415"/>
                  </a:lnTo>
                  <a:lnTo>
                    <a:pt x="1317" y="283"/>
                  </a:lnTo>
                  <a:lnTo>
                    <a:pt x="1223" y="170"/>
                  </a:lnTo>
                  <a:lnTo>
                    <a:pt x="1091" y="95"/>
                  </a:lnTo>
                  <a:lnTo>
                    <a:pt x="960" y="38"/>
                  </a:lnTo>
                  <a:lnTo>
                    <a:pt x="828" y="19"/>
                  </a:lnTo>
                  <a:lnTo>
                    <a:pt x="67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39"/>
            <p:cNvSpPr/>
            <p:nvPr/>
          </p:nvSpPr>
          <p:spPr>
            <a:xfrm>
              <a:off x="3179900" y="4236175"/>
              <a:ext cx="23075" cy="23075"/>
            </a:xfrm>
            <a:custGeom>
              <a:avLst/>
              <a:gdLst/>
              <a:ahLst/>
              <a:cxnLst/>
              <a:rect l="l" t="t" r="r" b="b"/>
              <a:pathLst>
                <a:path w="923" h="923" extrusionOk="0">
                  <a:moveTo>
                    <a:pt x="434" y="0"/>
                  </a:moveTo>
                  <a:lnTo>
                    <a:pt x="340" y="19"/>
                  </a:lnTo>
                  <a:lnTo>
                    <a:pt x="245" y="57"/>
                  </a:lnTo>
                  <a:lnTo>
                    <a:pt x="170" y="94"/>
                  </a:lnTo>
                  <a:lnTo>
                    <a:pt x="114" y="170"/>
                  </a:lnTo>
                  <a:lnTo>
                    <a:pt x="57" y="245"/>
                  </a:lnTo>
                  <a:lnTo>
                    <a:pt x="20" y="320"/>
                  </a:lnTo>
                  <a:lnTo>
                    <a:pt x="1" y="414"/>
                  </a:lnTo>
                  <a:lnTo>
                    <a:pt x="1" y="489"/>
                  </a:lnTo>
                  <a:lnTo>
                    <a:pt x="20" y="583"/>
                  </a:lnTo>
                  <a:lnTo>
                    <a:pt x="57" y="678"/>
                  </a:lnTo>
                  <a:lnTo>
                    <a:pt x="114" y="753"/>
                  </a:lnTo>
                  <a:lnTo>
                    <a:pt x="170" y="828"/>
                  </a:lnTo>
                  <a:lnTo>
                    <a:pt x="245" y="866"/>
                  </a:lnTo>
                  <a:lnTo>
                    <a:pt x="321" y="903"/>
                  </a:lnTo>
                  <a:lnTo>
                    <a:pt x="415" y="922"/>
                  </a:lnTo>
                  <a:lnTo>
                    <a:pt x="509" y="922"/>
                  </a:lnTo>
                  <a:lnTo>
                    <a:pt x="603" y="903"/>
                  </a:lnTo>
                  <a:lnTo>
                    <a:pt x="678" y="866"/>
                  </a:lnTo>
                  <a:lnTo>
                    <a:pt x="754" y="828"/>
                  </a:lnTo>
                  <a:lnTo>
                    <a:pt x="829" y="753"/>
                  </a:lnTo>
                  <a:lnTo>
                    <a:pt x="866" y="678"/>
                  </a:lnTo>
                  <a:lnTo>
                    <a:pt x="904" y="602"/>
                  </a:lnTo>
                  <a:lnTo>
                    <a:pt x="923" y="508"/>
                  </a:lnTo>
                  <a:lnTo>
                    <a:pt x="923" y="414"/>
                  </a:lnTo>
                  <a:lnTo>
                    <a:pt x="904" y="339"/>
                  </a:lnTo>
                  <a:lnTo>
                    <a:pt x="885" y="245"/>
                  </a:lnTo>
                  <a:lnTo>
                    <a:pt x="829" y="170"/>
                  </a:lnTo>
                  <a:lnTo>
                    <a:pt x="754" y="94"/>
                  </a:lnTo>
                  <a:lnTo>
                    <a:pt x="678" y="57"/>
                  </a:lnTo>
                  <a:lnTo>
                    <a:pt x="603" y="19"/>
                  </a:lnTo>
                  <a:lnTo>
                    <a:pt x="50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39"/>
            <p:cNvSpPr/>
            <p:nvPr/>
          </p:nvSpPr>
          <p:spPr>
            <a:xfrm>
              <a:off x="3138975" y="4106800"/>
              <a:ext cx="23075" cy="23075"/>
            </a:xfrm>
            <a:custGeom>
              <a:avLst/>
              <a:gdLst/>
              <a:ahLst/>
              <a:cxnLst/>
              <a:rect l="l" t="t" r="r" b="b"/>
              <a:pathLst>
                <a:path w="923" h="923" extrusionOk="0">
                  <a:moveTo>
                    <a:pt x="415" y="1"/>
                  </a:moveTo>
                  <a:lnTo>
                    <a:pt x="340" y="20"/>
                  </a:lnTo>
                  <a:lnTo>
                    <a:pt x="246" y="57"/>
                  </a:lnTo>
                  <a:lnTo>
                    <a:pt x="170" y="114"/>
                  </a:lnTo>
                  <a:lnTo>
                    <a:pt x="95" y="170"/>
                  </a:lnTo>
                  <a:lnTo>
                    <a:pt x="57" y="245"/>
                  </a:lnTo>
                  <a:lnTo>
                    <a:pt x="20" y="321"/>
                  </a:lnTo>
                  <a:lnTo>
                    <a:pt x="1" y="415"/>
                  </a:lnTo>
                  <a:lnTo>
                    <a:pt x="1" y="509"/>
                  </a:lnTo>
                  <a:lnTo>
                    <a:pt x="20" y="603"/>
                  </a:lnTo>
                  <a:lnTo>
                    <a:pt x="57" y="678"/>
                  </a:lnTo>
                  <a:lnTo>
                    <a:pt x="95" y="753"/>
                  </a:lnTo>
                  <a:lnTo>
                    <a:pt x="170" y="829"/>
                  </a:lnTo>
                  <a:lnTo>
                    <a:pt x="246" y="866"/>
                  </a:lnTo>
                  <a:lnTo>
                    <a:pt x="321" y="904"/>
                  </a:lnTo>
                  <a:lnTo>
                    <a:pt x="415" y="923"/>
                  </a:lnTo>
                  <a:lnTo>
                    <a:pt x="509" y="923"/>
                  </a:lnTo>
                  <a:lnTo>
                    <a:pt x="584" y="904"/>
                  </a:lnTo>
                  <a:lnTo>
                    <a:pt x="678" y="885"/>
                  </a:lnTo>
                  <a:lnTo>
                    <a:pt x="754" y="829"/>
                  </a:lnTo>
                  <a:lnTo>
                    <a:pt x="829" y="753"/>
                  </a:lnTo>
                  <a:lnTo>
                    <a:pt x="866" y="678"/>
                  </a:lnTo>
                  <a:lnTo>
                    <a:pt x="904" y="603"/>
                  </a:lnTo>
                  <a:lnTo>
                    <a:pt x="923" y="509"/>
                  </a:lnTo>
                  <a:lnTo>
                    <a:pt x="923" y="434"/>
                  </a:lnTo>
                  <a:lnTo>
                    <a:pt x="904" y="340"/>
                  </a:lnTo>
                  <a:lnTo>
                    <a:pt x="866" y="245"/>
                  </a:lnTo>
                  <a:lnTo>
                    <a:pt x="829" y="170"/>
                  </a:lnTo>
                  <a:lnTo>
                    <a:pt x="754" y="114"/>
                  </a:lnTo>
                  <a:lnTo>
                    <a:pt x="678" y="57"/>
                  </a:lnTo>
                  <a:lnTo>
                    <a:pt x="603" y="20"/>
                  </a:lnTo>
                  <a:lnTo>
                    <a:pt x="5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39"/>
            <p:cNvSpPr/>
            <p:nvPr/>
          </p:nvSpPr>
          <p:spPr>
            <a:xfrm>
              <a:off x="3053375" y="3989200"/>
              <a:ext cx="82350" cy="28725"/>
            </a:xfrm>
            <a:custGeom>
              <a:avLst/>
              <a:gdLst/>
              <a:ahLst/>
              <a:cxnLst/>
              <a:rect l="l" t="t" r="r" b="b"/>
              <a:pathLst>
                <a:path w="3294" h="1149" extrusionOk="0">
                  <a:moveTo>
                    <a:pt x="2842" y="1"/>
                  </a:moveTo>
                  <a:lnTo>
                    <a:pt x="2390" y="39"/>
                  </a:lnTo>
                  <a:lnTo>
                    <a:pt x="1957" y="114"/>
                  </a:lnTo>
                  <a:lnTo>
                    <a:pt x="1543" y="227"/>
                  </a:lnTo>
                  <a:lnTo>
                    <a:pt x="1148" y="396"/>
                  </a:lnTo>
                  <a:lnTo>
                    <a:pt x="753" y="584"/>
                  </a:lnTo>
                  <a:lnTo>
                    <a:pt x="377" y="829"/>
                  </a:lnTo>
                  <a:lnTo>
                    <a:pt x="0" y="1111"/>
                  </a:lnTo>
                  <a:lnTo>
                    <a:pt x="151" y="1130"/>
                  </a:lnTo>
                  <a:lnTo>
                    <a:pt x="320" y="1149"/>
                  </a:lnTo>
                  <a:lnTo>
                    <a:pt x="810" y="1149"/>
                  </a:lnTo>
                  <a:lnTo>
                    <a:pt x="1111" y="1111"/>
                  </a:lnTo>
                  <a:lnTo>
                    <a:pt x="1430" y="1055"/>
                  </a:lnTo>
                  <a:lnTo>
                    <a:pt x="1788" y="961"/>
                  </a:lnTo>
                  <a:lnTo>
                    <a:pt x="2127" y="810"/>
                  </a:lnTo>
                  <a:lnTo>
                    <a:pt x="2428" y="659"/>
                  </a:lnTo>
                  <a:lnTo>
                    <a:pt x="2691" y="509"/>
                  </a:lnTo>
                  <a:lnTo>
                    <a:pt x="2898" y="358"/>
                  </a:lnTo>
                  <a:lnTo>
                    <a:pt x="3067" y="208"/>
                  </a:lnTo>
                  <a:lnTo>
                    <a:pt x="3199" y="95"/>
                  </a:lnTo>
                  <a:lnTo>
                    <a:pt x="32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39"/>
            <p:cNvSpPr/>
            <p:nvPr/>
          </p:nvSpPr>
          <p:spPr>
            <a:xfrm>
              <a:off x="2967775" y="3784600"/>
              <a:ext cx="120900" cy="44700"/>
            </a:xfrm>
            <a:custGeom>
              <a:avLst/>
              <a:gdLst/>
              <a:ahLst/>
              <a:cxnLst/>
              <a:rect l="l" t="t" r="r" b="b"/>
              <a:pathLst>
                <a:path w="4836" h="1788" extrusionOk="0">
                  <a:moveTo>
                    <a:pt x="4403" y="0"/>
                  </a:moveTo>
                  <a:lnTo>
                    <a:pt x="4177" y="38"/>
                  </a:lnTo>
                  <a:lnTo>
                    <a:pt x="3650" y="132"/>
                  </a:lnTo>
                  <a:lnTo>
                    <a:pt x="3011" y="301"/>
                  </a:lnTo>
                  <a:lnTo>
                    <a:pt x="2296" y="527"/>
                  </a:lnTo>
                  <a:lnTo>
                    <a:pt x="1806" y="696"/>
                  </a:lnTo>
                  <a:lnTo>
                    <a:pt x="1355" y="884"/>
                  </a:lnTo>
                  <a:lnTo>
                    <a:pt x="960" y="1054"/>
                  </a:lnTo>
                  <a:lnTo>
                    <a:pt x="621" y="1204"/>
                  </a:lnTo>
                  <a:lnTo>
                    <a:pt x="339" y="1374"/>
                  </a:lnTo>
                  <a:lnTo>
                    <a:pt x="132" y="1505"/>
                  </a:lnTo>
                  <a:lnTo>
                    <a:pt x="75" y="1562"/>
                  </a:lnTo>
                  <a:lnTo>
                    <a:pt x="19" y="1618"/>
                  </a:lnTo>
                  <a:lnTo>
                    <a:pt x="0" y="1656"/>
                  </a:lnTo>
                  <a:lnTo>
                    <a:pt x="0" y="1712"/>
                  </a:lnTo>
                  <a:lnTo>
                    <a:pt x="19" y="1731"/>
                  </a:lnTo>
                  <a:lnTo>
                    <a:pt x="75" y="1769"/>
                  </a:lnTo>
                  <a:lnTo>
                    <a:pt x="151" y="1769"/>
                  </a:lnTo>
                  <a:lnTo>
                    <a:pt x="245" y="1788"/>
                  </a:lnTo>
                  <a:lnTo>
                    <a:pt x="433" y="1769"/>
                  </a:lnTo>
                  <a:lnTo>
                    <a:pt x="640" y="1750"/>
                  </a:lnTo>
                  <a:lnTo>
                    <a:pt x="1185" y="1637"/>
                  </a:lnTo>
                  <a:lnTo>
                    <a:pt x="1825" y="1468"/>
                  </a:lnTo>
                  <a:lnTo>
                    <a:pt x="2540" y="1242"/>
                  </a:lnTo>
                  <a:lnTo>
                    <a:pt x="3011" y="1073"/>
                  </a:lnTo>
                  <a:lnTo>
                    <a:pt x="3462" y="903"/>
                  </a:lnTo>
                  <a:lnTo>
                    <a:pt x="3857" y="734"/>
                  </a:lnTo>
                  <a:lnTo>
                    <a:pt x="4215" y="565"/>
                  </a:lnTo>
                  <a:lnTo>
                    <a:pt x="4478" y="414"/>
                  </a:lnTo>
                  <a:lnTo>
                    <a:pt x="4685" y="282"/>
                  </a:lnTo>
                  <a:lnTo>
                    <a:pt x="4760" y="226"/>
                  </a:lnTo>
                  <a:lnTo>
                    <a:pt x="4798" y="169"/>
                  </a:lnTo>
                  <a:lnTo>
                    <a:pt x="4836" y="113"/>
                  </a:lnTo>
                  <a:lnTo>
                    <a:pt x="4836" y="75"/>
                  </a:lnTo>
                  <a:lnTo>
                    <a:pt x="4798" y="38"/>
                  </a:lnTo>
                  <a:lnTo>
                    <a:pt x="4742" y="19"/>
                  </a:lnTo>
                  <a:lnTo>
                    <a:pt x="466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39"/>
            <p:cNvSpPr/>
            <p:nvPr/>
          </p:nvSpPr>
          <p:spPr>
            <a:xfrm>
              <a:off x="2967775" y="3784600"/>
              <a:ext cx="120900" cy="44700"/>
            </a:xfrm>
            <a:custGeom>
              <a:avLst/>
              <a:gdLst/>
              <a:ahLst/>
              <a:cxnLst/>
              <a:rect l="l" t="t" r="r" b="b"/>
              <a:pathLst>
                <a:path w="4836" h="1788" fill="none" extrusionOk="0">
                  <a:moveTo>
                    <a:pt x="4572" y="0"/>
                  </a:moveTo>
                  <a:lnTo>
                    <a:pt x="4572" y="0"/>
                  </a:lnTo>
                  <a:lnTo>
                    <a:pt x="4403" y="0"/>
                  </a:lnTo>
                  <a:lnTo>
                    <a:pt x="4177" y="38"/>
                  </a:lnTo>
                  <a:lnTo>
                    <a:pt x="3650" y="132"/>
                  </a:lnTo>
                  <a:lnTo>
                    <a:pt x="3011" y="301"/>
                  </a:lnTo>
                  <a:lnTo>
                    <a:pt x="2296" y="527"/>
                  </a:lnTo>
                  <a:lnTo>
                    <a:pt x="2296" y="527"/>
                  </a:lnTo>
                  <a:lnTo>
                    <a:pt x="1806" y="696"/>
                  </a:lnTo>
                  <a:lnTo>
                    <a:pt x="1355" y="884"/>
                  </a:lnTo>
                  <a:lnTo>
                    <a:pt x="960" y="1054"/>
                  </a:lnTo>
                  <a:lnTo>
                    <a:pt x="621" y="1204"/>
                  </a:lnTo>
                  <a:lnTo>
                    <a:pt x="339" y="1374"/>
                  </a:lnTo>
                  <a:lnTo>
                    <a:pt x="132" y="1505"/>
                  </a:lnTo>
                  <a:lnTo>
                    <a:pt x="75" y="1562"/>
                  </a:lnTo>
                  <a:lnTo>
                    <a:pt x="19" y="1618"/>
                  </a:lnTo>
                  <a:lnTo>
                    <a:pt x="0" y="1656"/>
                  </a:lnTo>
                  <a:lnTo>
                    <a:pt x="0" y="1712"/>
                  </a:lnTo>
                  <a:lnTo>
                    <a:pt x="0" y="1712"/>
                  </a:lnTo>
                  <a:lnTo>
                    <a:pt x="19" y="1731"/>
                  </a:lnTo>
                  <a:lnTo>
                    <a:pt x="75" y="1769"/>
                  </a:lnTo>
                  <a:lnTo>
                    <a:pt x="151" y="1769"/>
                  </a:lnTo>
                  <a:lnTo>
                    <a:pt x="245" y="1788"/>
                  </a:lnTo>
                  <a:lnTo>
                    <a:pt x="245" y="1788"/>
                  </a:lnTo>
                  <a:lnTo>
                    <a:pt x="433" y="1769"/>
                  </a:lnTo>
                  <a:lnTo>
                    <a:pt x="640" y="1750"/>
                  </a:lnTo>
                  <a:lnTo>
                    <a:pt x="1185" y="1637"/>
                  </a:lnTo>
                  <a:lnTo>
                    <a:pt x="1825" y="1468"/>
                  </a:lnTo>
                  <a:lnTo>
                    <a:pt x="2540" y="1242"/>
                  </a:lnTo>
                  <a:lnTo>
                    <a:pt x="2540" y="1242"/>
                  </a:lnTo>
                  <a:lnTo>
                    <a:pt x="3011" y="1073"/>
                  </a:lnTo>
                  <a:lnTo>
                    <a:pt x="3462" y="903"/>
                  </a:lnTo>
                  <a:lnTo>
                    <a:pt x="3857" y="734"/>
                  </a:lnTo>
                  <a:lnTo>
                    <a:pt x="4215" y="565"/>
                  </a:lnTo>
                  <a:lnTo>
                    <a:pt x="4478" y="414"/>
                  </a:lnTo>
                  <a:lnTo>
                    <a:pt x="4685" y="282"/>
                  </a:lnTo>
                  <a:lnTo>
                    <a:pt x="4760" y="226"/>
                  </a:lnTo>
                  <a:lnTo>
                    <a:pt x="4798" y="169"/>
                  </a:lnTo>
                  <a:lnTo>
                    <a:pt x="4836" y="113"/>
                  </a:lnTo>
                  <a:lnTo>
                    <a:pt x="4836" y="75"/>
                  </a:lnTo>
                  <a:lnTo>
                    <a:pt x="4836" y="75"/>
                  </a:lnTo>
                  <a:lnTo>
                    <a:pt x="4798" y="38"/>
                  </a:lnTo>
                  <a:lnTo>
                    <a:pt x="4742" y="19"/>
                  </a:lnTo>
                  <a:lnTo>
                    <a:pt x="4666" y="0"/>
                  </a:lnTo>
                  <a:lnTo>
                    <a:pt x="457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39"/>
            <p:cNvSpPr/>
            <p:nvPr/>
          </p:nvSpPr>
          <p:spPr>
            <a:xfrm>
              <a:off x="2893925" y="3670750"/>
              <a:ext cx="103500" cy="103525"/>
            </a:xfrm>
            <a:custGeom>
              <a:avLst/>
              <a:gdLst/>
              <a:ahLst/>
              <a:cxnLst/>
              <a:rect l="l" t="t" r="r" b="b"/>
              <a:pathLst>
                <a:path w="4140" h="4141" extrusionOk="0">
                  <a:moveTo>
                    <a:pt x="2070" y="1"/>
                  </a:moveTo>
                  <a:lnTo>
                    <a:pt x="1900" y="20"/>
                  </a:lnTo>
                  <a:lnTo>
                    <a:pt x="1731" y="38"/>
                  </a:lnTo>
                  <a:lnTo>
                    <a:pt x="1562" y="57"/>
                  </a:lnTo>
                  <a:lnTo>
                    <a:pt x="1392" y="114"/>
                  </a:lnTo>
                  <a:lnTo>
                    <a:pt x="1204" y="189"/>
                  </a:lnTo>
                  <a:lnTo>
                    <a:pt x="1016" y="283"/>
                  </a:lnTo>
                  <a:lnTo>
                    <a:pt x="847" y="396"/>
                  </a:lnTo>
                  <a:lnTo>
                    <a:pt x="696" y="528"/>
                  </a:lnTo>
                  <a:lnTo>
                    <a:pt x="546" y="659"/>
                  </a:lnTo>
                  <a:lnTo>
                    <a:pt x="414" y="829"/>
                  </a:lnTo>
                  <a:lnTo>
                    <a:pt x="301" y="979"/>
                  </a:lnTo>
                  <a:lnTo>
                    <a:pt x="207" y="1149"/>
                  </a:lnTo>
                  <a:lnTo>
                    <a:pt x="132" y="1337"/>
                  </a:lnTo>
                  <a:lnTo>
                    <a:pt x="75" y="1525"/>
                  </a:lnTo>
                  <a:lnTo>
                    <a:pt x="19" y="1732"/>
                  </a:lnTo>
                  <a:lnTo>
                    <a:pt x="0" y="1920"/>
                  </a:lnTo>
                  <a:lnTo>
                    <a:pt x="0" y="2127"/>
                  </a:lnTo>
                  <a:lnTo>
                    <a:pt x="19" y="2334"/>
                  </a:lnTo>
                  <a:lnTo>
                    <a:pt x="56" y="2541"/>
                  </a:lnTo>
                  <a:lnTo>
                    <a:pt x="113" y="2729"/>
                  </a:lnTo>
                  <a:lnTo>
                    <a:pt x="169" y="2898"/>
                  </a:lnTo>
                  <a:lnTo>
                    <a:pt x="245" y="3049"/>
                  </a:lnTo>
                  <a:lnTo>
                    <a:pt x="320" y="3181"/>
                  </a:lnTo>
                  <a:lnTo>
                    <a:pt x="414" y="3312"/>
                  </a:lnTo>
                  <a:lnTo>
                    <a:pt x="508" y="3444"/>
                  </a:lnTo>
                  <a:lnTo>
                    <a:pt x="621" y="3557"/>
                  </a:lnTo>
                  <a:lnTo>
                    <a:pt x="753" y="3670"/>
                  </a:lnTo>
                  <a:lnTo>
                    <a:pt x="866" y="3764"/>
                  </a:lnTo>
                  <a:lnTo>
                    <a:pt x="997" y="3839"/>
                  </a:lnTo>
                  <a:lnTo>
                    <a:pt x="1148" y="3914"/>
                  </a:lnTo>
                  <a:lnTo>
                    <a:pt x="1279" y="3990"/>
                  </a:lnTo>
                  <a:lnTo>
                    <a:pt x="1430" y="4046"/>
                  </a:lnTo>
                  <a:lnTo>
                    <a:pt x="1581" y="4084"/>
                  </a:lnTo>
                  <a:lnTo>
                    <a:pt x="1750" y="4121"/>
                  </a:lnTo>
                  <a:lnTo>
                    <a:pt x="1900" y="4140"/>
                  </a:lnTo>
                  <a:lnTo>
                    <a:pt x="2220" y="4140"/>
                  </a:lnTo>
                  <a:lnTo>
                    <a:pt x="2390" y="4103"/>
                  </a:lnTo>
                  <a:lnTo>
                    <a:pt x="2559" y="4084"/>
                  </a:lnTo>
                  <a:lnTo>
                    <a:pt x="2728" y="4027"/>
                  </a:lnTo>
                  <a:lnTo>
                    <a:pt x="2916" y="3952"/>
                  </a:lnTo>
                  <a:lnTo>
                    <a:pt x="3105" y="3858"/>
                  </a:lnTo>
                  <a:lnTo>
                    <a:pt x="3274" y="3745"/>
                  </a:lnTo>
                  <a:lnTo>
                    <a:pt x="3443" y="3613"/>
                  </a:lnTo>
                  <a:lnTo>
                    <a:pt x="3575" y="3482"/>
                  </a:lnTo>
                  <a:lnTo>
                    <a:pt x="3707" y="3331"/>
                  </a:lnTo>
                  <a:lnTo>
                    <a:pt x="3820" y="3162"/>
                  </a:lnTo>
                  <a:lnTo>
                    <a:pt x="3914" y="2992"/>
                  </a:lnTo>
                  <a:lnTo>
                    <a:pt x="3989" y="2804"/>
                  </a:lnTo>
                  <a:lnTo>
                    <a:pt x="4064" y="2616"/>
                  </a:lnTo>
                  <a:lnTo>
                    <a:pt x="4102" y="2428"/>
                  </a:lnTo>
                  <a:lnTo>
                    <a:pt x="4121" y="2221"/>
                  </a:lnTo>
                  <a:lnTo>
                    <a:pt x="4139" y="2014"/>
                  </a:lnTo>
                  <a:lnTo>
                    <a:pt x="4121" y="1807"/>
                  </a:lnTo>
                  <a:lnTo>
                    <a:pt x="4083" y="1619"/>
                  </a:lnTo>
                  <a:lnTo>
                    <a:pt x="4027" y="1412"/>
                  </a:lnTo>
                  <a:lnTo>
                    <a:pt x="3951" y="1243"/>
                  </a:lnTo>
                  <a:lnTo>
                    <a:pt x="3895" y="1092"/>
                  </a:lnTo>
                  <a:lnTo>
                    <a:pt x="3801" y="960"/>
                  </a:lnTo>
                  <a:lnTo>
                    <a:pt x="3707" y="829"/>
                  </a:lnTo>
                  <a:lnTo>
                    <a:pt x="3613" y="697"/>
                  </a:lnTo>
                  <a:lnTo>
                    <a:pt x="3500" y="584"/>
                  </a:lnTo>
                  <a:lnTo>
                    <a:pt x="3387" y="471"/>
                  </a:lnTo>
                  <a:lnTo>
                    <a:pt x="3255" y="377"/>
                  </a:lnTo>
                  <a:lnTo>
                    <a:pt x="3123" y="302"/>
                  </a:lnTo>
                  <a:lnTo>
                    <a:pt x="2992" y="227"/>
                  </a:lnTo>
                  <a:lnTo>
                    <a:pt x="2841" y="151"/>
                  </a:lnTo>
                  <a:lnTo>
                    <a:pt x="2691" y="95"/>
                  </a:lnTo>
                  <a:lnTo>
                    <a:pt x="2540" y="57"/>
                  </a:lnTo>
                  <a:lnTo>
                    <a:pt x="2390" y="38"/>
                  </a:lnTo>
                  <a:lnTo>
                    <a:pt x="2220" y="20"/>
                  </a:lnTo>
                  <a:lnTo>
                    <a:pt x="207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39"/>
            <p:cNvSpPr/>
            <p:nvPr/>
          </p:nvSpPr>
          <p:spPr>
            <a:xfrm>
              <a:off x="2893925" y="3670750"/>
              <a:ext cx="103500" cy="103525"/>
            </a:xfrm>
            <a:custGeom>
              <a:avLst/>
              <a:gdLst/>
              <a:ahLst/>
              <a:cxnLst/>
              <a:rect l="l" t="t" r="r" b="b"/>
              <a:pathLst>
                <a:path w="4140" h="4141" fill="none" extrusionOk="0">
                  <a:moveTo>
                    <a:pt x="2070" y="1"/>
                  </a:moveTo>
                  <a:lnTo>
                    <a:pt x="2070" y="1"/>
                  </a:lnTo>
                  <a:lnTo>
                    <a:pt x="1900" y="20"/>
                  </a:lnTo>
                  <a:lnTo>
                    <a:pt x="1731" y="38"/>
                  </a:lnTo>
                  <a:lnTo>
                    <a:pt x="1562" y="57"/>
                  </a:lnTo>
                  <a:lnTo>
                    <a:pt x="1392" y="114"/>
                  </a:lnTo>
                  <a:lnTo>
                    <a:pt x="1392" y="114"/>
                  </a:lnTo>
                  <a:lnTo>
                    <a:pt x="1204" y="189"/>
                  </a:lnTo>
                  <a:lnTo>
                    <a:pt x="1016" y="283"/>
                  </a:lnTo>
                  <a:lnTo>
                    <a:pt x="847" y="396"/>
                  </a:lnTo>
                  <a:lnTo>
                    <a:pt x="696" y="528"/>
                  </a:lnTo>
                  <a:lnTo>
                    <a:pt x="546" y="659"/>
                  </a:lnTo>
                  <a:lnTo>
                    <a:pt x="414" y="829"/>
                  </a:lnTo>
                  <a:lnTo>
                    <a:pt x="301" y="979"/>
                  </a:lnTo>
                  <a:lnTo>
                    <a:pt x="207" y="1149"/>
                  </a:lnTo>
                  <a:lnTo>
                    <a:pt x="132" y="1337"/>
                  </a:lnTo>
                  <a:lnTo>
                    <a:pt x="75" y="1525"/>
                  </a:lnTo>
                  <a:lnTo>
                    <a:pt x="19" y="1732"/>
                  </a:lnTo>
                  <a:lnTo>
                    <a:pt x="0" y="1920"/>
                  </a:lnTo>
                  <a:lnTo>
                    <a:pt x="0" y="2127"/>
                  </a:lnTo>
                  <a:lnTo>
                    <a:pt x="19" y="2334"/>
                  </a:lnTo>
                  <a:lnTo>
                    <a:pt x="56" y="2541"/>
                  </a:lnTo>
                  <a:lnTo>
                    <a:pt x="113" y="2729"/>
                  </a:lnTo>
                  <a:lnTo>
                    <a:pt x="113" y="2729"/>
                  </a:lnTo>
                  <a:lnTo>
                    <a:pt x="169" y="2898"/>
                  </a:lnTo>
                  <a:lnTo>
                    <a:pt x="245" y="3049"/>
                  </a:lnTo>
                  <a:lnTo>
                    <a:pt x="320" y="3181"/>
                  </a:lnTo>
                  <a:lnTo>
                    <a:pt x="414" y="3312"/>
                  </a:lnTo>
                  <a:lnTo>
                    <a:pt x="508" y="3444"/>
                  </a:lnTo>
                  <a:lnTo>
                    <a:pt x="621" y="3557"/>
                  </a:lnTo>
                  <a:lnTo>
                    <a:pt x="753" y="3670"/>
                  </a:lnTo>
                  <a:lnTo>
                    <a:pt x="866" y="3764"/>
                  </a:lnTo>
                  <a:lnTo>
                    <a:pt x="997" y="3839"/>
                  </a:lnTo>
                  <a:lnTo>
                    <a:pt x="1148" y="3914"/>
                  </a:lnTo>
                  <a:lnTo>
                    <a:pt x="1279" y="3990"/>
                  </a:lnTo>
                  <a:lnTo>
                    <a:pt x="1430" y="4046"/>
                  </a:lnTo>
                  <a:lnTo>
                    <a:pt x="1581" y="4084"/>
                  </a:lnTo>
                  <a:lnTo>
                    <a:pt x="1750" y="4121"/>
                  </a:lnTo>
                  <a:lnTo>
                    <a:pt x="1900" y="4140"/>
                  </a:lnTo>
                  <a:lnTo>
                    <a:pt x="2070" y="4140"/>
                  </a:lnTo>
                  <a:lnTo>
                    <a:pt x="2070" y="4140"/>
                  </a:lnTo>
                  <a:lnTo>
                    <a:pt x="2220" y="4140"/>
                  </a:lnTo>
                  <a:lnTo>
                    <a:pt x="2390" y="4103"/>
                  </a:lnTo>
                  <a:lnTo>
                    <a:pt x="2559" y="4084"/>
                  </a:lnTo>
                  <a:lnTo>
                    <a:pt x="2728" y="4027"/>
                  </a:lnTo>
                  <a:lnTo>
                    <a:pt x="2728" y="4027"/>
                  </a:lnTo>
                  <a:lnTo>
                    <a:pt x="2916" y="3952"/>
                  </a:lnTo>
                  <a:lnTo>
                    <a:pt x="3105" y="3858"/>
                  </a:lnTo>
                  <a:lnTo>
                    <a:pt x="3274" y="3745"/>
                  </a:lnTo>
                  <a:lnTo>
                    <a:pt x="3443" y="3613"/>
                  </a:lnTo>
                  <a:lnTo>
                    <a:pt x="3575" y="3482"/>
                  </a:lnTo>
                  <a:lnTo>
                    <a:pt x="3707" y="3331"/>
                  </a:lnTo>
                  <a:lnTo>
                    <a:pt x="3820" y="3162"/>
                  </a:lnTo>
                  <a:lnTo>
                    <a:pt x="3914" y="2992"/>
                  </a:lnTo>
                  <a:lnTo>
                    <a:pt x="3989" y="2804"/>
                  </a:lnTo>
                  <a:lnTo>
                    <a:pt x="4064" y="2616"/>
                  </a:lnTo>
                  <a:lnTo>
                    <a:pt x="4102" y="2428"/>
                  </a:lnTo>
                  <a:lnTo>
                    <a:pt x="4121" y="2221"/>
                  </a:lnTo>
                  <a:lnTo>
                    <a:pt x="4139" y="2014"/>
                  </a:lnTo>
                  <a:lnTo>
                    <a:pt x="4121" y="1807"/>
                  </a:lnTo>
                  <a:lnTo>
                    <a:pt x="4083" y="1619"/>
                  </a:lnTo>
                  <a:lnTo>
                    <a:pt x="4027" y="1412"/>
                  </a:lnTo>
                  <a:lnTo>
                    <a:pt x="4027" y="1412"/>
                  </a:lnTo>
                  <a:lnTo>
                    <a:pt x="3951" y="1243"/>
                  </a:lnTo>
                  <a:lnTo>
                    <a:pt x="3895" y="1092"/>
                  </a:lnTo>
                  <a:lnTo>
                    <a:pt x="3801" y="960"/>
                  </a:lnTo>
                  <a:lnTo>
                    <a:pt x="3707" y="829"/>
                  </a:lnTo>
                  <a:lnTo>
                    <a:pt x="3613" y="697"/>
                  </a:lnTo>
                  <a:lnTo>
                    <a:pt x="3500" y="584"/>
                  </a:lnTo>
                  <a:lnTo>
                    <a:pt x="3387" y="471"/>
                  </a:lnTo>
                  <a:lnTo>
                    <a:pt x="3255" y="377"/>
                  </a:lnTo>
                  <a:lnTo>
                    <a:pt x="3123" y="302"/>
                  </a:lnTo>
                  <a:lnTo>
                    <a:pt x="2992" y="227"/>
                  </a:lnTo>
                  <a:lnTo>
                    <a:pt x="2841" y="151"/>
                  </a:lnTo>
                  <a:lnTo>
                    <a:pt x="2691" y="95"/>
                  </a:lnTo>
                  <a:lnTo>
                    <a:pt x="2540" y="57"/>
                  </a:lnTo>
                  <a:lnTo>
                    <a:pt x="2390" y="38"/>
                  </a:lnTo>
                  <a:lnTo>
                    <a:pt x="2220" y="20"/>
                  </a:lnTo>
                  <a:lnTo>
                    <a:pt x="2070" y="1"/>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39"/>
            <p:cNvSpPr/>
            <p:nvPr/>
          </p:nvSpPr>
          <p:spPr>
            <a:xfrm>
              <a:off x="3034550" y="3684400"/>
              <a:ext cx="55075" cy="55525"/>
            </a:xfrm>
            <a:custGeom>
              <a:avLst/>
              <a:gdLst/>
              <a:ahLst/>
              <a:cxnLst/>
              <a:rect l="l" t="t" r="r" b="b"/>
              <a:pathLst>
                <a:path w="2203" h="2221" extrusionOk="0">
                  <a:moveTo>
                    <a:pt x="1111" y="0"/>
                  </a:moveTo>
                  <a:lnTo>
                    <a:pt x="923" y="19"/>
                  </a:lnTo>
                  <a:lnTo>
                    <a:pt x="753" y="57"/>
                  </a:lnTo>
                  <a:lnTo>
                    <a:pt x="641" y="94"/>
                  </a:lnTo>
                  <a:lnTo>
                    <a:pt x="547" y="151"/>
                  </a:lnTo>
                  <a:lnTo>
                    <a:pt x="377" y="283"/>
                  </a:lnTo>
                  <a:lnTo>
                    <a:pt x="227" y="433"/>
                  </a:lnTo>
                  <a:lnTo>
                    <a:pt x="114" y="621"/>
                  </a:lnTo>
                  <a:lnTo>
                    <a:pt x="38" y="809"/>
                  </a:lnTo>
                  <a:lnTo>
                    <a:pt x="1" y="1035"/>
                  </a:lnTo>
                  <a:lnTo>
                    <a:pt x="20" y="1242"/>
                  </a:lnTo>
                  <a:lnTo>
                    <a:pt x="38" y="1355"/>
                  </a:lnTo>
                  <a:lnTo>
                    <a:pt x="57" y="1468"/>
                  </a:lnTo>
                  <a:lnTo>
                    <a:pt x="133" y="1619"/>
                  </a:lnTo>
                  <a:lnTo>
                    <a:pt x="227" y="1769"/>
                  </a:lnTo>
                  <a:lnTo>
                    <a:pt x="340" y="1901"/>
                  </a:lnTo>
                  <a:lnTo>
                    <a:pt x="471" y="2014"/>
                  </a:lnTo>
                  <a:lnTo>
                    <a:pt x="622" y="2089"/>
                  </a:lnTo>
                  <a:lnTo>
                    <a:pt x="772" y="2164"/>
                  </a:lnTo>
                  <a:lnTo>
                    <a:pt x="942" y="2202"/>
                  </a:lnTo>
                  <a:lnTo>
                    <a:pt x="1111" y="2221"/>
                  </a:lnTo>
                  <a:lnTo>
                    <a:pt x="1280" y="2202"/>
                  </a:lnTo>
                  <a:lnTo>
                    <a:pt x="1468" y="2145"/>
                  </a:lnTo>
                  <a:lnTo>
                    <a:pt x="1563" y="2108"/>
                  </a:lnTo>
                  <a:lnTo>
                    <a:pt x="1675" y="2051"/>
                  </a:lnTo>
                  <a:lnTo>
                    <a:pt x="1845" y="1938"/>
                  </a:lnTo>
                  <a:lnTo>
                    <a:pt x="1995" y="1769"/>
                  </a:lnTo>
                  <a:lnTo>
                    <a:pt x="2108" y="1600"/>
                  </a:lnTo>
                  <a:lnTo>
                    <a:pt x="2183" y="1393"/>
                  </a:lnTo>
                  <a:lnTo>
                    <a:pt x="2202" y="1186"/>
                  </a:lnTo>
                  <a:lnTo>
                    <a:pt x="2202" y="960"/>
                  </a:lnTo>
                  <a:lnTo>
                    <a:pt x="2183" y="866"/>
                  </a:lnTo>
                  <a:lnTo>
                    <a:pt x="2146" y="753"/>
                  </a:lnTo>
                  <a:lnTo>
                    <a:pt x="2089" y="584"/>
                  </a:lnTo>
                  <a:lnTo>
                    <a:pt x="1995" y="433"/>
                  </a:lnTo>
                  <a:lnTo>
                    <a:pt x="1882" y="320"/>
                  </a:lnTo>
                  <a:lnTo>
                    <a:pt x="1751" y="207"/>
                  </a:lnTo>
                  <a:lnTo>
                    <a:pt x="1600" y="113"/>
                  </a:lnTo>
                  <a:lnTo>
                    <a:pt x="1450" y="57"/>
                  </a:lnTo>
                  <a:lnTo>
                    <a:pt x="1280" y="19"/>
                  </a:lnTo>
                  <a:lnTo>
                    <a:pt x="11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39"/>
            <p:cNvSpPr/>
            <p:nvPr/>
          </p:nvSpPr>
          <p:spPr>
            <a:xfrm>
              <a:off x="3034550" y="3684400"/>
              <a:ext cx="55075" cy="55525"/>
            </a:xfrm>
            <a:custGeom>
              <a:avLst/>
              <a:gdLst/>
              <a:ahLst/>
              <a:cxnLst/>
              <a:rect l="l" t="t" r="r" b="b"/>
              <a:pathLst>
                <a:path w="2203" h="2221" fill="none" extrusionOk="0">
                  <a:moveTo>
                    <a:pt x="1111" y="0"/>
                  </a:moveTo>
                  <a:lnTo>
                    <a:pt x="1111" y="0"/>
                  </a:lnTo>
                  <a:lnTo>
                    <a:pt x="923" y="19"/>
                  </a:lnTo>
                  <a:lnTo>
                    <a:pt x="753" y="57"/>
                  </a:lnTo>
                  <a:lnTo>
                    <a:pt x="753" y="57"/>
                  </a:lnTo>
                  <a:lnTo>
                    <a:pt x="641" y="94"/>
                  </a:lnTo>
                  <a:lnTo>
                    <a:pt x="547" y="151"/>
                  </a:lnTo>
                  <a:lnTo>
                    <a:pt x="377" y="283"/>
                  </a:lnTo>
                  <a:lnTo>
                    <a:pt x="227" y="433"/>
                  </a:lnTo>
                  <a:lnTo>
                    <a:pt x="114" y="621"/>
                  </a:lnTo>
                  <a:lnTo>
                    <a:pt x="38" y="809"/>
                  </a:lnTo>
                  <a:lnTo>
                    <a:pt x="1" y="1035"/>
                  </a:lnTo>
                  <a:lnTo>
                    <a:pt x="20" y="1242"/>
                  </a:lnTo>
                  <a:lnTo>
                    <a:pt x="38" y="1355"/>
                  </a:lnTo>
                  <a:lnTo>
                    <a:pt x="57" y="1468"/>
                  </a:lnTo>
                  <a:lnTo>
                    <a:pt x="57" y="1468"/>
                  </a:lnTo>
                  <a:lnTo>
                    <a:pt x="133" y="1619"/>
                  </a:lnTo>
                  <a:lnTo>
                    <a:pt x="227" y="1769"/>
                  </a:lnTo>
                  <a:lnTo>
                    <a:pt x="340" y="1901"/>
                  </a:lnTo>
                  <a:lnTo>
                    <a:pt x="471" y="2014"/>
                  </a:lnTo>
                  <a:lnTo>
                    <a:pt x="622" y="2089"/>
                  </a:lnTo>
                  <a:lnTo>
                    <a:pt x="772" y="2164"/>
                  </a:lnTo>
                  <a:lnTo>
                    <a:pt x="942" y="2202"/>
                  </a:lnTo>
                  <a:lnTo>
                    <a:pt x="1111" y="2221"/>
                  </a:lnTo>
                  <a:lnTo>
                    <a:pt x="1111" y="2221"/>
                  </a:lnTo>
                  <a:lnTo>
                    <a:pt x="1280" y="2202"/>
                  </a:lnTo>
                  <a:lnTo>
                    <a:pt x="1468" y="2145"/>
                  </a:lnTo>
                  <a:lnTo>
                    <a:pt x="1468" y="2145"/>
                  </a:lnTo>
                  <a:lnTo>
                    <a:pt x="1563" y="2108"/>
                  </a:lnTo>
                  <a:lnTo>
                    <a:pt x="1675" y="2051"/>
                  </a:lnTo>
                  <a:lnTo>
                    <a:pt x="1845" y="1938"/>
                  </a:lnTo>
                  <a:lnTo>
                    <a:pt x="1995" y="1769"/>
                  </a:lnTo>
                  <a:lnTo>
                    <a:pt x="2108" y="1600"/>
                  </a:lnTo>
                  <a:lnTo>
                    <a:pt x="2183" y="1393"/>
                  </a:lnTo>
                  <a:lnTo>
                    <a:pt x="2202" y="1186"/>
                  </a:lnTo>
                  <a:lnTo>
                    <a:pt x="2202" y="960"/>
                  </a:lnTo>
                  <a:lnTo>
                    <a:pt x="2183" y="866"/>
                  </a:lnTo>
                  <a:lnTo>
                    <a:pt x="2146" y="753"/>
                  </a:lnTo>
                  <a:lnTo>
                    <a:pt x="2146" y="753"/>
                  </a:lnTo>
                  <a:lnTo>
                    <a:pt x="2089" y="584"/>
                  </a:lnTo>
                  <a:lnTo>
                    <a:pt x="1995" y="433"/>
                  </a:lnTo>
                  <a:lnTo>
                    <a:pt x="1882" y="320"/>
                  </a:lnTo>
                  <a:lnTo>
                    <a:pt x="1751" y="207"/>
                  </a:lnTo>
                  <a:lnTo>
                    <a:pt x="1600" y="113"/>
                  </a:lnTo>
                  <a:lnTo>
                    <a:pt x="1450" y="57"/>
                  </a:lnTo>
                  <a:lnTo>
                    <a:pt x="1280" y="19"/>
                  </a:lnTo>
                  <a:lnTo>
                    <a:pt x="1111" y="0"/>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39"/>
            <p:cNvSpPr/>
            <p:nvPr/>
          </p:nvSpPr>
          <p:spPr>
            <a:xfrm>
              <a:off x="2952250" y="3549875"/>
              <a:ext cx="78575" cy="79050"/>
            </a:xfrm>
            <a:custGeom>
              <a:avLst/>
              <a:gdLst/>
              <a:ahLst/>
              <a:cxnLst/>
              <a:rect l="l" t="t" r="r" b="b"/>
              <a:pathLst>
                <a:path w="3143" h="3162" extrusionOk="0">
                  <a:moveTo>
                    <a:pt x="1562" y="0"/>
                  </a:moveTo>
                  <a:lnTo>
                    <a:pt x="1317" y="38"/>
                  </a:lnTo>
                  <a:lnTo>
                    <a:pt x="1054" y="94"/>
                  </a:lnTo>
                  <a:lnTo>
                    <a:pt x="903" y="151"/>
                  </a:lnTo>
                  <a:lnTo>
                    <a:pt x="772" y="226"/>
                  </a:lnTo>
                  <a:lnTo>
                    <a:pt x="640" y="301"/>
                  </a:lnTo>
                  <a:lnTo>
                    <a:pt x="527" y="414"/>
                  </a:lnTo>
                  <a:lnTo>
                    <a:pt x="414" y="508"/>
                  </a:lnTo>
                  <a:lnTo>
                    <a:pt x="320" y="621"/>
                  </a:lnTo>
                  <a:lnTo>
                    <a:pt x="226" y="753"/>
                  </a:lnTo>
                  <a:lnTo>
                    <a:pt x="151" y="884"/>
                  </a:lnTo>
                  <a:lnTo>
                    <a:pt x="94" y="1016"/>
                  </a:lnTo>
                  <a:lnTo>
                    <a:pt x="57" y="1167"/>
                  </a:lnTo>
                  <a:lnTo>
                    <a:pt x="19" y="1317"/>
                  </a:lnTo>
                  <a:lnTo>
                    <a:pt x="0" y="1468"/>
                  </a:lnTo>
                  <a:lnTo>
                    <a:pt x="0" y="1618"/>
                  </a:lnTo>
                  <a:lnTo>
                    <a:pt x="0" y="1769"/>
                  </a:lnTo>
                  <a:lnTo>
                    <a:pt x="38" y="1938"/>
                  </a:lnTo>
                  <a:lnTo>
                    <a:pt x="75" y="2089"/>
                  </a:lnTo>
                  <a:lnTo>
                    <a:pt x="169" y="2314"/>
                  </a:lnTo>
                  <a:lnTo>
                    <a:pt x="320" y="2521"/>
                  </a:lnTo>
                  <a:lnTo>
                    <a:pt x="471" y="2710"/>
                  </a:lnTo>
                  <a:lnTo>
                    <a:pt x="659" y="2860"/>
                  </a:lnTo>
                  <a:lnTo>
                    <a:pt x="866" y="2992"/>
                  </a:lnTo>
                  <a:lnTo>
                    <a:pt x="1091" y="3086"/>
                  </a:lnTo>
                  <a:lnTo>
                    <a:pt x="1317" y="3142"/>
                  </a:lnTo>
                  <a:lnTo>
                    <a:pt x="1562" y="3161"/>
                  </a:lnTo>
                  <a:lnTo>
                    <a:pt x="1825" y="3124"/>
                  </a:lnTo>
                  <a:lnTo>
                    <a:pt x="2070" y="3067"/>
                  </a:lnTo>
                  <a:lnTo>
                    <a:pt x="2220" y="3011"/>
                  </a:lnTo>
                  <a:lnTo>
                    <a:pt x="2352" y="2935"/>
                  </a:lnTo>
                  <a:lnTo>
                    <a:pt x="2484" y="2860"/>
                  </a:lnTo>
                  <a:lnTo>
                    <a:pt x="2616" y="2747"/>
                  </a:lnTo>
                  <a:lnTo>
                    <a:pt x="2710" y="2653"/>
                  </a:lnTo>
                  <a:lnTo>
                    <a:pt x="2822" y="2540"/>
                  </a:lnTo>
                  <a:lnTo>
                    <a:pt x="2898" y="2409"/>
                  </a:lnTo>
                  <a:lnTo>
                    <a:pt x="2973" y="2277"/>
                  </a:lnTo>
                  <a:lnTo>
                    <a:pt x="3029" y="2145"/>
                  </a:lnTo>
                  <a:lnTo>
                    <a:pt x="3086" y="1995"/>
                  </a:lnTo>
                  <a:lnTo>
                    <a:pt x="3124" y="1844"/>
                  </a:lnTo>
                  <a:lnTo>
                    <a:pt x="3124" y="1694"/>
                  </a:lnTo>
                  <a:lnTo>
                    <a:pt x="3142" y="1543"/>
                  </a:lnTo>
                  <a:lnTo>
                    <a:pt x="3124" y="1392"/>
                  </a:lnTo>
                  <a:lnTo>
                    <a:pt x="3105" y="1223"/>
                  </a:lnTo>
                  <a:lnTo>
                    <a:pt x="3048" y="1073"/>
                  </a:lnTo>
                  <a:lnTo>
                    <a:pt x="2954" y="847"/>
                  </a:lnTo>
                  <a:lnTo>
                    <a:pt x="2822" y="640"/>
                  </a:lnTo>
                  <a:lnTo>
                    <a:pt x="2653" y="452"/>
                  </a:lnTo>
                  <a:lnTo>
                    <a:pt x="2465" y="301"/>
                  </a:lnTo>
                  <a:lnTo>
                    <a:pt x="2258" y="169"/>
                  </a:lnTo>
                  <a:lnTo>
                    <a:pt x="2051" y="75"/>
                  </a:lnTo>
                  <a:lnTo>
                    <a:pt x="1806" y="19"/>
                  </a:lnTo>
                  <a:lnTo>
                    <a:pt x="156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39"/>
            <p:cNvSpPr/>
            <p:nvPr/>
          </p:nvSpPr>
          <p:spPr>
            <a:xfrm>
              <a:off x="2952250" y="3549875"/>
              <a:ext cx="78575" cy="79050"/>
            </a:xfrm>
            <a:custGeom>
              <a:avLst/>
              <a:gdLst/>
              <a:ahLst/>
              <a:cxnLst/>
              <a:rect l="l" t="t" r="r" b="b"/>
              <a:pathLst>
                <a:path w="3143" h="3162" fill="none" extrusionOk="0">
                  <a:moveTo>
                    <a:pt x="1562" y="0"/>
                  </a:moveTo>
                  <a:lnTo>
                    <a:pt x="1562" y="0"/>
                  </a:lnTo>
                  <a:lnTo>
                    <a:pt x="1317" y="38"/>
                  </a:lnTo>
                  <a:lnTo>
                    <a:pt x="1054" y="94"/>
                  </a:lnTo>
                  <a:lnTo>
                    <a:pt x="1054" y="94"/>
                  </a:lnTo>
                  <a:lnTo>
                    <a:pt x="903" y="151"/>
                  </a:lnTo>
                  <a:lnTo>
                    <a:pt x="772" y="226"/>
                  </a:lnTo>
                  <a:lnTo>
                    <a:pt x="640" y="301"/>
                  </a:lnTo>
                  <a:lnTo>
                    <a:pt x="527" y="414"/>
                  </a:lnTo>
                  <a:lnTo>
                    <a:pt x="414" y="508"/>
                  </a:lnTo>
                  <a:lnTo>
                    <a:pt x="320" y="621"/>
                  </a:lnTo>
                  <a:lnTo>
                    <a:pt x="226" y="753"/>
                  </a:lnTo>
                  <a:lnTo>
                    <a:pt x="151" y="884"/>
                  </a:lnTo>
                  <a:lnTo>
                    <a:pt x="94" y="1016"/>
                  </a:lnTo>
                  <a:lnTo>
                    <a:pt x="57" y="1167"/>
                  </a:lnTo>
                  <a:lnTo>
                    <a:pt x="19" y="1317"/>
                  </a:lnTo>
                  <a:lnTo>
                    <a:pt x="0" y="1468"/>
                  </a:lnTo>
                  <a:lnTo>
                    <a:pt x="0" y="1618"/>
                  </a:lnTo>
                  <a:lnTo>
                    <a:pt x="0" y="1769"/>
                  </a:lnTo>
                  <a:lnTo>
                    <a:pt x="38" y="1938"/>
                  </a:lnTo>
                  <a:lnTo>
                    <a:pt x="75" y="2089"/>
                  </a:lnTo>
                  <a:lnTo>
                    <a:pt x="75" y="2089"/>
                  </a:lnTo>
                  <a:lnTo>
                    <a:pt x="169" y="2314"/>
                  </a:lnTo>
                  <a:lnTo>
                    <a:pt x="320" y="2521"/>
                  </a:lnTo>
                  <a:lnTo>
                    <a:pt x="471" y="2710"/>
                  </a:lnTo>
                  <a:lnTo>
                    <a:pt x="659" y="2860"/>
                  </a:lnTo>
                  <a:lnTo>
                    <a:pt x="866" y="2992"/>
                  </a:lnTo>
                  <a:lnTo>
                    <a:pt x="1091" y="3086"/>
                  </a:lnTo>
                  <a:lnTo>
                    <a:pt x="1317" y="3142"/>
                  </a:lnTo>
                  <a:lnTo>
                    <a:pt x="1562" y="3161"/>
                  </a:lnTo>
                  <a:lnTo>
                    <a:pt x="1562" y="3161"/>
                  </a:lnTo>
                  <a:lnTo>
                    <a:pt x="1825" y="3124"/>
                  </a:lnTo>
                  <a:lnTo>
                    <a:pt x="2070" y="3067"/>
                  </a:lnTo>
                  <a:lnTo>
                    <a:pt x="2070" y="3067"/>
                  </a:lnTo>
                  <a:lnTo>
                    <a:pt x="2220" y="3011"/>
                  </a:lnTo>
                  <a:lnTo>
                    <a:pt x="2352" y="2935"/>
                  </a:lnTo>
                  <a:lnTo>
                    <a:pt x="2484" y="2860"/>
                  </a:lnTo>
                  <a:lnTo>
                    <a:pt x="2616" y="2747"/>
                  </a:lnTo>
                  <a:lnTo>
                    <a:pt x="2710" y="2653"/>
                  </a:lnTo>
                  <a:lnTo>
                    <a:pt x="2822" y="2540"/>
                  </a:lnTo>
                  <a:lnTo>
                    <a:pt x="2898" y="2409"/>
                  </a:lnTo>
                  <a:lnTo>
                    <a:pt x="2973" y="2277"/>
                  </a:lnTo>
                  <a:lnTo>
                    <a:pt x="3029" y="2145"/>
                  </a:lnTo>
                  <a:lnTo>
                    <a:pt x="3086" y="1995"/>
                  </a:lnTo>
                  <a:lnTo>
                    <a:pt x="3124" y="1844"/>
                  </a:lnTo>
                  <a:lnTo>
                    <a:pt x="3124" y="1694"/>
                  </a:lnTo>
                  <a:lnTo>
                    <a:pt x="3142" y="1543"/>
                  </a:lnTo>
                  <a:lnTo>
                    <a:pt x="3124" y="1392"/>
                  </a:lnTo>
                  <a:lnTo>
                    <a:pt x="3105" y="1223"/>
                  </a:lnTo>
                  <a:lnTo>
                    <a:pt x="3048" y="1073"/>
                  </a:lnTo>
                  <a:lnTo>
                    <a:pt x="3048" y="1073"/>
                  </a:lnTo>
                  <a:lnTo>
                    <a:pt x="2954" y="847"/>
                  </a:lnTo>
                  <a:lnTo>
                    <a:pt x="2822" y="640"/>
                  </a:lnTo>
                  <a:lnTo>
                    <a:pt x="2653" y="452"/>
                  </a:lnTo>
                  <a:lnTo>
                    <a:pt x="2465" y="301"/>
                  </a:lnTo>
                  <a:lnTo>
                    <a:pt x="2258" y="169"/>
                  </a:lnTo>
                  <a:lnTo>
                    <a:pt x="2051" y="75"/>
                  </a:lnTo>
                  <a:lnTo>
                    <a:pt x="1806" y="19"/>
                  </a:lnTo>
                  <a:lnTo>
                    <a:pt x="1562" y="0"/>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39"/>
            <p:cNvSpPr/>
            <p:nvPr/>
          </p:nvSpPr>
          <p:spPr>
            <a:xfrm>
              <a:off x="3053375" y="3989200"/>
              <a:ext cx="82350" cy="28725"/>
            </a:xfrm>
            <a:custGeom>
              <a:avLst/>
              <a:gdLst/>
              <a:ahLst/>
              <a:cxnLst/>
              <a:rect l="l" t="t" r="r" b="b"/>
              <a:pathLst>
                <a:path w="3294" h="1149" extrusionOk="0">
                  <a:moveTo>
                    <a:pt x="2842" y="1"/>
                  </a:moveTo>
                  <a:lnTo>
                    <a:pt x="2390" y="39"/>
                  </a:lnTo>
                  <a:lnTo>
                    <a:pt x="1957" y="114"/>
                  </a:lnTo>
                  <a:lnTo>
                    <a:pt x="1543" y="227"/>
                  </a:lnTo>
                  <a:lnTo>
                    <a:pt x="1148" y="396"/>
                  </a:lnTo>
                  <a:lnTo>
                    <a:pt x="753" y="584"/>
                  </a:lnTo>
                  <a:lnTo>
                    <a:pt x="377" y="829"/>
                  </a:lnTo>
                  <a:lnTo>
                    <a:pt x="0" y="1111"/>
                  </a:lnTo>
                  <a:lnTo>
                    <a:pt x="151" y="1130"/>
                  </a:lnTo>
                  <a:lnTo>
                    <a:pt x="320" y="1149"/>
                  </a:lnTo>
                  <a:lnTo>
                    <a:pt x="810" y="1149"/>
                  </a:lnTo>
                  <a:lnTo>
                    <a:pt x="1111" y="1111"/>
                  </a:lnTo>
                  <a:lnTo>
                    <a:pt x="1430" y="1055"/>
                  </a:lnTo>
                  <a:lnTo>
                    <a:pt x="1788" y="961"/>
                  </a:lnTo>
                  <a:lnTo>
                    <a:pt x="2127" y="810"/>
                  </a:lnTo>
                  <a:lnTo>
                    <a:pt x="2428" y="659"/>
                  </a:lnTo>
                  <a:lnTo>
                    <a:pt x="2691" y="509"/>
                  </a:lnTo>
                  <a:lnTo>
                    <a:pt x="2898" y="358"/>
                  </a:lnTo>
                  <a:lnTo>
                    <a:pt x="3067" y="208"/>
                  </a:lnTo>
                  <a:lnTo>
                    <a:pt x="3199" y="95"/>
                  </a:lnTo>
                  <a:lnTo>
                    <a:pt x="3293"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9" name="Google Shape;8609;p39"/>
          <p:cNvGrpSpPr/>
          <p:nvPr/>
        </p:nvGrpSpPr>
        <p:grpSpPr>
          <a:xfrm>
            <a:off x="8037838" y="136350"/>
            <a:ext cx="922000" cy="501475"/>
            <a:chOff x="1470950" y="1480875"/>
            <a:chExt cx="922000" cy="501475"/>
          </a:xfrm>
        </p:grpSpPr>
        <p:sp>
          <p:nvSpPr>
            <p:cNvPr id="8610" name="Google Shape;8610;p39"/>
            <p:cNvSpPr/>
            <p:nvPr/>
          </p:nvSpPr>
          <p:spPr>
            <a:xfrm>
              <a:off x="1470950" y="1602250"/>
              <a:ext cx="296375" cy="258750"/>
            </a:xfrm>
            <a:custGeom>
              <a:avLst/>
              <a:gdLst/>
              <a:ahLst/>
              <a:cxnLst/>
              <a:rect l="l" t="t" r="r" b="b"/>
              <a:pathLst>
                <a:path w="11855" h="10350" extrusionOk="0">
                  <a:moveTo>
                    <a:pt x="8543" y="640"/>
                  </a:moveTo>
                  <a:lnTo>
                    <a:pt x="11159" y="5175"/>
                  </a:lnTo>
                  <a:lnTo>
                    <a:pt x="8543" y="9709"/>
                  </a:lnTo>
                  <a:lnTo>
                    <a:pt x="3312" y="9709"/>
                  </a:lnTo>
                  <a:lnTo>
                    <a:pt x="678" y="5175"/>
                  </a:lnTo>
                  <a:lnTo>
                    <a:pt x="3312" y="640"/>
                  </a:lnTo>
                  <a:close/>
                  <a:moveTo>
                    <a:pt x="3030" y="0"/>
                  </a:moveTo>
                  <a:lnTo>
                    <a:pt x="2955" y="38"/>
                  </a:lnTo>
                  <a:lnTo>
                    <a:pt x="2899" y="94"/>
                  </a:lnTo>
                  <a:lnTo>
                    <a:pt x="2842" y="151"/>
                  </a:lnTo>
                  <a:lnTo>
                    <a:pt x="39" y="5005"/>
                  </a:lnTo>
                  <a:lnTo>
                    <a:pt x="1" y="5081"/>
                  </a:lnTo>
                  <a:lnTo>
                    <a:pt x="1" y="5175"/>
                  </a:lnTo>
                  <a:lnTo>
                    <a:pt x="1" y="5250"/>
                  </a:lnTo>
                  <a:lnTo>
                    <a:pt x="39" y="5325"/>
                  </a:lnTo>
                  <a:lnTo>
                    <a:pt x="2842" y="10180"/>
                  </a:lnTo>
                  <a:lnTo>
                    <a:pt x="2899" y="10255"/>
                  </a:lnTo>
                  <a:lnTo>
                    <a:pt x="2955" y="10311"/>
                  </a:lnTo>
                  <a:lnTo>
                    <a:pt x="3030" y="10330"/>
                  </a:lnTo>
                  <a:lnTo>
                    <a:pt x="3124" y="10349"/>
                  </a:lnTo>
                  <a:lnTo>
                    <a:pt x="8731" y="10349"/>
                  </a:lnTo>
                  <a:lnTo>
                    <a:pt x="8807" y="10330"/>
                  </a:lnTo>
                  <a:lnTo>
                    <a:pt x="8882" y="10311"/>
                  </a:lnTo>
                  <a:lnTo>
                    <a:pt x="8957" y="10255"/>
                  </a:lnTo>
                  <a:lnTo>
                    <a:pt x="8995" y="10180"/>
                  </a:lnTo>
                  <a:lnTo>
                    <a:pt x="11798" y="5325"/>
                  </a:lnTo>
                  <a:lnTo>
                    <a:pt x="11836" y="5250"/>
                  </a:lnTo>
                  <a:lnTo>
                    <a:pt x="11855" y="5175"/>
                  </a:lnTo>
                  <a:lnTo>
                    <a:pt x="11836" y="5081"/>
                  </a:lnTo>
                  <a:lnTo>
                    <a:pt x="11798" y="5005"/>
                  </a:lnTo>
                  <a:lnTo>
                    <a:pt x="8995" y="151"/>
                  </a:lnTo>
                  <a:lnTo>
                    <a:pt x="8957" y="94"/>
                  </a:lnTo>
                  <a:lnTo>
                    <a:pt x="8882" y="38"/>
                  </a:lnTo>
                  <a:lnTo>
                    <a:pt x="88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39"/>
            <p:cNvSpPr/>
            <p:nvPr/>
          </p:nvSpPr>
          <p:spPr>
            <a:xfrm>
              <a:off x="1679350" y="1480875"/>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9"/>
                  </a:lnTo>
                  <a:lnTo>
                    <a:pt x="2898" y="95"/>
                  </a:lnTo>
                  <a:lnTo>
                    <a:pt x="2841" y="151"/>
                  </a:lnTo>
                  <a:lnTo>
                    <a:pt x="38" y="5006"/>
                  </a:lnTo>
                  <a:lnTo>
                    <a:pt x="19" y="5081"/>
                  </a:lnTo>
                  <a:lnTo>
                    <a:pt x="0" y="5175"/>
                  </a:lnTo>
                  <a:lnTo>
                    <a:pt x="19" y="5251"/>
                  </a:lnTo>
                  <a:lnTo>
                    <a:pt x="38" y="5326"/>
                  </a:lnTo>
                  <a:lnTo>
                    <a:pt x="2841" y="10180"/>
                  </a:lnTo>
                  <a:lnTo>
                    <a:pt x="2898" y="10256"/>
                  </a:lnTo>
                  <a:lnTo>
                    <a:pt x="2973" y="10293"/>
                  </a:lnTo>
                  <a:lnTo>
                    <a:pt x="3048" y="10331"/>
                  </a:lnTo>
                  <a:lnTo>
                    <a:pt x="3124" y="10350"/>
                  </a:lnTo>
                  <a:lnTo>
                    <a:pt x="8731" y="10350"/>
                  </a:lnTo>
                  <a:lnTo>
                    <a:pt x="8825" y="10331"/>
                  </a:lnTo>
                  <a:lnTo>
                    <a:pt x="8900" y="10293"/>
                  </a:lnTo>
                  <a:lnTo>
                    <a:pt x="8956" y="10256"/>
                  </a:lnTo>
                  <a:lnTo>
                    <a:pt x="9013" y="10180"/>
                  </a:lnTo>
                  <a:lnTo>
                    <a:pt x="11816" y="5326"/>
                  </a:lnTo>
                  <a:lnTo>
                    <a:pt x="11835" y="5251"/>
                  </a:lnTo>
                  <a:lnTo>
                    <a:pt x="11854" y="5175"/>
                  </a:lnTo>
                  <a:lnTo>
                    <a:pt x="11835"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39"/>
            <p:cNvSpPr/>
            <p:nvPr/>
          </p:nvSpPr>
          <p:spPr>
            <a:xfrm>
              <a:off x="1893375" y="1602250"/>
              <a:ext cx="296375" cy="258750"/>
            </a:xfrm>
            <a:custGeom>
              <a:avLst/>
              <a:gdLst/>
              <a:ahLst/>
              <a:cxnLst/>
              <a:rect l="l" t="t" r="r" b="b"/>
              <a:pathLst>
                <a:path w="11855" h="10350" extrusionOk="0">
                  <a:moveTo>
                    <a:pt x="8561" y="640"/>
                  </a:moveTo>
                  <a:lnTo>
                    <a:pt x="11177" y="5175"/>
                  </a:lnTo>
                  <a:lnTo>
                    <a:pt x="8561" y="9709"/>
                  </a:lnTo>
                  <a:lnTo>
                    <a:pt x="3312" y="9709"/>
                  </a:lnTo>
                  <a:lnTo>
                    <a:pt x="697" y="5175"/>
                  </a:lnTo>
                  <a:lnTo>
                    <a:pt x="3312" y="640"/>
                  </a:lnTo>
                  <a:close/>
                  <a:moveTo>
                    <a:pt x="3048" y="0"/>
                  </a:moveTo>
                  <a:lnTo>
                    <a:pt x="2973" y="38"/>
                  </a:lnTo>
                  <a:lnTo>
                    <a:pt x="2898" y="94"/>
                  </a:lnTo>
                  <a:lnTo>
                    <a:pt x="2860" y="151"/>
                  </a:lnTo>
                  <a:lnTo>
                    <a:pt x="57" y="5005"/>
                  </a:lnTo>
                  <a:lnTo>
                    <a:pt x="19" y="5081"/>
                  </a:lnTo>
                  <a:lnTo>
                    <a:pt x="0" y="5175"/>
                  </a:lnTo>
                  <a:lnTo>
                    <a:pt x="19" y="5250"/>
                  </a:lnTo>
                  <a:lnTo>
                    <a:pt x="57" y="5325"/>
                  </a:lnTo>
                  <a:lnTo>
                    <a:pt x="2860" y="10180"/>
                  </a:lnTo>
                  <a:lnTo>
                    <a:pt x="2898" y="10255"/>
                  </a:lnTo>
                  <a:lnTo>
                    <a:pt x="2973" y="10311"/>
                  </a:lnTo>
                  <a:lnTo>
                    <a:pt x="3048" y="10330"/>
                  </a:lnTo>
                  <a:lnTo>
                    <a:pt x="3124" y="10349"/>
                  </a:lnTo>
                  <a:lnTo>
                    <a:pt x="8731" y="10349"/>
                  </a:lnTo>
                  <a:lnTo>
                    <a:pt x="8825" y="10330"/>
                  </a:lnTo>
                  <a:lnTo>
                    <a:pt x="8900" y="10311"/>
                  </a:lnTo>
                  <a:lnTo>
                    <a:pt x="8957" y="10255"/>
                  </a:lnTo>
                  <a:lnTo>
                    <a:pt x="9013" y="10180"/>
                  </a:lnTo>
                  <a:lnTo>
                    <a:pt x="11817" y="5325"/>
                  </a:lnTo>
                  <a:lnTo>
                    <a:pt x="11854" y="5250"/>
                  </a:lnTo>
                  <a:lnTo>
                    <a:pt x="11854" y="5175"/>
                  </a:lnTo>
                  <a:lnTo>
                    <a:pt x="11854" y="5081"/>
                  </a:lnTo>
                  <a:lnTo>
                    <a:pt x="11817" y="5005"/>
                  </a:lnTo>
                  <a:lnTo>
                    <a:pt x="9013" y="151"/>
                  </a:lnTo>
                  <a:lnTo>
                    <a:pt x="8957" y="94"/>
                  </a:lnTo>
                  <a:lnTo>
                    <a:pt x="8900" y="38"/>
                  </a:lnTo>
                  <a:lnTo>
                    <a:pt x="88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39"/>
            <p:cNvSpPr/>
            <p:nvPr/>
          </p:nvSpPr>
          <p:spPr>
            <a:xfrm>
              <a:off x="2096575" y="1723600"/>
              <a:ext cx="296375" cy="258750"/>
            </a:xfrm>
            <a:custGeom>
              <a:avLst/>
              <a:gdLst/>
              <a:ahLst/>
              <a:cxnLst/>
              <a:rect l="l" t="t" r="r" b="b"/>
              <a:pathLst>
                <a:path w="11855" h="10350" extrusionOk="0">
                  <a:moveTo>
                    <a:pt x="8543" y="641"/>
                  </a:moveTo>
                  <a:lnTo>
                    <a:pt x="11158" y="5175"/>
                  </a:lnTo>
                  <a:lnTo>
                    <a:pt x="8543" y="9710"/>
                  </a:lnTo>
                  <a:lnTo>
                    <a:pt x="3312" y="9710"/>
                  </a:lnTo>
                  <a:lnTo>
                    <a:pt x="678" y="5175"/>
                  </a:lnTo>
                  <a:lnTo>
                    <a:pt x="3312" y="641"/>
                  </a:lnTo>
                  <a:close/>
                  <a:moveTo>
                    <a:pt x="3030" y="1"/>
                  </a:move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39"/>
            <p:cNvSpPr/>
            <p:nvPr/>
          </p:nvSpPr>
          <p:spPr>
            <a:xfrm>
              <a:off x="1679350" y="1723600"/>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8"/>
                  </a:lnTo>
                  <a:lnTo>
                    <a:pt x="2898" y="95"/>
                  </a:lnTo>
                  <a:lnTo>
                    <a:pt x="2841" y="151"/>
                  </a:lnTo>
                  <a:lnTo>
                    <a:pt x="38" y="5006"/>
                  </a:lnTo>
                  <a:lnTo>
                    <a:pt x="19" y="5100"/>
                  </a:lnTo>
                  <a:lnTo>
                    <a:pt x="0" y="5175"/>
                  </a:lnTo>
                  <a:lnTo>
                    <a:pt x="19" y="5250"/>
                  </a:lnTo>
                  <a:lnTo>
                    <a:pt x="38" y="5326"/>
                  </a:lnTo>
                  <a:lnTo>
                    <a:pt x="2841" y="10180"/>
                  </a:lnTo>
                  <a:lnTo>
                    <a:pt x="2898" y="10255"/>
                  </a:lnTo>
                  <a:lnTo>
                    <a:pt x="2973" y="10312"/>
                  </a:lnTo>
                  <a:lnTo>
                    <a:pt x="3048" y="10331"/>
                  </a:lnTo>
                  <a:lnTo>
                    <a:pt x="3124" y="10349"/>
                  </a:lnTo>
                  <a:lnTo>
                    <a:pt x="8731" y="10349"/>
                  </a:lnTo>
                  <a:lnTo>
                    <a:pt x="8825" y="10331"/>
                  </a:lnTo>
                  <a:lnTo>
                    <a:pt x="8900" y="10312"/>
                  </a:lnTo>
                  <a:lnTo>
                    <a:pt x="8956" y="10255"/>
                  </a:lnTo>
                  <a:lnTo>
                    <a:pt x="9013" y="10180"/>
                  </a:lnTo>
                  <a:lnTo>
                    <a:pt x="11816" y="5326"/>
                  </a:lnTo>
                  <a:lnTo>
                    <a:pt x="11835" y="5250"/>
                  </a:lnTo>
                  <a:lnTo>
                    <a:pt x="11854" y="5175"/>
                  </a:lnTo>
                  <a:lnTo>
                    <a:pt x="11835" y="5100"/>
                  </a:lnTo>
                  <a:lnTo>
                    <a:pt x="11816" y="5006"/>
                  </a:lnTo>
                  <a:lnTo>
                    <a:pt x="9013" y="151"/>
                  </a:lnTo>
                  <a:lnTo>
                    <a:pt x="8956" y="95"/>
                  </a:lnTo>
                  <a:lnTo>
                    <a:pt x="8900" y="38"/>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39"/>
            <p:cNvSpPr/>
            <p:nvPr/>
          </p:nvSpPr>
          <p:spPr>
            <a:xfrm>
              <a:off x="1723100" y="1695375"/>
              <a:ext cx="72450" cy="72475"/>
            </a:xfrm>
            <a:custGeom>
              <a:avLst/>
              <a:gdLst/>
              <a:ahLst/>
              <a:cxnLst/>
              <a:rect l="l" t="t" r="r" b="b"/>
              <a:pathLst>
                <a:path w="2898" h="2899" extrusionOk="0">
                  <a:moveTo>
                    <a:pt x="1355" y="1"/>
                  </a:moveTo>
                  <a:lnTo>
                    <a:pt x="1204" y="20"/>
                  </a:lnTo>
                  <a:lnTo>
                    <a:pt x="1073" y="39"/>
                  </a:lnTo>
                  <a:lnTo>
                    <a:pt x="922" y="95"/>
                  </a:lnTo>
                  <a:lnTo>
                    <a:pt x="790" y="151"/>
                  </a:lnTo>
                  <a:lnTo>
                    <a:pt x="677" y="208"/>
                  </a:lnTo>
                  <a:lnTo>
                    <a:pt x="565" y="302"/>
                  </a:lnTo>
                  <a:lnTo>
                    <a:pt x="452" y="396"/>
                  </a:lnTo>
                  <a:lnTo>
                    <a:pt x="358" y="490"/>
                  </a:lnTo>
                  <a:lnTo>
                    <a:pt x="264" y="603"/>
                  </a:lnTo>
                  <a:lnTo>
                    <a:pt x="188" y="716"/>
                  </a:lnTo>
                  <a:lnTo>
                    <a:pt x="132" y="848"/>
                  </a:lnTo>
                  <a:lnTo>
                    <a:pt x="75" y="961"/>
                  </a:lnTo>
                  <a:lnTo>
                    <a:pt x="38" y="1111"/>
                  </a:lnTo>
                  <a:lnTo>
                    <a:pt x="0" y="1243"/>
                  </a:lnTo>
                  <a:lnTo>
                    <a:pt x="0" y="1393"/>
                  </a:lnTo>
                  <a:lnTo>
                    <a:pt x="0" y="1525"/>
                  </a:lnTo>
                  <a:lnTo>
                    <a:pt x="19" y="1676"/>
                  </a:lnTo>
                  <a:lnTo>
                    <a:pt x="38" y="1826"/>
                  </a:lnTo>
                  <a:lnTo>
                    <a:pt x="94" y="1958"/>
                  </a:lnTo>
                  <a:lnTo>
                    <a:pt x="151" y="2089"/>
                  </a:lnTo>
                  <a:lnTo>
                    <a:pt x="207" y="2221"/>
                  </a:lnTo>
                  <a:lnTo>
                    <a:pt x="301" y="2334"/>
                  </a:lnTo>
                  <a:lnTo>
                    <a:pt x="395" y="2447"/>
                  </a:lnTo>
                  <a:lnTo>
                    <a:pt x="489" y="2541"/>
                  </a:lnTo>
                  <a:lnTo>
                    <a:pt x="602" y="2616"/>
                  </a:lnTo>
                  <a:lnTo>
                    <a:pt x="715" y="2710"/>
                  </a:lnTo>
                  <a:lnTo>
                    <a:pt x="847" y="2767"/>
                  </a:lnTo>
                  <a:lnTo>
                    <a:pt x="960" y="2823"/>
                  </a:lnTo>
                  <a:lnTo>
                    <a:pt x="1110" y="2861"/>
                  </a:lnTo>
                  <a:lnTo>
                    <a:pt x="1242" y="2880"/>
                  </a:lnTo>
                  <a:lnTo>
                    <a:pt x="1392" y="2899"/>
                  </a:lnTo>
                  <a:lnTo>
                    <a:pt x="1524" y="2899"/>
                  </a:lnTo>
                  <a:lnTo>
                    <a:pt x="1675" y="2880"/>
                  </a:lnTo>
                  <a:lnTo>
                    <a:pt x="1825" y="2842"/>
                  </a:lnTo>
                  <a:lnTo>
                    <a:pt x="1957" y="2804"/>
                  </a:lnTo>
                  <a:lnTo>
                    <a:pt x="2089" y="2748"/>
                  </a:lnTo>
                  <a:lnTo>
                    <a:pt x="2220" y="2673"/>
                  </a:lnTo>
                  <a:lnTo>
                    <a:pt x="2333" y="2597"/>
                  </a:lnTo>
                  <a:lnTo>
                    <a:pt x="2446" y="2503"/>
                  </a:lnTo>
                  <a:lnTo>
                    <a:pt x="2540" y="2409"/>
                  </a:lnTo>
                  <a:lnTo>
                    <a:pt x="2615" y="2296"/>
                  </a:lnTo>
                  <a:lnTo>
                    <a:pt x="2710" y="2184"/>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8"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39"/>
            <p:cNvSpPr/>
            <p:nvPr/>
          </p:nvSpPr>
          <p:spPr>
            <a:xfrm>
              <a:off x="1931475" y="1574025"/>
              <a:ext cx="72475" cy="72475"/>
            </a:xfrm>
            <a:custGeom>
              <a:avLst/>
              <a:gdLst/>
              <a:ahLst/>
              <a:cxnLst/>
              <a:rect l="l" t="t" r="r" b="b"/>
              <a:pathLst>
                <a:path w="2899" h="2899" extrusionOk="0">
                  <a:moveTo>
                    <a:pt x="1374" y="0"/>
                  </a:moveTo>
                  <a:lnTo>
                    <a:pt x="1223" y="19"/>
                  </a:lnTo>
                  <a:lnTo>
                    <a:pt x="1073" y="38"/>
                  </a:lnTo>
                  <a:lnTo>
                    <a:pt x="941" y="95"/>
                  </a:lnTo>
                  <a:lnTo>
                    <a:pt x="809" y="151"/>
                  </a:lnTo>
                  <a:lnTo>
                    <a:pt x="678" y="207"/>
                  </a:lnTo>
                  <a:lnTo>
                    <a:pt x="565" y="302"/>
                  </a:lnTo>
                  <a:lnTo>
                    <a:pt x="452" y="396"/>
                  </a:lnTo>
                  <a:lnTo>
                    <a:pt x="358" y="490"/>
                  </a:lnTo>
                  <a:lnTo>
                    <a:pt x="264" y="603"/>
                  </a:lnTo>
                  <a:lnTo>
                    <a:pt x="189" y="715"/>
                  </a:lnTo>
                  <a:lnTo>
                    <a:pt x="132" y="828"/>
                  </a:lnTo>
                  <a:lnTo>
                    <a:pt x="76" y="960"/>
                  </a:lnTo>
                  <a:lnTo>
                    <a:pt x="38" y="1111"/>
                  </a:lnTo>
                  <a:lnTo>
                    <a:pt x="19" y="1242"/>
                  </a:lnTo>
                  <a:lnTo>
                    <a:pt x="0" y="1393"/>
                  </a:lnTo>
                  <a:lnTo>
                    <a:pt x="0" y="1525"/>
                  </a:lnTo>
                  <a:lnTo>
                    <a:pt x="19" y="1675"/>
                  </a:lnTo>
                  <a:lnTo>
                    <a:pt x="57" y="1826"/>
                  </a:lnTo>
                  <a:lnTo>
                    <a:pt x="94" y="1957"/>
                  </a:lnTo>
                  <a:lnTo>
                    <a:pt x="151" y="2089"/>
                  </a:lnTo>
                  <a:lnTo>
                    <a:pt x="226" y="2221"/>
                  </a:lnTo>
                  <a:lnTo>
                    <a:pt x="301" y="2334"/>
                  </a:lnTo>
                  <a:lnTo>
                    <a:pt x="396" y="2447"/>
                  </a:lnTo>
                  <a:lnTo>
                    <a:pt x="490" y="2541"/>
                  </a:lnTo>
                  <a:lnTo>
                    <a:pt x="603" y="2616"/>
                  </a:lnTo>
                  <a:lnTo>
                    <a:pt x="715" y="2691"/>
                  </a:lnTo>
                  <a:lnTo>
                    <a:pt x="847" y="2766"/>
                  </a:lnTo>
                  <a:lnTo>
                    <a:pt x="979" y="2823"/>
                  </a:lnTo>
                  <a:lnTo>
                    <a:pt x="1111" y="2860"/>
                  </a:lnTo>
                  <a:lnTo>
                    <a:pt x="1242" y="2879"/>
                  </a:lnTo>
                  <a:lnTo>
                    <a:pt x="1393" y="2898"/>
                  </a:lnTo>
                  <a:lnTo>
                    <a:pt x="1543" y="2898"/>
                  </a:lnTo>
                  <a:lnTo>
                    <a:pt x="1694" y="2879"/>
                  </a:lnTo>
                  <a:lnTo>
                    <a:pt x="1826" y="2842"/>
                  </a:lnTo>
                  <a:lnTo>
                    <a:pt x="1976" y="2804"/>
                  </a:lnTo>
                  <a:lnTo>
                    <a:pt x="2108" y="2748"/>
                  </a:lnTo>
                  <a:lnTo>
                    <a:pt x="2221" y="2672"/>
                  </a:lnTo>
                  <a:lnTo>
                    <a:pt x="2334" y="2597"/>
                  </a:lnTo>
                  <a:lnTo>
                    <a:pt x="2446" y="2503"/>
                  </a:lnTo>
                  <a:lnTo>
                    <a:pt x="2541" y="2409"/>
                  </a:lnTo>
                  <a:lnTo>
                    <a:pt x="2635" y="2296"/>
                  </a:lnTo>
                  <a:lnTo>
                    <a:pt x="2710" y="2183"/>
                  </a:lnTo>
                  <a:lnTo>
                    <a:pt x="2766" y="2051"/>
                  </a:lnTo>
                  <a:lnTo>
                    <a:pt x="2823" y="1920"/>
                  </a:lnTo>
                  <a:lnTo>
                    <a:pt x="2860" y="1788"/>
                  </a:lnTo>
                  <a:lnTo>
                    <a:pt x="2898" y="1656"/>
                  </a:lnTo>
                  <a:lnTo>
                    <a:pt x="2898" y="1506"/>
                  </a:lnTo>
                  <a:lnTo>
                    <a:pt x="2898" y="1355"/>
                  </a:lnTo>
                  <a:lnTo>
                    <a:pt x="2879" y="1205"/>
                  </a:lnTo>
                  <a:lnTo>
                    <a:pt x="2860" y="1073"/>
                  </a:lnTo>
                  <a:lnTo>
                    <a:pt x="2804" y="922"/>
                  </a:lnTo>
                  <a:lnTo>
                    <a:pt x="2747" y="791"/>
                  </a:lnTo>
                  <a:lnTo>
                    <a:pt x="2691" y="678"/>
                  </a:lnTo>
                  <a:lnTo>
                    <a:pt x="2597" y="565"/>
                  </a:lnTo>
                  <a:lnTo>
                    <a:pt x="2503" y="452"/>
                  </a:lnTo>
                  <a:lnTo>
                    <a:pt x="2409" y="358"/>
                  </a:lnTo>
                  <a:lnTo>
                    <a:pt x="2296" y="264"/>
                  </a:lnTo>
                  <a:lnTo>
                    <a:pt x="2183" y="189"/>
                  </a:lnTo>
                  <a:lnTo>
                    <a:pt x="2051" y="132"/>
                  </a:lnTo>
                  <a:lnTo>
                    <a:pt x="1938" y="76"/>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39"/>
            <p:cNvSpPr/>
            <p:nvPr/>
          </p:nvSpPr>
          <p:spPr>
            <a:xfrm>
              <a:off x="2068350" y="1806875"/>
              <a:ext cx="72475" cy="72925"/>
            </a:xfrm>
            <a:custGeom>
              <a:avLst/>
              <a:gdLst/>
              <a:ahLst/>
              <a:cxnLst/>
              <a:rect l="l" t="t" r="r" b="b"/>
              <a:pathLst>
                <a:path w="2899" h="2917" extrusionOk="0">
                  <a:moveTo>
                    <a:pt x="1355" y="0"/>
                  </a:moveTo>
                  <a:lnTo>
                    <a:pt x="1205" y="19"/>
                  </a:lnTo>
                  <a:lnTo>
                    <a:pt x="1073" y="57"/>
                  </a:lnTo>
                  <a:lnTo>
                    <a:pt x="923" y="94"/>
                  </a:lnTo>
                  <a:lnTo>
                    <a:pt x="791" y="151"/>
                  </a:lnTo>
                  <a:lnTo>
                    <a:pt x="678" y="226"/>
                  </a:lnTo>
                  <a:lnTo>
                    <a:pt x="565" y="301"/>
                  </a:lnTo>
                  <a:lnTo>
                    <a:pt x="452" y="395"/>
                  </a:lnTo>
                  <a:lnTo>
                    <a:pt x="358" y="508"/>
                  </a:lnTo>
                  <a:lnTo>
                    <a:pt x="264" y="602"/>
                  </a:lnTo>
                  <a:lnTo>
                    <a:pt x="189" y="734"/>
                  </a:lnTo>
                  <a:lnTo>
                    <a:pt x="132" y="847"/>
                  </a:lnTo>
                  <a:lnTo>
                    <a:pt x="76" y="979"/>
                  </a:lnTo>
                  <a:lnTo>
                    <a:pt x="38" y="1110"/>
                  </a:lnTo>
                  <a:lnTo>
                    <a:pt x="1" y="1261"/>
                  </a:lnTo>
                  <a:lnTo>
                    <a:pt x="1" y="1393"/>
                  </a:lnTo>
                  <a:lnTo>
                    <a:pt x="1" y="1543"/>
                  </a:lnTo>
                  <a:lnTo>
                    <a:pt x="20" y="1694"/>
                  </a:lnTo>
                  <a:lnTo>
                    <a:pt x="38" y="1844"/>
                  </a:lnTo>
                  <a:lnTo>
                    <a:pt x="95" y="1976"/>
                  </a:lnTo>
                  <a:lnTo>
                    <a:pt x="151" y="2108"/>
                  </a:lnTo>
                  <a:lnTo>
                    <a:pt x="208" y="2239"/>
                  </a:lnTo>
                  <a:lnTo>
                    <a:pt x="302" y="2352"/>
                  </a:lnTo>
                  <a:lnTo>
                    <a:pt x="396" y="2446"/>
                  </a:lnTo>
                  <a:lnTo>
                    <a:pt x="490" y="2559"/>
                  </a:lnTo>
                  <a:lnTo>
                    <a:pt x="603" y="2634"/>
                  </a:lnTo>
                  <a:lnTo>
                    <a:pt x="716" y="2710"/>
                  </a:lnTo>
                  <a:lnTo>
                    <a:pt x="847" y="2785"/>
                  </a:lnTo>
                  <a:lnTo>
                    <a:pt x="960" y="2823"/>
                  </a:lnTo>
                  <a:lnTo>
                    <a:pt x="1111" y="2879"/>
                  </a:lnTo>
                  <a:lnTo>
                    <a:pt x="1243" y="2898"/>
                  </a:lnTo>
                  <a:lnTo>
                    <a:pt x="1393" y="2917"/>
                  </a:lnTo>
                  <a:lnTo>
                    <a:pt x="1525" y="2917"/>
                  </a:lnTo>
                  <a:lnTo>
                    <a:pt x="1675" y="2898"/>
                  </a:lnTo>
                  <a:lnTo>
                    <a:pt x="1826" y="2860"/>
                  </a:lnTo>
                  <a:lnTo>
                    <a:pt x="1958" y="2823"/>
                  </a:lnTo>
                  <a:lnTo>
                    <a:pt x="2089" y="2766"/>
                  </a:lnTo>
                  <a:lnTo>
                    <a:pt x="2221" y="2691"/>
                  </a:lnTo>
                  <a:lnTo>
                    <a:pt x="2334" y="2616"/>
                  </a:lnTo>
                  <a:lnTo>
                    <a:pt x="2447" y="2522"/>
                  </a:lnTo>
                  <a:lnTo>
                    <a:pt x="2541" y="2409"/>
                  </a:lnTo>
                  <a:lnTo>
                    <a:pt x="2616" y="2315"/>
                  </a:lnTo>
                  <a:lnTo>
                    <a:pt x="2691" y="2183"/>
                  </a:lnTo>
                  <a:lnTo>
                    <a:pt x="2767" y="2070"/>
                  </a:lnTo>
                  <a:lnTo>
                    <a:pt x="2823" y="1938"/>
                  </a:lnTo>
                  <a:lnTo>
                    <a:pt x="2861" y="1807"/>
                  </a:lnTo>
                  <a:lnTo>
                    <a:pt x="2880" y="1656"/>
                  </a:lnTo>
                  <a:lnTo>
                    <a:pt x="2898" y="1524"/>
                  </a:lnTo>
                  <a:lnTo>
                    <a:pt x="2898" y="1374"/>
                  </a:lnTo>
                  <a:lnTo>
                    <a:pt x="2880" y="1223"/>
                  </a:lnTo>
                  <a:lnTo>
                    <a:pt x="2842" y="1073"/>
                  </a:lnTo>
                  <a:lnTo>
                    <a:pt x="2804" y="941"/>
                  </a:lnTo>
                  <a:lnTo>
                    <a:pt x="2748" y="809"/>
                  </a:lnTo>
                  <a:lnTo>
                    <a:pt x="2673" y="678"/>
                  </a:lnTo>
                  <a:lnTo>
                    <a:pt x="2597" y="565"/>
                  </a:lnTo>
                  <a:lnTo>
                    <a:pt x="2503" y="471"/>
                  </a:lnTo>
                  <a:lnTo>
                    <a:pt x="2409" y="358"/>
                  </a:lnTo>
                  <a:lnTo>
                    <a:pt x="2296" y="282"/>
                  </a:lnTo>
                  <a:lnTo>
                    <a:pt x="2183" y="207"/>
                  </a:lnTo>
                  <a:lnTo>
                    <a:pt x="2052" y="132"/>
                  </a:lnTo>
                  <a:lnTo>
                    <a:pt x="1920" y="94"/>
                  </a:lnTo>
                  <a:lnTo>
                    <a:pt x="1788" y="57"/>
                  </a:lnTo>
                  <a:lnTo>
                    <a:pt x="1657" y="19"/>
                  </a:lnTo>
                  <a:lnTo>
                    <a:pt x="15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18" name="Google Shape;8618;p39"/>
          <p:cNvSpPr/>
          <p:nvPr/>
        </p:nvSpPr>
        <p:spPr>
          <a:xfrm rot="-5400000">
            <a:off x="156550" y="459942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39"/>
          <p:cNvSpPr/>
          <p:nvPr/>
        </p:nvSpPr>
        <p:spPr>
          <a:xfrm rot="-5400000">
            <a:off x="385150" y="482420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39"/>
          <p:cNvSpPr/>
          <p:nvPr/>
        </p:nvSpPr>
        <p:spPr>
          <a:xfrm rot="-5400000">
            <a:off x="8653375" y="336117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39"/>
          <p:cNvSpPr/>
          <p:nvPr/>
        </p:nvSpPr>
        <p:spPr>
          <a:xfrm rot="-5400000">
            <a:off x="8881975" y="358595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39"/>
          <p:cNvSpPr/>
          <p:nvPr/>
        </p:nvSpPr>
        <p:spPr>
          <a:xfrm flipH="1">
            <a:off x="3248361" y="535275"/>
            <a:ext cx="326000" cy="486875"/>
          </a:xfrm>
          <a:custGeom>
            <a:avLst/>
            <a:gdLst/>
            <a:ahLst/>
            <a:cxnLst/>
            <a:rect l="l" t="t" r="r" b="b"/>
            <a:pathLst>
              <a:path w="13040" h="19475" extrusionOk="0">
                <a:moveTo>
                  <a:pt x="13040" y="0"/>
                </a:moveTo>
                <a:lnTo>
                  <a:pt x="2315" y="11120"/>
                </a:lnTo>
                <a:lnTo>
                  <a:pt x="6454" y="11215"/>
                </a:lnTo>
                <a:lnTo>
                  <a:pt x="0" y="19475"/>
                </a:lnTo>
                <a:lnTo>
                  <a:pt x="10594" y="10293"/>
                </a:lnTo>
                <a:lnTo>
                  <a:pt x="6736" y="9164"/>
                </a:lnTo>
                <a:lnTo>
                  <a:pt x="130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3" name="Google Shape;8623;p39"/>
          <p:cNvGrpSpPr/>
          <p:nvPr/>
        </p:nvGrpSpPr>
        <p:grpSpPr>
          <a:xfrm rot="2700000">
            <a:off x="307594" y="3498992"/>
            <a:ext cx="442600" cy="720431"/>
            <a:chOff x="7869875" y="3186500"/>
            <a:chExt cx="1078075" cy="1788700"/>
          </a:xfrm>
        </p:grpSpPr>
        <p:sp>
          <p:nvSpPr>
            <p:cNvPr id="8624" name="Google Shape;8624;p39"/>
            <p:cNvSpPr/>
            <p:nvPr/>
          </p:nvSpPr>
          <p:spPr>
            <a:xfrm>
              <a:off x="7887425" y="3296600"/>
              <a:ext cx="918400" cy="1660250"/>
            </a:xfrm>
            <a:custGeom>
              <a:avLst/>
              <a:gdLst/>
              <a:ahLst/>
              <a:cxnLst/>
              <a:rect l="l" t="t" r="r" b="b"/>
              <a:pathLst>
                <a:path w="36736" h="66410" extrusionOk="0">
                  <a:moveTo>
                    <a:pt x="16260" y="0"/>
                  </a:moveTo>
                  <a:lnTo>
                    <a:pt x="16260" y="20721"/>
                  </a:lnTo>
                  <a:lnTo>
                    <a:pt x="16229" y="23135"/>
                  </a:lnTo>
                  <a:lnTo>
                    <a:pt x="16199" y="24969"/>
                  </a:lnTo>
                  <a:lnTo>
                    <a:pt x="16199" y="25244"/>
                  </a:lnTo>
                  <a:lnTo>
                    <a:pt x="15954" y="25305"/>
                  </a:lnTo>
                  <a:lnTo>
                    <a:pt x="15068" y="25550"/>
                  </a:lnTo>
                  <a:lnTo>
                    <a:pt x="14212" y="25794"/>
                  </a:lnTo>
                  <a:lnTo>
                    <a:pt x="13387" y="26100"/>
                  </a:lnTo>
                  <a:lnTo>
                    <a:pt x="12562" y="26436"/>
                  </a:lnTo>
                  <a:lnTo>
                    <a:pt x="11767" y="26803"/>
                  </a:lnTo>
                  <a:lnTo>
                    <a:pt x="11003" y="27200"/>
                  </a:lnTo>
                  <a:lnTo>
                    <a:pt x="10239" y="27628"/>
                  </a:lnTo>
                  <a:lnTo>
                    <a:pt x="9506" y="28086"/>
                  </a:lnTo>
                  <a:lnTo>
                    <a:pt x="8772" y="28545"/>
                  </a:lnTo>
                  <a:lnTo>
                    <a:pt x="8100" y="29064"/>
                  </a:lnTo>
                  <a:lnTo>
                    <a:pt x="7427" y="29614"/>
                  </a:lnTo>
                  <a:lnTo>
                    <a:pt x="6786" y="30164"/>
                  </a:lnTo>
                  <a:lnTo>
                    <a:pt x="6174" y="30745"/>
                  </a:lnTo>
                  <a:lnTo>
                    <a:pt x="5563" y="31356"/>
                  </a:lnTo>
                  <a:lnTo>
                    <a:pt x="5013" y="31998"/>
                  </a:lnTo>
                  <a:lnTo>
                    <a:pt x="4463" y="32670"/>
                  </a:lnTo>
                  <a:lnTo>
                    <a:pt x="3943" y="33343"/>
                  </a:lnTo>
                  <a:lnTo>
                    <a:pt x="3454" y="34046"/>
                  </a:lnTo>
                  <a:lnTo>
                    <a:pt x="2996" y="34779"/>
                  </a:lnTo>
                  <a:lnTo>
                    <a:pt x="2568" y="35513"/>
                  </a:lnTo>
                  <a:lnTo>
                    <a:pt x="2201" y="36277"/>
                  </a:lnTo>
                  <a:lnTo>
                    <a:pt x="1835" y="37041"/>
                  </a:lnTo>
                  <a:lnTo>
                    <a:pt x="1498" y="37835"/>
                  </a:lnTo>
                  <a:lnTo>
                    <a:pt x="1193" y="38630"/>
                  </a:lnTo>
                  <a:lnTo>
                    <a:pt x="918" y="39455"/>
                  </a:lnTo>
                  <a:lnTo>
                    <a:pt x="673" y="40311"/>
                  </a:lnTo>
                  <a:lnTo>
                    <a:pt x="490" y="41166"/>
                  </a:lnTo>
                  <a:lnTo>
                    <a:pt x="307" y="42022"/>
                  </a:lnTo>
                  <a:lnTo>
                    <a:pt x="184" y="42878"/>
                  </a:lnTo>
                  <a:lnTo>
                    <a:pt x="93" y="43764"/>
                  </a:lnTo>
                  <a:lnTo>
                    <a:pt x="32" y="44650"/>
                  </a:lnTo>
                  <a:lnTo>
                    <a:pt x="1" y="45567"/>
                  </a:lnTo>
                  <a:lnTo>
                    <a:pt x="32" y="46637"/>
                  </a:lnTo>
                  <a:lnTo>
                    <a:pt x="123" y="47706"/>
                  </a:lnTo>
                  <a:lnTo>
                    <a:pt x="245" y="48746"/>
                  </a:lnTo>
                  <a:lnTo>
                    <a:pt x="429" y="49754"/>
                  </a:lnTo>
                  <a:lnTo>
                    <a:pt x="673" y="50763"/>
                  </a:lnTo>
                  <a:lnTo>
                    <a:pt x="948" y="51771"/>
                  </a:lnTo>
                  <a:lnTo>
                    <a:pt x="1285" y="52719"/>
                  </a:lnTo>
                  <a:lnTo>
                    <a:pt x="1651" y="53666"/>
                  </a:lnTo>
                  <a:lnTo>
                    <a:pt x="2079" y="54583"/>
                  </a:lnTo>
                  <a:lnTo>
                    <a:pt x="2538" y="55500"/>
                  </a:lnTo>
                  <a:lnTo>
                    <a:pt x="3027" y="56355"/>
                  </a:lnTo>
                  <a:lnTo>
                    <a:pt x="3577" y="57211"/>
                  </a:lnTo>
                  <a:lnTo>
                    <a:pt x="4157" y="58036"/>
                  </a:lnTo>
                  <a:lnTo>
                    <a:pt x="4769" y="58831"/>
                  </a:lnTo>
                  <a:lnTo>
                    <a:pt x="5441" y="59564"/>
                  </a:lnTo>
                  <a:lnTo>
                    <a:pt x="6144" y="60298"/>
                  </a:lnTo>
                  <a:lnTo>
                    <a:pt x="6847" y="61001"/>
                  </a:lnTo>
                  <a:lnTo>
                    <a:pt x="7611" y="61642"/>
                  </a:lnTo>
                  <a:lnTo>
                    <a:pt x="8405" y="62254"/>
                  </a:lnTo>
                  <a:lnTo>
                    <a:pt x="9231" y="62834"/>
                  </a:lnTo>
                  <a:lnTo>
                    <a:pt x="10056" y="63384"/>
                  </a:lnTo>
                  <a:lnTo>
                    <a:pt x="10942" y="63904"/>
                  </a:lnTo>
                  <a:lnTo>
                    <a:pt x="11828" y="64362"/>
                  </a:lnTo>
                  <a:lnTo>
                    <a:pt x="12745" y="64760"/>
                  </a:lnTo>
                  <a:lnTo>
                    <a:pt x="13692" y="65157"/>
                  </a:lnTo>
                  <a:lnTo>
                    <a:pt x="14670" y="65463"/>
                  </a:lnTo>
                  <a:lnTo>
                    <a:pt x="15648" y="65768"/>
                  </a:lnTo>
                  <a:lnTo>
                    <a:pt x="16657" y="65982"/>
                  </a:lnTo>
                  <a:lnTo>
                    <a:pt x="17696" y="66165"/>
                  </a:lnTo>
                  <a:lnTo>
                    <a:pt x="18735" y="66318"/>
                  </a:lnTo>
                  <a:lnTo>
                    <a:pt x="19805" y="66379"/>
                  </a:lnTo>
                  <a:lnTo>
                    <a:pt x="20874" y="66410"/>
                  </a:lnTo>
                  <a:lnTo>
                    <a:pt x="22036" y="66379"/>
                  </a:lnTo>
                  <a:lnTo>
                    <a:pt x="23197" y="66288"/>
                  </a:lnTo>
                  <a:lnTo>
                    <a:pt x="24358" y="66135"/>
                  </a:lnTo>
                  <a:lnTo>
                    <a:pt x="25489" y="65890"/>
                  </a:lnTo>
                  <a:lnTo>
                    <a:pt x="26589" y="65615"/>
                  </a:lnTo>
                  <a:lnTo>
                    <a:pt x="27659" y="65279"/>
                  </a:lnTo>
                  <a:lnTo>
                    <a:pt x="28698" y="64882"/>
                  </a:lnTo>
                  <a:lnTo>
                    <a:pt x="29737" y="64423"/>
                  </a:lnTo>
                  <a:lnTo>
                    <a:pt x="30746" y="63935"/>
                  </a:lnTo>
                  <a:lnTo>
                    <a:pt x="31693" y="63384"/>
                  </a:lnTo>
                  <a:lnTo>
                    <a:pt x="32641" y="62773"/>
                  </a:lnTo>
                  <a:lnTo>
                    <a:pt x="33527" y="62131"/>
                  </a:lnTo>
                  <a:lnTo>
                    <a:pt x="34383" y="61428"/>
                  </a:lnTo>
                  <a:lnTo>
                    <a:pt x="35208" y="60695"/>
                  </a:lnTo>
                  <a:lnTo>
                    <a:pt x="35972" y="59900"/>
                  </a:lnTo>
                  <a:lnTo>
                    <a:pt x="36736" y="59075"/>
                  </a:lnTo>
                  <a:lnTo>
                    <a:pt x="36736" y="56233"/>
                  </a:lnTo>
                  <a:lnTo>
                    <a:pt x="36064" y="57150"/>
                  </a:lnTo>
                  <a:lnTo>
                    <a:pt x="35330" y="58067"/>
                  </a:lnTo>
                  <a:lnTo>
                    <a:pt x="34535" y="58892"/>
                  </a:lnTo>
                  <a:lnTo>
                    <a:pt x="33710" y="59686"/>
                  </a:lnTo>
                  <a:lnTo>
                    <a:pt x="32855" y="60451"/>
                  </a:lnTo>
                  <a:lnTo>
                    <a:pt x="31938" y="61153"/>
                  </a:lnTo>
                  <a:lnTo>
                    <a:pt x="30990" y="61795"/>
                  </a:lnTo>
                  <a:lnTo>
                    <a:pt x="29982" y="62376"/>
                  </a:lnTo>
                  <a:lnTo>
                    <a:pt x="28943" y="62895"/>
                  </a:lnTo>
                  <a:lnTo>
                    <a:pt x="27873" y="63354"/>
                  </a:lnTo>
                  <a:lnTo>
                    <a:pt x="26773" y="63751"/>
                  </a:lnTo>
                  <a:lnTo>
                    <a:pt x="26223" y="63904"/>
                  </a:lnTo>
                  <a:lnTo>
                    <a:pt x="25642" y="64087"/>
                  </a:lnTo>
                  <a:lnTo>
                    <a:pt x="25061" y="64210"/>
                  </a:lnTo>
                  <a:lnTo>
                    <a:pt x="24481" y="64332"/>
                  </a:lnTo>
                  <a:lnTo>
                    <a:pt x="23900" y="64454"/>
                  </a:lnTo>
                  <a:lnTo>
                    <a:pt x="23289" y="64515"/>
                  </a:lnTo>
                  <a:lnTo>
                    <a:pt x="22708" y="64607"/>
                  </a:lnTo>
                  <a:lnTo>
                    <a:pt x="22097" y="64637"/>
                  </a:lnTo>
                  <a:lnTo>
                    <a:pt x="21486" y="64668"/>
                  </a:lnTo>
                  <a:lnTo>
                    <a:pt x="19896" y="64668"/>
                  </a:lnTo>
                  <a:lnTo>
                    <a:pt x="18919" y="64576"/>
                  </a:lnTo>
                  <a:lnTo>
                    <a:pt x="17971" y="64454"/>
                  </a:lnTo>
                  <a:lnTo>
                    <a:pt x="17024" y="64301"/>
                  </a:lnTo>
                  <a:lnTo>
                    <a:pt x="16107" y="64087"/>
                  </a:lnTo>
                  <a:lnTo>
                    <a:pt x="15190" y="63812"/>
                  </a:lnTo>
                  <a:lnTo>
                    <a:pt x="14304" y="63507"/>
                  </a:lnTo>
                  <a:lnTo>
                    <a:pt x="13417" y="63170"/>
                  </a:lnTo>
                  <a:lnTo>
                    <a:pt x="12592" y="62804"/>
                  </a:lnTo>
                  <a:lnTo>
                    <a:pt x="11767" y="62376"/>
                  </a:lnTo>
                  <a:lnTo>
                    <a:pt x="10973" y="61917"/>
                  </a:lnTo>
                  <a:lnTo>
                    <a:pt x="10178" y="61398"/>
                  </a:lnTo>
                  <a:lnTo>
                    <a:pt x="9444" y="60878"/>
                  </a:lnTo>
                  <a:lnTo>
                    <a:pt x="8711" y="60298"/>
                  </a:lnTo>
                  <a:lnTo>
                    <a:pt x="8008" y="59717"/>
                  </a:lnTo>
                  <a:lnTo>
                    <a:pt x="7366" y="59075"/>
                  </a:lnTo>
                  <a:lnTo>
                    <a:pt x="6724" y="58403"/>
                  </a:lnTo>
                  <a:lnTo>
                    <a:pt x="6113" y="57731"/>
                  </a:lnTo>
                  <a:lnTo>
                    <a:pt x="5563" y="56997"/>
                  </a:lnTo>
                  <a:lnTo>
                    <a:pt x="5013" y="56233"/>
                  </a:lnTo>
                  <a:lnTo>
                    <a:pt x="4524" y="55469"/>
                  </a:lnTo>
                  <a:lnTo>
                    <a:pt x="4066" y="54674"/>
                  </a:lnTo>
                  <a:lnTo>
                    <a:pt x="3638" y="53849"/>
                  </a:lnTo>
                  <a:lnTo>
                    <a:pt x="3240" y="52994"/>
                  </a:lnTo>
                  <a:lnTo>
                    <a:pt x="2904" y="52138"/>
                  </a:lnTo>
                  <a:lnTo>
                    <a:pt x="2599" y="51252"/>
                  </a:lnTo>
                  <a:lnTo>
                    <a:pt x="2354" y="50335"/>
                  </a:lnTo>
                  <a:lnTo>
                    <a:pt x="2140" y="49418"/>
                  </a:lnTo>
                  <a:lnTo>
                    <a:pt x="1957" y="48471"/>
                  </a:lnTo>
                  <a:lnTo>
                    <a:pt x="1835" y="47523"/>
                  </a:lnTo>
                  <a:lnTo>
                    <a:pt x="1774" y="46545"/>
                  </a:lnTo>
                  <a:lnTo>
                    <a:pt x="1743" y="45567"/>
                  </a:lnTo>
                  <a:lnTo>
                    <a:pt x="1774" y="44559"/>
                  </a:lnTo>
                  <a:lnTo>
                    <a:pt x="1865" y="43550"/>
                  </a:lnTo>
                  <a:lnTo>
                    <a:pt x="1987" y="42572"/>
                  </a:lnTo>
                  <a:lnTo>
                    <a:pt x="2171" y="41594"/>
                  </a:lnTo>
                  <a:lnTo>
                    <a:pt x="2385" y="40647"/>
                  </a:lnTo>
                  <a:lnTo>
                    <a:pt x="2660" y="39730"/>
                  </a:lnTo>
                  <a:lnTo>
                    <a:pt x="2965" y="38813"/>
                  </a:lnTo>
                  <a:lnTo>
                    <a:pt x="3332" y="37927"/>
                  </a:lnTo>
                  <a:lnTo>
                    <a:pt x="3729" y="37041"/>
                  </a:lnTo>
                  <a:lnTo>
                    <a:pt x="4188" y="36185"/>
                  </a:lnTo>
                  <a:lnTo>
                    <a:pt x="4677" y="35360"/>
                  </a:lnTo>
                  <a:lnTo>
                    <a:pt x="5196" y="34565"/>
                  </a:lnTo>
                  <a:lnTo>
                    <a:pt x="5777" y="33801"/>
                  </a:lnTo>
                  <a:lnTo>
                    <a:pt x="6388" y="33068"/>
                  </a:lnTo>
                  <a:lnTo>
                    <a:pt x="7030" y="32365"/>
                  </a:lnTo>
                  <a:lnTo>
                    <a:pt x="7702" y="31692"/>
                  </a:lnTo>
                  <a:lnTo>
                    <a:pt x="34016" y="31692"/>
                  </a:lnTo>
                  <a:lnTo>
                    <a:pt x="34780" y="32426"/>
                  </a:lnTo>
                  <a:lnTo>
                    <a:pt x="35452" y="33220"/>
                  </a:lnTo>
                  <a:lnTo>
                    <a:pt x="36125" y="34015"/>
                  </a:lnTo>
                  <a:lnTo>
                    <a:pt x="36736" y="34871"/>
                  </a:lnTo>
                  <a:lnTo>
                    <a:pt x="36736" y="31998"/>
                  </a:lnTo>
                  <a:lnTo>
                    <a:pt x="36186" y="31387"/>
                  </a:lnTo>
                  <a:lnTo>
                    <a:pt x="35636" y="30806"/>
                  </a:lnTo>
                  <a:lnTo>
                    <a:pt x="35055" y="30256"/>
                  </a:lnTo>
                  <a:lnTo>
                    <a:pt x="34444" y="29706"/>
                  </a:lnTo>
                  <a:lnTo>
                    <a:pt x="33833" y="29217"/>
                  </a:lnTo>
                  <a:lnTo>
                    <a:pt x="33160" y="28697"/>
                  </a:lnTo>
                  <a:lnTo>
                    <a:pt x="32518" y="28239"/>
                  </a:lnTo>
                  <a:lnTo>
                    <a:pt x="31815" y="27811"/>
                  </a:lnTo>
                  <a:lnTo>
                    <a:pt x="31113" y="27383"/>
                  </a:lnTo>
                  <a:lnTo>
                    <a:pt x="30379" y="27017"/>
                  </a:lnTo>
                  <a:lnTo>
                    <a:pt x="29646" y="26650"/>
                  </a:lnTo>
                  <a:lnTo>
                    <a:pt x="28882" y="26314"/>
                  </a:lnTo>
                  <a:lnTo>
                    <a:pt x="28087" y="26008"/>
                  </a:lnTo>
                  <a:lnTo>
                    <a:pt x="27292" y="25733"/>
                  </a:lnTo>
                  <a:lnTo>
                    <a:pt x="26498" y="25488"/>
                  </a:lnTo>
                  <a:lnTo>
                    <a:pt x="25673" y="25275"/>
                  </a:lnTo>
                  <a:lnTo>
                    <a:pt x="25398" y="25213"/>
                  </a:lnTo>
                  <a:lnTo>
                    <a:pt x="25398" y="24938"/>
                  </a:lnTo>
                  <a:lnTo>
                    <a:pt x="25367" y="23013"/>
                  </a:lnTo>
                  <a:lnTo>
                    <a:pt x="25336" y="20721"/>
                  </a:lnTo>
                  <a:lnTo>
                    <a:pt x="25336" y="0"/>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39"/>
            <p:cNvSpPr/>
            <p:nvPr/>
          </p:nvSpPr>
          <p:spPr>
            <a:xfrm>
              <a:off x="7887425" y="3296600"/>
              <a:ext cx="918400" cy="1660250"/>
            </a:xfrm>
            <a:custGeom>
              <a:avLst/>
              <a:gdLst/>
              <a:ahLst/>
              <a:cxnLst/>
              <a:rect l="l" t="t" r="r" b="b"/>
              <a:pathLst>
                <a:path w="36736" h="66410" fill="none" extrusionOk="0">
                  <a:moveTo>
                    <a:pt x="25336" y="0"/>
                  </a:moveTo>
                  <a:lnTo>
                    <a:pt x="16260" y="0"/>
                  </a:lnTo>
                  <a:lnTo>
                    <a:pt x="16260" y="20721"/>
                  </a:lnTo>
                  <a:lnTo>
                    <a:pt x="16260" y="20721"/>
                  </a:lnTo>
                  <a:lnTo>
                    <a:pt x="16229" y="23135"/>
                  </a:lnTo>
                  <a:lnTo>
                    <a:pt x="16199" y="24969"/>
                  </a:lnTo>
                  <a:lnTo>
                    <a:pt x="16199" y="25244"/>
                  </a:lnTo>
                  <a:lnTo>
                    <a:pt x="15954" y="25305"/>
                  </a:lnTo>
                  <a:lnTo>
                    <a:pt x="15954" y="25305"/>
                  </a:lnTo>
                  <a:lnTo>
                    <a:pt x="15068" y="25550"/>
                  </a:lnTo>
                  <a:lnTo>
                    <a:pt x="14212" y="25794"/>
                  </a:lnTo>
                  <a:lnTo>
                    <a:pt x="13387" y="26100"/>
                  </a:lnTo>
                  <a:lnTo>
                    <a:pt x="12562" y="26436"/>
                  </a:lnTo>
                  <a:lnTo>
                    <a:pt x="11767" y="26803"/>
                  </a:lnTo>
                  <a:lnTo>
                    <a:pt x="11003" y="27200"/>
                  </a:lnTo>
                  <a:lnTo>
                    <a:pt x="10239" y="27628"/>
                  </a:lnTo>
                  <a:lnTo>
                    <a:pt x="9506" y="28086"/>
                  </a:lnTo>
                  <a:lnTo>
                    <a:pt x="8772" y="28545"/>
                  </a:lnTo>
                  <a:lnTo>
                    <a:pt x="8100" y="29064"/>
                  </a:lnTo>
                  <a:lnTo>
                    <a:pt x="7427" y="29614"/>
                  </a:lnTo>
                  <a:lnTo>
                    <a:pt x="6786" y="30164"/>
                  </a:lnTo>
                  <a:lnTo>
                    <a:pt x="6174" y="30745"/>
                  </a:lnTo>
                  <a:lnTo>
                    <a:pt x="5563" y="31356"/>
                  </a:lnTo>
                  <a:lnTo>
                    <a:pt x="5013" y="31998"/>
                  </a:lnTo>
                  <a:lnTo>
                    <a:pt x="4463" y="32670"/>
                  </a:lnTo>
                  <a:lnTo>
                    <a:pt x="3943" y="33343"/>
                  </a:lnTo>
                  <a:lnTo>
                    <a:pt x="3454" y="34046"/>
                  </a:lnTo>
                  <a:lnTo>
                    <a:pt x="2996" y="34779"/>
                  </a:lnTo>
                  <a:lnTo>
                    <a:pt x="2568" y="35513"/>
                  </a:lnTo>
                  <a:lnTo>
                    <a:pt x="2201" y="36277"/>
                  </a:lnTo>
                  <a:lnTo>
                    <a:pt x="1835" y="37041"/>
                  </a:lnTo>
                  <a:lnTo>
                    <a:pt x="1498" y="37835"/>
                  </a:lnTo>
                  <a:lnTo>
                    <a:pt x="1193" y="38630"/>
                  </a:lnTo>
                  <a:lnTo>
                    <a:pt x="918" y="39455"/>
                  </a:lnTo>
                  <a:lnTo>
                    <a:pt x="673" y="40311"/>
                  </a:lnTo>
                  <a:lnTo>
                    <a:pt x="490" y="41166"/>
                  </a:lnTo>
                  <a:lnTo>
                    <a:pt x="307" y="42022"/>
                  </a:lnTo>
                  <a:lnTo>
                    <a:pt x="184" y="42878"/>
                  </a:lnTo>
                  <a:lnTo>
                    <a:pt x="93" y="43764"/>
                  </a:lnTo>
                  <a:lnTo>
                    <a:pt x="32" y="44650"/>
                  </a:lnTo>
                  <a:lnTo>
                    <a:pt x="1" y="45567"/>
                  </a:lnTo>
                  <a:lnTo>
                    <a:pt x="1" y="45567"/>
                  </a:lnTo>
                  <a:lnTo>
                    <a:pt x="32" y="46637"/>
                  </a:lnTo>
                  <a:lnTo>
                    <a:pt x="123" y="47706"/>
                  </a:lnTo>
                  <a:lnTo>
                    <a:pt x="245" y="48746"/>
                  </a:lnTo>
                  <a:lnTo>
                    <a:pt x="429" y="49754"/>
                  </a:lnTo>
                  <a:lnTo>
                    <a:pt x="673" y="50763"/>
                  </a:lnTo>
                  <a:lnTo>
                    <a:pt x="948" y="51771"/>
                  </a:lnTo>
                  <a:lnTo>
                    <a:pt x="1285" y="52719"/>
                  </a:lnTo>
                  <a:lnTo>
                    <a:pt x="1651" y="53666"/>
                  </a:lnTo>
                  <a:lnTo>
                    <a:pt x="2079" y="54583"/>
                  </a:lnTo>
                  <a:lnTo>
                    <a:pt x="2538" y="55500"/>
                  </a:lnTo>
                  <a:lnTo>
                    <a:pt x="3027" y="56355"/>
                  </a:lnTo>
                  <a:lnTo>
                    <a:pt x="3577" y="57211"/>
                  </a:lnTo>
                  <a:lnTo>
                    <a:pt x="4157" y="58036"/>
                  </a:lnTo>
                  <a:lnTo>
                    <a:pt x="4769" y="58831"/>
                  </a:lnTo>
                  <a:lnTo>
                    <a:pt x="5441" y="59564"/>
                  </a:lnTo>
                  <a:lnTo>
                    <a:pt x="6144" y="60298"/>
                  </a:lnTo>
                  <a:lnTo>
                    <a:pt x="6847" y="61001"/>
                  </a:lnTo>
                  <a:lnTo>
                    <a:pt x="7611" y="61642"/>
                  </a:lnTo>
                  <a:lnTo>
                    <a:pt x="8405" y="62254"/>
                  </a:lnTo>
                  <a:lnTo>
                    <a:pt x="9231" y="62834"/>
                  </a:lnTo>
                  <a:lnTo>
                    <a:pt x="10056" y="63384"/>
                  </a:lnTo>
                  <a:lnTo>
                    <a:pt x="10942" y="63904"/>
                  </a:lnTo>
                  <a:lnTo>
                    <a:pt x="11828" y="64362"/>
                  </a:lnTo>
                  <a:lnTo>
                    <a:pt x="12745" y="64760"/>
                  </a:lnTo>
                  <a:lnTo>
                    <a:pt x="13692" y="65157"/>
                  </a:lnTo>
                  <a:lnTo>
                    <a:pt x="14670" y="65463"/>
                  </a:lnTo>
                  <a:lnTo>
                    <a:pt x="15648" y="65768"/>
                  </a:lnTo>
                  <a:lnTo>
                    <a:pt x="16657" y="65982"/>
                  </a:lnTo>
                  <a:lnTo>
                    <a:pt x="17696" y="66165"/>
                  </a:lnTo>
                  <a:lnTo>
                    <a:pt x="18735" y="66318"/>
                  </a:lnTo>
                  <a:lnTo>
                    <a:pt x="19805" y="66379"/>
                  </a:lnTo>
                  <a:lnTo>
                    <a:pt x="20874" y="66410"/>
                  </a:lnTo>
                  <a:lnTo>
                    <a:pt x="20874" y="66410"/>
                  </a:lnTo>
                  <a:lnTo>
                    <a:pt x="22036" y="66379"/>
                  </a:lnTo>
                  <a:lnTo>
                    <a:pt x="23197" y="66288"/>
                  </a:lnTo>
                  <a:lnTo>
                    <a:pt x="24358" y="66135"/>
                  </a:lnTo>
                  <a:lnTo>
                    <a:pt x="25489" y="65890"/>
                  </a:lnTo>
                  <a:lnTo>
                    <a:pt x="26589" y="65615"/>
                  </a:lnTo>
                  <a:lnTo>
                    <a:pt x="27659" y="65279"/>
                  </a:lnTo>
                  <a:lnTo>
                    <a:pt x="28698" y="64882"/>
                  </a:lnTo>
                  <a:lnTo>
                    <a:pt x="29737" y="64423"/>
                  </a:lnTo>
                  <a:lnTo>
                    <a:pt x="30746" y="63935"/>
                  </a:lnTo>
                  <a:lnTo>
                    <a:pt x="31693" y="63384"/>
                  </a:lnTo>
                  <a:lnTo>
                    <a:pt x="32641" y="62773"/>
                  </a:lnTo>
                  <a:lnTo>
                    <a:pt x="33527" y="62131"/>
                  </a:lnTo>
                  <a:lnTo>
                    <a:pt x="34383" y="61428"/>
                  </a:lnTo>
                  <a:lnTo>
                    <a:pt x="35208" y="60695"/>
                  </a:lnTo>
                  <a:lnTo>
                    <a:pt x="35972" y="59900"/>
                  </a:lnTo>
                  <a:lnTo>
                    <a:pt x="36736" y="59075"/>
                  </a:lnTo>
                  <a:lnTo>
                    <a:pt x="36736" y="56233"/>
                  </a:lnTo>
                  <a:lnTo>
                    <a:pt x="36736" y="56233"/>
                  </a:lnTo>
                  <a:lnTo>
                    <a:pt x="36064" y="57150"/>
                  </a:lnTo>
                  <a:lnTo>
                    <a:pt x="35330" y="58067"/>
                  </a:lnTo>
                  <a:lnTo>
                    <a:pt x="34535" y="58892"/>
                  </a:lnTo>
                  <a:lnTo>
                    <a:pt x="33710" y="59686"/>
                  </a:lnTo>
                  <a:lnTo>
                    <a:pt x="32855" y="60451"/>
                  </a:lnTo>
                  <a:lnTo>
                    <a:pt x="31938" y="61153"/>
                  </a:lnTo>
                  <a:lnTo>
                    <a:pt x="30990" y="61795"/>
                  </a:lnTo>
                  <a:lnTo>
                    <a:pt x="29982" y="62376"/>
                  </a:lnTo>
                  <a:lnTo>
                    <a:pt x="28943" y="62895"/>
                  </a:lnTo>
                  <a:lnTo>
                    <a:pt x="27873" y="63354"/>
                  </a:lnTo>
                  <a:lnTo>
                    <a:pt x="26773" y="63751"/>
                  </a:lnTo>
                  <a:lnTo>
                    <a:pt x="26223" y="63904"/>
                  </a:lnTo>
                  <a:lnTo>
                    <a:pt x="25642" y="64087"/>
                  </a:lnTo>
                  <a:lnTo>
                    <a:pt x="25061" y="64210"/>
                  </a:lnTo>
                  <a:lnTo>
                    <a:pt x="24481" y="64332"/>
                  </a:lnTo>
                  <a:lnTo>
                    <a:pt x="23900" y="64454"/>
                  </a:lnTo>
                  <a:lnTo>
                    <a:pt x="23289" y="64515"/>
                  </a:lnTo>
                  <a:lnTo>
                    <a:pt x="22708" y="64607"/>
                  </a:lnTo>
                  <a:lnTo>
                    <a:pt x="22097" y="64637"/>
                  </a:lnTo>
                  <a:lnTo>
                    <a:pt x="21486" y="64668"/>
                  </a:lnTo>
                  <a:lnTo>
                    <a:pt x="20874" y="64668"/>
                  </a:lnTo>
                  <a:lnTo>
                    <a:pt x="20874" y="64668"/>
                  </a:lnTo>
                  <a:lnTo>
                    <a:pt x="19896" y="64668"/>
                  </a:lnTo>
                  <a:lnTo>
                    <a:pt x="18919" y="64576"/>
                  </a:lnTo>
                  <a:lnTo>
                    <a:pt x="17971" y="64454"/>
                  </a:lnTo>
                  <a:lnTo>
                    <a:pt x="17024" y="64301"/>
                  </a:lnTo>
                  <a:lnTo>
                    <a:pt x="16107" y="64087"/>
                  </a:lnTo>
                  <a:lnTo>
                    <a:pt x="15190" y="63812"/>
                  </a:lnTo>
                  <a:lnTo>
                    <a:pt x="14304" y="63507"/>
                  </a:lnTo>
                  <a:lnTo>
                    <a:pt x="13417" y="63170"/>
                  </a:lnTo>
                  <a:lnTo>
                    <a:pt x="12592" y="62804"/>
                  </a:lnTo>
                  <a:lnTo>
                    <a:pt x="11767" y="62376"/>
                  </a:lnTo>
                  <a:lnTo>
                    <a:pt x="10973" y="61917"/>
                  </a:lnTo>
                  <a:lnTo>
                    <a:pt x="10178" y="61398"/>
                  </a:lnTo>
                  <a:lnTo>
                    <a:pt x="9444" y="60878"/>
                  </a:lnTo>
                  <a:lnTo>
                    <a:pt x="8711" y="60298"/>
                  </a:lnTo>
                  <a:lnTo>
                    <a:pt x="8008" y="59717"/>
                  </a:lnTo>
                  <a:lnTo>
                    <a:pt x="7366" y="59075"/>
                  </a:lnTo>
                  <a:lnTo>
                    <a:pt x="6724" y="58403"/>
                  </a:lnTo>
                  <a:lnTo>
                    <a:pt x="6113" y="57731"/>
                  </a:lnTo>
                  <a:lnTo>
                    <a:pt x="5563" y="56997"/>
                  </a:lnTo>
                  <a:lnTo>
                    <a:pt x="5013" y="56233"/>
                  </a:lnTo>
                  <a:lnTo>
                    <a:pt x="4524" y="55469"/>
                  </a:lnTo>
                  <a:lnTo>
                    <a:pt x="4066" y="54674"/>
                  </a:lnTo>
                  <a:lnTo>
                    <a:pt x="3638" y="53849"/>
                  </a:lnTo>
                  <a:lnTo>
                    <a:pt x="3240" y="52994"/>
                  </a:lnTo>
                  <a:lnTo>
                    <a:pt x="2904" y="52138"/>
                  </a:lnTo>
                  <a:lnTo>
                    <a:pt x="2599" y="51252"/>
                  </a:lnTo>
                  <a:lnTo>
                    <a:pt x="2354" y="50335"/>
                  </a:lnTo>
                  <a:lnTo>
                    <a:pt x="2140" y="49418"/>
                  </a:lnTo>
                  <a:lnTo>
                    <a:pt x="1957" y="48471"/>
                  </a:lnTo>
                  <a:lnTo>
                    <a:pt x="1835" y="47523"/>
                  </a:lnTo>
                  <a:lnTo>
                    <a:pt x="1774" y="46545"/>
                  </a:lnTo>
                  <a:lnTo>
                    <a:pt x="1743" y="45567"/>
                  </a:lnTo>
                  <a:lnTo>
                    <a:pt x="1743" y="45567"/>
                  </a:lnTo>
                  <a:lnTo>
                    <a:pt x="1774" y="44559"/>
                  </a:lnTo>
                  <a:lnTo>
                    <a:pt x="1865" y="43550"/>
                  </a:lnTo>
                  <a:lnTo>
                    <a:pt x="1987" y="42572"/>
                  </a:lnTo>
                  <a:lnTo>
                    <a:pt x="2171" y="41594"/>
                  </a:lnTo>
                  <a:lnTo>
                    <a:pt x="2385" y="40647"/>
                  </a:lnTo>
                  <a:lnTo>
                    <a:pt x="2660" y="39730"/>
                  </a:lnTo>
                  <a:lnTo>
                    <a:pt x="2965" y="38813"/>
                  </a:lnTo>
                  <a:lnTo>
                    <a:pt x="3332" y="37927"/>
                  </a:lnTo>
                  <a:lnTo>
                    <a:pt x="3729" y="37041"/>
                  </a:lnTo>
                  <a:lnTo>
                    <a:pt x="4188" y="36185"/>
                  </a:lnTo>
                  <a:lnTo>
                    <a:pt x="4677" y="35360"/>
                  </a:lnTo>
                  <a:lnTo>
                    <a:pt x="5196" y="34565"/>
                  </a:lnTo>
                  <a:lnTo>
                    <a:pt x="5777" y="33801"/>
                  </a:lnTo>
                  <a:lnTo>
                    <a:pt x="6388" y="33068"/>
                  </a:lnTo>
                  <a:lnTo>
                    <a:pt x="7030" y="32365"/>
                  </a:lnTo>
                  <a:lnTo>
                    <a:pt x="7702" y="31692"/>
                  </a:lnTo>
                  <a:lnTo>
                    <a:pt x="34016" y="31692"/>
                  </a:lnTo>
                  <a:lnTo>
                    <a:pt x="34016" y="31692"/>
                  </a:lnTo>
                  <a:lnTo>
                    <a:pt x="34780" y="32426"/>
                  </a:lnTo>
                  <a:lnTo>
                    <a:pt x="35452" y="33220"/>
                  </a:lnTo>
                  <a:lnTo>
                    <a:pt x="36125" y="34015"/>
                  </a:lnTo>
                  <a:lnTo>
                    <a:pt x="36736" y="34871"/>
                  </a:lnTo>
                  <a:lnTo>
                    <a:pt x="36736" y="31998"/>
                  </a:lnTo>
                  <a:lnTo>
                    <a:pt x="36736" y="31998"/>
                  </a:lnTo>
                  <a:lnTo>
                    <a:pt x="36186" y="31387"/>
                  </a:lnTo>
                  <a:lnTo>
                    <a:pt x="35636" y="30806"/>
                  </a:lnTo>
                  <a:lnTo>
                    <a:pt x="35055" y="30256"/>
                  </a:lnTo>
                  <a:lnTo>
                    <a:pt x="34444" y="29706"/>
                  </a:lnTo>
                  <a:lnTo>
                    <a:pt x="33833" y="29217"/>
                  </a:lnTo>
                  <a:lnTo>
                    <a:pt x="33160" y="28697"/>
                  </a:lnTo>
                  <a:lnTo>
                    <a:pt x="32518" y="28239"/>
                  </a:lnTo>
                  <a:lnTo>
                    <a:pt x="31815" y="27811"/>
                  </a:lnTo>
                  <a:lnTo>
                    <a:pt x="31113" y="27383"/>
                  </a:lnTo>
                  <a:lnTo>
                    <a:pt x="30379" y="27017"/>
                  </a:lnTo>
                  <a:lnTo>
                    <a:pt x="29646" y="26650"/>
                  </a:lnTo>
                  <a:lnTo>
                    <a:pt x="28882" y="26314"/>
                  </a:lnTo>
                  <a:lnTo>
                    <a:pt x="28087" y="26008"/>
                  </a:lnTo>
                  <a:lnTo>
                    <a:pt x="27292" y="25733"/>
                  </a:lnTo>
                  <a:lnTo>
                    <a:pt x="26498" y="25488"/>
                  </a:lnTo>
                  <a:lnTo>
                    <a:pt x="25673" y="25275"/>
                  </a:lnTo>
                  <a:lnTo>
                    <a:pt x="25398" y="25213"/>
                  </a:lnTo>
                  <a:lnTo>
                    <a:pt x="25398" y="24938"/>
                  </a:lnTo>
                  <a:lnTo>
                    <a:pt x="25398" y="24938"/>
                  </a:lnTo>
                  <a:lnTo>
                    <a:pt x="25367" y="23013"/>
                  </a:lnTo>
                  <a:lnTo>
                    <a:pt x="25336" y="20721"/>
                  </a:lnTo>
                  <a:lnTo>
                    <a:pt x="253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39"/>
            <p:cNvSpPr/>
            <p:nvPr/>
          </p:nvSpPr>
          <p:spPr>
            <a:xfrm>
              <a:off x="7930975" y="4088900"/>
              <a:ext cx="955850" cy="824400"/>
            </a:xfrm>
            <a:custGeom>
              <a:avLst/>
              <a:gdLst/>
              <a:ahLst/>
              <a:cxnLst/>
              <a:rect l="l" t="t" r="r" b="b"/>
              <a:pathLst>
                <a:path w="38234" h="32976" extrusionOk="0">
                  <a:moveTo>
                    <a:pt x="5960" y="0"/>
                  </a:moveTo>
                  <a:lnTo>
                    <a:pt x="5288" y="673"/>
                  </a:lnTo>
                  <a:lnTo>
                    <a:pt x="4646" y="1376"/>
                  </a:lnTo>
                  <a:lnTo>
                    <a:pt x="4035" y="2109"/>
                  </a:lnTo>
                  <a:lnTo>
                    <a:pt x="3454" y="2873"/>
                  </a:lnTo>
                  <a:lnTo>
                    <a:pt x="2935" y="3668"/>
                  </a:lnTo>
                  <a:lnTo>
                    <a:pt x="2446" y="4493"/>
                  </a:lnTo>
                  <a:lnTo>
                    <a:pt x="1987" y="5349"/>
                  </a:lnTo>
                  <a:lnTo>
                    <a:pt x="1590" y="6235"/>
                  </a:lnTo>
                  <a:lnTo>
                    <a:pt x="1223" y="7121"/>
                  </a:lnTo>
                  <a:lnTo>
                    <a:pt x="918" y="8038"/>
                  </a:lnTo>
                  <a:lnTo>
                    <a:pt x="643" y="8955"/>
                  </a:lnTo>
                  <a:lnTo>
                    <a:pt x="429" y="9902"/>
                  </a:lnTo>
                  <a:lnTo>
                    <a:pt x="245" y="10880"/>
                  </a:lnTo>
                  <a:lnTo>
                    <a:pt x="123" y="11858"/>
                  </a:lnTo>
                  <a:lnTo>
                    <a:pt x="32" y="12867"/>
                  </a:lnTo>
                  <a:lnTo>
                    <a:pt x="1" y="13875"/>
                  </a:lnTo>
                  <a:lnTo>
                    <a:pt x="32" y="14853"/>
                  </a:lnTo>
                  <a:lnTo>
                    <a:pt x="93" y="15831"/>
                  </a:lnTo>
                  <a:lnTo>
                    <a:pt x="215" y="16779"/>
                  </a:lnTo>
                  <a:lnTo>
                    <a:pt x="398" y="17726"/>
                  </a:lnTo>
                  <a:lnTo>
                    <a:pt x="612" y="18643"/>
                  </a:lnTo>
                  <a:lnTo>
                    <a:pt x="857" y="19560"/>
                  </a:lnTo>
                  <a:lnTo>
                    <a:pt x="1162" y="20446"/>
                  </a:lnTo>
                  <a:lnTo>
                    <a:pt x="1498" y="21302"/>
                  </a:lnTo>
                  <a:lnTo>
                    <a:pt x="1896" y="22157"/>
                  </a:lnTo>
                  <a:lnTo>
                    <a:pt x="2324" y="22982"/>
                  </a:lnTo>
                  <a:lnTo>
                    <a:pt x="2782" y="23777"/>
                  </a:lnTo>
                  <a:lnTo>
                    <a:pt x="3271" y="24541"/>
                  </a:lnTo>
                  <a:lnTo>
                    <a:pt x="3821" y="25305"/>
                  </a:lnTo>
                  <a:lnTo>
                    <a:pt x="4371" y="26039"/>
                  </a:lnTo>
                  <a:lnTo>
                    <a:pt x="4982" y="26711"/>
                  </a:lnTo>
                  <a:lnTo>
                    <a:pt x="5624" y="27383"/>
                  </a:lnTo>
                  <a:lnTo>
                    <a:pt x="6266" y="28025"/>
                  </a:lnTo>
                  <a:lnTo>
                    <a:pt x="6969" y="28606"/>
                  </a:lnTo>
                  <a:lnTo>
                    <a:pt x="7702" y="29186"/>
                  </a:lnTo>
                  <a:lnTo>
                    <a:pt x="8436" y="29706"/>
                  </a:lnTo>
                  <a:lnTo>
                    <a:pt x="9231" y="30225"/>
                  </a:lnTo>
                  <a:lnTo>
                    <a:pt x="10025" y="30684"/>
                  </a:lnTo>
                  <a:lnTo>
                    <a:pt x="10850" y="31112"/>
                  </a:lnTo>
                  <a:lnTo>
                    <a:pt x="11675" y="31478"/>
                  </a:lnTo>
                  <a:lnTo>
                    <a:pt x="12562" y="31815"/>
                  </a:lnTo>
                  <a:lnTo>
                    <a:pt x="13448" y="32120"/>
                  </a:lnTo>
                  <a:lnTo>
                    <a:pt x="14365" y="32395"/>
                  </a:lnTo>
                  <a:lnTo>
                    <a:pt x="15282" y="32609"/>
                  </a:lnTo>
                  <a:lnTo>
                    <a:pt x="16229" y="32762"/>
                  </a:lnTo>
                  <a:lnTo>
                    <a:pt x="17177" y="32884"/>
                  </a:lnTo>
                  <a:lnTo>
                    <a:pt x="18154" y="32976"/>
                  </a:lnTo>
                  <a:lnTo>
                    <a:pt x="20110" y="32976"/>
                  </a:lnTo>
                  <a:lnTo>
                    <a:pt x="21088" y="32884"/>
                  </a:lnTo>
                  <a:lnTo>
                    <a:pt x="22036" y="32762"/>
                  </a:lnTo>
                  <a:lnTo>
                    <a:pt x="22983" y="32609"/>
                  </a:lnTo>
                  <a:lnTo>
                    <a:pt x="23900" y="32395"/>
                  </a:lnTo>
                  <a:lnTo>
                    <a:pt x="24786" y="32120"/>
                  </a:lnTo>
                  <a:lnTo>
                    <a:pt x="25703" y="31815"/>
                  </a:lnTo>
                  <a:lnTo>
                    <a:pt x="26559" y="31478"/>
                  </a:lnTo>
                  <a:lnTo>
                    <a:pt x="27415" y="31112"/>
                  </a:lnTo>
                  <a:lnTo>
                    <a:pt x="28240" y="30684"/>
                  </a:lnTo>
                  <a:lnTo>
                    <a:pt x="29034" y="30225"/>
                  </a:lnTo>
                  <a:lnTo>
                    <a:pt x="29798" y="29706"/>
                  </a:lnTo>
                  <a:lnTo>
                    <a:pt x="30562" y="29186"/>
                  </a:lnTo>
                  <a:lnTo>
                    <a:pt x="31265" y="28606"/>
                  </a:lnTo>
                  <a:lnTo>
                    <a:pt x="31968" y="28025"/>
                  </a:lnTo>
                  <a:lnTo>
                    <a:pt x="32641" y="27383"/>
                  </a:lnTo>
                  <a:lnTo>
                    <a:pt x="33282" y="26711"/>
                  </a:lnTo>
                  <a:lnTo>
                    <a:pt x="33863" y="26039"/>
                  </a:lnTo>
                  <a:lnTo>
                    <a:pt x="34444" y="25305"/>
                  </a:lnTo>
                  <a:lnTo>
                    <a:pt x="34963" y="24541"/>
                  </a:lnTo>
                  <a:lnTo>
                    <a:pt x="35483" y="23777"/>
                  </a:lnTo>
                  <a:lnTo>
                    <a:pt x="35941" y="22982"/>
                  </a:lnTo>
                  <a:lnTo>
                    <a:pt x="36339" y="22157"/>
                  </a:lnTo>
                  <a:lnTo>
                    <a:pt x="36736" y="21302"/>
                  </a:lnTo>
                  <a:lnTo>
                    <a:pt x="37072" y="20446"/>
                  </a:lnTo>
                  <a:lnTo>
                    <a:pt x="37378" y="19560"/>
                  </a:lnTo>
                  <a:lnTo>
                    <a:pt x="37622" y="18643"/>
                  </a:lnTo>
                  <a:lnTo>
                    <a:pt x="37836" y="17726"/>
                  </a:lnTo>
                  <a:lnTo>
                    <a:pt x="38019" y="16779"/>
                  </a:lnTo>
                  <a:lnTo>
                    <a:pt x="38142" y="15831"/>
                  </a:lnTo>
                  <a:lnTo>
                    <a:pt x="38203" y="14853"/>
                  </a:lnTo>
                  <a:lnTo>
                    <a:pt x="38233" y="13875"/>
                  </a:lnTo>
                  <a:lnTo>
                    <a:pt x="38203" y="12867"/>
                  </a:lnTo>
                  <a:lnTo>
                    <a:pt x="38142" y="11858"/>
                  </a:lnTo>
                  <a:lnTo>
                    <a:pt x="38019" y="10880"/>
                  </a:lnTo>
                  <a:lnTo>
                    <a:pt x="37836" y="9902"/>
                  </a:lnTo>
                  <a:lnTo>
                    <a:pt x="37592" y="8955"/>
                  </a:lnTo>
                  <a:lnTo>
                    <a:pt x="37347" y="8038"/>
                  </a:lnTo>
                  <a:lnTo>
                    <a:pt x="37011" y="7121"/>
                  </a:lnTo>
                  <a:lnTo>
                    <a:pt x="36644" y="6204"/>
                  </a:lnTo>
                  <a:lnTo>
                    <a:pt x="36247" y="5349"/>
                  </a:lnTo>
                  <a:lnTo>
                    <a:pt x="35788" y="4493"/>
                  </a:lnTo>
                  <a:lnTo>
                    <a:pt x="35299" y="3668"/>
                  </a:lnTo>
                  <a:lnTo>
                    <a:pt x="34780" y="2873"/>
                  </a:lnTo>
                  <a:lnTo>
                    <a:pt x="34199" y="2109"/>
                  </a:lnTo>
                  <a:lnTo>
                    <a:pt x="33619" y="1376"/>
                  </a:lnTo>
                  <a:lnTo>
                    <a:pt x="32977" y="673"/>
                  </a:lnTo>
                  <a:lnTo>
                    <a:pt x="322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39"/>
            <p:cNvSpPr/>
            <p:nvPr/>
          </p:nvSpPr>
          <p:spPr>
            <a:xfrm>
              <a:off x="7930975" y="4088900"/>
              <a:ext cx="955850" cy="824400"/>
            </a:xfrm>
            <a:custGeom>
              <a:avLst/>
              <a:gdLst/>
              <a:ahLst/>
              <a:cxnLst/>
              <a:rect l="l" t="t" r="r" b="b"/>
              <a:pathLst>
                <a:path w="38234" h="32976" fill="none" extrusionOk="0">
                  <a:moveTo>
                    <a:pt x="32274" y="0"/>
                  </a:moveTo>
                  <a:lnTo>
                    <a:pt x="5960" y="0"/>
                  </a:lnTo>
                  <a:lnTo>
                    <a:pt x="5960" y="0"/>
                  </a:lnTo>
                  <a:lnTo>
                    <a:pt x="5288" y="673"/>
                  </a:lnTo>
                  <a:lnTo>
                    <a:pt x="4646" y="1376"/>
                  </a:lnTo>
                  <a:lnTo>
                    <a:pt x="4035" y="2109"/>
                  </a:lnTo>
                  <a:lnTo>
                    <a:pt x="3454" y="2873"/>
                  </a:lnTo>
                  <a:lnTo>
                    <a:pt x="2935" y="3668"/>
                  </a:lnTo>
                  <a:lnTo>
                    <a:pt x="2446" y="4493"/>
                  </a:lnTo>
                  <a:lnTo>
                    <a:pt x="1987" y="5349"/>
                  </a:lnTo>
                  <a:lnTo>
                    <a:pt x="1590" y="6235"/>
                  </a:lnTo>
                  <a:lnTo>
                    <a:pt x="1223" y="7121"/>
                  </a:lnTo>
                  <a:lnTo>
                    <a:pt x="918" y="8038"/>
                  </a:lnTo>
                  <a:lnTo>
                    <a:pt x="643" y="8955"/>
                  </a:lnTo>
                  <a:lnTo>
                    <a:pt x="429" y="9902"/>
                  </a:lnTo>
                  <a:lnTo>
                    <a:pt x="245" y="10880"/>
                  </a:lnTo>
                  <a:lnTo>
                    <a:pt x="123" y="11858"/>
                  </a:lnTo>
                  <a:lnTo>
                    <a:pt x="32" y="12867"/>
                  </a:lnTo>
                  <a:lnTo>
                    <a:pt x="1" y="13875"/>
                  </a:lnTo>
                  <a:lnTo>
                    <a:pt x="1" y="13875"/>
                  </a:lnTo>
                  <a:lnTo>
                    <a:pt x="32" y="14853"/>
                  </a:lnTo>
                  <a:lnTo>
                    <a:pt x="93" y="15831"/>
                  </a:lnTo>
                  <a:lnTo>
                    <a:pt x="215" y="16779"/>
                  </a:lnTo>
                  <a:lnTo>
                    <a:pt x="398" y="17726"/>
                  </a:lnTo>
                  <a:lnTo>
                    <a:pt x="612" y="18643"/>
                  </a:lnTo>
                  <a:lnTo>
                    <a:pt x="857" y="19560"/>
                  </a:lnTo>
                  <a:lnTo>
                    <a:pt x="1162" y="20446"/>
                  </a:lnTo>
                  <a:lnTo>
                    <a:pt x="1498" y="21302"/>
                  </a:lnTo>
                  <a:lnTo>
                    <a:pt x="1896" y="22157"/>
                  </a:lnTo>
                  <a:lnTo>
                    <a:pt x="2324" y="22982"/>
                  </a:lnTo>
                  <a:lnTo>
                    <a:pt x="2782" y="23777"/>
                  </a:lnTo>
                  <a:lnTo>
                    <a:pt x="3271" y="24541"/>
                  </a:lnTo>
                  <a:lnTo>
                    <a:pt x="3821" y="25305"/>
                  </a:lnTo>
                  <a:lnTo>
                    <a:pt x="4371" y="26039"/>
                  </a:lnTo>
                  <a:lnTo>
                    <a:pt x="4982" y="26711"/>
                  </a:lnTo>
                  <a:lnTo>
                    <a:pt x="5624" y="27383"/>
                  </a:lnTo>
                  <a:lnTo>
                    <a:pt x="6266" y="28025"/>
                  </a:lnTo>
                  <a:lnTo>
                    <a:pt x="6969" y="28606"/>
                  </a:lnTo>
                  <a:lnTo>
                    <a:pt x="7702" y="29186"/>
                  </a:lnTo>
                  <a:lnTo>
                    <a:pt x="8436" y="29706"/>
                  </a:lnTo>
                  <a:lnTo>
                    <a:pt x="9231" y="30225"/>
                  </a:lnTo>
                  <a:lnTo>
                    <a:pt x="10025" y="30684"/>
                  </a:lnTo>
                  <a:lnTo>
                    <a:pt x="10850" y="31112"/>
                  </a:lnTo>
                  <a:lnTo>
                    <a:pt x="11675" y="31478"/>
                  </a:lnTo>
                  <a:lnTo>
                    <a:pt x="12562" y="31815"/>
                  </a:lnTo>
                  <a:lnTo>
                    <a:pt x="13448" y="32120"/>
                  </a:lnTo>
                  <a:lnTo>
                    <a:pt x="14365" y="32395"/>
                  </a:lnTo>
                  <a:lnTo>
                    <a:pt x="15282" y="32609"/>
                  </a:lnTo>
                  <a:lnTo>
                    <a:pt x="16229" y="32762"/>
                  </a:lnTo>
                  <a:lnTo>
                    <a:pt x="17177" y="32884"/>
                  </a:lnTo>
                  <a:lnTo>
                    <a:pt x="18154" y="32976"/>
                  </a:lnTo>
                  <a:lnTo>
                    <a:pt x="19132" y="32976"/>
                  </a:lnTo>
                  <a:lnTo>
                    <a:pt x="19132" y="32976"/>
                  </a:lnTo>
                  <a:lnTo>
                    <a:pt x="20110" y="32976"/>
                  </a:lnTo>
                  <a:lnTo>
                    <a:pt x="21088" y="32884"/>
                  </a:lnTo>
                  <a:lnTo>
                    <a:pt x="22036" y="32762"/>
                  </a:lnTo>
                  <a:lnTo>
                    <a:pt x="22983" y="32609"/>
                  </a:lnTo>
                  <a:lnTo>
                    <a:pt x="23900" y="32395"/>
                  </a:lnTo>
                  <a:lnTo>
                    <a:pt x="24786" y="32120"/>
                  </a:lnTo>
                  <a:lnTo>
                    <a:pt x="25703" y="31815"/>
                  </a:lnTo>
                  <a:lnTo>
                    <a:pt x="26559" y="31478"/>
                  </a:lnTo>
                  <a:lnTo>
                    <a:pt x="27415" y="31112"/>
                  </a:lnTo>
                  <a:lnTo>
                    <a:pt x="28240" y="30684"/>
                  </a:lnTo>
                  <a:lnTo>
                    <a:pt x="29034" y="30225"/>
                  </a:lnTo>
                  <a:lnTo>
                    <a:pt x="29798" y="29706"/>
                  </a:lnTo>
                  <a:lnTo>
                    <a:pt x="30562" y="29186"/>
                  </a:lnTo>
                  <a:lnTo>
                    <a:pt x="31265" y="28606"/>
                  </a:lnTo>
                  <a:lnTo>
                    <a:pt x="31968" y="28025"/>
                  </a:lnTo>
                  <a:lnTo>
                    <a:pt x="32641" y="27383"/>
                  </a:lnTo>
                  <a:lnTo>
                    <a:pt x="33282" y="26711"/>
                  </a:lnTo>
                  <a:lnTo>
                    <a:pt x="33863" y="26039"/>
                  </a:lnTo>
                  <a:lnTo>
                    <a:pt x="34444" y="25305"/>
                  </a:lnTo>
                  <a:lnTo>
                    <a:pt x="34963" y="24541"/>
                  </a:lnTo>
                  <a:lnTo>
                    <a:pt x="35483" y="23777"/>
                  </a:lnTo>
                  <a:lnTo>
                    <a:pt x="35941" y="22982"/>
                  </a:lnTo>
                  <a:lnTo>
                    <a:pt x="36339" y="22157"/>
                  </a:lnTo>
                  <a:lnTo>
                    <a:pt x="36736" y="21302"/>
                  </a:lnTo>
                  <a:lnTo>
                    <a:pt x="37072" y="20446"/>
                  </a:lnTo>
                  <a:lnTo>
                    <a:pt x="37378" y="19560"/>
                  </a:lnTo>
                  <a:lnTo>
                    <a:pt x="37622" y="18643"/>
                  </a:lnTo>
                  <a:lnTo>
                    <a:pt x="37836" y="17726"/>
                  </a:lnTo>
                  <a:lnTo>
                    <a:pt x="38019" y="16779"/>
                  </a:lnTo>
                  <a:lnTo>
                    <a:pt x="38142" y="15831"/>
                  </a:lnTo>
                  <a:lnTo>
                    <a:pt x="38203" y="14853"/>
                  </a:lnTo>
                  <a:lnTo>
                    <a:pt x="38233" y="13875"/>
                  </a:lnTo>
                  <a:lnTo>
                    <a:pt x="38233" y="13875"/>
                  </a:lnTo>
                  <a:lnTo>
                    <a:pt x="38203" y="12867"/>
                  </a:lnTo>
                  <a:lnTo>
                    <a:pt x="38142" y="11858"/>
                  </a:lnTo>
                  <a:lnTo>
                    <a:pt x="38019" y="10880"/>
                  </a:lnTo>
                  <a:lnTo>
                    <a:pt x="37836" y="9902"/>
                  </a:lnTo>
                  <a:lnTo>
                    <a:pt x="37592" y="8955"/>
                  </a:lnTo>
                  <a:lnTo>
                    <a:pt x="37347" y="8038"/>
                  </a:lnTo>
                  <a:lnTo>
                    <a:pt x="37011" y="7121"/>
                  </a:lnTo>
                  <a:lnTo>
                    <a:pt x="36644" y="6204"/>
                  </a:lnTo>
                  <a:lnTo>
                    <a:pt x="36247" y="5349"/>
                  </a:lnTo>
                  <a:lnTo>
                    <a:pt x="35788" y="4493"/>
                  </a:lnTo>
                  <a:lnTo>
                    <a:pt x="35299" y="3668"/>
                  </a:lnTo>
                  <a:lnTo>
                    <a:pt x="34780" y="2873"/>
                  </a:lnTo>
                  <a:lnTo>
                    <a:pt x="34199" y="2109"/>
                  </a:lnTo>
                  <a:lnTo>
                    <a:pt x="33619" y="1376"/>
                  </a:lnTo>
                  <a:lnTo>
                    <a:pt x="32977" y="673"/>
                  </a:lnTo>
                  <a:lnTo>
                    <a:pt x="3227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39"/>
            <p:cNvSpPr/>
            <p:nvPr/>
          </p:nvSpPr>
          <p:spPr>
            <a:xfrm>
              <a:off x="8071575" y="4390700"/>
              <a:ext cx="64950" cy="65725"/>
            </a:xfrm>
            <a:custGeom>
              <a:avLst/>
              <a:gdLst/>
              <a:ahLst/>
              <a:cxnLst/>
              <a:rect l="l" t="t" r="r" b="b"/>
              <a:pathLst>
                <a:path w="2598" h="2629" extrusionOk="0">
                  <a:moveTo>
                    <a:pt x="1284" y="0"/>
                  </a:moveTo>
                  <a:lnTo>
                    <a:pt x="1039" y="31"/>
                  </a:lnTo>
                  <a:lnTo>
                    <a:pt x="795" y="122"/>
                  </a:lnTo>
                  <a:lnTo>
                    <a:pt x="550" y="245"/>
                  </a:lnTo>
                  <a:lnTo>
                    <a:pt x="367" y="397"/>
                  </a:lnTo>
                  <a:lnTo>
                    <a:pt x="214" y="581"/>
                  </a:lnTo>
                  <a:lnTo>
                    <a:pt x="92" y="795"/>
                  </a:lnTo>
                  <a:lnTo>
                    <a:pt x="0" y="1039"/>
                  </a:lnTo>
                  <a:lnTo>
                    <a:pt x="0" y="1314"/>
                  </a:lnTo>
                  <a:lnTo>
                    <a:pt x="0" y="1589"/>
                  </a:lnTo>
                  <a:lnTo>
                    <a:pt x="92" y="1834"/>
                  </a:lnTo>
                  <a:lnTo>
                    <a:pt x="214" y="2048"/>
                  </a:lnTo>
                  <a:lnTo>
                    <a:pt x="367" y="2231"/>
                  </a:lnTo>
                  <a:lnTo>
                    <a:pt x="550" y="2414"/>
                  </a:lnTo>
                  <a:lnTo>
                    <a:pt x="795" y="2506"/>
                  </a:lnTo>
                  <a:lnTo>
                    <a:pt x="1039" y="2598"/>
                  </a:lnTo>
                  <a:lnTo>
                    <a:pt x="1284" y="2628"/>
                  </a:lnTo>
                  <a:lnTo>
                    <a:pt x="1559" y="2598"/>
                  </a:lnTo>
                  <a:lnTo>
                    <a:pt x="1803" y="2506"/>
                  </a:lnTo>
                  <a:lnTo>
                    <a:pt x="2017" y="2414"/>
                  </a:lnTo>
                  <a:lnTo>
                    <a:pt x="2231" y="2231"/>
                  </a:lnTo>
                  <a:lnTo>
                    <a:pt x="2384" y="2048"/>
                  </a:lnTo>
                  <a:lnTo>
                    <a:pt x="2506" y="1834"/>
                  </a:lnTo>
                  <a:lnTo>
                    <a:pt x="2567" y="1589"/>
                  </a:lnTo>
                  <a:lnTo>
                    <a:pt x="2598" y="1314"/>
                  </a:lnTo>
                  <a:lnTo>
                    <a:pt x="2567" y="1039"/>
                  </a:lnTo>
                  <a:lnTo>
                    <a:pt x="2506" y="795"/>
                  </a:lnTo>
                  <a:lnTo>
                    <a:pt x="2384" y="581"/>
                  </a:lnTo>
                  <a:lnTo>
                    <a:pt x="2231" y="397"/>
                  </a:lnTo>
                  <a:lnTo>
                    <a:pt x="2017" y="245"/>
                  </a:lnTo>
                  <a:lnTo>
                    <a:pt x="1803" y="122"/>
                  </a:lnTo>
                  <a:lnTo>
                    <a:pt x="1559" y="31"/>
                  </a:lnTo>
                  <a:lnTo>
                    <a:pt x="128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39"/>
            <p:cNvSpPr/>
            <p:nvPr/>
          </p:nvSpPr>
          <p:spPr>
            <a:xfrm>
              <a:off x="8070800" y="4501475"/>
              <a:ext cx="32875" cy="32875"/>
            </a:xfrm>
            <a:custGeom>
              <a:avLst/>
              <a:gdLst/>
              <a:ahLst/>
              <a:cxnLst/>
              <a:rect l="l" t="t" r="r" b="b"/>
              <a:pathLst>
                <a:path w="1315" h="1315" extrusionOk="0">
                  <a:moveTo>
                    <a:pt x="520" y="0"/>
                  </a:moveTo>
                  <a:lnTo>
                    <a:pt x="398" y="31"/>
                  </a:lnTo>
                  <a:lnTo>
                    <a:pt x="276" y="92"/>
                  </a:lnTo>
                  <a:lnTo>
                    <a:pt x="184" y="184"/>
                  </a:lnTo>
                  <a:lnTo>
                    <a:pt x="92" y="276"/>
                  </a:lnTo>
                  <a:lnTo>
                    <a:pt x="31" y="398"/>
                  </a:lnTo>
                  <a:lnTo>
                    <a:pt x="1" y="520"/>
                  </a:lnTo>
                  <a:lnTo>
                    <a:pt x="1" y="642"/>
                  </a:lnTo>
                  <a:lnTo>
                    <a:pt x="1" y="795"/>
                  </a:lnTo>
                  <a:lnTo>
                    <a:pt x="31" y="917"/>
                  </a:lnTo>
                  <a:lnTo>
                    <a:pt x="92" y="1040"/>
                  </a:lnTo>
                  <a:lnTo>
                    <a:pt x="184" y="1131"/>
                  </a:lnTo>
                  <a:lnTo>
                    <a:pt x="276" y="1192"/>
                  </a:lnTo>
                  <a:lnTo>
                    <a:pt x="398" y="1253"/>
                  </a:lnTo>
                  <a:lnTo>
                    <a:pt x="520" y="1315"/>
                  </a:lnTo>
                  <a:lnTo>
                    <a:pt x="795" y="1315"/>
                  </a:lnTo>
                  <a:lnTo>
                    <a:pt x="918" y="1253"/>
                  </a:lnTo>
                  <a:lnTo>
                    <a:pt x="1040" y="1192"/>
                  </a:lnTo>
                  <a:lnTo>
                    <a:pt x="1131" y="1131"/>
                  </a:lnTo>
                  <a:lnTo>
                    <a:pt x="1223" y="1040"/>
                  </a:lnTo>
                  <a:lnTo>
                    <a:pt x="1284" y="917"/>
                  </a:lnTo>
                  <a:lnTo>
                    <a:pt x="1315" y="795"/>
                  </a:lnTo>
                  <a:lnTo>
                    <a:pt x="1315" y="642"/>
                  </a:lnTo>
                  <a:lnTo>
                    <a:pt x="1315" y="520"/>
                  </a:lnTo>
                  <a:lnTo>
                    <a:pt x="1284" y="398"/>
                  </a:lnTo>
                  <a:lnTo>
                    <a:pt x="1223" y="276"/>
                  </a:lnTo>
                  <a:lnTo>
                    <a:pt x="1131" y="184"/>
                  </a:lnTo>
                  <a:lnTo>
                    <a:pt x="1040" y="92"/>
                  </a:lnTo>
                  <a:lnTo>
                    <a:pt x="918" y="31"/>
                  </a:lnTo>
                  <a:lnTo>
                    <a:pt x="79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39"/>
            <p:cNvSpPr/>
            <p:nvPr/>
          </p:nvSpPr>
          <p:spPr>
            <a:xfrm>
              <a:off x="8162500" y="4273025"/>
              <a:ext cx="26750" cy="26775"/>
            </a:xfrm>
            <a:custGeom>
              <a:avLst/>
              <a:gdLst/>
              <a:ahLst/>
              <a:cxnLst/>
              <a:rect l="l" t="t" r="r" b="b"/>
              <a:pathLst>
                <a:path w="1070" h="1071" extrusionOk="0">
                  <a:moveTo>
                    <a:pt x="550" y="1"/>
                  </a:moveTo>
                  <a:lnTo>
                    <a:pt x="428" y="31"/>
                  </a:lnTo>
                  <a:lnTo>
                    <a:pt x="336" y="62"/>
                  </a:lnTo>
                  <a:lnTo>
                    <a:pt x="245" y="92"/>
                  </a:lnTo>
                  <a:lnTo>
                    <a:pt x="153" y="153"/>
                  </a:lnTo>
                  <a:lnTo>
                    <a:pt x="92" y="245"/>
                  </a:lnTo>
                  <a:lnTo>
                    <a:pt x="61" y="337"/>
                  </a:lnTo>
                  <a:lnTo>
                    <a:pt x="31" y="429"/>
                  </a:lnTo>
                  <a:lnTo>
                    <a:pt x="0" y="551"/>
                  </a:lnTo>
                  <a:lnTo>
                    <a:pt x="31" y="642"/>
                  </a:lnTo>
                  <a:lnTo>
                    <a:pt x="61" y="734"/>
                  </a:lnTo>
                  <a:lnTo>
                    <a:pt x="92" y="826"/>
                  </a:lnTo>
                  <a:lnTo>
                    <a:pt x="153" y="917"/>
                  </a:lnTo>
                  <a:lnTo>
                    <a:pt x="245" y="979"/>
                  </a:lnTo>
                  <a:lnTo>
                    <a:pt x="336" y="1040"/>
                  </a:lnTo>
                  <a:lnTo>
                    <a:pt x="428" y="1070"/>
                  </a:lnTo>
                  <a:lnTo>
                    <a:pt x="642" y="1070"/>
                  </a:lnTo>
                  <a:lnTo>
                    <a:pt x="734" y="1040"/>
                  </a:lnTo>
                  <a:lnTo>
                    <a:pt x="825" y="979"/>
                  </a:lnTo>
                  <a:lnTo>
                    <a:pt x="917" y="917"/>
                  </a:lnTo>
                  <a:lnTo>
                    <a:pt x="978" y="826"/>
                  </a:lnTo>
                  <a:lnTo>
                    <a:pt x="1039" y="734"/>
                  </a:lnTo>
                  <a:lnTo>
                    <a:pt x="1070" y="642"/>
                  </a:lnTo>
                  <a:lnTo>
                    <a:pt x="1070" y="551"/>
                  </a:lnTo>
                  <a:lnTo>
                    <a:pt x="1070" y="429"/>
                  </a:lnTo>
                  <a:lnTo>
                    <a:pt x="1039" y="337"/>
                  </a:lnTo>
                  <a:lnTo>
                    <a:pt x="978" y="245"/>
                  </a:lnTo>
                  <a:lnTo>
                    <a:pt x="917" y="153"/>
                  </a:lnTo>
                  <a:lnTo>
                    <a:pt x="825" y="92"/>
                  </a:lnTo>
                  <a:lnTo>
                    <a:pt x="734" y="62"/>
                  </a:lnTo>
                  <a:lnTo>
                    <a:pt x="642" y="31"/>
                  </a:lnTo>
                  <a:lnTo>
                    <a:pt x="55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39"/>
            <p:cNvSpPr/>
            <p:nvPr/>
          </p:nvSpPr>
          <p:spPr>
            <a:xfrm>
              <a:off x="8685850" y="4541200"/>
              <a:ext cx="71075" cy="71075"/>
            </a:xfrm>
            <a:custGeom>
              <a:avLst/>
              <a:gdLst/>
              <a:ahLst/>
              <a:cxnLst/>
              <a:rect l="l" t="t" r="r" b="b"/>
              <a:pathLst>
                <a:path w="2843" h="2843" extrusionOk="0">
                  <a:moveTo>
                    <a:pt x="1437" y="1"/>
                  </a:moveTo>
                  <a:lnTo>
                    <a:pt x="1131" y="31"/>
                  </a:lnTo>
                  <a:lnTo>
                    <a:pt x="856" y="92"/>
                  </a:lnTo>
                  <a:lnTo>
                    <a:pt x="643" y="245"/>
                  </a:lnTo>
                  <a:lnTo>
                    <a:pt x="429" y="398"/>
                  </a:lnTo>
                  <a:lnTo>
                    <a:pt x="245" y="612"/>
                  </a:lnTo>
                  <a:lnTo>
                    <a:pt x="123" y="856"/>
                  </a:lnTo>
                  <a:lnTo>
                    <a:pt x="31" y="1131"/>
                  </a:lnTo>
                  <a:lnTo>
                    <a:pt x="1" y="1406"/>
                  </a:lnTo>
                  <a:lnTo>
                    <a:pt x="31" y="1712"/>
                  </a:lnTo>
                  <a:lnTo>
                    <a:pt x="123" y="1957"/>
                  </a:lnTo>
                  <a:lnTo>
                    <a:pt x="245" y="2201"/>
                  </a:lnTo>
                  <a:lnTo>
                    <a:pt x="429" y="2415"/>
                  </a:lnTo>
                  <a:lnTo>
                    <a:pt x="643" y="2598"/>
                  </a:lnTo>
                  <a:lnTo>
                    <a:pt x="856" y="2721"/>
                  </a:lnTo>
                  <a:lnTo>
                    <a:pt x="1131" y="2812"/>
                  </a:lnTo>
                  <a:lnTo>
                    <a:pt x="1437" y="2843"/>
                  </a:lnTo>
                  <a:lnTo>
                    <a:pt x="1712" y="2812"/>
                  </a:lnTo>
                  <a:lnTo>
                    <a:pt x="1987" y="2721"/>
                  </a:lnTo>
                  <a:lnTo>
                    <a:pt x="2201" y="2598"/>
                  </a:lnTo>
                  <a:lnTo>
                    <a:pt x="2415" y="2415"/>
                  </a:lnTo>
                  <a:lnTo>
                    <a:pt x="2598" y="2201"/>
                  </a:lnTo>
                  <a:lnTo>
                    <a:pt x="2721" y="1957"/>
                  </a:lnTo>
                  <a:lnTo>
                    <a:pt x="2812" y="1712"/>
                  </a:lnTo>
                  <a:lnTo>
                    <a:pt x="2843" y="1406"/>
                  </a:lnTo>
                  <a:lnTo>
                    <a:pt x="2812" y="1131"/>
                  </a:lnTo>
                  <a:lnTo>
                    <a:pt x="2721" y="856"/>
                  </a:lnTo>
                  <a:lnTo>
                    <a:pt x="2598" y="612"/>
                  </a:lnTo>
                  <a:lnTo>
                    <a:pt x="2415" y="398"/>
                  </a:lnTo>
                  <a:lnTo>
                    <a:pt x="2201" y="245"/>
                  </a:lnTo>
                  <a:lnTo>
                    <a:pt x="1987" y="92"/>
                  </a:lnTo>
                  <a:lnTo>
                    <a:pt x="1712" y="31"/>
                  </a:lnTo>
                  <a:lnTo>
                    <a:pt x="143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39"/>
            <p:cNvSpPr/>
            <p:nvPr/>
          </p:nvSpPr>
          <p:spPr>
            <a:xfrm>
              <a:off x="8702675" y="4470150"/>
              <a:ext cx="19125" cy="19125"/>
            </a:xfrm>
            <a:custGeom>
              <a:avLst/>
              <a:gdLst/>
              <a:ahLst/>
              <a:cxnLst/>
              <a:rect l="l" t="t" r="r" b="b"/>
              <a:pathLst>
                <a:path w="765" h="765" extrusionOk="0">
                  <a:moveTo>
                    <a:pt x="367" y="0"/>
                  </a:moveTo>
                  <a:lnTo>
                    <a:pt x="214" y="31"/>
                  </a:lnTo>
                  <a:lnTo>
                    <a:pt x="92" y="123"/>
                  </a:lnTo>
                  <a:lnTo>
                    <a:pt x="31" y="214"/>
                  </a:lnTo>
                  <a:lnTo>
                    <a:pt x="0" y="367"/>
                  </a:lnTo>
                  <a:lnTo>
                    <a:pt x="31" y="520"/>
                  </a:lnTo>
                  <a:lnTo>
                    <a:pt x="92" y="642"/>
                  </a:lnTo>
                  <a:lnTo>
                    <a:pt x="214" y="734"/>
                  </a:lnTo>
                  <a:lnTo>
                    <a:pt x="367" y="764"/>
                  </a:lnTo>
                  <a:lnTo>
                    <a:pt x="520" y="734"/>
                  </a:lnTo>
                  <a:lnTo>
                    <a:pt x="642" y="642"/>
                  </a:lnTo>
                  <a:lnTo>
                    <a:pt x="734" y="520"/>
                  </a:lnTo>
                  <a:lnTo>
                    <a:pt x="764" y="367"/>
                  </a:lnTo>
                  <a:lnTo>
                    <a:pt x="734" y="214"/>
                  </a:lnTo>
                  <a:lnTo>
                    <a:pt x="642" y="123"/>
                  </a:lnTo>
                  <a:lnTo>
                    <a:pt x="520" y="31"/>
                  </a:lnTo>
                  <a:lnTo>
                    <a:pt x="3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39"/>
            <p:cNvSpPr/>
            <p:nvPr/>
          </p:nvSpPr>
          <p:spPr>
            <a:xfrm>
              <a:off x="8671350" y="4689425"/>
              <a:ext cx="61900" cy="61900"/>
            </a:xfrm>
            <a:custGeom>
              <a:avLst/>
              <a:gdLst/>
              <a:ahLst/>
              <a:cxnLst/>
              <a:rect l="l" t="t" r="r" b="b"/>
              <a:pathLst>
                <a:path w="2476" h="2476" extrusionOk="0">
                  <a:moveTo>
                    <a:pt x="1253" y="1"/>
                  </a:moveTo>
                  <a:lnTo>
                    <a:pt x="1009" y="31"/>
                  </a:lnTo>
                  <a:lnTo>
                    <a:pt x="764" y="92"/>
                  </a:lnTo>
                  <a:lnTo>
                    <a:pt x="550" y="214"/>
                  </a:lnTo>
                  <a:lnTo>
                    <a:pt x="367" y="367"/>
                  </a:lnTo>
                  <a:lnTo>
                    <a:pt x="214" y="551"/>
                  </a:lnTo>
                  <a:lnTo>
                    <a:pt x="92" y="765"/>
                  </a:lnTo>
                  <a:lnTo>
                    <a:pt x="31" y="978"/>
                  </a:lnTo>
                  <a:lnTo>
                    <a:pt x="0" y="1254"/>
                  </a:lnTo>
                  <a:lnTo>
                    <a:pt x="31" y="1498"/>
                  </a:lnTo>
                  <a:lnTo>
                    <a:pt x="92" y="1712"/>
                  </a:lnTo>
                  <a:lnTo>
                    <a:pt x="214" y="1926"/>
                  </a:lnTo>
                  <a:lnTo>
                    <a:pt x="367" y="2109"/>
                  </a:lnTo>
                  <a:lnTo>
                    <a:pt x="550" y="2262"/>
                  </a:lnTo>
                  <a:lnTo>
                    <a:pt x="764" y="2384"/>
                  </a:lnTo>
                  <a:lnTo>
                    <a:pt x="1009" y="2445"/>
                  </a:lnTo>
                  <a:lnTo>
                    <a:pt x="1253" y="2476"/>
                  </a:lnTo>
                  <a:lnTo>
                    <a:pt x="1498" y="2445"/>
                  </a:lnTo>
                  <a:lnTo>
                    <a:pt x="1742" y="2384"/>
                  </a:lnTo>
                  <a:lnTo>
                    <a:pt x="1956" y="2262"/>
                  </a:lnTo>
                  <a:lnTo>
                    <a:pt x="2139" y="2109"/>
                  </a:lnTo>
                  <a:lnTo>
                    <a:pt x="2292" y="1926"/>
                  </a:lnTo>
                  <a:lnTo>
                    <a:pt x="2384" y="1712"/>
                  </a:lnTo>
                  <a:lnTo>
                    <a:pt x="2476" y="1498"/>
                  </a:lnTo>
                  <a:lnTo>
                    <a:pt x="2476" y="1254"/>
                  </a:lnTo>
                  <a:lnTo>
                    <a:pt x="2476" y="978"/>
                  </a:lnTo>
                  <a:lnTo>
                    <a:pt x="2384" y="765"/>
                  </a:lnTo>
                  <a:lnTo>
                    <a:pt x="2292" y="551"/>
                  </a:lnTo>
                  <a:lnTo>
                    <a:pt x="2139" y="367"/>
                  </a:lnTo>
                  <a:lnTo>
                    <a:pt x="1956" y="214"/>
                  </a:lnTo>
                  <a:lnTo>
                    <a:pt x="1742" y="92"/>
                  </a:lnTo>
                  <a:lnTo>
                    <a:pt x="1498" y="31"/>
                  </a:lnTo>
                  <a:lnTo>
                    <a:pt x="12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39"/>
            <p:cNvSpPr/>
            <p:nvPr/>
          </p:nvSpPr>
          <p:spPr>
            <a:xfrm>
              <a:off x="8630850" y="4611500"/>
              <a:ext cx="35175" cy="35175"/>
            </a:xfrm>
            <a:custGeom>
              <a:avLst/>
              <a:gdLst/>
              <a:ahLst/>
              <a:cxnLst/>
              <a:rect l="l" t="t" r="r" b="b"/>
              <a:pathLst>
                <a:path w="1407" h="1407" extrusionOk="0">
                  <a:moveTo>
                    <a:pt x="550" y="0"/>
                  </a:moveTo>
                  <a:lnTo>
                    <a:pt x="428" y="31"/>
                  </a:lnTo>
                  <a:lnTo>
                    <a:pt x="306" y="123"/>
                  </a:lnTo>
                  <a:lnTo>
                    <a:pt x="184" y="184"/>
                  </a:lnTo>
                  <a:lnTo>
                    <a:pt x="123" y="306"/>
                  </a:lnTo>
                  <a:lnTo>
                    <a:pt x="31" y="428"/>
                  </a:lnTo>
                  <a:lnTo>
                    <a:pt x="0" y="550"/>
                  </a:lnTo>
                  <a:lnTo>
                    <a:pt x="0" y="703"/>
                  </a:lnTo>
                  <a:lnTo>
                    <a:pt x="0" y="856"/>
                  </a:lnTo>
                  <a:lnTo>
                    <a:pt x="31" y="978"/>
                  </a:lnTo>
                  <a:lnTo>
                    <a:pt x="123" y="1100"/>
                  </a:lnTo>
                  <a:lnTo>
                    <a:pt x="184" y="1192"/>
                  </a:lnTo>
                  <a:lnTo>
                    <a:pt x="306" y="1284"/>
                  </a:lnTo>
                  <a:lnTo>
                    <a:pt x="428" y="1345"/>
                  </a:lnTo>
                  <a:lnTo>
                    <a:pt x="550" y="1406"/>
                  </a:lnTo>
                  <a:lnTo>
                    <a:pt x="825" y="1406"/>
                  </a:lnTo>
                  <a:lnTo>
                    <a:pt x="978" y="1345"/>
                  </a:lnTo>
                  <a:lnTo>
                    <a:pt x="1101" y="1284"/>
                  </a:lnTo>
                  <a:lnTo>
                    <a:pt x="1192" y="1192"/>
                  </a:lnTo>
                  <a:lnTo>
                    <a:pt x="1284" y="1100"/>
                  </a:lnTo>
                  <a:lnTo>
                    <a:pt x="1345" y="978"/>
                  </a:lnTo>
                  <a:lnTo>
                    <a:pt x="1406" y="856"/>
                  </a:lnTo>
                  <a:lnTo>
                    <a:pt x="1406" y="703"/>
                  </a:lnTo>
                  <a:lnTo>
                    <a:pt x="1406" y="550"/>
                  </a:lnTo>
                  <a:lnTo>
                    <a:pt x="1345" y="428"/>
                  </a:lnTo>
                  <a:lnTo>
                    <a:pt x="1284" y="306"/>
                  </a:lnTo>
                  <a:lnTo>
                    <a:pt x="1192" y="184"/>
                  </a:lnTo>
                  <a:lnTo>
                    <a:pt x="1101" y="123"/>
                  </a:lnTo>
                  <a:lnTo>
                    <a:pt x="978" y="31"/>
                  </a:lnTo>
                  <a:lnTo>
                    <a:pt x="82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39"/>
            <p:cNvSpPr/>
            <p:nvPr/>
          </p:nvSpPr>
          <p:spPr>
            <a:xfrm>
              <a:off x="7869875" y="3279025"/>
              <a:ext cx="1078075" cy="1696175"/>
            </a:xfrm>
            <a:custGeom>
              <a:avLst/>
              <a:gdLst/>
              <a:ahLst/>
              <a:cxnLst/>
              <a:rect l="l" t="t" r="r" b="b"/>
              <a:pathLst>
                <a:path w="43123" h="67847" extrusionOk="0">
                  <a:moveTo>
                    <a:pt x="26038" y="703"/>
                  </a:moveTo>
                  <a:lnTo>
                    <a:pt x="26038" y="21424"/>
                  </a:lnTo>
                  <a:lnTo>
                    <a:pt x="26069" y="23716"/>
                  </a:lnTo>
                  <a:lnTo>
                    <a:pt x="26100" y="25641"/>
                  </a:lnTo>
                  <a:lnTo>
                    <a:pt x="26100" y="25916"/>
                  </a:lnTo>
                  <a:lnTo>
                    <a:pt x="26375" y="25978"/>
                  </a:lnTo>
                  <a:lnTo>
                    <a:pt x="27261" y="26222"/>
                  </a:lnTo>
                  <a:lnTo>
                    <a:pt x="28117" y="26466"/>
                  </a:lnTo>
                  <a:lnTo>
                    <a:pt x="28942" y="26772"/>
                  </a:lnTo>
                  <a:lnTo>
                    <a:pt x="29767" y="27108"/>
                  </a:lnTo>
                  <a:lnTo>
                    <a:pt x="30592" y="27444"/>
                  </a:lnTo>
                  <a:lnTo>
                    <a:pt x="31356" y="27842"/>
                  </a:lnTo>
                  <a:lnTo>
                    <a:pt x="32120" y="28270"/>
                  </a:lnTo>
                  <a:lnTo>
                    <a:pt x="32854" y="28728"/>
                  </a:lnTo>
                  <a:lnTo>
                    <a:pt x="33587" y="29217"/>
                  </a:lnTo>
                  <a:lnTo>
                    <a:pt x="34290" y="29706"/>
                  </a:lnTo>
                  <a:lnTo>
                    <a:pt x="34962" y="30256"/>
                  </a:lnTo>
                  <a:lnTo>
                    <a:pt x="35604" y="30806"/>
                  </a:lnTo>
                  <a:lnTo>
                    <a:pt x="36215" y="31417"/>
                  </a:lnTo>
                  <a:lnTo>
                    <a:pt x="36827" y="32029"/>
                  </a:lnTo>
                  <a:lnTo>
                    <a:pt x="37377" y="32670"/>
                  </a:lnTo>
                  <a:lnTo>
                    <a:pt x="37927" y="33312"/>
                  </a:lnTo>
                  <a:lnTo>
                    <a:pt x="38446" y="34015"/>
                  </a:lnTo>
                  <a:lnTo>
                    <a:pt x="38935" y="34687"/>
                  </a:lnTo>
                  <a:lnTo>
                    <a:pt x="39394" y="35421"/>
                  </a:lnTo>
                  <a:lnTo>
                    <a:pt x="39822" y="36154"/>
                  </a:lnTo>
                  <a:lnTo>
                    <a:pt x="40219" y="36918"/>
                  </a:lnTo>
                  <a:lnTo>
                    <a:pt x="40586" y="37713"/>
                  </a:lnTo>
                  <a:lnTo>
                    <a:pt x="40922" y="38508"/>
                  </a:lnTo>
                  <a:lnTo>
                    <a:pt x="41227" y="39302"/>
                  </a:lnTo>
                  <a:lnTo>
                    <a:pt x="41503" y="40127"/>
                  </a:lnTo>
                  <a:lnTo>
                    <a:pt x="41747" y="40983"/>
                  </a:lnTo>
                  <a:lnTo>
                    <a:pt x="41961" y="41839"/>
                  </a:lnTo>
                  <a:lnTo>
                    <a:pt x="42114" y="42695"/>
                  </a:lnTo>
                  <a:lnTo>
                    <a:pt x="42236" y="43581"/>
                  </a:lnTo>
                  <a:lnTo>
                    <a:pt x="42328" y="44467"/>
                  </a:lnTo>
                  <a:lnTo>
                    <a:pt x="42389" y="45353"/>
                  </a:lnTo>
                  <a:lnTo>
                    <a:pt x="42419" y="46270"/>
                  </a:lnTo>
                  <a:lnTo>
                    <a:pt x="42389" y="47340"/>
                  </a:lnTo>
                  <a:lnTo>
                    <a:pt x="42297" y="48409"/>
                  </a:lnTo>
                  <a:lnTo>
                    <a:pt x="42175" y="49449"/>
                  </a:lnTo>
                  <a:lnTo>
                    <a:pt x="41992" y="50457"/>
                  </a:lnTo>
                  <a:lnTo>
                    <a:pt x="41747" y="51466"/>
                  </a:lnTo>
                  <a:lnTo>
                    <a:pt x="41472" y="52474"/>
                  </a:lnTo>
                  <a:lnTo>
                    <a:pt x="41136" y="53422"/>
                  </a:lnTo>
                  <a:lnTo>
                    <a:pt x="40769" y="54369"/>
                  </a:lnTo>
                  <a:lnTo>
                    <a:pt x="40341" y="55286"/>
                  </a:lnTo>
                  <a:lnTo>
                    <a:pt x="39883" y="56203"/>
                  </a:lnTo>
                  <a:lnTo>
                    <a:pt x="39394" y="57058"/>
                  </a:lnTo>
                  <a:lnTo>
                    <a:pt x="38844" y="57914"/>
                  </a:lnTo>
                  <a:lnTo>
                    <a:pt x="38263" y="58739"/>
                  </a:lnTo>
                  <a:lnTo>
                    <a:pt x="37652" y="59534"/>
                  </a:lnTo>
                  <a:lnTo>
                    <a:pt x="36979" y="60267"/>
                  </a:lnTo>
                  <a:lnTo>
                    <a:pt x="36307" y="61001"/>
                  </a:lnTo>
                  <a:lnTo>
                    <a:pt x="35574" y="61704"/>
                  </a:lnTo>
                  <a:lnTo>
                    <a:pt x="34810" y="62345"/>
                  </a:lnTo>
                  <a:lnTo>
                    <a:pt x="34046" y="62957"/>
                  </a:lnTo>
                  <a:lnTo>
                    <a:pt x="33220" y="63537"/>
                  </a:lnTo>
                  <a:lnTo>
                    <a:pt x="32365" y="64087"/>
                  </a:lnTo>
                  <a:lnTo>
                    <a:pt x="31509" y="64607"/>
                  </a:lnTo>
                  <a:lnTo>
                    <a:pt x="30592" y="65065"/>
                  </a:lnTo>
                  <a:lnTo>
                    <a:pt x="29675" y="65463"/>
                  </a:lnTo>
                  <a:lnTo>
                    <a:pt x="28728" y="65860"/>
                  </a:lnTo>
                  <a:lnTo>
                    <a:pt x="27750" y="66166"/>
                  </a:lnTo>
                  <a:lnTo>
                    <a:pt x="26772" y="66471"/>
                  </a:lnTo>
                  <a:lnTo>
                    <a:pt x="25763" y="66685"/>
                  </a:lnTo>
                  <a:lnTo>
                    <a:pt x="24724" y="66868"/>
                  </a:lnTo>
                  <a:lnTo>
                    <a:pt x="23685" y="67021"/>
                  </a:lnTo>
                  <a:lnTo>
                    <a:pt x="22646" y="67082"/>
                  </a:lnTo>
                  <a:lnTo>
                    <a:pt x="21576" y="67113"/>
                  </a:lnTo>
                  <a:lnTo>
                    <a:pt x="20507" y="67082"/>
                  </a:lnTo>
                  <a:lnTo>
                    <a:pt x="19437" y="67021"/>
                  </a:lnTo>
                  <a:lnTo>
                    <a:pt x="18398" y="66868"/>
                  </a:lnTo>
                  <a:lnTo>
                    <a:pt x="17359" y="66685"/>
                  </a:lnTo>
                  <a:lnTo>
                    <a:pt x="16350" y="66471"/>
                  </a:lnTo>
                  <a:lnTo>
                    <a:pt x="15372" y="66166"/>
                  </a:lnTo>
                  <a:lnTo>
                    <a:pt x="14394" y="65860"/>
                  </a:lnTo>
                  <a:lnTo>
                    <a:pt x="13447" y="65463"/>
                  </a:lnTo>
                  <a:lnTo>
                    <a:pt x="12530" y="65065"/>
                  </a:lnTo>
                  <a:lnTo>
                    <a:pt x="11644" y="64607"/>
                  </a:lnTo>
                  <a:lnTo>
                    <a:pt x="10758" y="64087"/>
                  </a:lnTo>
                  <a:lnTo>
                    <a:pt x="9933" y="63537"/>
                  </a:lnTo>
                  <a:lnTo>
                    <a:pt x="9107" y="62957"/>
                  </a:lnTo>
                  <a:lnTo>
                    <a:pt x="8313" y="62345"/>
                  </a:lnTo>
                  <a:lnTo>
                    <a:pt x="7549" y="61704"/>
                  </a:lnTo>
                  <a:lnTo>
                    <a:pt x="6846" y="61001"/>
                  </a:lnTo>
                  <a:lnTo>
                    <a:pt x="6143" y="60267"/>
                  </a:lnTo>
                  <a:lnTo>
                    <a:pt x="5471" y="59534"/>
                  </a:lnTo>
                  <a:lnTo>
                    <a:pt x="4859" y="58739"/>
                  </a:lnTo>
                  <a:lnTo>
                    <a:pt x="4279" y="57914"/>
                  </a:lnTo>
                  <a:lnTo>
                    <a:pt x="3729" y="57058"/>
                  </a:lnTo>
                  <a:lnTo>
                    <a:pt x="3240" y="56203"/>
                  </a:lnTo>
                  <a:lnTo>
                    <a:pt x="2781" y="55286"/>
                  </a:lnTo>
                  <a:lnTo>
                    <a:pt x="2353" y="54369"/>
                  </a:lnTo>
                  <a:lnTo>
                    <a:pt x="1987" y="53422"/>
                  </a:lnTo>
                  <a:lnTo>
                    <a:pt x="1650" y="52474"/>
                  </a:lnTo>
                  <a:lnTo>
                    <a:pt x="1375" y="51466"/>
                  </a:lnTo>
                  <a:lnTo>
                    <a:pt x="1131" y="50457"/>
                  </a:lnTo>
                  <a:lnTo>
                    <a:pt x="947" y="49449"/>
                  </a:lnTo>
                  <a:lnTo>
                    <a:pt x="825" y="48409"/>
                  </a:lnTo>
                  <a:lnTo>
                    <a:pt x="734" y="47340"/>
                  </a:lnTo>
                  <a:lnTo>
                    <a:pt x="703" y="46270"/>
                  </a:lnTo>
                  <a:lnTo>
                    <a:pt x="734" y="45353"/>
                  </a:lnTo>
                  <a:lnTo>
                    <a:pt x="795" y="44467"/>
                  </a:lnTo>
                  <a:lnTo>
                    <a:pt x="886" y="43581"/>
                  </a:lnTo>
                  <a:lnTo>
                    <a:pt x="1009" y="42725"/>
                  </a:lnTo>
                  <a:lnTo>
                    <a:pt x="1192" y="41869"/>
                  </a:lnTo>
                  <a:lnTo>
                    <a:pt x="1375" y="41014"/>
                  </a:lnTo>
                  <a:lnTo>
                    <a:pt x="1620" y="40158"/>
                  </a:lnTo>
                  <a:lnTo>
                    <a:pt x="1895" y="39333"/>
                  </a:lnTo>
                  <a:lnTo>
                    <a:pt x="2200" y="38538"/>
                  </a:lnTo>
                  <a:lnTo>
                    <a:pt x="2537" y="37744"/>
                  </a:lnTo>
                  <a:lnTo>
                    <a:pt x="2903" y="36980"/>
                  </a:lnTo>
                  <a:lnTo>
                    <a:pt x="3270" y="36216"/>
                  </a:lnTo>
                  <a:lnTo>
                    <a:pt x="3698" y="35482"/>
                  </a:lnTo>
                  <a:lnTo>
                    <a:pt x="4156" y="34749"/>
                  </a:lnTo>
                  <a:lnTo>
                    <a:pt x="4645" y="34046"/>
                  </a:lnTo>
                  <a:lnTo>
                    <a:pt x="5165" y="33373"/>
                  </a:lnTo>
                  <a:lnTo>
                    <a:pt x="5715" y="32701"/>
                  </a:lnTo>
                  <a:lnTo>
                    <a:pt x="6265" y="32059"/>
                  </a:lnTo>
                  <a:lnTo>
                    <a:pt x="6876" y="31448"/>
                  </a:lnTo>
                  <a:lnTo>
                    <a:pt x="7488" y="30867"/>
                  </a:lnTo>
                  <a:lnTo>
                    <a:pt x="8129" y="30317"/>
                  </a:lnTo>
                  <a:lnTo>
                    <a:pt x="8802" y="29767"/>
                  </a:lnTo>
                  <a:lnTo>
                    <a:pt x="9474" y="29248"/>
                  </a:lnTo>
                  <a:lnTo>
                    <a:pt x="10208" y="28789"/>
                  </a:lnTo>
                  <a:lnTo>
                    <a:pt x="10941" y="28331"/>
                  </a:lnTo>
                  <a:lnTo>
                    <a:pt x="11705" y="27903"/>
                  </a:lnTo>
                  <a:lnTo>
                    <a:pt x="12469" y="27506"/>
                  </a:lnTo>
                  <a:lnTo>
                    <a:pt x="13264" y="27139"/>
                  </a:lnTo>
                  <a:lnTo>
                    <a:pt x="14089" y="26803"/>
                  </a:lnTo>
                  <a:lnTo>
                    <a:pt x="14914" y="26497"/>
                  </a:lnTo>
                  <a:lnTo>
                    <a:pt x="15770" y="26253"/>
                  </a:lnTo>
                  <a:lnTo>
                    <a:pt x="16656" y="26008"/>
                  </a:lnTo>
                  <a:lnTo>
                    <a:pt x="16901" y="25947"/>
                  </a:lnTo>
                  <a:lnTo>
                    <a:pt x="16901" y="25672"/>
                  </a:lnTo>
                  <a:lnTo>
                    <a:pt x="16931" y="23838"/>
                  </a:lnTo>
                  <a:lnTo>
                    <a:pt x="16962" y="21424"/>
                  </a:lnTo>
                  <a:lnTo>
                    <a:pt x="16962" y="703"/>
                  </a:lnTo>
                  <a:close/>
                  <a:moveTo>
                    <a:pt x="16228" y="0"/>
                  </a:moveTo>
                  <a:lnTo>
                    <a:pt x="16228" y="21424"/>
                  </a:lnTo>
                  <a:lnTo>
                    <a:pt x="16198" y="25366"/>
                  </a:lnTo>
                  <a:lnTo>
                    <a:pt x="15311" y="25611"/>
                  </a:lnTo>
                  <a:lnTo>
                    <a:pt x="14456" y="25916"/>
                  </a:lnTo>
                  <a:lnTo>
                    <a:pt x="13600" y="26222"/>
                  </a:lnTo>
                  <a:lnTo>
                    <a:pt x="12775" y="26558"/>
                  </a:lnTo>
                  <a:lnTo>
                    <a:pt x="11950" y="26955"/>
                  </a:lnTo>
                  <a:lnTo>
                    <a:pt x="11155" y="27353"/>
                  </a:lnTo>
                  <a:lnTo>
                    <a:pt x="10391" y="27811"/>
                  </a:lnTo>
                  <a:lnTo>
                    <a:pt x="9627" y="28270"/>
                  </a:lnTo>
                  <a:lnTo>
                    <a:pt x="8924" y="28789"/>
                  </a:lnTo>
                  <a:lnTo>
                    <a:pt x="8221" y="29309"/>
                  </a:lnTo>
                  <a:lnTo>
                    <a:pt x="7518" y="29859"/>
                  </a:lnTo>
                  <a:lnTo>
                    <a:pt x="6876" y="30439"/>
                  </a:lnTo>
                  <a:lnTo>
                    <a:pt x="6235" y="31051"/>
                  </a:lnTo>
                  <a:lnTo>
                    <a:pt x="5654" y="31692"/>
                  </a:lnTo>
                  <a:lnTo>
                    <a:pt x="5073" y="32365"/>
                  </a:lnTo>
                  <a:lnTo>
                    <a:pt x="4523" y="33037"/>
                  </a:lnTo>
                  <a:lnTo>
                    <a:pt x="4004" y="33740"/>
                  </a:lnTo>
                  <a:lnTo>
                    <a:pt x="3515" y="34443"/>
                  </a:lnTo>
                  <a:lnTo>
                    <a:pt x="3056" y="35207"/>
                  </a:lnTo>
                  <a:lnTo>
                    <a:pt x="2598" y="35940"/>
                  </a:lnTo>
                  <a:lnTo>
                    <a:pt x="2200" y="36735"/>
                  </a:lnTo>
                  <a:lnTo>
                    <a:pt x="1834" y="37530"/>
                  </a:lnTo>
                  <a:lnTo>
                    <a:pt x="1498" y="38355"/>
                  </a:lnTo>
                  <a:lnTo>
                    <a:pt x="1192" y="39180"/>
                  </a:lnTo>
                  <a:lnTo>
                    <a:pt x="917" y="40005"/>
                  </a:lnTo>
                  <a:lnTo>
                    <a:pt x="672" y="40861"/>
                  </a:lnTo>
                  <a:lnTo>
                    <a:pt x="458" y="41747"/>
                  </a:lnTo>
                  <a:lnTo>
                    <a:pt x="306" y="42633"/>
                  </a:lnTo>
                  <a:lnTo>
                    <a:pt x="183" y="43520"/>
                  </a:lnTo>
                  <a:lnTo>
                    <a:pt x="92" y="44437"/>
                  </a:lnTo>
                  <a:lnTo>
                    <a:pt x="31" y="45353"/>
                  </a:lnTo>
                  <a:lnTo>
                    <a:pt x="0" y="46270"/>
                  </a:lnTo>
                  <a:lnTo>
                    <a:pt x="31" y="47370"/>
                  </a:lnTo>
                  <a:lnTo>
                    <a:pt x="122" y="48471"/>
                  </a:lnTo>
                  <a:lnTo>
                    <a:pt x="245" y="49540"/>
                  </a:lnTo>
                  <a:lnTo>
                    <a:pt x="428" y="50610"/>
                  </a:lnTo>
                  <a:lnTo>
                    <a:pt x="672" y="51649"/>
                  </a:lnTo>
                  <a:lnTo>
                    <a:pt x="978" y="52658"/>
                  </a:lnTo>
                  <a:lnTo>
                    <a:pt x="1314" y="53666"/>
                  </a:lnTo>
                  <a:lnTo>
                    <a:pt x="1711" y="54644"/>
                  </a:lnTo>
                  <a:lnTo>
                    <a:pt x="2139" y="55622"/>
                  </a:lnTo>
                  <a:lnTo>
                    <a:pt x="2598" y="56539"/>
                  </a:lnTo>
                  <a:lnTo>
                    <a:pt x="3117" y="57456"/>
                  </a:lnTo>
                  <a:lnTo>
                    <a:pt x="3698" y="58311"/>
                  </a:lnTo>
                  <a:lnTo>
                    <a:pt x="4279" y="59167"/>
                  </a:lnTo>
                  <a:lnTo>
                    <a:pt x="4920" y="59962"/>
                  </a:lnTo>
                  <a:lnTo>
                    <a:pt x="5623" y="60756"/>
                  </a:lnTo>
                  <a:lnTo>
                    <a:pt x="6326" y="61520"/>
                  </a:lnTo>
                  <a:lnTo>
                    <a:pt x="7060" y="62223"/>
                  </a:lnTo>
                  <a:lnTo>
                    <a:pt x="7854" y="62896"/>
                  </a:lnTo>
                  <a:lnTo>
                    <a:pt x="8679" y="63537"/>
                  </a:lnTo>
                  <a:lnTo>
                    <a:pt x="9505" y="64149"/>
                  </a:lnTo>
                  <a:lnTo>
                    <a:pt x="10391" y="64699"/>
                  </a:lnTo>
                  <a:lnTo>
                    <a:pt x="11308" y="65218"/>
                  </a:lnTo>
                  <a:lnTo>
                    <a:pt x="12225" y="65707"/>
                  </a:lnTo>
                  <a:lnTo>
                    <a:pt x="13172" y="66135"/>
                  </a:lnTo>
                  <a:lnTo>
                    <a:pt x="14150" y="66532"/>
                  </a:lnTo>
                  <a:lnTo>
                    <a:pt x="15159" y="66868"/>
                  </a:lnTo>
                  <a:lnTo>
                    <a:pt x="16198" y="67144"/>
                  </a:lnTo>
                  <a:lnTo>
                    <a:pt x="17237" y="67388"/>
                  </a:lnTo>
                  <a:lnTo>
                    <a:pt x="18276" y="67571"/>
                  </a:lnTo>
                  <a:lnTo>
                    <a:pt x="19376" y="67724"/>
                  </a:lnTo>
                  <a:lnTo>
                    <a:pt x="20446" y="67816"/>
                  </a:lnTo>
                  <a:lnTo>
                    <a:pt x="21576" y="67846"/>
                  </a:lnTo>
                  <a:lnTo>
                    <a:pt x="22677" y="67816"/>
                  </a:lnTo>
                  <a:lnTo>
                    <a:pt x="23777" y="67724"/>
                  </a:lnTo>
                  <a:lnTo>
                    <a:pt x="24847" y="67571"/>
                  </a:lnTo>
                  <a:lnTo>
                    <a:pt x="25916" y="67388"/>
                  </a:lnTo>
                  <a:lnTo>
                    <a:pt x="26955" y="67144"/>
                  </a:lnTo>
                  <a:lnTo>
                    <a:pt x="27964" y="66868"/>
                  </a:lnTo>
                  <a:lnTo>
                    <a:pt x="28972" y="66532"/>
                  </a:lnTo>
                  <a:lnTo>
                    <a:pt x="29950" y="66135"/>
                  </a:lnTo>
                  <a:lnTo>
                    <a:pt x="30898" y="65707"/>
                  </a:lnTo>
                  <a:lnTo>
                    <a:pt x="31845" y="65218"/>
                  </a:lnTo>
                  <a:lnTo>
                    <a:pt x="32731" y="64699"/>
                  </a:lnTo>
                  <a:lnTo>
                    <a:pt x="33618" y="64149"/>
                  </a:lnTo>
                  <a:lnTo>
                    <a:pt x="34473" y="63537"/>
                  </a:lnTo>
                  <a:lnTo>
                    <a:pt x="35268" y="62896"/>
                  </a:lnTo>
                  <a:lnTo>
                    <a:pt x="36063" y="62223"/>
                  </a:lnTo>
                  <a:lnTo>
                    <a:pt x="36796" y="61520"/>
                  </a:lnTo>
                  <a:lnTo>
                    <a:pt x="37530" y="60756"/>
                  </a:lnTo>
                  <a:lnTo>
                    <a:pt x="38202" y="59962"/>
                  </a:lnTo>
                  <a:lnTo>
                    <a:pt x="38844" y="59167"/>
                  </a:lnTo>
                  <a:lnTo>
                    <a:pt x="39455" y="58311"/>
                  </a:lnTo>
                  <a:lnTo>
                    <a:pt x="40005" y="57456"/>
                  </a:lnTo>
                  <a:lnTo>
                    <a:pt x="40525" y="56539"/>
                  </a:lnTo>
                  <a:lnTo>
                    <a:pt x="41014" y="55622"/>
                  </a:lnTo>
                  <a:lnTo>
                    <a:pt x="41441" y="54644"/>
                  </a:lnTo>
                  <a:lnTo>
                    <a:pt x="41808" y="53666"/>
                  </a:lnTo>
                  <a:lnTo>
                    <a:pt x="42175" y="52658"/>
                  </a:lnTo>
                  <a:lnTo>
                    <a:pt x="42450" y="51649"/>
                  </a:lnTo>
                  <a:lnTo>
                    <a:pt x="42694" y="50610"/>
                  </a:lnTo>
                  <a:lnTo>
                    <a:pt x="42878" y="49540"/>
                  </a:lnTo>
                  <a:lnTo>
                    <a:pt x="43031" y="48471"/>
                  </a:lnTo>
                  <a:lnTo>
                    <a:pt x="43092" y="47370"/>
                  </a:lnTo>
                  <a:lnTo>
                    <a:pt x="43122" y="46270"/>
                  </a:lnTo>
                  <a:lnTo>
                    <a:pt x="43122" y="45323"/>
                  </a:lnTo>
                  <a:lnTo>
                    <a:pt x="43061" y="44406"/>
                  </a:lnTo>
                  <a:lnTo>
                    <a:pt x="42970" y="43520"/>
                  </a:lnTo>
                  <a:lnTo>
                    <a:pt x="42817" y="42603"/>
                  </a:lnTo>
                  <a:lnTo>
                    <a:pt x="42664" y="41717"/>
                  </a:lnTo>
                  <a:lnTo>
                    <a:pt x="42450" y="40830"/>
                  </a:lnTo>
                  <a:lnTo>
                    <a:pt x="42205" y="39975"/>
                  </a:lnTo>
                  <a:lnTo>
                    <a:pt x="41930" y="39149"/>
                  </a:lnTo>
                  <a:lnTo>
                    <a:pt x="41625" y="38294"/>
                  </a:lnTo>
                  <a:lnTo>
                    <a:pt x="41289" y="37499"/>
                  </a:lnTo>
                  <a:lnTo>
                    <a:pt x="40922" y="36674"/>
                  </a:lnTo>
                  <a:lnTo>
                    <a:pt x="40494" y="35910"/>
                  </a:lnTo>
                  <a:lnTo>
                    <a:pt x="40066" y="35146"/>
                  </a:lnTo>
                  <a:lnTo>
                    <a:pt x="39608" y="34412"/>
                  </a:lnTo>
                  <a:lnTo>
                    <a:pt x="39119" y="33679"/>
                  </a:lnTo>
                  <a:lnTo>
                    <a:pt x="38569" y="32976"/>
                  </a:lnTo>
                  <a:lnTo>
                    <a:pt x="38019" y="32304"/>
                  </a:lnTo>
                  <a:lnTo>
                    <a:pt x="37438" y="31631"/>
                  </a:lnTo>
                  <a:lnTo>
                    <a:pt x="36827" y="31020"/>
                  </a:lnTo>
                  <a:lnTo>
                    <a:pt x="36215" y="30409"/>
                  </a:lnTo>
                  <a:lnTo>
                    <a:pt x="35543" y="29828"/>
                  </a:lnTo>
                  <a:lnTo>
                    <a:pt x="34871" y="29248"/>
                  </a:lnTo>
                  <a:lnTo>
                    <a:pt x="34137" y="28728"/>
                  </a:lnTo>
                  <a:lnTo>
                    <a:pt x="33434" y="28239"/>
                  </a:lnTo>
                  <a:lnTo>
                    <a:pt x="32670" y="27750"/>
                  </a:lnTo>
                  <a:lnTo>
                    <a:pt x="31876" y="27322"/>
                  </a:lnTo>
                  <a:lnTo>
                    <a:pt x="31081" y="26894"/>
                  </a:lnTo>
                  <a:lnTo>
                    <a:pt x="30286" y="26528"/>
                  </a:lnTo>
                  <a:lnTo>
                    <a:pt x="29431" y="26191"/>
                  </a:lnTo>
                  <a:lnTo>
                    <a:pt x="28575" y="25855"/>
                  </a:lnTo>
                  <a:lnTo>
                    <a:pt x="27689" y="25580"/>
                  </a:lnTo>
                  <a:lnTo>
                    <a:pt x="26802" y="25336"/>
                  </a:lnTo>
                  <a:lnTo>
                    <a:pt x="26772" y="23563"/>
                  </a:lnTo>
                  <a:lnTo>
                    <a:pt x="26772" y="21424"/>
                  </a:lnTo>
                  <a:lnTo>
                    <a:pt x="26772"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39"/>
            <p:cNvSpPr/>
            <p:nvPr/>
          </p:nvSpPr>
          <p:spPr>
            <a:xfrm>
              <a:off x="7887425" y="3296600"/>
              <a:ext cx="1042950" cy="1660250"/>
            </a:xfrm>
            <a:custGeom>
              <a:avLst/>
              <a:gdLst/>
              <a:ahLst/>
              <a:cxnLst/>
              <a:rect l="l" t="t" r="r" b="b"/>
              <a:pathLst>
                <a:path w="41718" h="66410" fill="none" extrusionOk="0">
                  <a:moveTo>
                    <a:pt x="16260" y="0"/>
                  </a:moveTo>
                  <a:lnTo>
                    <a:pt x="16260" y="20721"/>
                  </a:lnTo>
                  <a:lnTo>
                    <a:pt x="16260" y="20721"/>
                  </a:lnTo>
                  <a:lnTo>
                    <a:pt x="16229" y="23135"/>
                  </a:lnTo>
                  <a:lnTo>
                    <a:pt x="16199" y="24969"/>
                  </a:lnTo>
                  <a:lnTo>
                    <a:pt x="16199" y="25244"/>
                  </a:lnTo>
                  <a:lnTo>
                    <a:pt x="15954" y="25305"/>
                  </a:lnTo>
                  <a:lnTo>
                    <a:pt x="15954" y="25305"/>
                  </a:lnTo>
                  <a:lnTo>
                    <a:pt x="15068" y="25550"/>
                  </a:lnTo>
                  <a:lnTo>
                    <a:pt x="14212" y="25794"/>
                  </a:lnTo>
                  <a:lnTo>
                    <a:pt x="13387" y="26100"/>
                  </a:lnTo>
                  <a:lnTo>
                    <a:pt x="12562" y="26436"/>
                  </a:lnTo>
                  <a:lnTo>
                    <a:pt x="11767" y="26803"/>
                  </a:lnTo>
                  <a:lnTo>
                    <a:pt x="11003" y="27200"/>
                  </a:lnTo>
                  <a:lnTo>
                    <a:pt x="10239" y="27628"/>
                  </a:lnTo>
                  <a:lnTo>
                    <a:pt x="9506" y="28086"/>
                  </a:lnTo>
                  <a:lnTo>
                    <a:pt x="8772" y="28545"/>
                  </a:lnTo>
                  <a:lnTo>
                    <a:pt x="8100" y="29064"/>
                  </a:lnTo>
                  <a:lnTo>
                    <a:pt x="7427" y="29614"/>
                  </a:lnTo>
                  <a:lnTo>
                    <a:pt x="6786" y="30164"/>
                  </a:lnTo>
                  <a:lnTo>
                    <a:pt x="6174" y="30745"/>
                  </a:lnTo>
                  <a:lnTo>
                    <a:pt x="5563" y="31356"/>
                  </a:lnTo>
                  <a:lnTo>
                    <a:pt x="5013" y="31998"/>
                  </a:lnTo>
                  <a:lnTo>
                    <a:pt x="4463" y="32670"/>
                  </a:lnTo>
                  <a:lnTo>
                    <a:pt x="3943" y="33343"/>
                  </a:lnTo>
                  <a:lnTo>
                    <a:pt x="3454" y="34046"/>
                  </a:lnTo>
                  <a:lnTo>
                    <a:pt x="2996" y="34779"/>
                  </a:lnTo>
                  <a:lnTo>
                    <a:pt x="2568" y="35513"/>
                  </a:lnTo>
                  <a:lnTo>
                    <a:pt x="2201" y="36277"/>
                  </a:lnTo>
                  <a:lnTo>
                    <a:pt x="1835" y="37041"/>
                  </a:lnTo>
                  <a:lnTo>
                    <a:pt x="1498" y="37835"/>
                  </a:lnTo>
                  <a:lnTo>
                    <a:pt x="1193" y="38630"/>
                  </a:lnTo>
                  <a:lnTo>
                    <a:pt x="918" y="39455"/>
                  </a:lnTo>
                  <a:lnTo>
                    <a:pt x="673" y="40311"/>
                  </a:lnTo>
                  <a:lnTo>
                    <a:pt x="490" y="41166"/>
                  </a:lnTo>
                  <a:lnTo>
                    <a:pt x="307" y="42022"/>
                  </a:lnTo>
                  <a:lnTo>
                    <a:pt x="184" y="42878"/>
                  </a:lnTo>
                  <a:lnTo>
                    <a:pt x="93" y="43764"/>
                  </a:lnTo>
                  <a:lnTo>
                    <a:pt x="32" y="44650"/>
                  </a:lnTo>
                  <a:lnTo>
                    <a:pt x="1" y="45567"/>
                  </a:lnTo>
                  <a:lnTo>
                    <a:pt x="1" y="45567"/>
                  </a:lnTo>
                  <a:lnTo>
                    <a:pt x="32" y="46637"/>
                  </a:lnTo>
                  <a:lnTo>
                    <a:pt x="123" y="47706"/>
                  </a:lnTo>
                  <a:lnTo>
                    <a:pt x="245" y="48746"/>
                  </a:lnTo>
                  <a:lnTo>
                    <a:pt x="429" y="49754"/>
                  </a:lnTo>
                  <a:lnTo>
                    <a:pt x="673" y="50763"/>
                  </a:lnTo>
                  <a:lnTo>
                    <a:pt x="948" y="51771"/>
                  </a:lnTo>
                  <a:lnTo>
                    <a:pt x="1285" y="52719"/>
                  </a:lnTo>
                  <a:lnTo>
                    <a:pt x="1651" y="53666"/>
                  </a:lnTo>
                  <a:lnTo>
                    <a:pt x="2079" y="54583"/>
                  </a:lnTo>
                  <a:lnTo>
                    <a:pt x="2538" y="55500"/>
                  </a:lnTo>
                  <a:lnTo>
                    <a:pt x="3027" y="56355"/>
                  </a:lnTo>
                  <a:lnTo>
                    <a:pt x="3577" y="57211"/>
                  </a:lnTo>
                  <a:lnTo>
                    <a:pt x="4157" y="58036"/>
                  </a:lnTo>
                  <a:lnTo>
                    <a:pt x="4769" y="58831"/>
                  </a:lnTo>
                  <a:lnTo>
                    <a:pt x="5441" y="59564"/>
                  </a:lnTo>
                  <a:lnTo>
                    <a:pt x="6144" y="60298"/>
                  </a:lnTo>
                  <a:lnTo>
                    <a:pt x="6847" y="61001"/>
                  </a:lnTo>
                  <a:lnTo>
                    <a:pt x="7611" y="61642"/>
                  </a:lnTo>
                  <a:lnTo>
                    <a:pt x="8405" y="62254"/>
                  </a:lnTo>
                  <a:lnTo>
                    <a:pt x="9231" y="62834"/>
                  </a:lnTo>
                  <a:lnTo>
                    <a:pt x="10056" y="63384"/>
                  </a:lnTo>
                  <a:lnTo>
                    <a:pt x="10942" y="63904"/>
                  </a:lnTo>
                  <a:lnTo>
                    <a:pt x="11828" y="64362"/>
                  </a:lnTo>
                  <a:lnTo>
                    <a:pt x="12745" y="64760"/>
                  </a:lnTo>
                  <a:lnTo>
                    <a:pt x="13692" y="65157"/>
                  </a:lnTo>
                  <a:lnTo>
                    <a:pt x="14670" y="65463"/>
                  </a:lnTo>
                  <a:lnTo>
                    <a:pt x="15648" y="65768"/>
                  </a:lnTo>
                  <a:lnTo>
                    <a:pt x="16657" y="65982"/>
                  </a:lnTo>
                  <a:lnTo>
                    <a:pt x="17696" y="66165"/>
                  </a:lnTo>
                  <a:lnTo>
                    <a:pt x="18735" y="66318"/>
                  </a:lnTo>
                  <a:lnTo>
                    <a:pt x="19805" y="66379"/>
                  </a:lnTo>
                  <a:lnTo>
                    <a:pt x="20874" y="66410"/>
                  </a:lnTo>
                  <a:lnTo>
                    <a:pt x="20874" y="66410"/>
                  </a:lnTo>
                  <a:lnTo>
                    <a:pt x="21944" y="66379"/>
                  </a:lnTo>
                  <a:lnTo>
                    <a:pt x="22983" y="66318"/>
                  </a:lnTo>
                  <a:lnTo>
                    <a:pt x="24022" y="66165"/>
                  </a:lnTo>
                  <a:lnTo>
                    <a:pt x="25061" y="65982"/>
                  </a:lnTo>
                  <a:lnTo>
                    <a:pt x="26070" y="65768"/>
                  </a:lnTo>
                  <a:lnTo>
                    <a:pt x="27048" y="65463"/>
                  </a:lnTo>
                  <a:lnTo>
                    <a:pt x="28026" y="65157"/>
                  </a:lnTo>
                  <a:lnTo>
                    <a:pt x="28973" y="64760"/>
                  </a:lnTo>
                  <a:lnTo>
                    <a:pt x="29890" y="64362"/>
                  </a:lnTo>
                  <a:lnTo>
                    <a:pt x="30807" y="63904"/>
                  </a:lnTo>
                  <a:lnTo>
                    <a:pt x="31663" y="63384"/>
                  </a:lnTo>
                  <a:lnTo>
                    <a:pt x="32518" y="62834"/>
                  </a:lnTo>
                  <a:lnTo>
                    <a:pt x="33344" y="62254"/>
                  </a:lnTo>
                  <a:lnTo>
                    <a:pt x="34108" y="61642"/>
                  </a:lnTo>
                  <a:lnTo>
                    <a:pt x="34872" y="61001"/>
                  </a:lnTo>
                  <a:lnTo>
                    <a:pt x="35605" y="60298"/>
                  </a:lnTo>
                  <a:lnTo>
                    <a:pt x="36277" y="59564"/>
                  </a:lnTo>
                  <a:lnTo>
                    <a:pt x="36950" y="58831"/>
                  </a:lnTo>
                  <a:lnTo>
                    <a:pt x="37561" y="58036"/>
                  </a:lnTo>
                  <a:lnTo>
                    <a:pt x="38142" y="57211"/>
                  </a:lnTo>
                  <a:lnTo>
                    <a:pt x="38692" y="56355"/>
                  </a:lnTo>
                  <a:lnTo>
                    <a:pt x="39181" y="55500"/>
                  </a:lnTo>
                  <a:lnTo>
                    <a:pt x="39639" y="54583"/>
                  </a:lnTo>
                  <a:lnTo>
                    <a:pt x="40067" y="53666"/>
                  </a:lnTo>
                  <a:lnTo>
                    <a:pt x="40434" y="52719"/>
                  </a:lnTo>
                  <a:lnTo>
                    <a:pt x="40770" y="51771"/>
                  </a:lnTo>
                  <a:lnTo>
                    <a:pt x="41045" y="50763"/>
                  </a:lnTo>
                  <a:lnTo>
                    <a:pt x="41290" y="49754"/>
                  </a:lnTo>
                  <a:lnTo>
                    <a:pt x="41473" y="48746"/>
                  </a:lnTo>
                  <a:lnTo>
                    <a:pt x="41595" y="47706"/>
                  </a:lnTo>
                  <a:lnTo>
                    <a:pt x="41687" y="46637"/>
                  </a:lnTo>
                  <a:lnTo>
                    <a:pt x="41717" y="45567"/>
                  </a:lnTo>
                  <a:lnTo>
                    <a:pt x="41717" y="45567"/>
                  </a:lnTo>
                  <a:lnTo>
                    <a:pt x="41687" y="44650"/>
                  </a:lnTo>
                  <a:lnTo>
                    <a:pt x="41626" y="43764"/>
                  </a:lnTo>
                  <a:lnTo>
                    <a:pt x="41534" y="42878"/>
                  </a:lnTo>
                  <a:lnTo>
                    <a:pt x="41412" y="41992"/>
                  </a:lnTo>
                  <a:lnTo>
                    <a:pt x="41259" y="41136"/>
                  </a:lnTo>
                  <a:lnTo>
                    <a:pt x="41045" y="40280"/>
                  </a:lnTo>
                  <a:lnTo>
                    <a:pt x="40801" y="39424"/>
                  </a:lnTo>
                  <a:lnTo>
                    <a:pt x="40525" y="38599"/>
                  </a:lnTo>
                  <a:lnTo>
                    <a:pt x="40220" y="37805"/>
                  </a:lnTo>
                  <a:lnTo>
                    <a:pt x="39884" y="37010"/>
                  </a:lnTo>
                  <a:lnTo>
                    <a:pt x="39517" y="36215"/>
                  </a:lnTo>
                  <a:lnTo>
                    <a:pt x="39120" y="35451"/>
                  </a:lnTo>
                  <a:lnTo>
                    <a:pt x="38692" y="34718"/>
                  </a:lnTo>
                  <a:lnTo>
                    <a:pt x="38233" y="33984"/>
                  </a:lnTo>
                  <a:lnTo>
                    <a:pt x="37744" y="33312"/>
                  </a:lnTo>
                  <a:lnTo>
                    <a:pt x="37225" y="32609"/>
                  </a:lnTo>
                  <a:lnTo>
                    <a:pt x="36675" y="31967"/>
                  </a:lnTo>
                  <a:lnTo>
                    <a:pt x="36125" y="31326"/>
                  </a:lnTo>
                  <a:lnTo>
                    <a:pt x="35513" y="30714"/>
                  </a:lnTo>
                  <a:lnTo>
                    <a:pt x="34902" y="30103"/>
                  </a:lnTo>
                  <a:lnTo>
                    <a:pt x="34260" y="29553"/>
                  </a:lnTo>
                  <a:lnTo>
                    <a:pt x="33588" y="29003"/>
                  </a:lnTo>
                  <a:lnTo>
                    <a:pt x="32885" y="28514"/>
                  </a:lnTo>
                  <a:lnTo>
                    <a:pt x="32152" y="28025"/>
                  </a:lnTo>
                  <a:lnTo>
                    <a:pt x="31418" y="27567"/>
                  </a:lnTo>
                  <a:lnTo>
                    <a:pt x="30654" y="27139"/>
                  </a:lnTo>
                  <a:lnTo>
                    <a:pt x="29890" y="26741"/>
                  </a:lnTo>
                  <a:lnTo>
                    <a:pt x="29065" y="26405"/>
                  </a:lnTo>
                  <a:lnTo>
                    <a:pt x="28240" y="26069"/>
                  </a:lnTo>
                  <a:lnTo>
                    <a:pt x="27415" y="25763"/>
                  </a:lnTo>
                  <a:lnTo>
                    <a:pt x="26559" y="25519"/>
                  </a:lnTo>
                  <a:lnTo>
                    <a:pt x="25673" y="25275"/>
                  </a:lnTo>
                  <a:lnTo>
                    <a:pt x="25398" y="25213"/>
                  </a:lnTo>
                  <a:lnTo>
                    <a:pt x="25398" y="24938"/>
                  </a:lnTo>
                  <a:lnTo>
                    <a:pt x="25398" y="24938"/>
                  </a:lnTo>
                  <a:lnTo>
                    <a:pt x="25367" y="23013"/>
                  </a:lnTo>
                  <a:lnTo>
                    <a:pt x="25336" y="20721"/>
                  </a:lnTo>
                  <a:lnTo>
                    <a:pt x="25336" y="0"/>
                  </a:lnTo>
                  <a:lnTo>
                    <a:pt x="1626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39"/>
            <p:cNvSpPr/>
            <p:nvPr/>
          </p:nvSpPr>
          <p:spPr>
            <a:xfrm>
              <a:off x="8037175" y="4273025"/>
              <a:ext cx="34425" cy="34400"/>
            </a:xfrm>
            <a:custGeom>
              <a:avLst/>
              <a:gdLst/>
              <a:ahLst/>
              <a:cxnLst/>
              <a:rect l="l" t="t" r="r" b="b"/>
              <a:pathLst>
                <a:path w="1377" h="1376" extrusionOk="0">
                  <a:moveTo>
                    <a:pt x="673" y="1"/>
                  </a:moveTo>
                  <a:lnTo>
                    <a:pt x="551" y="31"/>
                  </a:lnTo>
                  <a:lnTo>
                    <a:pt x="429" y="62"/>
                  </a:lnTo>
                  <a:lnTo>
                    <a:pt x="307" y="123"/>
                  </a:lnTo>
                  <a:lnTo>
                    <a:pt x="184" y="215"/>
                  </a:lnTo>
                  <a:lnTo>
                    <a:pt x="123" y="306"/>
                  </a:lnTo>
                  <a:lnTo>
                    <a:pt x="62" y="429"/>
                  </a:lnTo>
                  <a:lnTo>
                    <a:pt x="1" y="551"/>
                  </a:lnTo>
                  <a:lnTo>
                    <a:pt x="1" y="673"/>
                  </a:lnTo>
                  <a:lnTo>
                    <a:pt x="1" y="826"/>
                  </a:lnTo>
                  <a:lnTo>
                    <a:pt x="62" y="948"/>
                  </a:lnTo>
                  <a:lnTo>
                    <a:pt x="123" y="1070"/>
                  </a:lnTo>
                  <a:lnTo>
                    <a:pt x="184" y="1162"/>
                  </a:lnTo>
                  <a:lnTo>
                    <a:pt x="307" y="1254"/>
                  </a:lnTo>
                  <a:lnTo>
                    <a:pt x="429" y="1315"/>
                  </a:lnTo>
                  <a:lnTo>
                    <a:pt x="551" y="1345"/>
                  </a:lnTo>
                  <a:lnTo>
                    <a:pt x="673" y="1376"/>
                  </a:lnTo>
                  <a:lnTo>
                    <a:pt x="826" y="1345"/>
                  </a:lnTo>
                  <a:lnTo>
                    <a:pt x="948" y="1315"/>
                  </a:lnTo>
                  <a:lnTo>
                    <a:pt x="1071" y="1254"/>
                  </a:lnTo>
                  <a:lnTo>
                    <a:pt x="1162" y="1162"/>
                  </a:lnTo>
                  <a:lnTo>
                    <a:pt x="1254" y="1070"/>
                  </a:lnTo>
                  <a:lnTo>
                    <a:pt x="1315" y="948"/>
                  </a:lnTo>
                  <a:lnTo>
                    <a:pt x="1346" y="826"/>
                  </a:lnTo>
                  <a:lnTo>
                    <a:pt x="1376" y="673"/>
                  </a:lnTo>
                  <a:lnTo>
                    <a:pt x="1346" y="551"/>
                  </a:lnTo>
                  <a:lnTo>
                    <a:pt x="1315" y="429"/>
                  </a:lnTo>
                  <a:lnTo>
                    <a:pt x="1254" y="306"/>
                  </a:lnTo>
                  <a:lnTo>
                    <a:pt x="1162" y="215"/>
                  </a:lnTo>
                  <a:lnTo>
                    <a:pt x="1071" y="123"/>
                  </a:lnTo>
                  <a:lnTo>
                    <a:pt x="948" y="62"/>
                  </a:lnTo>
                  <a:lnTo>
                    <a:pt x="826" y="31"/>
                  </a:lnTo>
                  <a:lnTo>
                    <a:pt x="67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39"/>
            <p:cNvSpPr/>
            <p:nvPr/>
          </p:nvSpPr>
          <p:spPr>
            <a:xfrm>
              <a:off x="8702675" y="4168350"/>
              <a:ext cx="54250" cy="54275"/>
            </a:xfrm>
            <a:custGeom>
              <a:avLst/>
              <a:gdLst/>
              <a:ahLst/>
              <a:cxnLst/>
              <a:rect l="l" t="t" r="r" b="b"/>
              <a:pathLst>
                <a:path w="2170" h="2171" extrusionOk="0">
                  <a:moveTo>
                    <a:pt x="1070" y="1"/>
                  </a:moveTo>
                  <a:lnTo>
                    <a:pt x="856" y="31"/>
                  </a:lnTo>
                  <a:lnTo>
                    <a:pt x="672" y="92"/>
                  </a:lnTo>
                  <a:lnTo>
                    <a:pt x="489" y="184"/>
                  </a:lnTo>
                  <a:lnTo>
                    <a:pt x="306" y="306"/>
                  </a:lnTo>
                  <a:lnTo>
                    <a:pt x="183" y="490"/>
                  </a:lnTo>
                  <a:lnTo>
                    <a:pt x="92" y="673"/>
                  </a:lnTo>
                  <a:lnTo>
                    <a:pt x="31" y="856"/>
                  </a:lnTo>
                  <a:lnTo>
                    <a:pt x="0" y="1101"/>
                  </a:lnTo>
                  <a:lnTo>
                    <a:pt x="31" y="1315"/>
                  </a:lnTo>
                  <a:lnTo>
                    <a:pt x="92" y="1498"/>
                  </a:lnTo>
                  <a:lnTo>
                    <a:pt x="183" y="1682"/>
                  </a:lnTo>
                  <a:lnTo>
                    <a:pt x="306" y="1865"/>
                  </a:lnTo>
                  <a:lnTo>
                    <a:pt x="489" y="1987"/>
                  </a:lnTo>
                  <a:lnTo>
                    <a:pt x="672" y="2079"/>
                  </a:lnTo>
                  <a:lnTo>
                    <a:pt x="856" y="2140"/>
                  </a:lnTo>
                  <a:lnTo>
                    <a:pt x="1070" y="2171"/>
                  </a:lnTo>
                  <a:lnTo>
                    <a:pt x="1314" y="2140"/>
                  </a:lnTo>
                  <a:lnTo>
                    <a:pt x="1498" y="2079"/>
                  </a:lnTo>
                  <a:lnTo>
                    <a:pt x="1681" y="1987"/>
                  </a:lnTo>
                  <a:lnTo>
                    <a:pt x="1864" y="1865"/>
                  </a:lnTo>
                  <a:lnTo>
                    <a:pt x="1987" y="1682"/>
                  </a:lnTo>
                  <a:lnTo>
                    <a:pt x="2078" y="1498"/>
                  </a:lnTo>
                  <a:lnTo>
                    <a:pt x="2139" y="1315"/>
                  </a:lnTo>
                  <a:lnTo>
                    <a:pt x="2170" y="1101"/>
                  </a:lnTo>
                  <a:lnTo>
                    <a:pt x="2139" y="856"/>
                  </a:lnTo>
                  <a:lnTo>
                    <a:pt x="2078" y="673"/>
                  </a:lnTo>
                  <a:lnTo>
                    <a:pt x="1987" y="490"/>
                  </a:lnTo>
                  <a:lnTo>
                    <a:pt x="1864" y="306"/>
                  </a:lnTo>
                  <a:lnTo>
                    <a:pt x="1681" y="184"/>
                  </a:lnTo>
                  <a:lnTo>
                    <a:pt x="1498" y="92"/>
                  </a:lnTo>
                  <a:lnTo>
                    <a:pt x="1314" y="31"/>
                  </a:lnTo>
                  <a:lnTo>
                    <a:pt x="107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39"/>
            <p:cNvSpPr/>
            <p:nvPr/>
          </p:nvSpPr>
          <p:spPr>
            <a:xfrm>
              <a:off x="8685850" y="4252400"/>
              <a:ext cx="26000" cy="26000"/>
            </a:xfrm>
            <a:custGeom>
              <a:avLst/>
              <a:gdLst/>
              <a:ahLst/>
              <a:cxnLst/>
              <a:rect l="l" t="t" r="r" b="b"/>
              <a:pathLst>
                <a:path w="1040" h="1040" extrusionOk="0">
                  <a:moveTo>
                    <a:pt x="429" y="0"/>
                  </a:moveTo>
                  <a:lnTo>
                    <a:pt x="337" y="31"/>
                  </a:lnTo>
                  <a:lnTo>
                    <a:pt x="245" y="92"/>
                  </a:lnTo>
                  <a:lnTo>
                    <a:pt x="154" y="153"/>
                  </a:lnTo>
                  <a:lnTo>
                    <a:pt x="92" y="214"/>
                  </a:lnTo>
                  <a:lnTo>
                    <a:pt x="31" y="306"/>
                  </a:lnTo>
                  <a:lnTo>
                    <a:pt x="1" y="428"/>
                  </a:lnTo>
                  <a:lnTo>
                    <a:pt x="1" y="520"/>
                  </a:lnTo>
                  <a:lnTo>
                    <a:pt x="1" y="612"/>
                  </a:lnTo>
                  <a:lnTo>
                    <a:pt x="31" y="734"/>
                  </a:lnTo>
                  <a:lnTo>
                    <a:pt x="92" y="826"/>
                  </a:lnTo>
                  <a:lnTo>
                    <a:pt x="154" y="887"/>
                  </a:lnTo>
                  <a:lnTo>
                    <a:pt x="245" y="948"/>
                  </a:lnTo>
                  <a:lnTo>
                    <a:pt x="337" y="1009"/>
                  </a:lnTo>
                  <a:lnTo>
                    <a:pt x="429" y="1040"/>
                  </a:lnTo>
                  <a:lnTo>
                    <a:pt x="643" y="1040"/>
                  </a:lnTo>
                  <a:lnTo>
                    <a:pt x="734" y="1009"/>
                  </a:lnTo>
                  <a:lnTo>
                    <a:pt x="826" y="948"/>
                  </a:lnTo>
                  <a:lnTo>
                    <a:pt x="887" y="887"/>
                  </a:lnTo>
                  <a:lnTo>
                    <a:pt x="948" y="826"/>
                  </a:lnTo>
                  <a:lnTo>
                    <a:pt x="1009" y="734"/>
                  </a:lnTo>
                  <a:lnTo>
                    <a:pt x="1040" y="612"/>
                  </a:lnTo>
                  <a:lnTo>
                    <a:pt x="1040" y="520"/>
                  </a:lnTo>
                  <a:lnTo>
                    <a:pt x="1040" y="428"/>
                  </a:lnTo>
                  <a:lnTo>
                    <a:pt x="1009" y="306"/>
                  </a:lnTo>
                  <a:lnTo>
                    <a:pt x="948" y="214"/>
                  </a:lnTo>
                  <a:lnTo>
                    <a:pt x="887" y="153"/>
                  </a:lnTo>
                  <a:lnTo>
                    <a:pt x="826" y="92"/>
                  </a:lnTo>
                  <a:lnTo>
                    <a:pt x="734" y="31"/>
                  </a:lnTo>
                  <a:lnTo>
                    <a:pt x="64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39"/>
            <p:cNvSpPr/>
            <p:nvPr/>
          </p:nvSpPr>
          <p:spPr>
            <a:xfrm>
              <a:off x="8823375" y="4118700"/>
              <a:ext cx="107000" cy="632625"/>
            </a:xfrm>
            <a:custGeom>
              <a:avLst/>
              <a:gdLst/>
              <a:ahLst/>
              <a:cxnLst/>
              <a:rect l="l" t="t" r="r" b="b"/>
              <a:pathLst>
                <a:path w="4280" h="25305" extrusionOk="0">
                  <a:moveTo>
                    <a:pt x="1" y="0"/>
                  </a:moveTo>
                  <a:lnTo>
                    <a:pt x="1" y="3148"/>
                  </a:lnTo>
                  <a:lnTo>
                    <a:pt x="306" y="3668"/>
                  </a:lnTo>
                  <a:lnTo>
                    <a:pt x="581" y="4218"/>
                  </a:lnTo>
                  <a:lnTo>
                    <a:pt x="826" y="4768"/>
                  </a:lnTo>
                  <a:lnTo>
                    <a:pt x="1070" y="5318"/>
                  </a:lnTo>
                  <a:lnTo>
                    <a:pt x="1315" y="5899"/>
                  </a:lnTo>
                  <a:lnTo>
                    <a:pt x="1529" y="6479"/>
                  </a:lnTo>
                  <a:lnTo>
                    <a:pt x="1712" y="7060"/>
                  </a:lnTo>
                  <a:lnTo>
                    <a:pt x="1896" y="7671"/>
                  </a:lnTo>
                  <a:lnTo>
                    <a:pt x="2048" y="8282"/>
                  </a:lnTo>
                  <a:lnTo>
                    <a:pt x="2171" y="8894"/>
                  </a:lnTo>
                  <a:lnTo>
                    <a:pt x="2293" y="9505"/>
                  </a:lnTo>
                  <a:lnTo>
                    <a:pt x="2385" y="10116"/>
                  </a:lnTo>
                  <a:lnTo>
                    <a:pt x="2446" y="10758"/>
                  </a:lnTo>
                  <a:lnTo>
                    <a:pt x="2507" y="11400"/>
                  </a:lnTo>
                  <a:lnTo>
                    <a:pt x="2537" y="12041"/>
                  </a:lnTo>
                  <a:lnTo>
                    <a:pt x="2537" y="12683"/>
                  </a:lnTo>
                  <a:lnTo>
                    <a:pt x="2537" y="13325"/>
                  </a:lnTo>
                  <a:lnTo>
                    <a:pt x="2507" y="13967"/>
                  </a:lnTo>
                  <a:lnTo>
                    <a:pt x="2446" y="14609"/>
                  </a:lnTo>
                  <a:lnTo>
                    <a:pt x="2385" y="15220"/>
                  </a:lnTo>
                  <a:lnTo>
                    <a:pt x="2293" y="15862"/>
                  </a:lnTo>
                  <a:lnTo>
                    <a:pt x="2171" y="16473"/>
                  </a:lnTo>
                  <a:lnTo>
                    <a:pt x="2018" y="17084"/>
                  </a:lnTo>
                  <a:lnTo>
                    <a:pt x="1865" y="17695"/>
                  </a:lnTo>
                  <a:lnTo>
                    <a:pt x="1712" y="18276"/>
                  </a:lnTo>
                  <a:lnTo>
                    <a:pt x="1529" y="18857"/>
                  </a:lnTo>
                  <a:lnTo>
                    <a:pt x="1315" y="19437"/>
                  </a:lnTo>
                  <a:lnTo>
                    <a:pt x="1070" y="20018"/>
                  </a:lnTo>
                  <a:lnTo>
                    <a:pt x="826" y="20568"/>
                  </a:lnTo>
                  <a:lnTo>
                    <a:pt x="581" y="21118"/>
                  </a:lnTo>
                  <a:lnTo>
                    <a:pt x="306" y="21668"/>
                  </a:lnTo>
                  <a:lnTo>
                    <a:pt x="1" y="22188"/>
                  </a:lnTo>
                  <a:lnTo>
                    <a:pt x="1" y="25305"/>
                  </a:lnTo>
                  <a:lnTo>
                    <a:pt x="490" y="24633"/>
                  </a:lnTo>
                  <a:lnTo>
                    <a:pt x="948" y="23960"/>
                  </a:lnTo>
                  <a:lnTo>
                    <a:pt x="1407" y="23257"/>
                  </a:lnTo>
                  <a:lnTo>
                    <a:pt x="1804" y="22524"/>
                  </a:lnTo>
                  <a:lnTo>
                    <a:pt x="2171" y="21790"/>
                  </a:lnTo>
                  <a:lnTo>
                    <a:pt x="2537" y="21026"/>
                  </a:lnTo>
                  <a:lnTo>
                    <a:pt x="2843" y="20262"/>
                  </a:lnTo>
                  <a:lnTo>
                    <a:pt x="3149" y="19468"/>
                  </a:lnTo>
                  <a:lnTo>
                    <a:pt x="3393" y="18643"/>
                  </a:lnTo>
                  <a:lnTo>
                    <a:pt x="3638" y="17848"/>
                  </a:lnTo>
                  <a:lnTo>
                    <a:pt x="3821" y="16992"/>
                  </a:lnTo>
                  <a:lnTo>
                    <a:pt x="3974" y="16167"/>
                  </a:lnTo>
                  <a:lnTo>
                    <a:pt x="4096" y="15311"/>
                  </a:lnTo>
                  <a:lnTo>
                    <a:pt x="4188" y="14456"/>
                  </a:lnTo>
                  <a:lnTo>
                    <a:pt x="4249" y="13569"/>
                  </a:lnTo>
                  <a:lnTo>
                    <a:pt x="4279" y="12683"/>
                  </a:lnTo>
                  <a:lnTo>
                    <a:pt x="4249" y="11797"/>
                  </a:lnTo>
                  <a:lnTo>
                    <a:pt x="4188" y="10911"/>
                  </a:lnTo>
                  <a:lnTo>
                    <a:pt x="4127" y="10055"/>
                  </a:lnTo>
                  <a:lnTo>
                    <a:pt x="3974" y="9199"/>
                  </a:lnTo>
                  <a:lnTo>
                    <a:pt x="3821" y="8343"/>
                  </a:lnTo>
                  <a:lnTo>
                    <a:pt x="3638" y="7518"/>
                  </a:lnTo>
                  <a:lnTo>
                    <a:pt x="3424" y="6693"/>
                  </a:lnTo>
                  <a:lnTo>
                    <a:pt x="3149" y="5899"/>
                  </a:lnTo>
                  <a:lnTo>
                    <a:pt x="2874" y="5104"/>
                  </a:lnTo>
                  <a:lnTo>
                    <a:pt x="2537" y="4309"/>
                  </a:lnTo>
                  <a:lnTo>
                    <a:pt x="2201" y="3545"/>
                  </a:lnTo>
                  <a:lnTo>
                    <a:pt x="1804" y="2812"/>
                  </a:lnTo>
                  <a:lnTo>
                    <a:pt x="1407" y="2078"/>
                  </a:lnTo>
                  <a:lnTo>
                    <a:pt x="948" y="1376"/>
                  </a:lnTo>
                  <a:lnTo>
                    <a:pt x="490" y="673"/>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39"/>
            <p:cNvSpPr/>
            <p:nvPr/>
          </p:nvSpPr>
          <p:spPr>
            <a:xfrm>
              <a:off x="8823375" y="4089650"/>
              <a:ext cx="124575" cy="690725"/>
            </a:xfrm>
            <a:custGeom>
              <a:avLst/>
              <a:gdLst/>
              <a:ahLst/>
              <a:cxnLst/>
              <a:rect l="l" t="t" r="r" b="b"/>
              <a:pathLst>
                <a:path w="4983" h="27629" extrusionOk="0">
                  <a:moveTo>
                    <a:pt x="1" y="1"/>
                  </a:moveTo>
                  <a:lnTo>
                    <a:pt x="1" y="1162"/>
                  </a:lnTo>
                  <a:lnTo>
                    <a:pt x="490" y="1835"/>
                  </a:lnTo>
                  <a:lnTo>
                    <a:pt x="948" y="2538"/>
                  </a:lnTo>
                  <a:lnTo>
                    <a:pt x="1407" y="3240"/>
                  </a:lnTo>
                  <a:lnTo>
                    <a:pt x="1804" y="3974"/>
                  </a:lnTo>
                  <a:lnTo>
                    <a:pt x="2201" y="4707"/>
                  </a:lnTo>
                  <a:lnTo>
                    <a:pt x="2537" y="5471"/>
                  </a:lnTo>
                  <a:lnTo>
                    <a:pt x="2874" y="6266"/>
                  </a:lnTo>
                  <a:lnTo>
                    <a:pt x="3149" y="7061"/>
                  </a:lnTo>
                  <a:lnTo>
                    <a:pt x="3424" y="7855"/>
                  </a:lnTo>
                  <a:lnTo>
                    <a:pt x="3638" y="8680"/>
                  </a:lnTo>
                  <a:lnTo>
                    <a:pt x="3821" y="9505"/>
                  </a:lnTo>
                  <a:lnTo>
                    <a:pt x="3974" y="10361"/>
                  </a:lnTo>
                  <a:lnTo>
                    <a:pt x="4127" y="11217"/>
                  </a:lnTo>
                  <a:lnTo>
                    <a:pt x="4188" y="12073"/>
                  </a:lnTo>
                  <a:lnTo>
                    <a:pt x="4249" y="12959"/>
                  </a:lnTo>
                  <a:lnTo>
                    <a:pt x="4279" y="13845"/>
                  </a:lnTo>
                  <a:lnTo>
                    <a:pt x="4249" y="14731"/>
                  </a:lnTo>
                  <a:lnTo>
                    <a:pt x="4188" y="15618"/>
                  </a:lnTo>
                  <a:lnTo>
                    <a:pt x="4096" y="16473"/>
                  </a:lnTo>
                  <a:lnTo>
                    <a:pt x="3974" y="17329"/>
                  </a:lnTo>
                  <a:lnTo>
                    <a:pt x="3821" y="18154"/>
                  </a:lnTo>
                  <a:lnTo>
                    <a:pt x="3638" y="19010"/>
                  </a:lnTo>
                  <a:lnTo>
                    <a:pt x="3393" y="19805"/>
                  </a:lnTo>
                  <a:lnTo>
                    <a:pt x="3149" y="20630"/>
                  </a:lnTo>
                  <a:lnTo>
                    <a:pt x="2843" y="21424"/>
                  </a:lnTo>
                  <a:lnTo>
                    <a:pt x="2537" y="22188"/>
                  </a:lnTo>
                  <a:lnTo>
                    <a:pt x="2171" y="22952"/>
                  </a:lnTo>
                  <a:lnTo>
                    <a:pt x="1804" y="23686"/>
                  </a:lnTo>
                  <a:lnTo>
                    <a:pt x="1407" y="24419"/>
                  </a:lnTo>
                  <a:lnTo>
                    <a:pt x="948" y="25122"/>
                  </a:lnTo>
                  <a:lnTo>
                    <a:pt x="490" y="25795"/>
                  </a:lnTo>
                  <a:lnTo>
                    <a:pt x="1" y="26467"/>
                  </a:lnTo>
                  <a:lnTo>
                    <a:pt x="1" y="27628"/>
                  </a:lnTo>
                  <a:lnTo>
                    <a:pt x="581" y="26895"/>
                  </a:lnTo>
                  <a:lnTo>
                    <a:pt x="1101" y="26161"/>
                  </a:lnTo>
                  <a:lnTo>
                    <a:pt x="1621" y="25397"/>
                  </a:lnTo>
                  <a:lnTo>
                    <a:pt x="2110" y="24633"/>
                  </a:lnTo>
                  <a:lnTo>
                    <a:pt x="2537" y="23839"/>
                  </a:lnTo>
                  <a:lnTo>
                    <a:pt x="2935" y="23014"/>
                  </a:lnTo>
                  <a:lnTo>
                    <a:pt x="3332" y="22158"/>
                  </a:lnTo>
                  <a:lnTo>
                    <a:pt x="3668" y="21302"/>
                  </a:lnTo>
                  <a:lnTo>
                    <a:pt x="3974" y="20416"/>
                  </a:lnTo>
                  <a:lnTo>
                    <a:pt x="4249" y="19530"/>
                  </a:lnTo>
                  <a:lnTo>
                    <a:pt x="4463" y="18613"/>
                  </a:lnTo>
                  <a:lnTo>
                    <a:pt x="4646" y="17665"/>
                  </a:lnTo>
                  <a:lnTo>
                    <a:pt x="4799" y="16749"/>
                  </a:lnTo>
                  <a:lnTo>
                    <a:pt x="4891" y="15771"/>
                  </a:lnTo>
                  <a:lnTo>
                    <a:pt x="4982" y="14823"/>
                  </a:lnTo>
                  <a:lnTo>
                    <a:pt x="4982" y="13845"/>
                  </a:lnTo>
                  <a:lnTo>
                    <a:pt x="4982" y="12867"/>
                  </a:lnTo>
                  <a:lnTo>
                    <a:pt x="4921" y="11889"/>
                  </a:lnTo>
                  <a:lnTo>
                    <a:pt x="4799" y="10942"/>
                  </a:lnTo>
                  <a:lnTo>
                    <a:pt x="4646" y="9994"/>
                  </a:lnTo>
                  <a:lnTo>
                    <a:pt x="4463" y="9078"/>
                  </a:lnTo>
                  <a:lnTo>
                    <a:pt x="4249" y="8161"/>
                  </a:lnTo>
                  <a:lnTo>
                    <a:pt x="3974" y="7275"/>
                  </a:lnTo>
                  <a:lnTo>
                    <a:pt x="3668" y="6388"/>
                  </a:lnTo>
                  <a:lnTo>
                    <a:pt x="3332" y="5502"/>
                  </a:lnTo>
                  <a:lnTo>
                    <a:pt x="2965" y="4677"/>
                  </a:lnTo>
                  <a:lnTo>
                    <a:pt x="2568" y="3821"/>
                  </a:lnTo>
                  <a:lnTo>
                    <a:pt x="2110" y="3027"/>
                  </a:lnTo>
                  <a:lnTo>
                    <a:pt x="1621" y="2232"/>
                  </a:lnTo>
                  <a:lnTo>
                    <a:pt x="1132" y="1468"/>
                  </a:lnTo>
                  <a:lnTo>
                    <a:pt x="581" y="734"/>
                  </a:lnTo>
                  <a:lnTo>
                    <a:pt x="1" y="1"/>
                  </a:lnTo>
                  <a:close/>
                </a:path>
              </a:pathLst>
            </a:custGeom>
            <a:solidFill>
              <a:srgbClr val="C4E9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39"/>
            <p:cNvSpPr/>
            <p:nvPr/>
          </p:nvSpPr>
          <p:spPr>
            <a:xfrm>
              <a:off x="8823375" y="4089650"/>
              <a:ext cx="124575" cy="690725"/>
            </a:xfrm>
            <a:custGeom>
              <a:avLst/>
              <a:gdLst/>
              <a:ahLst/>
              <a:cxnLst/>
              <a:rect l="l" t="t" r="r" b="b"/>
              <a:pathLst>
                <a:path w="4983" h="27629" fill="none" extrusionOk="0">
                  <a:moveTo>
                    <a:pt x="1" y="1"/>
                  </a:moveTo>
                  <a:lnTo>
                    <a:pt x="1" y="1162"/>
                  </a:lnTo>
                  <a:lnTo>
                    <a:pt x="1" y="1162"/>
                  </a:lnTo>
                  <a:lnTo>
                    <a:pt x="490" y="1835"/>
                  </a:lnTo>
                  <a:lnTo>
                    <a:pt x="948" y="2538"/>
                  </a:lnTo>
                  <a:lnTo>
                    <a:pt x="1407" y="3240"/>
                  </a:lnTo>
                  <a:lnTo>
                    <a:pt x="1804" y="3974"/>
                  </a:lnTo>
                  <a:lnTo>
                    <a:pt x="2201" y="4707"/>
                  </a:lnTo>
                  <a:lnTo>
                    <a:pt x="2537" y="5471"/>
                  </a:lnTo>
                  <a:lnTo>
                    <a:pt x="2874" y="6266"/>
                  </a:lnTo>
                  <a:lnTo>
                    <a:pt x="3149" y="7061"/>
                  </a:lnTo>
                  <a:lnTo>
                    <a:pt x="3424" y="7855"/>
                  </a:lnTo>
                  <a:lnTo>
                    <a:pt x="3638" y="8680"/>
                  </a:lnTo>
                  <a:lnTo>
                    <a:pt x="3821" y="9505"/>
                  </a:lnTo>
                  <a:lnTo>
                    <a:pt x="3974" y="10361"/>
                  </a:lnTo>
                  <a:lnTo>
                    <a:pt x="4127" y="11217"/>
                  </a:lnTo>
                  <a:lnTo>
                    <a:pt x="4188" y="12073"/>
                  </a:lnTo>
                  <a:lnTo>
                    <a:pt x="4249" y="12959"/>
                  </a:lnTo>
                  <a:lnTo>
                    <a:pt x="4279" y="13845"/>
                  </a:lnTo>
                  <a:lnTo>
                    <a:pt x="4279" y="13845"/>
                  </a:lnTo>
                  <a:lnTo>
                    <a:pt x="4249" y="14731"/>
                  </a:lnTo>
                  <a:lnTo>
                    <a:pt x="4188" y="15618"/>
                  </a:lnTo>
                  <a:lnTo>
                    <a:pt x="4096" y="16473"/>
                  </a:lnTo>
                  <a:lnTo>
                    <a:pt x="3974" y="17329"/>
                  </a:lnTo>
                  <a:lnTo>
                    <a:pt x="3821" y="18154"/>
                  </a:lnTo>
                  <a:lnTo>
                    <a:pt x="3638" y="19010"/>
                  </a:lnTo>
                  <a:lnTo>
                    <a:pt x="3393" y="19805"/>
                  </a:lnTo>
                  <a:lnTo>
                    <a:pt x="3149" y="20630"/>
                  </a:lnTo>
                  <a:lnTo>
                    <a:pt x="2843" y="21424"/>
                  </a:lnTo>
                  <a:lnTo>
                    <a:pt x="2537" y="22188"/>
                  </a:lnTo>
                  <a:lnTo>
                    <a:pt x="2171" y="22952"/>
                  </a:lnTo>
                  <a:lnTo>
                    <a:pt x="1804" y="23686"/>
                  </a:lnTo>
                  <a:lnTo>
                    <a:pt x="1407" y="24419"/>
                  </a:lnTo>
                  <a:lnTo>
                    <a:pt x="948" y="25122"/>
                  </a:lnTo>
                  <a:lnTo>
                    <a:pt x="490" y="25795"/>
                  </a:lnTo>
                  <a:lnTo>
                    <a:pt x="1" y="26467"/>
                  </a:lnTo>
                  <a:lnTo>
                    <a:pt x="1" y="27628"/>
                  </a:lnTo>
                  <a:lnTo>
                    <a:pt x="1" y="27628"/>
                  </a:lnTo>
                  <a:lnTo>
                    <a:pt x="581" y="26895"/>
                  </a:lnTo>
                  <a:lnTo>
                    <a:pt x="1101" y="26161"/>
                  </a:lnTo>
                  <a:lnTo>
                    <a:pt x="1621" y="25397"/>
                  </a:lnTo>
                  <a:lnTo>
                    <a:pt x="2110" y="24633"/>
                  </a:lnTo>
                  <a:lnTo>
                    <a:pt x="2537" y="23839"/>
                  </a:lnTo>
                  <a:lnTo>
                    <a:pt x="2935" y="23014"/>
                  </a:lnTo>
                  <a:lnTo>
                    <a:pt x="3332" y="22158"/>
                  </a:lnTo>
                  <a:lnTo>
                    <a:pt x="3668" y="21302"/>
                  </a:lnTo>
                  <a:lnTo>
                    <a:pt x="3974" y="20416"/>
                  </a:lnTo>
                  <a:lnTo>
                    <a:pt x="4249" y="19530"/>
                  </a:lnTo>
                  <a:lnTo>
                    <a:pt x="4463" y="18613"/>
                  </a:lnTo>
                  <a:lnTo>
                    <a:pt x="4646" y="17665"/>
                  </a:lnTo>
                  <a:lnTo>
                    <a:pt x="4799" y="16749"/>
                  </a:lnTo>
                  <a:lnTo>
                    <a:pt x="4891" y="15771"/>
                  </a:lnTo>
                  <a:lnTo>
                    <a:pt x="4982" y="14823"/>
                  </a:lnTo>
                  <a:lnTo>
                    <a:pt x="4982" y="13845"/>
                  </a:lnTo>
                  <a:lnTo>
                    <a:pt x="4982" y="13845"/>
                  </a:lnTo>
                  <a:lnTo>
                    <a:pt x="4982" y="12867"/>
                  </a:lnTo>
                  <a:lnTo>
                    <a:pt x="4921" y="11889"/>
                  </a:lnTo>
                  <a:lnTo>
                    <a:pt x="4799" y="10942"/>
                  </a:lnTo>
                  <a:lnTo>
                    <a:pt x="4646" y="9994"/>
                  </a:lnTo>
                  <a:lnTo>
                    <a:pt x="4463" y="9078"/>
                  </a:lnTo>
                  <a:lnTo>
                    <a:pt x="4249" y="8161"/>
                  </a:lnTo>
                  <a:lnTo>
                    <a:pt x="3974" y="7275"/>
                  </a:lnTo>
                  <a:lnTo>
                    <a:pt x="3668" y="6388"/>
                  </a:lnTo>
                  <a:lnTo>
                    <a:pt x="3332" y="5502"/>
                  </a:lnTo>
                  <a:lnTo>
                    <a:pt x="2965" y="4677"/>
                  </a:lnTo>
                  <a:lnTo>
                    <a:pt x="2568" y="3821"/>
                  </a:lnTo>
                  <a:lnTo>
                    <a:pt x="2110" y="3027"/>
                  </a:lnTo>
                  <a:lnTo>
                    <a:pt x="1621" y="2232"/>
                  </a:lnTo>
                  <a:lnTo>
                    <a:pt x="1132" y="1468"/>
                  </a:lnTo>
                  <a:lnTo>
                    <a:pt x="581" y="734"/>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39"/>
            <p:cNvSpPr/>
            <p:nvPr/>
          </p:nvSpPr>
          <p:spPr>
            <a:xfrm>
              <a:off x="8160050" y="3186500"/>
              <a:ext cx="497700" cy="110100"/>
            </a:xfrm>
            <a:prstGeom prst="roundRect">
              <a:avLst>
                <a:gd name="adj" fmla="val 50000"/>
              </a:avLst>
            </a:prstGeom>
            <a:solidFill>
              <a:schemeClr val="accent5"/>
            </a:solid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 name="Google Shape;8043;p37">
            <a:extLst>
              <a:ext uri="{FF2B5EF4-FFF2-40B4-BE49-F238E27FC236}">
                <a16:creationId xmlns:a16="http://schemas.microsoft.com/office/drawing/2014/main" id="{A65DEF96-CA9C-9241-ACE5-B270B768BC9E}"/>
              </a:ext>
            </a:extLst>
          </p:cNvPr>
          <p:cNvGrpSpPr/>
          <p:nvPr/>
        </p:nvGrpSpPr>
        <p:grpSpPr>
          <a:xfrm>
            <a:off x="607819" y="812621"/>
            <a:ext cx="2966542" cy="3362302"/>
            <a:chOff x="398950" y="1004625"/>
            <a:chExt cx="3620681" cy="4139068"/>
          </a:xfrm>
        </p:grpSpPr>
        <p:sp>
          <p:nvSpPr>
            <p:cNvPr id="5" name="Google Shape;8044;p37">
              <a:extLst>
                <a:ext uri="{FF2B5EF4-FFF2-40B4-BE49-F238E27FC236}">
                  <a16:creationId xmlns:a16="http://schemas.microsoft.com/office/drawing/2014/main" id="{A30F0545-6D6A-1E9B-8DC4-07B228A3D65F}"/>
                </a:ext>
              </a:extLst>
            </p:cNvPr>
            <p:cNvSpPr/>
            <p:nvPr/>
          </p:nvSpPr>
          <p:spPr>
            <a:xfrm>
              <a:off x="1661059" y="1119919"/>
              <a:ext cx="1086438" cy="992972"/>
            </a:xfrm>
            <a:custGeom>
              <a:avLst/>
              <a:gdLst/>
              <a:ahLst/>
              <a:cxnLst/>
              <a:rect l="l" t="t" r="r" b="b"/>
              <a:pathLst>
                <a:path w="36522" h="33380" extrusionOk="0">
                  <a:moveTo>
                    <a:pt x="16934" y="0"/>
                  </a:moveTo>
                  <a:lnTo>
                    <a:pt x="16501" y="19"/>
                  </a:lnTo>
                  <a:lnTo>
                    <a:pt x="16087" y="38"/>
                  </a:lnTo>
                  <a:lnTo>
                    <a:pt x="15673" y="94"/>
                  </a:lnTo>
                  <a:lnTo>
                    <a:pt x="15260" y="170"/>
                  </a:lnTo>
                  <a:lnTo>
                    <a:pt x="14864" y="264"/>
                  </a:lnTo>
                  <a:lnTo>
                    <a:pt x="14469" y="395"/>
                  </a:lnTo>
                  <a:lnTo>
                    <a:pt x="14093" y="527"/>
                  </a:lnTo>
                  <a:lnTo>
                    <a:pt x="13735" y="678"/>
                  </a:lnTo>
                  <a:lnTo>
                    <a:pt x="13378" y="866"/>
                  </a:lnTo>
                  <a:lnTo>
                    <a:pt x="13020" y="1054"/>
                  </a:lnTo>
                  <a:lnTo>
                    <a:pt x="12682" y="1261"/>
                  </a:lnTo>
                  <a:lnTo>
                    <a:pt x="12362" y="1487"/>
                  </a:lnTo>
                  <a:lnTo>
                    <a:pt x="12042" y="1731"/>
                  </a:lnTo>
                  <a:lnTo>
                    <a:pt x="11741" y="1995"/>
                  </a:lnTo>
                  <a:lnTo>
                    <a:pt x="11440" y="2258"/>
                  </a:lnTo>
                  <a:lnTo>
                    <a:pt x="11158" y="2540"/>
                  </a:lnTo>
                  <a:lnTo>
                    <a:pt x="10875" y="2841"/>
                  </a:lnTo>
                  <a:lnTo>
                    <a:pt x="10612" y="3142"/>
                  </a:lnTo>
                  <a:lnTo>
                    <a:pt x="10349" y="3462"/>
                  </a:lnTo>
                  <a:lnTo>
                    <a:pt x="10104" y="3782"/>
                  </a:lnTo>
                  <a:lnTo>
                    <a:pt x="9878" y="4121"/>
                  </a:lnTo>
                  <a:lnTo>
                    <a:pt x="9652" y="4460"/>
                  </a:lnTo>
                  <a:lnTo>
                    <a:pt x="9427" y="4817"/>
                  </a:lnTo>
                  <a:lnTo>
                    <a:pt x="9220" y="5175"/>
                  </a:lnTo>
                  <a:lnTo>
                    <a:pt x="9032" y="5532"/>
                  </a:lnTo>
                  <a:lnTo>
                    <a:pt x="8862" y="5908"/>
                  </a:lnTo>
                  <a:lnTo>
                    <a:pt x="8693" y="6285"/>
                  </a:lnTo>
                  <a:lnTo>
                    <a:pt x="8373" y="7018"/>
                  </a:lnTo>
                  <a:lnTo>
                    <a:pt x="8110" y="7790"/>
                  </a:lnTo>
                  <a:lnTo>
                    <a:pt x="7903" y="8543"/>
                  </a:lnTo>
                  <a:lnTo>
                    <a:pt x="7526" y="10010"/>
                  </a:lnTo>
                  <a:lnTo>
                    <a:pt x="7188" y="11403"/>
                  </a:lnTo>
                  <a:lnTo>
                    <a:pt x="6868" y="12720"/>
                  </a:lnTo>
                  <a:lnTo>
                    <a:pt x="6698" y="13341"/>
                  </a:lnTo>
                  <a:lnTo>
                    <a:pt x="6510" y="13924"/>
                  </a:lnTo>
                  <a:lnTo>
                    <a:pt x="6341" y="14488"/>
                  </a:lnTo>
                  <a:lnTo>
                    <a:pt x="6153" y="15034"/>
                  </a:lnTo>
                  <a:lnTo>
                    <a:pt x="5946" y="15542"/>
                  </a:lnTo>
                  <a:lnTo>
                    <a:pt x="5720" y="16031"/>
                  </a:lnTo>
                  <a:lnTo>
                    <a:pt x="5494" y="16483"/>
                  </a:lnTo>
                  <a:lnTo>
                    <a:pt x="5250" y="16897"/>
                  </a:lnTo>
                  <a:lnTo>
                    <a:pt x="4967" y="17273"/>
                  </a:lnTo>
                  <a:lnTo>
                    <a:pt x="4666" y="17631"/>
                  </a:lnTo>
                  <a:lnTo>
                    <a:pt x="4384" y="17950"/>
                  </a:lnTo>
                  <a:lnTo>
                    <a:pt x="4121" y="18270"/>
                  </a:lnTo>
                  <a:lnTo>
                    <a:pt x="3914" y="18590"/>
                  </a:lnTo>
                  <a:lnTo>
                    <a:pt x="3707" y="18910"/>
                  </a:lnTo>
                  <a:lnTo>
                    <a:pt x="3556" y="19230"/>
                  </a:lnTo>
                  <a:lnTo>
                    <a:pt x="3406" y="19531"/>
                  </a:lnTo>
                  <a:lnTo>
                    <a:pt x="3293" y="19851"/>
                  </a:lnTo>
                  <a:lnTo>
                    <a:pt x="3199" y="20171"/>
                  </a:lnTo>
                  <a:lnTo>
                    <a:pt x="3123" y="20509"/>
                  </a:lnTo>
                  <a:lnTo>
                    <a:pt x="3067" y="20829"/>
                  </a:lnTo>
                  <a:lnTo>
                    <a:pt x="3029" y="21168"/>
                  </a:lnTo>
                  <a:lnTo>
                    <a:pt x="3011" y="21507"/>
                  </a:lnTo>
                  <a:lnTo>
                    <a:pt x="2973" y="22222"/>
                  </a:lnTo>
                  <a:lnTo>
                    <a:pt x="2973" y="22974"/>
                  </a:lnTo>
                  <a:lnTo>
                    <a:pt x="2954" y="23350"/>
                  </a:lnTo>
                  <a:lnTo>
                    <a:pt x="2935" y="23708"/>
                  </a:lnTo>
                  <a:lnTo>
                    <a:pt x="2898" y="24065"/>
                  </a:lnTo>
                  <a:lnTo>
                    <a:pt x="2860" y="24385"/>
                  </a:lnTo>
                  <a:lnTo>
                    <a:pt x="2785" y="24705"/>
                  </a:lnTo>
                  <a:lnTo>
                    <a:pt x="2710" y="25025"/>
                  </a:lnTo>
                  <a:lnTo>
                    <a:pt x="2615" y="25326"/>
                  </a:lnTo>
                  <a:lnTo>
                    <a:pt x="2521" y="25627"/>
                  </a:lnTo>
                  <a:lnTo>
                    <a:pt x="2390" y="25909"/>
                  </a:lnTo>
                  <a:lnTo>
                    <a:pt x="2258" y="26192"/>
                  </a:lnTo>
                  <a:lnTo>
                    <a:pt x="2107" y="26474"/>
                  </a:lnTo>
                  <a:lnTo>
                    <a:pt x="1938" y="26756"/>
                  </a:lnTo>
                  <a:lnTo>
                    <a:pt x="1769" y="27020"/>
                  </a:lnTo>
                  <a:lnTo>
                    <a:pt x="1562" y="27302"/>
                  </a:lnTo>
                  <a:lnTo>
                    <a:pt x="1148" y="27885"/>
                  </a:lnTo>
                  <a:lnTo>
                    <a:pt x="922" y="28167"/>
                  </a:lnTo>
                  <a:lnTo>
                    <a:pt x="734" y="28468"/>
                  </a:lnTo>
                  <a:lnTo>
                    <a:pt x="583" y="28788"/>
                  </a:lnTo>
                  <a:lnTo>
                    <a:pt x="433" y="29108"/>
                  </a:lnTo>
                  <a:lnTo>
                    <a:pt x="320" y="29447"/>
                  </a:lnTo>
                  <a:lnTo>
                    <a:pt x="226" y="29785"/>
                  </a:lnTo>
                  <a:lnTo>
                    <a:pt x="151" y="30124"/>
                  </a:lnTo>
                  <a:lnTo>
                    <a:pt x="94" y="30482"/>
                  </a:lnTo>
                  <a:lnTo>
                    <a:pt x="57" y="30839"/>
                  </a:lnTo>
                  <a:lnTo>
                    <a:pt x="19" y="31197"/>
                  </a:lnTo>
                  <a:lnTo>
                    <a:pt x="0" y="31554"/>
                  </a:lnTo>
                  <a:lnTo>
                    <a:pt x="0" y="31912"/>
                  </a:lnTo>
                  <a:lnTo>
                    <a:pt x="0" y="32645"/>
                  </a:lnTo>
                  <a:lnTo>
                    <a:pt x="38" y="33379"/>
                  </a:lnTo>
                  <a:lnTo>
                    <a:pt x="36484" y="33379"/>
                  </a:lnTo>
                  <a:lnTo>
                    <a:pt x="36521" y="32645"/>
                  </a:lnTo>
                  <a:lnTo>
                    <a:pt x="36521" y="31912"/>
                  </a:lnTo>
                  <a:lnTo>
                    <a:pt x="36521" y="31554"/>
                  </a:lnTo>
                  <a:lnTo>
                    <a:pt x="36502" y="31197"/>
                  </a:lnTo>
                  <a:lnTo>
                    <a:pt x="36465" y="30839"/>
                  </a:lnTo>
                  <a:lnTo>
                    <a:pt x="36427" y="30482"/>
                  </a:lnTo>
                  <a:lnTo>
                    <a:pt x="36371" y="30124"/>
                  </a:lnTo>
                  <a:lnTo>
                    <a:pt x="36295" y="29785"/>
                  </a:lnTo>
                  <a:lnTo>
                    <a:pt x="36201" y="29447"/>
                  </a:lnTo>
                  <a:lnTo>
                    <a:pt x="36088" y="29108"/>
                  </a:lnTo>
                  <a:lnTo>
                    <a:pt x="35938" y="28788"/>
                  </a:lnTo>
                  <a:lnTo>
                    <a:pt x="35787" y="28468"/>
                  </a:lnTo>
                  <a:lnTo>
                    <a:pt x="35599" y="28167"/>
                  </a:lnTo>
                  <a:lnTo>
                    <a:pt x="35373" y="27885"/>
                  </a:lnTo>
                  <a:lnTo>
                    <a:pt x="34959" y="27302"/>
                  </a:lnTo>
                  <a:lnTo>
                    <a:pt x="34752" y="27020"/>
                  </a:lnTo>
                  <a:lnTo>
                    <a:pt x="34583" y="26756"/>
                  </a:lnTo>
                  <a:lnTo>
                    <a:pt x="34414" y="26474"/>
                  </a:lnTo>
                  <a:lnTo>
                    <a:pt x="34263" y="26192"/>
                  </a:lnTo>
                  <a:lnTo>
                    <a:pt x="34132" y="25909"/>
                  </a:lnTo>
                  <a:lnTo>
                    <a:pt x="34019" y="25627"/>
                  </a:lnTo>
                  <a:lnTo>
                    <a:pt x="33906" y="25326"/>
                  </a:lnTo>
                  <a:lnTo>
                    <a:pt x="33812" y="25025"/>
                  </a:lnTo>
                  <a:lnTo>
                    <a:pt x="33736" y="24705"/>
                  </a:lnTo>
                  <a:lnTo>
                    <a:pt x="33661" y="24385"/>
                  </a:lnTo>
                  <a:lnTo>
                    <a:pt x="33624" y="24065"/>
                  </a:lnTo>
                  <a:lnTo>
                    <a:pt x="33586" y="23708"/>
                  </a:lnTo>
                  <a:lnTo>
                    <a:pt x="33567" y="23350"/>
                  </a:lnTo>
                  <a:lnTo>
                    <a:pt x="33548" y="22974"/>
                  </a:lnTo>
                  <a:lnTo>
                    <a:pt x="33548" y="22222"/>
                  </a:lnTo>
                  <a:lnTo>
                    <a:pt x="33511" y="21507"/>
                  </a:lnTo>
                  <a:lnTo>
                    <a:pt x="33492" y="21168"/>
                  </a:lnTo>
                  <a:lnTo>
                    <a:pt x="33454" y="20829"/>
                  </a:lnTo>
                  <a:lnTo>
                    <a:pt x="33398" y="20509"/>
                  </a:lnTo>
                  <a:lnTo>
                    <a:pt x="33322" y="20171"/>
                  </a:lnTo>
                  <a:lnTo>
                    <a:pt x="33228" y="19851"/>
                  </a:lnTo>
                  <a:lnTo>
                    <a:pt x="33116" y="19531"/>
                  </a:lnTo>
                  <a:lnTo>
                    <a:pt x="32965" y="19230"/>
                  </a:lnTo>
                  <a:lnTo>
                    <a:pt x="32814" y="18910"/>
                  </a:lnTo>
                  <a:lnTo>
                    <a:pt x="32608" y="18590"/>
                  </a:lnTo>
                  <a:lnTo>
                    <a:pt x="32401" y="18270"/>
                  </a:lnTo>
                  <a:lnTo>
                    <a:pt x="32137" y="17950"/>
                  </a:lnTo>
                  <a:lnTo>
                    <a:pt x="31855" y="17631"/>
                  </a:lnTo>
                  <a:lnTo>
                    <a:pt x="31704" y="17461"/>
                  </a:lnTo>
                  <a:lnTo>
                    <a:pt x="31554" y="17273"/>
                  </a:lnTo>
                  <a:lnTo>
                    <a:pt x="31290" y="16897"/>
                  </a:lnTo>
                  <a:lnTo>
                    <a:pt x="31046" y="16464"/>
                  </a:lnTo>
                  <a:lnTo>
                    <a:pt x="30820" y="16012"/>
                  </a:lnTo>
                  <a:lnTo>
                    <a:pt x="30613" y="15542"/>
                  </a:lnTo>
                  <a:lnTo>
                    <a:pt x="30425" y="15015"/>
                  </a:lnTo>
                  <a:lnTo>
                    <a:pt x="30237" y="14488"/>
                  </a:lnTo>
                  <a:lnTo>
                    <a:pt x="30067" y="13905"/>
                  </a:lnTo>
                  <a:lnTo>
                    <a:pt x="29729" y="12701"/>
                  </a:lnTo>
                  <a:lnTo>
                    <a:pt x="29409" y="11384"/>
                  </a:lnTo>
                  <a:lnTo>
                    <a:pt x="29033" y="9991"/>
                  </a:lnTo>
                  <a:lnTo>
                    <a:pt x="28844" y="9276"/>
                  </a:lnTo>
                  <a:lnTo>
                    <a:pt x="28619" y="8543"/>
                  </a:lnTo>
                  <a:lnTo>
                    <a:pt x="28430" y="7940"/>
                  </a:lnTo>
                  <a:lnTo>
                    <a:pt x="28223" y="7376"/>
                  </a:lnTo>
                  <a:lnTo>
                    <a:pt x="28017" y="6849"/>
                  </a:lnTo>
                  <a:lnTo>
                    <a:pt x="27810" y="6379"/>
                  </a:lnTo>
                  <a:lnTo>
                    <a:pt x="27584" y="5927"/>
                  </a:lnTo>
                  <a:lnTo>
                    <a:pt x="27358" y="5532"/>
                  </a:lnTo>
                  <a:lnTo>
                    <a:pt x="27132" y="5156"/>
                  </a:lnTo>
                  <a:lnTo>
                    <a:pt x="26906" y="4798"/>
                  </a:lnTo>
                  <a:lnTo>
                    <a:pt x="26681" y="4497"/>
                  </a:lnTo>
                  <a:lnTo>
                    <a:pt x="26436" y="4215"/>
                  </a:lnTo>
                  <a:lnTo>
                    <a:pt x="26210" y="3952"/>
                  </a:lnTo>
                  <a:lnTo>
                    <a:pt x="25984" y="3726"/>
                  </a:lnTo>
                  <a:lnTo>
                    <a:pt x="25740" y="3538"/>
                  </a:lnTo>
                  <a:lnTo>
                    <a:pt x="25514" y="3349"/>
                  </a:lnTo>
                  <a:lnTo>
                    <a:pt x="25307" y="3199"/>
                  </a:lnTo>
                  <a:lnTo>
                    <a:pt x="25081" y="3067"/>
                  </a:lnTo>
                  <a:lnTo>
                    <a:pt x="24874" y="2954"/>
                  </a:lnTo>
                  <a:lnTo>
                    <a:pt x="24667" y="2860"/>
                  </a:lnTo>
                  <a:lnTo>
                    <a:pt x="24460" y="2766"/>
                  </a:lnTo>
                  <a:lnTo>
                    <a:pt x="24272" y="2710"/>
                  </a:lnTo>
                  <a:lnTo>
                    <a:pt x="23934" y="2616"/>
                  </a:lnTo>
                  <a:lnTo>
                    <a:pt x="23632" y="2578"/>
                  </a:lnTo>
                  <a:lnTo>
                    <a:pt x="23388" y="2559"/>
                  </a:lnTo>
                  <a:lnTo>
                    <a:pt x="23200" y="2559"/>
                  </a:lnTo>
                  <a:lnTo>
                    <a:pt x="23049" y="2578"/>
                  </a:lnTo>
                  <a:lnTo>
                    <a:pt x="22955" y="2446"/>
                  </a:lnTo>
                  <a:lnTo>
                    <a:pt x="22842" y="2315"/>
                  </a:lnTo>
                  <a:lnTo>
                    <a:pt x="22673" y="2145"/>
                  </a:lnTo>
                  <a:lnTo>
                    <a:pt x="22447" y="1938"/>
                  </a:lnTo>
                  <a:lnTo>
                    <a:pt x="22184" y="1712"/>
                  </a:lnTo>
                  <a:lnTo>
                    <a:pt x="21864" y="1468"/>
                  </a:lnTo>
                  <a:lnTo>
                    <a:pt x="21506" y="1223"/>
                  </a:lnTo>
                  <a:lnTo>
                    <a:pt x="21074" y="979"/>
                  </a:lnTo>
                  <a:lnTo>
                    <a:pt x="20603" y="753"/>
                  </a:lnTo>
                  <a:lnTo>
                    <a:pt x="20058" y="527"/>
                  </a:lnTo>
                  <a:lnTo>
                    <a:pt x="19775" y="433"/>
                  </a:lnTo>
                  <a:lnTo>
                    <a:pt x="19474" y="339"/>
                  </a:lnTo>
                  <a:lnTo>
                    <a:pt x="19154" y="264"/>
                  </a:lnTo>
                  <a:lnTo>
                    <a:pt x="18816" y="188"/>
                  </a:lnTo>
                  <a:lnTo>
                    <a:pt x="18477" y="113"/>
                  </a:lnTo>
                  <a:lnTo>
                    <a:pt x="18101" y="75"/>
                  </a:lnTo>
                  <a:lnTo>
                    <a:pt x="17724" y="38"/>
                  </a:lnTo>
                  <a:lnTo>
                    <a:pt x="17348" y="19"/>
                  </a:lnTo>
                  <a:lnTo>
                    <a:pt x="169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8045;p37">
              <a:extLst>
                <a:ext uri="{FF2B5EF4-FFF2-40B4-BE49-F238E27FC236}">
                  <a16:creationId xmlns:a16="http://schemas.microsoft.com/office/drawing/2014/main" id="{157B0C81-0C91-A93D-738F-02B40DC4E72C}"/>
                </a:ext>
              </a:extLst>
            </p:cNvPr>
            <p:cNvSpPr/>
            <p:nvPr/>
          </p:nvSpPr>
          <p:spPr>
            <a:xfrm>
              <a:off x="1916812" y="1530171"/>
              <a:ext cx="108638" cy="135470"/>
            </a:xfrm>
            <a:custGeom>
              <a:avLst/>
              <a:gdLst/>
              <a:ahLst/>
              <a:cxnLst/>
              <a:rect l="l" t="t" r="r" b="b"/>
              <a:pathLst>
                <a:path w="3652" h="4554" extrusionOk="0">
                  <a:moveTo>
                    <a:pt x="1224" y="0"/>
                  </a:moveTo>
                  <a:lnTo>
                    <a:pt x="1017" y="38"/>
                  </a:lnTo>
                  <a:lnTo>
                    <a:pt x="810" y="113"/>
                  </a:lnTo>
                  <a:lnTo>
                    <a:pt x="716" y="151"/>
                  </a:lnTo>
                  <a:lnTo>
                    <a:pt x="603" y="226"/>
                  </a:lnTo>
                  <a:lnTo>
                    <a:pt x="509" y="301"/>
                  </a:lnTo>
                  <a:lnTo>
                    <a:pt x="415" y="395"/>
                  </a:lnTo>
                  <a:lnTo>
                    <a:pt x="321" y="489"/>
                  </a:lnTo>
                  <a:lnTo>
                    <a:pt x="245" y="621"/>
                  </a:lnTo>
                  <a:lnTo>
                    <a:pt x="170" y="753"/>
                  </a:lnTo>
                  <a:lnTo>
                    <a:pt x="114" y="903"/>
                  </a:lnTo>
                  <a:lnTo>
                    <a:pt x="57" y="1054"/>
                  </a:lnTo>
                  <a:lnTo>
                    <a:pt x="20" y="1242"/>
                  </a:lnTo>
                  <a:lnTo>
                    <a:pt x="1" y="1449"/>
                  </a:lnTo>
                  <a:lnTo>
                    <a:pt x="1" y="1656"/>
                  </a:lnTo>
                  <a:lnTo>
                    <a:pt x="38" y="1900"/>
                  </a:lnTo>
                  <a:lnTo>
                    <a:pt x="76" y="2145"/>
                  </a:lnTo>
                  <a:lnTo>
                    <a:pt x="133" y="2409"/>
                  </a:lnTo>
                  <a:lnTo>
                    <a:pt x="208" y="2653"/>
                  </a:lnTo>
                  <a:lnTo>
                    <a:pt x="302" y="2860"/>
                  </a:lnTo>
                  <a:lnTo>
                    <a:pt x="415" y="3086"/>
                  </a:lnTo>
                  <a:lnTo>
                    <a:pt x="546" y="3274"/>
                  </a:lnTo>
                  <a:lnTo>
                    <a:pt x="678" y="3443"/>
                  </a:lnTo>
                  <a:lnTo>
                    <a:pt x="810" y="3613"/>
                  </a:lnTo>
                  <a:lnTo>
                    <a:pt x="960" y="3763"/>
                  </a:lnTo>
                  <a:lnTo>
                    <a:pt x="1130" y="3895"/>
                  </a:lnTo>
                  <a:lnTo>
                    <a:pt x="1280" y="4027"/>
                  </a:lnTo>
                  <a:lnTo>
                    <a:pt x="1450" y="4140"/>
                  </a:lnTo>
                  <a:lnTo>
                    <a:pt x="1619" y="4234"/>
                  </a:lnTo>
                  <a:lnTo>
                    <a:pt x="1807" y="4328"/>
                  </a:lnTo>
                  <a:lnTo>
                    <a:pt x="1976" y="4384"/>
                  </a:lnTo>
                  <a:lnTo>
                    <a:pt x="2315" y="4497"/>
                  </a:lnTo>
                  <a:lnTo>
                    <a:pt x="2466" y="4535"/>
                  </a:lnTo>
                  <a:lnTo>
                    <a:pt x="2616" y="4553"/>
                  </a:lnTo>
                  <a:lnTo>
                    <a:pt x="2898" y="4553"/>
                  </a:lnTo>
                  <a:lnTo>
                    <a:pt x="3124" y="4516"/>
                  </a:lnTo>
                  <a:lnTo>
                    <a:pt x="3312" y="4459"/>
                  </a:lnTo>
                  <a:lnTo>
                    <a:pt x="3463" y="4384"/>
                  </a:lnTo>
                  <a:lnTo>
                    <a:pt x="3576" y="4309"/>
                  </a:lnTo>
                  <a:lnTo>
                    <a:pt x="3651" y="4252"/>
                  </a:lnTo>
                  <a:lnTo>
                    <a:pt x="2992" y="1035"/>
                  </a:lnTo>
                  <a:lnTo>
                    <a:pt x="2842" y="828"/>
                  </a:lnTo>
                  <a:lnTo>
                    <a:pt x="2673" y="640"/>
                  </a:lnTo>
                  <a:lnTo>
                    <a:pt x="2428" y="414"/>
                  </a:lnTo>
                  <a:lnTo>
                    <a:pt x="2296" y="320"/>
                  </a:lnTo>
                  <a:lnTo>
                    <a:pt x="2146" y="226"/>
                  </a:lnTo>
                  <a:lnTo>
                    <a:pt x="1976" y="132"/>
                  </a:lnTo>
                  <a:lnTo>
                    <a:pt x="1807" y="57"/>
                  </a:lnTo>
                  <a:lnTo>
                    <a:pt x="1619" y="19"/>
                  </a:lnTo>
                  <a:lnTo>
                    <a:pt x="1431" y="0"/>
                  </a:lnTo>
                  <a:close/>
                </a:path>
              </a:pathLst>
            </a:custGeom>
            <a:solidFill>
              <a:srgbClr val="FFB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8046;p37">
              <a:extLst>
                <a:ext uri="{FF2B5EF4-FFF2-40B4-BE49-F238E27FC236}">
                  <a16:creationId xmlns:a16="http://schemas.microsoft.com/office/drawing/2014/main" id="{A214264C-5585-FD87-0C29-7EC5CDE79F71}"/>
                </a:ext>
              </a:extLst>
            </p:cNvPr>
            <p:cNvSpPr/>
            <p:nvPr/>
          </p:nvSpPr>
          <p:spPr>
            <a:xfrm>
              <a:off x="1929692" y="1553670"/>
              <a:ext cx="80080" cy="44800"/>
            </a:xfrm>
            <a:custGeom>
              <a:avLst/>
              <a:gdLst/>
              <a:ahLst/>
              <a:cxnLst/>
              <a:rect l="l" t="t" r="r" b="b"/>
              <a:pathLst>
                <a:path w="2692" h="1506" extrusionOk="0">
                  <a:moveTo>
                    <a:pt x="772" y="0"/>
                  </a:moveTo>
                  <a:lnTo>
                    <a:pt x="640" y="19"/>
                  </a:lnTo>
                  <a:lnTo>
                    <a:pt x="490" y="57"/>
                  </a:lnTo>
                  <a:lnTo>
                    <a:pt x="377" y="94"/>
                  </a:lnTo>
                  <a:lnTo>
                    <a:pt x="264" y="170"/>
                  </a:lnTo>
                  <a:lnTo>
                    <a:pt x="170" y="264"/>
                  </a:lnTo>
                  <a:lnTo>
                    <a:pt x="95" y="377"/>
                  </a:lnTo>
                  <a:lnTo>
                    <a:pt x="38" y="508"/>
                  </a:lnTo>
                  <a:lnTo>
                    <a:pt x="1" y="659"/>
                  </a:lnTo>
                  <a:lnTo>
                    <a:pt x="1" y="809"/>
                  </a:lnTo>
                  <a:lnTo>
                    <a:pt x="151" y="809"/>
                  </a:lnTo>
                  <a:lnTo>
                    <a:pt x="151" y="678"/>
                  </a:lnTo>
                  <a:lnTo>
                    <a:pt x="189" y="565"/>
                  </a:lnTo>
                  <a:lnTo>
                    <a:pt x="226" y="452"/>
                  </a:lnTo>
                  <a:lnTo>
                    <a:pt x="283" y="377"/>
                  </a:lnTo>
                  <a:lnTo>
                    <a:pt x="358" y="301"/>
                  </a:lnTo>
                  <a:lnTo>
                    <a:pt x="452" y="245"/>
                  </a:lnTo>
                  <a:lnTo>
                    <a:pt x="546" y="189"/>
                  </a:lnTo>
                  <a:lnTo>
                    <a:pt x="659" y="170"/>
                  </a:lnTo>
                  <a:lnTo>
                    <a:pt x="772" y="151"/>
                  </a:lnTo>
                  <a:lnTo>
                    <a:pt x="904" y="170"/>
                  </a:lnTo>
                  <a:lnTo>
                    <a:pt x="1035" y="189"/>
                  </a:lnTo>
                  <a:lnTo>
                    <a:pt x="1167" y="207"/>
                  </a:lnTo>
                  <a:lnTo>
                    <a:pt x="1318" y="264"/>
                  </a:lnTo>
                  <a:lnTo>
                    <a:pt x="1449" y="320"/>
                  </a:lnTo>
                  <a:lnTo>
                    <a:pt x="1581" y="395"/>
                  </a:lnTo>
                  <a:lnTo>
                    <a:pt x="1713" y="471"/>
                  </a:lnTo>
                  <a:lnTo>
                    <a:pt x="1844" y="565"/>
                  </a:lnTo>
                  <a:lnTo>
                    <a:pt x="1976" y="678"/>
                  </a:lnTo>
                  <a:lnTo>
                    <a:pt x="2089" y="791"/>
                  </a:lnTo>
                  <a:lnTo>
                    <a:pt x="2202" y="922"/>
                  </a:lnTo>
                  <a:lnTo>
                    <a:pt x="2296" y="1054"/>
                  </a:lnTo>
                  <a:lnTo>
                    <a:pt x="2390" y="1205"/>
                  </a:lnTo>
                  <a:lnTo>
                    <a:pt x="2465" y="1355"/>
                  </a:lnTo>
                  <a:lnTo>
                    <a:pt x="2541" y="1506"/>
                  </a:lnTo>
                  <a:lnTo>
                    <a:pt x="2691" y="1468"/>
                  </a:lnTo>
                  <a:lnTo>
                    <a:pt x="2616" y="1280"/>
                  </a:lnTo>
                  <a:lnTo>
                    <a:pt x="2522" y="1129"/>
                  </a:lnTo>
                  <a:lnTo>
                    <a:pt x="2428" y="979"/>
                  </a:lnTo>
                  <a:lnTo>
                    <a:pt x="2315" y="828"/>
                  </a:lnTo>
                  <a:lnTo>
                    <a:pt x="2202" y="697"/>
                  </a:lnTo>
                  <a:lnTo>
                    <a:pt x="2070" y="565"/>
                  </a:lnTo>
                  <a:lnTo>
                    <a:pt x="1939" y="452"/>
                  </a:lnTo>
                  <a:lnTo>
                    <a:pt x="1788" y="339"/>
                  </a:lnTo>
                  <a:lnTo>
                    <a:pt x="1638" y="264"/>
                  </a:lnTo>
                  <a:lnTo>
                    <a:pt x="1487" y="189"/>
                  </a:lnTo>
                  <a:lnTo>
                    <a:pt x="1336" y="113"/>
                  </a:lnTo>
                  <a:lnTo>
                    <a:pt x="1186" y="57"/>
                  </a:lnTo>
                  <a:lnTo>
                    <a:pt x="1054" y="38"/>
                  </a:lnTo>
                  <a:lnTo>
                    <a:pt x="90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047;p37">
              <a:extLst>
                <a:ext uri="{FF2B5EF4-FFF2-40B4-BE49-F238E27FC236}">
                  <a16:creationId xmlns:a16="http://schemas.microsoft.com/office/drawing/2014/main" id="{73785386-1A54-D447-455D-6890F15355C3}"/>
                </a:ext>
              </a:extLst>
            </p:cNvPr>
            <p:cNvSpPr/>
            <p:nvPr/>
          </p:nvSpPr>
          <p:spPr>
            <a:xfrm>
              <a:off x="2396461" y="1530171"/>
              <a:ext cx="108608" cy="135470"/>
            </a:xfrm>
            <a:custGeom>
              <a:avLst/>
              <a:gdLst/>
              <a:ahLst/>
              <a:cxnLst/>
              <a:rect l="l" t="t" r="r" b="b"/>
              <a:pathLst>
                <a:path w="3651" h="4554" extrusionOk="0">
                  <a:moveTo>
                    <a:pt x="2240" y="0"/>
                  </a:moveTo>
                  <a:lnTo>
                    <a:pt x="2052" y="19"/>
                  </a:lnTo>
                  <a:lnTo>
                    <a:pt x="1864" y="57"/>
                  </a:lnTo>
                  <a:lnTo>
                    <a:pt x="1675" y="132"/>
                  </a:lnTo>
                  <a:lnTo>
                    <a:pt x="1525" y="226"/>
                  </a:lnTo>
                  <a:lnTo>
                    <a:pt x="1374" y="320"/>
                  </a:lnTo>
                  <a:lnTo>
                    <a:pt x="1224" y="414"/>
                  </a:lnTo>
                  <a:lnTo>
                    <a:pt x="998" y="640"/>
                  </a:lnTo>
                  <a:lnTo>
                    <a:pt x="810" y="828"/>
                  </a:lnTo>
                  <a:lnTo>
                    <a:pt x="659" y="1035"/>
                  </a:lnTo>
                  <a:lnTo>
                    <a:pt x="1" y="4252"/>
                  </a:lnTo>
                  <a:lnTo>
                    <a:pt x="95" y="4309"/>
                  </a:lnTo>
                  <a:lnTo>
                    <a:pt x="189" y="4384"/>
                  </a:lnTo>
                  <a:lnTo>
                    <a:pt x="339" y="4459"/>
                  </a:lnTo>
                  <a:lnTo>
                    <a:pt x="528" y="4516"/>
                  </a:lnTo>
                  <a:lnTo>
                    <a:pt x="772" y="4553"/>
                  </a:lnTo>
                  <a:lnTo>
                    <a:pt x="1036" y="4553"/>
                  </a:lnTo>
                  <a:lnTo>
                    <a:pt x="1186" y="4535"/>
                  </a:lnTo>
                  <a:lnTo>
                    <a:pt x="1355" y="4497"/>
                  </a:lnTo>
                  <a:lnTo>
                    <a:pt x="1694" y="4384"/>
                  </a:lnTo>
                  <a:lnTo>
                    <a:pt x="1864" y="4328"/>
                  </a:lnTo>
                  <a:lnTo>
                    <a:pt x="2033" y="4234"/>
                  </a:lnTo>
                  <a:lnTo>
                    <a:pt x="2202" y="4140"/>
                  </a:lnTo>
                  <a:lnTo>
                    <a:pt x="2372" y="4027"/>
                  </a:lnTo>
                  <a:lnTo>
                    <a:pt x="2541" y="3895"/>
                  </a:lnTo>
                  <a:lnTo>
                    <a:pt x="2691" y="3763"/>
                  </a:lnTo>
                  <a:lnTo>
                    <a:pt x="2842" y="3613"/>
                  </a:lnTo>
                  <a:lnTo>
                    <a:pt x="2992" y="3443"/>
                  </a:lnTo>
                  <a:lnTo>
                    <a:pt x="3124" y="3274"/>
                  </a:lnTo>
                  <a:lnTo>
                    <a:pt x="3256" y="3086"/>
                  </a:lnTo>
                  <a:lnTo>
                    <a:pt x="3350" y="2860"/>
                  </a:lnTo>
                  <a:lnTo>
                    <a:pt x="3444" y="2653"/>
                  </a:lnTo>
                  <a:lnTo>
                    <a:pt x="3538" y="2409"/>
                  </a:lnTo>
                  <a:lnTo>
                    <a:pt x="3595" y="2145"/>
                  </a:lnTo>
                  <a:lnTo>
                    <a:pt x="3632" y="1900"/>
                  </a:lnTo>
                  <a:lnTo>
                    <a:pt x="3651" y="1656"/>
                  </a:lnTo>
                  <a:lnTo>
                    <a:pt x="3651" y="1449"/>
                  </a:lnTo>
                  <a:lnTo>
                    <a:pt x="3632" y="1242"/>
                  </a:lnTo>
                  <a:lnTo>
                    <a:pt x="3613" y="1054"/>
                  </a:lnTo>
                  <a:lnTo>
                    <a:pt x="3557" y="903"/>
                  </a:lnTo>
                  <a:lnTo>
                    <a:pt x="3500" y="753"/>
                  </a:lnTo>
                  <a:lnTo>
                    <a:pt x="3425" y="621"/>
                  </a:lnTo>
                  <a:lnTo>
                    <a:pt x="3350" y="489"/>
                  </a:lnTo>
                  <a:lnTo>
                    <a:pt x="3256" y="395"/>
                  </a:lnTo>
                  <a:lnTo>
                    <a:pt x="3162" y="301"/>
                  </a:lnTo>
                  <a:lnTo>
                    <a:pt x="3068" y="226"/>
                  </a:lnTo>
                  <a:lnTo>
                    <a:pt x="2955" y="151"/>
                  </a:lnTo>
                  <a:lnTo>
                    <a:pt x="2861" y="113"/>
                  </a:lnTo>
                  <a:lnTo>
                    <a:pt x="2654" y="38"/>
                  </a:lnTo>
                  <a:lnTo>
                    <a:pt x="2447" y="0"/>
                  </a:lnTo>
                  <a:close/>
                </a:path>
              </a:pathLst>
            </a:custGeom>
            <a:solidFill>
              <a:srgbClr val="FFB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8048;p37">
              <a:extLst>
                <a:ext uri="{FF2B5EF4-FFF2-40B4-BE49-F238E27FC236}">
                  <a16:creationId xmlns:a16="http://schemas.microsoft.com/office/drawing/2014/main" id="{CC4399DB-AAC6-A519-3D35-EEBE3D21269F}"/>
                </a:ext>
              </a:extLst>
            </p:cNvPr>
            <p:cNvSpPr/>
            <p:nvPr/>
          </p:nvSpPr>
          <p:spPr>
            <a:xfrm>
              <a:off x="2412702" y="1553670"/>
              <a:ext cx="80080" cy="44800"/>
            </a:xfrm>
            <a:custGeom>
              <a:avLst/>
              <a:gdLst/>
              <a:ahLst/>
              <a:cxnLst/>
              <a:rect l="l" t="t" r="r" b="b"/>
              <a:pathLst>
                <a:path w="2692" h="1506" extrusionOk="0">
                  <a:moveTo>
                    <a:pt x="1788" y="0"/>
                  </a:moveTo>
                  <a:lnTo>
                    <a:pt x="1637" y="38"/>
                  </a:lnTo>
                  <a:lnTo>
                    <a:pt x="1487" y="57"/>
                  </a:lnTo>
                  <a:lnTo>
                    <a:pt x="1336" y="113"/>
                  </a:lnTo>
                  <a:lnTo>
                    <a:pt x="1186" y="189"/>
                  </a:lnTo>
                  <a:lnTo>
                    <a:pt x="1035" y="264"/>
                  </a:lnTo>
                  <a:lnTo>
                    <a:pt x="904" y="339"/>
                  </a:lnTo>
                  <a:lnTo>
                    <a:pt x="753" y="452"/>
                  </a:lnTo>
                  <a:lnTo>
                    <a:pt x="621" y="565"/>
                  </a:lnTo>
                  <a:lnTo>
                    <a:pt x="490" y="697"/>
                  </a:lnTo>
                  <a:lnTo>
                    <a:pt x="377" y="828"/>
                  </a:lnTo>
                  <a:lnTo>
                    <a:pt x="264" y="979"/>
                  </a:lnTo>
                  <a:lnTo>
                    <a:pt x="151" y="1129"/>
                  </a:lnTo>
                  <a:lnTo>
                    <a:pt x="76" y="1280"/>
                  </a:lnTo>
                  <a:lnTo>
                    <a:pt x="0" y="1468"/>
                  </a:lnTo>
                  <a:lnTo>
                    <a:pt x="151" y="1506"/>
                  </a:lnTo>
                  <a:lnTo>
                    <a:pt x="207" y="1355"/>
                  </a:lnTo>
                  <a:lnTo>
                    <a:pt x="283" y="1205"/>
                  </a:lnTo>
                  <a:lnTo>
                    <a:pt x="377" y="1054"/>
                  </a:lnTo>
                  <a:lnTo>
                    <a:pt x="490" y="922"/>
                  </a:lnTo>
                  <a:lnTo>
                    <a:pt x="603" y="791"/>
                  </a:lnTo>
                  <a:lnTo>
                    <a:pt x="715" y="678"/>
                  </a:lnTo>
                  <a:lnTo>
                    <a:pt x="847" y="565"/>
                  </a:lnTo>
                  <a:lnTo>
                    <a:pt x="979" y="471"/>
                  </a:lnTo>
                  <a:lnTo>
                    <a:pt x="1111" y="395"/>
                  </a:lnTo>
                  <a:lnTo>
                    <a:pt x="1242" y="320"/>
                  </a:lnTo>
                  <a:lnTo>
                    <a:pt x="1374" y="264"/>
                  </a:lnTo>
                  <a:lnTo>
                    <a:pt x="1506" y="207"/>
                  </a:lnTo>
                  <a:lnTo>
                    <a:pt x="1656" y="189"/>
                  </a:lnTo>
                  <a:lnTo>
                    <a:pt x="1788" y="170"/>
                  </a:lnTo>
                  <a:lnTo>
                    <a:pt x="1901" y="151"/>
                  </a:lnTo>
                  <a:lnTo>
                    <a:pt x="2033" y="170"/>
                  </a:lnTo>
                  <a:lnTo>
                    <a:pt x="2145" y="189"/>
                  </a:lnTo>
                  <a:lnTo>
                    <a:pt x="2239" y="245"/>
                  </a:lnTo>
                  <a:lnTo>
                    <a:pt x="2334" y="301"/>
                  </a:lnTo>
                  <a:lnTo>
                    <a:pt x="2409" y="377"/>
                  </a:lnTo>
                  <a:lnTo>
                    <a:pt x="2465" y="452"/>
                  </a:lnTo>
                  <a:lnTo>
                    <a:pt x="2503" y="565"/>
                  </a:lnTo>
                  <a:lnTo>
                    <a:pt x="2522" y="678"/>
                  </a:lnTo>
                  <a:lnTo>
                    <a:pt x="2541" y="809"/>
                  </a:lnTo>
                  <a:lnTo>
                    <a:pt x="2691" y="809"/>
                  </a:lnTo>
                  <a:lnTo>
                    <a:pt x="2672" y="659"/>
                  </a:lnTo>
                  <a:lnTo>
                    <a:pt x="2635" y="508"/>
                  </a:lnTo>
                  <a:lnTo>
                    <a:pt x="2578" y="377"/>
                  </a:lnTo>
                  <a:lnTo>
                    <a:pt x="2522" y="264"/>
                  </a:lnTo>
                  <a:lnTo>
                    <a:pt x="2428" y="170"/>
                  </a:lnTo>
                  <a:lnTo>
                    <a:pt x="2315" y="94"/>
                  </a:lnTo>
                  <a:lnTo>
                    <a:pt x="2183" y="57"/>
                  </a:lnTo>
                  <a:lnTo>
                    <a:pt x="2051" y="19"/>
                  </a:lnTo>
                  <a:lnTo>
                    <a:pt x="192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8049;p37">
              <a:extLst>
                <a:ext uri="{FF2B5EF4-FFF2-40B4-BE49-F238E27FC236}">
                  <a16:creationId xmlns:a16="http://schemas.microsoft.com/office/drawing/2014/main" id="{2FC7CB12-6749-4C8A-3830-F1EF3D0392CE}"/>
                </a:ext>
              </a:extLst>
            </p:cNvPr>
            <p:cNvSpPr/>
            <p:nvPr/>
          </p:nvSpPr>
          <p:spPr>
            <a:xfrm>
              <a:off x="1902266" y="1988551"/>
              <a:ext cx="558628" cy="1727884"/>
            </a:xfrm>
            <a:custGeom>
              <a:avLst/>
              <a:gdLst/>
              <a:ahLst/>
              <a:cxnLst/>
              <a:rect l="l" t="t" r="r" b="b"/>
              <a:pathLst>
                <a:path w="18779" h="58085" extrusionOk="0">
                  <a:moveTo>
                    <a:pt x="1" y="0"/>
                  </a:moveTo>
                  <a:lnTo>
                    <a:pt x="1" y="58084"/>
                  </a:lnTo>
                  <a:lnTo>
                    <a:pt x="18779" y="58084"/>
                  </a:lnTo>
                  <a:lnTo>
                    <a:pt x="18779" y="866"/>
                  </a:lnTo>
                  <a:lnTo>
                    <a:pt x="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8050;p37">
              <a:extLst>
                <a:ext uri="{FF2B5EF4-FFF2-40B4-BE49-F238E27FC236}">
                  <a16:creationId xmlns:a16="http://schemas.microsoft.com/office/drawing/2014/main" id="{442A0FC4-E24B-6FA1-8C56-F1A434C6E2C6}"/>
                </a:ext>
              </a:extLst>
            </p:cNvPr>
            <p:cNvSpPr/>
            <p:nvPr/>
          </p:nvSpPr>
          <p:spPr>
            <a:xfrm>
              <a:off x="2032106" y="1726611"/>
              <a:ext cx="359380" cy="476912"/>
            </a:xfrm>
            <a:custGeom>
              <a:avLst/>
              <a:gdLst/>
              <a:ahLst/>
              <a:cxnLst/>
              <a:rect l="l" t="t" r="r" b="b"/>
              <a:pathLst>
                <a:path w="12081" h="16032" extrusionOk="0">
                  <a:moveTo>
                    <a:pt x="1675" y="0"/>
                  </a:moveTo>
                  <a:lnTo>
                    <a:pt x="1675" y="7997"/>
                  </a:lnTo>
                  <a:lnTo>
                    <a:pt x="1657" y="8185"/>
                  </a:lnTo>
                  <a:lnTo>
                    <a:pt x="1619" y="8373"/>
                  </a:lnTo>
                  <a:lnTo>
                    <a:pt x="1525" y="8543"/>
                  </a:lnTo>
                  <a:lnTo>
                    <a:pt x="1431" y="8693"/>
                  </a:lnTo>
                  <a:lnTo>
                    <a:pt x="1299" y="8825"/>
                  </a:lnTo>
                  <a:lnTo>
                    <a:pt x="1149" y="8938"/>
                  </a:lnTo>
                  <a:lnTo>
                    <a:pt x="979" y="9013"/>
                  </a:lnTo>
                  <a:lnTo>
                    <a:pt x="791" y="9070"/>
                  </a:lnTo>
                  <a:lnTo>
                    <a:pt x="1" y="9201"/>
                  </a:lnTo>
                  <a:lnTo>
                    <a:pt x="6022" y="16031"/>
                  </a:lnTo>
                  <a:lnTo>
                    <a:pt x="12080" y="9916"/>
                  </a:lnTo>
                  <a:lnTo>
                    <a:pt x="11685" y="9841"/>
                  </a:lnTo>
                  <a:lnTo>
                    <a:pt x="11554" y="9803"/>
                  </a:lnTo>
                  <a:lnTo>
                    <a:pt x="11422" y="9766"/>
                  </a:lnTo>
                  <a:lnTo>
                    <a:pt x="11290" y="9709"/>
                  </a:lnTo>
                  <a:lnTo>
                    <a:pt x="11177" y="9653"/>
                  </a:lnTo>
                  <a:lnTo>
                    <a:pt x="11046" y="9578"/>
                  </a:lnTo>
                  <a:lnTo>
                    <a:pt x="10951" y="9483"/>
                  </a:lnTo>
                  <a:lnTo>
                    <a:pt x="10839" y="9389"/>
                  </a:lnTo>
                  <a:lnTo>
                    <a:pt x="10763" y="9295"/>
                  </a:lnTo>
                  <a:lnTo>
                    <a:pt x="10669" y="9182"/>
                  </a:lnTo>
                  <a:lnTo>
                    <a:pt x="10594" y="9070"/>
                  </a:lnTo>
                  <a:lnTo>
                    <a:pt x="10538" y="8957"/>
                  </a:lnTo>
                  <a:lnTo>
                    <a:pt x="10481" y="8825"/>
                  </a:lnTo>
                  <a:lnTo>
                    <a:pt x="10443" y="8693"/>
                  </a:lnTo>
                  <a:lnTo>
                    <a:pt x="10406" y="8562"/>
                  </a:lnTo>
                  <a:lnTo>
                    <a:pt x="10387" y="8430"/>
                  </a:lnTo>
                  <a:lnTo>
                    <a:pt x="10387" y="8279"/>
                  </a:lnTo>
                  <a:lnTo>
                    <a:pt x="10349" y="0"/>
                  </a:lnTo>
                  <a:close/>
                </a:path>
              </a:pathLst>
            </a:custGeom>
            <a:solidFill>
              <a:srgbClr val="FFB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8051;p37">
              <a:extLst>
                <a:ext uri="{FF2B5EF4-FFF2-40B4-BE49-F238E27FC236}">
                  <a16:creationId xmlns:a16="http://schemas.microsoft.com/office/drawing/2014/main" id="{3B27631B-BC10-AFC8-B44F-642FB0E47AB5}"/>
                </a:ext>
              </a:extLst>
            </p:cNvPr>
            <p:cNvSpPr/>
            <p:nvPr/>
          </p:nvSpPr>
          <p:spPr>
            <a:xfrm>
              <a:off x="2081930" y="1726611"/>
              <a:ext cx="258060" cy="176343"/>
            </a:xfrm>
            <a:custGeom>
              <a:avLst/>
              <a:gdLst/>
              <a:ahLst/>
              <a:cxnLst/>
              <a:rect l="l" t="t" r="r" b="b"/>
              <a:pathLst>
                <a:path w="8675" h="5928" extrusionOk="0">
                  <a:moveTo>
                    <a:pt x="0" y="0"/>
                  </a:moveTo>
                  <a:lnTo>
                    <a:pt x="0" y="3256"/>
                  </a:lnTo>
                  <a:lnTo>
                    <a:pt x="320" y="3575"/>
                  </a:lnTo>
                  <a:lnTo>
                    <a:pt x="640" y="3914"/>
                  </a:lnTo>
                  <a:lnTo>
                    <a:pt x="1016" y="4234"/>
                  </a:lnTo>
                  <a:lnTo>
                    <a:pt x="1393" y="4535"/>
                  </a:lnTo>
                  <a:lnTo>
                    <a:pt x="1826" y="4817"/>
                  </a:lnTo>
                  <a:lnTo>
                    <a:pt x="2277" y="5081"/>
                  </a:lnTo>
                  <a:lnTo>
                    <a:pt x="2766" y="5325"/>
                  </a:lnTo>
                  <a:lnTo>
                    <a:pt x="3274" y="5513"/>
                  </a:lnTo>
                  <a:lnTo>
                    <a:pt x="3557" y="5607"/>
                  </a:lnTo>
                  <a:lnTo>
                    <a:pt x="3820" y="5683"/>
                  </a:lnTo>
                  <a:lnTo>
                    <a:pt x="4121" y="5758"/>
                  </a:lnTo>
                  <a:lnTo>
                    <a:pt x="4422" y="5814"/>
                  </a:lnTo>
                  <a:lnTo>
                    <a:pt x="4723" y="5871"/>
                  </a:lnTo>
                  <a:lnTo>
                    <a:pt x="5024" y="5890"/>
                  </a:lnTo>
                  <a:lnTo>
                    <a:pt x="5363" y="5927"/>
                  </a:lnTo>
                  <a:lnTo>
                    <a:pt x="6021" y="5927"/>
                  </a:lnTo>
                  <a:lnTo>
                    <a:pt x="6379" y="5909"/>
                  </a:lnTo>
                  <a:lnTo>
                    <a:pt x="6736" y="5871"/>
                  </a:lnTo>
                  <a:lnTo>
                    <a:pt x="7113" y="5814"/>
                  </a:lnTo>
                  <a:lnTo>
                    <a:pt x="7489" y="5758"/>
                  </a:lnTo>
                  <a:lnTo>
                    <a:pt x="7884" y="5664"/>
                  </a:lnTo>
                  <a:lnTo>
                    <a:pt x="8279" y="5570"/>
                  </a:lnTo>
                  <a:lnTo>
                    <a:pt x="8674" y="5457"/>
                  </a:lnTo>
                  <a:lnTo>
                    <a:pt x="867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8052;p37">
              <a:extLst>
                <a:ext uri="{FF2B5EF4-FFF2-40B4-BE49-F238E27FC236}">
                  <a16:creationId xmlns:a16="http://schemas.microsoft.com/office/drawing/2014/main" id="{A9648EB2-0F98-253C-859E-AD969E240E1B}"/>
                </a:ext>
              </a:extLst>
            </p:cNvPr>
            <p:cNvSpPr/>
            <p:nvPr/>
          </p:nvSpPr>
          <p:spPr>
            <a:xfrm>
              <a:off x="1902266" y="2082012"/>
              <a:ext cx="179705" cy="1634417"/>
            </a:xfrm>
            <a:custGeom>
              <a:avLst/>
              <a:gdLst/>
              <a:ahLst/>
              <a:cxnLst/>
              <a:rect l="l" t="t" r="r" b="b"/>
              <a:pathLst>
                <a:path w="6041" h="54943" extrusionOk="0">
                  <a:moveTo>
                    <a:pt x="2315" y="0"/>
                  </a:moveTo>
                  <a:lnTo>
                    <a:pt x="1" y="19644"/>
                  </a:lnTo>
                  <a:lnTo>
                    <a:pt x="1" y="54942"/>
                  </a:lnTo>
                  <a:lnTo>
                    <a:pt x="6040" y="54942"/>
                  </a:lnTo>
                  <a:lnTo>
                    <a:pt x="2315"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8053;p37">
              <a:extLst>
                <a:ext uri="{FF2B5EF4-FFF2-40B4-BE49-F238E27FC236}">
                  <a16:creationId xmlns:a16="http://schemas.microsoft.com/office/drawing/2014/main" id="{D272FB7E-7D09-B137-041A-9BC6865F9322}"/>
                </a:ext>
              </a:extLst>
            </p:cNvPr>
            <p:cNvSpPr/>
            <p:nvPr/>
          </p:nvSpPr>
          <p:spPr>
            <a:xfrm>
              <a:off x="411265" y="1916329"/>
              <a:ext cx="397992" cy="341472"/>
            </a:xfrm>
            <a:custGeom>
              <a:avLst/>
              <a:gdLst/>
              <a:ahLst/>
              <a:cxnLst/>
              <a:rect l="l" t="t" r="r" b="b"/>
              <a:pathLst>
                <a:path w="13379" h="11479" extrusionOk="0">
                  <a:moveTo>
                    <a:pt x="11460" y="1"/>
                  </a:moveTo>
                  <a:lnTo>
                    <a:pt x="10933" y="39"/>
                  </a:lnTo>
                  <a:lnTo>
                    <a:pt x="10406" y="114"/>
                  </a:lnTo>
                  <a:lnTo>
                    <a:pt x="9898" y="227"/>
                  </a:lnTo>
                  <a:lnTo>
                    <a:pt x="9390" y="340"/>
                  </a:lnTo>
                  <a:lnTo>
                    <a:pt x="8901" y="509"/>
                  </a:lnTo>
                  <a:lnTo>
                    <a:pt x="8393" y="678"/>
                  </a:lnTo>
                  <a:lnTo>
                    <a:pt x="7922" y="866"/>
                  </a:lnTo>
                  <a:lnTo>
                    <a:pt x="7433" y="1092"/>
                  </a:lnTo>
                  <a:lnTo>
                    <a:pt x="6963" y="1318"/>
                  </a:lnTo>
                  <a:lnTo>
                    <a:pt x="6511" y="1581"/>
                  </a:lnTo>
                  <a:lnTo>
                    <a:pt x="6059" y="1845"/>
                  </a:lnTo>
                  <a:lnTo>
                    <a:pt x="5608" y="2127"/>
                  </a:lnTo>
                  <a:lnTo>
                    <a:pt x="5194" y="2428"/>
                  </a:lnTo>
                  <a:lnTo>
                    <a:pt x="4761" y="2729"/>
                  </a:lnTo>
                  <a:lnTo>
                    <a:pt x="4366" y="3049"/>
                  </a:lnTo>
                  <a:lnTo>
                    <a:pt x="3971" y="3369"/>
                  </a:lnTo>
                  <a:lnTo>
                    <a:pt x="3595" y="3708"/>
                  </a:lnTo>
                  <a:lnTo>
                    <a:pt x="3237" y="4046"/>
                  </a:lnTo>
                  <a:lnTo>
                    <a:pt x="2880" y="4385"/>
                  </a:lnTo>
                  <a:lnTo>
                    <a:pt x="2541" y="4724"/>
                  </a:lnTo>
                  <a:lnTo>
                    <a:pt x="2240" y="5081"/>
                  </a:lnTo>
                  <a:lnTo>
                    <a:pt x="1939" y="5420"/>
                  </a:lnTo>
                  <a:lnTo>
                    <a:pt x="1657" y="5759"/>
                  </a:lnTo>
                  <a:lnTo>
                    <a:pt x="1374" y="6097"/>
                  </a:lnTo>
                  <a:lnTo>
                    <a:pt x="1130" y="6436"/>
                  </a:lnTo>
                  <a:lnTo>
                    <a:pt x="904" y="6775"/>
                  </a:lnTo>
                  <a:lnTo>
                    <a:pt x="697" y="7094"/>
                  </a:lnTo>
                  <a:lnTo>
                    <a:pt x="528" y="7395"/>
                  </a:lnTo>
                  <a:lnTo>
                    <a:pt x="358" y="7697"/>
                  </a:lnTo>
                  <a:lnTo>
                    <a:pt x="208" y="7979"/>
                  </a:lnTo>
                  <a:lnTo>
                    <a:pt x="95" y="8261"/>
                  </a:lnTo>
                  <a:lnTo>
                    <a:pt x="1" y="8524"/>
                  </a:lnTo>
                  <a:lnTo>
                    <a:pt x="396" y="10970"/>
                  </a:lnTo>
                  <a:lnTo>
                    <a:pt x="5175" y="11478"/>
                  </a:lnTo>
                  <a:lnTo>
                    <a:pt x="13379" y="5608"/>
                  </a:lnTo>
                  <a:lnTo>
                    <a:pt x="114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8054;p37">
              <a:extLst>
                <a:ext uri="{FF2B5EF4-FFF2-40B4-BE49-F238E27FC236}">
                  <a16:creationId xmlns:a16="http://schemas.microsoft.com/office/drawing/2014/main" id="{B8229226-0628-BA28-0AC8-92815F077809}"/>
                </a:ext>
              </a:extLst>
            </p:cNvPr>
            <p:cNvSpPr/>
            <p:nvPr/>
          </p:nvSpPr>
          <p:spPr>
            <a:xfrm>
              <a:off x="548392" y="1448995"/>
              <a:ext cx="316841" cy="729914"/>
            </a:xfrm>
            <a:custGeom>
              <a:avLst/>
              <a:gdLst/>
              <a:ahLst/>
              <a:cxnLst/>
              <a:rect l="l" t="t" r="r" b="b"/>
              <a:pathLst>
                <a:path w="10651" h="24537" extrusionOk="0">
                  <a:moveTo>
                    <a:pt x="5250" y="1"/>
                  </a:moveTo>
                  <a:lnTo>
                    <a:pt x="4817" y="151"/>
                  </a:lnTo>
                  <a:lnTo>
                    <a:pt x="3801" y="565"/>
                  </a:lnTo>
                  <a:lnTo>
                    <a:pt x="3181" y="810"/>
                  </a:lnTo>
                  <a:lnTo>
                    <a:pt x="2541" y="1092"/>
                  </a:lnTo>
                  <a:lnTo>
                    <a:pt x="1957" y="1374"/>
                  </a:lnTo>
                  <a:lnTo>
                    <a:pt x="1449" y="1638"/>
                  </a:lnTo>
                  <a:lnTo>
                    <a:pt x="1017" y="1901"/>
                  </a:lnTo>
                  <a:lnTo>
                    <a:pt x="678" y="2127"/>
                  </a:lnTo>
                  <a:lnTo>
                    <a:pt x="396" y="2353"/>
                  </a:lnTo>
                  <a:lnTo>
                    <a:pt x="283" y="2466"/>
                  </a:lnTo>
                  <a:lnTo>
                    <a:pt x="189" y="2560"/>
                  </a:lnTo>
                  <a:lnTo>
                    <a:pt x="114" y="2673"/>
                  </a:lnTo>
                  <a:lnTo>
                    <a:pt x="57" y="2767"/>
                  </a:lnTo>
                  <a:lnTo>
                    <a:pt x="19" y="2880"/>
                  </a:lnTo>
                  <a:lnTo>
                    <a:pt x="1" y="2974"/>
                  </a:lnTo>
                  <a:lnTo>
                    <a:pt x="1" y="3087"/>
                  </a:lnTo>
                  <a:lnTo>
                    <a:pt x="19" y="3181"/>
                  </a:lnTo>
                  <a:lnTo>
                    <a:pt x="38" y="3294"/>
                  </a:lnTo>
                  <a:lnTo>
                    <a:pt x="95" y="3406"/>
                  </a:lnTo>
                  <a:lnTo>
                    <a:pt x="245" y="3632"/>
                  </a:lnTo>
                  <a:lnTo>
                    <a:pt x="396" y="3820"/>
                  </a:lnTo>
                  <a:lnTo>
                    <a:pt x="565" y="4009"/>
                  </a:lnTo>
                  <a:lnTo>
                    <a:pt x="716" y="4159"/>
                  </a:lnTo>
                  <a:lnTo>
                    <a:pt x="979" y="4366"/>
                  </a:lnTo>
                  <a:lnTo>
                    <a:pt x="1073" y="4441"/>
                  </a:lnTo>
                  <a:lnTo>
                    <a:pt x="1036" y="4498"/>
                  </a:lnTo>
                  <a:lnTo>
                    <a:pt x="904" y="4667"/>
                  </a:lnTo>
                  <a:lnTo>
                    <a:pt x="753" y="4912"/>
                  </a:lnTo>
                  <a:lnTo>
                    <a:pt x="678" y="5043"/>
                  </a:lnTo>
                  <a:lnTo>
                    <a:pt x="603" y="5194"/>
                  </a:lnTo>
                  <a:lnTo>
                    <a:pt x="546" y="5363"/>
                  </a:lnTo>
                  <a:lnTo>
                    <a:pt x="490" y="5533"/>
                  </a:lnTo>
                  <a:lnTo>
                    <a:pt x="471" y="5721"/>
                  </a:lnTo>
                  <a:lnTo>
                    <a:pt x="471" y="5890"/>
                  </a:lnTo>
                  <a:lnTo>
                    <a:pt x="509" y="6078"/>
                  </a:lnTo>
                  <a:lnTo>
                    <a:pt x="565" y="6248"/>
                  </a:lnTo>
                  <a:lnTo>
                    <a:pt x="678" y="6417"/>
                  </a:lnTo>
                  <a:lnTo>
                    <a:pt x="829" y="6568"/>
                  </a:lnTo>
                  <a:lnTo>
                    <a:pt x="772" y="6718"/>
                  </a:lnTo>
                  <a:lnTo>
                    <a:pt x="734" y="6850"/>
                  </a:lnTo>
                  <a:lnTo>
                    <a:pt x="716" y="6981"/>
                  </a:lnTo>
                  <a:lnTo>
                    <a:pt x="697" y="7094"/>
                  </a:lnTo>
                  <a:lnTo>
                    <a:pt x="697" y="7226"/>
                  </a:lnTo>
                  <a:lnTo>
                    <a:pt x="697" y="7339"/>
                  </a:lnTo>
                  <a:lnTo>
                    <a:pt x="734" y="7452"/>
                  </a:lnTo>
                  <a:lnTo>
                    <a:pt x="772" y="7546"/>
                  </a:lnTo>
                  <a:lnTo>
                    <a:pt x="810" y="7659"/>
                  </a:lnTo>
                  <a:lnTo>
                    <a:pt x="885" y="7753"/>
                  </a:lnTo>
                  <a:lnTo>
                    <a:pt x="960" y="7847"/>
                  </a:lnTo>
                  <a:lnTo>
                    <a:pt x="1036" y="7922"/>
                  </a:lnTo>
                  <a:lnTo>
                    <a:pt x="1148" y="7997"/>
                  </a:lnTo>
                  <a:lnTo>
                    <a:pt x="1242" y="8073"/>
                  </a:lnTo>
                  <a:lnTo>
                    <a:pt x="1374" y="8129"/>
                  </a:lnTo>
                  <a:lnTo>
                    <a:pt x="1506" y="8186"/>
                  </a:lnTo>
                  <a:lnTo>
                    <a:pt x="1487" y="8355"/>
                  </a:lnTo>
                  <a:lnTo>
                    <a:pt x="1506" y="8524"/>
                  </a:lnTo>
                  <a:lnTo>
                    <a:pt x="1525" y="8694"/>
                  </a:lnTo>
                  <a:lnTo>
                    <a:pt x="1562" y="8882"/>
                  </a:lnTo>
                  <a:lnTo>
                    <a:pt x="1619" y="9051"/>
                  </a:lnTo>
                  <a:lnTo>
                    <a:pt x="1694" y="9239"/>
                  </a:lnTo>
                  <a:lnTo>
                    <a:pt x="1788" y="9427"/>
                  </a:lnTo>
                  <a:lnTo>
                    <a:pt x="1901" y="9597"/>
                  </a:lnTo>
                  <a:lnTo>
                    <a:pt x="2052" y="9785"/>
                  </a:lnTo>
                  <a:lnTo>
                    <a:pt x="2221" y="9954"/>
                  </a:lnTo>
                  <a:lnTo>
                    <a:pt x="2409" y="10124"/>
                  </a:lnTo>
                  <a:lnTo>
                    <a:pt x="2616" y="10293"/>
                  </a:lnTo>
                  <a:lnTo>
                    <a:pt x="2861" y="10444"/>
                  </a:lnTo>
                  <a:lnTo>
                    <a:pt x="3124" y="10575"/>
                  </a:lnTo>
                  <a:lnTo>
                    <a:pt x="3425" y="10726"/>
                  </a:lnTo>
                  <a:lnTo>
                    <a:pt x="3745" y="10839"/>
                  </a:lnTo>
                  <a:lnTo>
                    <a:pt x="3275" y="24536"/>
                  </a:lnTo>
                  <a:lnTo>
                    <a:pt x="9540" y="17085"/>
                  </a:lnTo>
                  <a:lnTo>
                    <a:pt x="8806" y="9860"/>
                  </a:lnTo>
                  <a:lnTo>
                    <a:pt x="9070" y="9164"/>
                  </a:lnTo>
                  <a:lnTo>
                    <a:pt x="9653" y="7508"/>
                  </a:lnTo>
                  <a:lnTo>
                    <a:pt x="9973" y="6549"/>
                  </a:lnTo>
                  <a:lnTo>
                    <a:pt x="10274" y="5589"/>
                  </a:lnTo>
                  <a:lnTo>
                    <a:pt x="10406" y="5138"/>
                  </a:lnTo>
                  <a:lnTo>
                    <a:pt x="10500" y="4724"/>
                  </a:lnTo>
                  <a:lnTo>
                    <a:pt x="10575" y="4366"/>
                  </a:lnTo>
                  <a:lnTo>
                    <a:pt x="10631" y="4046"/>
                  </a:lnTo>
                  <a:lnTo>
                    <a:pt x="10650" y="3914"/>
                  </a:lnTo>
                  <a:lnTo>
                    <a:pt x="10650" y="3764"/>
                  </a:lnTo>
                  <a:lnTo>
                    <a:pt x="10613" y="3463"/>
                  </a:lnTo>
                  <a:lnTo>
                    <a:pt x="10537" y="3162"/>
                  </a:lnTo>
                  <a:lnTo>
                    <a:pt x="10425" y="2861"/>
                  </a:lnTo>
                  <a:lnTo>
                    <a:pt x="10293" y="2560"/>
                  </a:lnTo>
                  <a:lnTo>
                    <a:pt x="10142" y="2259"/>
                  </a:lnTo>
                  <a:lnTo>
                    <a:pt x="9973" y="1976"/>
                  </a:lnTo>
                  <a:lnTo>
                    <a:pt x="9785" y="1713"/>
                  </a:lnTo>
                  <a:lnTo>
                    <a:pt x="9427" y="1224"/>
                  </a:lnTo>
                  <a:lnTo>
                    <a:pt x="9126" y="829"/>
                  </a:lnTo>
                  <a:lnTo>
                    <a:pt x="8806" y="490"/>
                  </a:lnTo>
                  <a:lnTo>
                    <a:pt x="8788" y="509"/>
                  </a:lnTo>
                  <a:lnTo>
                    <a:pt x="8731" y="546"/>
                  </a:lnTo>
                  <a:lnTo>
                    <a:pt x="8675" y="659"/>
                  </a:lnTo>
                  <a:lnTo>
                    <a:pt x="8618" y="810"/>
                  </a:lnTo>
                  <a:lnTo>
                    <a:pt x="8599" y="1036"/>
                  </a:lnTo>
                  <a:lnTo>
                    <a:pt x="8599" y="1167"/>
                  </a:lnTo>
                  <a:lnTo>
                    <a:pt x="8599" y="1337"/>
                  </a:lnTo>
                  <a:lnTo>
                    <a:pt x="8618" y="1525"/>
                  </a:lnTo>
                  <a:lnTo>
                    <a:pt x="8675" y="1732"/>
                  </a:lnTo>
                  <a:lnTo>
                    <a:pt x="8731" y="1958"/>
                  </a:lnTo>
                  <a:lnTo>
                    <a:pt x="8806" y="2221"/>
                  </a:lnTo>
                  <a:lnTo>
                    <a:pt x="9201" y="3425"/>
                  </a:lnTo>
                  <a:lnTo>
                    <a:pt x="9239" y="3538"/>
                  </a:lnTo>
                  <a:lnTo>
                    <a:pt x="7075" y="5533"/>
                  </a:lnTo>
                  <a:lnTo>
                    <a:pt x="2879" y="2823"/>
                  </a:lnTo>
                  <a:lnTo>
                    <a:pt x="4460" y="1826"/>
                  </a:lnTo>
                  <a:lnTo>
                    <a:pt x="4610" y="1694"/>
                  </a:lnTo>
                  <a:lnTo>
                    <a:pt x="4761" y="1544"/>
                  </a:lnTo>
                  <a:lnTo>
                    <a:pt x="4912" y="1337"/>
                  </a:lnTo>
                  <a:lnTo>
                    <a:pt x="5006" y="1205"/>
                  </a:lnTo>
                  <a:lnTo>
                    <a:pt x="5081" y="1073"/>
                  </a:lnTo>
                  <a:lnTo>
                    <a:pt x="5137" y="923"/>
                  </a:lnTo>
                  <a:lnTo>
                    <a:pt x="5194" y="753"/>
                  </a:lnTo>
                  <a:lnTo>
                    <a:pt x="5231" y="584"/>
                  </a:lnTo>
                  <a:lnTo>
                    <a:pt x="5269" y="396"/>
                  </a:lnTo>
                  <a:lnTo>
                    <a:pt x="5269" y="208"/>
                  </a:lnTo>
                  <a:lnTo>
                    <a:pt x="5250" y="1"/>
                  </a:lnTo>
                  <a:close/>
                </a:path>
              </a:pathLst>
            </a:custGeom>
            <a:solidFill>
              <a:srgbClr val="FFB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8055;p37">
              <a:extLst>
                <a:ext uri="{FF2B5EF4-FFF2-40B4-BE49-F238E27FC236}">
                  <a16:creationId xmlns:a16="http://schemas.microsoft.com/office/drawing/2014/main" id="{686455DF-2547-FF44-FA96-F43293CC70A5}"/>
                </a:ext>
              </a:extLst>
            </p:cNvPr>
            <p:cNvSpPr/>
            <p:nvPr/>
          </p:nvSpPr>
          <p:spPr>
            <a:xfrm>
              <a:off x="1806575" y="4062179"/>
              <a:ext cx="855270" cy="1081381"/>
            </a:xfrm>
            <a:custGeom>
              <a:avLst/>
              <a:gdLst/>
              <a:ahLst/>
              <a:cxnLst/>
              <a:rect l="l" t="t" r="r" b="b"/>
              <a:pathLst>
                <a:path w="28751" h="36352" extrusionOk="0">
                  <a:moveTo>
                    <a:pt x="0" y="0"/>
                  </a:moveTo>
                  <a:lnTo>
                    <a:pt x="0" y="36352"/>
                  </a:lnTo>
                  <a:lnTo>
                    <a:pt x="28750" y="36352"/>
                  </a:lnTo>
                  <a:lnTo>
                    <a:pt x="28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8056;p37">
              <a:extLst>
                <a:ext uri="{FF2B5EF4-FFF2-40B4-BE49-F238E27FC236}">
                  <a16:creationId xmlns:a16="http://schemas.microsoft.com/office/drawing/2014/main" id="{B2D7156A-9901-C2C2-CD2E-0BCD80D037C8}"/>
                </a:ext>
              </a:extLst>
            </p:cNvPr>
            <p:cNvSpPr/>
            <p:nvPr/>
          </p:nvSpPr>
          <p:spPr>
            <a:xfrm>
              <a:off x="1987339" y="1312998"/>
              <a:ext cx="447254" cy="527840"/>
            </a:xfrm>
            <a:custGeom>
              <a:avLst/>
              <a:gdLst/>
              <a:ahLst/>
              <a:cxnLst/>
              <a:rect l="l" t="t" r="r" b="b"/>
              <a:pathLst>
                <a:path w="15035" h="17744" extrusionOk="0">
                  <a:moveTo>
                    <a:pt x="11610" y="1"/>
                  </a:moveTo>
                  <a:lnTo>
                    <a:pt x="11309" y="377"/>
                  </a:lnTo>
                  <a:lnTo>
                    <a:pt x="10970" y="734"/>
                  </a:lnTo>
                  <a:lnTo>
                    <a:pt x="10594" y="1092"/>
                  </a:lnTo>
                  <a:lnTo>
                    <a:pt x="10180" y="1431"/>
                  </a:lnTo>
                  <a:lnTo>
                    <a:pt x="9747" y="1750"/>
                  </a:lnTo>
                  <a:lnTo>
                    <a:pt x="9277" y="2052"/>
                  </a:lnTo>
                  <a:lnTo>
                    <a:pt x="8787" y="2353"/>
                  </a:lnTo>
                  <a:lnTo>
                    <a:pt x="8261" y="2616"/>
                  </a:lnTo>
                  <a:lnTo>
                    <a:pt x="7715" y="2879"/>
                  </a:lnTo>
                  <a:lnTo>
                    <a:pt x="7150" y="3124"/>
                  </a:lnTo>
                  <a:lnTo>
                    <a:pt x="6567" y="3350"/>
                  </a:lnTo>
                  <a:lnTo>
                    <a:pt x="5984" y="3557"/>
                  </a:lnTo>
                  <a:lnTo>
                    <a:pt x="5363" y="3745"/>
                  </a:lnTo>
                  <a:lnTo>
                    <a:pt x="4742" y="3914"/>
                  </a:lnTo>
                  <a:lnTo>
                    <a:pt x="4121" y="4065"/>
                  </a:lnTo>
                  <a:lnTo>
                    <a:pt x="3481" y="4197"/>
                  </a:lnTo>
                  <a:lnTo>
                    <a:pt x="2936" y="4309"/>
                  </a:lnTo>
                  <a:lnTo>
                    <a:pt x="2447" y="4441"/>
                  </a:lnTo>
                  <a:lnTo>
                    <a:pt x="1976" y="4592"/>
                  </a:lnTo>
                  <a:lnTo>
                    <a:pt x="1562" y="4761"/>
                  </a:lnTo>
                  <a:lnTo>
                    <a:pt x="1374" y="4855"/>
                  </a:lnTo>
                  <a:lnTo>
                    <a:pt x="1205" y="4968"/>
                  </a:lnTo>
                  <a:lnTo>
                    <a:pt x="1035" y="5081"/>
                  </a:lnTo>
                  <a:lnTo>
                    <a:pt x="885" y="5213"/>
                  </a:lnTo>
                  <a:lnTo>
                    <a:pt x="734" y="5344"/>
                  </a:lnTo>
                  <a:lnTo>
                    <a:pt x="603" y="5495"/>
                  </a:lnTo>
                  <a:lnTo>
                    <a:pt x="471" y="5664"/>
                  </a:lnTo>
                  <a:lnTo>
                    <a:pt x="377" y="5833"/>
                  </a:lnTo>
                  <a:lnTo>
                    <a:pt x="283" y="6003"/>
                  </a:lnTo>
                  <a:lnTo>
                    <a:pt x="189" y="6191"/>
                  </a:lnTo>
                  <a:lnTo>
                    <a:pt x="132" y="6379"/>
                  </a:lnTo>
                  <a:lnTo>
                    <a:pt x="76" y="6586"/>
                  </a:lnTo>
                  <a:lnTo>
                    <a:pt x="38" y="6774"/>
                  </a:lnTo>
                  <a:lnTo>
                    <a:pt x="19" y="6981"/>
                  </a:lnTo>
                  <a:lnTo>
                    <a:pt x="1" y="7188"/>
                  </a:lnTo>
                  <a:lnTo>
                    <a:pt x="19" y="7395"/>
                  </a:lnTo>
                  <a:lnTo>
                    <a:pt x="76" y="8091"/>
                  </a:lnTo>
                  <a:lnTo>
                    <a:pt x="151" y="8750"/>
                  </a:lnTo>
                  <a:lnTo>
                    <a:pt x="245" y="9390"/>
                  </a:lnTo>
                  <a:lnTo>
                    <a:pt x="358" y="9992"/>
                  </a:lnTo>
                  <a:lnTo>
                    <a:pt x="490" y="10575"/>
                  </a:lnTo>
                  <a:lnTo>
                    <a:pt x="640" y="11140"/>
                  </a:lnTo>
                  <a:lnTo>
                    <a:pt x="791" y="11685"/>
                  </a:lnTo>
                  <a:lnTo>
                    <a:pt x="979" y="12193"/>
                  </a:lnTo>
                  <a:lnTo>
                    <a:pt x="1148" y="12664"/>
                  </a:lnTo>
                  <a:lnTo>
                    <a:pt x="1355" y="13134"/>
                  </a:lnTo>
                  <a:lnTo>
                    <a:pt x="1562" y="13567"/>
                  </a:lnTo>
                  <a:lnTo>
                    <a:pt x="1788" y="13981"/>
                  </a:lnTo>
                  <a:lnTo>
                    <a:pt x="2014" y="14357"/>
                  </a:lnTo>
                  <a:lnTo>
                    <a:pt x="2258" y="14733"/>
                  </a:lnTo>
                  <a:lnTo>
                    <a:pt x="2503" y="15072"/>
                  </a:lnTo>
                  <a:lnTo>
                    <a:pt x="2766" y="15392"/>
                  </a:lnTo>
                  <a:lnTo>
                    <a:pt x="3030" y="15693"/>
                  </a:lnTo>
                  <a:lnTo>
                    <a:pt x="3293" y="15956"/>
                  </a:lnTo>
                  <a:lnTo>
                    <a:pt x="3576" y="16220"/>
                  </a:lnTo>
                  <a:lnTo>
                    <a:pt x="3858" y="16446"/>
                  </a:lnTo>
                  <a:lnTo>
                    <a:pt x="4159" y="16671"/>
                  </a:lnTo>
                  <a:lnTo>
                    <a:pt x="4460" y="16859"/>
                  </a:lnTo>
                  <a:lnTo>
                    <a:pt x="4742" y="17029"/>
                  </a:lnTo>
                  <a:lnTo>
                    <a:pt x="5062" y="17179"/>
                  </a:lnTo>
                  <a:lnTo>
                    <a:pt x="5363" y="17311"/>
                  </a:lnTo>
                  <a:lnTo>
                    <a:pt x="5664" y="17424"/>
                  </a:lnTo>
                  <a:lnTo>
                    <a:pt x="5984" y="17518"/>
                  </a:lnTo>
                  <a:lnTo>
                    <a:pt x="6304" y="17612"/>
                  </a:lnTo>
                  <a:lnTo>
                    <a:pt x="6605" y="17669"/>
                  </a:lnTo>
                  <a:lnTo>
                    <a:pt x="6925" y="17706"/>
                  </a:lnTo>
                  <a:lnTo>
                    <a:pt x="7226" y="17725"/>
                  </a:lnTo>
                  <a:lnTo>
                    <a:pt x="7546" y="17744"/>
                  </a:lnTo>
                  <a:lnTo>
                    <a:pt x="7847" y="17725"/>
                  </a:lnTo>
                  <a:lnTo>
                    <a:pt x="8148" y="17706"/>
                  </a:lnTo>
                  <a:lnTo>
                    <a:pt x="8449" y="17669"/>
                  </a:lnTo>
                  <a:lnTo>
                    <a:pt x="8769" y="17612"/>
                  </a:lnTo>
                  <a:lnTo>
                    <a:pt x="9070" y="17537"/>
                  </a:lnTo>
                  <a:lnTo>
                    <a:pt x="9371" y="17443"/>
                  </a:lnTo>
                  <a:lnTo>
                    <a:pt x="9672" y="17330"/>
                  </a:lnTo>
                  <a:lnTo>
                    <a:pt x="9992" y="17198"/>
                  </a:lnTo>
                  <a:lnTo>
                    <a:pt x="10274" y="17048"/>
                  </a:lnTo>
                  <a:lnTo>
                    <a:pt x="10575" y="16878"/>
                  </a:lnTo>
                  <a:lnTo>
                    <a:pt x="10876" y="16709"/>
                  </a:lnTo>
                  <a:lnTo>
                    <a:pt x="11158" y="16502"/>
                  </a:lnTo>
                  <a:lnTo>
                    <a:pt x="11440" y="16276"/>
                  </a:lnTo>
                  <a:lnTo>
                    <a:pt x="11723" y="16032"/>
                  </a:lnTo>
                  <a:lnTo>
                    <a:pt x="11986" y="15768"/>
                  </a:lnTo>
                  <a:lnTo>
                    <a:pt x="12250" y="15467"/>
                  </a:lnTo>
                  <a:lnTo>
                    <a:pt x="12513" y="15166"/>
                  </a:lnTo>
                  <a:lnTo>
                    <a:pt x="12758" y="14846"/>
                  </a:lnTo>
                  <a:lnTo>
                    <a:pt x="12983" y="14489"/>
                  </a:lnTo>
                  <a:lnTo>
                    <a:pt x="13228" y="14112"/>
                  </a:lnTo>
                  <a:lnTo>
                    <a:pt x="13435" y="13717"/>
                  </a:lnTo>
                  <a:lnTo>
                    <a:pt x="13642" y="13303"/>
                  </a:lnTo>
                  <a:lnTo>
                    <a:pt x="13849" y="12871"/>
                  </a:lnTo>
                  <a:lnTo>
                    <a:pt x="14037" y="12400"/>
                  </a:lnTo>
                  <a:lnTo>
                    <a:pt x="14206" y="11911"/>
                  </a:lnTo>
                  <a:lnTo>
                    <a:pt x="14376" y="11403"/>
                  </a:lnTo>
                  <a:lnTo>
                    <a:pt x="14526" y="10857"/>
                  </a:lnTo>
                  <a:lnTo>
                    <a:pt x="14658" y="10293"/>
                  </a:lnTo>
                  <a:lnTo>
                    <a:pt x="14771" y="9710"/>
                  </a:lnTo>
                  <a:lnTo>
                    <a:pt x="14884" y="9107"/>
                  </a:lnTo>
                  <a:lnTo>
                    <a:pt x="14959" y="8468"/>
                  </a:lnTo>
                  <a:lnTo>
                    <a:pt x="15034" y="7790"/>
                  </a:lnTo>
                  <a:lnTo>
                    <a:pt x="15034" y="7583"/>
                  </a:lnTo>
                  <a:lnTo>
                    <a:pt x="15015" y="7376"/>
                  </a:lnTo>
                  <a:lnTo>
                    <a:pt x="14978" y="7169"/>
                  </a:lnTo>
                  <a:lnTo>
                    <a:pt x="14921" y="6981"/>
                  </a:lnTo>
                  <a:lnTo>
                    <a:pt x="14827" y="6793"/>
                  </a:lnTo>
                  <a:lnTo>
                    <a:pt x="14714" y="6624"/>
                  </a:lnTo>
                  <a:lnTo>
                    <a:pt x="14601" y="6454"/>
                  </a:lnTo>
                  <a:lnTo>
                    <a:pt x="14451" y="6285"/>
                  </a:lnTo>
                  <a:lnTo>
                    <a:pt x="14263" y="6097"/>
                  </a:lnTo>
                  <a:lnTo>
                    <a:pt x="14093" y="5909"/>
                  </a:lnTo>
                  <a:lnTo>
                    <a:pt x="13924" y="5683"/>
                  </a:lnTo>
                  <a:lnTo>
                    <a:pt x="13755" y="5457"/>
                  </a:lnTo>
                  <a:lnTo>
                    <a:pt x="13454" y="4987"/>
                  </a:lnTo>
                  <a:lnTo>
                    <a:pt x="13171" y="4479"/>
                  </a:lnTo>
                  <a:lnTo>
                    <a:pt x="12908" y="3971"/>
                  </a:lnTo>
                  <a:lnTo>
                    <a:pt x="12682" y="3444"/>
                  </a:lnTo>
                  <a:lnTo>
                    <a:pt x="12475" y="2917"/>
                  </a:lnTo>
                  <a:lnTo>
                    <a:pt x="12287" y="2409"/>
                  </a:lnTo>
                  <a:lnTo>
                    <a:pt x="12118" y="1920"/>
                  </a:lnTo>
                  <a:lnTo>
                    <a:pt x="11986" y="1468"/>
                  </a:lnTo>
                  <a:lnTo>
                    <a:pt x="11760" y="697"/>
                  </a:lnTo>
                  <a:lnTo>
                    <a:pt x="11647" y="189"/>
                  </a:lnTo>
                  <a:lnTo>
                    <a:pt x="11610" y="1"/>
                  </a:lnTo>
                  <a:close/>
                </a:path>
              </a:pathLst>
            </a:custGeom>
            <a:solidFill>
              <a:srgbClr val="FFB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8057;p37">
              <a:extLst>
                <a:ext uri="{FF2B5EF4-FFF2-40B4-BE49-F238E27FC236}">
                  <a16:creationId xmlns:a16="http://schemas.microsoft.com/office/drawing/2014/main" id="{A84DB9A3-1A45-8D73-5D8E-7DF7970AB329}"/>
                </a:ext>
              </a:extLst>
            </p:cNvPr>
            <p:cNvSpPr/>
            <p:nvPr/>
          </p:nvSpPr>
          <p:spPr>
            <a:xfrm>
              <a:off x="2183244" y="1525114"/>
              <a:ext cx="55985" cy="89599"/>
            </a:xfrm>
            <a:custGeom>
              <a:avLst/>
              <a:gdLst/>
              <a:ahLst/>
              <a:cxnLst/>
              <a:rect l="l" t="t" r="r" b="b"/>
              <a:pathLst>
                <a:path w="1882" h="3012" extrusionOk="0">
                  <a:moveTo>
                    <a:pt x="809" y="1"/>
                  </a:moveTo>
                  <a:lnTo>
                    <a:pt x="753" y="20"/>
                  </a:lnTo>
                  <a:lnTo>
                    <a:pt x="696" y="76"/>
                  </a:lnTo>
                  <a:lnTo>
                    <a:pt x="677" y="132"/>
                  </a:lnTo>
                  <a:lnTo>
                    <a:pt x="414" y="1901"/>
                  </a:lnTo>
                  <a:lnTo>
                    <a:pt x="19" y="2785"/>
                  </a:lnTo>
                  <a:lnTo>
                    <a:pt x="0" y="2861"/>
                  </a:lnTo>
                  <a:lnTo>
                    <a:pt x="19" y="2936"/>
                  </a:lnTo>
                  <a:lnTo>
                    <a:pt x="75" y="2992"/>
                  </a:lnTo>
                  <a:lnTo>
                    <a:pt x="169" y="3011"/>
                  </a:lnTo>
                  <a:lnTo>
                    <a:pt x="1712" y="3011"/>
                  </a:lnTo>
                  <a:lnTo>
                    <a:pt x="1769" y="2992"/>
                  </a:lnTo>
                  <a:lnTo>
                    <a:pt x="1825" y="2955"/>
                  </a:lnTo>
                  <a:lnTo>
                    <a:pt x="1863" y="2917"/>
                  </a:lnTo>
                  <a:lnTo>
                    <a:pt x="1882" y="2842"/>
                  </a:lnTo>
                  <a:lnTo>
                    <a:pt x="1863" y="2785"/>
                  </a:lnTo>
                  <a:lnTo>
                    <a:pt x="1825" y="2729"/>
                  </a:lnTo>
                  <a:lnTo>
                    <a:pt x="1769" y="2691"/>
                  </a:lnTo>
                  <a:lnTo>
                    <a:pt x="414" y="2691"/>
                  </a:lnTo>
                  <a:lnTo>
                    <a:pt x="715" y="2014"/>
                  </a:lnTo>
                  <a:lnTo>
                    <a:pt x="734" y="1976"/>
                  </a:lnTo>
                  <a:lnTo>
                    <a:pt x="997" y="189"/>
                  </a:lnTo>
                  <a:lnTo>
                    <a:pt x="997" y="114"/>
                  </a:lnTo>
                  <a:lnTo>
                    <a:pt x="978" y="57"/>
                  </a:lnTo>
                  <a:lnTo>
                    <a:pt x="922" y="20"/>
                  </a:lnTo>
                  <a:lnTo>
                    <a:pt x="866"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8058;p37">
              <a:extLst>
                <a:ext uri="{FF2B5EF4-FFF2-40B4-BE49-F238E27FC236}">
                  <a16:creationId xmlns:a16="http://schemas.microsoft.com/office/drawing/2014/main" id="{51ED4F8D-48DF-BBB8-BD52-0CDF7896783D}"/>
                </a:ext>
              </a:extLst>
            </p:cNvPr>
            <p:cNvSpPr/>
            <p:nvPr/>
          </p:nvSpPr>
          <p:spPr>
            <a:xfrm>
              <a:off x="2116078" y="1507207"/>
              <a:ext cx="35846" cy="54884"/>
            </a:xfrm>
            <a:custGeom>
              <a:avLst/>
              <a:gdLst/>
              <a:ahLst/>
              <a:cxnLst/>
              <a:rect l="l" t="t" r="r" b="b"/>
              <a:pathLst>
                <a:path w="1205" h="1845" extrusionOk="0">
                  <a:moveTo>
                    <a:pt x="602" y="1"/>
                  </a:moveTo>
                  <a:lnTo>
                    <a:pt x="489" y="19"/>
                  </a:lnTo>
                  <a:lnTo>
                    <a:pt x="376" y="76"/>
                  </a:lnTo>
                  <a:lnTo>
                    <a:pt x="264" y="151"/>
                  </a:lnTo>
                  <a:lnTo>
                    <a:pt x="169" y="264"/>
                  </a:lnTo>
                  <a:lnTo>
                    <a:pt x="94" y="415"/>
                  </a:lnTo>
                  <a:lnTo>
                    <a:pt x="38" y="565"/>
                  </a:lnTo>
                  <a:lnTo>
                    <a:pt x="0" y="734"/>
                  </a:lnTo>
                  <a:lnTo>
                    <a:pt x="0" y="923"/>
                  </a:lnTo>
                  <a:lnTo>
                    <a:pt x="0" y="1111"/>
                  </a:lnTo>
                  <a:lnTo>
                    <a:pt x="38" y="1280"/>
                  </a:lnTo>
                  <a:lnTo>
                    <a:pt x="94" y="1431"/>
                  </a:lnTo>
                  <a:lnTo>
                    <a:pt x="169" y="1562"/>
                  </a:lnTo>
                  <a:lnTo>
                    <a:pt x="264" y="1675"/>
                  </a:lnTo>
                  <a:lnTo>
                    <a:pt x="376" y="1769"/>
                  </a:lnTo>
                  <a:lnTo>
                    <a:pt x="489" y="1826"/>
                  </a:lnTo>
                  <a:lnTo>
                    <a:pt x="602" y="1845"/>
                  </a:lnTo>
                  <a:lnTo>
                    <a:pt x="734" y="1826"/>
                  </a:lnTo>
                  <a:lnTo>
                    <a:pt x="847" y="1769"/>
                  </a:lnTo>
                  <a:lnTo>
                    <a:pt x="941" y="1675"/>
                  </a:lnTo>
                  <a:lnTo>
                    <a:pt x="1035" y="1562"/>
                  </a:lnTo>
                  <a:lnTo>
                    <a:pt x="1110" y="1431"/>
                  </a:lnTo>
                  <a:lnTo>
                    <a:pt x="1167" y="1280"/>
                  </a:lnTo>
                  <a:lnTo>
                    <a:pt x="1204" y="1111"/>
                  </a:lnTo>
                  <a:lnTo>
                    <a:pt x="1204" y="923"/>
                  </a:lnTo>
                  <a:lnTo>
                    <a:pt x="1204" y="734"/>
                  </a:lnTo>
                  <a:lnTo>
                    <a:pt x="1167" y="565"/>
                  </a:lnTo>
                  <a:lnTo>
                    <a:pt x="1110" y="415"/>
                  </a:lnTo>
                  <a:lnTo>
                    <a:pt x="1035" y="264"/>
                  </a:lnTo>
                  <a:lnTo>
                    <a:pt x="941" y="151"/>
                  </a:lnTo>
                  <a:lnTo>
                    <a:pt x="847" y="76"/>
                  </a:lnTo>
                  <a:lnTo>
                    <a:pt x="734" y="19"/>
                  </a:lnTo>
                  <a:lnTo>
                    <a:pt x="60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8059;p37">
              <a:extLst>
                <a:ext uri="{FF2B5EF4-FFF2-40B4-BE49-F238E27FC236}">
                  <a16:creationId xmlns:a16="http://schemas.microsoft.com/office/drawing/2014/main" id="{550CA83B-97F1-86EB-91C5-39E7AB4A52BF}"/>
                </a:ext>
              </a:extLst>
            </p:cNvPr>
            <p:cNvSpPr/>
            <p:nvPr/>
          </p:nvSpPr>
          <p:spPr>
            <a:xfrm>
              <a:off x="2269982" y="1507207"/>
              <a:ext cx="36411" cy="54884"/>
            </a:xfrm>
            <a:custGeom>
              <a:avLst/>
              <a:gdLst/>
              <a:ahLst/>
              <a:cxnLst/>
              <a:rect l="l" t="t" r="r" b="b"/>
              <a:pathLst>
                <a:path w="1224" h="1845" extrusionOk="0">
                  <a:moveTo>
                    <a:pt x="621" y="1"/>
                  </a:moveTo>
                  <a:lnTo>
                    <a:pt x="490" y="19"/>
                  </a:lnTo>
                  <a:lnTo>
                    <a:pt x="377" y="76"/>
                  </a:lnTo>
                  <a:lnTo>
                    <a:pt x="283" y="151"/>
                  </a:lnTo>
                  <a:lnTo>
                    <a:pt x="189" y="264"/>
                  </a:lnTo>
                  <a:lnTo>
                    <a:pt x="113" y="415"/>
                  </a:lnTo>
                  <a:lnTo>
                    <a:pt x="57" y="565"/>
                  </a:lnTo>
                  <a:lnTo>
                    <a:pt x="19" y="734"/>
                  </a:lnTo>
                  <a:lnTo>
                    <a:pt x="0" y="923"/>
                  </a:lnTo>
                  <a:lnTo>
                    <a:pt x="19" y="1111"/>
                  </a:lnTo>
                  <a:lnTo>
                    <a:pt x="57" y="1280"/>
                  </a:lnTo>
                  <a:lnTo>
                    <a:pt x="113" y="1431"/>
                  </a:lnTo>
                  <a:lnTo>
                    <a:pt x="189" y="1562"/>
                  </a:lnTo>
                  <a:lnTo>
                    <a:pt x="283" y="1675"/>
                  </a:lnTo>
                  <a:lnTo>
                    <a:pt x="377" y="1769"/>
                  </a:lnTo>
                  <a:lnTo>
                    <a:pt x="490" y="1826"/>
                  </a:lnTo>
                  <a:lnTo>
                    <a:pt x="621" y="1845"/>
                  </a:lnTo>
                  <a:lnTo>
                    <a:pt x="734" y="1826"/>
                  </a:lnTo>
                  <a:lnTo>
                    <a:pt x="847" y="1769"/>
                  </a:lnTo>
                  <a:lnTo>
                    <a:pt x="960" y="1675"/>
                  </a:lnTo>
                  <a:lnTo>
                    <a:pt x="1054" y="1562"/>
                  </a:lnTo>
                  <a:lnTo>
                    <a:pt x="1111" y="1431"/>
                  </a:lnTo>
                  <a:lnTo>
                    <a:pt x="1167" y="1280"/>
                  </a:lnTo>
                  <a:lnTo>
                    <a:pt x="1205" y="1111"/>
                  </a:lnTo>
                  <a:lnTo>
                    <a:pt x="1223" y="923"/>
                  </a:lnTo>
                  <a:lnTo>
                    <a:pt x="1205" y="734"/>
                  </a:lnTo>
                  <a:lnTo>
                    <a:pt x="1167" y="565"/>
                  </a:lnTo>
                  <a:lnTo>
                    <a:pt x="1111" y="415"/>
                  </a:lnTo>
                  <a:lnTo>
                    <a:pt x="1054" y="264"/>
                  </a:lnTo>
                  <a:lnTo>
                    <a:pt x="960" y="151"/>
                  </a:lnTo>
                  <a:lnTo>
                    <a:pt x="847" y="76"/>
                  </a:lnTo>
                  <a:lnTo>
                    <a:pt x="734" y="19"/>
                  </a:lnTo>
                  <a:lnTo>
                    <a:pt x="6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8060;p37">
              <a:extLst>
                <a:ext uri="{FF2B5EF4-FFF2-40B4-BE49-F238E27FC236}">
                  <a16:creationId xmlns:a16="http://schemas.microsoft.com/office/drawing/2014/main" id="{6D7F61C0-B70F-21A6-2015-B034781FE441}"/>
                </a:ext>
              </a:extLst>
            </p:cNvPr>
            <p:cNvSpPr/>
            <p:nvPr/>
          </p:nvSpPr>
          <p:spPr>
            <a:xfrm>
              <a:off x="2132855" y="1640408"/>
              <a:ext cx="186428" cy="39207"/>
            </a:xfrm>
            <a:custGeom>
              <a:avLst/>
              <a:gdLst/>
              <a:ahLst/>
              <a:cxnLst/>
              <a:rect l="l" t="t" r="r" b="b"/>
              <a:pathLst>
                <a:path w="6267" h="1318" extrusionOk="0">
                  <a:moveTo>
                    <a:pt x="6078" y="1"/>
                  </a:moveTo>
                  <a:lnTo>
                    <a:pt x="6022" y="20"/>
                  </a:lnTo>
                  <a:lnTo>
                    <a:pt x="5758" y="170"/>
                  </a:lnTo>
                  <a:lnTo>
                    <a:pt x="5495" y="302"/>
                  </a:lnTo>
                  <a:lnTo>
                    <a:pt x="5231" y="415"/>
                  </a:lnTo>
                  <a:lnTo>
                    <a:pt x="4968" y="528"/>
                  </a:lnTo>
                  <a:lnTo>
                    <a:pt x="4460" y="697"/>
                  </a:lnTo>
                  <a:lnTo>
                    <a:pt x="3952" y="829"/>
                  </a:lnTo>
                  <a:lnTo>
                    <a:pt x="3444" y="904"/>
                  </a:lnTo>
                  <a:lnTo>
                    <a:pt x="2973" y="960"/>
                  </a:lnTo>
                  <a:lnTo>
                    <a:pt x="2522" y="979"/>
                  </a:lnTo>
                  <a:lnTo>
                    <a:pt x="2089" y="979"/>
                  </a:lnTo>
                  <a:lnTo>
                    <a:pt x="1694" y="960"/>
                  </a:lnTo>
                  <a:lnTo>
                    <a:pt x="1337" y="923"/>
                  </a:lnTo>
                  <a:lnTo>
                    <a:pt x="1017" y="885"/>
                  </a:lnTo>
                  <a:lnTo>
                    <a:pt x="734" y="829"/>
                  </a:lnTo>
                  <a:lnTo>
                    <a:pt x="358" y="735"/>
                  </a:lnTo>
                  <a:lnTo>
                    <a:pt x="208" y="697"/>
                  </a:lnTo>
                  <a:lnTo>
                    <a:pt x="151" y="697"/>
                  </a:lnTo>
                  <a:lnTo>
                    <a:pt x="95" y="716"/>
                  </a:lnTo>
                  <a:lnTo>
                    <a:pt x="38" y="753"/>
                  </a:lnTo>
                  <a:lnTo>
                    <a:pt x="1" y="810"/>
                  </a:lnTo>
                  <a:lnTo>
                    <a:pt x="1" y="866"/>
                  </a:lnTo>
                  <a:lnTo>
                    <a:pt x="19" y="923"/>
                  </a:lnTo>
                  <a:lnTo>
                    <a:pt x="57" y="979"/>
                  </a:lnTo>
                  <a:lnTo>
                    <a:pt x="114" y="1017"/>
                  </a:lnTo>
                  <a:lnTo>
                    <a:pt x="302" y="1073"/>
                  </a:lnTo>
                  <a:lnTo>
                    <a:pt x="772" y="1167"/>
                  </a:lnTo>
                  <a:lnTo>
                    <a:pt x="1092" y="1224"/>
                  </a:lnTo>
                  <a:lnTo>
                    <a:pt x="1468" y="1280"/>
                  </a:lnTo>
                  <a:lnTo>
                    <a:pt x="1882" y="1299"/>
                  </a:lnTo>
                  <a:lnTo>
                    <a:pt x="2353" y="1318"/>
                  </a:lnTo>
                  <a:lnTo>
                    <a:pt x="2767" y="1299"/>
                  </a:lnTo>
                  <a:lnTo>
                    <a:pt x="3218" y="1261"/>
                  </a:lnTo>
                  <a:lnTo>
                    <a:pt x="3688" y="1205"/>
                  </a:lnTo>
                  <a:lnTo>
                    <a:pt x="4178" y="1111"/>
                  </a:lnTo>
                  <a:lnTo>
                    <a:pt x="4667" y="979"/>
                  </a:lnTo>
                  <a:lnTo>
                    <a:pt x="5175" y="791"/>
                  </a:lnTo>
                  <a:lnTo>
                    <a:pt x="5683" y="584"/>
                  </a:lnTo>
                  <a:lnTo>
                    <a:pt x="5928" y="452"/>
                  </a:lnTo>
                  <a:lnTo>
                    <a:pt x="6191" y="302"/>
                  </a:lnTo>
                  <a:lnTo>
                    <a:pt x="6229" y="264"/>
                  </a:lnTo>
                  <a:lnTo>
                    <a:pt x="6266" y="208"/>
                  </a:lnTo>
                  <a:lnTo>
                    <a:pt x="6266" y="151"/>
                  </a:lnTo>
                  <a:lnTo>
                    <a:pt x="6247" y="76"/>
                  </a:lnTo>
                  <a:lnTo>
                    <a:pt x="6191" y="38"/>
                  </a:lnTo>
                  <a:lnTo>
                    <a:pt x="6135"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8061;p37">
              <a:extLst>
                <a:ext uri="{FF2B5EF4-FFF2-40B4-BE49-F238E27FC236}">
                  <a16:creationId xmlns:a16="http://schemas.microsoft.com/office/drawing/2014/main" id="{243E3F45-238D-F6D9-919B-13204F65AC49}"/>
                </a:ext>
              </a:extLst>
            </p:cNvPr>
            <p:cNvSpPr/>
            <p:nvPr/>
          </p:nvSpPr>
          <p:spPr>
            <a:xfrm>
              <a:off x="2252075" y="1448995"/>
              <a:ext cx="100785" cy="30818"/>
            </a:xfrm>
            <a:custGeom>
              <a:avLst/>
              <a:gdLst/>
              <a:ahLst/>
              <a:cxnLst/>
              <a:rect l="l" t="t" r="r" b="b"/>
              <a:pathLst>
                <a:path w="3388" h="1036" extrusionOk="0">
                  <a:moveTo>
                    <a:pt x="1637" y="1"/>
                  </a:moveTo>
                  <a:lnTo>
                    <a:pt x="1393" y="20"/>
                  </a:lnTo>
                  <a:lnTo>
                    <a:pt x="1167" y="38"/>
                  </a:lnTo>
                  <a:lnTo>
                    <a:pt x="922" y="57"/>
                  </a:lnTo>
                  <a:lnTo>
                    <a:pt x="678" y="114"/>
                  </a:lnTo>
                  <a:lnTo>
                    <a:pt x="452" y="170"/>
                  </a:lnTo>
                  <a:lnTo>
                    <a:pt x="226" y="245"/>
                  </a:lnTo>
                  <a:lnTo>
                    <a:pt x="0" y="321"/>
                  </a:lnTo>
                  <a:lnTo>
                    <a:pt x="245" y="923"/>
                  </a:lnTo>
                  <a:lnTo>
                    <a:pt x="433" y="848"/>
                  </a:lnTo>
                  <a:lnTo>
                    <a:pt x="602" y="791"/>
                  </a:lnTo>
                  <a:lnTo>
                    <a:pt x="998" y="716"/>
                  </a:lnTo>
                  <a:lnTo>
                    <a:pt x="1374" y="659"/>
                  </a:lnTo>
                  <a:lnTo>
                    <a:pt x="1769" y="659"/>
                  </a:lnTo>
                  <a:lnTo>
                    <a:pt x="2127" y="697"/>
                  </a:lnTo>
                  <a:lnTo>
                    <a:pt x="2296" y="716"/>
                  </a:lnTo>
                  <a:lnTo>
                    <a:pt x="2446" y="772"/>
                  </a:lnTo>
                  <a:lnTo>
                    <a:pt x="2597" y="810"/>
                  </a:lnTo>
                  <a:lnTo>
                    <a:pt x="2729" y="885"/>
                  </a:lnTo>
                  <a:lnTo>
                    <a:pt x="2860" y="942"/>
                  </a:lnTo>
                  <a:lnTo>
                    <a:pt x="2954" y="1036"/>
                  </a:lnTo>
                  <a:lnTo>
                    <a:pt x="3387" y="546"/>
                  </a:lnTo>
                  <a:lnTo>
                    <a:pt x="3255" y="434"/>
                  </a:lnTo>
                  <a:lnTo>
                    <a:pt x="3086" y="340"/>
                  </a:lnTo>
                  <a:lnTo>
                    <a:pt x="2917" y="245"/>
                  </a:lnTo>
                  <a:lnTo>
                    <a:pt x="2729" y="170"/>
                  </a:lnTo>
                  <a:lnTo>
                    <a:pt x="2522" y="114"/>
                  </a:lnTo>
                  <a:lnTo>
                    <a:pt x="2315" y="76"/>
                  </a:lnTo>
                  <a:lnTo>
                    <a:pt x="2108" y="38"/>
                  </a:lnTo>
                  <a:lnTo>
                    <a:pt x="1863" y="20"/>
                  </a:lnTo>
                  <a:lnTo>
                    <a:pt x="16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8062;p37">
              <a:extLst>
                <a:ext uri="{FF2B5EF4-FFF2-40B4-BE49-F238E27FC236}">
                  <a16:creationId xmlns:a16="http://schemas.microsoft.com/office/drawing/2014/main" id="{9CE8B2DD-2BBD-2171-5695-60159B7AA36E}"/>
                </a:ext>
              </a:extLst>
            </p:cNvPr>
            <p:cNvSpPr/>
            <p:nvPr/>
          </p:nvSpPr>
          <p:spPr>
            <a:xfrm>
              <a:off x="2069616" y="1448995"/>
              <a:ext cx="100785" cy="30818"/>
            </a:xfrm>
            <a:custGeom>
              <a:avLst/>
              <a:gdLst/>
              <a:ahLst/>
              <a:cxnLst/>
              <a:rect l="l" t="t" r="r" b="b"/>
              <a:pathLst>
                <a:path w="3388" h="1036" extrusionOk="0">
                  <a:moveTo>
                    <a:pt x="1750" y="1"/>
                  </a:moveTo>
                  <a:lnTo>
                    <a:pt x="1506" y="20"/>
                  </a:lnTo>
                  <a:lnTo>
                    <a:pt x="1280" y="38"/>
                  </a:lnTo>
                  <a:lnTo>
                    <a:pt x="1073" y="76"/>
                  </a:lnTo>
                  <a:lnTo>
                    <a:pt x="847" y="114"/>
                  </a:lnTo>
                  <a:lnTo>
                    <a:pt x="659" y="170"/>
                  </a:lnTo>
                  <a:lnTo>
                    <a:pt x="471" y="245"/>
                  </a:lnTo>
                  <a:lnTo>
                    <a:pt x="283" y="340"/>
                  </a:lnTo>
                  <a:lnTo>
                    <a:pt x="132" y="434"/>
                  </a:lnTo>
                  <a:lnTo>
                    <a:pt x="0" y="546"/>
                  </a:lnTo>
                  <a:lnTo>
                    <a:pt x="414" y="1036"/>
                  </a:lnTo>
                  <a:lnTo>
                    <a:pt x="527" y="942"/>
                  </a:lnTo>
                  <a:lnTo>
                    <a:pt x="640" y="885"/>
                  </a:lnTo>
                  <a:lnTo>
                    <a:pt x="791" y="810"/>
                  </a:lnTo>
                  <a:lnTo>
                    <a:pt x="922" y="772"/>
                  </a:lnTo>
                  <a:lnTo>
                    <a:pt x="1092" y="716"/>
                  </a:lnTo>
                  <a:lnTo>
                    <a:pt x="1261" y="697"/>
                  </a:lnTo>
                  <a:lnTo>
                    <a:pt x="1619" y="659"/>
                  </a:lnTo>
                  <a:lnTo>
                    <a:pt x="1995" y="659"/>
                  </a:lnTo>
                  <a:lnTo>
                    <a:pt x="2390" y="716"/>
                  </a:lnTo>
                  <a:lnTo>
                    <a:pt x="2766" y="791"/>
                  </a:lnTo>
                  <a:lnTo>
                    <a:pt x="2955" y="848"/>
                  </a:lnTo>
                  <a:lnTo>
                    <a:pt x="3143" y="923"/>
                  </a:lnTo>
                  <a:lnTo>
                    <a:pt x="3387" y="321"/>
                  </a:lnTo>
                  <a:lnTo>
                    <a:pt x="3161" y="245"/>
                  </a:lnTo>
                  <a:lnTo>
                    <a:pt x="2936" y="170"/>
                  </a:lnTo>
                  <a:lnTo>
                    <a:pt x="2691" y="114"/>
                  </a:lnTo>
                  <a:lnTo>
                    <a:pt x="2465" y="57"/>
                  </a:lnTo>
                  <a:lnTo>
                    <a:pt x="2221" y="38"/>
                  </a:lnTo>
                  <a:lnTo>
                    <a:pt x="1976" y="20"/>
                  </a:lnTo>
                  <a:lnTo>
                    <a:pt x="17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8063;p37">
              <a:extLst>
                <a:ext uri="{FF2B5EF4-FFF2-40B4-BE49-F238E27FC236}">
                  <a16:creationId xmlns:a16="http://schemas.microsoft.com/office/drawing/2014/main" id="{8DC57089-E2D8-C3C7-DB39-D38A03172573}"/>
                </a:ext>
              </a:extLst>
            </p:cNvPr>
            <p:cNvSpPr/>
            <p:nvPr/>
          </p:nvSpPr>
          <p:spPr>
            <a:xfrm>
              <a:off x="1749463" y="1690797"/>
              <a:ext cx="95192" cy="422058"/>
            </a:xfrm>
            <a:custGeom>
              <a:avLst/>
              <a:gdLst/>
              <a:ahLst/>
              <a:cxnLst/>
              <a:rect l="l" t="t" r="r" b="b"/>
              <a:pathLst>
                <a:path w="3200" h="14188" extrusionOk="0">
                  <a:moveTo>
                    <a:pt x="3049" y="0"/>
                  </a:moveTo>
                  <a:lnTo>
                    <a:pt x="2880" y="414"/>
                  </a:lnTo>
                  <a:lnTo>
                    <a:pt x="2748" y="828"/>
                  </a:lnTo>
                  <a:lnTo>
                    <a:pt x="2654" y="1242"/>
                  </a:lnTo>
                  <a:lnTo>
                    <a:pt x="2597" y="1656"/>
                  </a:lnTo>
                  <a:lnTo>
                    <a:pt x="2579" y="2070"/>
                  </a:lnTo>
                  <a:lnTo>
                    <a:pt x="2560" y="2484"/>
                  </a:lnTo>
                  <a:lnTo>
                    <a:pt x="2597" y="3349"/>
                  </a:lnTo>
                  <a:lnTo>
                    <a:pt x="2616" y="3895"/>
                  </a:lnTo>
                  <a:lnTo>
                    <a:pt x="2616" y="4478"/>
                  </a:lnTo>
                  <a:lnTo>
                    <a:pt x="2597" y="5080"/>
                  </a:lnTo>
                  <a:lnTo>
                    <a:pt x="2560" y="5720"/>
                  </a:lnTo>
                  <a:lnTo>
                    <a:pt x="2503" y="6059"/>
                  </a:lnTo>
                  <a:lnTo>
                    <a:pt x="2428" y="6416"/>
                  </a:lnTo>
                  <a:lnTo>
                    <a:pt x="2315" y="6755"/>
                  </a:lnTo>
                  <a:lnTo>
                    <a:pt x="2202" y="7113"/>
                  </a:lnTo>
                  <a:lnTo>
                    <a:pt x="2052" y="7451"/>
                  </a:lnTo>
                  <a:lnTo>
                    <a:pt x="1901" y="7809"/>
                  </a:lnTo>
                  <a:lnTo>
                    <a:pt x="1563" y="8543"/>
                  </a:lnTo>
                  <a:lnTo>
                    <a:pt x="1280" y="9107"/>
                  </a:lnTo>
                  <a:lnTo>
                    <a:pt x="1017" y="9709"/>
                  </a:lnTo>
                  <a:lnTo>
                    <a:pt x="754" y="10330"/>
                  </a:lnTo>
                  <a:lnTo>
                    <a:pt x="528" y="10989"/>
                  </a:lnTo>
                  <a:lnTo>
                    <a:pt x="415" y="11346"/>
                  </a:lnTo>
                  <a:lnTo>
                    <a:pt x="321" y="11704"/>
                  </a:lnTo>
                  <a:lnTo>
                    <a:pt x="227" y="12080"/>
                  </a:lnTo>
                  <a:lnTo>
                    <a:pt x="151" y="12475"/>
                  </a:lnTo>
                  <a:lnTo>
                    <a:pt x="95" y="12870"/>
                  </a:lnTo>
                  <a:lnTo>
                    <a:pt x="39" y="13284"/>
                  </a:lnTo>
                  <a:lnTo>
                    <a:pt x="20" y="13736"/>
                  </a:lnTo>
                  <a:lnTo>
                    <a:pt x="1" y="14187"/>
                  </a:lnTo>
                  <a:lnTo>
                    <a:pt x="151" y="14187"/>
                  </a:lnTo>
                  <a:lnTo>
                    <a:pt x="170" y="13736"/>
                  </a:lnTo>
                  <a:lnTo>
                    <a:pt x="208" y="13303"/>
                  </a:lnTo>
                  <a:lnTo>
                    <a:pt x="264" y="12889"/>
                  </a:lnTo>
                  <a:lnTo>
                    <a:pt x="321" y="12494"/>
                  </a:lnTo>
                  <a:lnTo>
                    <a:pt x="396" y="12117"/>
                  </a:lnTo>
                  <a:lnTo>
                    <a:pt x="471" y="11741"/>
                  </a:lnTo>
                  <a:lnTo>
                    <a:pt x="565" y="11384"/>
                  </a:lnTo>
                  <a:lnTo>
                    <a:pt x="678" y="11026"/>
                  </a:lnTo>
                  <a:lnTo>
                    <a:pt x="904" y="10386"/>
                  </a:lnTo>
                  <a:lnTo>
                    <a:pt x="1168" y="9766"/>
                  </a:lnTo>
                  <a:lnTo>
                    <a:pt x="1431" y="9182"/>
                  </a:lnTo>
                  <a:lnTo>
                    <a:pt x="1694" y="8618"/>
                  </a:lnTo>
                  <a:lnTo>
                    <a:pt x="2052" y="7865"/>
                  </a:lnTo>
                  <a:lnTo>
                    <a:pt x="2221" y="7508"/>
                  </a:lnTo>
                  <a:lnTo>
                    <a:pt x="2353" y="7150"/>
                  </a:lnTo>
                  <a:lnTo>
                    <a:pt x="2485" y="6811"/>
                  </a:lnTo>
                  <a:lnTo>
                    <a:pt x="2579" y="6454"/>
                  </a:lnTo>
                  <a:lnTo>
                    <a:pt x="2673" y="6096"/>
                  </a:lnTo>
                  <a:lnTo>
                    <a:pt x="2710" y="5720"/>
                  </a:lnTo>
                  <a:lnTo>
                    <a:pt x="2767" y="5080"/>
                  </a:lnTo>
                  <a:lnTo>
                    <a:pt x="2786" y="4460"/>
                  </a:lnTo>
                  <a:lnTo>
                    <a:pt x="2767" y="3876"/>
                  </a:lnTo>
                  <a:lnTo>
                    <a:pt x="2748" y="3349"/>
                  </a:lnTo>
                  <a:lnTo>
                    <a:pt x="2729" y="2503"/>
                  </a:lnTo>
                  <a:lnTo>
                    <a:pt x="2729" y="2089"/>
                  </a:lnTo>
                  <a:lnTo>
                    <a:pt x="2767" y="1675"/>
                  </a:lnTo>
                  <a:lnTo>
                    <a:pt x="2823" y="1280"/>
                  </a:lnTo>
                  <a:lnTo>
                    <a:pt x="2899" y="885"/>
                  </a:lnTo>
                  <a:lnTo>
                    <a:pt x="3030" y="471"/>
                  </a:lnTo>
                  <a:lnTo>
                    <a:pt x="3200" y="57"/>
                  </a:lnTo>
                  <a:lnTo>
                    <a:pt x="3049"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8064;p37">
              <a:extLst>
                <a:ext uri="{FF2B5EF4-FFF2-40B4-BE49-F238E27FC236}">
                  <a16:creationId xmlns:a16="http://schemas.microsoft.com/office/drawing/2014/main" id="{82C62B95-17D4-5CC8-F249-8A2E4645B941}"/>
                </a:ext>
              </a:extLst>
            </p:cNvPr>
            <p:cNvSpPr/>
            <p:nvPr/>
          </p:nvSpPr>
          <p:spPr>
            <a:xfrm>
              <a:off x="1824481" y="1690797"/>
              <a:ext cx="95162" cy="422058"/>
            </a:xfrm>
            <a:custGeom>
              <a:avLst/>
              <a:gdLst/>
              <a:ahLst/>
              <a:cxnLst/>
              <a:rect l="l" t="t" r="r" b="b"/>
              <a:pathLst>
                <a:path w="3199" h="14188" extrusionOk="0">
                  <a:moveTo>
                    <a:pt x="3067" y="0"/>
                  </a:moveTo>
                  <a:lnTo>
                    <a:pt x="2879" y="414"/>
                  </a:lnTo>
                  <a:lnTo>
                    <a:pt x="2747" y="828"/>
                  </a:lnTo>
                  <a:lnTo>
                    <a:pt x="2672" y="1242"/>
                  </a:lnTo>
                  <a:lnTo>
                    <a:pt x="2616" y="1656"/>
                  </a:lnTo>
                  <a:lnTo>
                    <a:pt x="2578" y="2070"/>
                  </a:lnTo>
                  <a:lnTo>
                    <a:pt x="2578" y="2484"/>
                  </a:lnTo>
                  <a:lnTo>
                    <a:pt x="2597" y="3349"/>
                  </a:lnTo>
                  <a:lnTo>
                    <a:pt x="2616" y="3895"/>
                  </a:lnTo>
                  <a:lnTo>
                    <a:pt x="2634" y="4478"/>
                  </a:lnTo>
                  <a:lnTo>
                    <a:pt x="2616" y="5080"/>
                  </a:lnTo>
                  <a:lnTo>
                    <a:pt x="2559" y="5720"/>
                  </a:lnTo>
                  <a:lnTo>
                    <a:pt x="2522" y="6059"/>
                  </a:lnTo>
                  <a:lnTo>
                    <a:pt x="2427" y="6416"/>
                  </a:lnTo>
                  <a:lnTo>
                    <a:pt x="2333" y="6755"/>
                  </a:lnTo>
                  <a:lnTo>
                    <a:pt x="2202" y="7113"/>
                  </a:lnTo>
                  <a:lnTo>
                    <a:pt x="2070" y="7451"/>
                  </a:lnTo>
                  <a:lnTo>
                    <a:pt x="1919" y="7809"/>
                  </a:lnTo>
                  <a:lnTo>
                    <a:pt x="1562" y="8543"/>
                  </a:lnTo>
                  <a:lnTo>
                    <a:pt x="1299" y="9107"/>
                  </a:lnTo>
                  <a:lnTo>
                    <a:pt x="1016" y="9709"/>
                  </a:lnTo>
                  <a:lnTo>
                    <a:pt x="772" y="10330"/>
                  </a:lnTo>
                  <a:lnTo>
                    <a:pt x="527" y="10989"/>
                  </a:lnTo>
                  <a:lnTo>
                    <a:pt x="433" y="11346"/>
                  </a:lnTo>
                  <a:lnTo>
                    <a:pt x="320" y="11704"/>
                  </a:lnTo>
                  <a:lnTo>
                    <a:pt x="245" y="12080"/>
                  </a:lnTo>
                  <a:lnTo>
                    <a:pt x="170" y="12475"/>
                  </a:lnTo>
                  <a:lnTo>
                    <a:pt x="94" y="12870"/>
                  </a:lnTo>
                  <a:lnTo>
                    <a:pt x="57" y="13284"/>
                  </a:lnTo>
                  <a:lnTo>
                    <a:pt x="19" y="13736"/>
                  </a:lnTo>
                  <a:lnTo>
                    <a:pt x="0" y="14187"/>
                  </a:lnTo>
                  <a:lnTo>
                    <a:pt x="170" y="14187"/>
                  </a:lnTo>
                  <a:lnTo>
                    <a:pt x="188" y="13736"/>
                  </a:lnTo>
                  <a:lnTo>
                    <a:pt x="207" y="13303"/>
                  </a:lnTo>
                  <a:lnTo>
                    <a:pt x="264" y="12889"/>
                  </a:lnTo>
                  <a:lnTo>
                    <a:pt x="320" y="12494"/>
                  </a:lnTo>
                  <a:lnTo>
                    <a:pt x="395" y="12117"/>
                  </a:lnTo>
                  <a:lnTo>
                    <a:pt x="489" y="11741"/>
                  </a:lnTo>
                  <a:lnTo>
                    <a:pt x="584" y="11384"/>
                  </a:lnTo>
                  <a:lnTo>
                    <a:pt x="696" y="11026"/>
                  </a:lnTo>
                  <a:lnTo>
                    <a:pt x="922" y="10386"/>
                  </a:lnTo>
                  <a:lnTo>
                    <a:pt x="1186" y="9766"/>
                  </a:lnTo>
                  <a:lnTo>
                    <a:pt x="1449" y="9182"/>
                  </a:lnTo>
                  <a:lnTo>
                    <a:pt x="1712" y="8618"/>
                  </a:lnTo>
                  <a:lnTo>
                    <a:pt x="2070" y="7865"/>
                  </a:lnTo>
                  <a:lnTo>
                    <a:pt x="2220" y="7508"/>
                  </a:lnTo>
                  <a:lnTo>
                    <a:pt x="2371" y="7150"/>
                  </a:lnTo>
                  <a:lnTo>
                    <a:pt x="2484" y="6811"/>
                  </a:lnTo>
                  <a:lnTo>
                    <a:pt x="2597" y="6454"/>
                  </a:lnTo>
                  <a:lnTo>
                    <a:pt x="2672" y="6096"/>
                  </a:lnTo>
                  <a:lnTo>
                    <a:pt x="2728" y="5720"/>
                  </a:lnTo>
                  <a:lnTo>
                    <a:pt x="2766" y="5080"/>
                  </a:lnTo>
                  <a:lnTo>
                    <a:pt x="2785" y="4460"/>
                  </a:lnTo>
                  <a:lnTo>
                    <a:pt x="2785" y="3876"/>
                  </a:lnTo>
                  <a:lnTo>
                    <a:pt x="2766" y="3349"/>
                  </a:lnTo>
                  <a:lnTo>
                    <a:pt x="2747" y="2503"/>
                  </a:lnTo>
                  <a:lnTo>
                    <a:pt x="2747" y="2089"/>
                  </a:lnTo>
                  <a:lnTo>
                    <a:pt x="2766" y="1675"/>
                  </a:lnTo>
                  <a:lnTo>
                    <a:pt x="2823" y="1280"/>
                  </a:lnTo>
                  <a:lnTo>
                    <a:pt x="2917" y="885"/>
                  </a:lnTo>
                  <a:lnTo>
                    <a:pt x="3030" y="471"/>
                  </a:lnTo>
                  <a:lnTo>
                    <a:pt x="3199" y="57"/>
                  </a:lnTo>
                  <a:lnTo>
                    <a:pt x="3067"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8065;p37">
              <a:extLst>
                <a:ext uri="{FF2B5EF4-FFF2-40B4-BE49-F238E27FC236}">
                  <a16:creationId xmlns:a16="http://schemas.microsoft.com/office/drawing/2014/main" id="{C94BCD66-68C2-D58A-3C1E-D5149D67F40C}"/>
                </a:ext>
              </a:extLst>
            </p:cNvPr>
            <p:cNvSpPr/>
            <p:nvPr/>
          </p:nvSpPr>
          <p:spPr>
            <a:xfrm>
              <a:off x="1900035" y="1690797"/>
              <a:ext cx="95162" cy="422058"/>
            </a:xfrm>
            <a:custGeom>
              <a:avLst/>
              <a:gdLst/>
              <a:ahLst/>
              <a:cxnLst/>
              <a:rect l="l" t="t" r="r" b="b"/>
              <a:pathLst>
                <a:path w="3199" h="14188" extrusionOk="0">
                  <a:moveTo>
                    <a:pt x="3048" y="0"/>
                  </a:moveTo>
                  <a:lnTo>
                    <a:pt x="2879" y="414"/>
                  </a:lnTo>
                  <a:lnTo>
                    <a:pt x="2747" y="828"/>
                  </a:lnTo>
                  <a:lnTo>
                    <a:pt x="2653" y="1242"/>
                  </a:lnTo>
                  <a:lnTo>
                    <a:pt x="2597" y="1656"/>
                  </a:lnTo>
                  <a:lnTo>
                    <a:pt x="2578" y="2070"/>
                  </a:lnTo>
                  <a:lnTo>
                    <a:pt x="2559" y="2484"/>
                  </a:lnTo>
                  <a:lnTo>
                    <a:pt x="2597" y="3349"/>
                  </a:lnTo>
                  <a:lnTo>
                    <a:pt x="2616" y="3895"/>
                  </a:lnTo>
                  <a:lnTo>
                    <a:pt x="2616" y="4478"/>
                  </a:lnTo>
                  <a:lnTo>
                    <a:pt x="2597" y="5080"/>
                  </a:lnTo>
                  <a:lnTo>
                    <a:pt x="2559" y="5720"/>
                  </a:lnTo>
                  <a:lnTo>
                    <a:pt x="2503" y="6059"/>
                  </a:lnTo>
                  <a:lnTo>
                    <a:pt x="2428" y="6416"/>
                  </a:lnTo>
                  <a:lnTo>
                    <a:pt x="2315" y="6755"/>
                  </a:lnTo>
                  <a:lnTo>
                    <a:pt x="2202" y="7113"/>
                  </a:lnTo>
                  <a:lnTo>
                    <a:pt x="2051" y="7451"/>
                  </a:lnTo>
                  <a:lnTo>
                    <a:pt x="1901" y="7809"/>
                  </a:lnTo>
                  <a:lnTo>
                    <a:pt x="1562" y="8543"/>
                  </a:lnTo>
                  <a:lnTo>
                    <a:pt x="1280" y="9107"/>
                  </a:lnTo>
                  <a:lnTo>
                    <a:pt x="1016" y="9709"/>
                  </a:lnTo>
                  <a:lnTo>
                    <a:pt x="753" y="10330"/>
                  </a:lnTo>
                  <a:lnTo>
                    <a:pt x="527" y="10989"/>
                  </a:lnTo>
                  <a:lnTo>
                    <a:pt x="414" y="11346"/>
                  </a:lnTo>
                  <a:lnTo>
                    <a:pt x="320" y="11704"/>
                  </a:lnTo>
                  <a:lnTo>
                    <a:pt x="226" y="12080"/>
                  </a:lnTo>
                  <a:lnTo>
                    <a:pt x="151" y="12475"/>
                  </a:lnTo>
                  <a:lnTo>
                    <a:pt x="94" y="12870"/>
                  </a:lnTo>
                  <a:lnTo>
                    <a:pt x="38" y="13284"/>
                  </a:lnTo>
                  <a:lnTo>
                    <a:pt x="19" y="13736"/>
                  </a:lnTo>
                  <a:lnTo>
                    <a:pt x="0" y="14187"/>
                  </a:lnTo>
                  <a:lnTo>
                    <a:pt x="151" y="14187"/>
                  </a:lnTo>
                  <a:lnTo>
                    <a:pt x="170" y="13736"/>
                  </a:lnTo>
                  <a:lnTo>
                    <a:pt x="207" y="13303"/>
                  </a:lnTo>
                  <a:lnTo>
                    <a:pt x="245" y="12889"/>
                  </a:lnTo>
                  <a:lnTo>
                    <a:pt x="320" y="12494"/>
                  </a:lnTo>
                  <a:lnTo>
                    <a:pt x="395" y="12117"/>
                  </a:lnTo>
                  <a:lnTo>
                    <a:pt x="471" y="11741"/>
                  </a:lnTo>
                  <a:lnTo>
                    <a:pt x="565" y="11384"/>
                  </a:lnTo>
                  <a:lnTo>
                    <a:pt x="678" y="11026"/>
                  </a:lnTo>
                  <a:lnTo>
                    <a:pt x="903" y="10386"/>
                  </a:lnTo>
                  <a:lnTo>
                    <a:pt x="1167" y="9766"/>
                  </a:lnTo>
                  <a:lnTo>
                    <a:pt x="1430" y="9182"/>
                  </a:lnTo>
                  <a:lnTo>
                    <a:pt x="1694" y="8618"/>
                  </a:lnTo>
                  <a:lnTo>
                    <a:pt x="2051" y="7865"/>
                  </a:lnTo>
                  <a:lnTo>
                    <a:pt x="2202" y="7508"/>
                  </a:lnTo>
                  <a:lnTo>
                    <a:pt x="2352" y="7150"/>
                  </a:lnTo>
                  <a:lnTo>
                    <a:pt x="2484" y="6811"/>
                  </a:lnTo>
                  <a:lnTo>
                    <a:pt x="2578" y="6454"/>
                  </a:lnTo>
                  <a:lnTo>
                    <a:pt x="2672" y="6096"/>
                  </a:lnTo>
                  <a:lnTo>
                    <a:pt x="2710" y="5720"/>
                  </a:lnTo>
                  <a:lnTo>
                    <a:pt x="2766" y="5080"/>
                  </a:lnTo>
                  <a:lnTo>
                    <a:pt x="2785" y="4460"/>
                  </a:lnTo>
                  <a:lnTo>
                    <a:pt x="2766" y="3876"/>
                  </a:lnTo>
                  <a:lnTo>
                    <a:pt x="2747" y="3349"/>
                  </a:lnTo>
                  <a:lnTo>
                    <a:pt x="2729" y="2503"/>
                  </a:lnTo>
                  <a:lnTo>
                    <a:pt x="2729" y="2089"/>
                  </a:lnTo>
                  <a:lnTo>
                    <a:pt x="2766" y="1675"/>
                  </a:lnTo>
                  <a:lnTo>
                    <a:pt x="2804" y="1280"/>
                  </a:lnTo>
                  <a:lnTo>
                    <a:pt x="2898" y="885"/>
                  </a:lnTo>
                  <a:lnTo>
                    <a:pt x="3030" y="471"/>
                  </a:lnTo>
                  <a:lnTo>
                    <a:pt x="3199" y="57"/>
                  </a:lnTo>
                  <a:lnTo>
                    <a:pt x="3048"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8066;p37">
              <a:extLst>
                <a:ext uri="{FF2B5EF4-FFF2-40B4-BE49-F238E27FC236}">
                  <a16:creationId xmlns:a16="http://schemas.microsoft.com/office/drawing/2014/main" id="{C0CB22FC-D74A-0BAE-18AE-94BD07E4CA19}"/>
                </a:ext>
              </a:extLst>
            </p:cNvPr>
            <p:cNvSpPr/>
            <p:nvPr/>
          </p:nvSpPr>
          <p:spPr>
            <a:xfrm>
              <a:off x="2563810" y="1690797"/>
              <a:ext cx="95192" cy="422058"/>
            </a:xfrm>
            <a:custGeom>
              <a:avLst/>
              <a:gdLst/>
              <a:ahLst/>
              <a:cxnLst/>
              <a:rect l="l" t="t" r="r" b="b"/>
              <a:pathLst>
                <a:path w="3200" h="14188" extrusionOk="0">
                  <a:moveTo>
                    <a:pt x="151" y="0"/>
                  </a:moveTo>
                  <a:lnTo>
                    <a:pt x="1" y="57"/>
                  </a:lnTo>
                  <a:lnTo>
                    <a:pt x="170" y="471"/>
                  </a:lnTo>
                  <a:lnTo>
                    <a:pt x="302" y="885"/>
                  </a:lnTo>
                  <a:lnTo>
                    <a:pt x="396" y="1280"/>
                  </a:lnTo>
                  <a:lnTo>
                    <a:pt x="433" y="1675"/>
                  </a:lnTo>
                  <a:lnTo>
                    <a:pt x="471" y="2089"/>
                  </a:lnTo>
                  <a:lnTo>
                    <a:pt x="471" y="2503"/>
                  </a:lnTo>
                  <a:lnTo>
                    <a:pt x="452" y="3349"/>
                  </a:lnTo>
                  <a:lnTo>
                    <a:pt x="433" y="3876"/>
                  </a:lnTo>
                  <a:lnTo>
                    <a:pt x="415" y="4460"/>
                  </a:lnTo>
                  <a:lnTo>
                    <a:pt x="433" y="5080"/>
                  </a:lnTo>
                  <a:lnTo>
                    <a:pt x="490" y="5720"/>
                  </a:lnTo>
                  <a:lnTo>
                    <a:pt x="527" y="6096"/>
                  </a:lnTo>
                  <a:lnTo>
                    <a:pt x="622" y="6454"/>
                  </a:lnTo>
                  <a:lnTo>
                    <a:pt x="716" y="6811"/>
                  </a:lnTo>
                  <a:lnTo>
                    <a:pt x="847" y="7150"/>
                  </a:lnTo>
                  <a:lnTo>
                    <a:pt x="998" y="7508"/>
                  </a:lnTo>
                  <a:lnTo>
                    <a:pt x="1148" y="7865"/>
                  </a:lnTo>
                  <a:lnTo>
                    <a:pt x="1506" y="8618"/>
                  </a:lnTo>
                  <a:lnTo>
                    <a:pt x="1769" y="9182"/>
                  </a:lnTo>
                  <a:lnTo>
                    <a:pt x="2033" y="9766"/>
                  </a:lnTo>
                  <a:lnTo>
                    <a:pt x="2296" y="10386"/>
                  </a:lnTo>
                  <a:lnTo>
                    <a:pt x="2522" y="11026"/>
                  </a:lnTo>
                  <a:lnTo>
                    <a:pt x="2635" y="11384"/>
                  </a:lnTo>
                  <a:lnTo>
                    <a:pt x="2729" y="11741"/>
                  </a:lnTo>
                  <a:lnTo>
                    <a:pt x="2804" y="12117"/>
                  </a:lnTo>
                  <a:lnTo>
                    <a:pt x="2879" y="12494"/>
                  </a:lnTo>
                  <a:lnTo>
                    <a:pt x="2955" y="12889"/>
                  </a:lnTo>
                  <a:lnTo>
                    <a:pt x="2992" y="13303"/>
                  </a:lnTo>
                  <a:lnTo>
                    <a:pt x="3030" y="13736"/>
                  </a:lnTo>
                  <a:lnTo>
                    <a:pt x="3049" y="14187"/>
                  </a:lnTo>
                  <a:lnTo>
                    <a:pt x="3199" y="14187"/>
                  </a:lnTo>
                  <a:lnTo>
                    <a:pt x="3180" y="13736"/>
                  </a:lnTo>
                  <a:lnTo>
                    <a:pt x="3162" y="13284"/>
                  </a:lnTo>
                  <a:lnTo>
                    <a:pt x="3105" y="12870"/>
                  </a:lnTo>
                  <a:lnTo>
                    <a:pt x="3049" y="12475"/>
                  </a:lnTo>
                  <a:lnTo>
                    <a:pt x="2973" y="12080"/>
                  </a:lnTo>
                  <a:lnTo>
                    <a:pt x="2879" y="11704"/>
                  </a:lnTo>
                  <a:lnTo>
                    <a:pt x="2785" y="11346"/>
                  </a:lnTo>
                  <a:lnTo>
                    <a:pt x="2672" y="10989"/>
                  </a:lnTo>
                  <a:lnTo>
                    <a:pt x="2447" y="10330"/>
                  </a:lnTo>
                  <a:lnTo>
                    <a:pt x="2183" y="9709"/>
                  </a:lnTo>
                  <a:lnTo>
                    <a:pt x="1920" y="9107"/>
                  </a:lnTo>
                  <a:lnTo>
                    <a:pt x="1638" y="8543"/>
                  </a:lnTo>
                  <a:lnTo>
                    <a:pt x="1299" y="7809"/>
                  </a:lnTo>
                  <a:lnTo>
                    <a:pt x="1148" y="7451"/>
                  </a:lnTo>
                  <a:lnTo>
                    <a:pt x="998" y="7113"/>
                  </a:lnTo>
                  <a:lnTo>
                    <a:pt x="885" y="6755"/>
                  </a:lnTo>
                  <a:lnTo>
                    <a:pt x="772" y="6416"/>
                  </a:lnTo>
                  <a:lnTo>
                    <a:pt x="697" y="6059"/>
                  </a:lnTo>
                  <a:lnTo>
                    <a:pt x="640" y="5720"/>
                  </a:lnTo>
                  <a:lnTo>
                    <a:pt x="603" y="5080"/>
                  </a:lnTo>
                  <a:lnTo>
                    <a:pt x="584" y="4478"/>
                  </a:lnTo>
                  <a:lnTo>
                    <a:pt x="584" y="3895"/>
                  </a:lnTo>
                  <a:lnTo>
                    <a:pt x="603" y="3349"/>
                  </a:lnTo>
                  <a:lnTo>
                    <a:pt x="640" y="2484"/>
                  </a:lnTo>
                  <a:lnTo>
                    <a:pt x="622" y="2070"/>
                  </a:lnTo>
                  <a:lnTo>
                    <a:pt x="603" y="1656"/>
                  </a:lnTo>
                  <a:lnTo>
                    <a:pt x="546" y="1242"/>
                  </a:lnTo>
                  <a:lnTo>
                    <a:pt x="452" y="828"/>
                  </a:lnTo>
                  <a:lnTo>
                    <a:pt x="321" y="414"/>
                  </a:lnTo>
                  <a:lnTo>
                    <a:pt x="151"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8067;p37">
              <a:extLst>
                <a:ext uri="{FF2B5EF4-FFF2-40B4-BE49-F238E27FC236}">
                  <a16:creationId xmlns:a16="http://schemas.microsoft.com/office/drawing/2014/main" id="{910692FB-03D4-B571-5307-9FED4D60F99D}"/>
                </a:ext>
              </a:extLst>
            </p:cNvPr>
            <p:cNvSpPr/>
            <p:nvPr/>
          </p:nvSpPr>
          <p:spPr>
            <a:xfrm>
              <a:off x="2488821" y="1690797"/>
              <a:ext cx="95162" cy="422058"/>
            </a:xfrm>
            <a:custGeom>
              <a:avLst/>
              <a:gdLst/>
              <a:ahLst/>
              <a:cxnLst/>
              <a:rect l="l" t="t" r="r" b="b"/>
              <a:pathLst>
                <a:path w="3199" h="14188" extrusionOk="0">
                  <a:moveTo>
                    <a:pt x="151" y="0"/>
                  </a:moveTo>
                  <a:lnTo>
                    <a:pt x="0" y="57"/>
                  </a:lnTo>
                  <a:lnTo>
                    <a:pt x="170" y="471"/>
                  </a:lnTo>
                  <a:lnTo>
                    <a:pt x="283" y="885"/>
                  </a:lnTo>
                  <a:lnTo>
                    <a:pt x="377" y="1280"/>
                  </a:lnTo>
                  <a:lnTo>
                    <a:pt x="433" y="1675"/>
                  </a:lnTo>
                  <a:lnTo>
                    <a:pt x="452" y="2089"/>
                  </a:lnTo>
                  <a:lnTo>
                    <a:pt x="471" y="2503"/>
                  </a:lnTo>
                  <a:lnTo>
                    <a:pt x="433" y="3349"/>
                  </a:lnTo>
                  <a:lnTo>
                    <a:pt x="414" y="3876"/>
                  </a:lnTo>
                  <a:lnTo>
                    <a:pt x="414" y="4460"/>
                  </a:lnTo>
                  <a:lnTo>
                    <a:pt x="433" y="5080"/>
                  </a:lnTo>
                  <a:lnTo>
                    <a:pt x="471" y="5720"/>
                  </a:lnTo>
                  <a:lnTo>
                    <a:pt x="527" y="6096"/>
                  </a:lnTo>
                  <a:lnTo>
                    <a:pt x="602" y="6454"/>
                  </a:lnTo>
                  <a:lnTo>
                    <a:pt x="715" y="6811"/>
                  </a:lnTo>
                  <a:lnTo>
                    <a:pt x="828" y="7150"/>
                  </a:lnTo>
                  <a:lnTo>
                    <a:pt x="979" y="7508"/>
                  </a:lnTo>
                  <a:lnTo>
                    <a:pt x="1148" y="7865"/>
                  </a:lnTo>
                  <a:lnTo>
                    <a:pt x="1487" y="8618"/>
                  </a:lnTo>
                  <a:lnTo>
                    <a:pt x="1750" y="9182"/>
                  </a:lnTo>
                  <a:lnTo>
                    <a:pt x="2032" y="9766"/>
                  </a:lnTo>
                  <a:lnTo>
                    <a:pt x="2277" y="10386"/>
                  </a:lnTo>
                  <a:lnTo>
                    <a:pt x="2522" y="11026"/>
                  </a:lnTo>
                  <a:lnTo>
                    <a:pt x="2616" y="11384"/>
                  </a:lnTo>
                  <a:lnTo>
                    <a:pt x="2710" y="11741"/>
                  </a:lnTo>
                  <a:lnTo>
                    <a:pt x="2804" y="12117"/>
                  </a:lnTo>
                  <a:lnTo>
                    <a:pt x="2879" y="12494"/>
                  </a:lnTo>
                  <a:lnTo>
                    <a:pt x="2936" y="12889"/>
                  </a:lnTo>
                  <a:lnTo>
                    <a:pt x="2992" y="13303"/>
                  </a:lnTo>
                  <a:lnTo>
                    <a:pt x="3011" y="13736"/>
                  </a:lnTo>
                  <a:lnTo>
                    <a:pt x="3030" y="14187"/>
                  </a:lnTo>
                  <a:lnTo>
                    <a:pt x="3199" y="14187"/>
                  </a:lnTo>
                  <a:lnTo>
                    <a:pt x="3180" y="13736"/>
                  </a:lnTo>
                  <a:lnTo>
                    <a:pt x="3143" y="13284"/>
                  </a:lnTo>
                  <a:lnTo>
                    <a:pt x="3105" y="12870"/>
                  </a:lnTo>
                  <a:lnTo>
                    <a:pt x="3030" y="12475"/>
                  </a:lnTo>
                  <a:lnTo>
                    <a:pt x="2954" y="12080"/>
                  </a:lnTo>
                  <a:lnTo>
                    <a:pt x="2879" y="11704"/>
                  </a:lnTo>
                  <a:lnTo>
                    <a:pt x="2785" y="11346"/>
                  </a:lnTo>
                  <a:lnTo>
                    <a:pt x="2672" y="10989"/>
                  </a:lnTo>
                  <a:lnTo>
                    <a:pt x="2428" y="10330"/>
                  </a:lnTo>
                  <a:lnTo>
                    <a:pt x="2183" y="9709"/>
                  </a:lnTo>
                  <a:lnTo>
                    <a:pt x="1901" y="9107"/>
                  </a:lnTo>
                  <a:lnTo>
                    <a:pt x="1637" y="8543"/>
                  </a:lnTo>
                  <a:lnTo>
                    <a:pt x="1299" y="7809"/>
                  </a:lnTo>
                  <a:lnTo>
                    <a:pt x="1129" y="7451"/>
                  </a:lnTo>
                  <a:lnTo>
                    <a:pt x="998" y="7113"/>
                  </a:lnTo>
                  <a:lnTo>
                    <a:pt x="866" y="6755"/>
                  </a:lnTo>
                  <a:lnTo>
                    <a:pt x="772" y="6416"/>
                  </a:lnTo>
                  <a:lnTo>
                    <a:pt x="697" y="6059"/>
                  </a:lnTo>
                  <a:lnTo>
                    <a:pt x="640" y="5720"/>
                  </a:lnTo>
                  <a:lnTo>
                    <a:pt x="584" y="5080"/>
                  </a:lnTo>
                  <a:lnTo>
                    <a:pt x="584" y="4478"/>
                  </a:lnTo>
                  <a:lnTo>
                    <a:pt x="584" y="3895"/>
                  </a:lnTo>
                  <a:lnTo>
                    <a:pt x="602" y="3349"/>
                  </a:lnTo>
                  <a:lnTo>
                    <a:pt x="621" y="2484"/>
                  </a:lnTo>
                  <a:lnTo>
                    <a:pt x="621" y="2070"/>
                  </a:lnTo>
                  <a:lnTo>
                    <a:pt x="584" y="1656"/>
                  </a:lnTo>
                  <a:lnTo>
                    <a:pt x="546" y="1242"/>
                  </a:lnTo>
                  <a:lnTo>
                    <a:pt x="452" y="828"/>
                  </a:lnTo>
                  <a:lnTo>
                    <a:pt x="320" y="414"/>
                  </a:lnTo>
                  <a:lnTo>
                    <a:pt x="151"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8068;p37">
              <a:extLst>
                <a:ext uri="{FF2B5EF4-FFF2-40B4-BE49-F238E27FC236}">
                  <a16:creationId xmlns:a16="http://schemas.microsoft.com/office/drawing/2014/main" id="{53FCA43D-06A4-1C06-6DB9-5E5A7F05BFC8}"/>
                </a:ext>
              </a:extLst>
            </p:cNvPr>
            <p:cNvSpPr/>
            <p:nvPr/>
          </p:nvSpPr>
          <p:spPr>
            <a:xfrm>
              <a:off x="2413267" y="1690797"/>
              <a:ext cx="95162" cy="422058"/>
            </a:xfrm>
            <a:custGeom>
              <a:avLst/>
              <a:gdLst/>
              <a:ahLst/>
              <a:cxnLst/>
              <a:rect l="l" t="t" r="r" b="b"/>
              <a:pathLst>
                <a:path w="3199" h="14188" extrusionOk="0">
                  <a:moveTo>
                    <a:pt x="151" y="0"/>
                  </a:moveTo>
                  <a:lnTo>
                    <a:pt x="0" y="57"/>
                  </a:lnTo>
                  <a:lnTo>
                    <a:pt x="170" y="471"/>
                  </a:lnTo>
                  <a:lnTo>
                    <a:pt x="301" y="885"/>
                  </a:lnTo>
                  <a:lnTo>
                    <a:pt x="395" y="1280"/>
                  </a:lnTo>
                  <a:lnTo>
                    <a:pt x="433" y="1675"/>
                  </a:lnTo>
                  <a:lnTo>
                    <a:pt x="471" y="2089"/>
                  </a:lnTo>
                  <a:lnTo>
                    <a:pt x="471" y="2503"/>
                  </a:lnTo>
                  <a:lnTo>
                    <a:pt x="452" y="3349"/>
                  </a:lnTo>
                  <a:lnTo>
                    <a:pt x="433" y="3876"/>
                  </a:lnTo>
                  <a:lnTo>
                    <a:pt x="414" y="4460"/>
                  </a:lnTo>
                  <a:lnTo>
                    <a:pt x="433" y="5080"/>
                  </a:lnTo>
                  <a:lnTo>
                    <a:pt x="489" y="5720"/>
                  </a:lnTo>
                  <a:lnTo>
                    <a:pt x="546" y="6096"/>
                  </a:lnTo>
                  <a:lnTo>
                    <a:pt x="621" y="6454"/>
                  </a:lnTo>
                  <a:lnTo>
                    <a:pt x="715" y="6811"/>
                  </a:lnTo>
                  <a:lnTo>
                    <a:pt x="847" y="7150"/>
                  </a:lnTo>
                  <a:lnTo>
                    <a:pt x="997" y="7508"/>
                  </a:lnTo>
                  <a:lnTo>
                    <a:pt x="1148" y="7865"/>
                  </a:lnTo>
                  <a:lnTo>
                    <a:pt x="1505" y="8618"/>
                  </a:lnTo>
                  <a:lnTo>
                    <a:pt x="1769" y="9182"/>
                  </a:lnTo>
                  <a:lnTo>
                    <a:pt x="2032" y="9766"/>
                  </a:lnTo>
                  <a:lnTo>
                    <a:pt x="2296" y="10386"/>
                  </a:lnTo>
                  <a:lnTo>
                    <a:pt x="2522" y="11026"/>
                  </a:lnTo>
                  <a:lnTo>
                    <a:pt x="2634" y="11384"/>
                  </a:lnTo>
                  <a:lnTo>
                    <a:pt x="2729" y="11741"/>
                  </a:lnTo>
                  <a:lnTo>
                    <a:pt x="2804" y="12117"/>
                  </a:lnTo>
                  <a:lnTo>
                    <a:pt x="2879" y="12494"/>
                  </a:lnTo>
                  <a:lnTo>
                    <a:pt x="2954" y="12889"/>
                  </a:lnTo>
                  <a:lnTo>
                    <a:pt x="2992" y="13303"/>
                  </a:lnTo>
                  <a:lnTo>
                    <a:pt x="3030" y="13736"/>
                  </a:lnTo>
                  <a:lnTo>
                    <a:pt x="3048" y="14187"/>
                  </a:lnTo>
                  <a:lnTo>
                    <a:pt x="3199" y="14187"/>
                  </a:lnTo>
                  <a:lnTo>
                    <a:pt x="3180" y="13736"/>
                  </a:lnTo>
                  <a:lnTo>
                    <a:pt x="3161" y="13284"/>
                  </a:lnTo>
                  <a:lnTo>
                    <a:pt x="3105" y="12870"/>
                  </a:lnTo>
                  <a:lnTo>
                    <a:pt x="3048" y="12475"/>
                  </a:lnTo>
                  <a:lnTo>
                    <a:pt x="2973" y="12080"/>
                  </a:lnTo>
                  <a:lnTo>
                    <a:pt x="2879" y="11704"/>
                  </a:lnTo>
                  <a:lnTo>
                    <a:pt x="2785" y="11346"/>
                  </a:lnTo>
                  <a:lnTo>
                    <a:pt x="2672" y="10989"/>
                  </a:lnTo>
                  <a:lnTo>
                    <a:pt x="2446" y="10330"/>
                  </a:lnTo>
                  <a:lnTo>
                    <a:pt x="2183" y="9709"/>
                  </a:lnTo>
                  <a:lnTo>
                    <a:pt x="1919" y="9107"/>
                  </a:lnTo>
                  <a:lnTo>
                    <a:pt x="1656" y="8543"/>
                  </a:lnTo>
                  <a:lnTo>
                    <a:pt x="1299" y="7809"/>
                  </a:lnTo>
                  <a:lnTo>
                    <a:pt x="1148" y="7451"/>
                  </a:lnTo>
                  <a:lnTo>
                    <a:pt x="997" y="7113"/>
                  </a:lnTo>
                  <a:lnTo>
                    <a:pt x="885" y="6755"/>
                  </a:lnTo>
                  <a:lnTo>
                    <a:pt x="772" y="6416"/>
                  </a:lnTo>
                  <a:lnTo>
                    <a:pt x="696" y="6059"/>
                  </a:lnTo>
                  <a:lnTo>
                    <a:pt x="640" y="5720"/>
                  </a:lnTo>
                  <a:lnTo>
                    <a:pt x="602" y="5080"/>
                  </a:lnTo>
                  <a:lnTo>
                    <a:pt x="584" y="4478"/>
                  </a:lnTo>
                  <a:lnTo>
                    <a:pt x="584" y="3895"/>
                  </a:lnTo>
                  <a:lnTo>
                    <a:pt x="602" y="3349"/>
                  </a:lnTo>
                  <a:lnTo>
                    <a:pt x="640" y="2484"/>
                  </a:lnTo>
                  <a:lnTo>
                    <a:pt x="621" y="2070"/>
                  </a:lnTo>
                  <a:lnTo>
                    <a:pt x="602" y="1656"/>
                  </a:lnTo>
                  <a:lnTo>
                    <a:pt x="546" y="1242"/>
                  </a:lnTo>
                  <a:lnTo>
                    <a:pt x="452" y="828"/>
                  </a:lnTo>
                  <a:lnTo>
                    <a:pt x="320" y="414"/>
                  </a:lnTo>
                  <a:lnTo>
                    <a:pt x="151"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8069;p37">
              <a:extLst>
                <a:ext uri="{FF2B5EF4-FFF2-40B4-BE49-F238E27FC236}">
                  <a16:creationId xmlns:a16="http://schemas.microsoft.com/office/drawing/2014/main" id="{069D7C82-7D66-1D18-BF0E-FE081C4E92DE}"/>
                </a:ext>
              </a:extLst>
            </p:cNvPr>
            <p:cNvSpPr/>
            <p:nvPr/>
          </p:nvSpPr>
          <p:spPr>
            <a:xfrm>
              <a:off x="2178752" y="2243203"/>
              <a:ext cx="28022" cy="1473215"/>
            </a:xfrm>
            <a:custGeom>
              <a:avLst/>
              <a:gdLst/>
              <a:ahLst/>
              <a:cxnLst/>
              <a:rect l="l" t="t" r="r" b="b"/>
              <a:pathLst>
                <a:path w="942" h="49524" extrusionOk="0">
                  <a:moveTo>
                    <a:pt x="772" y="0"/>
                  </a:moveTo>
                  <a:lnTo>
                    <a:pt x="734" y="132"/>
                  </a:lnTo>
                  <a:lnTo>
                    <a:pt x="659" y="471"/>
                  </a:lnTo>
                  <a:lnTo>
                    <a:pt x="527" y="1073"/>
                  </a:lnTo>
                  <a:lnTo>
                    <a:pt x="396" y="1901"/>
                  </a:lnTo>
                  <a:lnTo>
                    <a:pt x="245" y="2973"/>
                  </a:lnTo>
                  <a:lnTo>
                    <a:pt x="189" y="3594"/>
                  </a:lnTo>
                  <a:lnTo>
                    <a:pt x="132" y="4290"/>
                  </a:lnTo>
                  <a:lnTo>
                    <a:pt x="76" y="5043"/>
                  </a:lnTo>
                  <a:lnTo>
                    <a:pt x="38" y="5871"/>
                  </a:lnTo>
                  <a:lnTo>
                    <a:pt x="19" y="6755"/>
                  </a:lnTo>
                  <a:lnTo>
                    <a:pt x="19" y="7696"/>
                  </a:lnTo>
                  <a:lnTo>
                    <a:pt x="38" y="9634"/>
                  </a:lnTo>
                  <a:lnTo>
                    <a:pt x="76" y="11308"/>
                  </a:lnTo>
                  <a:lnTo>
                    <a:pt x="151" y="12795"/>
                  </a:lnTo>
                  <a:lnTo>
                    <a:pt x="226" y="14168"/>
                  </a:lnTo>
                  <a:lnTo>
                    <a:pt x="283" y="15335"/>
                  </a:lnTo>
                  <a:lnTo>
                    <a:pt x="339" y="16539"/>
                  </a:lnTo>
                  <a:lnTo>
                    <a:pt x="377" y="17800"/>
                  </a:lnTo>
                  <a:lnTo>
                    <a:pt x="396" y="19211"/>
                  </a:lnTo>
                  <a:lnTo>
                    <a:pt x="377" y="20773"/>
                  </a:lnTo>
                  <a:lnTo>
                    <a:pt x="339" y="22259"/>
                  </a:lnTo>
                  <a:lnTo>
                    <a:pt x="264" y="23689"/>
                  </a:lnTo>
                  <a:lnTo>
                    <a:pt x="189" y="25082"/>
                  </a:lnTo>
                  <a:lnTo>
                    <a:pt x="113" y="26455"/>
                  </a:lnTo>
                  <a:lnTo>
                    <a:pt x="57" y="27810"/>
                  </a:lnTo>
                  <a:lnTo>
                    <a:pt x="19" y="29202"/>
                  </a:lnTo>
                  <a:lnTo>
                    <a:pt x="1" y="30613"/>
                  </a:lnTo>
                  <a:lnTo>
                    <a:pt x="19" y="31385"/>
                  </a:lnTo>
                  <a:lnTo>
                    <a:pt x="38" y="32137"/>
                  </a:lnTo>
                  <a:lnTo>
                    <a:pt x="132" y="33643"/>
                  </a:lnTo>
                  <a:lnTo>
                    <a:pt x="207" y="34696"/>
                  </a:lnTo>
                  <a:lnTo>
                    <a:pt x="264" y="35901"/>
                  </a:lnTo>
                  <a:lnTo>
                    <a:pt x="320" y="37312"/>
                  </a:lnTo>
                  <a:lnTo>
                    <a:pt x="339" y="38986"/>
                  </a:lnTo>
                  <a:lnTo>
                    <a:pt x="339" y="40981"/>
                  </a:lnTo>
                  <a:lnTo>
                    <a:pt x="283" y="43370"/>
                  </a:lnTo>
                  <a:lnTo>
                    <a:pt x="189" y="46193"/>
                  </a:lnTo>
                  <a:lnTo>
                    <a:pt x="19" y="49523"/>
                  </a:lnTo>
                  <a:lnTo>
                    <a:pt x="189" y="49523"/>
                  </a:lnTo>
                  <a:lnTo>
                    <a:pt x="358" y="46212"/>
                  </a:lnTo>
                  <a:lnTo>
                    <a:pt x="452" y="43370"/>
                  </a:lnTo>
                  <a:lnTo>
                    <a:pt x="509" y="40981"/>
                  </a:lnTo>
                  <a:lnTo>
                    <a:pt x="509" y="38986"/>
                  </a:lnTo>
                  <a:lnTo>
                    <a:pt x="490" y="37293"/>
                  </a:lnTo>
                  <a:lnTo>
                    <a:pt x="433" y="35882"/>
                  </a:lnTo>
                  <a:lnTo>
                    <a:pt x="377" y="34678"/>
                  </a:lnTo>
                  <a:lnTo>
                    <a:pt x="302" y="33624"/>
                  </a:lnTo>
                  <a:lnTo>
                    <a:pt x="207" y="32119"/>
                  </a:lnTo>
                  <a:lnTo>
                    <a:pt x="189" y="31385"/>
                  </a:lnTo>
                  <a:lnTo>
                    <a:pt x="170" y="30613"/>
                  </a:lnTo>
                  <a:lnTo>
                    <a:pt x="189" y="29202"/>
                  </a:lnTo>
                  <a:lnTo>
                    <a:pt x="226" y="27829"/>
                  </a:lnTo>
                  <a:lnTo>
                    <a:pt x="283" y="26455"/>
                  </a:lnTo>
                  <a:lnTo>
                    <a:pt x="358" y="25100"/>
                  </a:lnTo>
                  <a:lnTo>
                    <a:pt x="433" y="23689"/>
                  </a:lnTo>
                  <a:lnTo>
                    <a:pt x="490" y="22259"/>
                  </a:lnTo>
                  <a:lnTo>
                    <a:pt x="546" y="20773"/>
                  </a:lnTo>
                  <a:lnTo>
                    <a:pt x="565" y="19211"/>
                  </a:lnTo>
                  <a:lnTo>
                    <a:pt x="546" y="17800"/>
                  </a:lnTo>
                  <a:lnTo>
                    <a:pt x="509" y="16520"/>
                  </a:lnTo>
                  <a:lnTo>
                    <a:pt x="452" y="15335"/>
                  </a:lnTo>
                  <a:lnTo>
                    <a:pt x="377" y="14150"/>
                  </a:lnTo>
                  <a:lnTo>
                    <a:pt x="302" y="12776"/>
                  </a:lnTo>
                  <a:lnTo>
                    <a:pt x="245" y="11308"/>
                  </a:lnTo>
                  <a:lnTo>
                    <a:pt x="189" y="9634"/>
                  </a:lnTo>
                  <a:lnTo>
                    <a:pt x="189" y="7696"/>
                  </a:lnTo>
                  <a:lnTo>
                    <a:pt x="189" y="6755"/>
                  </a:lnTo>
                  <a:lnTo>
                    <a:pt x="207" y="5871"/>
                  </a:lnTo>
                  <a:lnTo>
                    <a:pt x="245" y="5062"/>
                  </a:lnTo>
                  <a:lnTo>
                    <a:pt x="302" y="4309"/>
                  </a:lnTo>
                  <a:lnTo>
                    <a:pt x="358" y="3613"/>
                  </a:lnTo>
                  <a:lnTo>
                    <a:pt x="414" y="2992"/>
                  </a:lnTo>
                  <a:lnTo>
                    <a:pt x="546" y="1938"/>
                  </a:lnTo>
                  <a:lnTo>
                    <a:pt x="697" y="1110"/>
                  </a:lnTo>
                  <a:lnTo>
                    <a:pt x="810" y="527"/>
                  </a:lnTo>
                  <a:lnTo>
                    <a:pt x="904" y="170"/>
                  </a:lnTo>
                  <a:lnTo>
                    <a:pt x="941" y="57"/>
                  </a:lnTo>
                  <a:lnTo>
                    <a:pt x="772"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8070;p37">
              <a:extLst>
                <a:ext uri="{FF2B5EF4-FFF2-40B4-BE49-F238E27FC236}">
                  <a16:creationId xmlns:a16="http://schemas.microsoft.com/office/drawing/2014/main" id="{F6DC36C8-2CFD-B4EF-BC14-BDE78585EE89}"/>
                </a:ext>
              </a:extLst>
            </p:cNvPr>
            <p:cNvSpPr/>
            <p:nvPr/>
          </p:nvSpPr>
          <p:spPr>
            <a:xfrm>
              <a:off x="1996858" y="2003662"/>
              <a:ext cx="434373" cy="301699"/>
            </a:xfrm>
            <a:custGeom>
              <a:avLst/>
              <a:gdLst/>
              <a:ahLst/>
              <a:cxnLst/>
              <a:rect l="l" t="t" r="r" b="b"/>
              <a:pathLst>
                <a:path w="14602" h="10142" extrusionOk="0">
                  <a:moveTo>
                    <a:pt x="170" y="0"/>
                  </a:moveTo>
                  <a:lnTo>
                    <a:pt x="0" y="38"/>
                  </a:lnTo>
                  <a:lnTo>
                    <a:pt x="95" y="508"/>
                  </a:lnTo>
                  <a:lnTo>
                    <a:pt x="301" y="1543"/>
                  </a:lnTo>
                  <a:lnTo>
                    <a:pt x="621" y="2973"/>
                  </a:lnTo>
                  <a:lnTo>
                    <a:pt x="828" y="3782"/>
                  </a:lnTo>
                  <a:lnTo>
                    <a:pt x="1035" y="4610"/>
                  </a:lnTo>
                  <a:lnTo>
                    <a:pt x="1261" y="5476"/>
                  </a:lnTo>
                  <a:lnTo>
                    <a:pt x="1524" y="6303"/>
                  </a:lnTo>
                  <a:lnTo>
                    <a:pt x="1769" y="7112"/>
                  </a:lnTo>
                  <a:lnTo>
                    <a:pt x="2051" y="7865"/>
                  </a:lnTo>
                  <a:lnTo>
                    <a:pt x="2334" y="8542"/>
                  </a:lnTo>
                  <a:lnTo>
                    <a:pt x="2465" y="8844"/>
                  </a:lnTo>
                  <a:lnTo>
                    <a:pt x="2616" y="9107"/>
                  </a:lnTo>
                  <a:lnTo>
                    <a:pt x="2766" y="9352"/>
                  </a:lnTo>
                  <a:lnTo>
                    <a:pt x="2898" y="9577"/>
                  </a:lnTo>
                  <a:lnTo>
                    <a:pt x="3049" y="9747"/>
                  </a:lnTo>
                  <a:lnTo>
                    <a:pt x="3199" y="9878"/>
                  </a:lnTo>
                  <a:lnTo>
                    <a:pt x="3312" y="9954"/>
                  </a:lnTo>
                  <a:lnTo>
                    <a:pt x="3406" y="10029"/>
                  </a:lnTo>
                  <a:lnTo>
                    <a:pt x="3538" y="10067"/>
                  </a:lnTo>
                  <a:lnTo>
                    <a:pt x="3651" y="10104"/>
                  </a:lnTo>
                  <a:lnTo>
                    <a:pt x="3764" y="10142"/>
                  </a:lnTo>
                  <a:lnTo>
                    <a:pt x="4027" y="10142"/>
                  </a:lnTo>
                  <a:lnTo>
                    <a:pt x="4159" y="10123"/>
                  </a:lnTo>
                  <a:lnTo>
                    <a:pt x="4403" y="10067"/>
                  </a:lnTo>
                  <a:lnTo>
                    <a:pt x="4648" y="9972"/>
                  </a:lnTo>
                  <a:lnTo>
                    <a:pt x="4892" y="9841"/>
                  </a:lnTo>
                  <a:lnTo>
                    <a:pt x="5137" y="9671"/>
                  </a:lnTo>
                  <a:lnTo>
                    <a:pt x="5382" y="9483"/>
                  </a:lnTo>
                  <a:lnTo>
                    <a:pt x="5607" y="9295"/>
                  </a:lnTo>
                  <a:lnTo>
                    <a:pt x="5833" y="9069"/>
                  </a:lnTo>
                  <a:lnTo>
                    <a:pt x="6059" y="8844"/>
                  </a:lnTo>
                  <a:lnTo>
                    <a:pt x="6454" y="8392"/>
                  </a:lnTo>
                  <a:lnTo>
                    <a:pt x="6793" y="7978"/>
                  </a:lnTo>
                  <a:lnTo>
                    <a:pt x="7056" y="7602"/>
                  </a:lnTo>
                  <a:lnTo>
                    <a:pt x="7226" y="7357"/>
                  </a:lnTo>
                  <a:lnTo>
                    <a:pt x="7395" y="7602"/>
                  </a:lnTo>
                  <a:lnTo>
                    <a:pt x="7640" y="7978"/>
                  </a:lnTo>
                  <a:lnTo>
                    <a:pt x="7978" y="8392"/>
                  </a:lnTo>
                  <a:lnTo>
                    <a:pt x="8373" y="8844"/>
                  </a:lnTo>
                  <a:lnTo>
                    <a:pt x="8580" y="9069"/>
                  </a:lnTo>
                  <a:lnTo>
                    <a:pt x="8806" y="9276"/>
                  </a:lnTo>
                  <a:lnTo>
                    <a:pt x="9032" y="9483"/>
                  </a:lnTo>
                  <a:lnTo>
                    <a:pt x="9258" y="9671"/>
                  </a:lnTo>
                  <a:lnTo>
                    <a:pt x="9502" y="9841"/>
                  </a:lnTo>
                  <a:lnTo>
                    <a:pt x="9747" y="9972"/>
                  </a:lnTo>
                  <a:lnTo>
                    <a:pt x="9992" y="10067"/>
                  </a:lnTo>
                  <a:lnTo>
                    <a:pt x="10236" y="10123"/>
                  </a:lnTo>
                  <a:lnTo>
                    <a:pt x="10462" y="10142"/>
                  </a:lnTo>
                  <a:lnTo>
                    <a:pt x="10669" y="10123"/>
                  </a:lnTo>
                  <a:lnTo>
                    <a:pt x="10857" y="10085"/>
                  </a:lnTo>
                  <a:lnTo>
                    <a:pt x="11026" y="9991"/>
                  </a:lnTo>
                  <a:lnTo>
                    <a:pt x="11196" y="9878"/>
                  </a:lnTo>
                  <a:lnTo>
                    <a:pt x="11346" y="9747"/>
                  </a:lnTo>
                  <a:lnTo>
                    <a:pt x="11497" y="9577"/>
                  </a:lnTo>
                  <a:lnTo>
                    <a:pt x="11647" y="9370"/>
                  </a:lnTo>
                  <a:lnTo>
                    <a:pt x="11798" y="9145"/>
                  </a:lnTo>
                  <a:lnTo>
                    <a:pt x="11930" y="8881"/>
                  </a:lnTo>
                  <a:lnTo>
                    <a:pt x="12080" y="8599"/>
                  </a:lnTo>
                  <a:lnTo>
                    <a:pt x="12381" y="7959"/>
                  </a:lnTo>
                  <a:lnTo>
                    <a:pt x="12663" y="7263"/>
                  </a:lnTo>
                  <a:lnTo>
                    <a:pt x="12946" y="6510"/>
                  </a:lnTo>
                  <a:lnTo>
                    <a:pt x="13209" y="5739"/>
                  </a:lnTo>
                  <a:lnTo>
                    <a:pt x="13454" y="4949"/>
                  </a:lnTo>
                  <a:lnTo>
                    <a:pt x="13679" y="4177"/>
                  </a:lnTo>
                  <a:lnTo>
                    <a:pt x="13905" y="3425"/>
                  </a:lnTo>
                  <a:lnTo>
                    <a:pt x="14263" y="2108"/>
                  </a:lnTo>
                  <a:lnTo>
                    <a:pt x="14488" y="1148"/>
                  </a:lnTo>
                  <a:lnTo>
                    <a:pt x="14601" y="715"/>
                  </a:lnTo>
                  <a:lnTo>
                    <a:pt x="14432" y="678"/>
                  </a:lnTo>
                  <a:lnTo>
                    <a:pt x="14357" y="1035"/>
                  </a:lnTo>
                  <a:lnTo>
                    <a:pt x="14112" y="1957"/>
                  </a:lnTo>
                  <a:lnTo>
                    <a:pt x="13773" y="3255"/>
                  </a:lnTo>
                  <a:lnTo>
                    <a:pt x="13322" y="4779"/>
                  </a:lnTo>
                  <a:lnTo>
                    <a:pt x="13077" y="5588"/>
                  </a:lnTo>
                  <a:lnTo>
                    <a:pt x="12814" y="6360"/>
                  </a:lnTo>
                  <a:lnTo>
                    <a:pt x="12532" y="7131"/>
                  </a:lnTo>
                  <a:lnTo>
                    <a:pt x="12249" y="7827"/>
                  </a:lnTo>
                  <a:lnTo>
                    <a:pt x="11967" y="8467"/>
                  </a:lnTo>
                  <a:lnTo>
                    <a:pt x="11817" y="8749"/>
                  </a:lnTo>
                  <a:lnTo>
                    <a:pt x="11666" y="9013"/>
                  </a:lnTo>
                  <a:lnTo>
                    <a:pt x="11534" y="9257"/>
                  </a:lnTo>
                  <a:lnTo>
                    <a:pt x="11384" y="9446"/>
                  </a:lnTo>
                  <a:lnTo>
                    <a:pt x="11233" y="9615"/>
                  </a:lnTo>
                  <a:lnTo>
                    <a:pt x="11102" y="9747"/>
                  </a:lnTo>
                  <a:lnTo>
                    <a:pt x="11008" y="9822"/>
                  </a:lnTo>
                  <a:lnTo>
                    <a:pt x="10913" y="9878"/>
                  </a:lnTo>
                  <a:lnTo>
                    <a:pt x="10801" y="9916"/>
                  </a:lnTo>
                  <a:lnTo>
                    <a:pt x="10707" y="9954"/>
                  </a:lnTo>
                  <a:lnTo>
                    <a:pt x="10594" y="9972"/>
                  </a:lnTo>
                  <a:lnTo>
                    <a:pt x="10500" y="9991"/>
                  </a:lnTo>
                  <a:lnTo>
                    <a:pt x="10387" y="9972"/>
                  </a:lnTo>
                  <a:lnTo>
                    <a:pt x="10255" y="9972"/>
                  </a:lnTo>
                  <a:lnTo>
                    <a:pt x="10123" y="9935"/>
                  </a:lnTo>
                  <a:lnTo>
                    <a:pt x="10010" y="9897"/>
                  </a:lnTo>
                  <a:lnTo>
                    <a:pt x="9747" y="9784"/>
                  </a:lnTo>
                  <a:lnTo>
                    <a:pt x="9483" y="9615"/>
                  </a:lnTo>
                  <a:lnTo>
                    <a:pt x="9220" y="9427"/>
                  </a:lnTo>
                  <a:lnTo>
                    <a:pt x="8975" y="9220"/>
                  </a:lnTo>
                  <a:lnTo>
                    <a:pt x="8731" y="8975"/>
                  </a:lnTo>
                  <a:lnTo>
                    <a:pt x="8486" y="8731"/>
                  </a:lnTo>
                  <a:lnTo>
                    <a:pt x="8260" y="8486"/>
                  </a:lnTo>
                  <a:lnTo>
                    <a:pt x="7884" y="7997"/>
                  </a:lnTo>
                  <a:lnTo>
                    <a:pt x="7564" y="7564"/>
                  </a:lnTo>
                  <a:lnTo>
                    <a:pt x="7301" y="7150"/>
                  </a:lnTo>
                  <a:lnTo>
                    <a:pt x="7226" y="7037"/>
                  </a:lnTo>
                  <a:lnTo>
                    <a:pt x="7150" y="7150"/>
                  </a:lnTo>
                  <a:lnTo>
                    <a:pt x="6868" y="7564"/>
                  </a:lnTo>
                  <a:lnTo>
                    <a:pt x="6548" y="7997"/>
                  </a:lnTo>
                  <a:lnTo>
                    <a:pt x="6153" y="8486"/>
                  </a:lnTo>
                  <a:lnTo>
                    <a:pt x="5927" y="8731"/>
                  </a:lnTo>
                  <a:lnTo>
                    <a:pt x="5702" y="8975"/>
                  </a:lnTo>
                  <a:lnTo>
                    <a:pt x="5438" y="9220"/>
                  </a:lnTo>
                  <a:lnTo>
                    <a:pt x="5194" y="9427"/>
                  </a:lnTo>
                  <a:lnTo>
                    <a:pt x="4930" y="9615"/>
                  </a:lnTo>
                  <a:lnTo>
                    <a:pt x="4667" y="9784"/>
                  </a:lnTo>
                  <a:lnTo>
                    <a:pt x="4403" y="9897"/>
                  </a:lnTo>
                  <a:lnTo>
                    <a:pt x="4272" y="9935"/>
                  </a:lnTo>
                  <a:lnTo>
                    <a:pt x="4140" y="9972"/>
                  </a:lnTo>
                  <a:lnTo>
                    <a:pt x="4008" y="9972"/>
                  </a:lnTo>
                  <a:lnTo>
                    <a:pt x="3914" y="9991"/>
                  </a:lnTo>
                  <a:lnTo>
                    <a:pt x="3801" y="9972"/>
                  </a:lnTo>
                  <a:lnTo>
                    <a:pt x="3688" y="9954"/>
                  </a:lnTo>
                  <a:lnTo>
                    <a:pt x="3594" y="9916"/>
                  </a:lnTo>
                  <a:lnTo>
                    <a:pt x="3481" y="9878"/>
                  </a:lnTo>
                  <a:lnTo>
                    <a:pt x="3387" y="9822"/>
                  </a:lnTo>
                  <a:lnTo>
                    <a:pt x="3293" y="9747"/>
                  </a:lnTo>
                  <a:lnTo>
                    <a:pt x="3161" y="9615"/>
                  </a:lnTo>
                  <a:lnTo>
                    <a:pt x="3011" y="9446"/>
                  </a:lnTo>
                  <a:lnTo>
                    <a:pt x="2879" y="9239"/>
                  </a:lnTo>
                  <a:lnTo>
                    <a:pt x="2729" y="8994"/>
                  </a:lnTo>
                  <a:lnTo>
                    <a:pt x="2597" y="8712"/>
                  </a:lnTo>
                  <a:lnTo>
                    <a:pt x="2446" y="8411"/>
                  </a:lnTo>
                  <a:lnTo>
                    <a:pt x="2183" y="7733"/>
                  </a:lnTo>
                  <a:lnTo>
                    <a:pt x="1901" y="6962"/>
                  </a:lnTo>
                  <a:lnTo>
                    <a:pt x="1656" y="6153"/>
                  </a:lnTo>
                  <a:lnTo>
                    <a:pt x="1412" y="5306"/>
                  </a:lnTo>
                  <a:lnTo>
                    <a:pt x="1167" y="4459"/>
                  </a:lnTo>
                  <a:lnTo>
                    <a:pt x="960" y="3613"/>
                  </a:lnTo>
                  <a:lnTo>
                    <a:pt x="772" y="2804"/>
                  </a:lnTo>
                  <a:lnTo>
                    <a:pt x="452" y="1393"/>
                  </a:lnTo>
                  <a:lnTo>
                    <a:pt x="245" y="395"/>
                  </a:lnTo>
                  <a:lnTo>
                    <a:pt x="17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8071;p37">
              <a:extLst>
                <a:ext uri="{FF2B5EF4-FFF2-40B4-BE49-F238E27FC236}">
                  <a16:creationId xmlns:a16="http://schemas.microsoft.com/office/drawing/2014/main" id="{91BE22C3-2384-D4E1-E163-F42CC4D07FEB}"/>
                </a:ext>
              </a:extLst>
            </p:cNvPr>
            <p:cNvSpPr/>
            <p:nvPr/>
          </p:nvSpPr>
          <p:spPr>
            <a:xfrm>
              <a:off x="2121105" y="2418941"/>
              <a:ext cx="43699" cy="60477"/>
            </a:xfrm>
            <a:custGeom>
              <a:avLst/>
              <a:gdLst/>
              <a:ahLst/>
              <a:cxnLst/>
              <a:rect l="l" t="t" r="r" b="b"/>
              <a:pathLst>
                <a:path w="1469" h="2033" extrusionOk="0">
                  <a:moveTo>
                    <a:pt x="734" y="0"/>
                  </a:moveTo>
                  <a:lnTo>
                    <a:pt x="584" y="19"/>
                  </a:lnTo>
                  <a:lnTo>
                    <a:pt x="452" y="94"/>
                  </a:lnTo>
                  <a:lnTo>
                    <a:pt x="320" y="189"/>
                  </a:lnTo>
                  <a:lnTo>
                    <a:pt x="226" y="301"/>
                  </a:lnTo>
                  <a:lnTo>
                    <a:pt x="132" y="452"/>
                  </a:lnTo>
                  <a:lnTo>
                    <a:pt x="57" y="621"/>
                  </a:lnTo>
                  <a:lnTo>
                    <a:pt x="19" y="809"/>
                  </a:lnTo>
                  <a:lnTo>
                    <a:pt x="0" y="1016"/>
                  </a:lnTo>
                  <a:lnTo>
                    <a:pt x="19" y="1223"/>
                  </a:lnTo>
                  <a:lnTo>
                    <a:pt x="57" y="1412"/>
                  </a:lnTo>
                  <a:lnTo>
                    <a:pt x="132" y="1581"/>
                  </a:lnTo>
                  <a:lnTo>
                    <a:pt x="226" y="1731"/>
                  </a:lnTo>
                  <a:lnTo>
                    <a:pt x="320" y="1844"/>
                  </a:lnTo>
                  <a:lnTo>
                    <a:pt x="452" y="1938"/>
                  </a:lnTo>
                  <a:lnTo>
                    <a:pt x="584" y="1995"/>
                  </a:lnTo>
                  <a:lnTo>
                    <a:pt x="734" y="2032"/>
                  </a:lnTo>
                  <a:lnTo>
                    <a:pt x="885" y="1995"/>
                  </a:lnTo>
                  <a:lnTo>
                    <a:pt x="1017" y="1938"/>
                  </a:lnTo>
                  <a:lnTo>
                    <a:pt x="1148" y="1844"/>
                  </a:lnTo>
                  <a:lnTo>
                    <a:pt x="1261" y="1731"/>
                  </a:lnTo>
                  <a:lnTo>
                    <a:pt x="1336" y="1581"/>
                  </a:lnTo>
                  <a:lnTo>
                    <a:pt x="1412" y="1412"/>
                  </a:lnTo>
                  <a:lnTo>
                    <a:pt x="1449" y="1223"/>
                  </a:lnTo>
                  <a:lnTo>
                    <a:pt x="1468" y="1016"/>
                  </a:lnTo>
                  <a:lnTo>
                    <a:pt x="1449" y="809"/>
                  </a:lnTo>
                  <a:lnTo>
                    <a:pt x="1412" y="621"/>
                  </a:lnTo>
                  <a:lnTo>
                    <a:pt x="1336" y="452"/>
                  </a:lnTo>
                  <a:lnTo>
                    <a:pt x="1261" y="301"/>
                  </a:lnTo>
                  <a:lnTo>
                    <a:pt x="1148" y="189"/>
                  </a:lnTo>
                  <a:lnTo>
                    <a:pt x="1017" y="94"/>
                  </a:lnTo>
                  <a:lnTo>
                    <a:pt x="885" y="19"/>
                  </a:lnTo>
                  <a:lnTo>
                    <a:pt x="73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8072;p37">
              <a:extLst>
                <a:ext uri="{FF2B5EF4-FFF2-40B4-BE49-F238E27FC236}">
                  <a16:creationId xmlns:a16="http://schemas.microsoft.com/office/drawing/2014/main" id="{C7492448-9D98-2247-5CF2-35ABC232F9D5}"/>
                </a:ext>
              </a:extLst>
            </p:cNvPr>
            <p:cNvSpPr/>
            <p:nvPr/>
          </p:nvSpPr>
          <p:spPr>
            <a:xfrm>
              <a:off x="2121105" y="2712768"/>
              <a:ext cx="43699" cy="59911"/>
            </a:xfrm>
            <a:custGeom>
              <a:avLst/>
              <a:gdLst/>
              <a:ahLst/>
              <a:cxnLst/>
              <a:rect l="l" t="t" r="r" b="b"/>
              <a:pathLst>
                <a:path w="1469" h="2014" extrusionOk="0">
                  <a:moveTo>
                    <a:pt x="734" y="1"/>
                  </a:moveTo>
                  <a:lnTo>
                    <a:pt x="584" y="19"/>
                  </a:lnTo>
                  <a:lnTo>
                    <a:pt x="452" y="76"/>
                  </a:lnTo>
                  <a:lnTo>
                    <a:pt x="320" y="170"/>
                  </a:lnTo>
                  <a:lnTo>
                    <a:pt x="226" y="302"/>
                  </a:lnTo>
                  <a:lnTo>
                    <a:pt x="132" y="452"/>
                  </a:lnTo>
                  <a:lnTo>
                    <a:pt x="57" y="622"/>
                  </a:lnTo>
                  <a:lnTo>
                    <a:pt x="19" y="810"/>
                  </a:lnTo>
                  <a:lnTo>
                    <a:pt x="0" y="1017"/>
                  </a:lnTo>
                  <a:lnTo>
                    <a:pt x="19" y="1224"/>
                  </a:lnTo>
                  <a:lnTo>
                    <a:pt x="57" y="1412"/>
                  </a:lnTo>
                  <a:lnTo>
                    <a:pt x="132" y="1581"/>
                  </a:lnTo>
                  <a:lnTo>
                    <a:pt x="226" y="1732"/>
                  </a:lnTo>
                  <a:lnTo>
                    <a:pt x="320" y="1845"/>
                  </a:lnTo>
                  <a:lnTo>
                    <a:pt x="452" y="1939"/>
                  </a:lnTo>
                  <a:lnTo>
                    <a:pt x="584" y="1995"/>
                  </a:lnTo>
                  <a:lnTo>
                    <a:pt x="734" y="2014"/>
                  </a:lnTo>
                  <a:lnTo>
                    <a:pt x="885" y="1995"/>
                  </a:lnTo>
                  <a:lnTo>
                    <a:pt x="1017" y="1939"/>
                  </a:lnTo>
                  <a:lnTo>
                    <a:pt x="1148" y="1845"/>
                  </a:lnTo>
                  <a:lnTo>
                    <a:pt x="1261" y="1732"/>
                  </a:lnTo>
                  <a:lnTo>
                    <a:pt x="1336" y="1581"/>
                  </a:lnTo>
                  <a:lnTo>
                    <a:pt x="1412" y="1412"/>
                  </a:lnTo>
                  <a:lnTo>
                    <a:pt x="1449" y="1224"/>
                  </a:lnTo>
                  <a:lnTo>
                    <a:pt x="1468" y="1017"/>
                  </a:lnTo>
                  <a:lnTo>
                    <a:pt x="1449" y="810"/>
                  </a:lnTo>
                  <a:lnTo>
                    <a:pt x="1412" y="622"/>
                  </a:lnTo>
                  <a:lnTo>
                    <a:pt x="1336" y="452"/>
                  </a:lnTo>
                  <a:lnTo>
                    <a:pt x="1261" y="302"/>
                  </a:lnTo>
                  <a:lnTo>
                    <a:pt x="1148" y="170"/>
                  </a:lnTo>
                  <a:lnTo>
                    <a:pt x="1017" y="76"/>
                  </a:lnTo>
                  <a:lnTo>
                    <a:pt x="885" y="19"/>
                  </a:lnTo>
                  <a:lnTo>
                    <a:pt x="734"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8073;p37">
              <a:extLst>
                <a:ext uri="{FF2B5EF4-FFF2-40B4-BE49-F238E27FC236}">
                  <a16:creationId xmlns:a16="http://schemas.microsoft.com/office/drawing/2014/main" id="{B883D509-6E1A-FC50-6D6B-4BBB7C406F44}"/>
                </a:ext>
              </a:extLst>
            </p:cNvPr>
            <p:cNvSpPr/>
            <p:nvPr/>
          </p:nvSpPr>
          <p:spPr>
            <a:xfrm>
              <a:off x="2121105" y="3006595"/>
              <a:ext cx="43699" cy="59941"/>
            </a:xfrm>
            <a:custGeom>
              <a:avLst/>
              <a:gdLst/>
              <a:ahLst/>
              <a:cxnLst/>
              <a:rect l="l" t="t" r="r" b="b"/>
              <a:pathLst>
                <a:path w="1469" h="2015" extrusionOk="0">
                  <a:moveTo>
                    <a:pt x="734" y="1"/>
                  </a:moveTo>
                  <a:lnTo>
                    <a:pt x="584" y="20"/>
                  </a:lnTo>
                  <a:lnTo>
                    <a:pt x="452" y="76"/>
                  </a:lnTo>
                  <a:lnTo>
                    <a:pt x="320" y="170"/>
                  </a:lnTo>
                  <a:lnTo>
                    <a:pt x="226" y="302"/>
                  </a:lnTo>
                  <a:lnTo>
                    <a:pt x="132" y="452"/>
                  </a:lnTo>
                  <a:lnTo>
                    <a:pt x="57" y="622"/>
                  </a:lnTo>
                  <a:lnTo>
                    <a:pt x="19" y="810"/>
                  </a:lnTo>
                  <a:lnTo>
                    <a:pt x="0" y="998"/>
                  </a:lnTo>
                  <a:lnTo>
                    <a:pt x="19" y="1205"/>
                  </a:lnTo>
                  <a:lnTo>
                    <a:pt x="57" y="1393"/>
                  </a:lnTo>
                  <a:lnTo>
                    <a:pt x="132" y="1563"/>
                  </a:lnTo>
                  <a:lnTo>
                    <a:pt x="226" y="1713"/>
                  </a:lnTo>
                  <a:lnTo>
                    <a:pt x="320" y="1845"/>
                  </a:lnTo>
                  <a:lnTo>
                    <a:pt x="452" y="1939"/>
                  </a:lnTo>
                  <a:lnTo>
                    <a:pt x="584" y="1995"/>
                  </a:lnTo>
                  <a:lnTo>
                    <a:pt x="734" y="2014"/>
                  </a:lnTo>
                  <a:lnTo>
                    <a:pt x="885" y="1995"/>
                  </a:lnTo>
                  <a:lnTo>
                    <a:pt x="1017" y="1939"/>
                  </a:lnTo>
                  <a:lnTo>
                    <a:pt x="1148" y="1845"/>
                  </a:lnTo>
                  <a:lnTo>
                    <a:pt x="1261" y="1713"/>
                  </a:lnTo>
                  <a:lnTo>
                    <a:pt x="1336" y="1563"/>
                  </a:lnTo>
                  <a:lnTo>
                    <a:pt x="1412" y="1393"/>
                  </a:lnTo>
                  <a:lnTo>
                    <a:pt x="1449" y="1205"/>
                  </a:lnTo>
                  <a:lnTo>
                    <a:pt x="1468" y="998"/>
                  </a:lnTo>
                  <a:lnTo>
                    <a:pt x="1449" y="810"/>
                  </a:lnTo>
                  <a:lnTo>
                    <a:pt x="1412" y="622"/>
                  </a:lnTo>
                  <a:lnTo>
                    <a:pt x="1336" y="452"/>
                  </a:lnTo>
                  <a:lnTo>
                    <a:pt x="1261" y="302"/>
                  </a:lnTo>
                  <a:lnTo>
                    <a:pt x="1148" y="170"/>
                  </a:lnTo>
                  <a:lnTo>
                    <a:pt x="1017" y="76"/>
                  </a:lnTo>
                  <a:lnTo>
                    <a:pt x="885" y="20"/>
                  </a:lnTo>
                  <a:lnTo>
                    <a:pt x="734"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8074;p37">
              <a:extLst>
                <a:ext uri="{FF2B5EF4-FFF2-40B4-BE49-F238E27FC236}">
                  <a16:creationId xmlns:a16="http://schemas.microsoft.com/office/drawing/2014/main" id="{AA5ED5F3-3652-9906-5971-B0827E44E740}"/>
                </a:ext>
              </a:extLst>
            </p:cNvPr>
            <p:cNvSpPr/>
            <p:nvPr/>
          </p:nvSpPr>
          <p:spPr>
            <a:xfrm>
              <a:off x="2121105" y="3300453"/>
              <a:ext cx="43699" cy="59911"/>
            </a:xfrm>
            <a:custGeom>
              <a:avLst/>
              <a:gdLst/>
              <a:ahLst/>
              <a:cxnLst/>
              <a:rect l="l" t="t" r="r" b="b"/>
              <a:pathLst>
                <a:path w="1469" h="2014" extrusionOk="0">
                  <a:moveTo>
                    <a:pt x="734" y="0"/>
                  </a:moveTo>
                  <a:lnTo>
                    <a:pt x="584" y="19"/>
                  </a:lnTo>
                  <a:lnTo>
                    <a:pt x="452" y="75"/>
                  </a:lnTo>
                  <a:lnTo>
                    <a:pt x="320" y="169"/>
                  </a:lnTo>
                  <a:lnTo>
                    <a:pt x="226" y="282"/>
                  </a:lnTo>
                  <a:lnTo>
                    <a:pt x="132" y="433"/>
                  </a:lnTo>
                  <a:lnTo>
                    <a:pt x="57" y="602"/>
                  </a:lnTo>
                  <a:lnTo>
                    <a:pt x="19" y="790"/>
                  </a:lnTo>
                  <a:lnTo>
                    <a:pt x="0" y="997"/>
                  </a:lnTo>
                  <a:lnTo>
                    <a:pt x="19" y="1204"/>
                  </a:lnTo>
                  <a:lnTo>
                    <a:pt x="57" y="1392"/>
                  </a:lnTo>
                  <a:lnTo>
                    <a:pt x="132" y="1562"/>
                  </a:lnTo>
                  <a:lnTo>
                    <a:pt x="226" y="1712"/>
                  </a:lnTo>
                  <a:lnTo>
                    <a:pt x="320" y="1844"/>
                  </a:lnTo>
                  <a:lnTo>
                    <a:pt x="452" y="1938"/>
                  </a:lnTo>
                  <a:lnTo>
                    <a:pt x="584" y="1995"/>
                  </a:lnTo>
                  <a:lnTo>
                    <a:pt x="734" y="2013"/>
                  </a:lnTo>
                  <a:lnTo>
                    <a:pt x="885" y="1995"/>
                  </a:lnTo>
                  <a:lnTo>
                    <a:pt x="1017" y="1938"/>
                  </a:lnTo>
                  <a:lnTo>
                    <a:pt x="1148" y="1844"/>
                  </a:lnTo>
                  <a:lnTo>
                    <a:pt x="1261" y="1712"/>
                  </a:lnTo>
                  <a:lnTo>
                    <a:pt x="1336" y="1562"/>
                  </a:lnTo>
                  <a:lnTo>
                    <a:pt x="1412" y="1392"/>
                  </a:lnTo>
                  <a:lnTo>
                    <a:pt x="1449" y="1204"/>
                  </a:lnTo>
                  <a:lnTo>
                    <a:pt x="1468" y="997"/>
                  </a:lnTo>
                  <a:lnTo>
                    <a:pt x="1449" y="790"/>
                  </a:lnTo>
                  <a:lnTo>
                    <a:pt x="1412" y="602"/>
                  </a:lnTo>
                  <a:lnTo>
                    <a:pt x="1336" y="433"/>
                  </a:lnTo>
                  <a:lnTo>
                    <a:pt x="1261" y="282"/>
                  </a:lnTo>
                  <a:lnTo>
                    <a:pt x="1148" y="169"/>
                  </a:lnTo>
                  <a:lnTo>
                    <a:pt x="1017" y="75"/>
                  </a:lnTo>
                  <a:lnTo>
                    <a:pt x="885" y="19"/>
                  </a:lnTo>
                  <a:lnTo>
                    <a:pt x="73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8075;p37">
              <a:extLst>
                <a:ext uri="{FF2B5EF4-FFF2-40B4-BE49-F238E27FC236}">
                  <a16:creationId xmlns:a16="http://schemas.microsoft.com/office/drawing/2014/main" id="{E41E8621-C9C0-951D-60EE-C65E52808FB1}"/>
                </a:ext>
              </a:extLst>
            </p:cNvPr>
            <p:cNvSpPr/>
            <p:nvPr/>
          </p:nvSpPr>
          <p:spPr>
            <a:xfrm>
              <a:off x="2121105" y="3593715"/>
              <a:ext cx="43699" cy="60477"/>
            </a:xfrm>
            <a:custGeom>
              <a:avLst/>
              <a:gdLst/>
              <a:ahLst/>
              <a:cxnLst/>
              <a:rect l="l" t="t" r="r" b="b"/>
              <a:pathLst>
                <a:path w="1469" h="2033" extrusionOk="0">
                  <a:moveTo>
                    <a:pt x="734" y="0"/>
                  </a:moveTo>
                  <a:lnTo>
                    <a:pt x="584" y="19"/>
                  </a:lnTo>
                  <a:lnTo>
                    <a:pt x="452" y="95"/>
                  </a:lnTo>
                  <a:lnTo>
                    <a:pt x="320" y="189"/>
                  </a:lnTo>
                  <a:lnTo>
                    <a:pt x="226" y="301"/>
                  </a:lnTo>
                  <a:lnTo>
                    <a:pt x="132" y="452"/>
                  </a:lnTo>
                  <a:lnTo>
                    <a:pt x="57" y="621"/>
                  </a:lnTo>
                  <a:lnTo>
                    <a:pt x="19" y="810"/>
                  </a:lnTo>
                  <a:lnTo>
                    <a:pt x="0" y="1016"/>
                  </a:lnTo>
                  <a:lnTo>
                    <a:pt x="19" y="1223"/>
                  </a:lnTo>
                  <a:lnTo>
                    <a:pt x="57" y="1412"/>
                  </a:lnTo>
                  <a:lnTo>
                    <a:pt x="132" y="1581"/>
                  </a:lnTo>
                  <a:lnTo>
                    <a:pt x="226" y="1731"/>
                  </a:lnTo>
                  <a:lnTo>
                    <a:pt x="320" y="1844"/>
                  </a:lnTo>
                  <a:lnTo>
                    <a:pt x="452" y="1938"/>
                  </a:lnTo>
                  <a:lnTo>
                    <a:pt x="584" y="1995"/>
                  </a:lnTo>
                  <a:lnTo>
                    <a:pt x="734" y="2033"/>
                  </a:lnTo>
                  <a:lnTo>
                    <a:pt x="885" y="1995"/>
                  </a:lnTo>
                  <a:lnTo>
                    <a:pt x="1017" y="1938"/>
                  </a:lnTo>
                  <a:lnTo>
                    <a:pt x="1148" y="1844"/>
                  </a:lnTo>
                  <a:lnTo>
                    <a:pt x="1261" y="1731"/>
                  </a:lnTo>
                  <a:lnTo>
                    <a:pt x="1336" y="1581"/>
                  </a:lnTo>
                  <a:lnTo>
                    <a:pt x="1412" y="1412"/>
                  </a:lnTo>
                  <a:lnTo>
                    <a:pt x="1449" y="1223"/>
                  </a:lnTo>
                  <a:lnTo>
                    <a:pt x="1468" y="1016"/>
                  </a:lnTo>
                  <a:lnTo>
                    <a:pt x="1449" y="810"/>
                  </a:lnTo>
                  <a:lnTo>
                    <a:pt x="1412" y="621"/>
                  </a:lnTo>
                  <a:lnTo>
                    <a:pt x="1336" y="452"/>
                  </a:lnTo>
                  <a:lnTo>
                    <a:pt x="1261" y="301"/>
                  </a:lnTo>
                  <a:lnTo>
                    <a:pt x="1148" y="189"/>
                  </a:lnTo>
                  <a:lnTo>
                    <a:pt x="1017" y="95"/>
                  </a:lnTo>
                  <a:lnTo>
                    <a:pt x="885" y="19"/>
                  </a:lnTo>
                  <a:lnTo>
                    <a:pt x="73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8076;p37">
              <a:extLst>
                <a:ext uri="{FF2B5EF4-FFF2-40B4-BE49-F238E27FC236}">
                  <a16:creationId xmlns:a16="http://schemas.microsoft.com/office/drawing/2014/main" id="{E38718F1-2542-8359-5520-802E4A744CA1}"/>
                </a:ext>
              </a:extLst>
            </p:cNvPr>
            <p:cNvSpPr/>
            <p:nvPr/>
          </p:nvSpPr>
          <p:spPr>
            <a:xfrm>
              <a:off x="1381777" y="3701721"/>
              <a:ext cx="1626564" cy="1441861"/>
            </a:xfrm>
            <a:custGeom>
              <a:avLst/>
              <a:gdLst/>
              <a:ahLst/>
              <a:cxnLst/>
              <a:rect l="l" t="t" r="r" b="b"/>
              <a:pathLst>
                <a:path w="54679" h="48470" extrusionOk="0">
                  <a:moveTo>
                    <a:pt x="11327" y="1"/>
                  </a:moveTo>
                  <a:lnTo>
                    <a:pt x="0" y="48470"/>
                  </a:lnTo>
                  <a:lnTo>
                    <a:pt x="22899" y="48470"/>
                  </a:lnTo>
                  <a:lnTo>
                    <a:pt x="25589" y="24612"/>
                  </a:lnTo>
                  <a:lnTo>
                    <a:pt x="27659" y="23991"/>
                  </a:lnTo>
                  <a:lnTo>
                    <a:pt x="29955" y="48470"/>
                  </a:lnTo>
                  <a:lnTo>
                    <a:pt x="54678" y="48470"/>
                  </a:lnTo>
                  <a:lnTo>
                    <a:pt x="4591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8077;p37">
              <a:extLst>
                <a:ext uri="{FF2B5EF4-FFF2-40B4-BE49-F238E27FC236}">
                  <a16:creationId xmlns:a16="http://schemas.microsoft.com/office/drawing/2014/main" id="{A1F73EB1-1EFD-2823-1D4E-82BCA0924559}"/>
                </a:ext>
              </a:extLst>
            </p:cNvPr>
            <p:cNvSpPr/>
            <p:nvPr/>
          </p:nvSpPr>
          <p:spPr>
            <a:xfrm>
              <a:off x="1381777" y="3701721"/>
              <a:ext cx="1379719" cy="1441861"/>
            </a:xfrm>
            <a:custGeom>
              <a:avLst/>
              <a:gdLst/>
              <a:ahLst/>
              <a:cxnLst/>
              <a:rect l="l" t="t" r="r" b="b"/>
              <a:pathLst>
                <a:path w="46381" h="48470" extrusionOk="0">
                  <a:moveTo>
                    <a:pt x="11327" y="1"/>
                  </a:moveTo>
                  <a:lnTo>
                    <a:pt x="0" y="48470"/>
                  </a:lnTo>
                  <a:lnTo>
                    <a:pt x="15335" y="48470"/>
                  </a:lnTo>
                  <a:lnTo>
                    <a:pt x="22692" y="5439"/>
                  </a:lnTo>
                  <a:lnTo>
                    <a:pt x="46381" y="2597"/>
                  </a:lnTo>
                  <a:lnTo>
                    <a:pt x="45910"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8078;p37">
              <a:extLst>
                <a:ext uri="{FF2B5EF4-FFF2-40B4-BE49-F238E27FC236}">
                  <a16:creationId xmlns:a16="http://schemas.microsoft.com/office/drawing/2014/main" id="{D89EE404-E0DA-08F1-6308-8ED6980378E9}"/>
                </a:ext>
              </a:extLst>
            </p:cNvPr>
            <p:cNvSpPr/>
            <p:nvPr/>
          </p:nvSpPr>
          <p:spPr>
            <a:xfrm>
              <a:off x="2177087" y="3701721"/>
              <a:ext cx="5057" cy="720960"/>
            </a:xfrm>
            <a:custGeom>
              <a:avLst/>
              <a:gdLst/>
              <a:ahLst/>
              <a:cxnLst/>
              <a:rect l="l" t="t" r="r" b="b"/>
              <a:pathLst>
                <a:path w="170" h="24236" extrusionOk="0">
                  <a:moveTo>
                    <a:pt x="0" y="1"/>
                  </a:moveTo>
                  <a:lnTo>
                    <a:pt x="0" y="24235"/>
                  </a:lnTo>
                  <a:lnTo>
                    <a:pt x="169" y="24235"/>
                  </a:lnTo>
                  <a:lnTo>
                    <a:pt x="169"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8079;p37">
              <a:extLst>
                <a:ext uri="{FF2B5EF4-FFF2-40B4-BE49-F238E27FC236}">
                  <a16:creationId xmlns:a16="http://schemas.microsoft.com/office/drawing/2014/main" id="{BF37BEEB-119A-CA80-69E9-FA7CB39B85EB}"/>
                </a:ext>
              </a:extLst>
            </p:cNvPr>
            <p:cNvSpPr/>
            <p:nvPr/>
          </p:nvSpPr>
          <p:spPr>
            <a:xfrm>
              <a:off x="2118874" y="3716297"/>
              <a:ext cx="62708" cy="409742"/>
            </a:xfrm>
            <a:custGeom>
              <a:avLst/>
              <a:gdLst/>
              <a:ahLst/>
              <a:cxnLst/>
              <a:rect l="l" t="t" r="r" b="b"/>
              <a:pathLst>
                <a:path w="2108" h="13774" extrusionOk="0">
                  <a:moveTo>
                    <a:pt x="0" y="0"/>
                  </a:moveTo>
                  <a:lnTo>
                    <a:pt x="0" y="8994"/>
                  </a:lnTo>
                  <a:lnTo>
                    <a:pt x="0" y="9276"/>
                  </a:lnTo>
                  <a:lnTo>
                    <a:pt x="19" y="9558"/>
                  </a:lnTo>
                  <a:lnTo>
                    <a:pt x="94" y="10085"/>
                  </a:lnTo>
                  <a:lnTo>
                    <a:pt x="188" y="10574"/>
                  </a:lnTo>
                  <a:lnTo>
                    <a:pt x="320" y="11026"/>
                  </a:lnTo>
                  <a:lnTo>
                    <a:pt x="452" y="11459"/>
                  </a:lnTo>
                  <a:lnTo>
                    <a:pt x="621" y="11854"/>
                  </a:lnTo>
                  <a:lnTo>
                    <a:pt x="809" y="12211"/>
                  </a:lnTo>
                  <a:lnTo>
                    <a:pt x="997" y="12531"/>
                  </a:lnTo>
                  <a:lnTo>
                    <a:pt x="1167" y="12814"/>
                  </a:lnTo>
                  <a:lnTo>
                    <a:pt x="1355" y="13058"/>
                  </a:lnTo>
                  <a:lnTo>
                    <a:pt x="1524" y="13265"/>
                  </a:lnTo>
                  <a:lnTo>
                    <a:pt x="1675" y="13453"/>
                  </a:lnTo>
                  <a:lnTo>
                    <a:pt x="1901" y="13679"/>
                  </a:lnTo>
                  <a:lnTo>
                    <a:pt x="1995" y="13773"/>
                  </a:lnTo>
                  <a:lnTo>
                    <a:pt x="2108" y="13641"/>
                  </a:lnTo>
                  <a:lnTo>
                    <a:pt x="2014" y="13566"/>
                  </a:lnTo>
                  <a:lnTo>
                    <a:pt x="1788" y="13322"/>
                  </a:lnTo>
                  <a:lnTo>
                    <a:pt x="1637" y="13152"/>
                  </a:lnTo>
                  <a:lnTo>
                    <a:pt x="1487" y="12945"/>
                  </a:lnTo>
                  <a:lnTo>
                    <a:pt x="1299" y="12719"/>
                  </a:lnTo>
                  <a:lnTo>
                    <a:pt x="1129" y="12437"/>
                  </a:lnTo>
                  <a:lnTo>
                    <a:pt x="941" y="12117"/>
                  </a:lnTo>
                  <a:lnTo>
                    <a:pt x="772" y="11779"/>
                  </a:lnTo>
                  <a:lnTo>
                    <a:pt x="602" y="11402"/>
                  </a:lnTo>
                  <a:lnTo>
                    <a:pt x="471" y="10988"/>
                  </a:lnTo>
                  <a:lnTo>
                    <a:pt x="339" y="10537"/>
                  </a:lnTo>
                  <a:lnTo>
                    <a:pt x="245" y="10048"/>
                  </a:lnTo>
                  <a:lnTo>
                    <a:pt x="188" y="9540"/>
                  </a:lnTo>
                  <a:lnTo>
                    <a:pt x="170" y="8994"/>
                  </a:lnTo>
                  <a:lnTo>
                    <a:pt x="17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8080;p37">
              <a:extLst>
                <a:ext uri="{FF2B5EF4-FFF2-40B4-BE49-F238E27FC236}">
                  <a16:creationId xmlns:a16="http://schemas.microsoft.com/office/drawing/2014/main" id="{A85F9ADE-DF8D-F5C3-3FE3-9E045D48C87B}"/>
                </a:ext>
              </a:extLst>
            </p:cNvPr>
            <p:cNvSpPr/>
            <p:nvPr/>
          </p:nvSpPr>
          <p:spPr>
            <a:xfrm>
              <a:off x="2032671" y="4186992"/>
              <a:ext cx="338675" cy="123720"/>
            </a:xfrm>
            <a:custGeom>
              <a:avLst/>
              <a:gdLst/>
              <a:ahLst/>
              <a:cxnLst/>
              <a:rect l="l" t="t" r="r" b="b"/>
              <a:pathLst>
                <a:path w="11385" h="4159" extrusionOk="0">
                  <a:moveTo>
                    <a:pt x="11328" y="0"/>
                  </a:moveTo>
                  <a:lnTo>
                    <a:pt x="1" y="4008"/>
                  </a:lnTo>
                  <a:lnTo>
                    <a:pt x="57" y="4158"/>
                  </a:lnTo>
                  <a:lnTo>
                    <a:pt x="11384" y="151"/>
                  </a:lnTo>
                  <a:lnTo>
                    <a:pt x="11328"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8081;p37">
              <a:extLst>
                <a:ext uri="{FF2B5EF4-FFF2-40B4-BE49-F238E27FC236}">
                  <a16:creationId xmlns:a16="http://schemas.microsoft.com/office/drawing/2014/main" id="{7BC9E14C-72F0-0EAA-1572-D3437C2E7617}"/>
                </a:ext>
              </a:extLst>
            </p:cNvPr>
            <p:cNvSpPr/>
            <p:nvPr/>
          </p:nvSpPr>
          <p:spPr>
            <a:xfrm>
              <a:off x="2040524" y="4297229"/>
              <a:ext cx="344803" cy="57115"/>
            </a:xfrm>
            <a:custGeom>
              <a:avLst/>
              <a:gdLst/>
              <a:ahLst/>
              <a:cxnLst/>
              <a:rect l="l" t="t" r="r" b="b"/>
              <a:pathLst>
                <a:path w="11591" h="1920" extrusionOk="0">
                  <a:moveTo>
                    <a:pt x="11572" y="1"/>
                  </a:moveTo>
                  <a:lnTo>
                    <a:pt x="0" y="1769"/>
                  </a:lnTo>
                  <a:lnTo>
                    <a:pt x="19" y="1920"/>
                  </a:lnTo>
                  <a:lnTo>
                    <a:pt x="11590" y="151"/>
                  </a:lnTo>
                  <a:lnTo>
                    <a:pt x="11572"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8082;p37">
              <a:extLst>
                <a:ext uri="{FF2B5EF4-FFF2-40B4-BE49-F238E27FC236}">
                  <a16:creationId xmlns:a16="http://schemas.microsoft.com/office/drawing/2014/main" id="{A4A76AE7-F164-1C4E-5B2F-831B05B7C28B}"/>
                </a:ext>
              </a:extLst>
            </p:cNvPr>
            <p:cNvSpPr/>
            <p:nvPr/>
          </p:nvSpPr>
          <p:spPr>
            <a:xfrm>
              <a:off x="398950" y="1934265"/>
              <a:ext cx="1601962" cy="3209428"/>
            </a:xfrm>
            <a:custGeom>
              <a:avLst/>
              <a:gdLst/>
              <a:ahLst/>
              <a:cxnLst/>
              <a:rect l="l" t="t" r="r" b="b"/>
              <a:pathLst>
                <a:path w="53852" h="107889" extrusionOk="0">
                  <a:moveTo>
                    <a:pt x="14715" y="0"/>
                  </a:moveTo>
                  <a:lnTo>
                    <a:pt x="14545" y="207"/>
                  </a:lnTo>
                  <a:lnTo>
                    <a:pt x="14094" y="790"/>
                  </a:lnTo>
                  <a:lnTo>
                    <a:pt x="13379" y="1656"/>
                  </a:lnTo>
                  <a:lnTo>
                    <a:pt x="12927" y="2164"/>
                  </a:lnTo>
                  <a:lnTo>
                    <a:pt x="12438" y="2709"/>
                  </a:lnTo>
                  <a:lnTo>
                    <a:pt x="11892" y="3293"/>
                  </a:lnTo>
                  <a:lnTo>
                    <a:pt x="11309" y="3895"/>
                  </a:lnTo>
                  <a:lnTo>
                    <a:pt x="10669" y="4516"/>
                  </a:lnTo>
                  <a:lnTo>
                    <a:pt x="10011" y="5137"/>
                  </a:lnTo>
                  <a:lnTo>
                    <a:pt x="9315" y="5758"/>
                  </a:lnTo>
                  <a:lnTo>
                    <a:pt x="8600" y="6341"/>
                  </a:lnTo>
                  <a:lnTo>
                    <a:pt x="7866" y="6905"/>
                  </a:lnTo>
                  <a:lnTo>
                    <a:pt x="7490" y="7169"/>
                  </a:lnTo>
                  <a:lnTo>
                    <a:pt x="7113" y="7432"/>
                  </a:lnTo>
                  <a:lnTo>
                    <a:pt x="6361" y="7903"/>
                  </a:lnTo>
                  <a:lnTo>
                    <a:pt x="5646" y="8298"/>
                  </a:lnTo>
                  <a:lnTo>
                    <a:pt x="4987" y="8636"/>
                  </a:lnTo>
                  <a:lnTo>
                    <a:pt x="4347" y="8900"/>
                  </a:lnTo>
                  <a:lnTo>
                    <a:pt x="3764" y="9107"/>
                  </a:lnTo>
                  <a:lnTo>
                    <a:pt x="3482" y="9201"/>
                  </a:lnTo>
                  <a:lnTo>
                    <a:pt x="3218" y="9257"/>
                  </a:lnTo>
                  <a:lnTo>
                    <a:pt x="2974" y="9314"/>
                  </a:lnTo>
                  <a:lnTo>
                    <a:pt x="2729" y="9351"/>
                  </a:lnTo>
                  <a:lnTo>
                    <a:pt x="2485" y="9370"/>
                  </a:lnTo>
                  <a:lnTo>
                    <a:pt x="2278" y="9389"/>
                  </a:lnTo>
                  <a:lnTo>
                    <a:pt x="2071" y="9389"/>
                  </a:lnTo>
                  <a:lnTo>
                    <a:pt x="1864" y="9370"/>
                  </a:lnTo>
                  <a:lnTo>
                    <a:pt x="1675" y="9333"/>
                  </a:lnTo>
                  <a:lnTo>
                    <a:pt x="1506" y="9295"/>
                  </a:lnTo>
                  <a:lnTo>
                    <a:pt x="1337" y="9239"/>
                  </a:lnTo>
                  <a:lnTo>
                    <a:pt x="1186" y="9182"/>
                  </a:lnTo>
                  <a:lnTo>
                    <a:pt x="1055" y="9107"/>
                  </a:lnTo>
                  <a:lnTo>
                    <a:pt x="923" y="9013"/>
                  </a:lnTo>
                  <a:lnTo>
                    <a:pt x="810" y="8919"/>
                  </a:lnTo>
                  <a:lnTo>
                    <a:pt x="716" y="8806"/>
                  </a:lnTo>
                  <a:lnTo>
                    <a:pt x="641" y="8674"/>
                  </a:lnTo>
                  <a:lnTo>
                    <a:pt x="565" y="8542"/>
                  </a:lnTo>
                  <a:lnTo>
                    <a:pt x="509" y="8411"/>
                  </a:lnTo>
                  <a:lnTo>
                    <a:pt x="452" y="8260"/>
                  </a:lnTo>
                  <a:lnTo>
                    <a:pt x="434" y="8091"/>
                  </a:lnTo>
                  <a:lnTo>
                    <a:pt x="415" y="7921"/>
                  </a:lnTo>
                  <a:lnTo>
                    <a:pt x="377" y="7997"/>
                  </a:lnTo>
                  <a:lnTo>
                    <a:pt x="283" y="8241"/>
                  </a:lnTo>
                  <a:lnTo>
                    <a:pt x="170" y="8599"/>
                  </a:lnTo>
                  <a:lnTo>
                    <a:pt x="114" y="8825"/>
                  </a:lnTo>
                  <a:lnTo>
                    <a:pt x="57" y="9050"/>
                  </a:lnTo>
                  <a:lnTo>
                    <a:pt x="20" y="9314"/>
                  </a:lnTo>
                  <a:lnTo>
                    <a:pt x="1" y="9577"/>
                  </a:lnTo>
                  <a:lnTo>
                    <a:pt x="1" y="9841"/>
                  </a:lnTo>
                  <a:lnTo>
                    <a:pt x="20" y="10123"/>
                  </a:lnTo>
                  <a:lnTo>
                    <a:pt x="57" y="10405"/>
                  </a:lnTo>
                  <a:lnTo>
                    <a:pt x="151" y="10668"/>
                  </a:lnTo>
                  <a:lnTo>
                    <a:pt x="264" y="10951"/>
                  </a:lnTo>
                  <a:lnTo>
                    <a:pt x="415" y="11214"/>
                  </a:lnTo>
                  <a:lnTo>
                    <a:pt x="509" y="11402"/>
                  </a:lnTo>
                  <a:lnTo>
                    <a:pt x="603" y="11609"/>
                  </a:lnTo>
                  <a:lnTo>
                    <a:pt x="659" y="11816"/>
                  </a:lnTo>
                  <a:lnTo>
                    <a:pt x="697" y="12042"/>
                  </a:lnTo>
                  <a:lnTo>
                    <a:pt x="697" y="12268"/>
                  </a:lnTo>
                  <a:lnTo>
                    <a:pt x="697" y="12512"/>
                  </a:lnTo>
                  <a:lnTo>
                    <a:pt x="678" y="12757"/>
                  </a:lnTo>
                  <a:lnTo>
                    <a:pt x="659" y="13020"/>
                  </a:lnTo>
                  <a:lnTo>
                    <a:pt x="565" y="13547"/>
                  </a:lnTo>
                  <a:lnTo>
                    <a:pt x="452" y="14112"/>
                  </a:lnTo>
                  <a:lnTo>
                    <a:pt x="340" y="14676"/>
                  </a:lnTo>
                  <a:lnTo>
                    <a:pt x="245" y="15260"/>
                  </a:lnTo>
                  <a:lnTo>
                    <a:pt x="227" y="15542"/>
                  </a:lnTo>
                  <a:lnTo>
                    <a:pt x="227" y="15805"/>
                  </a:lnTo>
                  <a:lnTo>
                    <a:pt x="227" y="16050"/>
                  </a:lnTo>
                  <a:lnTo>
                    <a:pt x="245" y="16294"/>
                  </a:lnTo>
                  <a:lnTo>
                    <a:pt x="283" y="16520"/>
                  </a:lnTo>
                  <a:lnTo>
                    <a:pt x="340" y="16746"/>
                  </a:lnTo>
                  <a:lnTo>
                    <a:pt x="396" y="16953"/>
                  </a:lnTo>
                  <a:lnTo>
                    <a:pt x="471" y="17141"/>
                  </a:lnTo>
                  <a:lnTo>
                    <a:pt x="641" y="17517"/>
                  </a:lnTo>
                  <a:lnTo>
                    <a:pt x="829" y="17875"/>
                  </a:lnTo>
                  <a:lnTo>
                    <a:pt x="1262" y="18590"/>
                  </a:lnTo>
                  <a:lnTo>
                    <a:pt x="1356" y="18778"/>
                  </a:lnTo>
                  <a:lnTo>
                    <a:pt x="1450" y="18966"/>
                  </a:lnTo>
                  <a:lnTo>
                    <a:pt x="1525" y="19173"/>
                  </a:lnTo>
                  <a:lnTo>
                    <a:pt x="1581" y="19380"/>
                  </a:lnTo>
                  <a:lnTo>
                    <a:pt x="1619" y="19606"/>
                  </a:lnTo>
                  <a:lnTo>
                    <a:pt x="1657" y="19832"/>
                  </a:lnTo>
                  <a:lnTo>
                    <a:pt x="1657" y="20058"/>
                  </a:lnTo>
                  <a:lnTo>
                    <a:pt x="1675" y="20302"/>
                  </a:lnTo>
                  <a:lnTo>
                    <a:pt x="1657" y="20791"/>
                  </a:lnTo>
                  <a:lnTo>
                    <a:pt x="1600" y="21281"/>
                  </a:lnTo>
                  <a:lnTo>
                    <a:pt x="1506" y="21789"/>
                  </a:lnTo>
                  <a:lnTo>
                    <a:pt x="1393" y="22278"/>
                  </a:lnTo>
                  <a:lnTo>
                    <a:pt x="1280" y="22805"/>
                  </a:lnTo>
                  <a:lnTo>
                    <a:pt x="1243" y="23106"/>
                  </a:lnTo>
                  <a:lnTo>
                    <a:pt x="1224" y="23388"/>
                  </a:lnTo>
                  <a:lnTo>
                    <a:pt x="1186" y="23689"/>
                  </a:lnTo>
                  <a:lnTo>
                    <a:pt x="1186" y="24009"/>
                  </a:lnTo>
                  <a:lnTo>
                    <a:pt x="1186" y="24329"/>
                  </a:lnTo>
                  <a:lnTo>
                    <a:pt x="1224" y="24649"/>
                  </a:lnTo>
                  <a:lnTo>
                    <a:pt x="1262" y="24968"/>
                  </a:lnTo>
                  <a:lnTo>
                    <a:pt x="1318" y="25307"/>
                  </a:lnTo>
                  <a:lnTo>
                    <a:pt x="1393" y="25627"/>
                  </a:lnTo>
                  <a:lnTo>
                    <a:pt x="1506" y="25966"/>
                  </a:lnTo>
                  <a:lnTo>
                    <a:pt x="1638" y="26285"/>
                  </a:lnTo>
                  <a:lnTo>
                    <a:pt x="1788" y="26605"/>
                  </a:lnTo>
                  <a:lnTo>
                    <a:pt x="1958" y="26906"/>
                  </a:lnTo>
                  <a:lnTo>
                    <a:pt x="2165" y="27226"/>
                  </a:lnTo>
                  <a:lnTo>
                    <a:pt x="2372" y="27527"/>
                  </a:lnTo>
                  <a:lnTo>
                    <a:pt x="2560" y="27828"/>
                  </a:lnTo>
                  <a:lnTo>
                    <a:pt x="2710" y="28148"/>
                  </a:lnTo>
                  <a:lnTo>
                    <a:pt x="2823" y="28449"/>
                  </a:lnTo>
                  <a:lnTo>
                    <a:pt x="2917" y="28769"/>
                  </a:lnTo>
                  <a:lnTo>
                    <a:pt x="3011" y="29108"/>
                  </a:lnTo>
                  <a:lnTo>
                    <a:pt x="3068" y="29428"/>
                  </a:lnTo>
                  <a:lnTo>
                    <a:pt x="3105" y="29766"/>
                  </a:lnTo>
                  <a:lnTo>
                    <a:pt x="3124" y="30105"/>
                  </a:lnTo>
                  <a:lnTo>
                    <a:pt x="3124" y="30444"/>
                  </a:lnTo>
                  <a:lnTo>
                    <a:pt x="3105" y="31121"/>
                  </a:lnTo>
                  <a:lnTo>
                    <a:pt x="3068" y="31817"/>
                  </a:lnTo>
                  <a:lnTo>
                    <a:pt x="2993" y="32513"/>
                  </a:lnTo>
                  <a:lnTo>
                    <a:pt x="2955" y="33191"/>
                  </a:lnTo>
                  <a:lnTo>
                    <a:pt x="2936" y="33511"/>
                  </a:lnTo>
                  <a:lnTo>
                    <a:pt x="2955" y="33831"/>
                  </a:lnTo>
                  <a:lnTo>
                    <a:pt x="2955" y="34132"/>
                  </a:lnTo>
                  <a:lnTo>
                    <a:pt x="2993" y="34451"/>
                  </a:lnTo>
                  <a:lnTo>
                    <a:pt x="3030" y="34734"/>
                  </a:lnTo>
                  <a:lnTo>
                    <a:pt x="3087" y="35035"/>
                  </a:lnTo>
                  <a:lnTo>
                    <a:pt x="3143" y="35336"/>
                  </a:lnTo>
                  <a:lnTo>
                    <a:pt x="3237" y="35637"/>
                  </a:lnTo>
                  <a:lnTo>
                    <a:pt x="3331" y="35919"/>
                  </a:lnTo>
                  <a:lnTo>
                    <a:pt x="3425" y="36220"/>
                  </a:lnTo>
                  <a:lnTo>
                    <a:pt x="3689" y="36841"/>
                  </a:lnTo>
                  <a:lnTo>
                    <a:pt x="3990" y="37500"/>
                  </a:lnTo>
                  <a:lnTo>
                    <a:pt x="4159" y="37819"/>
                  </a:lnTo>
                  <a:lnTo>
                    <a:pt x="4291" y="38158"/>
                  </a:lnTo>
                  <a:lnTo>
                    <a:pt x="4404" y="38497"/>
                  </a:lnTo>
                  <a:lnTo>
                    <a:pt x="4517" y="38854"/>
                  </a:lnTo>
                  <a:lnTo>
                    <a:pt x="4592" y="39231"/>
                  </a:lnTo>
                  <a:lnTo>
                    <a:pt x="4686" y="39607"/>
                  </a:lnTo>
                  <a:lnTo>
                    <a:pt x="4818" y="40472"/>
                  </a:lnTo>
                  <a:lnTo>
                    <a:pt x="4987" y="41451"/>
                  </a:lnTo>
                  <a:lnTo>
                    <a:pt x="5194" y="42599"/>
                  </a:lnTo>
                  <a:lnTo>
                    <a:pt x="5457" y="43953"/>
                  </a:lnTo>
                  <a:lnTo>
                    <a:pt x="5627" y="44706"/>
                  </a:lnTo>
                  <a:lnTo>
                    <a:pt x="5834" y="45534"/>
                  </a:lnTo>
                  <a:lnTo>
                    <a:pt x="5947" y="45967"/>
                  </a:lnTo>
                  <a:lnTo>
                    <a:pt x="6078" y="46381"/>
                  </a:lnTo>
                  <a:lnTo>
                    <a:pt x="6210" y="46813"/>
                  </a:lnTo>
                  <a:lnTo>
                    <a:pt x="6379" y="47227"/>
                  </a:lnTo>
                  <a:lnTo>
                    <a:pt x="6549" y="47660"/>
                  </a:lnTo>
                  <a:lnTo>
                    <a:pt x="6756" y="48074"/>
                  </a:lnTo>
                  <a:lnTo>
                    <a:pt x="6963" y="48488"/>
                  </a:lnTo>
                  <a:lnTo>
                    <a:pt x="7188" y="48902"/>
                  </a:lnTo>
                  <a:lnTo>
                    <a:pt x="7414" y="49297"/>
                  </a:lnTo>
                  <a:lnTo>
                    <a:pt x="7678" y="49692"/>
                  </a:lnTo>
                  <a:lnTo>
                    <a:pt x="7941" y="50068"/>
                  </a:lnTo>
                  <a:lnTo>
                    <a:pt x="8223" y="50464"/>
                  </a:lnTo>
                  <a:lnTo>
                    <a:pt x="8524" y="50821"/>
                  </a:lnTo>
                  <a:lnTo>
                    <a:pt x="8844" y="51179"/>
                  </a:lnTo>
                  <a:lnTo>
                    <a:pt x="9164" y="51517"/>
                  </a:lnTo>
                  <a:lnTo>
                    <a:pt x="9522" y="51856"/>
                  </a:lnTo>
                  <a:lnTo>
                    <a:pt x="9879" y="52176"/>
                  </a:lnTo>
                  <a:lnTo>
                    <a:pt x="10237" y="52477"/>
                  </a:lnTo>
                  <a:lnTo>
                    <a:pt x="10632" y="52759"/>
                  </a:lnTo>
                  <a:lnTo>
                    <a:pt x="11027" y="53041"/>
                  </a:lnTo>
                  <a:lnTo>
                    <a:pt x="11460" y="53286"/>
                  </a:lnTo>
                  <a:lnTo>
                    <a:pt x="11874" y="53531"/>
                  </a:lnTo>
                  <a:lnTo>
                    <a:pt x="12325" y="53756"/>
                  </a:lnTo>
                  <a:lnTo>
                    <a:pt x="12777" y="53963"/>
                  </a:lnTo>
                  <a:lnTo>
                    <a:pt x="13266" y="54133"/>
                  </a:lnTo>
                  <a:lnTo>
                    <a:pt x="13755" y="54302"/>
                  </a:lnTo>
                  <a:lnTo>
                    <a:pt x="14244" y="54434"/>
                  </a:lnTo>
                  <a:lnTo>
                    <a:pt x="14771" y="54547"/>
                  </a:lnTo>
                  <a:lnTo>
                    <a:pt x="15298" y="54641"/>
                  </a:lnTo>
                  <a:lnTo>
                    <a:pt x="15844" y="54697"/>
                  </a:lnTo>
                  <a:lnTo>
                    <a:pt x="16389" y="54735"/>
                  </a:lnTo>
                  <a:lnTo>
                    <a:pt x="16973" y="54754"/>
                  </a:lnTo>
                  <a:lnTo>
                    <a:pt x="17537" y="54735"/>
                  </a:lnTo>
                  <a:lnTo>
                    <a:pt x="18102" y="54716"/>
                  </a:lnTo>
                  <a:lnTo>
                    <a:pt x="18666" y="54678"/>
                  </a:lnTo>
                  <a:lnTo>
                    <a:pt x="19212" y="54603"/>
                  </a:lnTo>
                  <a:lnTo>
                    <a:pt x="19757" y="54528"/>
                  </a:lnTo>
                  <a:lnTo>
                    <a:pt x="20284" y="54434"/>
                  </a:lnTo>
                  <a:lnTo>
                    <a:pt x="20811" y="54302"/>
                  </a:lnTo>
                  <a:lnTo>
                    <a:pt x="21319" y="54170"/>
                  </a:lnTo>
                  <a:lnTo>
                    <a:pt x="21827" y="54020"/>
                  </a:lnTo>
                  <a:lnTo>
                    <a:pt x="22316" y="53850"/>
                  </a:lnTo>
                  <a:lnTo>
                    <a:pt x="22805" y="53662"/>
                  </a:lnTo>
                  <a:lnTo>
                    <a:pt x="23276" y="53474"/>
                  </a:lnTo>
                  <a:lnTo>
                    <a:pt x="23746" y="53248"/>
                  </a:lnTo>
                  <a:lnTo>
                    <a:pt x="24198" y="53004"/>
                  </a:lnTo>
                  <a:lnTo>
                    <a:pt x="24631" y="52759"/>
                  </a:lnTo>
                  <a:lnTo>
                    <a:pt x="25063" y="52496"/>
                  </a:lnTo>
                  <a:lnTo>
                    <a:pt x="25477" y="52213"/>
                  </a:lnTo>
                  <a:lnTo>
                    <a:pt x="25891" y="51912"/>
                  </a:lnTo>
                  <a:lnTo>
                    <a:pt x="26286" y="51593"/>
                  </a:lnTo>
                  <a:lnTo>
                    <a:pt x="26663" y="51254"/>
                  </a:lnTo>
                  <a:lnTo>
                    <a:pt x="27039" y="50915"/>
                  </a:lnTo>
                  <a:lnTo>
                    <a:pt x="27396" y="50558"/>
                  </a:lnTo>
                  <a:lnTo>
                    <a:pt x="27735" y="50181"/>
                  </a:lnTo>
                  <a:lnTo>
                    <a:pt x="28055" y="49786"/>
                  </a:lnTo>
                  <a:lnTo>
                    <a:pt x="28375" y="49372"/>
                  </a:lnTo>
                  <a:lnTo>
                    <a:pt x="28676" y="48958"/>
                  </a:lnTo>
                  <a:lnTo>
                    <a:pt x="28977" y="48526"/>
                  </a:lnTo>
                  <a:lnTo>
                    <a:pt x="29259" y="48074"/>
                  </a:lnTo>
                  <a:lnTo>
                    <a:pt x="29504" y="47604"/>
                  </a:lnTo>
                  <a:lnTo>
                    <a:pt x="29767" y="47114"/>
                  </a:lnTo>
                  <a:lnTo>
                    <a:pt x="29993" y="46625"/>
                  </a:lnTo>
                  <a:lnTo>
                    <a:pt x="30200" y="46117"/>
                  </a:lnTo>
                  <a:lnTo>
                    <a:pt x="31047" y="44010"/>
                  </a:lnTo>
                  <a:lnTo>
                    <a:pt x="31893" y="41865"/>
                  </a:lnTo>
                  <a:lnTo>
                    <a:pt x="32684" y="39776"/>
                  </a:lnTo>
                  <a:lnTo>
                    <a:pt x="33399" y="37857"/>
                  </a:lnTo>
                  <a:lnTo>
                    <a:pt x="34490" y="34865"/>
                  </a:lnTo>
                  <a:lnTo>
                    <a:pt x="34904" y="33699"/>
                  </a:lnTo>
                  <a:lnTo>
                    <a:pt x="33907" y="56127"/>
                  </a:lnTo>
                  <a:lnTo>
                    <a:pt x="33831" y="56372"/>
                  </a:lnTo>
                  <a:lnTo>
                    <a:pt x="33737" y="56654"/>
                  </a:lnTo>
                  <a:lnTo>
                    <a:pt x="33643" y="57049"/>
                  </a:lnTo>
                  <a:lnTo>
                    <a:pt x="33549" y="57519"/>
                  </a:lnTo>
                  <a:lnTo>
                    <a:pt x="33493" y="58084"/>
                  </a:lnTo>
                  <a:lnTo>
                    <a:pt x="33455" y="58404"/>
                  </a:lnTo>
                  <a:lnTo>
                    <a:pt x="33436" y="58724"/>
                  </a:lnTo>
                  <a:lnTo>
                    <a:pt x="33436" y="59062"/>
                  </a:lnTo>
                  <a:lnTo>
                    <a:pt x="33455" y="59420"/>
                  </a:lnTo>
                  <a:lnTo>
                    <a:pt x="33455" y="59608"/>
                  </a:lnTo>
                  <a:lnTo>
                    <a:pt x="33436" y="59815"/>
                  </a:lnTo>
                  <a:lnTo>
                    <a:pt x="33399" y="60229"/>
                  </a:lnTo>
                  <a:lnTo>
                    <a:pt x="33305" y="60662"/>
                  </a:lnTo>
                  <a:lnTo>
                    <a:pt x="33192" y="61132"/>
                  </a:lnTo>
                  <a:lnTo>
                    <a:pt x="33060" y="61621"/>
                  </a:lnTo>
                  <a:lnTo>
                    <a:pt x="32891" y="62129"/>
                  </a:lnTo>
                  <a:lnTo>
                    <a:pt x="32533" y="63183"/>
                  </a:lnTo>
                  <a:lnTo>
                    <a:pt x="32176" y="64293"/>
                  </a:lnTo>
                  <a:lnTo>
                    <a:pt x="32006" y="64858"/>
                  </a:lnTo>
                  <a:lnTo>
                    <a:pt x="31837" y="65403"/>
                  </a:lnTo>
                  <a:lnTo>
                    <a:pt x="31705" y="65968"/>
                  </a:lnTo>
                  <a:lnTo>
                    <a:pt x="31611" y="66513"/>
                  </a:lnTo>
                  <a:lnTo>
                    <a:pt x="31517" y="67059"/>
                  </a:lnTo>
                  <a:lnTo>
                    <a:pt x="31479" y="67586"/>
                  </a:lnTo>
                  <a:lnTo>
                    <a:pt x="31442" y="68132"/>
                  </a:lnTo>
                  <a:lnTo>
                    <a:pt x="31367" y="68752"/>
                  </a:lnTo>
                  <a:lnTo>
                    <a:pt x="31235" y="69430"/>
                  </a:lnTo>
                  <a:lnTo>
                    <a:pt x="31065" y="70145"/>
                  </a:lnTo>
                  <a:lnTo>
                    <a:pt x="30877" y="70897"/>
                  </a:lnTo>
                  <a:lnTo>
                    <a:pt x="30670" y="71688"/>
                  </a:lnTo>
                  <a:lnTo>
                    <a:pt x="30238" y="73306"/>
                  </a:lnTo>
                  <a:lnTo>
                    <a:pt x="29786" y="74980"/>
                  </a:lnTo>
                  <a:lnTo>
                    <a:pt x="29579" y="75789"/>
                  </a:lnTo>
                  <a:lnTo>
                    <a:pt x="29391" y="76599"/>
                  </a:lnTo>
                  <a:lnTo>
                    <a:pt x="29240" y="77389"/>
                  </a:lnTo>
                  <a:lnTo>
                    <a:pt x="29109" y="78160"/>
                  </a:lnTo>
                  <a:lnTo>
                    <a:pt x="29015" y="78875"/>
                  </a:lnTo>
                  <a:lnTo>
                    <a:pt x="28996" y="79214"/>
                  </a:lnTo>
                  <a:lnTo>
                    <a:pt x="28977" y="79553"/>
                  </a:lnTo>
                  <a:lnTo>
                    <a:pt x="28939" y="79929"/>
                  </a:lnTo>
                  <a:lnTo>
                    <a:pt x="28883" y="80437"/>
                  </a:lnTo>
                  <a:lnTo>
                    <a:pt x="28789" y="81058"/>
                  </a:lnTo>
                  <a:lnTo>
                    <a:pt x="28657" y="81754"/>
                  </a:lnTo>
                  <a:lnTo>
                    <a:pt x="28300" y="83447"/>
                  </a:lnTo>
                  <a:lnTo>
                    <a:pt x="27848" y="85442"/>
                  </a:lnTo>
                  <a:lnTo>
                    <a:pt x="27321" y="87662"/>
                  </a:lnTo>
                  <a:lnTo>
                    <a:pt x="26738" y="90033"/>
                  </a:lnTo>
                  <a:lnTo>
                    <a:pt x="26117" y="92517"/>
                  </a:lnTo>
                  <a:lnTo>
                    <a:pt x="25477" y="95019"/>
                  </a:lnTo>
                  <a:lnTo>
                    <a:pt x="24217" y="99836"/>
                  </a:lnTo>
                  <a:lnTo>
                    <a:pt x="23106" y="103957"/>
                  </a:lnTo>
                  <a:lnTo>
                    <a:pt x="22034" y="107889"/>
                  </a:lnTo>
                  <a:lnTo>
                    <a:pt x="44556" y="107889"/>
                  </a:lnTo>
                  <a:lnTo>
                    <a:pt x="53851" y="61565"/>
                  </a:lnTo>
                  <a:lnTo>
                    <a:pt x="52797" y="1562"/>
                  </a:lnTo>
                  <a:lnTo>
                    <a:pt x="51781" y="1524"/>
                  </a:lnTo>
                  <a:lnTo>
                    <a:pt x="50690" y="1486"/>
                  </a:lnTo>
                  <a:lnTo>
                    <a:pt x="49580" y="1486"/>
                  </a:lnTo>
                  <a:lnTo>
                    <a:pt x="48413" y="1505"/>
                  </a:lnTo>
                  <a:lnTo>
                    <a:pt x="47228" y="1562"/>
                  </a:lnTo>
                  <a:lnTo>
                    <a:pt x="46626" y="1618"/>
                  </a:lnTo>
                  <a:lnTo>
                    <a:pt x="46024" y="1675"/>
                  </a:lnTo>
                  <a:lnTo>
                    <a:pt x="45422" y="1769"/>
                  </a:lnTo>
                  <a:lnTo>
                    <a:pt x="44801" y="1863"/>
                  </a:lnTo>
                  <a:lnTo>
                    <a:pt x="44199" y="1957"/>
                  </a:lnTo>
                  <a:lnTo>
                    <a:pt x="43578" y="2089"/>
                  </a:lnTo>
                  <a:lnTo>
                    <a:pt x="42976" y="2239"/>
                  </a:lnTo>
                  <a:lnTo>
                    <a:pt x="42355" y="2408"/>
                  </a:lnTo>
                  <a:lnTo>
                    <a:pt x="41753" y="2578"/>
                  </a:lnTo>
                  <a:lnTo>
                    <a:pt x="41151" y="2785"/>
                  </a:lnTo>
                  <a:lnTo>
                    <a:pt x="40549" y="3029"/>
                  </a:lnTo>
                  <a:lnTo>
                    <a:pt x="39946" y="3274"/>
                  </a:lnTo>
                  <a:lnTo>
                    <a:pt x="39344" y="3556"/>
                  </a:lnTo>
                  <a:lnTo>
                    <a:pt x="38761" y="3857"/>
                  </a:lnTo>
                  <a:lnTo>
                    <a:pt x="38197" y="4196"/>
                  </a:lnTo>
                  <a:lnTo>
                    <a:pt x="37613" y="4553"/>
                  </a:lnTo>
                  <a:lnTo>
                    <a:pt x="37068" y="4949"/>
                  </a:lnTo>
                  <a:lnTo>
                    <a:pt x="36522" y="5362"/>
                  </a:lnTo>
                  <a:lnTo>
                    <a:pt x="35976" y="5814"/>
                  </a:lnTo>
                  <a:lnTo>
                    <a:pt x="35449" y="6303"/>
                  </a:lnTo>
                  <a:lnTo>
                    <a:pt x="34941" y="6811"/>
                  </a:lnTo>
                  <a:lnTo>
                    <a:pt x="34433" y="7376"/>
                  </a:lnTo>
                  <a:lnTo>
                    <a:pt x="32364" y="9822"/>
                  </a:lnTo>
                  <a:lnTo>
                    <a:pt x="30162" y="12456"/>
                  </a:lnTo>
                  <a:lnTo>
                    <a:pt x="27942" y="15147"/>
                  </a:lnTo>
                  <a:lnTo>
                    <a:pt x="25835" y="17724"/>
                  </a:lnTo>
                  <a:lnTo>
                    <a:pt x="22504" y="21845"/>
                  </a:lnTo>
                  <a:lnTo>
                    <a:pt x="21168" y="23501"/>
                  </a:lnTo>
                  <a:lnTo>
                    <a:pt x="1471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8083;p37">
              <a:extLst>
                <a:ext uri="{FF2B5EF4-FFF2-40B4-BE49-F238E27FC236}">
                  <a16:creationId xmlns:a16="http://schemas.microsoft.com/office/drawing/2014/main" id="{409107E5-75D1-0811-FE07-24B94CB75900}"/>
                </a:ext>
              </a:extLst>
            </p:cNvPr>
            <p:cNvSpPr/>
            <p:nvPr/>
          </p:nvSpPr>
          <p:spPr>
            <a:xfrm>
              <a:off x="1648179" y="1980698"/>
              <a:ext cx="352657" cy="1784969"/>
            </a:xfrm>
            <a:custGeom>
              <a:avLst/>
              <a:gdLst/>
              <a:ahLst/>
              <a:cxnLst/>
              <a:rect l="l" t="t" r="r" b="b"/>
              <a:pathLst>
                <a:path w="11855" h="60004" extrusionOk="0">
                  <a:moveTo>
                    <a:pt x="10800" y="1"/>
                  </a:moveTo>
                  <a:lnTo>
                    <a:pt x="0" y="19155"/>
                  </a:lnTo>
                  <a:lnTo>
                    <a:pt x="8016" y="33907"/>
                  </a:lnTo>
                  <a:lnTo>
                    <a:pt x="1882" y="46381"/>
                  </a:lnTo>
                  <a:lnTo>
                    <a:pt x="11854" y="60004"/>
                  </a:lnTo>
                  <a:lnTo>
                    <a:pt x="10800"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8084;p37">
              <a:extLst>
                <a:ext uri="{FF2B5EF4-FFF2-40B4-BE49-F238E27FC236}">
                  <a16:creationId xmlns:a16="http://schemas.microsoft.com/office/drawing/2014/main" id="{66F9C612-6A8C-D203-112D-94800113F7ED}"/>
                </a:ext>
              </a:extLst>
            </p:cNvPr>
            <p:cNvSpPr/>
            <p:nvPr/>
          </p:nvSpPr>
          <p:spPr>
            <a:xfrm>
              <a:off x="607735" y="2154770"/>
              <a:ext cx="82847" cy="414204"/>
            </a:xfrm>
            <a:custGeom>
              <a:avLst/>
              <a:gdLst/>
              <a:ahLst/>
              <a:cxnLst/>
              <a:rect l="l" t="t" r="r" b="b"/>
              <a:pathLst>
                <a:path w="2785" h="13924" extrusionOk="0">
                  <a:moveTo>
                    <a:pt x="169" y="0"/>
                  </a:moveTo>
                  <a:lnTo>
                    <a:pt x="0" y="38"/>
                  </a:lnTo>
                  <a:lnTo>
                    <a:pt x="2615" y="13924"/>
                  </a:lnTo>
                  <a:lnTo>
                    <a:pt x="2785" y="13886"/>
                  </a:lnTo>
                  <a:lnTo>
                    <a:pt x="169"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8085;p37">
              <a:extLst>
                <a:ext uri="{FF2B5EF4-FFF2-40B4-BE49-F238E27FC236}">
                  <a16:creationId xmlns:a16="http://schemas.microsoft.com/office/drawing/2014/main" id="{5FC56F94-E55A-9755-0F8D-1467DBE790E5}"/>
                </a:ext>
              </a:extLst>
            </p:cNvPr>
            <p:cNvSpPr/>
            <p:nvPr/>
          </p:nvSpPr>
          <p:spPr>
            <a:xfrm>
              <a:off x="659225" y="2211286"/>
              <a:ext cx="45930" cy="46495"/>
            </a:xfrm>
            <a:custGeom>
              <a:avLst/>
              <a:gdLst/>
              <a:ahLst/>
              <a:cxnLst/>
              <a:rect l="l" t="t" r="r" b="b"/>
              <a:pathLst>
                <a:path w="1544" h="1563" extrusionOk="0">
                  <a:moveTo>
                    <a:pt x="772" y="1"/>
                  </a:moveTo>
                  <a:lnTo>
                    <a:pt x="621" y="20"/>
                  </a:lnTo>
                  <a:lnTo>
                    <a:pt x="471" y="76"/>
                  </a:lnTo>
                  <a:lnTo>
                    <a:pt x="339" y="132"/>
                  </a:lnTo>
                  <a:lnTo>
                    <a:pt x="226" y="227"/>
                  </a:lnTo>
                  <a:lnTo>
                    <a:pt x="132" y="339"/>
                  </a:lnTo>
                  <a:lnTo>
                    <a:pt x="57" y="471"/>
                  </a:lnTo>
                  <a:lnTo>
                    <a:pt x="19" y="622"/>
                  </a:lnTo>
                  <a:lnTo>
                    <a:pt x="0" y="791"/>
                  </a:lnTo>
                  <a:lnTo>
                    <a:pt x="19" y="942"/>
                  </a:lnTo>
                  <a:lnTo>
                    <a:pt x="57" y="1092"/>
                  </a:lnTo>
                  <a:lnTo>
                    <a:pt x="132" y="1224"/>
                  </a:lnTo>
                  <a:lnTo>
                    <a:pt x="226" y="1337"/>
                  </a:lnTo>
                  <a:lnTo>
                    <a:pt x="339" y="1431"/>
                  </a:lnTo>
                  <a:lnTo>
                    <a:pt x="471" y="1506"/>
                  </a:lnTo>
                  <a:lnTo>
                    <a:pt x="621" y="1544"/>
                  </a:lnTo>
                  <a:lnTo>
                    <a:pt x="772" y="1562"/>
                  </a:lnTo>
                  <a:lnTo>
                    <a:pt x="922" y="1544"/>
                  </a:lnTo>
                  <a:lnTo>
                    <a:pt x="1073" y="1506"/>
                  </a:lnTo>
                  <a:lnTo>
                    <a:pt x="1204" y="1431"/>
                  </a:lnTo>
                  <a:lnTo>
                    <a:pt x="1317" y="1337"/>
                  </a:lnTo>
                  <a:lnTo>
                    <a:pt x="1411" y="1224"/>
                  </a:lnTo>
                  <a:lnTo>
                    <a:pt x="1487" y="1092"/>
                  </a:lnTo>
                  <a:lnTo>
                    <a:pt x="1543" y="942"/>
                  </a:lnTo>
                  <a:lnTo>
                    <a:pt x="1543" y="791"/>
                  </a:lnTo>
                  <a:lnTo>
                    <a:pt x="1543" y="622"/>
                  </a:lnTo>
                  <a:lnTo>
                    <a:pt x="1487" y="471"/>
                  </a:lnTo>
                  <a:lnTo>
                    <a:pt x="1411" y="339"/>
                  </a:lnTo>
                  <a:lnTo>
                    <a:pt x="1317" y="227"/>
                  </a:lnTo>
                  <a:lnTo>
                    <a:pt x="1204" y="132"/>
                  </a:lnTo>
                  <a:lnTo>
                    <a:pt x="1073" y="76"/>
                  </a:lnTo>
                  <a:lnTo>
                    <a:pt x="922" y="20"/>
                  </a:lnTo>
                  <a:lnTo>
                    <a:pt x="7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8086;p37">
              <a:extLst>
                <a:ext uri="{FF2B5EF4-FFF2-40B4-BE49-F238E27FC236}">
                  <a16:creationId xmlns:a16="http://schemas.microsoft.com/office/drawing/2014/main" id="{FF768335-C971-6BF4-87AD-EB55826506FC}"/>
                </a:ext>
              </a:extLst>
            </p:cNvPr>
            <p:cNvSpPr/>
            <p:nvPr/>
          </p:nvSpPr>
          <p:spPr>
            <a:xfrm>
              <a:off x="705122" y="2384793"/>
              <a:ext cx="46466" cy="45930"/>
            </a:xfrm>
            <a:custGeom>
              <a:avLst/>
              <a:gdLst/>
              <a:ahLst/>
              <a:cxnLst/>
              <a:rect l="l" t="t" r="r" b="b"/>
              <a:pathLst>
                <a:path w="1562" h="1544" extrusionOk="0">
                  <a:moveTo>
                    <a:pt x="790" y="1"/>
                  </a:moveTo>
                  <a:lnTo>
                    <a:pt x="621" y="19"/>
                  </a:lnTo>
                  <a:lnTo>
                    <a:pt x="489" y="57"/>
                  </a:lnTo>
                  <a:lnTo>
                    <a:pt x="358" y="132"/>
                  </a:lnTo>
                  <a:lnTo>
                    <a:pt x="226" y="226"/>
                  </a:lnTo>
                  <a:lnTo>
                    <a:pt x="132" y="339"/>
                  </a:lnTo>
                  <a:lnTo>
                    <a:pt x="75" y="471"/>
                  </a:lnTo>
                  <a:lnTo>
                    <a:pt x="19" y="622"/>
                  </a:lnTo>
                  <a:lnTo>
                    <a:pt x="0" y="772"/>
                  </a:lnTo>
                  <a:lnTo>
                    <a:pt x="19" y="923"/>
                  </a:lnTo>
                  <a:lnTo>
                    <a:pt x="75" y="1073"/>
                  </a:lnTo>
                  <a:lnTo>
                    <a:pt x="132" y="1205"/>
                  </a:lnTo>
                  <a:lnTo>
                    <a:pt x="226" y="1318"/>
                  </a:lnTo>
                  <a:lnTo>
                    <a:pt x="358" y="1412"/>
                  </a:lnTo>
                  <a:lnTo>
                    <a:pt x="489" y="1487"/>
                  </a:lnTo>
                  <a:lnTo>
                    <a:pt x="621" y="1525"/>
                  </a:lnTo>
                  <a:lnTo>
                    <a:pt x="790" y="1544"/>
                  </a:lnTo>
                  <a:lnTo>
                    <a:pt x="941" y="1525"/>
                  </a:lnTo>
                  <a:lnTo>
                    <a:pt x="1091" y="1487"/>
                  </a:lnTo>
                  <a:lnTo>
                    <a:pt x="1223" y="1412"/>
                  </a:lnTo>
                  <a:lnTo>
                    <a:pt x="1336" y="1318"/>
                  </a:lnTo>
                  <a:lnTo>
                    <a:pt x="1430" y="1205"/>
                  </a:lnTo>
                  <a:lnTo>
                    <a:pt x="1505" y="1073"/>
                  </a:lnTo>
                  <a:lnTo>
                    <a:pt x="1543" y="923"/>
                  </a:lnTo>
                  <a:lnTo>
                    <a:pt x="1562" y="772"/>
                  </a:lnTo>
                  <a:lnTo>
                    <a:pt x="1543" y="622"/>
                  </a:lnTo>
                  <a:lnTo>
                    <a:pt x="1505" y="471"/>
                  </a:lnTo>
                  <a:lnTo>
                    <a:pt x="1430" y="339"/>
                  </a:lnTo>
                  <a:lnTo>
                    <a:pt x="1336" y="226"/>
                  </a:lnTo>
                  <a:lnTo>
                    <a:pt x="1223" y="132"/>
                  </a:lnTo>
                  <a:lnTo>
                    <a:pt x="1091" y="57"/>
                  </a:lnTo>
                  <a:lnTo>
                    <a:pt x="941" y="19"/>
                  </a:lnTo>
                  <a:lnTo>
                    <a:pt x="7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8087;p37">
              <a:extLst>
                <a:ext uri="{FF2B5EF4-FFF2-40B4-BE49-F238E27FC236}">
                  <a16:creationId xmlns:a16="http://schemas.microsoft.com/office/drawing/2014/main" id="{0AEE401B-C7A8-69E3-E120-58DE21DB893B}"/>
                </a:ext>
              </a:extLst>
            </p:cNvPr>
            <p:cNvSpPr/>
            <p:nvPr/>
          </p:nvSpPr>
          <p:spPr>
            <a:xfrm>
              <a:off x="1417590" y="2649529"/>
              <a:ext cx="141063" cy="728219"/>
            </a:xfrm>
            <a:custGeom>
              <a:avLst/>
              <a:gdLst/>
              <a:ahLst/>
              <a:cxnLst/>
              <a:rect l="l" t="t" r="r" b="b"/>
              <a:pathLst>
                <a:path w="4742" h="24480" extrusionOk="0">
                  <a:moveTo>
                    <a:pt x="4685" y="0"/>
                  </a:moveTo>
                  <a:lnTo>
                    <a:pt x="659" y="9653"/>
                  </a:lnTo>
                  <a:lnTo>
                    <a:pt x="0" y="24480"/>
                  </a:lnTo>
                  <a:lnTo>
                    <a:pt x="188" y="24235"/>
                  </a:lnTo>
                  <a:lnTo>
                    <a:pt x="358" y="23953"/>
                  </a:lnTo>
                  <a:lnTo>
                    <a:pt x="508" y="23633"/>
                  </a:lnTo>
                  <a:lnTo>
                    <a:pt x="659" y="23257"/>
                  </a:lnTo>
                  <a:lnTo>
                    <a:pt x="791" y="22824"/>
                  </a:lnTo>
                  <a:lnTo>
                    <a:pt x="903" y="22335"/>
                  </a:lnTo>
                  <a:lnTo>
                    <a:pt x="1016" y="21808"/>
                  </a:lnTo>
                  <a:lnTo>
                    <a:pt x="1110" y="21187"/>
                  </a:lnTo>
                  <a:lnTo>
                    <a:pt x="1223" y="20434"/>
                  </a:lnTo>
                  <a:lnTo>
                    <a:pt x="1336" y="19795"/>
                  </a:lnTo>
                  <a:lnTo>
                    <a:pt x="1468" y="19230"/>
                  </a:lnTo>
                  <a:lnTo>
                    <a:pt x="1637" y="18684"/>
                  </a:lnTo>
                  <a:lnTo>
                    <a:pt x="1844" y="18082"/>
                  </a:lnTo>
                  <a:lnTo>
                    <a:pt x="2089" y="17405"/>
                  </a:lnTo>
                  <a:lnTo>
                    <a:pt x="2785" y="15523"/>
                  </a:lnTo>
                  <a:lnTo>
                    <a:pt x="3011" y="14902"/>
                  </a:lnTo>
                  <a:lnTo>
                    <a:pt x="3218" y="14263"/>
                  </a:lnTo>
                  <a:lnTo>
                    <a:pt x="3406" y="13604"/>
                  </a:lnTo>
                  <a:lnTo>
                    <a:pt x="3575" y="12946"/>
                  </a:lnTo>
                  <a:lnTo>
                    <a:pt x="3745" y="12287"/>
                  </a:lnTo>
                  <a:lnTo>
                    <a:pt x="3876" y="11610"/>
                  </a:lnTo>
                  <a:lnTo>
                    <a:pt x="4008" y="10951"/>
                  </a:lnTo>
                  <a:lnTo>
                    <a:pt x="4140" y="10274"/>
                  </a:lnTo>
                  <a:lnTo>
                    <a:pt x="4328" y="8957"/>
                  </a:lnTo>
                  <a:lnTo>
                    <a:pt x="4478" y="7677"/>
                  </a:lnTo>
                  <a:lnTo>
                    <a:pt x="4591" y="6435"/>
                  </a:lnTo>
                  <a:lnTo>
                    <a:pt x="4667" y="5250"/>
                  </a:lnTo>
                  <a:lnTo>
                    <a:pt x="4723" y="4159"/>
                  </a:lnTo>
                  <a:lnTo>
                    <a:pt x="4742" y="3143"/>
                  </a:lnTo>
                  <a:lnTo>
                    <a:pt x="4742" y="2258"/>
                  </a:lnTo>
                  <a:lnTo>
                    <a:pt x="4742" y="1487"/>
                  </a:lnTo>
                  <a:lnTo>
                    <a:pt x="4704" y="396"/>
                  </a:lnTo>
                  <a:lnTo>
                    <a:pt x="4685"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8088;p37">
              <a:extLst>
                <a:ext uri="{FF2B5EF4-FFF2-40B4-BE49-F238E27FC236}">
                  <a16:creationId xmlns:a16="http://schemas.microsoft.com/office/drawing/2014/main" id="{6D6FF1AC-1EFC-79BA-0FB8-EC76A7B6E8FE}"/>
                </a:ext>
              </a:extLst>
            </p:cNvPr>
            <p:cNvSpPr/>
            <p:nvPr/>
          </p:nvSpPr>
          <p:spPr>
            <a:xfrm>
              <a:off x="1390730" y="3857886"/>
              <a:ext cx="452816" cy="504904"/>
            </a:xfrm>
            <a:custGeom>
              <a:avLst/>
              <a:gdLst/>
              <a:ahLst/>
              <a:cxnLst/>
              <a:rect l="l" t="t" r="r" b="b"/>
              <a:pathLst>
                <a:path w="15222" h="16973" extrusionOk="0">
                  <a:moveTo>
                    <a:pt x="15222" y="0"/>
                  </a:moveTo>
                  <a:lnTo>
                    <a:pt x="1562" y="1092"/>
                  </a:lnTo>
                  <a:lnTo>
                    <a:pt x="1374" y="1769"/>
                  </a:lnTo>
                  <a:lnTo>
                    <a:pt x="1186" y="2559"/>
                  </a:lnTo>
                  <a:lnTo>
                    <a:pt x="941" y="3575"/>
                  </a:lnTo>
                  <a:lnTo>
                    <a:pt x="696" y="4780"/>
                  </a:lnTo>
                  <a:lnTo>
                    <a:pt x="433" y="6116"/>
                  </a:lnTo>
                  <a:lnTo>
                    <a:pt x="339" y="6831"/>
                  </a:lnTo>
                  <a:lnTo>
                    <a:pt x="226" y="7546"/>
                  </a:lnTo>
                  <a:lnTo>
                    <a:pt x="151" y="8298"/>
                  </a:lnTo>
                  <a:lnTo>
                    <a:pt x="75" y="9032"/>
                  </a:lnTo>
                  <a:lnTo>
                    <a:pt x="19" y="9785"/>
                  </a:lnTo>
                  <a:lnTo>
                    <a:pt x="0" y="10518"/>
                  </a:lnTo>
                  <a:lnTo>
                    <a:pt x="0" y="11233"/>
                  </a:lnTo>
                  <a:lnTo>
                    <a:pt x="19" y="11948"/>
                  </a:lnTo>
                  <a:lnTo>
                    <a:pt x="75" y="12645"/>
                  </a:lnTo>
                  <a:lnTo>
                    <a:pt x="169" y="13303"/>
                  </a:lnTo>
                  <a:lnTo>
                    <a:pt x="245" y="13604"/>
                  </a:lnTo>
                  <a:lnTo>
                    <a:pt x="301" y="13924"/>
                  </a:lnTo>
                  <a:lnTo>
                    <a:pt x="395" y="14206"/>
                  </a:lnTo>
                  <a:lnTo>
                    <a:pt x="489" y="14488"/>
                  </a:lnTo>
                  <a:lnTo>
                    <a:pt x="583" y="14771"/>
                  </a:lnTo>
                  <a:lnTo>
                    <a:pt x="696" y="15034"/>
                  </a:lnTo>
                  <a:lnTo>
                    <a:pt x="828" y="15279"/>
                  </a:lnTo>
                  <a:lnTo>
                    <a:pt x="960" y="15505"/>
                  </a:lnTo>
                  <a:lnTo>
                    <a:pt x="1110" y="15730"/>
                  </a:lnTo>
                  <a:lnTo>
                    <a:pt x="1280" y="15937"/>
                  </a:lnTo>
                  <a:lnTo>
                    <a:pt x="1449" y="16125"/>
                  </a:lnTo>
                  <a:lnTo>
                    <a:pt x="1637" y="16295"/>
                  </a:lnTo>
                  <a:lnTo>
                    <a:pt x="1844" y="16445"/>
                  </a:lnTo>
                  <a:lnTo>
                    <a:pt x="2070" y="16577"/>
                  </a:lnTo>
                  <a:lnTo>
                    <a:pt x="2296" y="16709"/>
                  </a:lnTo>
                  <a:lnTo>
                    <a:pt x="2540" y="16803"/>
                  </a:lnTo>
                  <a:lnTo>
                    <a:pt x="2804" y="16878"/>
                  </a:lnTo>
                  <a:lnTo>
                    <a:pt x="3086" y="16935"/>
                  </a:lnTo>
                  <a:lnTo>
                    <a:pt x="3387" y="16972"/>
                  </a:lnTo>
                  <a:lnTo>
                    <a:pt x="4177" y="16972"/>
                  </a:lnTo>
                  <a:lnTo>
                    <a:pt x="4666" y="16935"/>
                  </a:lnTo>
                  <a:lnTo>
                    <a:pt x="5118" y="16878"/>
                  </a:lnTo>
                  <a:lnTo>
                    <a:pt x="5570" y="16784"/>
                  </a:lnTo>
                  <a:lnTo>
                    <a:pt x="6002" y="16690"/>
                  </a:lnTo>
                  <a:lnTo>
                    <a:pt x="6435" y="16558"/>
                  </a:lnTo>
                  <a:lnTo>
                    <a:pt x="6849" y="16408"/>
                  </a:lnTo>
                  <a:lnTo>
                    <a:pt x="7244" y="16257"/>
                  </a:lnTo>
                  <a:lnTo>
                    <a:pt x="7620" y="16069"/>
                  </a:lnTo>
                  <a:lnTo>
                    <a:pt x="7997" y="15862"/>
                  </a:lnTo>
                  <a:lnTo>
                    <a:pt x="8354" y="15655"/>
                  </a:lnTo>
                  <a:lnTo>
                    <a:pt x="8693" y="15410"/>
                  </a:lnTo>
                  <a:lnTo>
                    <a:pt x="9032" y="15166"/>
                  </a:lnTo>
                  <a:lnTo>
                    <a:pt x="9351" y="14902"/>
                  </a:lnTo>
                  <a:lnTo>
                    <a:pt x="9671" y="14620"/>
                  </a:lnTo>
                  <a:lnTo>
                    <a:pt x="9972" y="14319"/>
                  </a:lnTo>
                  <a:lnTo>
                    <a:pt x="10273" y="14018"/>
                  </a:lnTo>
                  <a:lnTo>
                    <a:pt x="10537" y="13698"/>
                  </a:lnTo>
                  <a:lnTo>
                    <a:pt x="10819" y="13378"/>
                  </a:lnTo>
                  <a:lnTo>
                    <a:pt x="11064" y="13040"/>
                  </a:lnTo>
                  <a:lnTo>
                    <a:pt x="11327" y="12701"/>
                  </a:lnTo>
                  <a:lnTo>
                    <a:pt x="11553" y="12344"/>
                  </a:lnTo>
                  <a:lnTo>
                    <a:pt x="11779" y="11967"/>
                  </a:lnTo>
                  <a:lnTo>
                    <a:pt x="12004" y="11610"/>
                  </a:lnTo>
                  <a:lnTo>
                    <a:pt x="12418" y="10838"/>
                  </a:lnTo>
                  <a:lnTo>
                    <a:pt x="12795" y="10067"/>
                  </a:lnTo>
                  <a:lnTo>
                    <a:pt x="13133" y="9277"/>
                  </a:lnTo>
                  <a:lnTo>
                    <a:pt x="13434" y="8486"/>
                  </a:lnTo>
                  <a:lnTo>
                    <a:pt x="13717" y="7696"/>
                  </a:lnTo>
                  <a:lnTo>
                    <a:pt x="13961" y="6906"/>
                  </a:lnTo>
                  <a:lnTo>
                    <a:pt x="14187" y="6134"/>
                  </a:lnTo>
                  <a:lnTo>
                    <a:pt x="14375" y="5363"/>
                  </a:lnTo>
                  <a:lnTo>
                    <a:pt x="14545" y="4629"/>
                  </a:lnTo>
                  <a:lnTo>
                    <a:pt x="14695" y="3933"/>
                  </a:lnTo>
                  <a:lnTo>
                    <a:pt x="14808" y="3274"/>
                  </a:lnTo>
                  <a:lnTo>
                    <a:pt x="14921" y="2653"/>
                  </a:lnTo>
                  <a:lnTo>
                    <a:pt x="15071" y="1562"/>
                  </a:lnTo>
                  <a:lnTo>
                    <a:pt x="15166" y="715"/>
                  </a:lnTo>
                  <a:lnTo>
                    <a:pt x="15222"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8089;p37">
              <a:extLst>
                <a:ext uri="{FF2B5EF4-FFF2-40B4-BE49-F238E27FC236}">
                  <a16:creationId xmlns:a16="http://schemas.microsoft.com/office/drawing/2014/main" id="{E8EA8BA9-6C08-6FE9-DBD8-A5F435F08431}"/>
                </a:ext>
              </a:extLst>
            </p:cNvPr>
            <p:cNvSpPr/>
            <p:nvPr/>
          </p:nvSpPr>
          <p:spPr>
            <a:xfrm>
              <a:off x="2385277" y="2001966"/>
              <a:ext cx="1520216" cy="3141723"/>
            </a:xfrm>
            <a:custGeom>
              <a:avLst/>
              <a:gdLst/>
              <a:ahLst/>
              <a:cxnLst/>
              <a:rect l="l" t="t" r="r" b="b"/>
              <a:pathLst>
                <a:path w="51104" h="105613" extrusionOk="0">
                  <a:moveTo>
                    <a:pt x="1054" y="1"/>
                  </a:moveTo>
                  <a:lnTo>
                    <a:pt x="0" y="59289"/>
                  </a:lnTo>
                  <a:lnTo>
                    <a:pt x="9295" y="105613"/>
                  </a:lnTo>
                  <a:lnTo>
                    <a:pt x="31818" y="105613"/>
                  </a:lnTo>
                  <a:lnTo>
                    <a:pt x="30745" y="101681"/>
                  </a:lnTo>
                  <a:lnTo>
                    <a:pt x="29635" y="97560"/>
                  </a:lnTo>
                  <a:lnTo>
                    <a:pt x="28374" y="92743"/>
                  </a:lnTo>
                  <a:lnTo>
                    <a:pt x="27735" y="90241"/>
                  </a:lnTo>
                  <a:lnTo>
                    <a:pt x="27114" y="87757"/>
                  </a:lnTo>
                  <a:lnTo>
                    <a:pt x="26530" y="85386"/>
                  </a:lnTo>
                  <a:lnTo>
                    <a:pt x="26004" y="83166"/>
                  </a:lnTo>
                  <a:lnTo>
                    <a:pt x="25552" y="81171"/>
                  </a:lnTo>
                  <a:lnTo>
                    <a:pt x="25195" y="79478"/>
                  </a:lnTo>
                  <a:lnTo>
                    <a:pt x="25063" y="78782"/>
                  </a:lnTo>
                  <a:lnTo>
                    <a:pt x="24969" y="78161"/>
                  </a:lnTo>
                  <a:lnTo>
                    <a:pt x="24912" y="77653"/>
                  </a:lnTo>
                  <a:lnTo>
                    <a:pt x="24875" y="77277"/>
                  </a:lnTo>
                  <a:lnTo>
                    <a:pt x="24856" y="76938"/>
                  </a:lnTo>
                  <a:lnTo>
                    <a:pt x="24837" y="76599"/>
                  </a:lnTo>
                  <a:lnTo>
                    <a:pt x="24743" y="75884"/>
                  </a:lnTo>
                  <a:lnTo>
                    <a:pt x="24611" y="75113"/>
                  </a:lnTo>
                  <a:lnTo>
                    <a:pt x="24461" y="74323"/>
                  </a:lnTo>
                  <a:lnTo>
                    <a:pt x="24273" y="73513"/>
                  </a:lnTo>
                  <a:lnTo>
                    <a:pt x="24066" y="72704"/>
                  </a:lnTo>
                  <a:lnTo>
                    <a:pt x="23614" y="71030"/>
                  </a:lnTo>
                  <a:lnTo>
                    <a:pt x="23181" y="69412"/>
                  </a:lnTo>
                  <a:lnTo>
                    <a:pt x="22974" y="68621"/>
                  </a:lnTo>
                  <a:lnTo>
                    <a:pt x="22786" y="67869"/>
                  </a:lnTo>
                  <a:lnTo>
                    <a:pt x="22617" y="67154"/>
                  </a:lnTo>
                  <a:lnTo>
                    <a:pt x="22485" y="66476"/>
                  </a:lnTo>
                  <a:lnTo>
                    <a:pt x="22410" y="65856"/>
                  </a:lnTo>
                  <a:lnTo>
                    <a:pt x="22372" y="65310"/>
                  </a:lnTo>
                  <a:lnTo>
                    <a:pt x="22335" y="64783"/>
                  </a:lnTo>
                  <a:lnTo>
                    <a:pt x="22240" y="64237"/>
                  </a:lnTo>
                  <a:lnTo>
                    <a:pt x="22146" y="63692"/>
                  </a:lnTo>
                  <a:lnTo>
                    <a:pt x="22015" y="63127"/>
                  </a:lnTo>
                  <a:lnTo>
                    <a:pt x="21845" y="62582"/>
                  </a:lnTo>
                  <a:lnTo>
                    <a:pt x="21676" y="62017"/>
                  </a:lnTo>
                  <a:lnTo>
                    <a:pt x="21319" y="60907"/>
                  </a:lnTo>
                  <a:lnTo>
                    <a:pt x="20961" y="59853"/>
                  </a:lnTo>
                  <a:lnTo>
                    <a:pt x="20792" y="59345"/>
                  </a:lnTo>
                  <a:lnTo>
                    <a:pt x="20660" y="58856"/>
                  </a:lnTo>
                  <a:lnTo>
                    <a:pt x="20547" y="58386"/>
                  </a:lnTo>
                  <a:lnTo>
                    <a:pt x="20453" y="57953"/>
                  </a:lnTo>
                  <a:lnTo>
                    <a:pt x="20415" y="57539"/>
                  </a:lnTo>
                  <a:lnTo>
                    <a:pt x="20397" y="57332"/>
                  </a:lnTo>
                  <a:lnTo>
                    <a:pt x="20397" y="57144"/>
                  </a:lnTo>
                  <a:lnTo>
                    <a:pt x="20415" y="56786"/>
                  </a:lnTo>
                  <a:lnTo>
                    <a:pt x="20415" y="56448"/>
                  </a:lnTo>
                  <a:lnTo>
                    <a:pt x="20397" y="56128"/>
                  </a:lnTo>
                  <a:lnTo>
                    <a:pt x="20359" y="55808"/>
                  </a:lnTo>
                  <a:lnTo>
                    <a:pt x="20302" y="55243"/>
                  </a:lnTo>
                  <a:lnTo>
                    <a:pt x="20208" y="54773"/>
                  </a:lnTo>
                  <a:lnTo>
                    <a:pt x="20114" y="54378"/>
                  </a:lnTo>
                  <a:lnTo>
                    <a:pt x="20020" y="54096"/>
                  </a:lnTo>
                  <a:lnTo>
                    <a:pt x="19945" y="53851"/>
                  </a:lnTo>
                  <a:lnTo>
                    <a:pt x="18948" y="43653"/>
                  </a:lnTo>
                  <a:lnTo>
                    <a:pt x="51104" y="42938"/>
                  </a:lnTo>
                  <a:lnTo>
                    <a:pt x="49015" y="40323"/>
                  </a:lnTo>
                  <a:lnTo>
                    <a:pt x="44198" y="34283"/>
                  </a:lnTo>
                  <a:lnTo>
                    <a:pt x="41414" y="30783"/>
                  </a:lnTo>
                  <a:lnTo>
                    <a:pt x="38761" y="27415"/>
                  </a:lnTo>
                  <a:lnTo>
                    <a:pt x="36484" y="24518"/>
                  </a:lnTo>
                  <a:lnTo>
                    <a:pt x="34847" y="22391"/>
                  </a:lnTo>
                  <a:lnTo>
                    <a:pt x="34264" y="21620"/>
                  </a:lnTo>
                  <a:lnTo>
                    <a:pt x="33643" y="20830"/>
                  </a:lnTo>
                  <a:lnTo>
                    <a:pt x="32984" y="20021"/>
                  </a:lnTo>
                  <a:lnTo>
                    <a:pt x="32288" y="19193"/>
                  </a:lnTo>
                  <a:lnTo>
                    <a:pt x="31573" y="18346"/>
                  </a:lnTo>
                  <a:lnTo>
                    <a:pt x="30820" y="17480"/>
                  </a:lnTo>
                  <a:lnTo>
                    <a:pt x="29202" y="15655"/>
                  </a:lnTo>
                  <a:lnTo>
                    <a:pt x="27452" y="13736"/>
                  </a:lnTo>
                  <a:lnTo>
                    <a:pt x="25533" y="11723"/>
                  </a:lnTo>
                  <a:lnTo>
                    <a:pt x="23501" y="9578"/>
                  </a:lnTo>
                  <a:lnTo>
                    <a:pt x="21300" y="7320"/>
                  </a:lnTo>
                  <a:lnTo>
                    <a:pt x="20754" y="6793"/>
                  </a:lnTo>
                  <a:lnTo>
                    <a:pt x="20227" y="6285"/>
                  </a:lnTo>
                  <a:lnTo>
                    <a:pt x="19663" y="5815"/>
                  </a:lnTo>
                  <a:lnTo>
                    <a:pt x="19098" y="5363"/>
                  </a:lnTo>
                  <a:lnTo>
                    <a:pt x="18534" y="4930"/>
                  </a:lnTo>
                  <a:lnTo>
                    <a:pt x="17951" y="4535"/>
                  </a:lnTo>
                  <a:lnTo>
                    <a:pt x="17367" y="4159"/>
                  </a:lnTo>
                  <a:lnTo>
                    <a:pt x="16765" y="3783"/>
                  </a:lnTo>
                  <a:lnTo>
                    <a:pt x="16144" y="3444"/>
                  </a:lnTo>
                  <a:lnTo>
                    <a:pt x="15542" y="3143"/>
                  </a:lnTo>
                  <a:lnTo>
                    <a:pt x="14921" y="2842"/>
                  </a:lnTo>
                  <a:lnTo>
                    <a:pt x="14281" y="2560"/>
                  </a:lnTo>
                  <a:lnTo>
                    <a:pt x="13661" y="2296"/>
                  </a:lnTo>
                  <a:lnTo>
                    <a:pt x="13021" y="2052"/>
                  </a:lnTo>
                  <a:lnTo>
                    <a:pt x="12362" y="1826"/>
                  </a:lnTo>
                  <a:lnTo>
                    <a:pt x="11723" y="1619"/>
                  </a:lnTo>
                  <a:lnTo>
                    <a:pt x="11064" y="1431"/>
                  </a:lnTo>
                  <a:lnTo>
                    <a:pt x="10405" y="1261"/>
                  </a:lnTo>
                  <a:lnTo>
                    <a:pt x="9747" y="1092"/>
                  </a:lnTo>
                  <a:lnTo>
                    <a:pt x="9088" y="941"/>
                  </a:lnTo>
                  <a:lnTo>
                    <a:pt x="8411" y="810"/>
                  </a:lnTo>
                  <a:lnTo>
                    <a:pt x="7752" y="678"/>
                  </a:lnTo>
                  <a:lnTo>
                    <a:pt x="7075" y="565"/>
                  </a:lnTo>
                  <a:lnTo>
                    <a:pt x="6398" y="471"/>
                  </a:lnTo>
                  <a:lnTo>
                    <a:pt x="5062" y="302"/>
                  </a:lnTo>
                  <a:lnTo>
                    <a:pt x="3726" y="170"/>
                  </a:lnTo>
                  <a:lnTo>
                    <a:pt x="2371" y="76"/>
                  </a:lnTo>
                  <a:lnTo>
                    <a:pt x="10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8090;p37">
              <a:extLst>
                <a:ext uri="{FF2B5EF4-FFF2-40B4-BE49-F238E27FC236}">
                  <a16:creationId xmlns:a16="http://schemas.microsoft.com/office/drawing/2014/main" id="{68CE276B-C2C7-A893-B53E-AAA6D7A5221E}"/>
                </a:ext>
              </a:extLst>
            </p:cNvPr>
            <p:cNvSpPr/>
            <p:nvPr/>
          </p:nvSpPr>
          <p:spPr>
            <a:xfrm>
              <a:off x="2385277" y="2001966"/>
              <a:ext cx="334749" cy="1763700"/>
            </a:xfrm>
            <a:custGeom>
              <a:avLst/>
              <a:gdLst/>
              <a:ahLst/>
              <a:cxnLst/>
              <a:rect l="l" t="t" r="r" b="b"/>
              <a:pathLst>
                <a:path w="11253" h="59289" extrusionOk="0">
                  <a:moveTo>
                    <a:pt x="1054" y="1"/>
                  </a:moveTo>
                  <a:lnTo>
                    <a:pt x="0" y="59270"/>
                  </a:lnTo>
                  <a:lnTo>
                    <a:pt x="0" y="59289"/>
                  </a:lnTo>
                  <a:lnTo>
                    <a:pt x="10123" y="44650"/>
                  </a:lnTo>
                  <a:lnTo>
                    <a:pt x="3839" y="33192"/>
                  </a:lnTo>
                  <a:lnTo>
                    <a:pt x="11252" y="16897"/>
                  </a:lnTo>
                  <a:lnTo>
                    <a:pt x="1054"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8091;p37">
              <a:extLst>
                <a:ext uri="{FF2B5EF4-FFF2-40B4-BE49-F238E27FC236}">
                  <a16:creationId xmlns:a16="http://schemas.microsoft.com/office/drawing/2014/main" id="{93FFD0C4-69E4-4E74-BD73-F7A597613A97}"/>
                </a:ext>
              </a:extLst>
            </p:cNvPr>
            <p:cNvSpPr/>
            <p:nvPr/>
          </p:nvSpPr>
          <p:spPr>
            <a:xfrm>
              <a:off x="2473710" y="2504578"/>
              <a:ext cx="550240" cy="1235324"/>
            </a:xfrm>
            <a:custGeom>
              <a:avLst/>
              <a:gdLst/>
              <a:ahLst/>
              <a:cxnLst/>
              <a:rect l="l" t="t" r="r" b="b"/>
              <a:pathLst>
                <a:path w="18497" h="41527" extrusionOk="0">
                  <a:moveTo>
                    <a:pt x="11515" y="0"/>
                  </a:moveTo>
                  <a:lnTo>
                    <a:pt x="8129" y="14526"/>
                  </a:lnTo>
                  <a:lnTo>
                    <a:pt x="0" y="31874"/>
                  </a:lnTo>
                  <a:lnTo>
                    <a:pt x="17574" y="41526"/>
                  </a:lnTo>
                  <a:lnTo>
                    <a:pt x="17499" y="41188"/>
                  </a:lnTo>
                  <a:lnTo>
                    <a:pt x="17461" y="40849"/>
                  </a:lnTo>
                  <a:lnTo>
                    <a:pt x="17424" y="40548"/>
                  </a:lnTo>
                  <a:lnTo>
                    <a:pt x="17424" y="40247"/>
                  </a:lnTo>
                  <a:lnTo>
                    <a:pt x="17442" y="39889"/>
                  </a:lnTo>
                  <a:lnTo>
                    <a:pt x="17442" y="39551"/>
                  </a:lnTo>
                  <a:lnTo>
                    <a:pt x="17424" y="39231"/>
                  </a:lnTo>
                  <a:lnTo>
                    <a:pt x="17386" y="38911"/>
                  </a:lnTo>
                  <a:lnTo>
                    <a:pt x="17329" y="38346"/>
                  </a:lnTo>
                  <a:lnTo>
                    <a:pt x="17235" y="37876"/>
                  </a:lnTo>
                  <a:lnTo>
                    <a:pt x="17141" y="37481"/>
                  </a:lnTo>
                  <a:lnTo>
                    <a:pt x="17047" y="37199"/>
                  </a:lnTo>
                  <a:lnTo>
                    <a:pt x="16972" y="36954"/>
                  </a:lnTo>
                  <a:lnTo>
                    <a:pt x="15975" y="26756"/>
                  </a:lnTo>
                  <a:lnTo>
                    <a:pt x="18496" y="26700"/>
                  </a:lnTo>
                  <a:lnTo>
                    <a:pt x="16897" y="13246"/>
                  </a:lnTo>
                  <a:lnTo>
                    <a:pt x="16445" y="12701"/>
                  </a:lnTo>
                  <a:lnTo>
                    <a:pt x="16012" y="12155"/>
                  </a:lnTo>
                  <a:lnTo>
                    <a:pt x="15598" y="11591"/>
                  </a:lnTo>
                  <a:lnTo>
                    <a:pt x="15222" y="11026"/>
                  </a:lnTo>
                  <a:lnTo>
                    <a:pt x="14865" y="10462"/>
                  </a:lnTo>
                  <a:lnTo>
                    <a:pt x="14526" y="9897"/>
                  </a:lnTo>
                  <a:lnTo>
                    <a:pt x="14225" y="9314"/>
                  </a:lnTo>
                  <a:lnTo>
                    <a:pt x="13943" y="8749"/>
                  </a:lnTo>
                  <a:lnTo>
                    <a:pt x="13660" y="8185"/>
                  </a:lnTo>
                  <a:lnTo>
                    <a:pt x="13416" y="7639"/>
                  </a:lnTo>
                  <a:lnTo>
                    <a:pt x="13190" y="7075"/>
                  </a:lnTo>
                  <a:lnTo>
                    <a:pt x="12983" y="6529"/>
                  </a:lnTo>
                  <a:lnTo>
                    <a:pt x="12795" y="6002"/>
                  </a:lnTo>
                  <a:lnTo>
                    <a:pt x="12626" y="5476"/>
                  </a:lnTo>
                  <a:lnTo>
                    <a:pt x="12325" y="4478"/>
                  </a:lnTo>
                  <a:lnTo>
                    <a:pt x="12080" y="3538"/>
                  </a:lnTo>
                  <a:lnTo>
                    <a:pt x="11892" y="2691"/>
                  </a:lnTo>
                  <a:lnTo>
                    <a:pt x="11741" y="1919"/>
                  </a:lnTo>
                  <a:lnTo>
                    <a:pt x="11647" y="1261"/>
                  </a:lnTo>
                  <a:lnTo>
                    <a:pt x="11572" y="734"/>
                  </a:lnTo>
                  <a:lnTo>
                    <a:pt x="11534" y="339"/>
                  </a:lnTo>
                  <a:lnTo>
                    <a:pt x="11515"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8092;p37">
              <a:extLst>
                <a:ext uri="{FF2B5EF4-FFF2-40B4-BE49-F238E27FC236}">
                  <a16:creationId xmlns:a16="http://schemas.microsoft.com/office/drawing/2014/main" id="{F6681872-C8F3-504E-18CE-D2C42AA9E9A0}"/>
                </a:ext>
              </a:extLst>
            </p:cNvPr>
            <p:cNvSpPr/>
            <p:nvPr/>
          </p:nvSpPr>
          <p:spPr>
            <a:xfrm>
              <a:off x="2542542" y="3857886"/>
              <a:ext cx="452846" cy="504904"/>
            </a:xfrm>
            <a:custGeom>
              <a:avLst/>
              <a:gdLst/>
              <a:ahLst/>
              <a:cxnLst/>
              <a:rect l="l" t="t" r="r" b="b"/>
              <a:pathLst>
                <a:path w="15223" h="16973" extrusionOk="0">
                  <a:moveTo>
                    <a:pt x="1" y="0"/>
                  </a:moveTo>
                  <a:lnTo>
                    <a:pt x="57" y="715"/>
                  </a:lnTo>
                  <a:lnTo>
                    <a:pt x="151" y="1562"/>
                  </a:lnTo>
                  <a:lnTo>
                    <a:pt x="302" y="2653"/>
                  </a:lnTo>
                  <a:lnTo>
                    <a:pt x="415" y="3274"/>
                  </a:lnTo>
                  <a:lnTo>
                    <a:pt x="527" y="3933"/>
                  </a:lnTo>
                  <a:lnTo>
                    <a:pt x="678" y="4629"/>
                  </a:lnTo>
                  <a:lnTo>
                    <a:pt x="847" y="5363"/>
                  </a:lnTo>
                  <a:lnTo>
                    <a:pt x="1036" y="6134"/>
                  </a:lnTo>
                  <a:lnTo>
                    <a:pt x="1261" y="6906"/>
                  </a:lnTo>
                  <a:lnTo>
                    <a:pt x="1506" y="7696"/>
                  </a:lnTo>
                  <a:lnTo>
                    <a:pt x="1788" y="8486"/>
                  </a:lnTo>
                  <a:lnTo>
                    <a:pt x="2089" y="9277"/>
                  </a:lnTo>
                  <a:lnTo>
                    <a:pt x="2428" y="10067"/>
                  </a:lnTo>
                  <a:lnTo>
                    <a:pt x="2804" y="10838"/>
                  </a:lnTo>
                  <a:lnTo>
                    <a:pt x="3218" y="11610"/>
                  </a:lnTo>
                  <a:lnTo>
                    <a:pt x="3444" y="11967"/>
                  </a:lnTo>
                  <a:lnTo>
                    <a:pt x="3670" y="12344"/>
                  </a:lnTo>
                  <a:lnTo>
                    <a:pt x="3895" y="12701"/>
                  </a:lnTo>
                  <a:lnTo>
                    <a:pt x="4159" y="13040"/>
                  </a:lnTo>
                  <a:lnTo>
                    <a:pt x="4403" y="13378"/>
                  </a:lnTo>
                  <a:lnTo>
                    <a:pt x="4686" y="13698"/>
                  </a:lnTo>
                  <a:lnTo>
                    <a:pt x="4949" y="14018"/>
                  </a:lnTo>
                  <a:lnTo>
                    <a:pt x="5250" y="14319"/>
                  </a:lnTo>
                  <a:lnTo>
                    <a:pt x="5551" y="14620"/>
                  </a:lnTo>
                  <a:lnTo>
                    <a:pt x="5871" y="14902"/>
                  </a:lnTo>
                  <a:lnTo>
                    <a:pt x="6191" y="15166"/>
                  </a:lnTo>
                  <a:lnTo>
                    <a:pt x="6530" y="15410"/>
                  </a:lnTo>
                  <a:lnTo>
                    <a:pt x="6868" y="15655"/>
                  </a:lnTo>
                  <a:lnTo>
                    <a:pt x="7226" y="15862"/>
                  </a:lnTo>
                  <a:lnTo>
                    <a:pt x="7602" y="16069"/>
                  </a:lnTo>
                  <a:lnTo>
                    <a:pt x="7978" y="16257"/>
                  </a:lnTo>
                  <a:lnTo>
                    <a:pt x="8374" y="16408"/>
                  </a:lnTo>
                  <a:lnTo>
                    <a:pt x="8788" y="16558"/>
                  </a:lnTo>
                  <a:lnTo>
                    <a:pt x="9220" y="16690"/>
                  </a:lnTo>
                  <a:lnTo>
                    <a:pt x="9653" y="16784"/>
                  </a:lnTo>
                  <a:lnTo>
                    <a:pt x="10105" y="16878"/>
                  </a:lnTo>
                  <a:lnTo>
                    <a:pt x="10556" y="16935"/>
                  </a:lnTo>
                  <a:lnTo>
                    <a:pt x="11045" y="16972"/>
                  </a:lnTo>
                  <a:lnTo>
                    <a:pt x="11836" y="16972"/>
                  </a:lnTo>
                  <a:lnTo>
                    <a:pt x="12137" y="16935"/>
                  </a:lnTo>
                  <a:lnTo>
                    <a:pt x="12419" y="16878"/>
                  </a:lnTo>
                  <a:lnTo>
                    <a:pt x="12682" y="16803"/>
                  </a:lnTo>
                  <a:lnTo>
                    <a:pt x="12927" y="16709"/>
                  </a:lnTo>
                  <a:lnTo>
                    <a:pt x="13153" y="16577"/>
                  </a:lnTo>
                  <a:lnTo>
                    <a:pt x="13379" y="16445"/>
                  </a:lnTo>
                  <a:lnTo>
                    <a:pt x="13586" y="16295"/>
                  </a:lnTo>
                  <a:lnTo>
                    <a:pt x="13774" y="16125"/>
                  </a:lnTo>
                  <a:lnTo>
                    <a:pt x="13943" y="15937"/>
                  </a:lnTo>
                  <a:lnTo>
                    <a:pt x="14112" y="15730"/>
                  </a:lnTo>
                  <a:lnTo>
                    <a:pt x="14263" y="15505"/>
                  </a:lnTo>
                  <a:lnTo>
                    <a:pt x="14395" y="15279"/>
                  </a:lnTo>
                  <a:lnTo>
                    <a:pt x="14526" y="15034"/>
                  </a:lnTo>
                  <a:lnTo>
                    <a:pt x="14639" y="14771"/>
                  </a:lnTo>
                  <a:lnTo>
                    <a:pt x="14733" y="14488"/>
                  </a:lnTo>
                  <a:lnTo>
                    <a:pt x="14827" y="14206"/>
                  </a:lnTo>
                  <a:lnTo>
                    <a:pt x="14921" y="13924"/>
                  </a:lnTo>
                  <a:lnTo>
                    <a:pt x="14978" y="13604"/>
                  </a:lnTo>
                  <a:lnTo>
                    <a:pt x="15053" y="13303"/>
                  </a:lnTo>
                  <a:lnTo>
                    <a:pt x="15147" y="12645"/>
                  </a:lnTo>
                  <a:lnTo>
                    <a:pt x="15204" y="11948"/>
                  </a:lnTo>
                  <a:lnTo>
                    <a:pt x="15222" y="11233"/>
                  </a:lnTo>
                  <a:lnTo>
                    <a:pt x="15222" y="10518"/>
                  </a:lnTo>
                  <a:lnTo>
                    <a:pt x="15204" y="9785"/>
                  </a:lnTo>
                  <a:lnTo>
                    <a:pt x="15147" y="9032"/>
                  </a:lnTo>
                  <a:lnTo>
                    <a:pt x="15072" y="8298"/>
                  </a:lnTo>
                  <a:lnTo>
                    <a:pt x="14997" y="7546"/>
                  </a:lnTo>
                  <a:lnTo>
                    <a:pt x="14884" y="6831"/>
                  </a:lnTo>
                  <a:lnTo>
                    <a:pt x="14790" y="6116"/>
                  </a:lnTo>
                  <a:lnTo>
                    <a:pt x="14526" y="4780"/>
                  </a:lnTo>
                  <a:lnTo>
                    <a:pt x="14282" y="3575"/>
                  </a:lnTo>
                  <a:lnTo>
                    <a:pt x="14037" y="2559"/>
                  </a:lnTo>
                  <a:lnTo>
                    <a:pt x="13849" y="1769"/>
                  </a:lnTo>
                  <a:lnTo>
                    <a:pt x="13661" y="1092"/>
                  </a:lnTo>
                  <a:lnTo>
                    <a:pt x="1"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8093;p37">
              <a:extLst>
                <a:ext uri="{FF2B5EF4-FFF2-40B4-BE49-F238E27FC236}">
                  <a16:creationId xmlns:a16="http://schemas.microsoft.com/office/drawing/2014/main" id="{536AED9D-5303-1BFA-ABC9-2D8C521302CB}"/>
                </a:ext>
              </a:extLst>
            </p:cNvPr>
            <p:cNvSpPr/>
            <p:nvPr/>
          </p:nvSpPr>
          <p:spPr>
            <a:xfrm>
              <a:off x="2923138" y="2898589"/>
              <a:ext cx="1096493" cy="1009214"/>
            </a:xfrm>
            <a:custGeom>
              <a:avLst/>
              <a:gdLst/>
              <a:ahLst/>
              <a:cxnLst/>
              <a:rect l="l" t="t" r="r" b="b"/>
              <a:pathLst>
                <a:path w="36860" h="33926" extrusionOk="0">
                  <a:moveTo>
                    <a:pt x="1788" y="0"/>
                  </a:moveTo>
                  <a:lnTo>
                    <a:pt x="0" y="13303"/>
                  </a:lnTo>
                  <a:lnTo>
                    <a:pt x="226" y="13886"/>
                  </a:lnTo>
                  <a:lnTo>
                    <a:pt x="471" y="14413"/>
                  </a:lnTo>
                  <a:lnTo>
                    <a:pt x="753" y="14884"/>
                  </a:lnTo>
                  <a:lnTo>
                    <a:pt x="1035" y="15316"/>
                  </a:lnTo>
                  <a:lnTo>
                    <a:pt x="1336" y="15693"/>
                  </a:lnTo>
                  <a:lnTo>
                    <a:pt x="1675" y="16050"/>
                  </a:lnTo>
                  <a:lnTo>
                    <a:pt x="2014" y="16370"/>
                  </a:lnTo>
                  <a:lnTo>
                    <a:pt x="2390" y="16671"/>
                  </a:lnTo>
                  <a:lnTo>
                    <a:pt x="2766" y="16934"/>
                  </a:lnTo>
                  <a:lnTo>
                    <a:pt x="3161" y="17217"/>
                  </a:lnTo>
                  <a:lnTo>
                    <a:pt x="4027" y="17725"/>
                  </a:lnTo>
                  <a:lnTo>
                    <a:pt x="4930" y="18252"/>
                  </a:lnTo>
                  <a:lnTo>
                    <a:pt x="5400" y="18534"/>
                  </a:lnTo>
                  <a:lnTo>
                    <a:pt x="5890" y="18854"/>
                  </a:lnTo>
                  <a:lnTo>
                    <a:pt x="6097" y="18985"/>
                  </a:lnTo>
                  <a:lnTo>
                    <a:pt x="6266" y="19136"/>
                  </a:lnTo>
                  <a:lnTo>
                    <a:pt x="6435" y="19286"/>
                  </a:lnTo>
                  <a:lnTo>
                    <a:pt x="6605" y="19437"/>
                  </a:lnTo>
                  <a:lnTo>
                    <a:pt x="6755" y="19625"/>
                  </a:lnTo>
                  <a:lnTo>
                    <a:pt x="6887" y="19794"/>
                  </a:lnTo>
                  <a:lnTo>
                    <a:pt x="7150" y="20171"/>
                  </a:lnTo>
                  <a:lnTo>
                    <a:pt x="7395" y="20566"/>
                  </a:lnTo>
                  <a:lnTo>
                    <a:pt x="7639" y="20999"/>
                  </a:lnTo>
                  <a:lnTo>
                    <a:pt x="8091" y="21845"/>
                  </a:lnTo>
                  <a:lnTo>
                    <a:pt x="8336" y="22278"/>
                  </a:lnTo>
                  <a:lnTo>
                    <a:pt x="8618" y="22711"/>
                  </a:lnTo>
                  <a:lnTo>
                    <a:pt x="8919" y="23125"/>
                  </a:lnTo>
                  <a:lnTo>
                    <a:pt x="9088" y="23313"/>
                  </a:lnTo>
                  <a:lnTo>
                    <a:pt x="9258" y="23520"/>
                  </a:lnTo>
                  <a:lnTo>
                    <a:pt x="9446" y="23708"/>
                  </a:lnTo>
                  <a:lnTo>
                    <a:pt x="9653" y="23896"/>
                  </a:lnTo>
                  <a:lnTo>
                    <a:pt x="9860" y="24066"/>
                  </a:lnTo>
                  <a:lnTo>
                    <a:pt x="10104" y="24235"/>
                  </a:lnTo>
                  <a:lnTo>
                    <a:pt x="10349" y="24385"/>
                  </a:lnTo>
                  <a:lnTo>
                    <a:pt x="10612" y="24536"/>
                  </a:lnTo>
                  <a:lnTo>
                    <a:pt x="10894" y="24687"/>
                  </a:lnTo>
                  <a:lnTo>
                    <a:pt x="11196" y="24818"/>
                  </a:lnTo>
                  <a:lnTo>
                    <a:pt x="11854" y="25100"/>
                  </a:lnTo>
                  <a:lnTo>
                    <a:pt x="12456" y="25383"/>
                  </a:lnTo>
                  <a:lnTo>
                    <a:pt x="13021" y="25684"/>
                  </a:lnTo>
                  <a:lnTo>
                    <a:pt x="13510" y="25985"/>
                  </a:lnTo>
                  <a:lnTo>
                    <a:pt x="13980" y="26305"/>
                  </a:lnTo>
                  <a:lnTo>
                    <a:pt x="14413" y="26643"/>
                  </a:lnTo>
                  <a:lnTo>
                    <a:pt x="14827" y="27001"/>
                  </a:lnTo>
                  <a:lnTo>
                    <a:pt x="15222" y="27377"/>
                  </a:lnTo>
                  <a:lnTo>
                    <a:pt x="15617" y="27772"/>
                  </a:lnTo>
                  <a:lnTo>
                    <a:pt x="16031" y="28205"/>
                  </a:lnTo>
                  <a:lnTo>
                    <a:pt x="16878" y="29127"/>
                  </a:lnTo>
                  <a:lnTo>
                    <a:pt x="17875" y="30200"/>
                  </a:lnTo>
                  <a:lnTo>
                    <a:pt x="18421" y="30783"/>
                  </a:lnTo>
                  <a:lnTo>
                    <a:pt x="19042" y="31423"/>
                  </a:lnTo>
                  <a:lnTo>
                    <a:pt x="19380" y="31742"/>
                  </a:lnTo>
                  <a:lnTo>
                    <a:pt x="19719" y="32025"/>
                  </a:lnTo>
                  <a:lnTo>
                    <a:pt x="20058" y="32288"/>
                  </a:lnTo>
                  <a:lnTo>
                    <a:pt x="20415" y="32533"/>
                  </a:lnTo>
                  <a:lnTo>
                    <a:pt x="20791" y="32758"/>
                  </a:lnTo>
                  <a:lnTo>
                    <a:pt x="21149" y="32965"/>
                  </a:lnTo>
                  <a:lnTo>
                    <a:pt x="21544" y="33154"/>
                  </a:lnTo>
                  <a:lnTo>
                    <a:pt x="21920" y="33304"/>
                  </a:lnTo>
                  <a:lnTo>
                    <a:pt x="22316" y="33455"/>
                  </a:lnTo>
                  <a:lnTo>
                    <a:pt x="22711" y="33568"/>
                  </a:lnTo>
                  <a:lnTo>
                    <a:pt x="23106" y="33680"/>
                  </a:lnTo>
                  <a:lnTo>
                    <a:pt x="23520" y="33756"/>
                  </a:lnTo>
                  <a:lnTo>
                    <a:pt x="23934" y="33831"/>
                  </a:lnTo>
                  <a:lnTo>
                    <a:pt x="24348" y="33869"/>
                  </a:lnTo>
                  <a:lnTo>
                    <a:pt x="24762" y="33906"/>
                  </a:lnTo>
                  <a:lnTo>
                    <a:pt x="25176" y="33925"/>
                  </a:lnTo>
                  <a:lnTo>
                    <a:pt x="25608" y="33925"/>
                  </a:lnTo>
                  <a:lnTo>
                    <a:pt x="26022" y="33906"/>
                  </a:lnTo>
                  <a:lnTo>
                    <a:pt x="26455" y="33869"/>
                  </a:lnTo>
                  <a:lnTo>
                    <a:pt x="26888" y="33812"/>
                  </a:lnTo>
                  <a:lnTo>
                    <a:pt x="27302" y="33756"/>
                  </a:lnTo>
                  <a:lnTo>
                    <a:pt x="27734" y="33680"/>
                  </a:lnTo>
                  <a:lnTo>
                    <a:pt x="28167" y="33586"/>
                  </a:lnTo>
                  <a:lnTo>
                    <a:pt x="28600" y="33492"/>
                  </a:lnTo>
                  <a:lnTo>
                    <a:pt x="29014" y="33379"/>
                  </a:lnTo>
                  <a:lnTo>
                    <a:pt x="29447" y="33248"/>
                  </a:lnTo>
                  <a:lnTo>
                    <a:pt x="29861" y="33097"/>
                  </a:lnTo>
                  <a:lnTo>
                    <a:pt x="30275" y="32947"/>
                  </a:lnTo>
                  <a:lnTo>
                    <a:pt x="31121" y="32627"/>
                  </a:lnTo>
                  <a:lnTo>
                    <a:pt x="31930" y="32250"/>
                  </a:lnTo>
                  <a:lnTo>
                    <a:pt x="32325" y="32025"/>
                  </a:lnTo>
                  <a:lnTo>
                    <a:pt x="32702" y="31799"/>
                  </a:lnTo>
                  <a:lnTo>
                    <a:pt x="33059" y="31535"/>
                  </a:lnTo>
                  <a:lnTo>
                    <a:pt x="33398" y="31234"/>
                  </a:lnTo>
                  <a:lnTo>
                    <a:pt x="33718" y="30933"/>
                  </a:lnTo>
                  <a:lnTo>
                    <a:pt x="34038" y="30595"/>
                  </a:lnTo>
                  <a:lnTo>
                    <a:pt x="34320" y="30237"/>
                  </a:lnTo>
                  <a:lnTo>
                    <a:pt x="34602" y="29880"/>
                  </a:lnTo>
                  <a:lnTo>
                    <a:pt x="34866" y="29485"/>
                  </a:lnTo>
                  <a:lnTo>
                    <a:pt x="35110" y="29089"/>
                  </a:lnTo>
                  <a:lnTo>
                    <a:pt x="35336" y="28675"/>
                  </a:lnTo>
                  <a:lnTo>
                    <a:pt x="35543" y="28243"/>
                  </a:lnTo>
                  <a:lnTo>
                    <a:pt x="35750" y="27791"/>
                  </a:lnTo>
                  <a:lnTo>
                    <a:pt x="35919" y="27358"/>
                  </a:lnTo>
                  <a:lnTo>
                    <a:pt x="36089" y="26888"/>
                  </a:lnTo>
                  <a:lnTo>
                    <a:pt x="36220" y="26436"/>
                  </a:lnTo>
                  <a:lnTo>
                    <a:pt x="36352" y="25966"/>
                  </a:lnTo>
                  <a:lnTo>
                    <a:pt x="36484" y="25496"/>
                  </a:lnTo>
                  <a:lnTo>
                    <a:pt x="36578" y="25025"/>
                  </a:lnTo>
                  <a:lnTo>
                    <a:pt x="36653" y="24555"/>
                  </a:lnTo>
                  <a:lnTo>
                    <a:pt x="36728" y="24084"/>
                  </a:lnTo>
                  <a:lnTo>
                    <a:pt x="36785" y="23614"/>
                  </a:lnTo>
                  <a:lnTo>
                    <a:pt x="36822" y="23162"/>
                  </a:lnTo>
                  <a:lnTo>
                    <a:pt x="36841" y="22692"/>
                  </a:lnTo>
                  <a:lnTo>
                    <a:pt x="36860" y="22259"/>
                  </a:lnTo>
                  <a:lnTo>
                    <a:pt x="36841" y="21808"/>
                  </a:lnTo>
                  <a:lnTo>
                    <a:pt x="36822" y="21394"/>
                  </a:lnTo>
                  <a:lnTo>
                    <a:pt x="36785" y="20961"/>
                  </a:lnTo>
                  <a:lnTo>
                    <a:pt x="36728" y="20566"/>
                  </a:lnTo>
                  <a:lnTo>
                    <a:pt x="36672" y="20171"/>
                  </a:lnTo>
                  <a:lnTo>
                    <a:pt x="36597" y="19813"/>
                  </a:lnTo>
                  <a:lnTo>
                    <a:pt x="36484" y="19456"/>
                  </a:lnTo>
                  <a:lnTo>
                    <a:pt x="36277" y="18778"/>
                  </a:lnTo>
                  <a:lnTo>
                    <a:pt x="36032" y="18120"/>
                  </a:lnTo>
                  <a:lnTo>
                    <a:pt x="35769" y="17480"/>
                  </a:lnTo>
                  <a:lnTo>
                    <a:pt x="35486" y="16878"/>
                  </a:lnTo>
                  <a:lnTo>
                    <a:pt x="35204" y="16295"/>
                  </a:lnTo>
                  <a:lnTo>
                    <a:pt x="34903" y="15749"/>
                  </a:lnTo>
                  <a:lnTo>
                    <a:pt x="34621" y="15222"/>
                  </a:lnTo>
                  <a:lnTo>
                    <a:pt x="34339" y="14752"/>
                  </a:lnTo>
                  <a:lnTo>
                    <a:pt x="33831" y="13943"/>
                  </a:lnTo>
                  <a:lnTo>
                    <a:pt x="33417" y="13322"/>
                  </a:lnTo>
                  <a:lnTo>
                    <a:pt x="33135" y="12927"/>
                  </a:lnTo>
                  <a:lnTo>
                    <a:pt x="33022" y="12795"/>
                  </a:lnTo>
                  <a:lnTo>
                    <a:pt x="17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8094;p37">
              <a:extLst>
                <a:ext uri="{FF2B5EF4-FFF2-40B4-BE49-F238E27FC236}">
                  <a16:creationId xmlns:a16="http://schemas.microsoft.com/office/drawing/2014/main" id="{BA6ED827-F39B-302E-42E2-26C947B39CFE}"/>
                </a:ext>
              </a:extLst>
            </p:cNvPr>
            <p:cNvSpPr/>
            <p:nvPr/>
          </p:nvSpPr>
          <p:spPr>
            <a:xfrm>
              <a:off x="2812871" y="2357932"/>
              <a:ext cx="67200" cy="386242"/>
            </a:xfrm>
            <a:custGeom>
              <a:avLst/>
              <a:gdLst/>
              <a:ahLst/>
              <a:cxnLst/>
              <a:rect l="l" t="t" r="r" b="b"/>
              <a:pathLst>
                <a:path w="2259" h="12984" extrusionOk="0">
                  <a:moveTo>
                    <a:pt x="19" y="0"/>
                  </a:moveTo>
                  <a:lnTo>
                    <a:pt x="19" y="414"/>
                  </a:lnTo>
                  <a:lnTo>
                    <a:pt x="1" y="1468"/>
                  </a:lnTo>
                  <a:lnTo>
                    <a:pt x="1" y="2183"/>
                  </a:lnTo>
                  <a:lnTo>
                    <a:pt x="19" y="3011"/>
                  </a:lnTo>
                  <a:lnTo>
                    <a:pt x="57" y="3933"/>
                  </a:lnTo>
                  <a:lnTo>
                    <a:pt x="113" y="4911"/>
                  </a:lnTo>
                  <a:lnTo>
                    <a:pt x="208" y="5946"/>
                  </a:lnTo>
                  <a:lnTo>
                    <a:pt x="339" y="7000"/>
                  </a:lnTo>
                  <a:lnTo>
                    <a:pt x="509" y="8072"/>
                  </a:lnTo>
                  <a:lnTo>
                    <a:pt x="603" y="8618"/>
                  </a:lnTo>
                  <a:lnTo>
                    <a:pt x="716" y="9145"/>
                  </a:lnTo>
                  <a:lnTo>
                    <a:pt x="847" y="9672"/>
                  </a:lnTo>
                  <a:lnTo>
                    <a:pt x="979" y="10199"/>
                  </a:lnTo>
                  <a:lnTo>
                    <a:pt x="1130" y="10707"/>
                  </a:lnTo>
                  <a:lnTo>
                    <a:pt x="1299" y="11196"/>
                  </a:lnTo>
                  <a:lnTo>
                    <a:pt x="1468" y="11666"/>
                  </a:lnTo>
                  <a:lnTo>
                    <a:pt x="1675" y="12137"/>
                  </a:lnTo>
                  <a:lnTo>
                    <a:pt x="1882" y="12569"/>
                  </a:lnTo>
                  <a:lnTo>
                    <a:pt x="2127" y="12983"/>
                  </a:lnTo>
                  <a:lnTo>
                    <a:pt x="2258" y="12908"/>
                  </a:lnTo>
                  <a:lnTo>
                    <a:pt x="2033" y="12494"/>
                  </a:lnTo>
                  <a:lnTo>
                    <a:pt x="1826" y="12061"/>
                  </a:lnTo>
                  <a:lnTo>
                    <a:pt x="1619" y="11591"/>
                  </a:lnTo>
                  <a:lnTo>
                    <a:pt x="1449" y="11121"/>
                  </a:lnTo>
                  <a:lnTo>
                    <a:pt x="1280" y="10631"/>
                  </a:lnTo>
                  <a:lnTo>
                    <a:pt x="1130" y="10142"/>
                  </a:lnTo>
                  <a:lnTo>
                    <a:pt x="998" y="9615"/>
                  </a:lnTo>
                  <a:lnTo>
                    <a:pt x="866" y="9107"/>
                  </a:lnTo>
                  <a:lnTo>
                    <a:pt x="753" y="8580"/>
                  </a:lnTo>
                  <a:lnTo>
                    <a:pt x="659" y="8035"/>
                  </a:lnTo>
                  <a:lnTo>
                    <a:pt x="490" y="6962"/>
                  </a:lnTo>
                  <a:lnTo>
                    <a:pt x="358" y="5909"/>
                  </a:lnTo>
                  <a:lnTo>
                    <a:pt x="283" y="4893"/>
                  </a:lnTo>
                  <a:lnTo>
                    <a:pt x="208" y="3914"/>
                  </a:lnTo>
                  <a:lnTo>
                    <a:pt x="170" y="3011"/>
                  </a:lnTo>
                  <a:lnTo>
                    <a:pt x="151" y="2183"/>
                  </a:lnTo>
                  <a:lnTo>
                    <a:pt x="151" y="1468"/>
                  </a:lnTo>
                  <a:lnTo>
                    <a:pt x="170" y="414"/>
                  </a:lnTo>
                  <a:lnTo>
                    <a:pt x="189" y="19"/>
                  </a:lnTo>
                  <a:lnTo>
                    <a:pt x="19"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8095;p37">
              <a:extLst>
                <a:ext uri="{FF2B5EF4-FFF2-40B4-BE49-F238E27FC236}">
                  <a16:creationId xmlns:a16="http://schemas.microsoft.com/office/drawing/2014/main" id="{0164AACA-A3F9-83C6-8083-EB8CBFA9D749}"/>
                </a:ext>
              </a:extLst>
            </p:cNvPr>
            <p:cNvSpPr/>
            <p:nvPr/>
          </p:nvSpPr>
          <p:spPr>
            <a:xfrm>
              <a:off x="2886759" y="2478819"/>
              <a:ext cx="38642" cy="322433"/>
            </a:xfrm>
            <a:custGeom>
              <a:avLst/>
              <a:gdLst/>
              <a:ahLst/>
              <a:cxnLst/>
              <a:rect l="l" t="t" r="r" b="b"/>
              <a:pathLst>
                <a:path w="1299" h="10839" extrusionOk="0">
                  <a:moveTo>
                    <a:pt x="170" y="1"/>
                  </a:moveTo>
                  <a:lnTo>
                    <a:pt x="0" y="19"/>
                  </a:lnTo>
                  <a:lnTo>
                    <a:pt x="1129" y="10838"/>
                  </a:lnTo>
                  <a:lnTo>
                    <a:pt x="1299" y="10820"/>
                  </a:lnTo>
                  <a:lnTo>
                    <a:pt x="170"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8096;p37">
              <a:extLst>
                <a:ext uri="{FF2B5EF4-FFF2-40B4-BE49-F238E27FC236}">
                  <a16:creationId xmlns:a16="http://schemas.microsoft.com/office/drawing/2014/main" id="{AF9909BA-D0C9-6AB2-6FBC-94BED797FEE0}"/>
                </a:ext>
              </a:extLst>
            </p:cNvPr>
            <p:cNvSpPr/>
            <p:nvPr/>
          </p:nvSpPr>
          <p:spPr>
            <a:xfrm>
              <a:off x="1678966" y="1980698"/>
              <a:ext cx="321868" cy="1784969"/>
            </a:xfrm>
            <a:custGeom>
              <a:avLst/>
              <a:gdLst/>
              <a:ahLst/>
              <a:cxnLst/>
              <a:rect l="l" t="t" r="r" b="b"/>
              <a:pathLst>
                <a:path w="10820" h="60004" extrusionOk="0">
                  <a:moveTo>
                    <a:pt x="9765" y="1"/>
                  </a:moveTo>
                  <a:lnTo>
                    <a:pt x="0" y="13905"/>
                  </a:lnTo>
                  <a:lnTo>
                    <a:pt x="6981" y="33907"/>
                  </a:lnTo>
                  <a:lnTo>
                    <a:pt x="1336" y="42148"/>
                  </a:lnTo>
                  <a:lnTo>
                    <a:pt x="10819" y="60004"/>
                  </a:lnTo>
                  <a:lnTo>
                    <a:pt x="9765"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8097;p37">
              <a:extLst>
                <a:ext uri="{FF2B5EF4-FFF2-40B4-BE49-F238E27FC236}">
                  <a16:creationId xmlns:a16="http://schemas.microsoft.com/office/drawing/2014/main" id="{6AF6F70C-DEF2-D9DC-9477-813CA61E3CF1}"/>
                </a:ext>
              </a:extLst>
            </p:cNvPr>
            <p:cNvSpPr/>
            <p:nvPr/>
          </p:nvSpPr>
          <p:spPr>
            <a:xfrm>
              <a:off x="2385277" y="2001966"/>
              <a:ext cx="322433" cy="1763700"/>
            </a:xfrm>
            <a:custGeom>
              <a:avLst/>
              <a:gdLst/>
              <a:ahLst/>
              <a:cxnLst/>
              <a:rect l="l" t="t" r="r" b="b"/>
              <a:pathLst>
                <a:path w="10839" h="59289" extrusionOk="0">
                  <a:moveTo>
                    <a:pt x="1054" y="1"/>
                  </a:moveTo>
                  <a:lnTo>
                    <a:pt x="0" y="59270"/>
                  </a:lnTo>
                  <a:lnTo>
                    <a:pt x="0" y="59289"/>
                  </a:lnTo>
                  <a:lnTo>
                    <a:pt x="9484" y="41433"/>
                  </a:lnTo>
                  <a:lnTo>
                    <a:pt x="3839" y="33192"/>
                  </a:lnTo>
                  <a:lnTo>
                    <a:pt x="10838" y="13190"/>
                  </a:lnTo>
                  <a:lnTo>
                    <a:pt x="1054"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8098;p37">
              <a:extLst>
                <a:ext uri="{FF2B5EF4-FFF2-40B4-BE49-F238E27FC236}">
                  <a16:creationId xmlns:a16="http://schemas.microsoft.com/office/drawing/2014/main" id="{017D4348-2322-E7FB-68F4-B92149E7DE06}"/>
                </a:ext>
              </a:extLst>
            </p:cNvPr>
            <p:cNvSpPr/>
            <p:nvPr/>
          </p:nvSpPr>
          <p:spPr>
            <a:xfrm>
              <a:off x="597086" y="1531271"/>
              <a:ext cx="38107" cy="24095"/>
            </a:xfrm>
            <a:custGeom>
              <a:avLst/>
              <a:gdLst/>
              <a:ahLst/>
              <a:cxnLst/>
              <a:rect l="l" t="t" r="r" b="b"/>
              <a:pathLst>
                <a:path w="1281" h="810" extrusionOk="0">
                  <a:moveTo>
                    <a:pt x="1186" y="1"/>
                  </a:moveTo>
                  <a:lnTo>
                    <a:pt x="1" y="678"/>
                  </a:lnTo>
                  <a:lnTo>
                    <a:pt x="76" y="810"/>
                  </a:lnTo>
                  <a:lnTo>
                    <a:pt x="1280" y="132"/>
                  </a:lnTo>
                  <a:lnTo>
                    <a:pt x="1186"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8099;p37">
              <a:extLst>
                <a:ext uri="{FF2B5EF4-FFF2-40B4-BE49-F238E27FC236}">
                  <a16:creationId xmlns:a16="http://schemas.microsoft.com/office/drawing/2014/main" id="{116826BE-2AEF-3B9C-01AA-893DDD396F76}"/>
                </a:ext>
              </a:extLst>
            </p:cNvPr>
            <p:cNvSpPr/>
            <p:nvPr/>
          </p:nvSpPr>
          <p:spPr>
            <a:xfrm>
              <a:off x="685520" y="1371210"/>
              <a:ext cx="133239" cy="545182"/>
            </a:xfrm>
            <a:custGeom>
              <a:avLst/>
              <a:gdLst/>
              <a:ahLst/>
              <a:cxnLst/>
              <a:rect l="l" t="t" r="r" b="b"/>
              <a:pathLst>
                <a:path w="4479" h="18327" extrusionOk="0">
                  <a:moveTo>
                    <a:pt x="621" y="0"/>
                  </a:moveTo>
                  <a:lnTo>
                    <a:pt x="490" y="19"/>
                  </a:lnTo>
                  <a:lnTo>
                    <a:pt x="377" y="38"/>
                  </a:lnTo>
                  <a:lnTo>
                    <a:pt x="264" y="113"/>
                  </a:lnTo>
                  <a:lnTo>
                    <a:pt x="189" y="189"/>
                  </a:lnTo>
                  <a:lnTo>
                    <a:pt x="95" y="264"/>
                  </a:lnTo>
                  <a:lnTo>
                    <a:pt x="38" y="377"/>
                  </a:lnTo>
                  <a:lnTo>
                    <a:pt x="0" y="490"/>
                  </a:lnTo>
                  <a:lnTo>
                    <a:pt x="0" y="621"/>
                  </a:lnTo>
                  <a:lnTo>
                    <a:pt x="0" y="734"/>
                  </a:lnTo>
                  <a:lnTo>
                    <a:pt x="38" y="847"/>
                  </a:lnTo>
                  <a:lnTo>
                    <a:pt x="95" y="960"/>
                  </a:lnTo>
                  <a:lnTo>
                    <a:pt x="170" y="1054"/>
                  </a:lnTo>
                  <a:lnTo>
                    <a:pt x="245" y="1129"/>
                  </a:lnTo>
                  <a:lnTo>
                    <a:pt x="339" y="1186"/>
                  </a:lnTo>
                  <a:lnTo>
                    <a:pt x="452" y="1223"/>
                  </a:lnTo>
                  <a:lnTo>
                    <a:pt x="584" y="1242"/>
                  </a:lnTo>
                  <a:lnTo>
                    <a:pt x="584" y="16671"/>
                  </a:lnTo>
                  <a:lnTo>
                    <a:pt x="584" y="16840"/>
                  </a:lnTo>
                  <a:lnTo>
                    <a:pt x="603" y="17010"/>
                  </a:lnTo>
                  <a:lnTo>
                    <a:pt x="640" y="17160"/>
                  </a:lnTo>
                  <a:lnTo>
                    <a:pt x="697" y="17311"/>
                  </a:lnTo>
                  <a:lnTo>
                    <a:pt x="772" y="17461"/>
                  </a:lnTo>
                  <a:lnTo>
                    <a:pt x="866" y="17593"/>
                  </a:lnTo>
                  <a:lnTo>
                    <a:pt x="960" y="17725"/>
                  </a:lnTo>
                  <a:lnTo>
                    <a:pt x="1054" y="17838"/>
                  </a:lnTo>
                  <a:lnTo>
                    <a:pt x="1186" y="17951"/>
                  </a:lnTo>
                  <a:lnTo>
                    <a:pt x="1299" y="18045"/>
                  </a:lnTo>
                  <a:lnTo>
                    <a:pt x="1449" y="18120"/>
                  </a:lnTo>
                  <a:lnTo>
                    <a:pt x="1581" y="18195"/>
                  </a:lnTo>
                  <a:lnTo>
                    <a:pt x="1732" y="18252"/>
                  </a:lnTo>
                  <a:lnTo>
                    <a:pt x="1901" y="18289"/>
                  </a:lnTo>
                  <a:lnTo>
                    <a:pt x="2070" y="18327"/>
                  </a:lnTo>
                  <a:lnTo>
                    <a:pt x="2409" y="18327"/>
                  </a:lnTo>
                  <a:lnTo>
                    <a:pt x="2559" y="18289"/>
                  </a:lnTo>
                  <a:lnTo>
                    <a:pt x="2729" y="18252"/>
                  </a:lnTo>
                  <a:lnTo>
                    <a:pt x="2879" y="18195"/>
                  </a:lnTo>
                  <a:lnTo>
                    <a:pt x="3030" y="18120"/>
                  </a:lnTo>
                  <a:lnTo>
                    <a:pt x="3162" y="18045"/>
                  </a:lnTo>
                  <a:lnTo>
                    <a:pt x="3293" y="17951"/>
                  </a:lnTo>
                  <a:lnTo>
                    <a:pt x="3406" y="17838"/>
                  </a:lnTo>
                  <a:lnTo>
                    <a:pt x="3519" y="17725"/>
                  </a:lnTo>
                  <a:lnTo>
                    <a:pt x="3613" y="17593"/>
                  </a:lnTo>
                  <a:lnTo>
                    <a:pt x="3688" y="17461"/>
                  </a:lnTo>
                  <a:lnTo>
                    <a:pt x="3764" y="17311"/>
                  </a:lnTo>
                  <a:lnTo>
                    <a:pt x="3820" y="17160"/>
                  </a:lnTo>
                  <a:lnTo>
                    <a:pt x="3858" y="17010"/>
                  </a:lnTo>
                  <a:lnTo>
                    <a:pt x="3876" y="16840"/>
                  </a:lnTo>
                  <a:lnTo>
                    <a:pt x="3895" y="16671"/>
                  </a:lnTo>
                  <a:lnTo>
                    <a:pt x="3895" y="1242"/>
                  </a:lnTo>
                  <a:lnTo>
                    <a:pt x="4008" y="1223"/>
                  </a:lnTo>
                  <a:lnTo>
                    <a:pt x="4121" y="1186"/>
                  </a:lnTo>
                  <a:lnTo>
                    <a:pt x="4215" y="1129"/>
                  </a:lnTo>
                  <a:lnTo>
                    <a:pt x="4309" y="1054"/>
                  </a:lnTo>
                  <a:lnTo>
                    <a:pt x="4366" y="960"/>
                  </a:lnTo>
                  <a:lnTo>
                    <a:pt x="4422" y="847"/>
                  </a:lnTo>
                  <a:lnTo>
                    <a:pt x="4460" y="734"/>
                  </a:lnTo>
                  <a:lnTo>
                    <a:pt x="4479" y="621"/>
                  </a:lnTo>
                  <a:lnTo>
                    <a:pt x="4460" y="490"/>
                  </a:lnTo>
                  <a:lnTo>
                    <a:pt x="4422" y="377"/>
                  </a:lnTo>
                  <a:lnTo>
                    <a:pt x="4366" y="264"/>
                  </a:lnTo>
                  <a:lnTo>
                    <a:pt x="4290" y="189"/>
                  </a:lnTo>
                  <a:lnTo>
                    <a:pt x="4196" y="113"/>
                  </a:lnTo>
                  <a:lnTo>
                    <a:pt x="4083" y="38"/>
                  </a:lnTo>
                  <a:lnTo>
                    <a:pt x="3971" y="19"/>
                  </a:lnTo>
                  <a:lnTo>
                    <a:pt x="383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8100;p37">
              <a:extLst>
                <a:ext uri="{FF2B5EF4-FFF2-40B4-BE49-F238E27FC236}">
                  <a16:creationId xmlns:a16="http://schemas.microsoft.com/office/drawing/2014/main" id="{59A87BA4-9628-BD16-161A-DCA8DF5B1DB1}"/>
                </a:ext>
              </a:extLst>
            </p:cNvPr>
            <p:cNvSpPr/>
            <p:nvPr/>
          </p:nvSpPr>
          <p:spPr>
            <a:xfrm>
              <a:off x="581410" y="1581095"/>
              <a:ext cx="75588" cy="59911"/>
            </a:xfrm>
            <a:custGeom>
              <a:avLst/>
              <a:gdLst/>
              <a:ahLst/>
              <a:cxnLst/>
              <a:rect l="l" t="t" r="r" b="b"/>
              <a:pathLst>
                <a:path w="2541" h="2014" extrusionOk="0">
                  <a:moveTo>
                    <a:pt x="2447" y="0"/>
                  </a:moveTo>
                  <a:lnTo>
                    <a:pt x="1" y="1882"/>
                  </a:lnTo>
                  <a:lnTo>
                    <a:pt x="114" y="2014"/>
                  </a:lnTo>
                  <a:lnTo>
                    <a:pt x="2541" y="132"/>
                  </a:lnTo>
                  <a:lnTo>
                    <a:pt x="2447"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8101;p37">
              <a:extLst>
                <a:ext uri="{FF2B5EF4-FFF2-40B4-BE49-F238E27FC236}">
                  <a16:creationId xmlns:a16="http://schemas.microsoft.com/office/drawing/2014/main" id="{28213654-44AA-7434-126D-A9FF7ECA6844}"/>
                </a:ext>
              </a:extLst>
            </p:cNvPr>
            <p:cNvSpPr/>
            <p:nvPr/>
          </p:nvSpPr>
          <p:spPr>
            <a:xfrm>
              <a:off x="599882" y="1637047"/>
              <a:ext cx="79515" cy="52088"/>
            </a:xfrm>
            <a:custGeom>
              <a:avLst/>
              <a:gdLst/>
              <a:ahLst/>
              <a:cxnLst/>
              <a:rect l="l" t="t" r="r" b="b"/>
              <a:pathLst>
                <a:path w="2673" h="1751" extrusionOk="0">
                  <a:moveTo>
                    <a:pt x="2597" y="1"/>
                  </a:moveTo>
                  <a:lnTo>
                    <a:pt x="1" y="1619"/>
                  </a:lnTo>
                  <a:lnTo>
                    <a:pt x="95" y="1751"/>
                  </a:lnTo>
                  <a:lnTo>
                    <a:pt x="2673" y="133"/>
                  </a:lnTo>
                  <a:lnTo>
                    <a:pt x="2597"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8102;p37">
              <a:extLst>
                <a:ext uri="{FF2B5EF4-FFF2-40B4-BE49-F238E27FC236}">
                  <a16:creationId xmlns:a16="http://schemas.microsoft.com/office/drawing/2014/main" id="{40D9DB04-77B5-7FD8-4E44-B8E4E6161001}"/>
                </a:ext>
              </a:extLst>
            </p:cNvPr>
            <p:cNvSpPr/>
            <p:nvPr/>
          </p:nvSpPr>
          <p:spPr>
            <a:xfrm>
              <a:off x="588698" y="1553105"/>
              <a:ext cx="112535" cy="170185"/>
            </a:xfrm>
            <a:custGeom>
              <a:avLst/>
              <a:gdLst/>
              <a:ahLst/>
              <a:cxnLst/>
              <a:rect l="l" t="t" r="r" b="b"/>
              <a:pathLst>
                <a:path w="3783" h="5721" extrusionOk="0">
                  <a:moveTo>
                    <a:pt x="1280" y="1"/>
                  </a:moveTo>
                  <a:lnTo>
                    <a:pt x="1148" y="19"/>
                  </a:lnTo>
                  <a:lnTo>
                    <a:pt x="1016" y="57"/>
                  </a:lnTo>
                  <a:lnTo>
                    <a:pt x="885" y="113"/>
                  </a:lnTo>
                  <a:lnTo>
                    <a:pt x="753" y="189"/>
                  </a:lnTo>
                  <a:lnTo>
                    <a:pt x="527" y="339"/>
                  </a:lnTo>
                  <a:lnTo>
                    <a:pt x="320" y="490"/>
                  </a:lnTo>
                  <a:lnTo>
                    <a:pt x="151" y="640"/>
                  </a:lnTo>
                  <a:lnTo>
                    <a:pt x="0" y="810"/>
                  </a:lnTo>
                  <a:lnTo>
                    <a:pt x="113" y="904"/>
                  </a:lnTo>
                  <a:lnTo>
                    <a:pt x="245" y="772"/>
                  </a:lnTo>
                  <a:lnTo>
                    <a:pt x="396" y="640"/>
                  </a:lnTo>
                  <a:lnTo>
                    <a:pt x="584" y="490"/>
                  </a:lnTo>
                  <a:lnTo>
                    <a:pt x="809" y="339"/>
                  </a:lnTo>
                  <a:lnTo>
                    <a:pt x="1035" y="226"/>
                  </a:lnTo>
                  <a:lnTo>
                    <a:pt x="1167" y="189"/>
                  </a:lnTo>
                  <a:lnTo>
                    <a:pt x="1280" y="151"/>
                  </a:lnTo>
                  <a:lnTo>
                    <a:pt x="1393" y="151"/>
                  </a:lnTo>
                  <a:lnTo>
                    <a:pt x="1524" y="170"/>
                  </a:lnTo>
                  <a:lnTo>
                    <a:pt x="1619" y="208"/>
                  </a:lnTo>
                  <a:lnTo>
                    <a:pt x="1731" y="264"/>
                  </a:lnTo>
                  <a:lnTo>
                    <a:pt x="1826" y="339"/>
                  </a:lnTo>
                  <a:lnTo>
                    <a:pt x="1901" y="433"/>
                  </a:lnTo>
                  <a:lnTo>
                    <a:pt x="1976" y="546"/>
                  </a:lnTo>
                  <a:lnTo>
                    <a:pt x="2051" y="697"/>
                  </a:lnTo>
                  <a:lnTo>
                    <a:pt x="2127" y="847"/>
                  </a:lnTo>
                  <a:lnTo>
                    <a:pt x="2183" y="1035"/>
                  </a:lnTo>
                  <a:lnTo>
                    <a:pt x="2183" y="1073"/>
                  </a:lnTo>
                  <a:lnTo>
                    <a:pt x="2221" y="1073"/>
                  </a:lnTo>
                  <a:lnTo>
                    <a:pt x="2277" y="1111"/>
                  </a:lnTo>
                  <a:lnTo>
                    <a:pt x="2409" y="1186"/>
                  </a:lnTo>
                  <a:lnTo>
                    <a:pt x="2578" y="1318"/>
                  </a:lnTo>
                  <a:lnTo>
                    <a:pt x="2672" y="1393"/>
                  </a:lnTo>
                  <a:lnTo>
                    <a:pt x="2747" y="1487"/>
                  </a:lnTo>
                  <a:lnTo>
                    <a:pt x="2842" y="1600"/>
                  </a:lnTo>
                  <a:lnTo>
                    <a:pt x="2898" y="1732"/>
                  </a:lnTo>
                  <a:lnTo>
                    <a:pt x="2973" y="1882"/>
                  </a:lnTo>
                  <a:lnTo>
                    <a:pt x="3011" y="2033"/>
                  </a:lnTo>
                  <a:lnTo>
                    <a:pt x="3030" y="2221"/>
                  </a:lnTo>
                  <a:lnTo>
                    <a:pt x="3030" y="2409"/>
                  </a:lnTo>
                  <a:lnTo>
                    <a:pt x="2992" y="2635"/>
                  </a:lnTo>
                  <a:lnTo>
                    <a:pt x="2936" y="2861"/>
                  </a:lnTo>
                  <a:lnTo>
                    <a:pt x="2917" y="2936"/>
                  </a:lnTo>
                  <a:lnTo>
                    <a:pt x="2973" y="2973"/>
                  </a:lnTo>
                  <a:lnTo>
                    <a:pt x="3105" y="3068"/>
                  </a:lnTo>
                  <a:lnTo>
                    <a:pt x="3255" y="3199"/>
                  </a:lnTo>
                  <a:lnTo>
                    <a:pt x="3387" y="3369"/>
                  </a:lnTo>
                  <a:lnTo>
                    <a:pt x="3462" y="3481"/>
                  </a:lnTo>
                  <a:lnTo>
                    <a:pt x="3519" y="3594"/>
                  </a:lnTo>
                  <a:lnTo>
                    <a:pt x="3575" y="3726"/>
                  </a:lnTo>
                  <a:lnTo>
                    <a:pt x="3613" y="3858"/>
                  </a:lnTo>
                  <a:lnTo>
                    <a:pt x="3632" y="4027"/>
                  </a:lnTo>
                  <a:lnTo>
                    <a:pt x="3613" y="4178"/>
                  </a:lnTo>
                  <a:lnTo>
                    <a:pt x="3594" y="4347"/>
                  </a:lnTo>
                  <a:lnTo>
                    <a:pt x="3538" y="4535"/>
                  </a:lnTo>
                  <a:lnTo>
                    <a:pt x="3462" y="4723"/>
                  </a:lnTo>
                  <a:lnTo>
                    <a:pt x="3387" y="4874"/>
                  </a:lnTo>
                  <a:lnTo>
                    <a:pt x="3312" y="5006"/>
                  </a:lnTo>
                  <a:lnTo>
                    <a:pt x="3237" y="5137"/>
                  </a:lnTo>
                  <a:lnTo>
                    <a:pt x="3143" y="5231"/>
                  </a:lnTo>
                  <a:lnTo>
                    <a:pt x="3067" y="5307"/>
                  </a:lnTo>
                  <a:lnTo>
                    <a:pt x="2898" y="5438"/>
                  </a:lnTo>
                  <a:lnTo>
                    <a:pt x="2747" y="5495"/>
                  </a:lnTo>
                  <a:lnTo>
                    <a:pt x="2635" y="5532"/>
                  </a:lnTo>
                  <a:lnTo>
                    <a:pt x="2522" y="5551"/>
                  </a:lnTo>
                  <a:lnTo>
                    <a:pt x="2522" y="5721"/>
                  </a:lnTo>
                  <a:lnTo>
                    <a:pt x="2578" y="5702"/>
                  </a:lnTo>
                  <a:lnTo>
                    <a:pt x="2691" y="5683"/>
                  </a:lnTo>
                  <a:lnTo>
                    <a:pt x="2842" y="5645"/>
                  </a:lnTo>
                  <a:lnTo>
                    <a:pt x="2992" y="5551"/>
                  </a:lnTo>
                  <a:lnTo>
                    <a:pt x="3180" y="5419"/>
                  </a:lnTo>
                  <a:lnTo>
                    <a:pt x="3274" y="5325"/>
                  </a:lnTo>
                  <a:lnTo>
                    <a:pt x="3368" y="5231"/>
                  </a:lnTo>
                  <a:lnTo>
                    <a:pt x="3444" y="5100"/>
                  </a:lnTo>
                  <a:lnTo>
                    <a:pt x="3538" y="4949"/>
                  </a:lnTo>
                  <a:lnTo>
                    <a:pt x="3613" y="4780"/>
                  </a:lnTo>
                  <a:lnTo>
                    <a:pt x="3688" y="4592"/>
                  </a:lnTo>
                  <a:lnTo>
                    <a:pt x="3745" y="4422"/>
                  </a:lnTo>
                  <a:lnTo>
                    <a:pt x="3782" y="4253"/>
                  </a:lnTo>
                  <a:lnTo>
                    <a:pt x="3782" y="4084"/>
                  </a:lnTo>
                  <a:lnTo>
                    <a:pt x="3782" y="3933"/>
                  </a:lnTo>
                  <a:lnTo>
                    <a:pt x="3764" y="3782"/>
                  </a:lnTo>
                  <a:lnTo>
                    <a:pt x="3726" y="3651"/>
                  </a:lnTo>
                  <a:lnTo>
                    <a:pt x="3669" y="3519"/>
                  </a:lnTo>
                  <a:lnTo>
                    <a:pt x="3613" y="3406"/>
                  </a:lnTo>
                  <a:lnTo>
                    <a:pt x="3481" y="3218"/>
                  </a:lnTo>
                  <a:lnTo>
                    <a:pt x="3331" y="3049"/>
                  </a:lnTo>
                  <a:lnTo>
                    <a:pt x="3199" y="2936"/>
                  </a:lnTo>
                  <a:lnTo>
                    <a:pt x="3105" y="2861"/>
                  </a:lnTo>
                  <a:lnTo>
                    <a:pt x="3161" y="2635"/>
                  </a:lnTo>
                  <a:lnTo>
                    <a:pt x="3180" y="2409"/>
                  </a:lnTo>
                  <a:lnTo>
                    <a:pt x="3199" y="2221"/>
                  </a:lnTo>
                  <a:lnTo>
                    <a:pt x="3161" y="2033"/>
                  </a:lnTo>
                  <a:lnTo>
                    <a:pt x="3124" y="1882"/>
                  </a:lnTo>
                  <a:lnTo>
                    <a:pt x="3086" y="1732"/>
                  </a:lnTo>
                  <a:lnTo>
                    <a:pt x="3011" y="1581"/>
                  </a:lnTo>
                  <a:lnTo>
                    <a:pt x="2936" y="1468"/>
                  </a:lnTo>
                  <a:lnTo>
                    <a:pt x="2842" y="1355"/>
                  </a:lnTo>
                  <a:lnTo>
                    <a:pt x="2766" y="1261"/>
                  </a:lnTo>
                  <a:lnTo>
                    <a:pt x="2578" y="1111"/>
                  </a:lnTo>
                  <a:lnTo>
                    <a:pt x="2428" y="998"/>
                  </a:lnTo>
                  <a:lnTo>
                    <a:pt x="2315" y="941"/>
                  </a:lnTo>
                  <a:lnTo>
                    <a:pt x="2258" y="753"/>
                  </a:lnTo>
                  <a:lnTo>
                    <a:pt x="2183" y="584"/>
                  </a:lnTo>
                  <a:lnTo>
                    <a:pt x="2108" y="433"/>
                  </a:lnTo>
                  <a:lnTo>
                    <a:pt x="2014" y="302"/>
                  </a:lnTo>
                  <a:lnTo>
                    <a:pt x="1901" y="189"/>
                  </a:lnTo>
                  <a:lnTo>
                    <a:pt x="1807" y="113"/>
                  </a:lnTo>
                  <a:lnTo>
                    <a:pt x="1675" y="57"/>
                  </a:lnTo>
                  <a:lnTo>
                    <a:pt x="1562" y="19"/>
                  </a:lnTo>
                  <a:lnTo>
                    <a:pt x="1412"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103;p37">
              <a:extLst>
                <a:ext uri="{FF2B5EF4-FFF2-40B4-BE49-F238E27FC236}">
                  <a16:creationId xmlns:a16="http://schemas.microsoft.com/office/drawing/2014/main" id="{555E763D-D871-9569-9DA9-502C5203480D}"/>
                </a:ext>
              </a:extLst>
            </p:cNvPr>
            <p:cNvSpPr/>
            <p:nvPr/>
          </p:nvSpPr>
          <p:spPr>
            <a:xfrm>
              <a:off x="651372" y="1679583"/>
              <a:ext cx="32514" cy="62737"/>
            </a:xfrm>
            <a:custGeom>
              <a:avLst/>
              <a:gdLst/>
              <a:ahLst/>
              <a:cxnLst/>
              <a:rect l="l" t="t" r="r" b="b"/>
              <a:pathLst>
                <a:path w="1093" h="2109" extrusionOk="0">
                  <a:moveTo>
                    <a:pt x="584" y="1"/>
                  </a:moveTo>
                  <a:lnTo>
                    <a:pt x="1" y="1055"/>
                  </a:lnTo>
                  <a:lnTo>
                    <a:pt x="979" y="2108"/>
                  </a:lnTo>
                  <a:lnTo>
                    <a:pt x="1092" y="1995"/>
                  </a:lnTo>
                  <a:lnTo>
                    <a:pt x="189" y="1036"/>
                  </a:lnTo>
                  <a:lnTo>
                    <a:pt x="735" y="76"/>
                  </a:lnTo>
                  <a:lnTo>
                    <a:pt x="584"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104;p37">
              <a:extLst>
                <a:ext uri="{FF2B5EF4-FFF2-40B4-BE49-F238E27FC236}">
                  <a16:creationId xmlns:a16="http://schemas.microsoft.com/office/drawing/2014/main" id="{9F807E86-5FC8-36A7-DA78-5E0E4725D415}"/>
                </a:ext>
              </a:extLst>
            </p:cNvPr>
            <p:cNvSpPr/>
            <p:nvPr/>
          </p:nvSpPr>
          <p:spPr>
            <a:xfrm>
              <a:off x="751555" y="1277184"/>
              <a:ext cx="57680" cy="57680"/>
            </a:xfrm>
            <a:custGeom>
              <a:avLst/>
              <a:gdLst/>
              <a:ahLst/>
              <a:cxnLst/>
              <a:rect l="l" t="t" r="r" b="b"/>
              <a:pathLst>
                <a:path w="1939" h="1939" extrusionOk="0">
                  <a:moveTo>
                    <a:pt x="979" y="0"/>
                  </a:moveTo>
                  <a:lnTo>
                    <a:pt x="772" y="19"/>
                  </a:lnTo>
                  <a:lnTo>
                    <a:pt x="603" y="76"/>
                  </a:lnTo>
                  <a:lnTo>
                    <a:pt x="433" y="151"/>
                  </a:lnTo>
                  <a:lnTo>
                    <a:pt x="283" y="283"/>
                  </a:lnTo>
                  <a:lnTo>
                    <a:pt x="170" y="414"/>
                  </a:lnTo>
                  <a:lnTo>
                    <a:pt x="76" y="584"/>
                  </a:lnTo>
                  <a:lnTo>
                    <a:pt x="20" y="772"/>
                  </a:lnTo>
                  <a:lnTo>
                    <a:pt x="1" y="960"/>
                  </a:lnTo>
                  <a:lnTo>
                    <a:pt x="20" y="1167"/>
                  </a:lnTo>
                  <a:lnTo>
                    <a:pt x="76" y="1355"/>
                  </a:lnTo>
                  <a:lnTo>
                    <a:pt x="170" y="1506"/>
                  </a:lnTo>
                  <a:lnTo>
                    <a:pt x="283" y="1656"/>
                  </a:lnTo>
                  <a:lnTo>
                    <a:pt x="433" y="1769"/>
                  </a:lnTo>
                  <a:lnTo>
                    <a:pt x="603" y="1863"/>
                  </a:lnTo>
                  <a:lnTo>
                    <a:pt x="772" y="1920"/>
                  </a:lnTo>
                  <a:lnTo>
                    <a:pt x="979" y="1938"/>
                  </a:lnTo>
                  <a:lnTo>
                    <a:pt x="1167" y="1920"/>
                  </a:lnTo>
                  <a:lnTo>
                    <a:pt x="1355" y="1863"/>
                  </a:lnTo>
                  <a:lnTo>
                    <a:pt x="1525" y="1769"/>
                  </a:lnTo>
                  <a:lnTo>
                    <a:pt x="1656" y="1656"/>
                  </a:lnTo>
                  <a:lnTo>
                    <a:pt x="1788" y="1506"/>
                  </a:lnTo>
                  <a:lnTo>
                    <a:pt x="1863" y="1355"/>
                  </a:lnTo>
                  <a:lnTo>
                    <a:pt x="1920" y="1167"/>
                  </a:lnTo>
                  <a:lnTo>
                    <a:pt x="1939" y="960"/>
                  </a:lnTo>
                  <a:lnTo>
                    <a:pt x="1920" y="772"/>
                  </a:lnTo>
                  <a:lnTo>
                    <a:pt x="1863" y="584"/>
                  </a:lnTo>
                  <a:lnTo>
                    <a:pt x="1788" y="414"/>
                  </a:lnTo>
                  <a:lnTo>
                    <a:pt x="1656" y="283"/>
                  </a:lnTo>
                  <a:lnTo>
                    <a:pt x="1525" y="151"/>
                  </a:lnTo>
                  <a:lnTo>
                    <a:pt x="1355" y="76"/>
                  </a:lnTo>
                  <a:lnTo>
                    <a:pt x="1167" y="19"/>
                  </a:lnTo>
                  <a:lnTo>
                    <a:pt x="9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105;p37">
              <a:extLst>
                <a:ext uri="{FF2B5EF4-FFF2-40B4-BE49-F238E27FC236}">
                  <a16:creationId xmlns:a16="http://schemas.microsoft.com/office/drawing/2014/main" id="{48188A69-6318-F7E3-578A-C91CB3E6386D}"/>
                </a:ext>
              </a:extLst>
            </p:cNvPr>
            <p:cNvSpPr/>
            <p:nvPr/>
          </p:nvSpPr>
          <p:spPr>
            <a:xfrm>
              <a:off x="789630" y="1119919"/>
              <a:ext cx="124850" cy="124850"/>
            </a:xfrm>
            <a:custGeom>
              <a:avLst/>
              <a:gdLst/>
              <a:ahLst/>
              <a:cxnLst/>
              <a:rect l="l" t="t" r="r" b="b"/>
              <a:pathLst>
                <a:path w="4197" h="4197" extrusionOk="0">
                  <a:moveTo>
                    <a:pt x="2089" y="0"/>
                  </a:moveTo>
                  <a:lnTo>
                    <a:pt x="1882" y="19"/>
                  </a:lnTo>
                  <a:lnTo>
                    <a:pt x="1675" y="57"/>
                  </a:lnTo>
                  <a:lnTo>
                    <a:pt x="1468" y="94"/>
                  </a:lnTo>
                  <a:lnTo>
                    <a:pt x="1280" y="170"/>
                  </a:lnTo>
                  <a:lnTo>
                    <a:pt x="1091" y="264"/>
                  </a:lnTo>
                  <a:lnTo>
                    <a:pt x="922" y="358"/>
                  </a:lnTo>
                  <a:lnTo>
                    <a:pt x="753" y="489"/>
                  </a:lnTo>
                  <a:lnTo>
                    <a:pt x="602" y="621"/>
                  </a:lnTo>
                  <a:lnTo>
                    <a:pt x="471" y="772"/>
                  </a:lnTo>
                  <a:lnTo>
                    <a:pt x="358" y="922"/>
                  </a:lnTo>
                  <a:lnTo>
                    <a:pt x="245" y="1110"/>
                  </a:lnTo>
                  <a:lnTo>
                    <a:pt x="170" y="1280"/>
                  </a:lnTo>
                  <a:lnTo>
                    <a:pt x="94" y="1487"/>
                  </a:lnTo>
                  <a:lnTo>
                    <a:pt x="38" y="1675"/>
                  </a:lnTo>
                  <a:lnTo>
                    <a:pt x="0" y="1882"/>
                  </a:lnTo>
                  <a:lnTo>
                    <a:pt x="0" y="2108"/>
                  </a:lnTo>
                  <a:lnTo>
                    <a:pt x="0" y="2315"/>
                  </a:lnTo>
                  <a:lnTo>
                    <a:pt x="38" y="2522"/>
                  </a:lnTo>
                  <a:lnTo>
                    <a:pt x="94" y="2728"/>
                  </a:lnTo>
                  <a:lnTo>
                    <a:pt x="170" y="2917"/>
                  </a:lnTo>
                  <a:lnTo>
                    <a:pt x="245" y="3105"/>
                  </a:lnTo>
                  <a:lnTo>
                    <a:pt x="358" y="3274"/>
                  </a:lnTo>
                  <a:lnTo>
                    <a:pt x="471" y="3425"/>
                  </a:lnTo>
                  <a:lnTo>
                    <a:pt x="602" y="3575"/>
                  </a:lnTo>
                  <a:lnTo>
                    <a:pt x="753" y="3726"/>
                  </a:lnTo>
                  <a:lnTo>
                    <a:pt x="922" y="3839"/>
                  </a:lnTo>
                  <a:lnTo>
                    <a:pt x="1091" y="3952"/>
                  </a:lnTo>
                  <a:lnTo>
                    <a:pt x="1280" y="4027"/>
                  </a:lnTo>
                  <a:lnTo>
                    <a:pt x="1468" y="4102"/>
                  </a:lnTo>
                  <a:lnTo>
                    <a:pt x="1675" y="4158"/>
                  </a:lnTo>
                  <a:lnTo>
                    <a:pt x="1882" y="4177"/>
                  </a:lnTo>
                  <a:lnTo>
                    <a:pt x="2089" y="4196"/>
                  </a:lnTo>
                  <a:lnTo>
                    <a:pt x="2315" y="4177"/>
                  </a:lnTo>
                  <a:lnTo>
                    <a:pt x="2521" y="4158"/>
                  </a:lnTo>
                  <a:lnTo>
                    <a:pt x="2710" y="4102"/>
                  </a:lnTo>
                  <a:lnTo>
                    <a:pt x="2917" y="4027"/>
                  </a:lnTo>
                  <a:lnTo>
                    <a:pt x="3086" y="3952"/>
                  </a:lnTo>
                  <a:lnTo>
                    <a:pt x="3255" y="3839"/>
                  </a:lnTo>
                  <a:lnTo>
                    <a:pt x="3425" y="3726"/>
                  </a:lnTo>
                  <a:lnTo>
                    <a:pt x="3575" y="3575"/>
                  </a:lnTo>
                  <a:lnTo>
                    <a:pt x="3707" y="3425"/>
                  </a:lnTo>
                  <a:lnTo>
                    <a:pt x="3820" y="3274"/>
                  </a:lnTo>
                  <a:lnTo>
                    <a:pt x="3933" y="3105"/>
                  </a:lnTo>
                  <a:lnTo>
                    <a:pt x="4027" y="2917"/>
                  </a:lnTo>
                  <a:lnTo>
                    <a:pt x="4102" y="2728"/>
                  </a:lnTo>
                  <a:lnTo>
                    <a:pt x="4140" y="2522"/>
                  </a:lnTo>
                  <a:lnTo>
                    <a:pt x="4177" y="2315"/>
                  </a:lnTo>
                  <a:lnTo>
                    <a:pt x="4196" y="2108"/>
                  </a:lnTo>
                  <a:lnTo>
                    <a:pt x="4177" y="1882"/>
                  </a:lnTo>
                  <a:lnTo>
                    <a:pt x="4140" y="1675"/>
                  </a:lnTo>
                  <a:lnTo>
                    <a:pt x="4102" y="1487"/>
                  </a:lnTo>
                  <a:lnTo>
                    <a:pt x="4027" y="1280"/>
                  </a:lnTo>
                  <a:lnTo>
                    <a:pt x="3933" y="1110"/>
                  </a:lnTo>
                  <a:lnTo>
                    <a:pt x="3820" y="922"/>
                  </a:lnTo>
                  <a:lnTo>
                    <a:pt x="3707" y="772"/>
                  </a:lnTo>
                  <a:lnTo>
                    <a:pt x="3575" y="621"/>
                  </a:lnTo>
                  <a:lnTo>
                    <a:pt x="3425" y="489"/>
                  </a:lnTo>
                  <a:lnTo>
                    <a:pt x="3255" y="358"/>
                  </a:lnTo>
                  <a:lnTo>
                    <a:pt x="3086" y="264"/>
                  </a:lnTo>
                  <a:lnTo>
                    <a:pt x="2917" y="170"/>
                  </a:lnTo>
                  <a:lnTo>
                    <a:pt x="2710" y="94"/>
                  </a:lnTo>
                  <a:lnTo>
                    <a:pt x="2521" y="57"/>
                  </a:lnTo>
                  <a:lnTo>
                    <a:pt x="2315" y="19"/>
                  </a:lnTo>
                  <a:lnTo>
                    <a:pt x="2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106;p37">
              <a:extLst>
                <a:ext uri="{FF2B5EF4-FFF2-40B4-BE49-F238E27FC236}">
                  <a16:creationId xmlns:a16="http://schemas.microsoft.com/office/drawing/2014/main" id="{EC194D02-DE8E-4A4B-E5EA-2536180BF0F2}"/>
                </a:ext>
              </a:extLst>
            </p:cNvPr>
            <p:cNvSpPr/>
            <p:nvPr/>
          </p:nvSpPr>
          <p:spPr>
            <a:xfrm>
              <a:off x="685520" y="1004625"/>
              <a:ext cx="85673" cy="86208"/>
            </a:xfrm>
            <a:custGeom>
              <a:avLst/>
              <a:gdLst/>
              <a:ahLst/>
              <a:cxnLst/>
              <a:rect l="l" t="t" r="r" b="b"/>
              <a:pathLst>
                <a:path w="2880" h="2898" extrusionOk="0">
                  <a:moveTo>
                    <a:pt x="1449" y="0"/>
                  </a:moveTo>
                  <a:lnTo>
                    <a:pt x="1299" y="19"/>
                  </a:lnTo>
                  <a:lnTo>
                    <a:pt x="1148" y="38"/>
                  </a:lnTo>
                  <a:lnTo>
                    <a:pt x="1017" y="75"/>
                  </a:lnTo>
                  <a:lnTo>
                    <a:pt x="885" y="132"/>
                  </a:lnTo>
                  <a:lnTo>
                    <a:pt x="753" y="188"/>
                  </a:lnTo>
                  <a:lnTo>
                    <a:pt x="640" y="264"/>
                  </a:lnTo>
                  <a:lnTo>
                    <a:pt x="527" y="339"/>
                  </a:lnTo>
                  <a:lnTo>
                    <a:pt x="414" y="433"/>
                  </a:lnTo>
                  <a:lnTo>
                    <a:pt x="320" y="527"/>
                  </a:lnTo>
                  <a:lnTo>
                    <a:pt x="245" y="640"/>
                  </a:lnTo>
                  <a:lnTo>
                    <a:pt x="170" y="772"/>
                  </a:lnTo>
                  <a:lnTo>
                    <a:pt x="113" y="885"/>
                  </a:lnTo>
                  <a:lnTo>
                    <a:pt x="57" y="1016"/>
                  </a:lnTo>
                  <a:lnTo>
                    <a:pt x="19" y="1167"/>
                  </a:lnTo>
                  <a:lnTo>
                    <a:pt x="0" y="1298"/>
                  </a:lnTo>
                  <a:lnTo>
                    <a:pt x="0" y="1449"/>
                  </a:lnTo>
                  <a:lnTo>
                    <a:pt x="0" y="1600"/>
                  </a:lnTo>
                  <a:lnTo>
                    <a:pt x="19" y="1750"/>
                  </a:lnTo>
                  <a:lnTo>
                    <a:pt x="57" y="1882"/>
                  </a:lnTo>
                  <a:lnTo>
                    <a:pt x="113" y="2013"/>
                  </a:lnTo>
                  <a:lnTo>
                    <a:pt x="170" y="2145"/>
                  </a:lnTo>
                  <a:lnTo>
                    <a:pt x="245" y="2258"/>
                  </a:lnTo>
                  <a:lnTo>
                    <a:pt x="320" y="2371"/>
                  </a:lnTo>
                  <a:lnTo>
                    <a:pt x="414" y="2465"/>
                  </a:lnTo>
                  <a:lnTo>
                    <a:pt x="527" y="2559"/>
                  </a:lnTo>
                  <a:lnTo>
                    <a:pt x="640" y="2653"/>
                  </a:lnTo>
                  <a:lnTo>
                    <a:pt x="753" y="2728"/>
                  </a:lnTo>
                  <a:lnTo>
                    <a:pt x="885" y="2785"/>
                  </a:lnTo>
                  <a:lnTo>
                    <a:pt x="1017" y="2823"/>
                  </a:lnTo>
                  <a:lnTo>
                    <a:pt x="1148" y="2860"/>
                  </a:lnTo>
                  <a:lnTo>
                    <a:pt x="1299" y="2879"/>
                  </a:lnTo>
                  <a:lnTo>
                    <a:pt x="1449" y="2898"/>
                  </a:lnTo>
                  <a:lnTo>
                    <a:pt x="1581" y="2879"/>
                  </a:lnTo>
                  <a:lnTo>
                    <a:pt x="1732" y="2860"/>
                  </a:lnTo>
                  <a:lnTo>
                    <a:pt x="1863" y="2823"/>
                  </a:lnTo>
                  <a:lnTo>
                    <a:pt x="1995" y="2785"/>
                  </a:lnTo>
                  <a:lnTo>
                    <a:pt x="2127" y="2728"/>
                  </a:lnTo>
                  <a:lnTo>
                    <a:pt x="2258" y="2653"/>
                  </a:lnTo>
                  <a:lnTo>
                    <a:pt x="2352" y="2559"/>
                  </a:lnTo>
                  <a:lnTo>
                    <a:pt x="2465" y="2465"/>
                  </a:lnTo>
                  <a:lnTo>
                    <a:pt x="2559" y="2371"/>
                  </a:lnTo>
                  <a:lnTo>
                    <a:pt x="2635" y="2258"/>
                  </a:lnTo>
                  <a:lnTo>
                    <a:pt x="2710" y="2145"/>
                  </a:lnTo>
                  <a:lnTo>
                    <a:pt x="2766" y="2013"/>
                  </a:lnTo>
                  <a:lnTo>
                    <a:pt x="2823" y="1882"/>
                  </a:lnTo>
                  <a:lnTo>
                    <a:pt x="2860" y="1750"/>
                  </a:lnTo>
                  <a:lnTo>
                    <a:pt x="2879" y="1600"/>
                  </a:lnTo>
                  <a:lnTo>
                    <a:pt x="2879" y="1449"/>
                  </a:lnTo>
                  <a:lnTo>
                    <a:pt x="2879" y="1298"/>
                  </a:lnTo>
                  <a:lnTo>
                    <a:pt x="2860" y="1167"/>
                  </a:lnTo>
                  <a:lnTo>
                    <a:pt x="2823" y="1016"/>
                  </a:lnTo>
                  <a:lnTo>
                    <a:pt x="2766" y="885"/>
                  </a:lnTo>
                  <a:lnTo>
                    <a:pt x="2710" y="772"/>
                  </a:lnTo>
                  <a:lnTo>
                    <a:pt x="2635" y="640"/>
                  </a:lnTo>
                  <a:lnTo>
                    <a:pt x="2559" y="527"/>
                  </a:lnTo>
                  <a:lnTo>
                    <a:pt x="2465" y="433"/>
                  </a:lnTo>
                  <a:lnTo>
                    <a:pt x="2352" y="339"/>
                  </a:lnTo>
                  <a:lnTo>
                    <a:pt x="2258" y="264"/>
                  </a:lnTo>
                  <a:lnTo>
                    <a:pt x="2127" y="188"/>
                  </a:lnTo>
                  <a:lnTo>
                    <a:pt x="1995" y="132"/>
                  </a:lnTo>
                  <a:lnTo>
                    <a:pt x="1863" y="75"/>
                  </a:lnTo>
                  <a:lnTo>
                    <a:pt x="1732" y="38"/>
                  </a:lnTo>
                  <a:lnTo>
                    <a:pt x="1581" y="19"/>
                  </a:lnTo>
                  <a:lnTo>
                    <a:pt x="14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107;p37">
              <a:extLst>
                <a:ext uri="{FF2B5EF4-FFF2-40B4-BE49-F238E27FC236}">
                  <a16:creationId xmlns:a16="http://schemas.microsoft.com/office/drawing/2014/main" id="{954367BD-E4A5-F931-E6E1-697C2B11DB69}"/>
                </a:ext>
              </a:extLst>
            </p:cNvPr>
            <p:cNvSpPr/>
            <p:nvPr/>
          </p:nvSpPr>
          <p:spPr>
            <a:xfrm>
              <a:off x="2991969" y="3234388"/>
              <a:ext cx="46495" cy="46495"/>
            </a:xfrm>
            <a:custGeom>
              <a:avLst/>
              <a:gdLst/>
              <a:ahLst/>
              <a:cxnLst/>
              <a:rect l="l" t="t" r="r" b="b"/>
              <a:pathLst>
                <a:path w="1563" h="1563" extrusionOk="0">
                  <a:moveTo>
                    <a:pt x="772" y="1"/>
                  </a:moveTo>
                  <a:lnTo>
                    <a:pt x="621" y="20"/>
                  </a:lnTo>
                  <a:lnTo>
                    <a:pt x="471" y="57"/>
                  </a:lnTo>
                  <a:lnTo>
                    <a:pt x="339" y="133"/>
                  </a:lnTo>
                  <a:lnTo>
                    <a:pt x="226" y="227"/>
                  </a:lnTo>
                  <a:lnTo>
                    <a:pt x="132" y="339"/>
                  </a:lnTo>
                  <a:lnTo>
                    <a:pt x="57" y="471"/>
                  </a:lnTo>
                  <a:lnTo>
                    <a:pt x="19" y="622"/>
                  </a:lnTo>
                  <a:lnTo>
                    <a:pt x="1" y="772"/>
                  </a:lnTo>
                  <a:lnTo>
                    <a:pt x="19" y="942"/>
                  </a:lnTo>
                  <a:lnTo>
                    <a:pt x="57" y="1092"/>
                  </a:lnTo>
                  <a:lnTo>
                    <a:pt x="132" y="1224"/>
                  </a:lnTo>
                  <a:lnTo>
                    <a:pt x="226" y="1337"/>
                  </a:lnTo>
                  <a:lnTo>
                    <a:pt x="339" y="1431"/>
                  </a:lnTo>
                  <a:lnTo>
                    <a:pt x="471" y="1506"/>
                  </a:lnTo>
                  <a:lnTo>
                    <a:pt x="621" y="1544"/>
                  </a:lnTo>
                  <a:lnTo>
                    <a:pt x="772" y="1562"/>
                  </a:lnTo>
                  <a:lnTo>
                    <a:pt x="941" y="1544"/>
                  </a:lnTo>
                  <a:lnTo>
                    <a:pt x="1092" y="1506"/>
                  </a:lnTo>
                  <a:lnTo>
                    <a:pt x="1224" y="1431"/>
                  </a:lnTo>
                  <a:lnTo>
                    <a:pt x="1336" y="1337"/>
                  </a:lnTo>
                  <a:lnTo>
                    <a:pt x="1431" y="1224"/>
                  </a:lnTo>
                  <a:lnTo>
                    <a:pt x="1506" y="1092"/>
                  </a:lnTo>
                  <a:lnTo>
                    <a:pt x="1543" y="942"/>
                  </a:lnTo>
                  <a:lnTo>
                    <a:pt x="1562" y="772"/>
                  </a:lnTo>
                  <a:lnTo>
                    <a:pt x="1543" y="622"/>
                  </a:lnTo>
                  <a:lnTo>
                    <a:pt x="1506" y="471"/>
                  </a:lnTo>
                  <a:lnTo>
                    <a:pt x="1431" y="339"/>
                  </a:lnTo>
                  <a:lnTo>
                    <a:pt x="1336" y="227"/>
                  </a:lnTo>
                  <a:lnTo>
                    <a:pt x="1224" y="133"/>
                  </a:lnTo>
                  <a:lnTo>
                    <a:pt x="1092" y="57"/>
                  </a:lnTo>
                  <a:lnTo>
                    <a:pt x="941" y="20"/>
                  </a:lnTo>
                  <a:lnTo>
                    <a:pt x="7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108;p37">
              <a:extLst>
                <a:ext uri="{FF2B5EF4-FFF2-40B4-BE49-F238E27FC236}">
                  <a16:creationId xmlns:a16="http://schemas.microsoft.com/office/drawing/2014/main" id="{738A7127-0A97-FBBB-8074-E5E3A688BEDF}"/>
                </a:ext>
              </a:extLst>
            </p:cNvPr>
            <p:cNvSpPr/>
            <p:nvPr/>
          </p:nvSpPr>
          <p:spPr>
            <a:xfrm>
              <a:off x="3130227" y="3314998"/>
              <a:ext cx="45900" cy="46466"/>
            </a:xfrm>
            <a:custGeom>
              <a:avLst/>
              <a:gdLst/>
              <a:ahLst/>
              <a:cxnLst/>
              <a:rect l="l" t="t" r="r" b="b"/>
              <a:pathLst>
                <a:path w="1543" h="1562" extrusionOk="0">
                  <a:moveTo>
                    <a:pt x="771" y="0"/>
                  </a:moveTo>
                  <a:lnTo>
                    <a:pt x="621" y="19"/>
                  </a:lnTo>
                  <a:lnTo>
                    <a:pt x="470" y="76"/>
                  </a:lnTo>
                  <a:lnTo>
                    <a:pt x="339" y="151"/>
                  </a:lnTo>
                  <a:lnTo>
                    <a:pt x="226" y="245"/>
                  </a:lnTo>
                  <a:lnTo>
                    <a:pt x="132" y="358"/>
                  </a:lnTo>
                  <a:lnTo>
                    <a:pt x="56" y="489"/>
                  </a:lnTo>
                  <a:lnTo>
                    <a:pt x="0" y="621"/>
                  </a:lnTo>
                  <a:lnTo>
                    <a:pt x="0" y="791"/>
                  </a:lnTo>
                  <a:lnTo>
                    <a:pt x="0" y="941"/>
                  </a:lnTo>
                  <a:lnTo>
                    <a:pt x="56" y="1092"/>
                  </a:lnTo>
                  <a:lnTo>
                    <a:pt x="132" y="1223"/>
                  </a:lnTo>
                  <a:lnTo>
                    <a:pt x="226" y="1336"/>
                  </a:lnTo>
                  <a:lnTo>
                    <a:pt x="339" y="1430"/>
                  </a:lnTo>
                  <a:lnTo>
                    <a:pt x="470" y="1506"/>
                  </a:lnTo>
                  <a:lnTo>
                    <a:pt x="621" y="1543"/>
                  </a:lnTo>
                  <a:lnTo>
                    <a:pt x="771" y="1562"/>
                  </a:lnTo>
                  <a:lnTo>
                    <a:pt x="922" y="1543"/>
                  </a:lnTo>
                  <a:lnTo>
                    <a:pt x="1073" y="1506"/>
                  </a:lnTo>
                  <a:lnTo>
                    <a:pt x="1204" y="1430"/>
                  </a:lnTo>
                  <a:lnTo>
                    <a:pt x="1317" y="1336"/>
                  </a:lnTo>
                  <a:lnTo>
                    <a:pt x="1411" y="1223"/>
                  </a:lnTo>
                  <a:lnTo>
                    <a:pt x="1486" y="1092"/>
                  </a:lnTo>
                  <a:lnTo>
                    <a:pt x="1524" y="941"/>
                  </a:lnTo>
                  <a:lnTo>
                    <a:pt x="1543" y="791"/>
                  </a:lnTo>
                  <a:lnTo>
                    <a:pt x="1524" y="621"/>
                  </a:lnTo>
                  <a:lnTo>
                    <a:pt x="1486" y="489"/>
                  </a:lnTo>
                  <a:lnTo>
                    <a:pt x="1411" y="358"/>
                  </a:lnTo>
                  <a:lnTo>
                    <a:pt x="1317" y="245"/>
                  </a:lnTo>
                  <a:lnTo>
                    <a:pt x="1204" y="151"/>
                  </a:lnTo>
                  <a:lnTo>
                    <a:pt x="1073" y="76"/>
                  </a:lnTo>
                  <a:lnTo>
                    <a:pt x="922" y="19"/>
                  </a:lnTo>
                  <a:lnTo>
                    <a:pt x="7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109;p37">
              <a:extLst>
                <a:ext uri="{FF2B5EF4-FFF2-40B4-BE49-F238E27FC236}">
                  <a16:creationId xmlns:a16="http://schemas.microsoft.com/office/drawing/2014/main" id="{63B7F6A1-708A-1982-4E39-BC3F65D3C413}"/>
                </a:ext>
              </a:extLst>
            </p:cNvPr>
            <p:cNvSpPr/>
            <p:nvPr/>
          </p:nvSpPr>
          <p:spPr>
            <a:xfrm>
              <a:off x="2942710" y="3134769"/>
              <a:ext cx="374491" cy="228967"/>
            </a:xfrm>
            <a:custGeom>
              <a:avLst/>
              <a:gdLst/>
              <a:ahLst/>
              <a:cxnLst/>
              <a:rect l="l" t="t" r="r" b="b"/>
              <a:pathLst>
                <a:path w="12589" h="7697" extrusionOk="0">
                  <a:moveTo>
                    <a:pt x="95" y="1"/>
                  </a:moveTo>
                  <a:lnTo>
                    <a:pt x="1" y="151"/>
                  </a:lnTo>
                  <a:lnTo>
                    <a:pt x="12513" y="7696"/>
                  </a:lnTo>
                  <a:lnTo>
                    <a:pt x="12588" y="7546"/>
                  </a:lnTo>
                  <a:lnTo>
                    <a:pt x="95"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110;p37">
              <a:extLst>
                <a:ext uri="{FF2B5EF4-FFF2-40B4-BE49-F238E27FC236}">
                  <a16:creationId xmlns:a16="http://schemas.microsoft.com/office/drawing/2014/main" id="{D1C517FE-B681-1043-B872-AA0A36F5D03B}"/>
                </a:ext>
              </a:extLst>
            </p:cNvPr>
            <p:cNvSpPr/>
            <p:nvPr/>
          </p:nvSpPr>
          <p:spPr>
            <a:xfrm>
              <a:off x="2975193" y="2896358"/>
              <a:ext cx="761239" cy="315145"/>
            </a:xfrm>
            <a:custGeom>
              <a:avLst/>
              <a:gdLst/>
              <a:ahLst/>
              <a:cxnLst/>
              <a:rect l="l" t="t" r="r" b="b"/>
              <a:pathLst>
                <a:path w="25590" h="10594" extrusionOk="0">
                  <a:moveTo>
                    <a:pt x="75" y="0"/>
                  </a:moveTo>
                  <a:lnTo>
                    <a:pt x="0" y="151"/>
                  </a:lnTo>
                  <a:lnTo>
                    <a:pt x="25514" y="10593"/>
                  </a:lnTo>
                  <a:lnTo>
                    <a:pt x="25589" y="10443"/>
                  </a:lnTo>
                  <a:lnTo>
                    <a:pt x="75"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111;p37">
              <a:extLst>
                <a:ext uri="{FF2B5EF4-FFF2-40B4-BE49-F238E27FC236}">
                  <a16:creationId xmlns:a16="http://schemas.microsoft.com/office/drawing/2014/main" id="{15BA74B7-403D-28AB-916C-7DB94C35ADF9}"/>
                </a:ext>
              </a:extLst>
            </p:cNvPr>
            <p:cNvSpPr/>
            <p:nvPr/>
          </p:nvSpPr>
          <p:spPr>
            <a:xfrm>
              <a:off x="3533757" y="3116297"/>
              <a:ext cx="168490" cy="22995"/>
            </a:xfrm>
            <a:custGeom>
              <a:avLst/>
              <a:gdLst/>
              <a:ahLst/>
              <a:cxnLst/>
              <a:rect l="l" t="t" r="r" b="b"/>
              <a:pathLst>
                <a:path w="5664" h="773" extrusionOk="0">
                  <a:moveTo>
                    <a:pt x="1769" y="1"/>
                  </a:moveTo>
                  <a:lnTo>
                    <a:pt x="1392" y="20"/>
                  </a:lnTo>
                  <a:lnTo>
                    <a:pt x="1073" y="38"/>
                  </a:lnTo>
                  <a:lnTo>
                    <a:pt x="790" y="76"/>
                  </a:lnTo>
                  <a:lnTo>
                    <a:pt x="565" y="114"/>
                  </a:lnTo>
                  <a:lnTo>
                    <a:pt x="358" y="170"/>
                  </a:lnTo>
                  <a:lnTo>
                    <a:pt x="94" y="245"/>
                  </a:lnTo>
                  <a:lnTo>
                    <a:pt x="0" y="302"/>
                  </a:lnTo>
                  <a:lnTo>
                    <a:pt x="57" y="433"/>
                  </a:lnTo>
                  <a:lnTo>
                    <a:pt x="151" y="415"/>
                  </a:lnTo>
                  <a:lnTo>
                    <a:pt x="395" y="321"/>
                  </a:lnTo>
                  <a:lnTo>
                    <a:pt x="583" y="283"/>
                  </a:lnTo>
                  <a:lnTo>
                    <a:pt x="828" y="245"/>
                  </a:lnTo>
                  <a:lnTo>
                    <a:pt x="1091" y="208"/>
                  </a:lnTo>
                  <a:lnTo>
                    <a:pt x="1411" y="170"/>
                  </a:lnTo>
                  <a:lnTo>
                    <a:pt x="2183" y="170"/>
                  </a:lnTo>
                  <a:lnTo>
                    <a:pt x="2634" y="189"/>
                  </a:lnTo>
                  <a:lnTo>
                    <a:pt x="3142" y="245"/>
                  </a:lnTo>
                  <a:lnTo>
                    <a:pt x="3688" y="321"/>
                  </a:lnTo>
                  <a:lnTo>
                    <a:pt x="4290" y="433"/>
                  </a:lnTo>
                  <a:lnTo>
                    <a:pt x="4930" y="584"/>
                  </a:lnTo>
                  <a:lnTo>
                    <a:pt x="5626" y="772"/>
                  </a:lnTo>
                  <a:lnTo>
                    <a:pt x="5664" y="622"/>
                  </a:lnTo>
                  <a:lnTo>
                    <a:pt x="4967" y="433"/>
                  </a:lnTo>
                  <a:lnTo>
                    <a:pt x="4309" y="264"/>
                  </a:lnTo>
                  <a:lnTo>
                    <a:pt x="3707" y="151"/>
                  </a:lnTo>
                  <a:lnTo>
                    <a:pt x="3161" y="76"/>
                  </a:lnTo>
                  <a:lnTo>
                    <a:pt x="2653" y="20"/>
                  </a:lnTo>
                  <a:lnTo>
                    <a:pt x="2183"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112;p37">
              <a:extLst>
                <a:ext uri="{FF2B5EF4-FFF2-40B4-BE49-F238E27FC236}">
                  <a16:creationId xmlns:a16="http://schemas.microsoft.com/office/drawing/2014/main" id="{2889EC38-5F48-E2CF-8ED7-A3DAD02E570C}"/>
                </a:ext>
              </a:extLst>
            </p:cNvPr>
            <p:cNvSpPr/>
            <p:nvPr/>
          </p:nvSpPr>
          <p:spPr>
            <a:xfrm>
              <a:off x="2418859" y="2613715"/>
              <a:ext cx="590518" cy="880467"/>
            </a:xfrm>
            <a:custGeom>
              <a:avLst/>
              <a:gdLst/>
              <a:ahLst/>
              <a:cxnLst/>
              <a:rect l="l" t="t" r="r" b="b"/>
              <a:pathLst>
                <a:path w="19851" h="29598" extrusionOk="0">
                  <a:moveTo>
                    <a:pt x="7545" y="0"/>
                  </a:moveTo>
                  <a:lnTo>
                    <a:pt x="7414" y="19"/>
                  </a:lnTo>
                  <a:lnTo>
                    <a:pt x="7263" y="57"/>
                  </a:lnTo>
                  <a:lnTo>
                    <a:pt x="7150" y="132"/>
                  </a:lnTo>
                  <a:lnTo>
                    <a:pt x="7037" y="226"/>
                  </a:lnTo>
                  <a:lnTo>
                    <a:pt x="6943" y="339"/>
                  </a:lnTo>
                  <a:lnTo>
                    <a:pt x="6887" y="452"/>
                  </a:lnTo>
                  <a:lnTo>
                    <a:pt x="6830" y="584"/>
                  </a:lnTo>
                  <a:lnTo>
                    <a:pt x="6830" y="734"/>
                  </a:lnTo>
                  <a:lnTo>
                    <a:pt x="6830" y="885"/>
                  </a:lnTo>
                  <a:lnTo>
                    <a:pt x="6887" y="1016"/>
                  </a:lnTo>
                  <a:lnTo>
                    <a:pt x="6943" y="1148"/>
                  </a:lnTo>
                  <a:lnTo>
                    <a:pt x="7037" y="1261"/>
                  </a:lnTo>
                  <a:lnTo>
                    <a:pt x="7150" y="1336"/>
                  </a:lnTo>
                  <a:lnTo>
                    <a:pt x="7263" y="1411"/>
                  </a:lnTo>
                  <a:lnTo>
                    <a:pt x="7414" y="1449"/>
                  </a:lnTo>
                  <a:lnTo>
                    <a:pt x="7545" y="1468"/>
                  </a:lnTo>
                  <a:lnTo>
                    <a:pt x="7903" y="1468"/>
                  </a:lnTo>
                  <a:lnTo>
                    <a:pt x="7903" y="9408"/>
                  </a:lnTo>
                  <a:lnTo>
                    <a:pt x="7884" y="9728"/>
                  </a:lnTo>
                  <a:lnTo>
                    <a:pt x="7865" y="10048"/>
                  </a:lnTo>
                  <a:lnTo>
                    <a:pt x="7809" y="10368"/>
                  </a:lnTo>
                  <a:lnTo>
                    <a:pt x="7752" y="10688"/>
                  </a:lnTo>
                  <a:lnTo>
                    <a:pt x="7658" y="11007"/>
                  </a:lnTo>
                  <a:lnTo>
                    <a:pt x="7564" y="11308"/>
                  </a:lnTo>
                  <a:lnTo>
                    <a:pt x="7433" y="11609"/>
                  </a:lnTo>
                  <a:lnTo>
                    <a:pt x="7301" y="11911"/>
                  </a:lnTo>
                  <a:lnTo>
                    <a:pt x="339" y="25307"/>
                  </a:lnTo>
                  <a:lnTo>
                    <a:pt x="245" y="25495"/>
                  </a:lnTo>
                  <a:lnTo>
                    <a:pt x="170" y="25665"/>
                  </a:lnTo>
                  <a:lnTo>
                    <a:pt x="113" y="25853"/>
                  </a:lnTo>
                  <a:lnTo>
                    <a:pt x="57" y="26041"/>
                  </a:lnTo>
                  <a:lnTo>
                    <a:pt x="38" y="26229"/>
                  </a:lnTo>
                  <a:lnTo>
                    <a:pt x="19" y="26417"/>
                  </a:lnTo>
                  <a:lnTo>
                    <a:pt x="0" y="26606"/>
                  </a:lnTo>
                  <a:lnTo>
                    <a:pt x="0" y="26794"/>
                  </a:lnTo>
                  <a:lnTo>
                    <a:pt x="19" y="26982"/>
                  </a:lnTo>
                  <a:lnTo>
                    <a:pt x="38" y="27170"/>
                  </a:lnTo>
                  <a:lnTo>
                    <a:pt x="76" y="27339"/>
                  </a:lnTo>
                  <a:lnTo>
                    <a:pt x="132" y="27528"/>
                  </a:lnTo>
                  <a:lnTo>
                    <a:pt x="264" y="27866"/>
                  </a:lnTo>
                  <a:lnTo>
                    <a:pt x="433" y="28186"/>
                  </a:lnTo>
                  <a:lnTo>
                    <a:pt x="640" y="28487"/>
                  </a:lnTo>
                  <a:lnTo>
                    <a:pt x="885" y="28751"/>
                  </a:lnTo>
                  <a:lnTo>
                    <a:pt x="1016" y="28882"/>
                  </a:lnTo>
                  <a:lnTo>
                    <a:pt x="1167" y="28995"/>
                  </a:lnTo>
                  <a:lnTo>
                    <a:pt x="1317" y="29108"/>
                  </a:lnTo>
                  <a:lnTo>
                    <a:pt x="1468" y="29202"/>
                  </a:lnTo>
                  <a:lnTo>
                    <a:pt x="1637" y="29296"/>
                  </a:lnTo>
                  <a:lnTo>
                    <a:pt x="1807" y="29371"/>
                  </a:lnTo>
                  <a:lnTo>
                    <a:pt x="1976" y="29447"/>
                  </a:lnTo>
                  <a:lnTo>
                    <a:pt x="2164" y="29503"/>
                  </a:lnTo>
                  <a:lnTo>
                    <a:pt x="2352" y="29541"/>
                  </a:lnTo>
                  <a:lnTo>
                    <a:pt x="2541" y="29578"/>
                  </a:lnTo>
                  <a:lnTo>
                    <a:pt x="2747" y="29597"/>
                  </a:lnTo>
                  <a:lnTo>
                    <a:pt x="17123" y="29597"/>
                  </a:lnTo>
                  <a:lnTo>
                    <a:pt x="17311" y="29578"/>
                  </a:lnTo>
                  <a:lnTo>
                    <a:pt x="17518" y="29541"/>
                  </a:lnTo>
                  <a:lnTo>
                    <a:pt x="17706" y="29503"/>
                  </a:lnTo>
                  <a:lnTo>
                    <a:pt x="17875" y="29447"/>
                  </a:lnTo>
                  <a:lnTo>
                    <a:pt x="18063" y="29371"/>
                  </a:lnTo>
                  <a:lnTo>
                    <a:pt x="18233" y="29296"/>
                  </a:lnTo>
                  <a:lnTo>
                    <a:pt x="18383" y="29202"/>
                  </a:lnTo>
                  <a:lnTo>
                    <a:pt x="18553" y="29108"/>
                  </a:lnTo>
                  <a:lnTo>
                    <a:pt x="18703" y="28995"/>
                  </a:lnTo>
                  <a:lnTo>
                    <a:pt x="18835" y="28882"/>
                  </a:lnTo>
                  <a:lnTo>
                    <a:pt x="18967" y="28751"/>
                  </a:lnTo>
                  <a:lnTo>
                    <a:pt x="19211" y="28487"/>
                  </a:lnTo>
                  <a:lnTo>
                    <a:pt x="19418" y="28186"/>
                  </a:lnTo>
                  <a:lnTo>
                    <a:pt x="19587" y="27866"/>
                  </a:lnTo>
                  <a:lnTo>
                    <a:pt x="19719" y="27528"/>
                  </a:lnTo>
                  <a:lnTo>
                    <a:pt x="19776" y="27339"/>
                  </a:lnTo>
                  <a:lnTo>
                    <a:pt x="19813" y="27170"/>
                  </a:lnTo>
                  <a:lnTo>
                    <a:pt x="19832" y="26982"/>
                  </a:lnTo>
                  <a:lnTo>
                    <a:pt x="19851" y="26794"/>
                  </a:lnTo>
                  <a:lnTo>
                    <a:pt x="19851" y="26606"/>
                  </a:lnTo>
                  <a:lnTo>
                    <a:pt x="19851" y="26417"/>
                  </a:lnTo>
                  <a:lnTo>
                    <a:pt x="19832" y="26229"/>
                  </a:lnTo>
                  <a:lnTo>
                    <a:pt x="19794" y="26041"/>
                  </a:lnTo>
                  <a:lnTo>
                    <a:pt x="19738" y="25853"/>
                  </a:lnTo>
                  <a:lnTo>
                    <a:pt x="19682" y="25665"/>
                  </a:lnTo>
                  <a:lnTo>
                    <a:pt x="19606" y="25495"/>
                  </a:lnTo>
                  <a:lnTo>
                    <a:pt x="19512" y="25307"/>
                  </a:lnTo>
                  <a:lnTo>
                    <a:pt x="12569" y="11911"/>
                  </a:lnTo>
                  <a:lnTo>
                    <a:pt x="12419" y="11609"/>
                  </a:lnTo>
                  <a:lnTo>
                    <a:pt x="12306" y="11308"/>
                  </a:lnTo>
                  <a:lnTo>
                    <a:pt x="12193" y="11007"/>
                  </a:lnTo>
                  <a:lnTo>
                    <a:pt x="12118" y="10688"/>
                  </a:lnTo>
                  <a:lnTo>
                    <a:pt x="12042" y="10368"/>
                  </a:lnTo>
                  <a:lnTo>
                    <a:pt x="11986" y="10048"/>
                  </a:lnTo>
                  <a:lnTo>
                    <a:pt x="11967" y="9728"/>
                  </a:lnTo>
                  <a:lnTo>
                    <a:pt x="11948" y="9408"/>
                  </a:lnTo>
                  <a:lnTo>
                    <a:pt x="11948" y="1468"/>
                  </a:lnTo>
                  <a:lnTo>
                    <a:pt x="12306" y="1468"/>
                  </a:lnTo>
                  <a:lnTo>
                    <a:pt x="12456" y="1449"/>
                  </a:lnTo>
                  <a:lnTo>
                    <a:pt x="12588" y="1411"/>
                  </a:lnTo>
                  <a:lnTo>
                    <a:pt x="12720" y="1336"/>
                  </a:lnTo>
                  <a:lnTo>
                    <a:pt x="12814" y="1261"/>
                  </a:lnTo>
                  <a:lnTo>
                    <a:pt x="12908" y="1148"/>
                  </a:lnTo>
                  <a:lnTo>
                    <a:pt x="12983" y="1016"/>
                  </a:lnTo>
                  <a:lnTo>
                    <a:pt x="13021" y="885"/>
                  </a:lnTo>
                  <a:lnTo>
                    <a:pt x="13040" y="734"/>
                  </a:lnTo>
                  <a:lnTo>
                    <a:pt x="13021" y="584"/>
                  </a:lnTo>
                  <a:lnTo>
                    <a:pt x="12983" y="452"/>
                  </a:lnTo>
                  <a:lnTo>
                    <a:pt x="12908" y="339"/>
                  </a:lnTo>
                  <a:lnTo>
                    <a:pt x="12814" y="226"/>
                  </a:lnTo>
                  <a:lnTo>
                    <a:pt x="12720" y="132"/>
                  </a:lnTo>
                  <a:lnTo>
                    <a:pt x="12588" y="57"/>
                  </a:lnTo>
                  <a:lnTo>
                    <a:pt x="12456" y="19"/>
                  </a:lnTo>
                  <a:lnTo>
                    <a:pt x="1230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113;p37">
              <a:extLst>
                <a:ext uri="{FF2B5EF4-FFF2-40B4-BE49-F238E27FC236}">
                  <a16:creationId xmlns:a16="http://schemas.microsoft.com/office/drawing/2014/main" id="{239DBBDF-944B-C4D5-6519-79600F5E4232}"/>
                </a:ext>
              </a:extLst>
            </p:cNvPr>
            <p:cNvSpPr/>
            <p:nvPr/>
          </p:nvSpPr>
          <p:spPr>
            <a:xfrm>
              <a:off x="2460831" y="3126381"/>
              <a:ext cx="506570" cy="332488"/>
            </a:xfrm>
            <a:custGeom>
              <a:avLst/>
              <a:gdLst/>
              <a:ahLst/>
              <a:cxnLst/>
              <a:rect l="l" t="t" r="r" b="b"/>
              <a:pathLst>
                <a:path w="17029" h="11177" extrusionOk="0">
                  <a:moveTo>
                    <a:pt x="5683" y="0"/>
                  </a:moveTo>
                  <a:lnTo>
                    <a:pt x="5457" y="19"/>
                  </a:lnTo>
                  <a:lnTo>
                    <a:pt x="5250" y="57"/>
                  </a:lnTo>
                  <a:lnTo>
                    <a:pt x="5043" y="132"/>
                  </a:lnTo>
                  <a:lnTo>
                    <a:pt x="4855" y="245"/>
                  </a:lnTo>
                  <a:lnTo>
                    <a:pt x="4667" y="358"/>
                  </a:lnTo>
                  <a:lnTo>
                    <a:pt x="4516" y="508"/>
                  </a:lnTo>
                  <a:lnTo>
                    <a:pt x="4385" y="678"/>
                  </a:lnTo>
                  <a:lnTo>
                    <a:pt x="4253" y="866"/>
                  </a:lnTo>
                  <a:lnTo>
                    <a:pt x="189" y="8693"/>
                  </a:lnTo>
                  <a:lnTo>
                    <a:pt x="95" y="8919"/>
                  </a:lnTo>
                  <a:lnTo>
                    <a:pt x="38" y="9126"/>
                  </a:lnTo>
                  <a:lnTo>
                    <a:pt x="1" y="9352"/>
                  </a:lnTo>
                  <a:lnTo>
                    <a:pt x="1" y="9559"/>
                  </a:lnTo>
                  <a:lnTo>
                    <a:pt x="19" y="9766"/>
                  </a:lnTo>
                  <a:lnTo>
                    <a:pt x="76" y="9973"/>
                  </a:lnTo>
                  <a:lnTo>
                    <a:pt x="151" y="10180"/>
                  </a:lnTo>
                  <a:lnTo>
                    <a:pt x="245" y="10368"/>
                  </a:lnTo>
                  <a:lnTo>
                    <a:pt x="377" y="10537"/>
                  </a:lnTo>
                  <a:lnTo>
                    <a:pt x="509" y="10688"/>
                  </a:lnTo>
                  <a:lnTo>
                    <a:pt x="659" y="10819"/>
                  </a:lnTo>
                  <a:lnTo>
                    <a:pt x="847" y="10951"/>
                  </a:lnTo>
                  <a:lnTo>
                    <a:pt x="1035" y="11045"/>
                  </a:lnTo>
                  <a:lnTo>
                    <a:pt x="1242" y="11120"/>
                  </a:lnTo>
                  <a:lnTo>
                    <a:pt x="1468" y="11158"/>
                  </a:lnTo>
                  <a:lnTo>
                    <a:pt x="1694" y="11177"/>
                  </a:lnTo>
                  <a:lnTo>
                    <a:pt x="15335" y="11177"/>
                  </a:lnTo>
                  <a:lnTo>
                    <a:pt x="15580" y="11158"/>
                  </a:lnTo>
                  <a:lnTo>
                    <a:pt x="15787" y="11120"/>
                  </a:lnTo>
                  <a:lnTo>
                    <a:pt x="15994" y="11045"/>
                  </a:lnTo>
                  <a:lnTo>
                    <a:pt x="16201" y="10951"/>
                  </a:lnTo>
                  <a:lnTo>
                    <a:pt x="16370" y="10819"/>
                  </a:lnTo>
                  <a:lnTo>
                    <a:pt x="16521" y="10688"/>
                  </a:lnTo>
                  <a:lnTo>
                    <a:pt x="16671" y="10537"/>
                  </a:lnTo>
                  <a:lnTo>
                    <a:pt x="16784" y="10368"/>
                  </a:lnTo>
                  <a:lnTo>
                    <a:pt x="16878" y="10180"/>
                  </a:lnTo>
                  <a:lnTo>
                    <a:pt x="16953" y="9973"/>
                  </a:lnTo>
                  <a:lnTo>
                    <a:pt x="17010" y="9766"/>
                  </a:lnTo>
                  <a:lnTo>
                    <a:pt x="17029" y="9559"/>
                  </a:lnTo>
                  <a:lnTo>
                    <a:pt x="17029" y="9352"/>
                  </a:lnTo>
                  <a:lnTo>
                    <a:pt x="16991" y="9126"/>
                  </a:lnTo>
                  <a:lnTo>
                    <a:pt x="16935" y="8919"/>
                  </a:lnTo>
                  <a:lnTo>
                    <a:pt x="16841" y="8693"/>
                  </a:lnTo>
                  <a:lnTo>
                    <a:pt x="12776" y="866"/>
                  </a:lnTo>
                  <a:lnTo>
                    <a:pt x="12663" y="678"/>
                  </a:lnTo>
                  <a:lnTo>
                    <a:pt x="12513" y="508"/>
                  </a:lnTo>
                  <a:lnTo>
                    <a:pt x="12362" y="358"/>
                  </a:lnTo>
                  <a:lnTo>
                    <a:pt x="12174" y="245"/>
                  </a:lnTo>
                  <a:lnTo>
                    <a:pt x="11986" y="132"/>
                  </a:lnTo>
                  <a:lnTo>
                    <a:pt x="11779" y="57"/>
                  </a:lnTo>
                  <a:lnTo>
                    <a:pt x="11572" y="19"/>
                  </a:lnTo>
                  <a:lnTo>
                    <a:pt x="1134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114;p37">
              <a:extLst>
                <a:ext uri="{FF2B5EF4-FFF2-40B4-BE49-F238E27FC236}">
                  <a16:creationId xmlns:a16="http://schemas.microsoft.com/office/drawing/2014/main" id="{DCD43C6F-4C49-5C09-A0A4-62BADC987EE7}"/>
                </a:ext>
              </a:extLst>
            </p:cNvPr>
            <p:cNvSpPr/>
            <p:nvPr/>
          </p:nvSpPr>
          <p:spPr>
            <a:xfrm>
              <a:off x="2653910" y="2657352"/>
              <a:ext cx="91265" cy="189789"/>
            </a:xfrm>
            <a:custGeom>
              <a:avLst/>
              <a:gdLst/>
              <a:ahLst/>
              <a:cxnLst/>
              <a:rect l="l" t="t" r="r" b="b"/>
              <a:pathLst>
                <a:path w="3068" h="6380" extrusionOk="0">
                  <a:moveTo>
                    <a:pt x="1" y="1"/>
                  </a:moveTo>
                  <a:lnTo>
                    <a:pt x="1" y="6379"/>
                  </a:lnTo>
                  <a:lnTo>
                    <a:pt x="3068"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115;p37">
              <a:extLst>
                <a:ext uri="{FF2B5EF4-FFF2-40B4-BE49-F238E27FC236}">
                  <a16:creationId xmlns:a16="http://schemas.microsoft.com/office/drawing/2014/main" id="{4C7A8BA6-80DA-8508-B3D1-F042AFFE46F1}"/>
                </a:ext>
              </a:extLst>
            </p:cNvPr>
            <p:cNvSpPr/>
            <p:nvPr/>
          </p:nvSpPr>
          <p:spPr>
            <a:xfrm>
              <a:off x="2732825" y="3190751"/>
              <a:ext cx="59941" cy="59911"/>
            </a:xfrm>
            <a:custGeom>
              <a:avLst/>
              <a:gdLst/>
              <a:ahLst/>
              <a:cxnLst/>
              <a:rect l="l" t="t" r="r" b="b"/>
              <a:pathLst>
                <a:path w="2015" h="2014" extrusionOk="0">
                  <a:moveTo>
                    <a:pt x="1017" y="0"/>
                  </a:moveTo>
                  <a:lnTo>
                    <a:pt x="810" y="19"/>
                  </a:lnTo>
                  <a:lnTo>
                    <a:pt x="622" y="75"/>
                  </a:lnTo>
                  <a:lnTo>
                    <a:pt x="453" y="170"/>
                  </a:lnTo>
                  <a:lnTo>
                    <a:pt x="302" y="301"/>
                  </a:lnTo>
                  <a:lnTo>
                    <a:pt x="170" y="452"/>
                  </a:lnTo>
                  <a:lnTo>
                    <a:pt x="76" y="621"/>
                  </a:lnTo>
                  <a:lnTo>
                    <a:pt x="20" y="809"/>
                  </a:lnTo>
                  <a:lnTo>
                    <a:pt x="1" y="1016"/>
                  </a:lnTo>
                  <a:lnTo>
                    <a:pt x="20" y="1204"/>
                  </a:lnTo>
                  <a:lnTo>
                    <a:pt x="76" y="1393"/>
                  </a:lnTo>
                  <a:lnTo>
                    <a:pt x="170" y="1581"/>
                  </a:lnTo>
                  <a:lnTo>
                    <a:pt x="302" y="1731"/>
                  </a:lnTo>
                  <a:lnTo>
                    <a:pt x="453" y="1844"/>
                  </a:lnTo>
                  <a:lnTo>
                    <a:pt x="622" y="1938"/>
                  </a:lnTo>
                  <a:lnTo>
                    <a:pt x="810" y="1995"/>
                  </a:lnTo>
                  <a:lnTo>
                    <a:pt x="1017" y="2013"/>
                  </a:lnTo>
                  <a:lnTo>
                    <a:pt x="1224" y="1995"/>
                  </a:lnTo>
                  <a:lnTo>
                    <a:pt x="1412" y="1938"/>
                  </a:lnTo>
                  <a:lnTo>
                    <a:pt x="1581" y="1844"/>
                  </a:lnTo>
                  <a:lnTo>
                    <a:pt x="1732" y="1731"/>
                  </a:lnTo>
                  <a:lnTo>
                    <a:pt x="1845" y="1581"/>
                  </a:lnTo>
                  <a:lnTo>
                    <a:pt x="1939" y="1393"/>
                  </a:lnTo>
                  <a:lnTo>
                    <a:pt x="1995" y="1204"/>
                  </a:lnTo>
                  <a:lnTo>
                    <a:pt x="2014" y="1016"/>
                  </a:lnTo>
                  <a:lnTo>
                    <a:pt x="1995" y="809"/>
                  </a:lnTo>
                  <a:lnTo>
                    <a:pt x="1939" y="621"/>
                  </a:lnTo>
                  <a:lnTo>
                    <a:pt x="1845" y="452"/>
                  </a:lnTo>
                  <a:lnTo>
                    <a:pt x="1732" y="301"/>
                  </a:lnTo>
                  <a:lnTo>
                    <a:pt x="1581" y="170"/>
                  </a:lnTo>
                  <a:lnTo>
                    <a:pt x="1412" y="75"/>
                  </a:lnTo>
                  <a:lnTo>
                    <a:pt x="1224" y="19"/>
                  </a:lnTo>
                  <a:lnTo>
                    <a:pt x="101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116;p37">
              <a:extLst>
                <a:ext uri="{FF2B5EF4-FFF2-40B4-BE49-F238E27FC236}">
                  <a16:creationId xmlns:a16="http://schemas.microsoft.com/office/drawing/2014/main" id="{D0616CF5-B83A-FCEA-20E9-7829105A4E0F}"/>
                </a:ext>
              </a:extLst>
            </p:cNvPr>
            <p:cNvSpPr/>
            <p:nvPr/>
          </p:nvSpPr>
          <p:spPr>
            <a:xfrm>
              <a:off x="2745140" y="3297627"/>
              <a:ext cx="40903" cy="41468"/>
            </a:xfrm>
            <a:custGeom>
              <a:avLst/>
              <a:gdLst/>
              <a:ahLst/>
              <a:cxnLst/>
              <a:rect l="l" t="t" r="r" b="b"/>
              <a:pathLst>
                <a:path w="1375" h="1394" extrusionOk="0">
                  <a:moveTo>
                    <a:pt x="697" y="1"/>
                  </a:moveTo>
                  <a:lnTo>
                    <a:pt x="547" y="20"/>
                  </a:lnTo>
                  <a:lnTo>
                    <a:pt x="415" y="57"/>
                  </a:lnTo>
                  <a:lnTo>
                    <a:pt x="302" y="114"/>
                  </a:lnTo>
                  <a:lnTo>
                    <a:pt x="208" y="208"/>
                  </a:lnTo>
                  <a:lnTo>
                    <a:pt x="114" y="302"/>
                  </a:lnTo>
                  <a:lnTo>
                    <a:pt x="57" y="415"/>
                  </a:lnTo>
                  <a:lnTo>
                    <a:pt x="1" y="547"/>
                  </a:lnTo>
                  <a:lnTo>
                    <a:pt x="1" y="697"/>
                  </a:lnTo>
                  <a:lnTo>
                    <a:pt x="1" y="829"/>
                  </a:lnTo>
                  <a:lnTo>
                    <a:pt x="57" y="961"/>
                  </a:lnTo>
                  <a:lnTo>
                    <a:pt x="114" y="1073"/>
                  </a:lnTo>
                  <a:lnTo>
                    <a:pt x="208" y="1186"/>
                  </a:lnTo>
                  <a:lnTo>
                    <a:pt x="302" y="1262"/>
                  </a:lnTo>
                  <a:lnTo>
                    <a:pt x="415" y="1337"/>
                  </a:lnTo>
                  <a:lnTo>
                    <a:pt x="547" y="1375"/>
                  </a:lnTo>
                  <a:lnTo>
                    <a:pt x="697" y="1393"/>
                  </a:lnTo>
                  <a:lnTo>
                    <a:pt x="829" y="1375"/>
                  </a:lnTo>
                  <a:lnTo>
                    <a:pt x="960" y="1337"/>
                  </a:lnTo>
                  <a:lnTo>
                    <a:pt x="1073" y="1262"/>
                  </a:lnTo>
                  <a:lnTo>
                    <a:pt x="1186" y="1186"/>
                  </a:lnTo>
                  <a:lnTo>
                    <a:pt x="1262" y="1073"/>
                  </a:lnTo>
                  <a:lnTo>
                    <a:pt x="1337" y="961"/>
                  </a:lnTo>
                  <a:lnTo>
                    <a:pt x="1374" y="829"/>
                  </a:lnTo>
                  <a:lnTo>
                    <a:pt x="1374" y="697"/>
                  </a:lnTo>
                  <a:lnTo>
                    <a:pt x="1374" y="547"/>
                  </a:lnTo>
                  <a:lnTo>
                    <a:pt x="1337" y="415"/>
                  </a:lnTo>
                  <a:lnTo>
                    <a:pt x="1262" y="302"/>
                  </a:lnTo>
                  <a:lnTo>
                    <a:pt x="1186" y="208"/>
                  </a:lnTo>
                  <a:lnTo>
                    <a:pt x="1073" y="114"/>
                  </a:lnTo>
                  <a:lnTo>
                    <a:pt x="960" y="57"/>
                  </a:lnTo>
                  <a:lnTo>
                    <a:pt x="829" y="20"/>
                  </a:lnTo>
                  <a:lnTo>
                    <a:pt x="69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117;p37">
              <a:extLst>
                <a:ext uri="{FF2B5EF4-FFF2-40B4-BE49-F238E27FC236}">
                  <a16:creationId xmlns:a16="http://schemas.microsoft.com/office/drawing/2014/main" id="{9B346290-81ED-D765-476D-3C21273F6F2B}"/>
                </a:ext>
              </a:extLst>
            </p:cNvPr>
            <p:cNvSpPr/>
            <p:nvPr/>
          </p:nvSpPr>
          <p:spPr>
            <a:xfrm>
              <a:off x="2612504" y="3322256"/>
              <a:ext cx="95192" cy="94627"/>
            </a:xfrm>
            <a:custGeom>
              <a:avLst/>
              <a:gdLst/>
              <a:ahLst/>
              <a:cxnLst/>
              <a:rect l="l" t="t" r="r" b="b"/>
              <a:pathLst>
                <a:path w="3200" h="3181" extrusionOk="0">
                  <a:moveTo>
                    <a:pt x="1431" y="1"/>
                  </a:moveTo>
                  <a:lnTo>
                    <a:pt x="1280" y="20"/>
                  </a:lnTo>
                  <a:lnTo>
                    <a:pt x="1111" y="57"/>
                  </a:lnTo>
                  <a:lnTo>
                    <a:pt x="979" y="114"/>
                  </a:lnTo>
                  <a:lnTo>
                    <a:pt x="828" y="189"/>
                  </a:lnTo>
                  <a:lnTo>
                    <a:pt x="697" y="264"/>
                  </a:lnTo>
                  <a:lnTo>
                    <a:pt x="584" y="358"/>
                  </a:lnTo>
                  <a:lnTo>
                    <a:pt x="471" y="452"/>
                  </a:lnTo>
                  <a:lnTo>
                    <a:pt x="358" y="584"/>
                  </a:lnTo>
                  <a:lnTo>
                    <a:pt x="264" y="697"/>
                  </a:lnTo>
                  <a:lnTo>
                    <a:pt x="189" y="829"/>
                  </a:lnTo>
                  <a:lnTo>
                    <a:pt x="113" y="960"/>
                  </a:lnTo>
                  <a:lnTo>
                    <a:pt x="76" y="1111"/>
                  </a:lnTo>
                  <a:lnTo>
                    <a:pt x="38" y="1262"/>
                  </a:lnTo>
                  <a:lnTo>
                    <a:pt x="1" y="1431"/>
                  </a:lnTo>
                  <a:lnTo>
                    <a:pt x="1" y="1600"/>
                  </a:lnTo>
                  <a:lnTo>
                    <a:pt x="1" y="1751"/>
                  </a:lnTo>
                  <a:lnTo>
                    <a:pt x="38" y="1920"/>
                  </a:lnTo>
                  <a:lnTo>
                    <a:pt x="76" y="2071"/>
                  </a:lnTo>
                  <a:lnTo>
                    <a:pt x="113" y="2221"/>
                  </a:lnTo>
                  <a:lnTo>
                    <a:pt x="189" y="2353"/>
                  </a:lnTo>
                  <a:lnTo>
                    <a:pt x="264" y="2485"/>
                  </a:lnTo>
                  <a:lnTo>
                    <a:pt x="358" y="2616"/>
                  </a:lnTo>
                  <a:lnTo>
                    <a:pt x="471" y="2729"/>
                  </a:lnTo>
                  <a:lnTo>
                    <a:pt x="584" y="2823"/>
                  </a:lnTo>
                  <a:lnTo>
                    <a:pt x="697" y="2917"/>
                  </a:lnTo>
                  <a:lnTo>
                    <a:pt x="828" y="2993"/>
                  </a:lnTo>
                  <a:lnTo>
                    <a:pt x="979" y="3068"/>
                  </a:lnTo>
                  <a:lnTo>
                    <a:pt x="1111" y="3124"/>
                  </a:lnTo>
                  <a:lnTo>
                    <a:pt x="1280" y="3162"/>
                  </a:lnTo>
                  <a:lnTo>
                    <a:pt x="1431" y="3181"/>
                  </a:lnTo>
                  <a:lnTo>
                    <a:pt x="1750" y="3181"/>
                  </a:lnTo>
                  <a:lnTo>
                    <a:pt x="1920" y="3162"/>
                  </a:lnTo>
                  <a:lnTo>
                    <a:pt x="2070" y="3124"/>
                  </a:lnTo>
                  <a:lnTo>
                    <a:pt x="2221" y="3068"/>
                  </a:lnTo>
                  <a:lnTo>
                    <a:pt x="2353" y="2993"/>
                  </a:lnTo>
                  <a:lnTo>
                    <a:pt x="2484" y="2917"/>
                  </a:lnTo>
                  <a:lnTo>
                    <a:pt x="2616" y="2823"/>
                  </a:lnTo>
                  <a:lnTo>
                    <a:pt x="2729" y="2729"/>
                  </a:lnTo>
                  <a:lnTo>
                    <a:pt x="2823" y="2616"/>
                  </a:lnTo>
                  <a:lnTo>
                    <a:pt x="2917" y="2485"/>
                  </a:lnTo>
                  <a:lnTo>
                    <a:pt x="2992" y="2353"/>
                  </a:lnTo>
                  <a:lnTo>
                    <a:pt x="3068" y="2221"/>
                  </a:lnTo>
                  <a:lnTo>
                    <a:pt x="3124" y="2071"/>
                  </a:lnTo>
                  <a:lnTo>
                    <a:pt x="3162" y="1920"/>
                  </a:lnTo>
                  <a:lnTo>
                    <a:pt x="3180" y="1751"/>
                  </a:lnTo>
                  <a:lnTo>
                    <a:pt x="3199" y="1600"/>
                  </a:lnTo>
                  <a:lnTo>
                    <a:pt x="3180" y="1431"/>
                  </a:lnTo>
                  <a:lnTo>
                    <a:pt x="3162" y="1262"/>
                  </a:lnTo>
                  <a:lnTo>
                    <a:pt x="3124" y="1111"/>
                  </a:lnTo>
                  <a:lnTo>
                    <a:pt x="3068" y="960"/>
                  </a:lnTo>
                  <a:lnTo>
                    <a:pt x="2992" y="829"/>
                  </a:lnTo>
                  <a:lnTo>
                    <a:pt x="2917" y="697"/>
                  </a:lnTo>
                  <a:lnTo>
                    <a:pt x="2823" y="584"/>
                  </a:lnTo>
                  <a:lnTo>
                    <a:pt x="2729" y="452"/>
                  </a:lnTo>
                  <a:lnTo>
                    <a:pt x="2616" y="358"/>
                  </a:lnTo>
                  <a:lnTo>
                    <a:pt x="2484" y="264"/>
                  </a:lnTo>
                  <a:lnTo>
                    <a:pt x="2353" y="189"/>
                  </a:lnTo>
                  <a:lnTo>
                    <a:pt x="2221" y="114"/>
                  </a:lnTo>
                  <a:lnTo>
                    <a:pt x="2070" y="57"/>
                  </a:lnTo>
                  <a:lnTo>
                    <a:pt x="1920" y="20"/>
                  </a:lnTo>
                  <a:lnTo>
                    <a:pt x="175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118;p37">
              <a:extLst>
                <a:ext uri="{FF2B5EF4-FFF2-40B4-BE49-F238E27FC236}">
                  <a16:creationId xmlns:a16="http://schemas.microsoft.com/office/drawing/2014/main" id="{438E4077-86BA-E498-496E-E003FCC0E7DA}"/>
                </a:ext>
              </a:extLst>
            </p:cNvPr>
            <p:cNvSpPr/>
            <p:nvPr/>
          </p:nvSpPr>
          <p:spPr>
            <a:xfrm>
              <a:off x="2625384" y="2746916"/>
              <a:ext cx="341442" cy="344803"/>
            </a:xfrm>
            <a:custGeom>
              <a:avLst/>
              <a:gdLst/>
              <a:ahLst/>
              <a:cxnLst/>
              <a:rect l="l" t="t" r="r" b="b"/>
              <a:pathLst>
                <a:path w="11478" h="11591" extrusionOk="0">
                  <a:moveTo>
                    <a:pt x="809" y="0"/>
                  </a:moveTo>
                  <a:lnTo>
                    <a:pt x="715" y="19"/>
                  </a:lnTo>
                  <a:lnTo>
                    <a:pt x="640" y="38"/>
                  </a:lnTo>
                  <a:lnTo>
                    <a:pt x="565" y="76"/>
                  </a:lnTo>
                  <a:lnTo>
                    <a:pt x="527" y="132"/>
                  </a:lnTo>
                  <a:lnTo>
                    <a:pt x="490" y="189"/>
                  </a:lnTo>
                  <a:lnTo>
                    <a:pt x="490" y="264"/>
                  </a:lnTo>
                  <a:lnTo>
                    <a:pt x="527" y="339"/>
                  </a:lnTo>
                  <a:lnTo>
                    <a:pt x="565" y="414"/>
                  </a:lnTo>
                  <a:lnTo>
                    <a:pt x="640" y="508"/>
                  </a:lnTo>
                  <a:lnTo>
                    <a:pt x="734" y="621"/>
                  </a:lnTo>
                  <a:lnTo>
                    <a:pt x="979" y="828"/>
                  </a:lnTo>
                  <a:lnTo>
                    <a:pt x="1299" y="1054"/>
                  </a:lnTo>
                  <a:lnTo>
                    <a:pt x="1656" y="1299"/>
                  </a:lnTo>
                  <a:lnTo>
                    <a:pt x="2032" y="1543"/>
                  </a:lnTo>
                  <a:lnTo>
                    <a:pt x="2446" y="1788"/>
                  </a:lnTo>
                  <a:lnTo>
                    <a:pt x="3274" y="2258"/>
                  </a:lnTo>
                  <a:lnTo>
                    <a:pt x="4008" y="2635"/>
                  </a:lnTo>
                  <a:lnTo>
                    <a:pt x="4723" y="3011"/>
                  </a:lnTo>
                  <a:lnTo>
                    <a:pt x="4027" y="2747"/>
                  </a:lnTo>
                  <a:lnTo>
                    <a:pt x="3312" y="2503"/>
                  </a:lnTo>
                  <a:lnTo>
                    <a:pt x="2484" y="2221"/>
                  </a:lnTo>
                  <a:lnTo>
                    <a:pt x="1637" y="1976"/>
                  </a:lnTo>
                  <a:lnTo>
                    <a:pt x="1242" y="1863"/>
                  </a:lnTo>
                  <a:lnTo>
                    <a:pt x="885" y="1788"/>
                  </a:lnTo>
                  <a:lnTo>
                    <a:pt x="565" y="1731"/>
                  </a:lnTo>
                  <a:lnTo>
                    <a:pt x="207" y="1731"/>
                  </a:lnTo>
                  <a:lnTo>
                    <a:pt x="132" y="1750"/>
                  </a:lnTo>
                  <a:lnTo>
                    <a:pt x="57" y="1769"/>
                  </a:lnTo>
                  <a:lnTo>
                    <a:pt x="19" y="1825"/>
                  </a:lnTo>
                  <a:lnTo>
                    <a:pt x="0" y="1863"/>
                  </a:lnTo>
                  <a:lnTo>
                    <a:pt x="0" y="1920"/>
                  </a:lnTo>
                  <a:lnTo>
                    <a:pt x="19" y="1976"/>
                  </a:lnTo>
                  <a:lnTo>
                    <a:pt x="57" y="2051"/>
                  </a:lnTo>
                  <a:lnTo>
                    <a:pt x="189" y="2183"/>
                  </a:lnTo>
                  <a:lnTo>
                    <a:pt x="377" y="2333"/>
                  </a:lnTo>
                  <a:lnTo>
                    <a:pt x="602" y="2484"/>
                  </a:lnTo>
                  <a:lnTo>
                    <a:pt x="885" y="2653"/>
                  </a:lnTo>
                  <a:lnTo>
                    <a:pt x="1487" y="2973"/>
                  </a:lnTo>
                  <a:lnTo>
                    <a:pt x="2089" y="3274"/>
                  </a:lnTo>
                  <a:lnTo>
                    <a:pt x="2653" y="3538"/>
                  </a:lnTo>
                  <a:lnTo>
                    <a:pt x="3180" y="3763"/>
                  </a:lnTo>
                  <a:lnTo>
                    <a:pt x="2747" y="3613"/>
                  </a:lnTo>
                  <a:lnTo>
                    <a:pt x="2296" y="3462"/>
                  </a:lnTo>
                  <a:lnTo>
                    <a:pt x="1769" y="3312"/>
                  </a:lnTo>
                  <a:lnTo>
                    <a:pt x="1223" y="3199"/>
                  </a:lnTo>
                  <a:lnTo>
                    <a:pt x="979" y="3143"/>
                  </a:lnTo>
                  <a:lnTo>
                    <a:pt x="753" y="3124"/>
                  </a:lnTo>
                  <a:lnTo>
                    <a:pt x="546" y="3124"/>
                  </a:lnTo>
                  <a:lnTo>
                    <a:pt x="377" y="3143"/>
                  </a:lnTo>
                  <a:lnTo>
                    <a:pt x="320" y="3161"/>
                  </a:lnTo>
                  <a:lnTo>
                    <a:pt x="264" y="3199"/>
                  </a:lnTo>
                  <a:lnTo>
                    <a:pt x="226" y="3237"/>
                  </a:lnTo>
                  <a:lnTo>
                    <a:pt x="207" y="3274"/>
                  </a:lnTo>
                  <a:lnTo>
                    <a:pt x="189" y="3331"/>
                  </a:lnTo>
                  <a:lnTo>
                    <a:pt x="207" y="3387"/>
                  </a:lnTo>
                  <a:lnTo>
                    <a:pt x="226" y="3462"/>
                  </a:lnTo>
                  <a:lnTo>
                    <a:pt x="264" y="3519"/>
                  </a:lnTo>
                  <a:lnTo>
                    <a:pt x="395" y="3669"/>
                  </a:lnTo>
                  <a:lnTo>
                    <a:pt x="565" y="3839"/>
                  </a:lnTo>
                  <a:lnTo>
                    <a:pt x="772" y="3989"/>
                  </a:lnTo>
                  <a:lnTo>
                    <a:pt x="998" y="4177"/>
                  </a:lnTo>
                  <a:lnTo>
                    <a:pt x="1524" y="4516"/>
                  </a:lnTo>
                  <a:lnTo>
                    <a:pt x="2051" y="4836"/>
                  </a:lnTo>
                  <a:lnTo>
                    <a:pt x="2522" y="5081"/>
                  </a:lnTo>
                  <a:lnTo>
                    <a:pt x="2992" y="5325"/>
                  </a:lnTo>
                  <a:lnTo>
                    <a:pt x="2616" y="5212"/>
                  </a:lnTo>
                  <a:lnTo>
                    <a:pt x="2296" y="5118"/>
                  </a:lnTo>
                  <a:lnTo>
                    <a:pt x="1995" y="5043"/>
                  </a:lnTo>
                  <a:lnTo>
                    <a:pt x="1731" y="4987"/>
                  </a:lnTo>
                  <a:lnTo>
                    <a:pt x="1524" y="4968"/>
                  </a:lnTo>
                  <a:lnTo>
                    <a:pt x="1205" y="4968"/>
                  </a:lnTo>
                  <a:lnTo>
                    <a:pt x="1110" y="5005"/>
                  </a:lnTo>
                  <a:lnTo>
                    <a:pt x="1054" y="5062"/>
                  </a:lnTo>
                  <a:lnTo>
                    <a:pt x="1035" y="5099"/>
                  </a:lnTo>
                  <a:lnTo>
                    <a:pt x="1035" y="5137"/>
                  </a:lnTo>
                  <a:lnTo>
                    <a:pt x="1054" y="5231"/>
                  </a:lnTo>
                  <a:lnTo>
                    <a:pt x="1129" y="5344"/>
                  </a:lnTo>
                  <a:lnTo>
                    <a:pt x="1261" y="5476"/>
                  </a:lnTo>
                  <a:lnTo>
                    <a:pt x="1412" y="5607"/>
                  </a:lnTo>
                  <a:lnTo>
                    <a:pt x="1637" y="5758"/>
                  </a:lnTo>
                  <a:lnTo>
                    <a:pt x="1882" y="5927"/>
                  </a:lnTo>
                  <a:lnTo>
                    <a:pt x="2446" y="6247"/>
                  </a:lnTo>
                  <a:lnTo>
                    <a:pt x="3011" y="6548"/>
                  </a:lnTo>
                  <a:lnTo>
                    <a:pt x="3519" y="6812"/>
                  </a:lnTo>
                  <a:lnTo>
                    <a:pt x="3989" y="7037"/>
                  </a:lnTo>
                  <a:lnTo>
                    <a:pt x="4685" y="7338"/>
                  </a:lnTo>
                  <a:lnTo>
                    <a:pt x="4949" y="7451"/>
                  </a:lnTo>
                  <a:lnTo>
                    <a:pt x="5043" y="7696"/>
                  </a:lnTo>
                  <a:lnTo>
                    <a:pt x="5156" y="7941"/>
                  </a:lnTo>
                  <a:lnTo>
                    <a:pt x="5250" y="8166"/>
                  </a:lnTo>
                  <a:lnTo>
                    <a:pt x="5363" y="8373"/>
                  </a:lnTo>
                  <a:lnTo>
                    <a:pt x="5495" y="8561"/>
                  </a:lnTo>
                  <a:lnTo>
                    <a:pt x="5607" y="8731"/>
                  </a:lnTo>
                  <a:lnTo>
                    <a:pt x="5852" y="9051"/>
                  </a:lnTo>
                  <a:lnTo>
                    <a:pt x="6097" y="9295"/>
                  </a:lnTo>
                  <a:lnTo>
                    <a:pt x="6360" y="9502"/>
                  </a:lnTo>
                  <a:lnTo>
                    <a:pt x="6605" y="9653"/>
                  </a:lnTo>
                  <a:lnTo>
                    <a:pt x="6849" y="9784"/>
                  </a:lnTo>
                  <a:lnTo>
                    <a:pt x="7094" y="9879"/>
                  </a:lnTo>
                  <a:lnTo>
                    <a:pt x="7301" y="9935"/>
                  </a:lnTo>
                  <a:lnTo>
                    <a:pt x="7508" y="9973"/>
                  </a:lnTo>
                  <a:lnTo>
                    <a:pt x="7677" y="9991"/>
                  </a:lnTo>
                  <a:lnTo>
                    <a:pt x="8016" y="9991"/>
                  </a:lnTo>
                  <a:lnTo>
                    <a:pt x="10913" y="11591"/>
                  </a:lnTo>
                  <a:lnTo>
                    <a:pt x="11478" y="7451"/>
                  </a:lnTo>
                  <a:lnTo>
                    <a:pt x="9690" y="6925"/>
                  </a:lnTo>
                  <a:lnTo>
                    <a:pt x="9164" y="6172"/>
                  </a:lnTo>
                  <a:lnTo>
                    <a:pt x="8599" y="5382"/>
                  </a:lnTo>
                  <a:lnTo>
                    <a:pt x="7922" y="4478"/>
                  </a:lnTo>
                  <a:lnTo>
                    <a:pt x="7188" y="3538"/>
                  </a:lnTo>
                  <a:lnTo>
                    <a:pt x="6830" y="3086"/>
                  </a:lnTo>
                  <a:lnTo>
                    <a:pt x="6473" y="2672"/>
                  </a:lnTo>
                  <a:lnTo>
                    <a:pt x="6153" y="2315"/>
                  </a:lnTo>
                  <a:lnTo>
                    <a:pt x="5852" y="2014"/>
                  </a:lnTo>
                  <a:lnTo>
                    <a:pt x="5589" y="1769"/>
                  </a:lnTo>
                  <a:lnTo>
                    <a:pt x="5457" y="1694"/>
                  </a:lnTo>
                  <a:lnTo>
                    <a:pt x="5363" y="1637"/>
                  </a:lnTo>
                  <a:lnTo>
                    <a:pt x="4234" y="1110"/>
                  </a:lnTo>
                  <a:lnTo>
                    <a:pt x="3481" y="772"/>
                  </a:lnTo>
                  <a:lnTo>
                    <a:pt x="2710" y="471"/>
                  </a:lnTo>
                  <a:lnTo>
                    <a:pt x="2333" y="339"/>
                  </a:lnTo>
                  <a:lnTo>
                    <a:pt x="1976" y="207"/>
                  </a:lnTo>
                  <a:lnTo>
                    <a:pt x="1637" y="113"/>
                  </a:lnTo>
                  <a:lnTo>
                    <a:pt x="1317" y="38"/>
                  </a:lnTo>
                  <a:lnTo>
                    <a:pt x="1054" y="0"/>
                  </a:lnTo>
                  <a:close/>
                </a:path>
              </a:pathLst>
            </a:custGeom>
            <a:solidFill>
              <a:srgbClr val="FFB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119;p37">
              <a:extLst>
                <a:ext uri="{FF2B5EF4-FFF2-40B4-BE49-F238E27FC236}">
                  <a16:creationId xmlns:a16="http://schemas.microsoft.com/office/drawing/2014/main" id="{96CBE847-EF68-FDB9-2980-C12E5127CCA0}"/>
                </a:ext>
              </a:extLst>
            </p:cNvPr>
            <p:cNvSpPr/>
            <p:nvPr/>
          </p:nvSpPr>
          <p:spPr>
            <a:xfrm>
              <a:off x="2718845" y="2856618"/>
              <a:ext cx="63838" cy="35281"/>
            </a:xfrm>
            <a:custGeom>
              <a:avLst/>
              <a:gdLst/>
              <a:ahLst/>
              <a:cxnLst/>
              <a:rect l="l" t="t" r="r" b="b"/>
              <a:pathLst>
                <a:path w="2146" h="1186" extrusionOk="0">
                  <a:moveTo>
                    <a:pt x="76" y="0"/>
                  </a:moveTo>
                  <a:lnTo>
                    <a:pt x="1" y="151"/>
                  </a:lnTo>
                  <a:lnTo>
                    <a:pt x="2070" y="1186"/>
                  </a:lnTo>
                  <a:lnTo>
                    <a:pt x="2146" y="1035"/>
                  </a:lnTo>
                  <a:lnTo>
                    <a:pt x="7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120;p37">
              <a:extLst>
                <a:ext uri="{FF2B5EF4-FFF2-40B4-BE49-F238E27FC236}">
                  <a16:creationId xmlns:a16="http://schemas.microsoft.com/office/drawing/2014/main" id="{E75CA770-E6A7-27E9-189B-BFA06A1C715E}"/>
                </a:ext>
              </a:extLst>
            </p:cNvPr>
            <p:cNvSpPr/>
            <p:nvPr/>
          </p:nvSpPr>
          <p:spPr>
            <a:xfrm>
              <a:off x="2713252" y="2903051"/>
              <a:ext cx="52088" cy="26921"/>
            </a:xfrm>
            <a:custGeom>
              <a:avLst/>
              <a:gdLst/>
              <a:ahLst/>
              <a:cxnLst/>
              <a:rect l="l" t="t" r="r" b="b"/>
              <a:pathLst>
                <a:path w="1751" h="905" extrusionOk="0">
                  <a:moveTo>
                    <a:pt x="57" y="1"/>
                  </a:moveTo>
                  <a:lnTo>
                    <a:pt x="0" y="151"/>
                  </a:lnTo>
                  <a:lnTo>
                    <a:pt x="1694" y="904"/>
                  </a:lnTo>
                  <a:lnTo>
                    <a:pt x="1750" y="754"/>
                  </a:lnTo>
                  <a:lnTo>
                    <a:pt x="57"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121;p37">
              <a:extLst>
                <a:ext uri="{FF2B5EF4-FFF2-40B4-BE49-F238E27FC236}">
                  <a16:creationId xmlns:a16="http://schemas.microsoft.com/office/drawing/2014/main" id="{13B92C82-D469-024F-1B95-E7B7B7024579}"/>
                </a:ext>
              </a:extLst>
            </p:cNvPr>
            <p:cNvSpPr/>
            <p:nvPr/>
          </p:nvSpPr>
          <p:spPr>
            <a:xfrm>
              <a:off x="1026375" y="2632723"/>
              <a:ext cx="73893" cy="198743"/>
            </a:xfrm>
            <a:custGeom>
              <a:avLst/>
              <a:gdLst/>
              <a:ahLst/>
              <a:cxnLst/>
              <a:rect l="l" t="t" r="r" b="b"/>
              <a:pathLst>
                <a:path w="2484" h="6681" extrusionOk="0">
                  <a:moveTo>
                    <a:pt x="151" y="1"/>
                  </a:moveTo>
                  <a:lnTo>
                    <a:pt x="0" y="57"/>
                  </a:lnTo>
                  <a:lnTo>
                    <a:pt x="2333" y="6681"/>
                  </a:lnTo>
                  <a:lnTo>
                    <a:pt x="2484" y="6624"/>
                  </a:lnTo>
                  <a:lnTo>
                    <a:pt x="151"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122;p37">
              <a:extLst>
                <a:ext uri="{FF2B5EF4-FFF2-40B4-BE49-F238E27FC236}">
                  <a16:creationId xmlns:a16="http://schemas.microsoft.com/office/drawing/2014/main" id="{B8C6379A-D3D9-2777-59E9-90FC3878575B}"/>
                </a:ext>
              </a:extLst>
            </p:cNvPr>
            <p:cNvSpPr/>
            <p:nvPr/>
          </p:nvSpPr>
          <p:spPr>
            <a:xfrm>
              <a:off x="1043717" y="2675259"/>
              <a:ext cx="157870" cy="58811"/>
            </a:xfrm>
            <a:custGeom>
              <a:avLst/>
              <a:gdLst/>
              <a:ahLst/>
              <a:cxnLst/>
              <a:rect l="l" t="t" r="r" b="b"/>
              <a:pathLst>
                <a:path w="5307" h="1977" extrusionOk="0">
                  <a:moveTo>
                    <a:pt x="132" y="1"/>
                  </a:moveTo>
                  <a:lnTo>
                    <a:pt x="0" y="20"/>
                  </a:lnTo>
                  <a:lnTo>
                    <a:pt x="19" y="170"/>
                  </a:lnTo>
                  <a:lnTo>
                    <a:pt x="433" y="170"/>
                  </a:lnTo>
                  <a:lnTo>
                    <a:pt x="922" y="208"/>
                  </a:lnTo>
                  <a:lnTo>
                    <a:pt x="1223" y="246"/>
                  </a:lnTo>
                  <a:lnTo>
                    <a:pt x="1543" y="302"/>
                  </a:lnTo>
                  <a:lnTo>
                    <a:pt x="1920" y="396"/>
                  </a:lnTo>
                  <a:lnTo>
                    <a:pt x="2315" y="509"/>
                  </a:lnTo>
                  <a:lnTo>
                    <a:pt x="2748" y="659"/>
                  </a:lnTo>
                  <a:lnTo>
                    <a:pt x="3199" y="829"/>
                  </a:lnTo>
                  <a:lnTo>
                    <a:pt x="3670" y="1055"/>
                  </a:lnTo>
                  <a:lnTo>
                    <a:pt x="4159" y="1318"/>
                  </a:lnTo>
                  <a:lnTo>
                    <a:pt x="4667" y="1619"/>
                  </a:lnTo>
                  <a:lnTo>
                    <a:pt x="5212" y="1977"/>
                  </a:lnTo>
                  <a:lnTo>
                    <a:pt x="5306" y="1845"/>
                  </a:lnTo>
                  <a:lnTo>
                    <a:pt x="4761" y="1487"/>
                  </a:lnTo>
                  <a:lnTo>
                    <a:pt x="4234" y="1168"/>
                  </a:lnTo>
                  <a:lnTo>
                    <a:pt x="3726" y="904"/>
                  </a:lnTo>
                  <a:lnTo>
                    <a:pt x="3237" y="678"/>
                  </a:lnTo>
                  <a:lnTo>
                    <a:pt x="2785" y="509"/>
                  </a:lnTo>
                  <a:lnTo>
                    <a:pt x="2352" y="358"/>
                  </a:lnTo>
                  <a:lnTo>
                    <a:pt x="1938" y="246"/>
                  </a:lnTo>
                  <a:lnTo>
                    <a:pt x="1562" y="151"/>
                  </a:lnTo>
                  <a:lnTo>
                    <a:pt x="1223" y="95"/>
                  </a:lnTo>
                  <a:lnTo>
                    <a:pt x="922" y="39"/>
                  </a:lnTo>
                  <a:lnTo>
                    <a:pt x="433"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123;p37">
              <a:extLst>
                <a:ext uri="{FF2B5EF4-FFF2-40B4-BE49-F238E27FC236}">
                  <a16:creationId xmlns:a16="http://schemas.microsoft.com/office/drawing/2014/main" id="{5EAA6A0D-F9E3-3BF6-9A70-DFB6E9DF39D1}"/>
                </a:ext>
              </a:extLst>
            </p:cNvPr>
            <p:cNvSpPr/>
            <p:nvPr/>
          </p:nvSpPr>
          <p:spPr>
            <a:xfrm>
              <a:off x="1434932" y="2632723"/>
              <a:ext cx="131008" cy="305090"/>
            </a:xfrm>
            <a:custGeom>
              <a:avLst/>
              <a:gdLst/>
              <a:ahLst/>
              <a:cxnLst/>
              <a:rect l="l" t="t" r="r" b="b"/>
              <a:pathLst>
                <a:path w="4404" h="10256" extrusionOk="0">
                  <a:moveTo>
                    <a:pt x="4253" y="1"/>
                  </a:moveTo>
                  <a:lnTo>
                    <a:pt x="1" y="10199"/>
                  </a:lnTo>
                  <a:lnTo>
                    <a:pt x="151" y="10255"/>
                  </a:lnTo>
                  <a:lnTo>
                    <a:pt x="4403" y="57"/>
                  </a:lnTo>
                  <a:lnTo>
                    <a:pt x="4253"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124;p37">
              <a:extLst>
                <a:ext uri="{FF2B5EF4-FFF2-40B4-BE49-F238E27FC236}">
                  <a16:creationId xmlns:a16="http://schemas.microsoft.com/office/drawing/2014/main" id="{B9697E76-795C-9654-2670-EA136B466E65}"/>
                </a:ext>
              </a:extLst>
            </p:cNvPr>
            <p:cNvSpPr/>
            <p:nvPr/>
          </p:nvSpPr>
          <p:spPr>
            <a:xfrm>
              <a:off x="1499302" y="2741889"/>
              <a:ext cx="151147" cy="197047"/>
            </a:xfrm>
            <a:custGeom>
              <a:avLst/>
              <a:gdLst/>
              <a:ahLst/>
              <a:cxnLst/>
              <a:rect l="l" t="t" r="r" b="b"/>
              <a:pathLst>
                <a:path w="5081" h="6624" extrusionOk="0">
                  <a:moveTo>
                    <a:pt x="4930" y="0"/>
                  </a:moveTo>
                  <a:lnTo>
                    <a:pt x="4817" y="207"/>
                  </a:lnTo>
                  <a:lnTo>
                    <a:pt x="4535" y="753"/>
                  </a:lnTo>
                  <a:lnTo>
                    <a:pt x="4083" y="1562"/>
                  </a:lnTo>
                  <a:lnTo>
                    <a:pt x="3820" y="2013"/>
                  </a:lnTo>
                  <a:lnTo>
                    <a:pt x="3500" y="2521"/>
                  </a:lnTo>
                  <a:lnTo>
                    <a:pt x="3161" y="3048"/>
                  </a:lnTo>
                  <a:lnTo>
                    <a:pt x="2785" y="3575"/>
                  </a:lnTo>
                  <a:lnTo>
                    <a:pt x="2371" y="4121"/>
                  </a:lnTo>
                  <a:lnTo>
                    <a:pt x="1938" y="4647"/>
                  </a:lnTo>
                  <a:lnTo>
                    <a:pt x="1487" y="5156"/>
                  </a:lnTo>
                  <a:lnTo>
                    <a:pt x="1016" y="5645"/>
                  </a:lnTo>
                  <a:lnTo>
                    <a:pt x="772" y="5870"/>
                  </a:lnTo>
                  <a:lnTo>
                    <a:pt x="508" y="6096"/>
                  </a:lnTo>
                  <a:lnTo>
                    <a:pt x="264" y="6303"/>
                  </a:lnTo>
                  <a:lnTo>
                    <a:pt x="0" y="6491"/>
                  </a:lnTo>
                  <a:lnTo>
                    <a:pt x="94" y="6623"/>
                  </a:lnTo>
                  <a:lnTo>
                    <a:pt x="358" y="6416"/>
                  </a:lnTo>
                  <a:lnTo>
                    <a:pt x="621" y="6209"/>
                  </a:lnTo>
                  <a:lnTo>
                    <a:pt x="866" y="6002"/>
                  </a:lnTo>
                  <a:lnTo>
                    <a:pt x="1110" y="5776"/>
                  </a:lnTo>
                  <a:lnTo>
                    <a:pt x="1600" y="5287"/>
                  </a:lnTo>
                  <a:lnTo>
                    <a:pt x="2051" y="4760"/>
                  </a:lnTo>
                  <a:lnTo>
                    <a:pt x="2503" y="4234"/>
                  </a:lnTo>
                  <a:lnTo>
                    <a:pt x="2898" y="3688"/>
                  </a:lnTo>
                  <a:lnTo>
                    <a:pt x="3293" y="3142"/>
                  </a:lnTo>
                  <a:lnTo>
                    <a:pt x="3632" y="2615"/>
                  </a:lnTo>
                  <a:lnTo>
                    <a:pt x="3952" y="2107"/>
                  </a:lnTo>
                  <a:lnTo>
                    <a:pt x="4234" y="1637"/>
                  </a:lnTo>
                  <a:lnTo>
                    <a:pt x="4685" y="828"/>
                  </a:lnTo>
                  <a:lnTo>
                    <a:pt x="4968" y="282"/>
                  </a:lnTo>
                  <a:lnTo>
                    <a:pt x="5081" y="75"/>
                  </a:lnTo>
                  <a:lnTo>
                    <a:pt x="493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125;p37">
              <a:extLst>
                <a:ext uri="{FF2B5EF4-FFF2-40B4-BE49-F238E27FC236}">
                  <a16:creationId xmlns:a16="http://schemas.microsoft.com/office/drawing/2014/main" id="{27F8379C-D301-EE84-3C78-B57C421912D3}"/>
                </a:ext>
              </a:extLst>
            </p:cNvPr>
            <p:cNvSpPr/>
            <p:nvPr/>
          </p:nvSpPr>
          <p:spPr>
            <a:xfrm>
              <a:off x="711280" y="1471393"/>
              <a:ext cx="81181" cy="434938"/>
            </a:xfrm>
            <a:custGeom>
              <a:avLst/>
              <a:gdLst/>
              <a:ahLst/>
              <a:cxnLst/>
              <a:rect l="l" t="t" r="r" b="b"/>
              <a:pathLst>
                <a:path w="2729" h="14621" extrusionOk="0">
                  <a:moveTo>
                    <a:pt x="0" y="0"/>
                  </a:moveTo>
                  <a:lnTo>
                    <a:pt x="0" y="13266"/>
                  </a:lnTo>
                  <a:lnTo>
                    <a:pt x="19" y="13416"/>
                  </a:lnTo>
                  <a:lnTo>
                    <a:pt x="38" y="13548"/>
                  </a:lnTo>
                  <a:lnTo>
                    <a:pt x="75" y="13679"/>
                  </a:lnTo>
                  <a:lnTo>
                    <a:pt x="113" y="13792"/>
                  </a:lnTo>
                  <a:lnTo>
                    <a:pt x="169" y="13924"/>
                  </a:lnTo>
                  <a:lnTo>
                    <a:pt x="245" y="14037"/>
                  </a:lnTo>
                  <a:lnTo>
                    <a:pt x="320" y="14131"/>
                  </a:lnTo>
                  <a:lnTo>
                    <a:pt x="414" y="14225"/>
                  </a:lnTo>
                  <a:lnTo>
                    <a:pt x="508" y="14319"/>
                  </a:lnTo>
                  <a:lnTo>
                    <a:pt x="602" y="14394"/>
                  </a:lnTo>
                  <a:lnTo>
                    <a:pt x="715" y="14470"/>
                  </a:lnTo>
                  <a:lnTo>
                    <a:pt x="847" y="14526"/>
                  </a:lnTo>
                  <a:lnTo>
                    <a:pt x="960" y="14564"/>
                  </a:lnTo>
                  <a:lnTo>
                    <a:pt x="1091" y="14601"/>
                  </a:lnTo>
                  <a:lnTo>
                    <a:pt x="1223" y="14620"/>
                  </a:lnTo>
                  <a:lnTo>
                    <a:pt x="1505" y="14620"/>
                  </a:lnTo>
                  <a:lnTo>
                    <a:pt x="1637" y="14601"/>
                  </a:lnTo>
                  <a:lnTo>
                    <a:pt x="1769" y="14564"/>
                  </a:lnTo>
                  <a:lnTo>
                    <a:pt x="1900" y="14526"/>
                  </a:lnTo>
                  <a:lnTo>
                    <a:pt x="2013" y="14470"/>
                  </a:lnTo>
                  <a:lnTo>
                    <a:pt x="2126" y="14394"/>
                  </a:lnTo>
                  <a:lnTo>
                    <a:pt x="2239" y="14319"/>
                  </a:lnTo>
                  <a:lnTo>
                    <a:pt x="2333" y="14225"/>
                  </a:lnTo>
                  <a:lnTo>
                    <a:pt x="2408" y="14131"/>
                  </a:lnTo>
                  <a:lnTo>
                    <a:pt x="2502" y="14037"/>
                  </a:lnTo>
                  <a:lnTo>
                    <a:pt x="2559" y="13924"/>
                  </a:lnTo>
                  <a:lnTo>
                    <a:pt x="2615" y="13792"/>
                  </a:lnTo>
                  <a:lnTo>
                    <a:pt x="2672" y="13679"/>
                  </a:lnTo>
                  <a:lnTo>
                    <a:pt x="2691" y="13548"/>
                  </a:lnTo>
                  <a:lnTo>
                    <a:pt x="2728" y="13416"/>
                  </a:lnTo>
                  <a:lnTo>
                    <a:pt x="2728" y="13266"/>
                  </a:lnTo>
                  <a:lnTo>
                    <a:pt x="272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rupo 1">
            <a:extLst>
              <a:ext uri="{FF2B5EF4-FFF2-40B4-BE49-F238E27FC236}">
                <a16:creationId xmlns:a16="http://schemas.microsoft.com/office/drawing/2014/main" id="{6E9AF17C-08A4-C1CB-E28A-8EC0C734179A}"/>
              </a:ext>
            </a:extLst>
          </p:cNvPr>
          <p:cNvGrpSpPr/>
          <p:nvPr/>
        </p:nvGrpSpPr>
        <p:grpSpPr>
          <a:xfrm>
            <a:off x="589283" y="209200"/>
            <a:ext cx="377600" cy="152812"/>
            <a:chOff x="589283" y="209200"/>
            <a:chExt cx="377600" cy="152812"/>
          </a:xfrm>
        </p:grpSpPr>
        <p:cxnSp>
          <p:nvCxnSpPr>
            <p:cNvPr id="3" name="Conector recto 2">
              <a:extLst>
                <a:ext uri="{FF2B5EF4-FFF2-40B4-BE49-F238E27FC236}">
                  <a16:creationId xmlns:a16="http://schemas.microsoft.com/office/drawing/2014/main" id="{AAEEE591-8F52-8A51-8FFC-E6611E5D0544}"/>
                </a:ext>
              </a:extLst>
            </p:cNvPr>
            <p:cNvCxnSpPr/>
            <p:nvPr/>
          </p:nvCxnSpPr>
          <p:spPr>
            <a:xfrm>
              <a:off x="594663" y="209200"/>
              <a:ext cx="372220" cy="0"/>
            </a:xfrm>
            <a:prstGeom prst="line">
              <a:avLst/>
            </a:prstGeom>
          </p:spPr>
          <p:style>
            <a:lnRef idx="2">
              <a:schemeClr val="accent4"/>
            </a:lnRef>
            <a:fillRef idx="0">
              <a:schemeClr val="accent4"/>
            </a:fillRef>
            <a:effectRef idx="1">
              <a:schemeClr val="accent4"/>
            </a:effectRef>
            <a:fontRef idx="minor">
              <a:schemeClr val="tx1"/>
            </a:fontRef>
          </p:style>
        </p:cxnSp>
        <p:cxnSp>
          <p:nvCxnSpPr>
            <p:cNvPr id="8576" name="Conector recto 8575">
              <a:extLst>
                <a:ext uri="{FF2B5EF4-FFF2-40B4-BE49-F238E27FC236}">
                  <a16:creationId xmlns:a16="http://schemas.microsoft.com/office/drawing/2014/main" id="{2F1859AD-20F7-3955-7147-AA85942247F4}"/>
                </a:ext>
              </a:extLst>
            </p:cNvPr>
            <p:cNvCxnSpPr/>
            <p:nvPr/>
          </p:nvCxnSpPr>
          <p:spPr>
            <a:xfrm>
              <a:off x="589283" y="362012"/>
              <a:ext cx="372220" cy="0"/>
            </a:xfrm>
            <a:prstGeom prst="line">
              <a:avLst/>
            </a:prstGeom>
          </p:spPr>
          <p:style>
            <a:lnRef idx="2">
              <a:schemeClr val="accent4"/>
            </a:lnRef>
            <a:fillRef idx="0">
              <a:schemeClr val="accent4"/>
            </a:fillRef>
            <a:effectRef idx="1">
              <a:schemeClr val="accent4"/>
            </a:effectRef>
            <a:fontRef idx="minor">
              <a:schemeClr val="tx1"/>
            </a:fontRef>
          </p:style>
        </p:cxnSp>
        <p:cxnSp>
          <p:nvCxnSpPr>
            <p:cNvPr id="8577" name="Conector recto 8576">
              <a:hlinkClick r:id="rId3" action="ppaction://hlinksldjump"/>
              <a:extLst>
                <a:ext uri="{FF2B5EF4-FFF2-40B4-BE49-F238E27FC236}">
                  <a16:creationId xmlns:a16="http://schemas.microsoft.com/office/drawing/2014/main" id="{6CC94A2F-5ED2-42E3-55EA-1FF55886939E}"/>
                </a:ext>
              </a:extLst>
            </p:cNvPr>
            <p:cNvCxnSpPr/>
            <p:nvPr/>
          </p:nvCxnSpPr>
          <p:spPr>
            <a:xfrm>
              <a:off x="589283" y="285770"/>
              <a:ext cx="372220" cy="0"/>
            </a:xfrm>
            <a:prstGeom prst="line">
              <a:avLst/>
            </a:prstGeom>
          </p:spPr>
          <p:style>
            <a:lnRef idx="2">
              <a:schemeClr val="accent4"/>
            </a:lnRef>
            <a:fillRef idx="0">
              <a:schemeClr val="accent4"/>
            </a:fillRef>
            <a:effectRef idx="1">
              <a:schemeClr val="accent4"/>
            </a:effectRef>
            <a:fontRef idx="minor">
              <a:schemeClr val="tx1"/>
            </a:fontRef>
          </p:style>
        </p:cxnSp>
      </p:grpSp>
      <p:grpSp>
        <p:nvGrpSpPr>
          <p:cNvPr id="8578" name="Google Shape;17413;p86">
            <a:extLst>
              <a:ext uri="{FF2B5EF4-FFF2-40B4-BE49-F238E27FC236}">
                <a16:creationId xmlns:a16="http://schemas.microsoft.com/office/drawing/2014/main" id="{FCAF1959-8602-34EA-2B95-278A0F554505}"/>
              </a:ext>
            </a:extLst>
          </p:cNvPr>
          <p:cNvGrpSpPr/>
          <p:nvPr/>
        </p:nvGrpSpPr>
        <p:grpSpPr>
          <a:xfrm>
            <a:off x="106957" y="126177"/>
            <a:ext cx="373963" cy="343119"/>
            <a:chOff x="6319908" y="3696721"/>
            <a:chExt cx="373963" cy="343119"/>
          </a:xfrm>
        </p:grpSpPr>
        <p:sp>
          <p:nvSpPr>
            <p:cNvPr id="8579" name="Google Shape;17414;p86">
              <a:extLst>
                <a:ext uri="{FF2B5EF4-FFF2-40B4-BE49-F238E27FC236}">
                  <a16:creationId xmlns:a16="http://schemas.microsoft.com/office/drawing/2014/main" id="{2BC23597-6D20-1FC6-0F71-543D0E9712C0}"/>
                </a:ext>
              </a:extLst>
            </p:cNvPr>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17415;p86">
              <a:extLst>
                <a:ext uri="{FF2B5EF4-FFF2-40B4-BE49-F238E27FC236}">
                  <a16:creationId xmlns:a16="http://schemas.microsoft.com/office/drawing/2014/main" id="{CEDD5EEC-B02E-4277-44C9-BF41233567F5}"/>
                </a:ext>
              </a:extLst>
            </p:cNvPr>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17416;p86">
              <a:extLst>
                <a:ext uri="{FF2B5EF4-FFF2-40B4-BE49-F238E27FC236}">
                  <a16:creationId xmlns:a16="http://schemas.microsoft.com/office/drawing/2014/main" id="{F48FBD69-DCB3-B04E-A3C7-4C1F5693165E}"/>
                </a:ext>
              </a:extLst>
            </p:cNvPr>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17417;p86">
              <a:extLst>
                <a:ext uri="{FF2B5EF4-FFF2-40B4-BE49-F238E27FC236}">
                  <a16:creationId xmlns:a16="http://schemas.microsoft.com/office/drawing/2014/main" id="{7E78F6B5-1797-CE23-E157-FE313AA4191B}"/>
                </a:ext>
              </a:extLst>
            </p:cNvPr>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17418;p86">
              <a:extLst>
                <a:ext uri="{FF2B5EF4-FFF2-40B4-BE49-F238E27FC236}">
                  <a16:creationId xmlns:a16="http://schemas.microsoft.com/office/drawing/2014/main" id="{7B1CA135-DF27-8E1A-E30C-24A63D0F82A3}"/>
                </a:ext>
              </a:extLst>
            </p:cNvPr>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17419;p86">
              <a:extLst>
                <a:ext uri="{FF2B5EF4-FFF2-40B4-BE49-F238E27FC236}">
                  <a16:creationId xmlns:a16="http://schemas.microsoft.com/office/drawing/2014/main" id="{E4400CC0-959C-D915-F2FD-9FA9B445186B}"/>
                </a:ext>
              </a:extLst>
            </p:cNvPr>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17420;p86">
              <a:extLst>
                <a:ext uri="{FF2B5EF4-FFF2-40B4-BE49-F238E27FC236}">
                  <a16:creationId xmlns:a16="http://schemas.microsoft.com/office/drawing/2014/main" id="{169F543E-73F1-4108-858A-05EF73E4C122}"/>
                </a:ext>
              </a:extLst>
            </p:cNvPr>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17421;p86">
              <a:extLst>
                <a:ext uri="{FF2B5EF4-FFF2-40B4-BE49-F238E27FC236}">
                  <a16:creationId xmlns:a16="http://schemas.microsoft.com/office/drawing/2014/main" id="{E0F0DC1E-51FF-7ADE-15BE-4492A11CE860}"/>
                </a:ext>
              </a:extLst>
            </p:cNvPr>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17422;p86">
              <a:extLst>
                <a:ext uri="{FF2B5EF4-FFF2-40B4-BE49-F238E27FC236}">
                  <a16:creationId xmlns:a16="http://schemas.microsoft.com/office/drawing/2014/main" id="{EBD7E6CC-BFC9-3529-E59B-164BD336A994}"/>
                </a:ext>
              </a:extLst>
            </p:cNvPr>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8673" name="Conector recto 8672">
            <a:hlinkClick r:id="rId4" action="ppaction://hlinksldjump"/>
            <a:extLst>
              <a:ext uri="{FF2B5EF4-FFF2-40B4-BE49-F238E27FC236}">
                <a16:creationId xmlns:a16="http://schemas.microsoft.com/office/drawing/2014/main" id="{693B8EDD-74F8-52B1-0AA0-CD8F7C95BCCE}"/>
              </a:ext>
            </a:extLst>
          </p:cNvPr>
          <p:cNvCxnSpPr/>
          <p:nvPr/>
        </p:nvCxnSpPr>
        <p:spPr>
          <a:xfrm>
            <a:off x="122944" y="318754"/>
            <a:ext cx="357976" cy="0"/>
          </a:xfrm>
          <a:prstGeom prst="line">
            <a:avLst/>
          </a:prstGeom>
          <a:ln>
            <a:no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23949025"/>
      </p:ext>
    </p:extLst>
  </p:cSld>
  <p:clrMapOvr>
    <a:masterClrMapping/>
  </p:clrMapOvr>
  <mc:AlternateContent xmlns:mc="http://schemas.openxmlformats.org/markup-compatibility/2006" xmlns:p14="http://schemas.microsoft.com/office/powerpoint/2010/main">
    <mc:Choice Requires="p14">
      <p:transition spd="slow" p14:dur="3400" advClick="0">
        <p14:reveal/>
      </p:transition>
    </mc:Choice>
    <mc:Fallback xmlns="">
      <p:transition spd="slow" advClick="0">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8462"/>
        <p:cNvGrpSpPr/>
        <p:nvPr/>
      </p:nvGrpSpPr>
      <p:grpSpPr>
        <a:xfrm>
          <a:off x="0" y="0"/>
          <a:ext cx="0" cy="0"/>
          <a:chOff x="0" y="0"/>
          <a:chExt cx="0" cy="0"/>
        </a:xfrm>
      </p:grpSpPr>
      <p:grpSp>
        <p:nvGrpSpPr>
          <p:cNvPr id="8463" name="Google Shape;8463;p39"/>
          <p:cNvGrpSpPr/>
          <p:nvPr/>
        </p:nvGrpSpPr>
        <p:grpSpPr>
          <a:xfrm>
            <a:off x="6384225" y="1448775"/>
            <a:ext cx="2651830" cy="2216529"/>
            <a:chOff x="8778750" y="1654938"/>
            <a:chExt cx="2651830" cy="2216529"/>
          </a:xfrm>
        </p:grpSpPr>
        <p:sp>
          <p:nvSpPr>
            <p:cNvPr id="8464" name="Google Shape;8464;p39"/>
            <p:cNvSpPr/>
            <p:nvPr/>
          </p:nvSpPr>
          <p:spPr>
            <a:xfrm>
              <a:off x="9364485" y="3177442"/>
              <a:ext cx="601742" cy="694025"/>
            </a:xfrm>
            <a:custGeom>
              <a:avLst/>
              <a:gdLst/>
              <a:ahLst/>
              <a:cxnLst/>
              <a:rect l="l" t="t" r="r" b="b"/>
              <a:pathLst>
                <a:path w="17684" h="20396" extrusionOk="0">
                  <a:moveTo>
                    <a:pt x="8842" y="171"/>
                  </a:moveTo>
                  <a:lnTo>
                    <a:pt x="17534" y="5190"/>
                  </a:lnTo>
                  <a:lnTo>
                    <a:pt x="17534" y="15206"/>
                  </a:lnTo>
                  <a:lnTo>
                    <a:pt x="8842" y="20225"/>
                  </a:lnTo>
                  <a:lnTo>
                    <a:pt x="171" y="15206"/>
                  </a:lnTo>
                  <a:lnTo>
                    <a:pt x="171"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39"/>
            <p:cNvSpPr/>
            <p:nvPr/>
          </p:nvSpPr>
          <p:spPr>
            <a:xfrm>
              <a:off x="8778750" y="3177442"/>
              <a:ext cx="601742" cy="694025"/>
            </a:xfrm>
            <a:custGeom>
              <a:avLst/>
              <a:gdLst/>
              <a:ahLst/>
              <a:cxnLst/>
              <a:rect l="l" t="t" r="r" b="b"/>
              <a:pathLst>
                <a:path w="17684" h="20396" extrusionOk="0">
                  <a:moveTo>
                    <a:pt x="8842" y="171"/>
                  </a:moveTo>
                  <a:lnTo>
                    <a:pt x="17512" y="5190"/>
                  </a:lnTo>
                  <a:lnTo>
                    <a:pt x="17512" y="15206"/>
                  </a:lnTo>
                  <a:lnTo>
                    <a:pt x="8842" y="20225"/>
                  </a:lnTo>
                  <a:lnTo>
                    <a:pt x="149" y="15206"/>
                  </a:lnTo>
                  <a:lnTo>
                    <a:pt x="149" y="5190"/>
                  </a:lnTo>
                  <a:lnTo>
                    <a:pt x="8842" y="171"/>
                  </a:lnTo>
                  <a:close/>
                  <a:moveTo>
                    <a:pt x="8842" y="0"/>
                  </a:moveTo>
                  <a:lnTo>
                    <a:pt x="0" y="5104"/>
                  </a:lnTo>
                  <a:lnTo>
                    <a:pt x="0" y="15291"/>
                  </a:lnTo>
                  <a:lnTo>
                    <a:pt x="8842" y="20396"/>
                  </a:lnTo>
                  <a:lnTo>
                    <a:pt x="17683" y="15291"/>
                  </a:lnTo>
                  <a:lnTo>
                    <a:pt x="17683" y="5104"/>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39"/>
            <p:cNvSpPr/>
            <p:nvPr/>
          </p:nvSpPr>
          <p:spPr>
            <a:xfrm>
              <a:off x="10829553"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1" y="5083"/>
                  </a:lnTo>
                  <a:lnTo>
                    <a:pt x="1"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39"/>
            <p:cNvSpPr/>
            <p:nvPr/>
          </p:nvSpPr>
          <p:spPr>
            <a:xfrm>
              <a:off x="10243818" y="2670179"/>
              <a:ext cx="601028" cy="694025"/>
            </a:xfrm>
            <a:custGeom>
              <a:avLst/>
              <a:gdLst/>
              <a:ahLst/>
              <a:cxnLst/>
              <a:rect l="l" t="t" r="r" b="b"/>
              <a:pathLst>
                <a:path w="17663" h="20396" extrusionOk="0">
                  <a:moveTo>
                    <a:pt x="8821" y="171"/>
                  </a:moveTo>
                  <a:lnTo>
                    <a:pt x="17513" y="5190"/>
                  </a:lnTo>
                  <a:lnTo>
                    <a:pt x="17513" y="15206"/>
                  </a:lnTo>
                  <a:lnTo>
                    <a:pt x="8821" y="20225"/>
                  </a:lnTo>
                  <a:lnTo>
                    <a:pt x="150" y="15206"/>
                  </a:lnTo>
                  <a:lnTo>
                    <a:pt x="150" y="5190"/>
                  </a:lnTo>
                  <a:lnTo>
                    <a:pt x="8821" y="171"/>
                  </a:lnTo>
                  <a:close/>
                  <a:moveTo>
                    <a:pt x="8821" y="0"/>
                  </a:moveTo>
                  <a:lnTo>
                    <a:pt x="0" y="5083"/>
                  </a:lnTo>
                  <a:lnTo>
                    <a:pt x="0" y="15292"/>
                  </a:lnTo>
                  <a:lnTo>
                    <a:pt x="8821" y="20396"/>
                  </a:lnTo>
                  <a:lnTo>
                    <a:pt x="17662" y="15292"/>
                  </a:lnTo>
                  <a:lnTo>
                    <a:pt x="17662" y="5083"/>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39"/>
            <p:cNvSpPr/>
            <p:nvPr/>
          </p:nvSpPr>
          <p:spPr>
            <a:xfrm>
              <a:off x="9658083" y="2670179"/>
              <a:ext cx="600994" cy="694025"/>
            </a:xfrm>
            <a:custGeom>
              <a:avLst/>
              <a:gdLst/>
              <a:ahLst/>
              <a:cxnLst/>
              <a:rect l="l" t="t" r="r" b="b"/>
              <a:pathLst>
                <a:path w="17662" h="20396" extrusionOk="0">
                  <a:moveTo>
                    <a:pt x="8820" y="171"/>
                  </a:moveTo>
                  <a:lnTo>
                    <a:pt x="17512" y="5190"/>
                  </a:lnTo>
                  <a:lnTo>
                    <a:pt x="17512" y="15206"/>
                  </a:lnTo>
                  <a:lnTo>
                    <a:pt x="8820" y="20225"/>
                  </a:lnTo>
                  <a:lnTo>
                    <a:pt x="150" y="15206"/>
                  </a:lnTo>
                  <a:lnTo>
                    <a:pt x="150" y="5190"/>
                  </a:lnTo>
                  <a:lnTo>
                    <a:pt x="8820" y="171"/>
                  </a:lnTo>
                  <a:close/>
                  <a:moveTo>
                    <a:pt x="8820" y="0"/>
                  </a:moveTo>
                  <a:lnTo>
                    <a:pt x="0" y="5083"/>
                  </a:lnTo>
                  <a:lnTo>
                    <a:pt x="0" y="15292"/>
                  </a:lnTo>
                  <a:lnTo>
                    <a:pt x="8820" y="20396"/>
                  </a:lnTo>
                  <a:lnTo>
                    <a:pt x="17662" y="15292"/>
                  </a:lnTo>
                  <a:lnTo>
                    <a:pt x="17662" y="5083"/>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39"/>
            <p:cNvSpPr/>
            <p:nvPr/>
          </p:nvSpPr>
          <p:spPr>
            <a:xfrm>
              <a:off x="9071600" y="2670179"/>
              <a:ext cx="601742" cy="694025"/>
            </a:xfrm>
            <a:custGeom>
              <a:avLst/>
              <a:gdLst/>
              <a:ahLst/>
              <a:cxnLst/>
              <a:rect l="l" t="t" r="r" b="b"/>
              <a:pathLst>
                <a:path w="17684" h="20396" extrusionOk="0">
                  <a:moveTo>
                    <a:pt x="8842" y="171"/>
                  </a:moveTo>
                  <a:lnTo>
                    <a:pt x="17534" y="5190"/>
                  </a:lnTo>
                  <a:lnTo>
                    <a:pt x="17534" y="15206"/>
                  </a:lnTo>
                  <a:lnTo>
                    <a:pt x="8842" y="20225"/>
                  </a:lnTo>
                  <a:lnTo>
                    <a:pt x="150" y="15206"/>
                  </a:lnTo>
                  <a:lnTo>
                    <a:pt x="150" y="5190"/>
                  </a:lnTo>
                  <a:lnTo>
                    <a:pt x="8842" y="171"/>
                  </a:lnTo>
                  <a:close/>
                  <a:moveTo>
                    <a:pt x="8842" y="0"/>
                  </a:moveTo>
                  <a:lnTo>
                    <a:pt x="1" y="5083"/>
                  </a:lnTo>
                  <a:lnTo>
                    <a:pt x="1" y="15292"/>
                  </a:lnTo>
                  <a:lnTo>
                    <a:pt x="8842" y="20396"/>
                  </a:lnTo>
                  <a:lnTo>
                    <a:pt x="17684" y="15292"/>
                  </a:lnTo>
                  <a:lnTo>
                    <a:pt x="17684" y="5083"/>
                  </a:lnTo>
                  <a:lnTo>
                    <a:pt x="8842"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39"/>
            <p:cNvSpPr/>
            <p:nvPr/>
          </p:nvSpPr>
          <p:spPr>
            <a:xfrm>
              <a:off x="10536702" y="2162201"/>
              <a:ext cx="600994" cy="694739"/>
            </a:xfrm>
            <a:custGeom>
              <a:avLst/>
              <a:gdLst/>
              <a:ahLst/>
              <a:cxnLst/>
              <a:rect l="l" t="t" r="r" b="b"/>
              <a:pathLst>
                <a:path w="17662" h="20417" extrusionOk="0">
                  <a:moveTo>
                    <a:pt x="8820" y="192"/>
                  </a:moveTo>
                  <a:lnTo>
                    <a:pt x="17512" y="5190"/>
                  </a:lnTo>
                  <a:lnTo>
                    <a:pt x="17512" y="15227"/>
                  </a:lnTo>
                  <a:lnTo>
                    <a:pt x="8820" y="20225"/>
                  </a:lnTo>
                  <a:lnTo>
                    <a:pt x="150" y="15227"/>
                  </a:lnTo>
                  <a:lnTo>
                    <a:pt x="150" y="5190"/>
                  </a:lnTo>
                  <a:lnTo>
                    <a:pt x="8820" y="192"/>
                  </a:lnTo>
                  <a:close/>
                  <a:moveTo>
                    <a:pt x="8820" y="0"/>
                  </a:moveTo>
                  <a:lnTo>
                    <a:pt x="0" y="5104"/>
                  </a:lnTo>
                  <a:lnTo>
                    <a:pt x="0" y="15313"/>
                  </a:lnTo>
                  <a:lnTo>
                    <a:pt x="8820" y="20417"/>
                  </a:lnTo>
                  <a:lnTo>
                    <a:pt x="17662" y="15313"/>
                  </a:lnTo>
                  <a:lnTo>
                    <a:pt x="17662" y="5104"/>
                  </a:lnTo>
                  <a:lnTo>
                    <a:pt x="882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39"/>
            <p:cNvSpPr/>
            <p:nvPr/>
          </p:nvSpPr>
          <p:spPr>
            <a:xfrm>
              <a:off x="9950934" y="2162201"/>
              <a:ext cx="601028" cy="694739"/>
            </a:xfrm>
            <a:custGeom>
              <a:avLst/>
              <a:gdLst/>
              <a:ahLst/>
              <a:cxnLst/>
              <a:rect l="l" t="t" r="r" b="b"/>
              <a:pathLst>
                <a:path w="17663" h="20417" extrusionOk="0">
                  <a:moveTo>
                    <a:pt x="8821" y="192"/>
                  </a:moveTo>
                  <a:lnTo>
                    <a:pt x="17513" y="5190"/>
                  </a:lnTo>
                  <a:lnTo>
                    <a:pt x="17513" y="15227"/>
                  </a:lnTo>
                  <a:lnTo>
                    <a:pt x="8821" y="20225"/>
                  </a:lnTo>
                  <a:lnTo>
                    <a:pt x="150" y="15227"/>
                  </a:lnTo>
                  <a:lnTo>
                    <a:pt x="150" y="5190"/>
                  </a:lnTo>
                  <a:lnTo>
                    <a:pt x="8821" y="192"/>
                  </a:lnTo>
                  <a:close/>
                  <a:moveTo>
                    <a:pt x="8821" y="0"/>
                  </a:moveTo>
                  <a:lnTo>
                    <a:pt x="1" y="5104"/>
                  </a:lnTo>
                  <a:lnTo>
                    <a:pt x="1"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39"/>
            <p:cNvSpPr/>
            <p:nvPr/>
          </p:nvSpPr>
          <p:spPr>
            <a:xfrm>
              <a:off x="10243818" y="1654938"/>
              <a:ext cx="601028" cy="694773"/>
            </a:xfrm>
            <a:custGeom>
              <a:avLst/>
              <a:gdLst/>
              <a:ahLst/>
              <a:cxnLst/>
              <a:rect l="l" t="t" r="r" b="b"/>
              <a:pathLst>
                <a:path w="17663" h="20418" extrusionOk="0">
                  <a:moveTo>
                    <a:pt x="8821" y="192"/>
                  </a:moveTo>
                  <a:lnTo>
                    <a:pt x="17513" y="5190"/>
                  </a:lnTo>
                  <a:lnTo>
                    <a:pt x="17513" y="15227"/>
                  </a:lnTo>
                  <a:lnTo>
                    <a:pt x="8821" y="20225"/>
                  </a:lnTo>
                  <a:lnTo>
                    <a:pt x="150" y="15227"/>
                  </a:lnTo>
                  <a:lnTo>
                    <a:pt x="150" y="5190"/>
                  </a:lnTo>
                  <a:lnTo>
                    <a:pt x="8821" y="192"/>
                  </a:lnTo>
                  <a:close/>
                  <a:moveTo>
                    <a:pt x="8821" y="0"/>
                  </a:moveTo>
                  <a:lnTo>
                    <a:pt x="0" y="5104"/>
                  </a:lnTo>
                  <a:lnTo>
                    <a:pt x="0" y="15313"/>
                  </a:lnTo>
                  <a:lnTo>
                    <a:pt x="8821" y="20417"/>
                  </a:lnTo>
                  <a:lnTo>
                    <a:pt x="17662" y="15313"/>
                  </a:lnTo>
                  <a:lnTo>
                    <a:pt x="17662" y="5104"/>
                  </a:lnTo>
                  <a:lnTo>
                    <a:pt x="88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5" name="Google Shape;8475;p39"/>
          <p:cNvSpPr/>
          <p:nvPr/>
        </p:nvSpPr>
        <p:spPr>
          <a:xfrm>
            <a:off x="-7410" y="3325309"/>
            <a:ext cx="1050900" cy="914400"/>
          </a:xfrm>
          <a:prstGeom prst="hexagon">
            <a:avLst>
              <a:gd name="adj" fmla="val 25000"/>
              <a:gd name="vf" fmla="val 11547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2" name="Google Shape;8582;p39"/>
          <p:cNvGrpSpPr/>
          <p:nvPr/>
        </p:nvGrpSpPr>
        <p:grpSpPr>
          <a:xfrm>
            <a:off x="8447800" y="4388500"/>
            <a:ext cx="544275" cy="562150"/>
            <a:chOff x="5071000" y="258425"/>
            <a:chExt cx="544275" cy="562150"/>
          </a:xfrm>
        </p:grpSpPr>
        <p:sp>
          <p:nvSpPr>
            <p:cNvPr id="8583" name="Google Shape;8583;p39"/>
            <p:cNvSpPr/>
            <p:nvPr/>
          </p:nvSpPr>
          <p:spPr>
            <a:xfrm>
              <a:off x="5071000" y="404725"/>
              <a:ext cx="544275" cy="273775"/>
            </a:xfrm>
            <a:custGeom>
              <a:avLst/>
              <a:gdLst/>
              <a:ahLst/>
              <a:cxnLst/>
              <a:rect l="l" t="t" r="r" b="b"/>
              <a:pathLst>
                <a:path w="21771" h="10951" extrusionOk="0">
                  <a:moveTo>
                    <a:pt x="5269" y="979"/>
                  </a:moveTo>
                  <a:lnTo>
                    <a:pt x="5702" y="997"/>
                  </a:lnTo>
                  <a:lnTo>
                    <a:pt x="6135" y="997"/>
                  </a:lnTo>
                  <a:lnTo>
                    <a:pt x="7038" y="1073"/>
                  </a:lnTo>
                  <a:lnTo>
                    <a:pt x="7960" y="1167"/>
                  </a:lnTo>
                  <a:lnTo>
                    <a:pt x="8920" y="1317"/>
                  </a:lnTo>
                  <a:lnTo>
                    <a:pt x="9917" y="1524"/>
                  </a:lnTo>
                  <a:lnTo>
                    <a:pt x="10914" y="1769"/>
                  </a:lnTo>
                  <a:lnTo>
                    <a:pt x="11911" y="2051"/>
                  </a:lnTo>
                  <a:lnTo>
                    <a:pt x="12984" y="2390"/>
                  </a:lnTo>
                  <a:lnTo>
                    <a:pt x="13981" y="2747"/>
                  </a:lnTo>
                  <a:lnTo>
                    <a:pt x="14922" y="3142"/>
                  </a:lnTo>
                  <a:lnTo>
                    <a:pt x="15806" y="3556"/>
                  </a:lnTo>
                  <a:lnTo>
                    <a:pt x="16634" y="3970"/>
                  </a:lnTo>
                  <a:lnTo>
                    <a:pt x="17387" y="4403"/>
                  </a:lnTo>
                  <a:lnTo>
                    <a:pt x="18064" y="4836"/>
                  </a:lnTo>
                  <a:lnTo>
                    <a:pt x="18685" y="5287"/>
                  </a:lnTo>
                  <a:lnTo>
                    <a:pt x="19230" y="5720"/>
                  </a:lnTo>
                  <a:lnTo>
                    <a:pt x="19475" y="5946"/>
                  </a:lnTo>
                  <a:lnTo>
                    <a:pt x="19682" y="6153"/>
                  </a:lnTo>
                  <a:lnTo>
                    <a:pt x="19889" y="6360"/>
                  </a:lnTo>
                  <a:lnTo>
                    <a:pt x="20077" y="6586"/>
                  </a:lnTo>
                  <a:lnTo>
                    <a:pt x="20228" y="6793"/>
                  </a:lnTo>
                  <a:lnTo>
                    <a:pt x="20378" y="7000"/>
                  </a:lnTo>
                  <a:lnTo>
                    <a:pt x="20491" y="7188"/>
                  </a:lnTo>
                  <a:lnTo>
                    <a:pt x="20604" y="7376"/>
                  </a:lnTo>
                  <a:lnTo>
                    <a:pt x="20679" y="7583"/>
                  </a:lnTo>
                  <a:lnTo>
                    <a:pt x="20736" y="7752"/>
                  </a:lnTo>
                  <a:lnTo>
                    <a:pt x="20773" y="7940"/>
                  </a:lnTo>
                  <a:lnTo>
                    <a:pt x="20773" y="8110"/>
                  </a:lnTo>
                  <a:lnTo>
                    <a:pt x="20773" y="8279"/>
                  </a:lnTo>
                  <a:lnTo>
                    <a:pt x="20736" y="8430"/>
                  </a:lnTo>
                  <a:lnTo>
                    <a:pt x="20679" y="8580"/>
                  </a:lnTo>
                  <a:lnTo>
                    <a:pt x="20604" y="8712"/>
                  </a:lnTo>
                  <a:lnTo>
                    <a:pt x="20491" y="8862"/>
                  </a:lnTo>
                  <a:lnTo>
                    <a:pt x="20378" y="8994"/>
                  </a:lnTo>
                  <a:lnTo>
                    <a:pt x="20228" y="9107"/>
                  </a:lnTo>
                  <a:lnTo>
                    <a:pt x="20058" y="9220"/>
                  </a:lnTo>
                  <a:lnTo>
                    <a:pt x="19870" y="9333"/>
                  </a:lnTo>
                  <a:lnTo>
                    <a:pt x="19663" y="9427"/>
                  </a:lnTo>
                  <a:lnTo>
                    <a:pt x="19437" y="9521"/>
                  </a:lnTo>
                  <a:lnTo>
                    <a:pt x="19193" y="9615"/>
                  </a:lnTo>
                  <a:lnTo>
                    <a:pt x="18911" y="9690"/>
                  </a:lnTo>
                  <a:lnTo>
                    <a:pt x="18628" y="9747"/>
                  </a:lnTo>
                  <a:lnTo>
                    <a:pt x="18327" y="9803"/>
                  </a:lnTo>
                  <a:lnTo>
                    <a:pt x="18007" y="9860"/>
                  </a:lnTo>
                  <a:lnTo>
                    <a:pt x="17330" y="9935"/>
                  </a:lnTo>
                  <a:lnTo>
                    <a:pt x="16916" y="9954"/>
                  </a:lnTo>
                  <a:lnTo>
                    <a:pt x="16088" y="9954"/>
                  </a:lnTo>
                  <a:lnTo>
                    <a:pt x="15655" y="9935"/>
                  </a:lnTo>
                  <a:lnTo>
                    <a:pt x="14752" y="9878"/>
                  </a:lnTo>
                  <a:lnTo>
                    <a:pt x="13812" y="9766"/>
                  </a:lnTo>
                  <a:lnTo>
                    <a:pt x="12852" y="9615"/>
                  </a:lnTo>
                  <a:lnTo>
                    <a:pt x="11874" y="9427"/>
                  </a:lnTo>
                  <a:lnTo>
                    <a:pt x="10876" y="9182"/>
                  </a:lnTo>
                  <a:lnTo>
                    <a:pt x="9860" y="8900"/>
                  </a:lnTo>
                  <a:lnTo>
                    <a:pt x="8863" y="8580"/>
                  </a:lnTo>
                  <a:lnTo>
                    <a:pt x="7903" y="8223"/>
                  </a:lnTo>
                  <a:lnTo>
                    <a:pt x="6963" y="7846"/>
                  </a:lnTo>
                  <a:lnTo>
                    <a:pt x="6078" y="7451"/>
                  </a:lnTo>
                  <a:lnTo>
                    <a:pt x="5250" y="7018"/>
                  </a:lnTo>
                  <a:lnTo>
                    <a:pt x="4460" y="6586"/>
                  </a:lnTo>
                  <a:lnTo>
                    <a:pt x="4084" y="6360"/>
                  </a:lnTo>
                  <a:lnTo>
                    <a:pt x="3726" y="6115"/>
                  </a:lnTo>
                  <a:lnTo>
                    <a:pt x="3388" y="5890"/>
                  </a:lnTo>
                  <a:lnTo>
                    <a:pt x="3068" y="5645"/>
                  </a:lnTo>
                  <a:lnTo>
                    <a:pt x="2522" y="5212"/>
                  </a:lnTo>
                  <a:lnTo>
                    <a:pt x="2296" y="4986"/>
                  </a:lnTo>
                  <a:lnTo>
                    <a:pt x="2071" y="4779"/>
                  </a:lnTo>
                  <a:lnTo>
                    <a:pt x="1864" y="4572"/>
                  </a:lnTo>
                  <a:lnTo>
                    <a:pt x="1694" y="4365"/>
                  </a:lnTo>
                  <a:lnTo>
                    <a:pt x="1525" y="4158"/>
                  </a:lnTo>
                  <a:lnTo>
                    <a:pt x="1393" y="3951"/>
                  </a:lnTo>
                  <a:lnTo>
                    <a:pt x="1262" y="3745"/>
                  </a:lnTo>
                  <a:lnTo>
                    <a:pt x="1167" y="3556"/>
                  </a:lnTo>
                  <a:lnTo>
                    <a:pt x="1092" y="3368"/>
                  </a:lnTo>
                  <a:lnTo>
                    <a:pt x="1036" y="3180"/>
                  </a:lnTo>
                  <a:lnTo>
                    <a:pt x="998" y="3011"/>
                  </a:lnTo>
                  <a:lnTo>
                    <a:pt x="998" y="2841"/>
                  </a:lnTo>
                  <a:lnTo>
                    <a:pt x="1017" y="2672"/>
                  </a:lnTo>
                  <a:lnTo>
                    <a:pt x="1036" y="2522"/>
                  </a:lnTo>
                  <a:lnTo>
                    <a:pt x="1092" y="2390"/>
                  </a:lnTo>
                  <a:lnTo>
                    <a:pt x="1149" y="2277"/>
                  </a:lnTo>
                  <a:lnTo>
                    <a:pt x="1224" y="2164"/>
                  </a:lnTo>
                  <a:lnTo>
                    <a:pt x="1318" y="2051"/>
                  </a:lnTo>
                  <a:lnTo>
                    <a:pt x="1431" y="1938"/>
                  </a:lnTo>
                  <a:lnTo>
                    <a:pt x="1544" y="1844"/>
                  </a:lnTo>
                  <a:lnTo>
                    <a:pt x="1694" y="1750"/>
                  </a:lnTo>
                  <a:lnTo>
                    <a:pt x="1845" y="1656"/>
                  </a:lnTo>
                  <a:lnTo>
                    <a:pt x="2184" y="1487"/>
                  </a:lnTo>
                  <a:lnTo>
                    <a:pt x="2579" y="1336"/>
                  </a:lnTo>
                  <a:lnTo>
                    <a:pt x="3011" y="1223"/>
                  </a:lnTo>
                  <a:lnTo>
                    <a:pt x="3519" y="1129"/>
                  </a:lnTo>
                  <a:lnTo>
                    <a:pt x="3971" y="1054"/>
                  </a:lnTo>
                  <a:lnTo>
                    <a:pt x="4460" y="1016"/>
                  </a:lnTo>
                  <a:lnTo>
                    <a:pt x="4855" y="997"/>
                  </a:lnTo>
                  <a:lnTo>
                    <a:pt x="5269" y="979"/>
                  </a:lnTo>
                  <a:close/>
                  <a:moveTo>
                    <a:pt x="4799" y="0"/>
                  </a:moveTo>
                  <a:lnTo>
                    <a:pt x="4385" y="19"/>
                  </a:lnTo>
                  <a:lnTo>
                    <a:pt x="3952" y="57"/>
                  </a:lnTo>
                  <a:lnTo>
                    <a:pt x="3519" y="113"/>
                  </a:lnTo>
                  <a:lnTo>
                    <a:pt x="3124" y="188"/>
                  </a:lnTo>
                  <a:lnTo>
                    <a:pt x="2748" y="264"/>
                  </a:lnTo>
                  <a:lnTo>
                    <a:pt x="2409" y="358"/>
                  </a:lnTo>
                  <a:lnTo>
                    <a:pt x="2071" y="471"/>
                  </a:lnTo>
                  <a:lnTo>
                    <a:pt x="1770" y="583"/>
                  </a:lnTo>
                  <a:lnTo>
                    <a:pt x="1487" y="715"/>
                  </a:lnTo>
                  <a:lnTo>
                    <a:pt x="1224" y="866"/>
                  </a:lnTo>
                  <a:lnTo>
                    <a:pt x="979" y="1035"/>
                  </a:lnTo>
                  <a:lnTo>
                    <a:pt x="772" y="1204"/>
                  </a:lnTo>
                  <a:lnTo>
                    <a:pt x="584" y="1374"/>
                  </a:lnTo>
                  <a:lnTo>
                    <a:pt x="415" y="1581"/>
                  </a:lnTo>
                  <a:lnTo>
                    <a:pt x="283" y="1788"/>
                  </a:lnTo>
                  <a:lnTo>
                    <a:pt x="170" y="1995"/>
                  </a:lnTo>
                  <a:lnTo>
                    <a:pt x="95" y="2239"/>
                  </a:lnTo>
                  <a:lnTo>
                    <a:pt x="39" y="2465"/>
                  </a:lnTo>
                  <a:lnTo>
                    <a:pt x="1" y="2710"/>
                  </a:lnTo>
                  <a:lnTo>
                    <a:pt x="1" y="2954"/>
                  </a:lnTo>
                  <a:lnTo>
                    <a:pt x="39" y="3218"/>
                  </a:lnTo>
                  <a:lnTo>
                    <a:pt x="95" y="3462"/>
                  </a:lnTo>
                  <a:lnTo>
                    <a:pt x="170" y="3726"/>
                  </a:lnTo>
                  <a:lnTo>
                    <a:pt x="283" y="3989"/>
                  </a:lnTo>
                  <a:lnTo>
                    <a:pt x="415" y="4253"/>
                  </a:lnTo>
                  <a:lnTo>
                    <a:pt x="584" y="4535"/>
                  </a:lnTo>
                  <a:lnTo>
                    <a:pt x="772" y="4798"/>
                  </a:lnTo>
                  <a:lnTo>
                    <a:pt x="998" y="5062"/>
                  </a:lnTo>
                  <a:lnTo>
                    <a:pt x="1224" y="5344"/>
                  </a:lnTo>
                  <a:lnTo>
                    <a:pt x="1506" y="5607"/>
                  </a:lnTo>
                  <a:lnTo>
                    <a:pt x="1788" y="5890"/>
                  </a:lnTo>
                  <a:lnTo>
                    <a:pt x="2108" y="6172"/>
                  </a:lnTo>
                  <a:lnTo>
                    <a:pt x="2466" y="6435"/>
                  </a:lnTo>
                  <a:lnTo>
                    <a:pt x="2804" y="6699"/>
                  </a:lnTo>
                  <a:lnTo>
                    <a:pt x="3162" y="6943"/>
                  </a:lnTo>
                  <a:lnTo>
                    <a:pt x="3538" y="7188"/>
                  </a:lnTo>
                  <a:lnTo>
                    <a:pt x="3933" y="7432"/>
                  </a:lnTo>
                  <a:lnTo>
                    <a:pt x="4329" y="7658"/>
                  </a:lnTo>
                  <a:lnTo>
                    <a:pt x="4742" y="7884"/>
                  </a:lnTo>
                  <a:lnTo>
                    <a:pt x="5627" y="8336"/>
                  </a:lnTo>
                  <a:lnTo>
                    <a:pt x="6549" y="8749"/>
                  </a:lnTo>
                  <a:lnTo>
                    <a:pt x="7527" y="9145"/>
                  </a:lnTo>
                  <a:lnTo>
                    <a:pt x="8543" y="9521"/>
                  </a:lnTo>
                  <a:lnTo>
                    <a:pt x="9578" y="9860"/>
                  </a:lnTo>
                  <a:lnTo>
                    <a:pt x="10632" y="10142"/>
                  </a:lnTo>
                  <a:lnTo>
                    <a:pt x="11667" y="10405"/>
                  </a:lnTo>
                  <a:lnTo>
                    <a:pt x="12701" y="10593"/>
                  </a:lnTo>
                  <a:lnTo>
                    <a:pt x="13699" y="10763"/>
                  </a:lnTo>
                  <a:lnTo>
                    <a:pt x="14677" y="10876"/>
                  </a:lnTo>
                  <a:lnTo>
                    <a:pt x="15166" y="10913"/>
                  </a:lnTo>
                  <a:lnTo>
                    <a:pt x="15637" y="10932"/>
                  </a:lnTo>
                  <a:lnTo>
                    <a:pt x="16088" y="10951"/>
                  </a:lnTo>
                  <a:lnTo>
                    <a:pt x="16540" y="10951"/>
                  </a:lnTo>
                  <a:lnTo>
                    <a:pt x="16973" y="10932"/>
                  </a:lnTo>
                  <a:lnTo>
                    <a:pt x="17387" y="10913"/>
                  </a:lnTo>
                  <a:lnTo>
                    <a:pt x="17913" y="10876"/>
                  </a:lnTo>
                  <a:lnTo>
                    <a:pt x="18403" y="10800"/>
                  </a:lnTo>
                  <a:lnTo>
                    <a:pt x="18741" y="10744"/>
                  </a:lnTo>
                  <a:lnTo>
                    <a:pt x="19042" y="10669"/>
                  </a:lnTo>
                  <a:lnTo>
                    <a:pt x="19343" y="10593"/>
                  </a:lnTo>
                  <a:lnTo>
                    <a:pt x="19626" y="10499"/>
                  </a:lnTo>
                  <a:lnTo>
                    <a:pt x="19908" y="10405"/>
                  </a:lnTo>
                  <a:lnTo>
                    <a:pt x="20152" y="10292"/>
                  </a:lnTo>
                  <a:lnTo>
                    <a:pt x="20397" y="10179"/>
                  </a:lnTo>
                  <a:lnTo>
                    <a:pt x="20604" y="10048"/>
                  </a:lnTo>
                  <a:lnTo>
                    <a:pt x="20811" y="9916"/>
                  </a:lnTo>
                  <a:lnTo>
                    <a:pt x="20980" y="9766"/>
                  </a:lnTo>
                  <a:lnTo>
                    <a:pt x="21150" y="9615"/>
                  </a:lnTo>
                  <a:lnTo>
                    <a:pt x="21300" y="9446"/>
                  </a:lnTo>
                  <a:lnTo>
                    <a:pt x="21413" y="9276"/>
                  </a:lnTo>
                  <a:lnTo>
                    <a:pt x="21526" y="9088"/>
                  </a:lnTo>
                  <a:lnTo>
                    <a:pt x="21620" y="8900"/>
                  </a:lnTo>
                  <a:lnTo>
                    <a:pt x="21695" y="8712"/>
                  </a:lnTo>
                  <a:lnTo>
                    <a:pt x="21752" y="8467"/>
                  </a:lnTo>
                  <a:lnTo>
                    <a:pt x="21771" y="8223"/>
                  </a:lnTo>
                  <a:lnTo>
                    <a:pt x="21771" y="7978"/>
                  </a:lnTo>
                  <a:lnTo>
                    <a:pt x="21752" y="7733"/>
                  </a:lnTo>
                  <a:lnTo>
                    <a:pt x="21695" y="7470"/>
                  </a:lnTo>
                  <a:lnTo>
                    <a:pt x="21601" y="7207"/>
                  </a:lnTo>
                  <a:lnTo>
                    <a:pt x="21488" y="6943"/>
                  </a:lnTo>
                  <a:lnTo>
                    <a:pt x="21357" y="6680"/>
                  </a:lnTo>
                  <a:lnTo>
                    <a:pt x="21187" y="6416"/>
                  </a:lnTo>
                  <a:lnTo>
                    <a:pt x="20999" y="6153"/>
                  </a:lnTo>
                  <a:lnTo>
                    <a:pt x="20792" y="5871"/>
                  </a:lnTo>
                  <a:lnTo>
                    <a:pt x="20548" y="5607"/>
                  </a:lnTo>
                  <a:lnTo>
                    <a:pt x="20284" y="5325"/>
                  </a:lnTo>
                  <a:lnTo>
                    <a:pt x="19983" y="5062"/>
                  </a:lnTo>
                  <a:lnTo>
                    <a:pt x="19663" y="4779"/>
                  </a:lnTo>
                  <a:lnTo>
                    <a:pt x="19325" y="4516"/>
                  </a:lnTo>
                  <a:lnTo>
                    <a:pt x="18986" y="4253"/>
                  </a:lnTo>
                  <a:lnTo>
                    <a:pt x="18610" y="4008"/>
                  </a:lnTo>
                  <a:lnTo>
                    <a:pt x="18252" y="3763"/>
                  </a:lnTo>
                  <a:lnTo>
                    <a:pt x="17857" y="3519"/>
                  </a:lnTo>
                  <a:lnTo>
                    <a:pt x="17443" y="3274"/>
                  </a:lnTo>
                  <a:lnTo>
                    <a:pt x="17029" y="3048"/>
                  </a:lnTo>
                  <a:lnTo>
                    <a:pt x="16145" y="2616"/>
                  </a:lnTo>
                  <a:lnTo>
                    <a:pt x="15223" y="2183"/>
                  </a:lnTo>
                  <a:lnTo>
                    <a:pt x="14244" y="1788"/>
                  </a:lnTo>
                  <a:lnTo>
                    <a:pt x="13247" y="1430"/>
                  </a:lnTo>
                  <a:lnTo>
                    <a:pt x="12212" y="1092"/>
                  </a:lnTo>
                  <a:lnTo>
                    <a:pt x="11159" y="790"/>
                  </a:lnTo>
                  <a:lnTo>
                    <a:pt x="10105" y="546"/>
                  </a:lnTo>
                  <a:lnTo>
                    <a:pt x="9089" y="339"/>
                  </a:lnTo>
                  <a:lnTo>
                    <a:pt x="8073" y="188"/>
                  </a:lnTo>
                  <a:lnTo>
                    <a:pt x="7094" y="75"/>
                  </a:lnTo>
                  <a:lnTo>
                    <a:pt x="6624" y="38"/>
                  </a:lnTo>
                  <a:lnTo>
                    <a:pt x="61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39"/>
            <p:cNvSpPr/>
            <p:nvPr/>
          </p:nvSpPr>
          <p:spPr>
            <a:xfrm>
              <a:off x="5221075" y="262650"/>
              <a:ext cx="244150" cy="557925"/>
            </a:xfrm>
            <a:custGeom>
              <a:avLst/>
              <a:gdLst/>
              <a:ahLst/>
              <a:cxnLst/>
              <a:rect l="l" t="t" r="r" b="b"/>
              <a:pathLst>
                <a:path w="9766" h="22317" extrusionOk="0">
                  <a:moveTo>
                    <a:pt x="3556" y="998"/>
                  </a:moveTo>
                  <a:lnTo>
                    <a:pt x="3726" y="1036"/>
                  </a:lnTo>
                  <a:lnTo>
                    <a:pt x="3895" y="1092"/>
                  </a:lnTo>
                  <a:lnTo>
                    <a:pt x="4064" y="1167"/>
                  </a:lnTo>
                  <a:lnTo>
                    <a:pt x="4252" y="1280"/>
                  </a:lnTo>
                  <a:lnTo>
                    <a:pt x="4422" y="1412"/>
                  </a:lnTo>
                  <a:lnTo>
                    <a:pt x="4610" y="1544"/>
                  </a:lnTo>
                  <a:lnTo>
                    <a:pt x="4798" y="1713"/>
                  </a:lnTo>
                  <a:lnTo>
                    <a:pt x="4967" y="1901"/>
                  </a:lnTo>
                  <a:lnTo>
                    <a:pt x="5156" y="2108"/>
                  </a:lnTo>
                  <a:lnTo>
                    <a:pt x="5344" y="2334"/>
                  </a:lnTo>
                  <a:lnTo>
                    <a:pt x="5532" y="2597"/>
                  </a:lnTo>
                  <a:lnTo>
                    <a:pt x="5720" y="2861"/>
                  </a:lnTo>
                  <a:lnTo>
                    <a:pt x="6078" y="3444"/>
                  </a:lnTo>
                  <a:lnTo>
                    <a:pt x="6435" y="4122"/>
                  </a:lnTo>
                  <a:lnTo>
                    <a:pt x="6793" y="4855"/>
                  </a:lnTo>
                  <a:lnTo>
                    <a:pt x="7112" y="5646"/>
                  </a:lnTo>
                  <a:lnTo>
                    <a:pt x="7432" y="6530"/>
                  </a:lnTo>
                  <a:lnTo>
                    <a:pt x="7714" y="7452"/>
                  </a:lnTo>
                  <a:lnTo>
                    <a:pt x="7978" y="8430"/>
                  </a:lnTo>
                  <a:lnTo>
                    <a:pt x="8223" y="9484"/>
                  </a:lnTo>
                  <a:lnTo>
                    <a:pt x="8411" y="10575"/>
                  </a:lnTo>
                  <a:lnTo>
                    <a:pt x="8580" y="11685"/>
                  </a:lnTo>
                  <a:lnTo>
                    <a:pt x="8693" y="12739"/>
                  </a:lnTo>
                  <a:lnTo>
                    <a:pt x="8749" y="13774"/>
                  </a:lnTo>
                  <a:lnTo>
                    <a:pt x="8768" y="14734"/>
                  </a:lnTo>
                  <a:lnTo>
                    <a:pt x="8749" y="15656"/>
                  </a:lnTo>
                  <a:lnTo>
                    <a:pt x="8693" y="16521"/>
                  </a:lnTo>
                  <a:lnTo>
                    <a:pt x="8599" y="17330"/>
                  </a:lnTo>
                  <a:lnTo>
                    <a:pt x="8467" y="18083"/>
                  </a:lnTo>
                  <a:lnTo>
                    <a:pt x="8317" y="18760"/>
                  </a:lnTo>
                  <a:lnTo>
                    <a:pt x="8223" y="19061"/>
                  </a:lnTo>
                  <a:lnTo>
                    <a:pt x="8128" y="19362"/>
                  </a:lnTo>
                  <a:lnTo>
                    <a:pt x="8016" y="19644"/>
                  </a:lnTo>
                  <a:lnTo>
                    <a:pt x="7921" y="19889"/>
                  </a:lnTo>
                  <a:lnTo>
                    <a:pt x="7790" y="20134"/>
                  </a:lnTo>
                  <a:lnTo>
                    <a:pt x="7677" y="20359"/>
                  </a:lnTo>
                  <a:lnTo>
                    <a:pt x="7545" y="20548"/>
                  </a:lnTo>
                  <a:lnTo>
                    <a:pt x="7413" y="20717"/>
                  </a:lnTo>
                  <a:lnTo>
                    <a:pt x="7282" y="20867"/>
                  </a:lnTo>
                  <a:lnTo>
                    <a:pt x="7150" y="20999"/>
                  </a:lnTo>
                  <a:lnTo>
                    <a:pt x="7000" y="21112"/>
                  </a:lnTo>
                  <a:lnTo>
                    <a:pt x="6849" y="21206"/>
                  </a:lnTo>
                  <a:lnTo>
                    <a:pt x="6698" y="21263"/>
                  </a:lnTo>
                  <a:lnTo>
                    <a:pt x="6548" y="21300"/>
                  </a:lnTo>
                  <a:lnTo>
                    <a:pt x="6379" y="21319"/>
                  </a:lnTo>
                  <a:lnTo>
                    <a:pt x="6228" y="21300"/>
                  </a:lnTo>
                  <a:lnTo>
                    <a:pt x="6059" y="21263"/>
                  </a:lnTo>
                  <a:lnTo>
                    <a:pt x="5871" y="21206"/>
                  </a:lnTo>
                  <a:lnTo>
                    <a:pt x="5701" y="21131"/>
                  </a:lnTo>
                  <a:lnTo>
                    <a:pt x="5532" y="21037"/>
                  </a:lnTo>
                  <a:lnTo>
                    <a:pt x="5344" y="20905"/>
                  </a:lnTo>
                  <a:lnTo>
                    <a:pt x="5156" y="20755"/>
                  </a:lnTo>
                  <a:lnTo>
                    <a:pt x="4986" y="20585"/>
                  </a:lnTo>
                  <a:lnTo>
                    <a:pt x="4798" y="20397"/>
                  </a:lnTo>
                  <a:lnTo>
                    <a:pt x="4610" y="20190"/>
                  </a:lnTo>
                  <a:lnTo>
                    <a:pt x="4422" y="19964"/>
                  </a:lnTo>
                  <a:lnTo>
                    <a:pt x="4234" y="19720"/>
                  </a:lnTo>
                  <a:lnTo>
                    <a:pt x="4045" y="19456"/>
                  </a:lnTo>
                  <a:lnTo>
                    <a:pt x="3688" y="18854"/>
                  </a:lnTo>
                  <a:lnTo>
                    <a:pt x="3330" y="18196"/>
                  </a:lnTo>
                  <a:lnTo>
                    <a:pt x="2992" y="17462"/>
                  </a:lnTo>
                  <a:lnTo>
                    <a:pt x="2653" y="16653"/>
                  </a:lnTo>
                  <a:lnTo>
                    <a:pt x="2333" y="15787"/>
                  </a:lnTo>
                  <a:lnTo>
                    <a:pt x="2051" y="14865"/>
                  </a:lnTo>
                  <a:lnTo>
                    <a:pt x="1788" y="13868"/>
                  </a:lnTo>
                  <a:lnTo>
                    <a:pt x="1562" y="12833"/>
                  </a:lnTo>
                  <a:lnTo>
                    <a:pt x="1355" y="11723"/>
                  </a:lnTo>
                  <a:lnTo>
                    <a:pt x="1204" y="10632"/>
                  </a:lnTo>
                  <a:lnTo>
                    <a:pt x="1091" y="9559"/>
                  </a:lnTo>
                  <a:lnTo>
                    <a:pt x="1016" y="8543"/>
                  </a:lnTo>
                  <a:lnTo>
                    <a:pt x="997" y="7565"/>
                  </a:lnTo>
                  <a:lnTo>
                    <a:pt x="1016" y="6643"/>
                  </a:lnTo>
                  <a:lnTo>
                    <a:pt x="1073" y="5777"/>
                  </a:lnTo>
                  <a:lnTo>
                    <a:pt x="1167" y="4968"/>
                  </a:lnTo>
                  <a:lnTo>
                    <a:pt x="1298" y="4234"/>
                  </a:lnTo>
                  <a:lnTo>
                    <a:pt x="1468" y="3557"/>
                  </a:lnTo>
                  <a:lnTo>
                    <a:pt x="1543" y="3237"/>
                  </a:lnTo>
                  <a:lnTo>
                    <a:pt x="1637" y="2936"/>
                  </a:lnTo>
                  <a:lnTo>
                    <a:pt x="1750" y="2673"/>
                  </a:lnTo>
                  <a:lnTo>
                    <a:pt x="1863" y="2409"/>
                  </a:lnTo>
                  <a:lnTo>
                    <a:pt x="1976" y="2183"/>
                  </a:lnTo>
                  <a:lnTo>
                    <a:pt x="2089" y="1958"/>
                  </a:lnTo>
                  <a:lnTo>
                    <a:pt x="2220" y="1770"/>
                  </a:lnTo>
                  <a:lnTo>
                    <a:pt x="2352" y="1581"/>
                  </a:lnTo>
                  <a:lnTo>
                    <a:pt x="2484" y="1431"/>
                  </a:lnTo>
                  <a:lnTo>
                    <a:pt x="2634" y="1299"/>
                  </a:lnTo>
                  <a:lnTo>
                    <a:pt x="2766" y="1186"/>
                  </a:lnTo>
                  <a:lnTo>
                    <a:pt x="2917" y="1111"/>
                  </a:lnTo>
                  <a:lnTo>
                    <a:pt x="3067" y="1055"/>
                  </a:lnTo>
                  <a:lnTo>
                    <a:pt x="3236" y="1017"/>
                  </a:lnTo>
                  <a:lnTo>
                    <a:pt x="3387" y="998"/>
                  </a:lnTo>
                  <a:close/>
                  <a:moveTo>
                    <a:pt x="3312" y="1"/>
                  </a:moveTo>
                  <a:lnTo>
                    <a:pt x="3067" y="20"/>
                  </a:lnTo>
                  <a:lnTo>
                    <a:pt x="2822" y="76"/>
                  </a:lnTo>
                  <a:lnTo>
                    <a:pt x="2597" y="170"/>
                  </a:lnTo>
                  <a:lnTo>
                    <a:pt x="2371" y="264"/>
                  </a:lnTo>
                  <a:lnTo>
                    <a:pt x="2164" y="415"/>
                  </a:lnTo>
                  <a:lnTo>
                    <a:pt x="1957" y="565"/>
                  </a:lnTo>
                  <a:lnTo>
                    <a:pt x="1750" y="753"/>
                  </a:lnTo>
                  <a:lnTo>
                    <a:pt x="1562" y="979"/>
                  </a:lnTo>
                  <a:lnTo>
                    <a:pt x="1392" y="1205"/>
                  </a:lnTo>
                  <a:lnTo>
                    <a:pt x="1223" y="1468"/>
                  </a:lnTo>
                  <a:lnTo>
                    <a:pt x="1054" y="1770"/>
                  </a:lnTo>
                  <a:lnTo>
                    <a:pt x="922" y="2071"/>
                  </a:lnTo>
                  <a:lnTo>
                    <a:pt x="772" y="2409"/>
                  </a:lnTo>
                  <a:lnTo>
                    <a:pt x="640" y="2786"/>
                  </a:lnTo>
                  <a:lnTo>
                    <a:pt x="527" y="3162"/>
                  </a:lnTo>
                  <a:lnTo>
                    <a:pt x="414" y="3576"/>
                  </a:lnTo>
                  <a:lnTo>
                    <a:pt x="320" y="3990"/>
                  </a:lnTo>
                  <a:lnTo>
                    <a:pt x="245" y="4423"/>
                  </a:lnTo>
                  <a:lnTo>
                    <a:pt x="188" y="4855"/>
                  </a:lnTo>
                  <a:lnTo>
                    <a:pt x="132" y="5288"/>
                  </a:lnTo>
                  <a:lnTo>
                    <a:pt x="75" y="5740"/>
                  </a:lnTo>
                  <a:lnTo>
                    <a:pt x="38" y="6210"/>
                  </a:lnTo>
                  <a:lnTo>
                    <a:pt x="19" y="6699"/>
                  </a:lnTo>
                  <a:lnTo>
                    <a:pt x="0" y="7678"/>
                  </a:lnTo>
                  <a:lnTo>
                    <a:pt x="38" y="8694"/>
                  </a:lnTo>
                  <a:lnTo>
                    <a:pt x="113" y="9747"/>
                  </a:lnTo>
                  <a:lnTo>
                    <a:pt x="226" y="10801"/>
                  </a:lnTo>
                  <a:lnTo>
                    <a:pt x="376" y="11892"/>
                  </a:lnTo>
                  <a:lnTo>
                    <a:pt x="565" y="12965"/>
                  </a:lnTo>
                  <a:lnTo>
                    <a:pt x="809" y="14019"/>
                  </a:lnTo>
                  <a:lnTo>
                    <a:pt x="1073" y="15035"/>
                  </a:lnTo>
                  <a:lnTo>
                    <a:pt x="1374" y="15994"/>
                  </a:lnTo>
                  <a:lnTo>
                    <a:pt x="1694" y="16935"/>
                  </a:lnTo>
                  <a:lnTo>
                    <a:pt x="1863" y="17368"/>
                  </a:lnTo>
                  <a:lnTo>
                    <a:pt x="2051" y="17800"/>
                  </a:lnTo>
                  <a:lnTo>
                    <a:pt x="2239" y="18233"/>
                  </a:lnTo>
                  <a:lnTo>
                    <a:pt x="2427" y="18628"/>
                  </a:lnTo>
                  <a:lnTo>
                    <a:pt x="2634" y="19024"/>
                  </a:lnTo>
                  <a:lnTo>
                    <a:pt x="2841" y="19381"/>
                  </a:lnTo>
                  <a:lnTo>
                    <a:pt x="3067" y="19757"/>
                  </a:lnTo>
                  <a:lnTo>
                    <a:pt x="3293" y="20115"/>
                  </a:lnTo>
                  <a:lnTo>
                    <a:pt x="3537" y="20453"/>
                  </a:lnTo>
                  <a:lnTo>
                    <a:pt x="3763" y="20755"/>
                  </a:lnTo>
                  <a:lnTo>
                    <a:pt x="4008" y="21018"/>
                  </a:lnTo>
                  <a:lnTo>
                    <a:pt x="4252" y="21281"/>
                  </a:lnTo>
                  <a:lnTo>
                    <a:pt x="4497" y="21488"/>
                  </a:lnTo>
                  <a:lnTo>
                    <a:pt x="4742" y="21695"/>
                  </a:lnTo>
                  <a:lnTo>
                    <a:pt x="4986" y="21865"/>
                  </a:lnTo>
                  <a:lnTo>
                    <a:pt x="5231" y="22015"/>
                  </a:lnTo>
                  <a:lnTo>
                    <a:pt x="5475" y="22128"/>
                  </a:lnTo>
                  <a:lnTo>
                    <a:pt x="5720" y="22203"/>
                  </a:lnTo>
                  <a:lnTo>
                    <a:pt x="5965" y="22279"/>
                  </a:lnTo>
                  <a:lnTo>
                    <a:pt x="6209" y="22297"/>
                  </a:lnTo>
                  <a:lnTo>
                    <a:pt x="6454" y="22316"/>
                  </a:lnTo>
                  <a:lnTo>
                    <a:pt x="6698" y="22279"/>
                  </a:lnTo>
                  <a:lnTo>
                    <a:pt x="6943" y="22222"/>
                  </a:lnTo>
                  <a:lnTo>
                    <a:pt x="7169" y="22147"/>
                  </a:lnTo>
                  <a:lnTo>
                    <a:pt x="7395" y="22034"/>
                  </a:lnTo>
                  <a:lnTo>
                    <a:pt x="7602" y="21902"/>
                  </a:lnTo>
                  <a:lnTo>
                    <a:pt x="7809" y="21733"/>
                  </a:lnTo>
                  <a:lnTo>
                    <a:pt x="8016" y="21545"/>
                  </a:lnTo>
                  <a:lnTo>
                    <a:pt x="8204" y="21338"/>
                  </a:lnTo>
                  <a:lnTo>
                    <a:pt x="8373" y="21093"/>
                  </a:lnTo>
                  <a:lnTo>
                    <a:pt x="8542" y="20830"/>
                  </a:lnTo>
                  <a:lnTo>
                    <a:pt x="8712" y="20548"/>
                  </a:lnTo>
                  <a:lnTo>
                    <a:pt x="8862" y="20228"/>
                  </a:lnTo>
                  <a:lnTo>
                    <a:pt x="8994" y="19889"/>
                  </a:lnTo>
                  <a:lnTo>
                    <a:pt x="9126" y="19532"/>
                  </a:lnTo>
                  <a:lnTo>
                    <a:pt x="9239" y="19155"/>
                  </a:lnTo>
                  <a:lnTo>
                    <a:pt x="9351" y="18741"/>
                  </a:lnTo>
                  <a:lnTo>
                    <a:pt x="9446" y="18309"/>
                  </a:lnTo>
                  <a:lnTo>
                    <a:pt x="9521" y="17895"/>
                  </a:lnTo>
                  <a:lnTo>
                    <a:pt x="9596" y="17462"/>
                  </a:lnTo>
                  <a:lnTo>
                    <a:pt x="9652" y="17010"/>
                  </a:lnTo>
                  <a:lnTo>
                    <a:pt x="9690" y="16559"/>
                  </a:lnTo>
                  <a:lnTo>
                    <a:pt x="9728" y="16088"/>
                  </a:lnTo>
                  <a:lnTo>
                    <a:pt x="9747" y="15618"/>
                  </a:lnTo>
                  <a:lnTo>
                    <a:pt x="9765" y="14639"/>
                  </a:lnTo>
                  <a:lnTo>
                    <a:pt x="9747" y="13605"/>
                  </a:lnTo>
                  <a:lnTo>
                    <a:pt x="9671" y="12570"/>
                  </a:lnTo>
                  <a:lnTo>
                    <a:pt x="9558" y="11497"/>
                  </a:lnTo>
                  <a:lnTo>
                    <a:pt x="9408" y="10425"/>
                  </a:lnTo>
                  <a:lnTo>
                    <a:pt x="9201" y="9352"/>
                  </a:lnTo>
                  <a:lnTo>
                    <a:pt x="8975" y="8299"/>
                  </a:lnTo>
                  <a:lnTo>
                    <a:pt x="8712" y="7283"/>
                  </a:lnTo>
                  <a:lnTo>
                    <a:pt x="8411" y="6304"/>
                  </a:lnTo>
                  <a:lnTo>
                    <a:pt x="8072" y="5382"/>
                  </a:lnTo>
                  <a:lnTo>
                    <a:pt x="7903" y="4931"/>
                  </a:lnTo>
                  <a:lnTo>
                    <a:pt x="7714" y="4498"/>
                  </a:lnTo>
                  <a:lnTo>
                    <a:pt x="7526" y="4084"/>
                  </a:lnTo>
                  <a:lnTo>
                    <a:pt x="7338" y="3689"/>
                  </a:lnTo>
                  <a:lnTo>
                    <a:pt x="7131" y="3294"/>
                  </a:lnTo>
                  <a:lnTo>
                    <a:pt x="6924" y="2917"/>
                  </a:lnTo>
                  <a:lnTo>
                    <a:pt x="6698" y="2541"/>
                  </a:lnTo>
                  <a:lnTo>
                    <a:pt x="6473" y="2183"/>
                  </a:lnTo>
                  <a:lnTo>
                    <a:pt x="6247" y="1864"/>
                  </a:lnTo>
                  <a:lnTo>
                    <a:pt x="6002" y="1563"/>
                  </a:lnTo>
                  <a:lnTo>
                    <a:pt x="5758" y="1280"/>
                  </a:lnTo>
                  <a:lnTo>
                    <a:pt x="5532" y="1036"/>
                  </a:lnTo>
                  <a:lnTo>
                    <a:pt x="5287" y="810"/>
                  </a:lnTo>
                  <a:lnTo>
                    <a:pt x="5043" y="622"/>
                  </a:lnTo>
                  <a:lnTo>
                    <a:pt x="4798" y="452"/>
                  </a:lnTo>
                  <a:lnTo>
                    <a:pt x="4553" y="302"/>
                  </a:lnTo>
                  <a:lnTo>
                    <a:pt x="4290" y="189"/>
                  </a:lnTo>
                  <a:lnTo>
                    <a:pt x="4045" y="95"/>
                  </a:lnTo>
                  <a:lnTo>
                    <a:pt x="3801" y="39"/>
                  </a:lnTo>
                  <a:lnTo>
                    <a:pt x="35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39"/>
            <p:cNvSpPr/>
            <p:nvPr/>
          </p:nvSpPr>
          <p:spPr>
            <a:xfrm>
              <a:off x="5103000" y="352975"/>
              <a:ext cx="480300" cy="377275"/>
            </a:xfrm>
            <a:custGeom>
              <a:avLst/>
              <a:gdLst/>
              <a:ahLst/>
              <a:cxnLst/>
              <a:rect l="l" t="t" r="r" b="b"/>
              <a:pathLst>
                <a:path w="19212" h="15091" extrusionOk="0">
                  <a:moveTo>
                    <a:pt x="16182" y="979"/>
                  </a:moveTo>
                  <a:lnTo>
                    <a:pt x="16596" y="998"/>
                  </a:lnTo>
                  <a:lnTo>
                    <a:pt x="16972" y="1035"/>
                  </a:lnTo>
                  <a:lnTo>
                    <a:pt x="17141" y="1073"/>
                  </a:lnTo>
                  <a:lnTo>
                    <a:pt x="17311" y="1129"/>
                  </a:lnTo>
                  <a:lnTo>
                    <a:pt x="17461" y="1186"/>
                  </a:lnTo>
                  <a:lnTo>
                    <a:pt x="17593" y="1242"/>
                  </a:lnTo>
                  <a:lnTo>
                    <a:pt x="17706" y="1336"/>
                  </a:lnTo>
                  <a:lnTo>
                    <a:pt x="17819" y="1412"/>
                  </a:lnTo>
                  <a:lnTo>
                    <a:pt x="17913" y="1506"/>
                  </a:lnTo>
                  <a:lnTo>
                    <a:pt x="18007" y="1619"/>
                  </a:lnTo>
                  <a:lnTo>
                    <a:pt x="18082" y="1750"/>
                  </a:lnTo>
                  <a:lnTo>
                    <a:pt x="18157" y="1901"/>
                  </a:lnTo>
                  <a:lnTo>
                    <a:pt x="18195" y="2070"/>
                  </a:lnTo>
                  <a:lnTo>
                    <a:pt x="18214" y="2240"/>
                  </a:lnTo>
                  <a:lnTo>
                    <a:pt x="18214" y="2428"/>
                  </a:lnTo>
                  <a:lnTo>
                    <a:pt x="18214" y="2635"/>
                  </a:lnTo>
                  <a:lnTo>
                    <a:pt x="18176" y="2860"/>
                  </a:lnTo>
                  <a:lnTo>
                    <a:pt x="18120" y="3086"/>
                  </a:lnTo>
                  <a:lnTo>
                    <a:pt x="18045" y="3331"/>
                  </a:lnTo>
                  <a:lnTo>
                    <a:pt x="17969" y="3575"/>
                  </a:lnTo>
                  <a:lnTo>
                    <a:pt x="17856" y="3839"/>
                  </a:lnTo>
                  <a:lnTo>
                    <a:pt x="17743" y="4102"/>
                  </a:lnTo>
                  <a:lnTo>
                    <a:pt x="17593" y="4366"/>
                  </a:lnTo>
                  <a:lnTo>
                    <a:pt x="17442" y="4648"/>
                  </a:lnTo>
                  <a:lnTo>
                    <a:pt x="17066" y="5250"/>
                  </a:lnTo>
                  <a:lnTo>
                    <a:pt x="16615" y="5852"/>
                  </a:lnTo>
                  <a:lnTo>
                    <a:pt x="16107" y="6492"/>
                  </a:lnTo>
                  <a:lnTo>
                    <a:pt x="15523" y="7132"/>
                  </a:lnTo>
                  <a:lnTo>
                    <a:pt x="14884" y="7809"/>
                  </a:lnTo>
                  <a:lnTo>
                    <a:pt x="14187" y="8468"/>
                  </a:lnTo>
                  <a:lnTo>
                    <a:pt x="13397" y="9145"/>
                  </a:lnTo>
                  <a:lnTo>
                    <a:pt x="12569" y="9803"/>
                  </a:lnTo>
                  <a:lnTo>
                    <a:pt x="11666" y="10462"/>
                  </a:lnTo>
                  <a:lnTo>
                    <a:pt x="10801" y="11045"/>
                  </a:lnTo>
                  <a:lnTo>
                    <a:pt x="9935" y="11591"/>
                  </a:lnTo>
                  <a:lnTo>
                    <a:pt x="9070" y="12099"/>
                  </a:lnTo>
                  <a:lnTo>
                    <a:pt x="8204" y="12551"/>
                  </a:lnTo>
                  <a:lnTo>
                    <a:pt x="7357" y="12946"/>
                  </a:lnTo>
                  <a:lnTo>
                    <a:pt x="6511" y="13284"/>
                  </a:lnTo>
                  <a:lnTo>
                    <a:pt x="6115" y="13454"/>
                  </a:lnTo>
                  <a:lnTo>
                    <a:pt x="5702" y="13585"/>
                  </a:lnTo>
                  <a:lnTo>
                    <a:pt x="5306" y="13698"/>
                  </a:lnTo>
                  <a:lnTo>
                    <a:pt x="4930" y="13811"/>
                  </a:lnTo>
                  <a:lnTo>
                    <a:pt x="4253" y="13962"/>
                  </a:lnTo>
                  <a:lnTo>
                    <a:pt x="3933" y="14018"/>
                  </a:lnTo>
                  <a:lnTo>
                    <a:pt x="3632" y="14056"/>
                  </a:lnTo>
                  <a:lnTo>
                    <a:pt x="3331" y="14093"/>
                  </a:lnTo>
                  <a:lnTo>
                    <a:pt x="2559" y="14093"/>
                  </a:lnTo>
                  <a:lnTo>
                    <a:pt x="2334" y="14056"/>
                  </a:lnTo>
                  <a:lnTo>
                    <a:pt x="2108" y="14018"/>
                  </a:lnTo>
                  <a:lnTo>
                    <a:pt x="1920" y="13962"/>
                  </a:lnTo>
                  <a:lnTo>
                    <a:pt x="1731" y="13886"/>
                  </a:lnTo>
                  <a:lnTo>
                    <a:pt x="1581" y="13811"/>
                  </a:lnTo>
                  <a:lnTo>
                    <a:pt x="1430" y="13717"/>
                  </a:lnTo>
                  <a:lnTo>
                    <a:pt x="1317" y="13604"/>
                  </a:lnTo>
                  <a:lnTo>
                    <a:pt x="1205" y="13472"/>
                  </a:lnTo>
                  <a:lnTo>
                    <a:pt x="1129" y="13341"/>
                  </a:lnTo>
                  <a:lnTo>
                    <a:pt x="1073" y="13190"/>
                  </a:lnTo>
                  <a:lnTo>
                    <a:pt x="1016" y="13021"/>
                  </a:lnTo>
                  <a:lnTo>
                    <a:pt x="998" y="12833"/>
                  </a:lnTo>
                  <a:lnTo>
                    <a:pt x="998" y="12645"/>
                  </a:lnTo>
                  <a:lnTo>
                    <a:pt x="998" y="12438"/>
                  </a:lnTo>
                  <a:lnTo>
                    <a:pt x="1035" y="12231"/>
                  </a:lnTo>
                  <a:lnTo>
                    <a:pt x="1092" y="12005"/>
                  </a:lnTo>
                  <a:lnTo>
                    <a:pt x="1148" y="11779"/>
                  </a:lnTo>
                  <a:lnTo>
                    <a:pt x="1242" y="11516"/>
                  </a:lnTo>
                  <a:lnTo>
                    <a:pt x="1336" y="11271"/>
                  </a:lnTo>
                  <a:lnTo>
                    <a:pt x="1468" y="11008"/>
                  </a:lnTo>
                  <a:lnTo>
                    <a:pt x="1600" y="10725"/>
                  </a:lnTo>
                  <a:lnTo>
                    <a:pt x="1769" y="10443"/>
                  </a:lnTo>
                  <a:lnTo>
                    <a:pt x="2127" y="9860"/>
                  </a:lnTo>
                  <a:lnTo>
                    <a:pt x="2371" y="9540"/>
                  </a:lnTo>
                  <a:lnTo>
                    <a:pt x="2616" y="9201"/>
                  </a:lnTo>
                  <a:lnTo>
                    <a:pt x="2879" y="8863"/>
                  </a:lnTo>
                  <a:lnTo>
                    <a:pt x="3161" y="8524"/>
                  </a:lnTo>
                  <a:lnTo>
                    <a:pt x="3763" y="7865"/>
                  </a:lnTo>
                  <a:lnTo>
                    <a:pt x="4422" y="7188"/>
                  </a:lnTo>
                  <a:lnTo>
                    <a:pt x="5137" y="6530"/>
                  </a:lnTo>
                  <a:lnTo>
                    <a:pt x="5890" y="5871"/>
                  </a:lnTo>
                  <a:lnTo>
                    <a:pt x="6699" y="5231"/>
                  </a:lnTo>
                  <a:lnTo>
                    <a:pt x="7545" y="4629"/>
                  </a:lnTo>
                  <a:lnTo>
                    <a:pt x="8411" y="4027"/>
                  </a:lnTo>
                  <a:lnTo>
                    <a:pt x="9276" y="3481"/>
                  </a:lnTo>
                  <a:lnTo>
                    <a:pt x="10161" y="2992"/>
                  </a:lnTo>
                  <a:lnTo>
                    <a:pt x="11008" y="2541"/>
                  </a:lnTo>
                  <a:lnTo>
                    <a:pt x="11873" y="2127"/>
                  </a:lnTo>
                  <a:lnTo>
                    <a:pt x="12701" y="1788"/>
                  </a:lnTo>
                  <a:lnTo>
                    <a:pt x="13115" y="1637"/>
                  </a:lnTo>
                  <a:lnTo>
                    <a:pt x="13510" y="1506"/>
                  </a:lnTo>
                  <a:lnTo>
                    <a:pt x="13905" y="1374"/>
                  </a:lnTo>
                  <a:lnTo>
                    <a:pt x="14300" y="1280"/>
                  </a:lnTo>
                  <a:lnTo>
                    <a:pt x="14771" y="1167"/>
                  </a:lnTo>
                  <a:lnTo>
                    <a:pt x="15222" y="1073"/>
                  </a:lnTo>
                  <a:lnTo>
                    <a:pt x="15711" y="1017"/>
                  </a:lnTo>
                  <a:lnTo>
                    <a:pt x="16182" y="979"/>
                  </a:lnTo>
                  <a:close/>
                  <a:moveTo>
                    <a:pt x="16031" y="0"/>
                  </a:moveTo>
                  <a:lnTo>
                    <a:pt x="15655" y="19"/>
                  </a:lnTo>
                  <a:lnTo>
                    <a:pt x="15279" y="57"/>
                  </a:lnTo>
                  <a:lnTo>
                    <a:pt x="14884" y="132"/>
                  </a:lnTo>
                  <a:lnTo>
                    <a:pt x="14470" y="207"/>
                  </a:lnTo>
                  <a:lnTo>
                    <a:pt x="14037" y="302"/>
                  </a:lnTo>
                  <a:lnTo>
                    <a:pt x="13642" y="414"/>
                  </a:lnTo>
                  <a:lnTo>
                    <a:pt x="13228" y="546"/>
                  </a:lnTo>
                  <a:lnTo>
                    <a:pt x="12795" y="697"/>
                  </a:lnTo>
                  <a:lnTo>
                    <a:pt x="12362" y="847"/>
                  </a:lnTo>
                  <a:lnTo>
                    <a:pt x="11929" y="1035"/>
                  </a:lnTo>
                  <a:lnTo>
                    <a:pt x="11497" y="1223"/>
                  </a:lnTo>
                  <a:lnTo>
                    <a:pt x="10594" y="1637"/>
                  </a:lnTo>
                  <a:lnTo>
                    <a:pt x="9690" y="2108"/>
                  </a:lnTo>
                  <a:lnTo>
                    <a:pt x="8787" y="2616"/>
                  </a:lnTo>
                  <a:lnTo>
                    <a:pt x="7865" y="3199"/>
                  </a:lnTo>
                  <a:lnTo>
                    <a:pt x="6962" y="3801"/>
                  </a:lnTo>
                  <a:lnTo>
                    <a:pt x="6097" y="4460"/>
                  </a:lnTo>
                  <a:lnTo>
                    <a:pt x="5250" y="5118"/>
                  </a:lnTo>
                  <a:lnTo>
                    <a:pt x="4460" y="5796"/>
                  </a:lnTo>
                  <a:lnTo>
                    <a:pt x="3707" y="6492"/>
                  </a:lnTo>
                  <a:lnTo>
                    <a:pt x="3011" y="7207"/>
                  </a:lnTo>
                  <a:lnTo>
                    <a:pt x="2691" y="7546"/>
                  </a:lnTo>
                  <a:lnTo>
                    <a:pt x="2390" y="7903"/>
                  </a:lnTo>
                  <a:lnTo>
                    <a:pt x="2089" y="8261"/>
                  </a:lnTo>
                  <a:lnTo>
                    <a:pt x="1807" y="8618"/>
                  </a:lnTo>
                  <a:lnTo>
                    <a:pt x="1562" y="8957"/>
                  </a:lnTo>
                  <a:lnTo>
                    <a:pt x="1317" y="9314"/>
                  </a:lnTo>
                  <a:lnTo>
                    <a:pt x="1073" y="9672"/>
                  </a:lnTo>
                  <a:lnTo>
                    <a:pt x="847" y="10029"/>
                  </a:lnTo>
                  <a:lnTo>
                    <a:pt x="659" y="10387"/>
                  </a:lnTo>
                  <a:lnTo>
                    <a:pt x="490" y="10744"/>
                  </a:lnTo>
                  <a:lnTo>
                    <a:pt x="358" y="11064"/>
                  </a:lnTo>
                  <a:lnTo>
                    <a:pt x="226" y="11403"/>
                  </a:lnTo>
                  <a:lnTo>
                    <a:pt x="132" y="11723"/>
                  </a:lnTo>
                  <a:lnTo>
                    <a:pt x="76" y="12024"/>
                  </a:lnTo>
                  <a:lnTo>
                    <a:pt x="19" y="12325"/>
                  </a:lnTo>
                  <a:lnTo>
                    <a:pt x="0" y="12607"/>
                  </a:lnTo>
                  <a:lnTo>
                    <a:pt x="0" y="12870"/>
                  </a:lnTo>
                  <a:lnTo>
                    <a:pt x="38" y="13134"/>
                  </a:lnTo>
                  <a:lnTo>
                    <a:pt x="94" y="13378"/>
                  </a:lnTo>
                  <a:lnTo>
                    <a:pt x="170" y="13623"/>
                  </a:lnTo>
                  <a:lnTo>
                    <a:pt x="264" y="13849"/>
                  </a:lnTo>
                  <a:lnTo>
                    <a:pt x="396" y="14056"/>
                  </a:lnTo>
                  <a:lnTo>
                    <a:pt x="527" y="14206"/>
                  </a:lnTo>
                  <a:lnTo>
                    <a:pt x="678" y="14357"/>
                  </a:lnTo>
                  <a:lnTo>
                    <a:pt x="828" y="14489"/>
                  </a:lnTo>
                  <a:lnTo>
                    <a:pt x="1016" y="14620"/>
                  </a:lnTo>
                  <a:lnTo>
                    <a:pt x="1205" y="14733"/>
                  </a:lnTo>
                  <a:lnTo>
                    <a:pt x="1393" y="14827"/>
                  </a:lnTo>
                  <a:lnTo>
                    <a:pt x="1619" y="14902"/>
                  </a:lnTo>
                  <a:lnTo>
                    <a:pt x="1844" y="14978"/>
                  </a:lnTo>
                  <a:lnTo>
                    <a:pt x="2108" y="15015"/>
                  </a:lnTo>
                  <a:lnTo>
                    <a:pt x="2352" y="15053"/>
                  </a:lnTo>
                  <a:lnTo>
                    <a:pt x="2635" y="15091"/>
                  </a:lnTo>
                  <a:lnTo>
                    <a:pt x="3218" y="15091"/>
                  </a:lnTo>
                  <a:lnTo>
                    <a:pt x="3519" y="15072"/>
                  </a:lnTo>
                  <a:lnTo>
                    <a:pt x="3839" y="15034"/>
                  </a:lnTo>
                  <a:lnTo>
                    <a:pt x="4177" y="14978"/>
                  </a:lnTo>
                  <a:lnTo>
                    <a:pt x="4667" y="14902"/>
                  </a:lnTo>
                  <a:lnTo>
                    <a:pt x="5175" y="14771"/>
                  </a:lnTo>
                  <a:lnTo>
                    <a:pt x="5589" y="14658"/>
                  </a:lnTo>
                  <a:lnTo>
                    <a:pt x="6003" y="14526"/>
                  </a:lnTo>
                  <a:lnTo>
                    <a:pt x="6417" y="14394"/>
                  </a:lnTo>
                  <a:lnTo>
                    <a:pt x="6849" y="14225"/>
                  </a:lnTo>
                  <a:lnTo>
                    <a:pt x="7282" y="14056"/>
                  </a:lnTo>
                  <a:lnTo>
                    <a:pt x="7734" y="13868"/>
                  </a:lnTo>
                  <a:lnTo>
                    <a:pt x="8618" y="13454"/>
                  </a:lnTo>
                  <a:lnTo>
                    <a:pt x="9521" y="12983"/>
                  </a:lnTo>
                  <a:lnTo>
                    <a:pt x="10443" y="12456"/>
                  </a:lnTo>
                  <a:lnTo>
                    <a:pt x="11346" y="11892"/>
                  </a:lnTo>
                  <a:lnTo>
                    <a:pt x="12249" y="11271"/>
                  </a:lnTo>
                  <a:lnTo>
                    <a:pt x="13134" y="10631"/>
                  </a:lnTo>
                  <a:lnTo>
                    <a:pt x="13962" y="9954"/>
                  </a:lnTo>
                  <a:lnTo>
                    <a:pt x="14771" y="9277"/>
                  </a:lnTo>
                  <a:lnTo>
                    <a:pt x="15504" y="8580"/>
                  </a:lnTo>
                  <a:lnTo>
                    <a:pt x="16201" y="7884"/>
                  </a:lnTo>
                  <a:lnTo>
                    <a:pt x="16520" y="7527"/>
                  </a:lnTo>
                  <a:lnTo>
                    <a:pt x="16840" y="7188"/>
                  </a:lnTo>
                  <a:lnTo>
                    <a:pt x="17123" y="6831"/>
                  </a:lnTo>
                  <a:lnTo>
                    <a:pt x="17405" y="6473"/>
                  </a:lnTo>
                  <a:lnTo>
                    <a:pt x="17668" y="6116"/>
                  </a:lnTo>
                  <a:lnTo>
                    <a:pt x="17913" y="5777"/>
                  </a:lnTo>
                  <a:lnTo>
                    <a:pt x="18139" y="5401"/>
                  </a:lnTo>
                  <a:lnTo>
                    <a:pt x="18364" y="5043"/>
                  </a:lnTo>
                  <a:lnTo>
                    <a:pt x="18553" y="4686"/>
                  </a:lnTo>
                  <a:lnTo>
                    <a:pt x="18722" y="4347"/>
                  </a:lnTo>
                  <a:lnTo>
                    <a:pt x="18872" y="4008"/>
                  </a:lnTo>
                  <a:lnTo>
                    <a:pt x="18985" y="3688"/>
                  </a:lnTo>
                  <a:lnTo>
                    <a:pt x="19079" y="3368"/>
                  </a:lnTo>
                  <a:lnTo>
                    <a:pt x="19155" y="3067"/>
                  </a:lnTo>
                  <a:lnTo>
                    <a:pt x="19192" y="2766"/>
                  </a:lnTo>
                  <a:lnTo>
                    <a:pt x="19211" y="2484"/>
                  </a:lnTo>
                  <a:lnTo>
                    <a:pt x="19211" y="2202"/>
                  </a:lnTo>
                  <a:lnTo>
                    <a:pt x="19192" y="1957"/>
                  </a:lnTo>
                  <a:lnTo>
                    <a:pt x="19136" y="1694"/>
                  </a:lnTo>
                  <a:lnTo>
                    <a:pt x="19042" y="1468"/>
                  </a:lnTo>
                  <a:lnTo>
                    <a:pt x="18948" y="1242"/>
                  </a:lnTo>
                  <a:lnTo>
                    <a:pt x="18816" y="1035"/>
                  </a:lnTo>
                  <a:lnTo>
                    <a:pt x="18665" y="847"/>
                  </a:lnTo>
                  <a:lnTo>
                    <a:pt x="18496" y="678"/>
                  </a:lnTo>
                  <a:lnTo>
                    <a:pt x="18289" y="527"/>
                  </a:lnTo>
                  <a:lnTo>
                    <a:pt x="18082" y="396"/>
                  </a:lnTo>
                  <a:lnTo>
                    <a:pt x="17838" y="264"/>
                  </a:lnTo>
                  <a:lnTo>
                    <a:pt x="17593" y="170"/>
                  </a:lnTo>
                  <a:lnTo>
                    <a:pt x="17311" y="95"/>
                  </a:lnTo>
                  <a:lnTo>
                    <a:pt x="17010" y="38"/>
                  </a:lnTo>
                  <a:lnTo>
                    <a:pt x="167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39"/>
            <p:cNvSpPr/>
            <p:nvPr/>
          </p:nvSpPr>
          <p:spPr>
            <a:xfrm>
              <a:off x="5281275" y="479975"/>
              <a:ext cx="123725" cy="123275"/>
            </a:xfrm>
            <a:custGeom>
              <a:avLst/>
              <a:gdLst/>
              <a:ahLst/>
              <a:cxnLst/>
              <a:rect l="l" t="t" r="r" b="b"/>
              <a:pathLst>
                <a:path w="4949" h="4931" extrusionOk="0">
                  <a:moveTo>
                    <a:pt x="2334" y="1"/>
                  </a:moveTo>
                  <a:lnTo>
                    <a:pt x="2070" y="20"/>
                  </a:lnTo>
                  <a:lnTo>
                    <a:pt x="1826" y="76"/>
                  </a:lnTo>
                  <a:lnTo>
                    <a:pt x="1600" y="151"/>
                  </a:lnTo>
                  <a:lnTo>
                    <a:pt x="1374" y="245"/>
                  </a:lnTo>
                  <a:lnTo>
                    <a:pt x="1167" y="377"/>
                  </a:lnTo>
                  <a:lnTo>
                    <a:pt x="960" y="509"/>
                  </a:lnTo>
                  <a:lnTo>
                    <a:pt x="791" y="659"/>
                  </a:lnTo>
                  <a:lnTo>
                    <a:pt x="621" y="829"/>
                  </a:lnTo>
                  <a:lnTo>
                    <a:pt x="471" y="1017"/>
                  </a:lnTo>
                  <a:lnTo>
                    <a:pt x="339" y="1224"/>
                  </a:lnTo>
                  <a:lnTo>
                    <a:pt x="226" y="1431"/>
                  </a:lnTo>
                  <a:lnTo>
                    <a:pt x="132" y="1656"/>
                  </a:lnTo>
                  <a:lnTo>
                    <a:pt x="76" y="1882"/>
                  </a:lnTo>
                  <a:lnTo>
                    <a:pt x="19" y="2108"/>
                  </a:lnTo>
                  <a:lnTo>
                    <a:pt x="0" y="2353"/>
                  </a:lnTo>
                  <a:lnTo>
                    <a:pt x="0" y="2616"/>
                  </a:lnTo>
                  <a:lnTo>
                    <a:pt x="38" y="2861"/>
                  </a:lnTo>
                  <a:lnTo>
                    <a:pt x="95" y="3105"/>
                  </a:lnTo>
                  <a:lnTo>
                    <a:pt x="170" y="3350"/>
                  </a:lnTo>
                  <a:lnTo>
                    <a:pt x="264" y="3576"/>
                  </a:lnTo>
                  <a:lnTo>
                    <a:pt x="377" y="3783"/>
                  </a:lnTo>
                  <a:lnTo>
                    <a:pt x="527" y="3971"/>
                  </a:lnTo>
                  <a:lnTo>
                    <a:pt x="678" y="4159"/>
                  </a:lnTo>
                  <a:lnTo>
                    <a:pt x="847" y="4328"/>
                  </a:lnTo>
                  <a:lnTo>
                    <a:pt x="1035" y="4460"/>
                  </a:lnTo>
                  <a:lnTo>
                    <a:pt x="1224" y="4592"/>
                  </a:lnTo>
                  <a:lnTo>
                    <a:pt x="1449" y="4705"/>
                  </a:lnTo>
                  <a:lnTo>
                    <a:pt x="1656" y="4799"/>
                  </a:lnTo>
                  <a:lnTo>
                    <a:pt x="1901" y="4874"/>
                  </a:lnTo>
                  <a:lnTo>
                    <a:pt x="2127" y="4912"/>
                  </a:lnTo>
                  <a:lnTo>
                    <a:pt x="2371" y="4930"/>
                  </a:lnTo>
                  <a:lnTo>
                    <a:pt x="2616" y="4930"/>
                  </a:lnTo>
                  <a:lnTo>
                    <a:pt x="2879" y="4893"/>
                  </a:lnTo>
                  <a:lnTo>
                    <a:pt x="3124" y="4855"/>
                  </a:lnTo>
                  <a:lnTo>
                    <a:pt x="3350" y="4780"/>
                  </a:lnTo>
                  <a:lnTo>
                    <a:pt x="3575" y="4667"/>
                  </a:lnTo>
                  <a:lnTo>
                    <a:pt x="3801" y="4554"/>
                  </a:lnTo>
                  <a:lnTo>
                    <a:pt x="3989" y="4422"/>
                  </a:lnTo>
                  <a:lnTo>
                    <a:pt x="4178" y="4272"/>
                  </a:lnTo>
                  <a:lnTo>
                    <a:pt x="4328" y="4084"/>
                  </a:lnTo>
                  <a:lnTo>
                    <a:pt x="4479" y="3914"/>
                  </a:lnTo>
                  <a:lnTo>
                    <a:pt x="4610" y="3707"/>
                  </a:lnTo>
                  <a:lnTo>
                    <a:pt x="4723" y="3500"/>
                  </a:lnTo>
                  <a:lnTo>
                    <a:pt x="4817" y="3275"/>
                  </a:lnTo>
                  <a:lnTo>
                    <a:pt x="4874" y="3049"/>
                  </a:lnTo>
                  <a:lnTo>
                    <a:pt x="4930" y="2804"/>
                  </a:lnTo>
                  <a:lnTo>
                    <a:pt x="4949" y="2560"/>
                  </a:lnTo>
                  <a:lnTo>
                    <a:pt x="4949" y="2315"/>
                  </a:lnTo>
                  <a:lnTo>
                    <a:pt x="4911" y="2070"/>
                  </a:lnTo>
                  <a:lnTo>
                    <a:pt x="4855" y="1826"/>
                  </a:lnTo>
                  <a:lnTo>
                    <a:pt x="4780" y="1581"/>
                  </a:lnTo>
                  <a:lnTo>
                    <a:pt x="4686" y="1355"/>
                  </a:lnTo>
                  <a:lnTo>
                    <a:pt x="4573" y="1148"/>
                  </a:lnTo>
                  <a:lnTo>
                    <a:pt x="4441" y="941"/>
                  </a:lnTo>
                  <a:lnTo>
                    <a:pt x="4272" y="772"/>
                  </a:lnTo>
                  <a:lnTo>
                    <a:pt x="4102" y="603"/>
                  </a:lnTo>
                  <a:lnTo>
                    <a:pt x="3914" y="452"/>
                  </a:lnTo>
                  <a:lnTo>
                    <a:pt x="3726" y="321"/>
                  </a:lnTo>
                  <a:lnTo>
                    <a:pt x="3519" y="208"/>
                  </a:lnTo>
                  <a:lnTo>
                    <a:pt x="3293" y="132"/>
                  </a:lnTo>
                  <a:lnTo>
                    <a:pt x="3067" y="57"/>
                  </a:lnTo>
                  <a:lnTo>
                    <a:pt x="2823" y="20"/>
                  </a:lnTo>
                  <a:lnTo>
                    <a:pt x="257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39"/>
            <p:cNvSpPr/>
            <p:nvPr/>
          </p:nvSpPr>
          <p:spPr>
            <a:xfrm>
              <a:off x="5329250" y="258425"/>
              <a:ext cx="72000" cy="72000"/>
            </a:xfrm>
            <a:custGeom>
              <a:avLst/>
              <a:gdLst/>
              <a:ahLst/>
              <a:cxnLst/>
              <a:rect l="l" t="t" r="r" b="b"/>
              <a:pathLst>
                <a:path w="2880" h="2880" extrusionOk="0">
                  <a:moveTo>
                    <a:pt x="1355" y="1"/>
                  </a:moveTo>
                  <a:lnTo>
                    <a:pt x="1205" y="19"/>
                  </a:lnTo>
                  <a:lnTo>
                    <a:pt x="1073" y="57"/>
                  </a:lnTo>
                  <a:lnTo>
                    <a:pt x="923" y="95"/>
                  </a:lnTo>
                  <a:lnTo>
                    <a:pt x="791" y="151"/>
                  </a:lnTo>
                  <a:lnTo>
                    <a:pt x="678" y="226"/>
                  </a:lnTo>
                  <a:lnTo>
                    <a:pt x="565" y="302"/>
                  </a:lnTo>
                  <a:lnTo>
                    <a:pt x="452" y="396"/>
                  </a:lnTo>
                  <a:lnTo>
                    <a:pt x="358" y="490"/>
                  </a:lnTo>
                  <a:lnTo>
                    <a:pt x="283" y="603"/>
                  </a:lnTo>
                  <a:lnTo>
                    <a:pt x="208" y="716"/>
                  </a:lnTo>
                  <a:lnTo>
                    <a:pt x="132" y="847"/>
                  </a:lnTo>
                  <a:lnTo>
                    <a:pt x="76" y="960"/>
                  </a:lnTo>
                  <a:lnTo>
                    <a:pt x="38" y="1111"/>
                  </a:lnTo>
                  <a:lnTo>
                    <a:pt x="20" y="1242"/>
                  </a:lnTo>
                  <a:lnTo>
                    <a:pt x="1" y="1374"/>
                  </a:lnTo>
                  <a:lnTo>
                    <a:pt x="1" y="1525"/>
                  </a:lnTo>
                  <a:lnTo>
                    <a:pt x="20" y="1675"/>
                  </a:lnTo>
                  <a:lnTo>
                    <a:pt x="57" y="1826"/>
                  </a:lnTo>
                  <a:lnTo>
                    <a:pt x="95" y="1957"/>
                  </a:lnTo>
                  <a:lnTo>
                    <a:pt x="151" y="2089"/>
                  </a:lnTo>
                  <a:lnTo>
                    <a:pt x="226" y="2202"/>
                  </a:lnTo>
                  <a:lnTo>
                    <a:pt x="302" y="2315"/>
                  </a:lnTo>
                  <a:lnTo>
                    <a:pt x="396" y="2428"/>
                  </a:lnTo>
                  <a:lnTo>
                    <a:pt x="490" y="2522"/>
                  </a:lnTo>
                  <a:lnTo>
                    <a:pt x="603" y="2616"/>
                  </a:lnTo>
                  <a:lnTo>
                    <a:pt x="716" y="2691"/>
                  </a:lnTo>
                  <a:lnTo>
                    <a:pt x="847" y="2748"/>
                  </a:lnTo>
                  <a:lnTo>
                    <a:pt x="979" y="2804"/>
                  </a:lnTo>
                  <a:lnTo>
                    <a:pt x="1111" y="2842"/>
                  </a:lnTo>
                  <a:lnTo>
                    <a:pt x="1243" y="2861"/>
                  </a:lnTo>
                  <a:lnTo>
                    <a:pt x="1393" y="2879"/>
                  </a:lnTo>
                  <a:lnTo>
                    <a:pt x="1525" y="2879"/>
                  </a:lnTo>
                  <a:lnTo>
                    <a:pt x="1675" y="2861"/>
                  </a:lnTo>
                  <a:lnTo>
                    <a:pt x="1826" y="2823"/>
                  </a:lnTo>
                  <a:lnTo>
                    <a:pt x="1958" y="2785"/>
                  </a:lnTo>
                  <a:lnTo>
                    <a:pt x="2089" y="2729"/>
                  </a:lnTo>
                  <a:lnTo>
                    <a:pt x="2202" y="2654"/>
                  </a:lnTo>
                  <a:lnTo>
                    <a:pt x="2334" y="2578"/>
                  </a:lnTo>
                  <a:lnTo>
                    <a:pt x="2428" y="2484"/>
                  </a:lnTo>
                  <a:lnTo>
                    <a:pt x="2522" y="2390"/>
                  </a:lnTo>
                  <a:lnTo>
                    <a:pt x="2616" y="2277"/>
                  </a:lnTo>
                  <a:lnTo>
                    <a:pt x="2691" y="2164"/>
                  </a:lnTo>
                  <a:lnTo>
                    <a:pt x="2748" y="2051"/>
                  </a:lnTo>
                  <a:lnTo>
                    <a:pt x="2804" y="1920"/>
                  </a:lnTo>
                  <a:lnTo>
                    <a:pt x="2842" y="1788"/>
                  </a:lnTo>
                  <a:lnTo>
                    <a:pt x="2861" y="1637"/>
                  </a:lnTo>
                  <a:lnTo>
                    <a:pt x="2879" y="1506"/>
                  </a:lnTo>
                  <a:lnTo>
                    <a:pt x="2879" y="1355"/>
                  </a:lnTo>
                  <a:lnTo>
                    <a:pt x="2861" y="1205"/>
                  </a:lnTo>
                  <a:lnTo>
                    <a:pt x="2842" y="1073"/>
                  </a:lnTo>
                  <a:lnTo>
                    <a:pt x="2785" y="922"/>
                  </a:lnTo>
                  <a:lnTo>
                    <a:pt x="2729" y="791"/>
                  </a:lnTo>
                  <a:lnTo>
                    <a:pt x="2654" y="678"/>
                  </a:lnTo>
                  <a:lnTo>
                    <a:pt x="2578" y="565"/>
                  </a:lnTo>
                  <a:lnTo>
                    <a:pt x="2484" y="452"/>
                  </a:lnTo>
                  <a:lnTo>
                    <a:pt x="2390" y="358"/>
                  </a:lnTo>
                  <a:lnTo>
                    <a:pt x="2277" y="264"/>
                  </a:lnTo>
                  <a:lnTo>
                    <a:pt x="2164" y="189"/>
                  </a:lnTo>
                  <a:lnTo>
                    <a:pt x="2052" y="132"/>
                  </a:lnTo>
                  <a:lnTo>
                    <a:pt x="1920" y="76"/>
                  </a:lnTo>
                  <a:lnTo>
                    <a:pt x="1788" y="38"/>
                  </a:lnTo>
                  <a:lnTo>
                    <a:pt x="1638" y="19"/>
                  </a:lnTo>
                  <a:lnTo>
                    <a:pt x="15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39"/>
            <p:cNvSpPr/>
            <p:nvPr/>
          </p:nvSpPr>
          <p:spPr>
            <a:xfrm>
              <a:off x="5083700" y="619675"/>
              <a:ext cx="72475" cy="72950"/>
            </a:xfrm>
            <a:custGeom>
              <a:avLst/>
              <a:gdLst/>
              <a:ahLst/>
              <a:cxnLst/>
              <a:rect l="l" t="t" r="r" b="b"/>
              <a:pathLst>
                <a:path w="2899" h="2918" extrusionOk="0">
                  <a:moveTo>
                    <a:pt x="1506" y="1"/>
                  </a:moveTo>
                  <a:lnTo>
                    <a:pt x="1374" y="20"/>
                  </a:lnTo>
                  <a:lnTo>
                    <a:pt x="1224" y="20"/>
                  </a:lnTo>
                  <a:lnTo>
                    <a:pt x="1073" y="57"/>
                  </a:lnTo>
                  <a:lnTo>
                    <a:pt x="942" y="95"/>
                  </a:lnTo>
                  <a:lnTo>
                    <a:pt x="810" y="170"/>
                  </a:lnTo>
                  <a:lnTo>
                    <a:pt x="678" y="227"/>
                  </a:lnTo>
                  <a:lnTo>
                    <a:pt x="565" y="321"/>
                  </a:lnTo>
                  <a:lnTo>
                    <a:pt x="453" y="396"/>
                  </a:lnTo>
                  <a:lnTo>
                    <a:pt x="358" y="509"/>
                  </a:lnTo>
                  <a:lnTo>
                    <a:pt x="283" y="622"/>
                  </a:lnTo>
                  <a:lnTo>
                    <a:pt x="189" y="735"/>
                  </a:lnTo>
                  <a:lnTo>
                    <a:pt x="133" y="848"/>
                  </a:lnTo>
                  <a:lnTo>
                    <a:pt x="76" y="979"/>
                  </a:lnTo>
                  <a:lnTo>
                    <a:pt x="39" y="1111"/>
                  </a:lnTo>
                  <a:lnTo>
                    <a:pt x="20" y="1262"/>
                  </a:lnTo>
                  <a:lnTo>
                    <a:pt x="1" y="1393"/>
                  </a:lnTo>
                  <a:lnTo>
                    <a:pt x="1" y="1544"/>
                  </a:lnTo>
                  <a:lnTo>
                    <a:pt x="20" y="1694"/>
                  </a:lnTo>
                  <a:lnTo>
                    <a:pt x="57" y="1845"/>
                  </a:lnTo>
                  <a:lnTo>
                    <a:pt x="95" y="1977"/>
                  </a:lnTo>
                  <a:lnTo>
                    <a:pt x="151" y="2108"/>
                  </a:lnTo>
                  <a:lnTo>
                    <a:pt x="227" y="2240"/>
                  </a:lnTo>
                  <a:lnTo>
                    <a:pt x="302" y="2353"/>
                  </a:lnTo>
                  <a:lnTo>
                    <a:pt x="396" y="2466"/>
                  </a:lnTo>
                  <a:lnTo>
                    <a:pt x="490" y="2560"/>
                  </a:lnTo>
                  <a:lnTo>
                    <a:pt x="603" y="2635"/>
                  </a:lnTo>
                  <a:lnTo>
                    <a:pt x="716" y="2710"/>
                  </a:lnTo>
                  <a:lnTo>
                    <a:pt x="848" y="2786"/>
                  </a:lnTo>
                  <a:lnTo>
                    <a:pt x="979" y="2842"/>
                  </a:lnTo>
                  <a:lnTo>
                    <a:pt x="1111" y="2880"/>
                  </a:lnTo>
                  <a:lnTo>
                    <a:pt x="1243" y="2899"/>
                  </a:lnTo>
                  <a:lnTo>
                    <a:pt x="1393" y="2917"/>
                  </a:lnTo>
                  <a:lnTo>
                    <a:pt x="1544" y="2917"/>
                  </a:lnTo>
                  <a:lnTo>
                    <a:pt x="1694" y="2899"/>
                  </a:lnTo>
                  <a:lnTo>
                    <a:pt x="1826" y="2861"/>
                  </a:lnTo>
                  <a:lnTo>
                    <a:pt x="1977" y="2823"/>
                  </a:lnTo>
                  <a:lnTo>
                    <a:pt x="2108" y="2767"/>
                  </a:lnTo>
                  <a:lnTo>
                    <a:pt x="2221" y="2692"/>
                  </a:lnTo>
                  <a:lnTo>
                    <a:pt x="2334" y="2616"/>
                  </a:lnTo>
                  <a:lnTo>
                    <a:pt x="2447" y="2522"/>
                  </a:lnTo>
                  <a:lnTo>
                    <a:pt x="2541" y="2409"/>
                  </a:lnTo>
                  <a:lnTo>
                    <a:pt x="2635" y="2315"/>
                  </a:lnTo>
                  <a:lnTo>
                    <a:pt x="2710" y="2184"/>
                  </a:lnTo>
                  <a:lnTo>
                    <a:pt x="2767" y="2071"/>
                  </a:lnTo>
                  <a:lnTo>
                    <a:pt x="2823" y="1939"/>
                  </a:lnTo>
                  <a:lnTo>
                    <a:pt x="2861" y="1807"/>
                  </a:lnTo>
                  <a:lnTo>
                    <a:pt x="2899" y="1657"/>
                  </a:lnTo>
                  <a:lnTo>
                    <a:pt x="2899" y="1525"/>
                  </a:lnTo>
                  <a:lnTo>
                    <a:pt x="2899" y="1375"/>
                  </a:lnTo>
                  <a:lnTo>
                    <a:pt x="2880" y="1224"/>
                  </a:lnTo>
                  <a:lnTo>
                    <a:pt x="2861" y="1073"/>
                  </a:lnTo>
                  <a:lnTo>
                    <a:pt x="2804" y="942"/>
                  </a:lnTo>
                  <a:lnTo>
                    <a:pt x="2748" y="810"/>
                  </a:lnTo>
                  <a:lnTo>
                    <a:pt x="2692" y="678"/>
                  </a:lnTo>
                  <a:lnTo>
                    <a:pt x="2597" y="565"/>
                  </a:lnTo>
                  <a:lnTo>
                    <a:pt x="2503" y="471"/>
                  </a:lnTo>
                  <a:lnTo>
                    <a:pt x="2409" y="377"/>
                  </a:lnTo>
                  <a:lnTo>
                    <a:pt x="2296" y="283"/>
                  </a:lnTo>
                  <a:lnTo>
                    <a:pt x="2184" y="208"/>
                  </a:lnTo>
                  <a:lnTo>
                    <a:pt x="2052" y="133"/>
                  </a:lnTo>
                  <a:lnTo>
                    <a:pt x="1939" y="95"/>
                  </a:lnTo>
                  <a:lnTo>
                    <a:pt x="1788" y="57"/>
                  </a:lnTo>
                  <a:lnTo>
                    <a:pt x="1657" y="20"/>
                  </a:lnTo>
                  <a:lnTo>
                    <a:pt x="15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39"/>
            <p:cNvSpPr/>
            <p:nvPr/>
          </p:nvSpPr>
          <p:spPr>
            <a:xfrm>
              <a:off x="5526825" y="506325"/>
              <a:ext cx="72450" cy="72450"/>
            </a:xfrm>
            <a:custGeom>
              <a:avLst/>
              <a:gdLst/>
              <a:ahLst/>
              <a:cxnLst/>
              <a:rect l="l" t="t" r="r" b="b"/>
              <a:pathLst>
                <a:path w="2898" h="2898" extrusionOk="0">
                  <a:moveTo>
                    <a:pt x="1355" y="0"/>
                  </a:moveTo>
                  <a:lnTo>
                    <a:pt x="1204" y="19"/>
                  </a:lnTo>
                  <a:lnTo>
                    <a:pt x="1073" y="38"/>
                  </a:lnTo>
                  <a:lnTo>
                    <a:pt x="922" y="94"/>
                  </a:lnTo>
                  <a:lnTo>
                    <a:pt x="790" y="151"/>
                  </a:lnTo>
                  <a:lnTo>
                    <a:pt x="678" y="207"/>
                  </a:lnTo>
                  <a:lnTo>
                    <a:pt x="565" y="301"/>
                  </a:lnTo>
                  <a:lnTo>
                    <a:pt x="452" y="396"/>
                  </a:lnTo>
                  <a:lnTo>
                    <a:pt x="358" y="490"/>
                  </a:lnTo>
                  <a:lnTo>
                    <a:pt x="264" y="602"/>
                  </a:lnTo>
                  <a:lnTo>
                    <a:pt x="188" y="715"/>
                  </a:lnTo>
                  <a:lnTo>
                    <a:pt x="132" y="828"/>
                  </a:lnTo>
                  <a:lnTo>
                    <a:pt x="75" y="960"/>
                  </a:lnTo>
                  <a:lnTo>
                    <a:pt x="38" y="1111"/>
                  </a:lnTo>
                  <a:lnTo>
                    <a:pt x="0" y="1242"/>
                  </a:lnTo>
                  <a:lnTo>
                    <a:pt x="0" y="1393"/>
                  </a:lnTo>
                  <a:lnTo>
                    <a:pt x="0" y="1524"/>
                  </a:lnTo>
                  <a:lnTo>
                    <a:pt x="19" y="1675"/>
                  </a:lnTo>
                  <a:lnTo>
                    <a:pt x="38" y="1826"/>
                  </a:lnTo>
                  <a:lnTo>
                    <a:pt x="94" y="1957"/>
                  </a:lnTo>
                  <a:lnTo>
                    <a:pt x="151" y="2089"/>
                  </a:lnTo>
                  <a:lnTo>
                    <a:pt x="226" y="2221"/>
                  </a:lnTo>
                  <a:lnTo>
                    <a:pt x="301" y="2334"/>
                  </a:lnTo>
                  <a:lnTo>
                    <a:pt x="395" y="2446"/>
                  </a:lnTo>
                  <a:lnTo>
                    <a:pt x="489" y="2540"/>
                  </a:lnTo>
                  <a:lnTo>
                    <a:pt x="602" y="2616"/>
                  </a:lnTo>
                  <a:lnTo>
                    <a:pt x="715" y="2691"/>
                  </a:lnTo>
                  <a:lnTo>
                    <a:pt x="847" y="2766"/>
                  </a:lnTo>
                  <a:lnTo>
                    <a:pt x="979" y="2823"/>
                  </a:lnTo>
                  <a:lnTo>
                    <a:pt x="1110" y="2860"/>
                  </a:lnTo>
                  <a:lnTo>
                    <a:pt x="1242" y="2879"/>
                  </a:lnTo>
                  <a:lnTo>
                    <a:pt x="1393" y="2898"/>
                  </a:lnTo>
                  <a:lnTo>
                    <a:pt x="1524" y="2898"/>
                  </a:lnTo>
                  <a:lnTo>
                    <a:pt x="1675" y="2879"/>
                  </a:lnTo>
                  <a:lnTo>
                    <a:pt x="1825" y="2842"/>
                  </a:lnTo>
                  <a:lnTo>
                    <a:pt x="1957" y="2804"/>
                  </a:lnTo>
                  <a:lnTo>
                    <a:pt x="2089" y="2747"/>
                  </a:lnTo>
                  <a:lnTo>
                    <a:pt x="2220" y="2672"/>
                  </a:lnTo>
                  <a:lnTo>
                    <a:pt x="2333" y="2597"/>
                  </a:lnTo>
                  <a:lnTo>
                    <a:pt x="2446" y="2503"/>
                  </a:lnTo>
                  <a:lnTo>
                    <a:pt x="2540" y="2409"/>
                  </a:lnTo>
                  <a:lnTo>
                    <a:pt x="2634" y="2296"/>
                  </a:lnTo>
                  <a:lnTo>
                    <a:pt x="2710" y="2183"/>
                  </a:lnTo>
                  <a:lnTo>
                    <a:pt x="2766" y="2051"/>
                  </a:lnTo>
                  <a:lnTo>
                    <a:pt x="2823" y="1920"/>
                  </a:lnTo>
                  <a:lnTo>
                    <a:pt x="2860" y="1788"/>
                  </a:lnTo>
                  <a:lnTo>
                    <a:pt x="2879" y="1656"/>
                  </a:lnTo>
                  <a:lnTo>
                    <a:pt x="2898" y="1506"/>
                  </a:lnTo>
                  <a:lnTo>
                    <a:pt x="2898" y="1355"/>
                  </a:lnTo>
                  <a:lnTo>
                    <a:pt x="2879" y="1205"/>
                  </a:lnTo>
                  <a:lnTo>
                    <a:pt x="2841" y="1073"/>
                  </a:lnTo>
                  <a:lnTo>
                    <a:pt x="2804" y="922"/>
                  </a:lnTo>
                  <a:lnTo>
                    <a:pt x="2747" y="791"/>
                  </a:lnTo>
                  <a:lnTo>
                    <a:pt x="2672" y="678"/>
                  </a:lnTo>
                  <a:lnTo>
                    <a:pt x="2597" y="565"/>
                  </a:lnTo>
                  <a:lnTo>
                    <a:pt x="2503" y="452"/>
                  </a:lnTo>
                  <a:lnTo>
                    <a:pt x="2409" y="358"/>
                  </a:lnTo>
                  <a:lnTo>
                    <a:pt x="2296" y="264"/>
                  </a:lnTo>
                  <a:lnTo>
                    <a:pt x="2183" y="189"/>
                  </a:lnTo>
                  <a:lnTo>
                    <a:pt x="2051" y="132"/>
                  </a:lnTo>
                  <a:lnTo>
                    <a:pt x="1919" y="76"/>
                  </a:lnTo>
                  <a:lnTo>
                    <a:pt x="1788" y="38"/>
                  </a:lnTo>
                  <a:lnTo>
                    <a:pt x="16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0" name="Google Shape;8590;p39"/>
          <p:cNvGrpSpPr/>
          <p:nvPr/>
        </p:nvGrpSpPr>
        <p:grpSpPr>
          <a:xfrm>
            <a:off x="215525" y="193388"/>
            <a:ext cx="356575" cy="789325"/>
            <a:chOff x="2893925" y="3549875"/>
            <a:chExt cx="356575" cy="789325"/>
          </a:xfrm>
        </p:grpSpPr>
        <p:sp>
          <p:nvSpPr>
            <p:cNvPr id="8591" name="Google Shape;8591;p39"/>
            <p:cNvSpPr/>
            <p:nvPr/>
          </p:nvSpPr>
          <p:spPr>
            <a:xfrm>
              <a:off x="2933900" y="3773775"/>
              <a:ext cx="316600" cy="565425"/>
            </a:xfrm>
            <a:custGeom>
              <a:avLst/>
              <a:gdLst/>
              <a:ahLst/>
              <a:cxnLst/>
              <a:rect l="l" t="t" r="r" b="b"/>
              <a:pathLst>
                <a:path w="12664" h="22617" extrusionOk="0">
                  <a:moveTo>
                    <a:pt x="6830" y="0"/>
                  </a:moveTo>
                  <a:lnTo>
                    <a:pt x="6341" y="57"/>
                  </a:lnTo>
                  <a:lnTo>
                    <a:pt x="5739" y="151"/>
                  </a:lnTo>
                  <a:lnTo>
                    <a:pt x="5081" y="320"/>
                  </a:lnTo>
                  <a:lnTo>
                    <a:pt x="4347" y="508"/>
                  </a:lnTo>
                  <a:lnTo>
                    <a:pt x="3575" y="753"/>
                  </a:lnTo>
                  <a:lnTo>
                    <a:pt x="2804" y="1035"/>
                  </a:lnTo>
                  <a:lnTo>
                    <a:pt x="2108" y="1317"/>
                  </a:lnTo>
                  <a:lnTo>
                    <a:pt x="1487" y="1600"/>
                  </a:lnTo>
                  <a:lnTo>
                    <a:pt x="960" y="1882"/>
                  </a:lnTo>
                  <a:lnTo>
                    <a:pt x="527" y="2127"/>
                  </a:lnTo>
                  <a:lnTo>
                    <a:pt x="358" y="2258"/>
                  </a:lnTo>
                  <a:lnTo>
                    <a:pt x="207" y="2371"/>
                  </a:lnTo>
                  <a:lnTo>
                    <a:pt x="113" y="2484"/>
                  </a:lnTo>
                  <a:lnTo>
                    <a:pt x="38" y="2578"/>
                  </a:lnTo>
                  <a:lnTo>
                    <a:pt x="0" y="2672"/>
                  </a:lnTo>
                  <a:lnTo>
                    <a:pt x="0" y="2747"/>
                  </a:lnTo>
                  <a:lnTo>
                    <a:pt x="395" y="3914"/>
                  </a:lnTo>
                  <a:lnTo>
                    <a:pt x="433" y="4008"/>
                  </a:lnTo>
                  <a:lnTo>
                    <a:pt x="490" y="4083"/>
                  </a:lnTo>
                  <a:lnTo>
                    <a:pt x="546" y="4159"/>
                  </a:lnTo>
                  <a:lnTo>
                    <a:pt x="621" y="4215"/>
                  </a:lnTo>
                  <a:lnTo>
                    <a:pt x="697" y="4272"/>
                  </a:lnTo>
                  <a:lnTo>
                    <a:pt x="791" y="4309"/>
                  </a:lnTo>
                  <a:lnTo>
                    <a:pt x="885" y="4328"/>
                  </a:lnTo>
                  <a:lnTo>
                    <a:pt x="979" y="4347"/>
                  </a:lnTo>
                  <a:lnTo>
                    <a:pt x="1468" y="4347"/>
                  </a:lnTo>
                  <a:lnTo>
                    <a:pt x="1769" y="4328"/>
                  </a:lnTo>
                  <a:lnTo>
                    <a:pt x="2108" y="4309"/>
                  </a:lnTo>
                  <a:lnTo>
                    <a:pt x="2559" y="5645"/>
                  </a:lnTo>
                  <a:lnTo>
                    <a:pt x="7752" y="20905"/>
                  </a:lnTo>
                  <a:lnTo>
                    <a:pt x="7828" y="21130"/>
                  </a:lnTo>
                  <a:lnTo>
                    <a:pt x="7941" y="21356"/>
                  </a:lnTo>
                  <a:lnTo>
                    <a:pt x="8072" y="21563"/>
                  </a:lnTo>
                  <a:lnTo>
                    <a:pt x="8223" y="21751"/>
                  </a:lnTo>
                  <a:lnTo>
                    <a:pt x="8392" y="21921"/>
                  </a:lnTo>
                  <a:lnTo>
                    <a:pt x="8561" y="22071"/>
                  </a:lnTo>
                  <a:lnTo>
                    <a:pt x="8750" y="22203"/>
                  </a:lnTo>
                  <a:lnTo>
                    <a:pt x="8957" y="22335"/>
                  </a:lnTo>
                  <a:lnTo>
                    <a:pt x="9164" y="22429"/>
                  </a:lnTo>
                  <a:lnTo>
                    <a:pt x="9389" y="22504"/>
                  </a:lnTo>
                  <a:lnTo>
                    <a:pt x="9615" y="22560"/>
                  </a:lnTo>
                  <a:lnTo>
                    <a:pt x="9860" y="22598"/>
                  </a:lnTo>
                  <a:lnTo>
                    <a:pt x="10085" y="22617"/>
                  </a:lnTo>
                  <a:lnTo>
                    <a:pt x="10330" y="22617"/>
                  </a:lnTo>
                  <a:lnTo>
                    <a:pt x="10575" y="22579"/>
                  </a:lnTo>
                  <a:lnTo>
                    <a:pt x="10819" y="22523"/>
                  </a:lnTo>
                  <a:lnTo>
                    <a:pt x="10951" y="22485"/>
                  </a:lnTo>
                  <a:lnTo>
                    <a:pt x="11177" y="22391"/>
                  </a:lnTo>
                  <a:lnTo>
                    <a:pt x="11403" y="22278"/>
                  </a:lnTo>
                  <a:lnTo>
                    <a:pt x="11610" y="22128"/>
                  </a:lnTo>
                  <a:lnTo>
                    <a:pt x="11817" y="21977"/>
                  </a:lnTo>
                  <a:lnTo>
                    <a:pt x="11986" y="21808"/>
                  </a:lnTo>
                  <a:lnTo>
                    <a:pt x="12136" y="21620"/>
                  </a:lnTo>
                  <a:lnTo>
                    <a:pt x="12268" y="21431"/>
                  </a:lnTo>
                  <a:lnTo>
                    <a:pt x="12400" y="21206"/>
                  </a:lnTo>
                  <a:lnTo>
                    <a:pt x="12494" y="20999"/>
                  </a:lnTo>
                  <a:lnTo>
                    <a:pt x="12569" y="20754"/>
                  </a:lnTo>
                  <a:lnTo>
                    <a:pt x="12626" y="20528"/>
                  </a:lnTo>
                  <a:lnTo>
                    <a:pt x="12644" y="20284"/>
                  </a:lnTo>
                  <a:lnTo>
                    <a:pt x="12663" y="20039"/>
                  </a:lnTo>
                  <a:lnTo>
                    <a:pt x="12644" y="19776"/>
                  </a:lnTo>
                  <a:lnTo>
                    <a:pt x="12588" y="19531"/>
                  </a:lnTo>
                  <a:lnTo>
                    <a:pt x="12513" y="19286"/>
                  </a:lnTo>
                  <a:lnTo>
                    <a:pt x="7075" y="3237"/>
                  </a:lnTo>
                  <a:lnTo>
                    <a:pt x="6906" y="2729"/>
                  </a:lnTo>
                  <a:lnTo>
                    <a:pt x="7432" y="2409"/>
                  </a:lnTo>
                  <a:lnTo>
                    <a:pt x="7809" y="2164"/>
                  </a:lnTo>
                  <a:lnTo>
                    <a:pt x="7884" y="2089"/>
                  </a:lnTo>
                  <a:lnTo>
                    <a:pt x="7959" y="2014"/>
                  </a:lnTo>
                  <a:lnTo>
                    <a:pt x="8016" y="1920"/>
                  </a:lnTo>
                  <a:lnTo>
                    <a:pt x="8053" y="1825"/>
                  </a:lnTo>
                  <a:lnTo>
                    <a:pt x="8072" y="1731"/>
                  </a:lnTo>
                  <a:lnTo>
                    <a:pt x="8072" y="1637"/>
                  </a:lnTo>
                  <a:lnTo>
                    <a:pt x="8072" y="1524"/>
                  </a:lnTo>
                  <a:lnTo>
                    <a:pt x="8035" y="1430"/>
                  </a:lnTo>
                  <a:lnTo>
                    <a:pt x="7621" y="189"/>
                  </a:lnTo>
                  <a:lnTo>
                    <a:pt x="7583" y="113"/>
                  </a:lnTo>
                  <a:lnTo>
                    <a:pt x="7489" y="76"/>
                  </a:lnTo>
                  <a:lnTo>
                    <a:pt x="7376" y="38"/>
                  </a:lnTo>
                  <a:lnTo>
                    <a:pt x="722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39"/>
            <p:cNvSpPr/>
            <p:nvPr/>
          </p:nvSpPr>
          <p:spPr>
            <a:xfrm>
              <a:off x="2986575" y="3841975"/>
              <a:ext cx="124200" cy="72950"/>
            </a:xfrm>
            <a:custGeom>
              <a:avLst/>
              <a:gdLst/>
              <a:ahLst/>
              <a:cxnLst/>
              <a:rect l="l" t="t" r="r" b="b"/>
              <a:pathLst>
                <a:path w="4968" h="2918" extrusionOk="0">
                  <a:moveTo>
                    <a:pt x="4799" y="1"/>
                  </a:moveTo>
                  <a:lnTo>
                    <a:pt x="4328" y="245"/>
                  </a:lnTo>
                  <a:lnTo>
                    <a:pt x="3877" y="471"/>
                  </a:lnTo>
                  <a:lnTo>
                    <a:pt x="3425" y="659"/>
                  </a:lnTo>
                  <a:lnTo>
                    <a:pt x="2992" y="847"/>
                  </a:lnTo>
                  <a:lnTo>
                    <a:pt x="2578" y="979"/>
                  </a:lnTo>
                  <a:lnTo>
                    <a:pt x="2183" y="1111"/>
                  </a:lnTo>
                  <a:lnTo>
                    <a:pt x="1468" y="1318"/>
                  </a:lnTo>
                  <a:lnTo>
                    <a:pt x="866" y="1449"/>
                  </a:lnTo>
                  <a:lnTo>
                    <a:pt x="396" y="1525"/>
                  </a:lnTo>
                  <a:lnTo>
                    <a:pt x="1" y="1581"/>
                  </a:lnTo>
                  <a:lnTo>
                    <a:pt x="452" y="2917"/>
                  </a:lnTo>
                  <a:lnTo>
                    <a:pt x="1054" y="2691"/>
                  </a:lnTo>
                  <a:lnTo>
                    <a:pt x="1713" y="2428"/>
                  </a:lnTo>
                  <a:lnTo>
                    <a:pt x="2390" y="2108"/>
                  </a:lnTo>
                  <a:lnTo>
                    <a:pt x="3049" y="1788"/>
                  </a:lnTo>
                  <a:lnTo>
                    <a:pt x="3689" y="1449"/>
                  </a:lnTo>
                  <a:lnTo>
                    <a:pt x="4234" y="1111"/>
                  </a:lnTo>
                  <a:lnTo>
                    <a:pt x="4460" y="960"/>
                  </a:lnTo>
                  <a:lnTo>
                    <a:pt x="4667" y="791"/>
                  </a:lnTo>
                  <a:lnTo>
                    <a:pt x="4836" y="659"/>
                  </a:lnTo>
                  <a:lnTo>
                    <a:pt x="4968" y="509"/>
                  </a:lnTo>
                  <a:lnTo>
                    <a:pt x="4799"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39"/>
            <p:cNvSpPr/>
            <p:nvPr/>
          </p:nvSpPr>
          <p:spPr>
            <a:xfrm>
              <a:off x="2986575" y="3841975"/>
              <a:ext cx="124200" cy="72950"/>
            </a:xfrm>
            <a:custGeom>
              <a:avLst/>
              <a:gdLst/>
              <a:ahLst/>
              <a:cxnLst/>
              <a:rect l="l" t="t" r="r" b="b"/>
              <a:pathLst>
                <a:path w="4968" h="2918" fill="none" extrusionOk="0">
                  <a:moveTo>
                    <a:pt x="4799" y="1"/>
                  </a:moveTo>
                  <a:lnTo>
                    <a:pt x="4799" y="1"/>
                  </a:lnTo>
                  <a:lnTo>
                    <a:pt x="4328" y="245"/>
                  </a:lnTo>
                  <a:lnTo>
                    <a:pt x="3877" y="471"/>
                  </a:lnTo>
                  <a:lnTo>
                    <a:pt x="3425" y="659"/>
                  </a:lnTo>
                  <a:lnTo>
                    <a:pt x="2992" y="847"/>
                  </a:lnTo>
                  <a:lnTo>
                    <a:pt x="2578" y="979"/>
                  </a:lnTo>
                  <a:lnTo>
                    <a:pt x="2183" y="1111"/>
                  </a:lnTo>
                  <a:lnTo>
                    <a:pt x="1468" y="1318"/>
                  </a:lnTo>
                  <a:lnTo>
                    <a:pt x="866" y="1449"/>
                  </a:lnTo>
                  <a:lnTo>
                    <a:pt x="396" y="1525"/>
                  </a:lnTo>
                  <a:lnTo>
                    <a:pt x="1" y="1581"/>
                  </a:lnTo>
                  <a:lnTo>
                    <a:pt x="452" y="2917"/>
                  </a:lnTo>
                  <a:lnTo>
                    <a:pt x="452" y="2917"/>
                  </a:lnTo>
                  <a:lnTo>
                    <a:pt x="1054" y="2691"/>
                  </a:lnTo>
                  <a:lnTo>
                    <a:pt x="1713" y="2428"/>
                  </a:lnTo>
                  <a:lnTo>
                    <a:pt x="2390" y="2108"/>
                  </a:lnTo>
                  <a:lnTo>
                    <a:pt x="3049" y="1788"/>
                  </a:lnTo>
                  <a:lnTo>
                    <a:pt x="3689" y="1449"/>
                  </a:lnTo>
                  <a:lnTo>
                    <a:pt x="4234" y="1111"/>
                  </a:lnTo>
                  <a:lnTo>
                    <a:pt x="4460" y="960"/>
                  </a:lnTo>
                  <a:lnTo>
                    <a:pt x="4667" y="791"/>
                  </a:lnTo>
                  <a:lnTo>
                    <a:pt x="4836" y="659"/>
                  </a:lnTo>
                  <a:lnTo>
                    <a:pt x="4968" y="509"/>
                  </a:lnTo>
                  <a:lnTo>
                    <a:pt x="4799" y="1"/>
                  </a:lnTo>
                  <a:lnTo>
                    <a:pt x="479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39"/>
            <p:cNvSpPr/>
            <p:nvPr/>
          </p:nvSpPr>
          <p:spPr>
            <a:xfrm>
              <a:off x="3053375" y="3989200"/>
              <a:ext cx="173125" cy="318025"/>
            </a:xfrm>
            <a:custGeom>
              <a:avLst/>
              <a:gdLst/>
              <a:ahLst/>
              <a:cxnLst/>
              <a:rect l="l" t="t" r="r" b="b"/>
              <a:pathLst>
                <a:path w="6925" h="12721" extrusionOk="0">
                  <a:moveTo>
                    <a:pt x="2842" y="1"/>
                  </a:moveTo>
                  <a:lnTo>
                    <a:pt x="2390" y="39"/>
                  </a:lnTo>
                  <a:lnTo>
                    <a:pt x="1957" y="114"/>
                  </a:lnTo>
                  <a:lnTo>
                    <a:pt x="1543" y="227"/>
                  </a:lnTo>
                  <a:lnTo>
                    <a:pt x="1148" y="396"/>
                  </a:lnTo>
                  <a:lnTo>
                    <a:pt x="753" y="584"/>
                  </a:lnTo>
                  <a:lnTo>
                    <a:pt x="377" y="829"/>
                  </a:lnTo>
                  <a:lnTo>
                    <a:pt x="0" y="1111"/>
                  </a:lnTo>
                  <a:lnTo>
                    <a:pt x="3557" y="11535"/>
                  </a:lnTo>
                  <a:lnTo>
                    <a:pt x="3613" y="11704"/>
                  </a:lnTo>
                  <a:lnTo>
                    <a:pt x="3688" y="11855"/>
                  </a:lnTo>
                  <a:lnTo>
                    <a:pt x="3782" y="12005"/>
                  </a:lnTo>
                  <a:lnTo>
                    <a:pt x="3895" y="12137"/>
                  </a:lnTo>
                  <a:lnTo>
                    <a:pt x="4008" y="12250"/>
                  </a:lnTo>
                  <a:lnTo>
                    <a:pt x="4140" y="12363"/>
                  </a:lnTo>
                  <a:lnTo>
                    <a:pt x="4290" y="12457"/>
                  </a:lnTo>
                  <a:lnTo>
                    <a:pt x="4422" y="12532"/>
                  </a:lnTo>
                  <a:lnTo>
                    <a:pt x="4573" y="12607"/>
                  </a:lnTo>
                  <a:lnTo>
                    <a:pt x="4742" y="12664"/>
                  </a:lnTo>
                  <a:lnTo>
                    <a:pt x="4911" y="12702"/>
                  </a:lnTo>
                  <a:lnTo>
                    <a:pt x="5062" y="12720"/>
                  </a:lnTo>
                  <a:lnTo>
                    <a:pt x="5250" y="12720"/>
                  </a:lnTo>
                  <a:lnTo>
                    <a:pt x="5419" y="12702"/>
                  </a:lnTo>
                  <a:lnTo>
                    <a:pt x="5589" y="12683"/>
                  </a:lnTo>
                  <a:lnTo>
                    <a:pt x="5758" y="12626"/>
                  </a:lnTo>
                  <a:lnTo>
                    <a:pt x="5927" y="12570"/>
                  </a:lnTo>
                  <a:lnTo>
                    <a:pt x="6078" y="12476"/>
                  </a:lnTo>
                  <a:lnTo>
                    <a:pt x="6210" y="12382"/>
                  </a:lnTo>
                  <a:lnTo>
                    <a:pt x="6341" y="12288"/>
                  </a:lnTo>
                  <a:lnTo>
                    <a:pt x="6473" y="12156"/>
                  </a:lnTo>
                  <a:lnTo>
                    <a:pt x="6586" y="12024"/>
                  </a:lnTo>
                  <a:lnTo>
                    <a:pt x="6680" y="11892"/>
                  </a:lnTo>
                  <a:lnTo>
                    <a:pt x="6755" y="11742"/>
                  </a:lnTo>
                  <a:lnTo>
                    <a:pt x="6812" y="11591"/>
                  </a:lnTo>
                  <a:lnTo>
                    <a:pt x="6868" y="11441"/>
                  </a:lnTo>
                  <a:lnTo>
                    <a:pt x="6906" y="11272"/>
                  </a:lnTo>
                  <a:lnTo>
                    <a:pt x="6925" y="11102"/>
                  </a:lnTo>
                  <a:lnTo>
                    <a:pt x="6925" y="10933"/>
                  </a:lnTo>
                  <a:lnTo>
                    <a:pt x="6925" y="10764"/>
                  </a:lnTo>
                  <a:lnTo>
                    <a:pt x="6887" y="10594"/>
                  </a:lnTo>
                  <a:lnTo>
                    <a:pt x="6849" y="10425"/>
                  </a:lnTo>
                  <a:lnTo>
                    <a:pt x="32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39"/>
            <p:cNvSpPr/>
            <p:nvPr/>
          </p:nvSpPr>
          <p:spPr>
            <a:xfrm>
              <a:off x="3127700" y="4162325"/>
              <a:ext cx="37175" cy="37175"/>
            </a:xfrm>
            <a:custGeom>
              <a:avLst/>
              <a:gdLst/>
              <a:ahLst/>
              <a:cxnLst/>
              <a:rect l="l" t="t" r="r" b="b"/>
              <a:pathLst>
                <a:path w="1487" h="1487" extrusionOk="0">
                  <a:moveTo>
                    <a:pt x="678" y="0"/>
                  </a:moveTo>
                  <a:lnTo>
                    <a:pt x="546" y="38"/>
                  </a:lnTo>
                  <a:lnTo>
                    <a:pt x="395" y="94"/>
                  </a:lnTo>
                  <a:lnTo>
                    <a:pt x="264" y="169"/>
                  </a:lnTo>
                  <a:lnTo>
                    <a:pt x="170" y="282"/>
                  </a:lnTo>
                  <a:lnTo>
                    <a:pt x="94" y="395"/>
                  </a:lnTo>
                  <a:lnTo>
                    <a:pt x="38" y="527"/>
                  </a:lnTo>
                  <a:lnTo>
                    <a:pt x="0" y="659"/>
                  </a:lnTo>
                  <a:lnTo>
                    <a:pt x="0" y="809"/>
                  </a:lnTo>
                  <a:lnTo>
                    <a:pt x="19" y="960"/>
                  </a:lnTo>
                  <a:lnTo>
                    <a:pt x="76" y="1091"/>
                  </a:lnTo>
                  <a:lnTo>
                    <a:pt x="170" y="1223"/>
                  </a:lnTo>
                  <a:lnTo>
                    <a:pt x="264" y="1317"/>
                  </a:lnTo>
                  <a:lnTo>
                    <a:pt x="395" y="1411"/>
                  </a:lnTo>
                  <a:lnTo>
                    <a:pt x="527" y="1468"/>
                  </a:lnTo>
                  <a:lnTo>
                    <a:pt x="659" y="1487"/>
                  </a:lnTo>
                  <a:lnTo>
                    <a:pt x="809" y="1487"/>
                  </a:lnTo>
                  <a:lnTo>
                    <a:pt x="941" y="1468"/>
                  </a:lnTo>
                  <a:lnTo>
                    <a:pt x="1092" y="1411"/>
                  </a:lnTo>
                  <a:lnTo>
                    <a:pt x="1223" y="1336"/>
                  </a:lnTo>
                  <a:lnTo>
                    <a:pt x="1317" y="1223"/>
                  </a:lnTo>
                  <a:lnTo>
                    <a:pt x="1393" y="1110"/>
                  </a:lnTo>
                  <a:lnTo>
                    <a:pt x="1449" y="979"/>
                  </a:lnTo>
                  <a:lnTo>
                    <a:pt x="1487" y="828"/>
                  </a:lnTo>
                  <a:lnTo>
                    <a:pt x="1487" y="696"/>
                  </a:lnTo>
                  <a:lnTo>
                    <a:pt x="1468" y="546"/>
                  </a:lnTo>
                  <a:lnTo>
                    <a:pt x="1412" y="395"/>
                  </a:lnTo>
                  <a:lnTo>
                    <a:pt x="1317" y="282"/>
                  </a:lnTo>
                  <a:lnTo>
                    <a:pt x="1223" y="169"/>
                  </a:lnTo>
                  <a:lnTo>
                    <a:pt x="1092" y="94"/>
                  </a:lnTo>
                  <a:lnTo>
                    <a:pt x="960" y="38"/>
                  </a:lnTo>
                  <a:lnTo>
                    <a:pt x="82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39"/>
            <p:cNvSpPr/>
            <p:nvPr/>
          </p:nvSpPr>
          <p:spPr>
            <a:xfrm>
              <a:off x="3074550" y="4040950"/>
              <a:ext cx="37175" cy="37650"/>
            </a:xfrm>
            <a:custGeom>
              <a:avLst/>
              <a:gdLst/>
              <a:ahLst/>
              <a:cxnLst/>
              <a:rect l="l" t="t" r="r" b="b"/>
              <a:pathLst>
                <a:path w="1487" h="1506" extrusionOk="0">
                  <a:moveTo>
                    <a:pt x="678" y="1"/>
                  </a:moveTo>
                  <a:lnTo>
                    <a:pt x="527" y="38"/>
                  </a:lnTo>
                  <a:lnTo>
                    <a:pt x="395" y="95"/>
                  </a:lnTo>
                  <a:lnTo>
                    <a:pt x="264" y="170"/>
                  </a:lnTo>
                  <a:lnTo>
                    <a:pt x="170" y="283"/>
                  </a:lnTo>
                  <a:lnTo>
                    <a:pt x="75" y="396"/>
                  </a:lnTo>
                  <a:lnTo>
                    <a:pt x="19" y="528"/>
                  </a:lnTo>
                  <a:lnTo>
                    <a:pt x="0" y="678"/>
                  </a:lnTo>
                  <a:lnTo>
                    <a:pt x="0" y="810"/>
                  </a:lnTo>
                  <a:lnTo>
                    <a:pt x="19" y="960"/>
                  </a:lnTo>
                  <a:lnTo>
                    <a:pt x="75" y="1092"/>
                  </a:lnTo>
                  <a:lnTo>
                    <a:pt x="170" y="1224"/>
                  </a:lnTo>
                  <a:lnTo>
                    <a:pt x="264" y="1337"/>
                  </a:lnTo>
                  <a:lnTo>
                    <a:pt x="377" y="1412"/>
                  </a:lnTo>
                  <a:lnTo>
                    <a:pt x="508" y="1468"/>
                  </a:lnTo>
                  <a:lnTo>
                    <a:pt x="659" y="1487"/>
                  </a:lnTo>
                  <a:lnTo>
                    <a:pt x="809" y="1506"/>
                  </a:lnTo>
                  <a:lnTo>
                    <a:pt x="941" y="1468"/>
                  </a:lnTo>
                  <a:lnTo>
                    <a:pt x="1091" y="1412"/>
                  </a:lnTo>
                  <a:lnTo>
                    <a:pt x="1204" y="1337"/>
                  </a:lnTo>
                  <a:lnTo>
                    <a:pt x="1317" y="1224"/>
                  </a:lnTo>
                  <a:lnTo>
                    <a:pt x="1393" y="1111"/>
                  </a:lnTo>
                  <a:lnTo>
                    <a:pt x="1449" y="979"/>
                  </a:lnTo>
                  <a:lnTo>
                    <a:pt x="1487" y="829"/>
                  </a:lnTo>
                  <a:lnTo>
                    <a:pt x="1487" y="697"/>
                  </a:lnTo>
                  <a:lnTo>
                    <a:pt x="1449" y="546"/>
                  </a:lnTo>
                  <a:lnTo>
                    <a:pt x="1393" y="415"/>
                  </a:lnTo>
                  <a:lnTo>
                    <a:pt x="1317" y="283"/>
                  </a:lnTo>
                  <a:lnTo>
                    <a:pt x="1223" y="170"/>
                  </a:lnTo>
                  <a:lnTo>
                    <a:pt x="1091" y="95"/>
                  </a:lnTo>
                  <a:lnTo>
                    <a:pt x="960" y="38"/>
                  </a:lnTo>
                  <a:lnTo>
                    <a:pt x="828" y="19"/>
                  </a:lnTo>
                  <a:lnTo>
                    <a:pt x="67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39"/>
            <p:cNvSpPr/>
            <p:nvPr/>
          </p:nvSpPr>
          <p:spPr>
            <a:xfrm>
              <a:off x="3179900" y="4236175"/>
              <a:ext cx="23075" cy="23075"/>
            </a:xfrm>
            <a:custGeom>
              <a:avLst/>
              <a:gdLst/>
              <a:ahLst/>
              <a:cxnLst/>
              <a:rect l="l" t="t" r="r" b="b"/>
              <a:pathLst>
                <a:path w="923" h="923" extrusionOk="0">
                  <a:moveTo>
                    <a:pt x="434" y="0"/>
                  </a:moveTo>
                  <a:lnTo>
                    <a:pt x="340" y="19"/>
                  </a:lnTo>
                  <a:lnTo>
                    <a:pt x="245" y="57"/>
                  </a:lnTo>
                  <a:lnTo>
                    <a:pt x="170" y="94"/>
                  </a:lnTo>
                  <a:lnTo>
                    <a:pt x="114" y="170"/>
                  </a:lnTo>
                  <a:lnTo>
                    <a:pt x="57" y="245"/>
                  </a:lnTo>
                  <a:lnTo>
                    <a:pt x="20" y="320"/>
                  </a:lnTo>
                  <a:lnTo>
                    <a:pt x="1" y="414"/>
                  </a:lnTo>
                  <a:lnTo>
                    <a:pt x="1" y="489"/>
                  </a:lnTo>
                  <a:lnTo>
                    <a:pt x="20" y="583"/>
                  </a:lnTo>
                  <a:lnTo>
                    <a:pt x="57" y="678"/>
                  </a:lnTo>
                  <a:lnTo>
                    <a:pt x="114" y="753"/>
                  </a:lnTo>
                  <a:lnTo>
                    <a:pt x="170" y="828"/>
                  </a:lnTo>
                  <a:lnTo>
                    <a:pt x="245" y="866"/>
                  </a:lnTo>
                  <a:lnTo>
                    <a:pt x="321" y="903"/>
                  </a:lnTo>
                  <a:lnTo>
                    <a:pt x="415" y="922"/>
                  </a:lnTo>
                  <a:lnTo>
                    <a:pt x="509" y="922"/>
                  </a:lnTo>
                  <a:lnTo>
                    <a:pt x="603" y="903"/>
                  </a:lnTo>
                  <a:lnTo>
                    <a:pt x="678" y="866"/>
                  </a:lnTo>
                  <a:lnTo>
                    <a:pt x="754" y="828"/>
                  </a:lnTo>
                  <a:lnTo>
                    <a:pt x="829" y="753"/>
                  </a:lnTo>
                  <a:lnTo>
                    <a:pt x="866" y="678"/>
                  </a:lnTo>
                  <a:lnTo>
                    <a:pt x="904" y="602"/>
                  </a:lnTo>
                  <a:lnTo>
                    <a:pt x="923" y="508"/>
                  </a:lnTo>
                  <a:lnTo>
                    <a:pt x="923" y="414"/>
                  </a:lnTo>
                  <a:lnTo>
                    <a:pt x="904" y="339"/>
                  </a:lnTo>
                  <a:lnTo>
                    <a:pt x="885" y="245"/>
                  </a:lnTo>
                  <a:lnTo>
                    <a:pt x="829" y="170"/>
                  </a:lnTo>
                  <a:lnTo>
                    <a:pt x="754" y="94"/>
                  </a:lnTo>
                  <a:lnTo>
                    <a:pt x="678" y="57"/>
                  </a:lnTo>
                  <a:lnTo>
                    <a:pt x="603" y="19"/>
                  </a:lnTo>
                  <a:lnTo>
                    <a:pt x="50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39"/>
            <p:cNvSpPr/>
            <p:nvPr/>
          </p:nvSpPr>
          <p:spPr>
            <a:xfrm>
              <a:off x="3138975" y="4106800"/>
              <a:ext cx="23075" cy="23075"/>
            </a:xfrm>
            <a:custGeom>
              <a:avLst/>
              <a:gdLst/>
              <a:ahLst/>
              <a:cxnLst/>
              <a:rect l="l" t="t" r="r" b="b"/>
              <a:pathLst>
                <a:path w="923" h="923" extrusionOk="0">
                  <a:moveTo>
                    <a:pt x="415" y="1"/>
                  </a:moveTo>
                  <a:lnTo>
                    <a:pt x="340" y="20"/>
                  </a:lnTo>
                  <a:lnTo>
                    <a:pt x="246" y="57"/>
                  </a:lnTo>
                  <a:lnTo>
                    <a:pt x="170" y="114"/>
                  </a:lnTo>
                  <a:lnTo>
                    <a:pt x="95" y="170"/>
                  </a:lnTo>
                  <a:lnTo>
                    <a:pt x="57" y="245"/>
                  </a:lnTo>
                  <a:lnTo>
                    <a:pt x="20" y="321"/>
                  </a:lnTo>
                  <a:lnTo>
                    <a:pt x="1" y="415"/>
                  </a:lnTo>
                  <a:lnTo>
                    <a:pt x="1" y="509"/>
                  </a:lnTo>
                  <a:lnTo>
                    <a:pt x="20" y="603"/>
                  </a:lnTo>
                  <a:lnTo>
                    <a:pt x="57" y="678"/>
                  </a:lnTo>
                  <a:lnTo>
                    <a:pt x="95" y="753"/>
                  </a:lnTo>
                  <a:lnTo>
                    <a:pt x="170" y="829"/>
                  </a:lnTo>
                  <a:lnTo>
                    <a:pt x="246" y="866"/>
                  </a:lnTo>
                  <a:lnTo>
                    <a:pt x="321" y="904"/>
                  </a:lnTo>
                  <a:lnTo>
                    <a:pt x="415" y="923"/>
                  </a:lnTo>
                  <a:lnTo>
                    <a:pt x="509" y="923"/>
                  </a:lnTo>
                  <a:lnTo>
                    <a:pt x="584" y="904"/>
                  </a:lnTo>
                  <a:lnTo>
                    <a:pt x="678" y="885"/>
                  </a:lnTo>
                  <a:lnTo>
                    <a:pt x="754" y="829"/>
                  </a:lnTo>
                  <a:lnTo>
                    <a:pt x="829" y="753"/>
                  </a:lnTo>
                  <a:lnTo>
                    <a:pt x="866" y="678"/>
                  </a:lnTo>
                  <a:lnTo>
                    <a:pt x="904" y="603"/>
                  </a:lnTo>
                  <a:lnTo>
                    <a:pt x="923" y="509"/>
                  </a:lnTo>
                  <a:lnTo>
                    <a:pt x="923" y="434"/>
                  </a:lnTo>
                  <a:lnTo>
                    <a:pt x="904" y="340"/>
                  </a:lnTo>
                  <a:lnTo>
                    <a:pt x="866" y="245"/>
                  </a:lnTo>
                  <a:lnTo>
                    <a:pt x="829" y="170"/>
                  </a:lnTo>
                  <a:lnTo>
                    <a:pt x="754" y="114"/>
                  </a:lnTo>
                  <a:lnTo>
                    <a:pt x="678" y="57"/>
                  </a:lnTo>
                  <a:lnTo>
                    <a:pt x="603" y="20"/>
                  </a:lnTo>
                  <a:lnTo>
                    <a:pt x="50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39"/>
            <p:cNvSpPr/>
            <p:nvPr/>
          </p:nvSpPr>
          <p:spPr>
            <a:xfrm>
              <a:off x="3053375" y="3989200"/>
              <a:ext cx="82350" cy="28725"/>
            </a:xfrm>
            <a:custGeom>
              <a:avLst/>
              <a:gdLst/>
              <a:ahLst/>
              <a:cxnLst/>
              <a:rect l="l" t="t" r="r" b="b"/>
              <a:pathLst>
                <a:path w="3294" h="1149" extrusionOk="0">
                  <a:moveTo>
                    <a:pt x="2842" y="1"/>
                  </a:moveTo>
                  <a:lnTo>
                    <a:pt x="2390" y="39"/>
                  </a:lnTo>
                  <a:lnTo>
                    <a:pt x="1957" y="114"/>
                  </a:lnTo>
                  <a:lnTo>
                    <a:pt x="1543" y="227"/>
                  </a:lnTo>
                  <a:lnTo>
                    <a:pt x="1148" y="396"/>
                  </a:lnTo>
                  <a:lnTo>
                    <a:pt x="753" y="584"/>
                  </a:lnTo>
                  <a:lnTo>
                    <a:pt x="377" y="829"/>
                  </a:lnTo>
                  <a:lnTo>
                    <a:pt x="0" y="1111"/>
                  </a:lnTo>
                  <a:lnTo>
                    <a:pt x="151" y="1130"/>
                  </a:lnTo>
                  <a:lnTo>
                    <a:pt x="320" y="1149"/>
                  </a:lnTo>
                  <a:lnTo>
                    <a:pt x="810" y="1149"/>
                  </a:lnTo>
                  <a:lnTo>
                    <a:pt x="1111" y="1111"/>
                  </a:lnTo>
                  <a:lnTo>
                    <a:pt x="1430" y="1055"/>
                  </a:lnTo>
                  <a:lnTo>
                    <a:pt x="1788" y="961"/>
                  </a:lnTo>
                  <a:lnTo>
                    <a:pt x="2127" y="810"/>
                  </a:lnTo>
                  <a:lnTo>
                    <a:pt x="2428" y="659"/>
                  </a:lnTo>
                  <a:lnTo>
                    <a:pt x="2691" y="509"/>
                  </a:lnTo>
                  <a:lnTo>
                    <a:pt x="2898" y="358"/>
                  </a:lnTo>
                  <a:lnTo>
                    <a:pt x="3067" y="208"/>
                  </a:lnTo>
                  <a:lnTo>
                    <a:pt x="3199" y="95"/>
                  </a:lnTo>
                  <a:lnTo>
                    <a:pt x="32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39"/>
            <p:cNvSpPr/>
            <p:nvPr/>
          </p:nvSpPr>
          <p:spPr>
            <a:xfrm>
              <a:off x="2967775" y="3784600"/>
              <a:ext cx="120900" cy="44700"/>
            </a:xfrm>
            <a:custGeom>
              <a:avLst/>
              <a:gdLst/>
              <a:ahLst/>
              <a:cxnLst/>
              <a:rect l="l" t="t" r="r" b="b"/>
              <a:pathLst>
                <a:path w="4836" h="1788" extrusionOk="0">
                  <a:moveTo>
                    <a:pt x="4403" y="0"/>
                  </a:moveTo>
                  <a:lnTo>
                    <a:pt x="4177" y="38"/>
                  </a:lnTo>
                  <a:lnTo>
                    <a:pt x="3650" y="132"/>
                  </a:lnTo>
                  <a:lnTo>
                    <a:pt x="3011" y="301"/>
                  </a:lnTo>
                  <a:lnTo>
                    <a:pt x="2296" y="527"/>
                  </a:lnTo>
                  <a:lnTo>
                    <a:pt x="1806" y="696"/>
                  </a:lnTo>
                  <a:lnTo>
                    <a:pt x="1355" y="884"/>
                  </a:lnTo>
                  <a:lnTo>
                    <a:pt x="960" y="1054"/>
                  </a:lnTo>
                  <a:lnTo>
                    <a:pt x="621" y="1204"/>
                  </a:lnTo>
                  <a:lnTo>
                    <a:pt x="339" y="1374"/>
                  </a:lnTo>
                  <a:lnTo>
                    <a:pt x="132" y="1505"/>
                  </a:lnTo>
                  <a:lnTo>
                    <a:pt x="75" y="1562"/>
                  </a:lnTo>
                  <a:lnTo>
                    <a:pt x="19" y="1618"/>
                  </a:lnTo>
                  <a:lnTo>
                    <a:pt x="0" y="1656"/>
                  </a:lnTo>
                  <a:lnTo>
                    <a:pt x="0" y="1712"/>
                  </a:lnTo>
                  <a:lnTo>
                    <a:pt x="19" y="1731"/>
                  </a:lnTo>
                  <a:lnTo>
                    <a:pt x="75" y="1769"/>
                  </a:lnTo>
                  <a:lnTo>
                    <a:pt x="151" y="1769"/>
                  </a:lnTo>
                  <a:lnTo>
                    <a:pt x="245" y="1788"/>
                  </a:lnTo>
                  <a:lnTo>
                    <a:pt x="433" y="1769"/>
                  </a:lnTo>
                  <a:lnTo>
                    <a:pt x="640" y="1750"/>
                  </a:lnTo>
                  <a:lnTo>
                    <a:pt x="1185" y="1637"/>
                  </a:lnTo>
                  <a:lnTo>
                    <a:pt x="1825" y="1468"/>
                  </a:lnTo>
                  <a:lnTo>
                    <a:pt x="2540" y="1242"/>
                  </a:lnTo>
                  <a:lnTo>
                    <a:pt x="3011" y="1073"/>
                  </a:lnTo>
                  <a:lnTo>
                    <a:pt x="3462" y="903"/>
                  </a:lnTo>
                  <a:lnTo>
                    <a:pt x="3857" y="734"/>
                  </a:lnTo>
                  <a:lnTo>
                    <a:pt x="4215" y="565"/>
                  </a:lnTo>
                  <a:lnTo>
                    <a:pt x="4478" y="414"/>
                  </a:lnTo>
                  <a:lnTo>
                    <a:pt x="4685" y="282"/>
                  </a:lnTo>
                  <a:lnTo>
                    <a:pt x="4760" y="226"/>
                  </a:lnTo>
                  <a:lnTo>
                    <a:pt x="4798" y="169"/>
                  </a:lnTo>
                  <a:lnTo>
                    <a:pt x="4836" y="113"/>
                  </a:lnTo>
                  <a:lnTo>
                    <a:pt x="4836" y="75"/>
                  </a:lnTo>
                  <a:lnTo>
                    <a:pt x="4798" y="38"/>
                  </a:lnTo>
                  <a:lnTo>
                    <a:pt x="4742" y="19"/>
                  </a:lnTo>
                  <a:lnTo>
                    <a:pt x="466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39"/>
            <p:cNvSpPr/>
            <p:nvPr/>
          </p:nvSpPr>
          <p:spPr>
            <a:xfrm>
              <a:off x="2967775" y="3784600"/>
              <a:ext cx="120900" cy="44700"/>
            </a:xfrm>
            <a:custGeom>
              <a:avLst/>
              <a:gdLst/>
              <a:ahLst/>
              <a:cxnLst/>
              <a:rect l="l" t="t" r="r" b="b"/>
              <a:pathLst>
                <a:path w="4836" h="1788" fill="none" extrusionOk="0">
                  <a:moveTo>
                    <a:pt x="4572" y="0"/>
                  </a:moveTo>
                  <a:lnTo>
                    <a:pt x="4572" y="0"/>
                  </a:lnTo>
                  <a:lnTo>
                    <a:pt x="4403" y="0"/>
                  </a:lnTo>
                  <a:lnTo>
                    <a:pt x="4177" y="38"/>
                  </a:lnTo>
                  <a:lnTo>
                    <a:pt x="3650" y="132"/>
                  </a:lnTo>
                  <a:lnTo>
                    <a:pt x="3011" y="301"/>
                  </a:lnTo>
                  <a:lnTo>
                    <a:pt x="2296" y="527"/>
                  </a:lnTo>
                  <a:lnTo>
                    <a:pt x="2296" y="527"/>
                  </a:lnTo>
                  <a:lnTo>
                    <a:pt x="1806" y="696"/>
                  </a:lnTo>
                  <a:lnTo>
                    <a:pt x="1355" y="884"/>
                  </a:lnTo>
                  <a:lnTo>
                    <a:pt x="960" y="1054"/>
                  </a:lnTo>
                  <a:lnTo>
                    <a:pt x="621" y="1204"/>
                  </a:lnTo>
                  <a:lnTo>
                    <a:pt x="339" y="1374"/>
                  </a:lnTo>
                  <a:lnTo>
                    <a:pt x="132" y="1505"/>
                  </a:lnTo>
                  <a:lnTo>
                    <a:pt x="75" y="1562"/>
                  </a:lnTo>
                  <a:lnTo>
                    <a:pt x="19" y="1618"/>
                  </a:lnTo>
                  <a:lnTo>
                    <a:pt x="0" y="1656"/>
                  </a:lnTo>
                  <a:lnTo>
                    <a:pt x="0" y="1712"/>
                  </a:lnTo>
                  <a:lnTo>
                    <a:pt x="0" y="1712"/>
                  </a:lnTo>
                  <a:lnTo>
                    <a:pt x="19" y="1731"/>
                  </a:lnTo>
                  <a:lnTo>
                    <a:pt x="75" y="1769"/>
                  </a:lnTo>
                  <a:lnTo>
                    <a:pt x="151" y="1769"/>
                  </a:lnTo>
                  <a:lnTo>
                    <a:pt x="245" y="1788"/>
                  </a:lnTo>
                  <a:lnTo>
                    <a:pt x="245" y="1788"/>
                  </a:lnTo>
                  <a:lnTo>
                    <a:pt x="433" y="1769"/>
                  </a:lnTo>
                  <a:lnTo>
                    <a:pt x="640" y="1750"/>
                  </a:lnTo>
                  <a:lnTo>
                    <a:pt x="1185" y="1637"/>
                  </a:lnTo>
                  <a:lnTo>
                    <a:pt x="1825" y="1468"/>
                  </a:lnTo>
                  <a:lnTo>
                    <a:pt x="2540" y="1242"/>
                  </a:lnTo>
                  <a:lnTo>
                    <a:pt x="2540" y="1242"/>
                  </a:lnTo>
                  <a:lnTo>
                    <a:pt x="3011" y="1073"/>
                  </a:lnTo>
                  <a:lnTo>
                    <a:pt x="3462" y="903"/>
                  </a:lnTo>
                  <a:lnTo>
                    <a:pt x="3857" y="734"/>
                  </a:lnTo>
                  <a:lnTo>
                    <a:pt x="4215" y="565"/>
                  </a:lnTo>
                  <a:lnTo>
                    <a:pt x="4478" y="414"/>
                  </a:lnTo>
                  <a:lnTo>
                    <a:pt x="4685" y="282"/>
                  </a:lnTo>
                  <a:lnTo>
                    <a:pt x="4760" y="226"/>
                  </a:lnTo>
                  <a:lnTo>
                    <a:pt x="4798" y="169"/>
                  </a:lnTo>
                  <a:lnTo>
                    <a:pt x="4836" y="113"/>
                  </a:lnTo>
                  <a:lnTo>
                    <a:pt x="4836" y="75"/>
                  </a:lnTo>
                  <a:lnTo>
                    <a:pt x="4836" y="75"/>
                  </a:lnTo>
                  <a:lnTo>
                    <a:pt x="4798" y="38"/>
                  </a:lnTo>
                  <a:lnTo>
                    <a:pt x="4742" y="19"/>
                  </a:lnTo>
                  <a:lnTo>
                    <a:pt x="4666" y="0"/>
                  </a:lnTo>
                  <a:lnTo>
                    <a:pt x="457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39"/>
            <p:cNvSpPr/>
            <p:nvPr/>
          </p:nvSpPr>
          <p:spPr>
            <a:xfrm>
              <a:off x="2893925" y="3670750"/>
              <a:ext cx="103500" cy="103525"/>
            </a:xfrm>
            <a:custGeom>
              <a:avLst/>
              <a:gdLst/>
              <a:ahLst/>
              <a:cxnLst/>
              <a:rect l="l" t="t" r="r" b="b"/>
              <a:pathLst>
                <a:path w="4140" h="4141" extrusionOk="0">
                  <a:moveTo>
                    <a:pt x="2070" y="1"/>
                  </a:moveTo>
                  <a:lnTo>
                    <a:pt x="1900" y="20"/>
                  </a:lnTo>
                  <a:lnTo>
                    <a:pt x="1731" y="38"/>
                  </a:lnTo>
                  <a:lnTo>
                    <a:pt x="1562" y="57"/>
                  </a:lnTo>
                  <a:lnTo>
                    <a:pt x="1392" y="114"/>
                  </a:lnTo>
                  <a:lnTo>
                    <a:pt x="1204" y="189"/>
                  </a:lnTo>
                  <a:lnTo>
                    <a:pt x="1016" y="283"/>
                  </a:lnTo>
                  <a:lnTo>
                    <a:pt x="847" y="396"/>
                  </a:lnTo>
                  <a:lnTo>
                    <a:pt x="696" y="528"/>
                  </a:lnTo>
                  <a:lnTo>
                    <a:pt x="546" y="659"/>
                  </a:lnTo>
                  <a:lnTo>
                    <a:pt x="414" y="829"/>
                  </a:lnTo>
                  <a:lnTo>
                    <a:pt x="301" y="979"/>
                  </a:lnTo>
                  <a:lnTo>
                    <a:pt x="207" y="1149"/>
                  </a:lnTo>
                  <a:lnTo>
                    <a:pt x="132" y="1337"/>
                  </a:lnTo>
                  <a:lnTo>
                    <a:pt x="75" y="1525"/>
                  </a:lnTo>
                  <a:lnTo>
                    <a:pt x="19" y="1732"/>
                  </a:lnTo>
                  <a:lnTo>
                    <a:pt x="0" y="1920"/>
                  </a:lnTo>
                  <a:lnTo>
                    <a:pt x="0" y="2127"/>
                  </a:lnTo>
                  <a:lnTo>
                    <a:pt x="19" y="2334"/>
                  </a:lnTo>
                  <a:lnTo>
                    <a:pt x="56" y="2541"/>
                  </a:lnTo>
                  <a:lnTo>
                    <a:pt x="113" y="2729"/>
                  </a:lnTo>
                  <a:lnTo>
                    <a:pt x="169" y="2898"/>
                  </a:lnTo>
                  <a:lnTo>
                    <a:pt x="245" y="3049"/>
                  </a:lnTo>
                  <a:lnTo>
                    <a:pt x="320" y="3181"/>
                  </a:lnTo>
                  <a:lnTo>
                    <a:pt x="414" y="3312"/>
                  </a:lnTo>
                  <a:lnTo>
                    <a:pt x="508" y="3444"/>
                  </a:lnTo>
                  <a:lnTo>
                    <a:pt x="621" y="3557"/>
                  </a:lnTo>
                  <a:lnTo>
                    <a:pt x="753" y="3670"/>
                  </a:lnTo>
                  <a:lnTo>
                    <a:pt x="866" y="3764"/>
                  </a:lnTo>
                  <a:lnTo>
                    <a:pt x="997" y="3839"/>
                  </a:lnTo>
                  <a:lnTo>
                    <a:pt x="1148" y="3914"/>
                  </a:lnTo>
                  <a:lnTo>
                    <a:pt x="1279" y="3990"/>
                  </a:lnTo>
                  <a:lnTo>
                    <a:pt x="1430" y="4046"/>
                  </a:lnTo>
                  <a:lnTo>
                    <a:pt x="1581" y="4084"/>
                  </a:lnTo>
                  <a:lnTo>
                    <a:pt x="1750" y="4121"/>
                  </a:lnTo>
                  <a:lnTo>
                    <a:pt x="1900" y="4140"/>
                  </a:lnTo>
                  <a:lnTo>
                    <a:pt x="2220" y="4140"/>
                  </a:lnTo>
                  <a:lnTo>
                    <a:pt x="2390" y="4103"/>
                  </a:lnTo>
                  <a:lnTo>
                    <a:pt x="2559" y="4084"/>
                  </a:lnTo>
                  <a:lnTo>
                    <a:pt x="2728" y="4027"/>
                  </a:lnTo>
                  <a:lnTo>
                    <a:pt x="2916" y="3952"/>
                  </a:lnTo>
                  <a:lnTo>
                    <a:pt x="3105" y="3858"/>
                  </a:lnTo>
                  <a:lnTo>
                    <a:pt x="3274" y="3745"/>
                  </a:lnTo>
                  <a:lnTo>
                    <a:pt x="3443" y="3613"/>
                  </a:lnTo>
                  <a:lnTo>
                    <a:pt x="3575" y="3482"/>
                  </a:lnTo>
                  <a:lnTo>
                    <a:pt x="3707" y="3331"/>
                  </a:lnTo>
                  <a:lnTo>
                    <a:pt x="3820" y="3162"/>
                  </a:lnTo>
                  <a:lnTo>
                    <a:pt x="3914" y="2992"/>
                  </a:lnTo>
                  <a:lnTo>
                    <a:pt x="3989" y="2804"/>
                  </a:lnTo>
                  <a:lnTo>
                    <a:pt x="4064" y="2616"/>
                  </a:lnTo>
                  <a:lnTo>
                    <a:pt x="4102" y="2428"/>
                  </a:lnTo>
                  <a:lnTo>
                    <a:pt x="4121" y="2221"/>
                  </a:lnTo>
                  <a:lnTo>
                    <a:pt x="4139" y="2014"/>
                  </a:lnTo>
                  <a:lnTo>
                    <a:pt x="4121" y="1807"/>
                  </a:lnTo>
                  <a:lnTo>
                    <a:pt x="4083" y="1619"/>
                  </a:lnTo>
                  <a:lnTo>
                    <a:pt x="4027" y="1412"/>
                  </a:lnTo>
                  <a:lnTo>
                    <a:pt x="3951" y="1243"/>
                  </a:lnTo>
                  <a:lnTo>
                    <a:pt x="3895" y="1092"/>
                  </a:lnTo>
                  <a:lnTo>
                    <a:pt x="3801" y="960"/>
                  </a:lnTo>
                  <a:lnTo>
                    <a:pt x="3707" y="829"/>
                  </a:lnTo>
                  <a:lnTo>
                    <a:pt x="3613" y="697"/>
                  </a:lnTo>
                  <a:lnTo>
                    <a:pt x="3500" y="584"/>
                  </a:lnTo>
                  <a:lnTo>
                    <a:pt x="3387" y="471"/>
                  </a:lnTo>
                  <a:lnTo>
                    <a:pt x="3255" y="377"/>
                  </a:lnTo>
                  <a:lnTo>
                    <a:pt x="3123" y="302"/>
                  </a:lnTo>
                  <a:lnTo>
                    <a:pt x="2992" y="227"/>
                  </a:lnTo>
                  <a:lnTo>
                    <a:pt x="2841" y="151"/>
                  </a:lnTo>
                  <a:lnTo>
                    <a:pt x="2691" y="95"/>
                  </a:lnTo>
                  <a:lnTo>
                    <a:pt x="2540" y="57"/>
                  </a:lnTo>
                  <a:lnTo>
                    <a:pt x="2390" y="38"/>
                  </a:lnTo>
                  <a:lnTo>
                    <a:pt x="2220" y="20"/>
                  </a:lnTo>
                  <a:lnTo>
                    <a:pt x="207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39"/>
            <p:cNvSpPr/>
            <p:nvPr/>
          </p:nvSpPr>
          <p:spPr>
            <a:xfrm>
              <a:off x="2893925" y="3670750"/>
              <a:ext cx="103500" cy="103525"/>
            </a:xfrm>
            <a:custGeom>
              <a:avLst/>
              <a:gdLst/>
              <a:ahLst/>
              <a:cxnLst/>
              <a:rect l="l" t="t" r="r" b="b"/>
              <a:pathLst>
                <a:path w="4140" h="4141" fill="none" extrusionOk="0">
                  <a:moveTo>
                    <a:pt x="2070" y="1"/>
                  </a:moveTo>
                  <a:lnTo>
                    <a:pt x="2070" y="1"/>
                  </a:lnTo>
                  <a:lnTo>
                    <a:pt x="1900" y="20"/>
                  </a:lnTo>
                  <a:lnTo>
                    <a:pt x="1731" y="38"/>
                  </a:lnTo>
                  <a:lnTo>
                    <a:pt x="1562" y="57"/>
                  </a:lnTo>
                  <a:lnTo>
                    <a:pt x="1392" y="114"/>
                  </a:lnTo>
                  <a:lnTo>
                    <a:pt x="1392" y="114"/>
                  </a:lnTo>
                  <a:lnTo>
                    <a:pt x="1204" y="189"/>
                  </a:lnTo>
                  <a:lnTo>
                    <a:pt x="1016" y="283"/>
                  </a:lnTo>
                  <a:lnTo>
                    <a:pt x="847" y="396"/>
                  </a:lnTo>
                  <a:lnTo>
                    <a:pt x="696" y="528"/>
                  </a:lnTo>
                  <a:lnTo>
                    <a:pt x="546" y="659"/>
                  </a:lnTo>
                  <a:lnTo>
                    <a:pt x="414" y="829"/>
                  </a:lnTo>
                  <a:lnTo>
                    <a:pt x="301" y="979"/>
                  </a:lnTo>
                  <a:lnTo>
                    <a:pt x="207" y="1149"/>
                  </a:lnTo>
                  <a:lnTo>
                    <a:pt x="132" y="1337"/>
                  </a:lnTo>
                  <a:lnTo>
                    <a:pt x="75" y="1525"/>
                  </a:lnTo>
                  <a:lnTo>
                    <a:pt x="19" y="1732"/>
                  </a:lnTo>
                  <a:lnTo>
                    <a:pt x="0" y="1920"/>
                  </a:lnTo>
                  <a:lnTo>
                    <a:pt x="0" y="2127"/>
                  </a:lnTo>
                  <a:lnTo>
                    <a:pt x="19" y="2334"/>
                  </a:lnTo>
                  <a:lnTo>
                    <a:pt x="56" y="2541"/>
                  </a:lnTo>
                  <a:lnTo>
                    <a:pt x="113" y="2729"/>
                  </a:lnTo>
                  <a:lnTo>
                    <a:pt x="113" y="2729"/>
                  </a:lnTo>
                  <a:lnTo>
                    <a:pt x="169" y="2898"/>
                  </a:lnTo>
                  <a:lnTo>
                    <a:pt x="245" y="3049"/>
                  </a:lnTo>
                  <a:lnTo>
                    <a:pt x="320" y="3181"/>
                  </a:lnTo>
                  <a:lnTo>
                    <a:pt x="414" y="3312"/>
                  </a:lnTo>
                  <a:lnTo>
                    <a:pt x="508" y="3444"/>
                  </a:lnTo>
                  <a:lnTo>
                    <a:pt x="621" y="3557"/>
                  </a:lnTo>
                  <a:lnTo>
                    <a:pt x="753" y="3670"/>
                  </a:lnTo>
                  <a:lnTo>
                    <a:pt x="866" y="3764"/>
                  </a:lnTo>
                  <a:lnTo>
                    <a:pt x="997" y="3839"/>
                  </a:lnTo>
                  <a:lnTo>
                    <a:pt x="1148" y="3914"/>
                  </a:lnTo>
                  <a:lnTo>
                    <a:pt x="1279" y="3990"/>
                  </a:lnTo>
                  <a:lnTo>
                    <a:pt x="1430" y="4046"/>
                  </a:lnTo>
                  <a:lnTo>
                    <a:pt x="1581" y="4084"/>
                  </a:lnTo>
                  <a:lnTo>
                    <a:pt x="1750" y="4121"/>
                  </a:lnTo>
                  <a:lnTo>
                    <a:pt x="1900" y="4140"/>
                  </a:lnTo>
                  <a:lnTo>
                    <a:pt x="2070" y="4140"/>
                  </a:lnTo>
                  <a:lnTo>
                    <a:pt x="2070" y="4140"/>
                  </a:lnTo>
                  <a:lnTo>
                    <a:pt x="2220" y="4140"/>
                  </a:lnTo>
                  <a:lnTo>
                    <a:pt x="2390" y="4103"/>
                  </a:lnTo>
                  <a:lnTo>
                    <a:pt x="2559" y="4084"/>
                  </a:lnTo>
                  <a:lnTo>
                    <a:pt x="2728" y="4027"/>
                  </a:lnTo>
                  <a:lnTo>
                    <a:pt x="2728" y="4027"/>
                  </a:lnTo>
                  <a:lnTo>
                    <a:pt x="2916" y="3952"/>
                  </a:lnTo>
                  <a:lnTo>
                    <a:pt x="3105" y="3858"/>
                  </a:lnTo>
                  <a:lnTo>
                    <a:pt x="3274" y="3745"/>
                  </a:lnTo>
                  <a:lnTo>
                    <a:pt x="3443" y="3613"/>
                  </a:lnTo>
                  <a:lnTo>
                    <a:pt x="3575" y="3482"/>
                  </a:lnTo>
                  <a:lnTo>
                    <a:pt x="3707" y="3331"/>
                  </a:lnTo>
                  <a:lnTo>
                    <a:pt x="3820" y="3162"/>
                  </a:lnTo>
                  <a:lnTo>
                    <a:pt x="3914" y="2992"/>
                  </a:lnTo>
                  <a:lnTo>
                    <a:pt x="3989" y="2804"/>
                  </a:lnTo>
                  <a:lnTo>
                    <a:pt x="4064" y="2616"/>
                  </a:lnTo>
                  <a:lnTo>
                    <a:pt x="4102" y="2428"/>
                  </a:lnTo>
                  <a:lnTo>
                    <a:pt x="4121" y="2221"/>
                  </a:lnTo>
                  <a:lnTo>
                    <a:pt x="4139" y="2014"/>
                  </a:lnTo>
                  <a:lnTo>
                    <a:pt x="4121" y="1807"/>
                  </a:lnTo>
                  <a:lnTo>
                    <a:pt x="4083" y="1619"/>
                  </a:lnTo>
                  <a:lnTo>
                    <a:pt x="4027" y="1412"/>
                  </a:lnTo>
                  <a:lnTo>
                    <a:pt x="4027" y="1412"/>
                  </a:lnTo>
                  <a:lnTo>
                    <a:pt x="3951" y="1243"/>
                  </a:lnTo>
                  <a:lnTo>
                    <a:pt x="3895" y="1092"/>
                  </a:lnTo>
                  <a:lnTo>
                    <a:pt x="3801" y="960"/>
                  </a:lnTo>
                  <a:lnTo>
                    <a:pt x="3707" y="829"/>
                  </a:lnTo>
                  <a:lnTo>
                    <a:pt x="3613" y="697"/>
                  </a:lnTo>
                  <a:lnTo>
                    <a:pt x="3500" y="584"/>
                  </a:lnTo>
                  <a:lnTo>
                    <a:pt x="3387" y="471"/>
                  </a:lnTo>
                  <a:lnTo>
                    <a:pt x="3255" y="377"/>
                  </a:lnTo>
                  <a:lnTo>
                    <a:pt x="3123" y="302"/>
                  </a:lnTo>
                  <a:lnTo>
                    <a:pt x="2992" y="227"/>
                  </a:lnTo>
                  <a:lnTo>
                    <a:pt x="2841" y="151"/>
                  </a:lnTo>
                  <a:lnTo>
                    <a:pt x="2691" y="95"/>
                  </a:lnTo>
                  <a:lnTo>
                    <a:pt x="2540" y="57"/>
                  </a:lnTo>
                  <a:lnTo>
                    <a:pt x="2390" y="38"/>
                  </a:lnTo>
                  <a:lnTo>
                    <a:pt x="2220" y="20"/>
                  </a:lnTo>
                  <a:lnTo>
                    <a:pt x="2070" y="1"/>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39"/>
            <p:cNvSpPr/>
            <p:nvPr/>
          </p:nvSpPr>
          <p:spPr>
            <a:xfrm>
              <a:off x="3034550" y="3684400"/>
              <a:ext cx="55075" cy="55525"/>
            </a:xfrm>
            <a:custGeom>
              <a:avLst/>
              <a:gdLst/>
              <a:ahLst/>
              <a:cxnLst/>
              <a:rect l="l" t="t" r="r" b="b"/>
              <a:pathLst>
                <a:path w="2203" h="2221" extrusionOk="0">
                  <a:moveTo>
                    <a:pt x="1111" y="0"/>
                  </a:moveTo>
                  <a:lnTo>
                    <a:pt x="923" y="19"/>
                  </a:lnTo>
                  <a:lnTo>
                    <a:pt x="753" y="57"/>
                  </a:lnTo>
                  <a:lnTo>
                    <a:pt x="641" y="94"/>
                  </a:lnTo>
                  <a:lnTo>
                    <a:pt x="547" y="151"/>
                  </a:lnTo>
                  <a:lnTo>
                    <a:pt x="377" y="283"/>
                  </a:lnTo>
                  <a:lnTo>
                    <a:pt x="227" y="433"/>
                  </a:lnTo>
                  <a:lnTo>
                    <a:pt x="114" y="621"/>
                  </a:lnTo>
                  <a:lnTo>
                    <a:pt x="38" y="809"/>
                  </a:lnTo>
                  <a:lnTo>
                    <a:pt x="1" y="1035"/>
                  </a:lnTo>
                  <a:lnTo>
                    <a:pt x="20" y="1242"/>
                  </a:lnTo>
                  <a:lnTo>
                    <a:pt x="38" y="1355"/>
                  </a:lnTo>
                  <a:lnTo>
                    <a:pt x="57" y="1468"/>
                  </a:lnTo>
                  <a:lnTo>
                    <a:pt x="133" y="1619"/>
                  </a:lnTo>
                  <a:lnTo>
                    <a:pt x="227" y="1769"/>
                  </a:lnTo>
                  <a:lnTo>
                    <a:pt x="340" y="1901"/>
                  </a:lnTo>
                  <a:lnTo>
                    <a:pt x="471" y="2014"/>
                  </a:lnTo>
                  <a:lnTo>
                    <a:pt x="622" y="2089"/>
                  </a:lnTo>
                  <a:lnTo>
                    <a:pt x="772" y="2164"/>
                  </a:lnTo>
                  <a:lnTo>
                    <a:pt x="942" y="2202"/>
                  </a:lnTo>
                  <a:lnTo>
                    <a:pt x="1111" y="2221"/>
                  </a:lnTo>
                  <a:lnTo>
                    <a:pt x="1280" y="2202"/>
                  </a:lnTo>
                  <a:lnTo>
                    <a:pt x="1468" y="2145"/>
                  </a:lnTo>
                  <a:lnTo>
                    <a:pt x="1563" y="2108"/>
                  </a:lnTo>
                  <a:lnTo>
                    <a:pt x="1675" y="2051"/>
                  </a:lnTo>
                  <a:lnTo>
                    <a:pt x="1845" y="1938"/>
                  </a:lnTo>
                  <a:lnTo>
                    <a:pt x="1995" y="1769"/>
                  </a:lnTo>
                  <a:lnTo>
                    <a:pt x="2108" y="1600"/>
                  </a:lnTo>
                  <a:lnTo>
                    <a:pt x="2183" y="1393"/>
                  </a:lnTo>
                  <a:lnTo>
                    <a:pt x="2202" y="1186"/>
                  </a:lnTo>
                  <a:lnTo>
                    <a:pt x="2202" y="960"/>
                  </a:lnTo>
                  <a:lnTo>
                    <a:pt x="2183" y="866"/>
                  </a:lnTo>
                  <a:lnTo>
                    <a:pt x="2146" y="753"/>
                  </a:lnTo>
                  <a:lnTo>
                    <a:pt x="2089" y="584"/>
                  </a:lnTo>
                  <a:lnTo>
                    <a:pt x="1995" y="433"/>
                  </a:lnTo>
                  <a:lnTo>
                    <a:pt x="1882" y="320"/>
                  </a:lnTo>
                  <a:lnTo>
                    <a:pt x="1751" y="207"/>
                  </a:lnTo>
                  <a:lnTo>
                    <a:pt x="1600" y="113"/>
                  </a:lnTo>
                  <a:lnTo>
                    <a:pt x="1450" y="57"/>
                  </a:lnTo>
                  <a:lnTo>
                    <a:pt x="1280" y="19"/>
                  </a:lnTo>
                  <a:lnTo>
                    <a:pt x="11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39"/>
            <p:cNvSpPr/>
            <p:nvPr/>
          </p:nvSpPr>
          <p:spPr>
            <a:xfrm>
              <a:off x="3034550" y="3684400"/>
              <a:ext cx="55075" cy="55525"/>
            </a:xfrm>
            <a:custGeom>
              <a:avLst/>
              <a:gdLst/>
              <a:ahLst/>
              <a:cxnLst/>
              <a:rect l="l" t="t" r="r" b="b"/>
              <a:pathLst>
                <a:path w="2203" h="2221" fill="none" extrusionOk="0">
                  <a:moveTo>
                    <a:pt x="1111" y="0"/>
                  </a:moveTo>
                  <a:lnTo>
                    <a:pt x="1111" y="0"/>
                  </a:lnTo>
                  <a:lnTo>
                    <a:pt x="923" y="19"/>
                  </a:lnTo>
                  <a:lnTo>
                    <a:pt x="753" y="57"/>
                  </a:lnTo>
                  <a:lnTo>
                    <a:pt x="753" y="57"/>
                  </a:lnTo>
                  <a:lnTo>
                    <a:pt x="641" y="94"/>
                  </a:lnTo>
                  <a:lnTo>
                    <a:pt x="547" y="151"/>
                  </a:lnTo>
                  <a:lnTo>
                    <a:pt x="377" y="283"/>
                  </a:lnTo>
                  <a:lnTo>
                    <a:pt x="227" y="433"/>
                  </a:lnTo>
                  <a:lnTo>
                    <a:pt x="114" y="621"/>
                  </a:lnTo>
                  <a:lnTo>
                    <a:pt x="38" y="809"/>
                  </a:lnTo>
                  <a:lnTo>
                    <a:pt x="1" y="1035"/>
                  </a:lnTo>
                  <a:lnTo>
                    <a:pt x="20" y="1242"/>
                  </a:lnTo>
                  <a:lnTo>
                    <a:pt x="38" y="1355"/>
                  </a:lnTo>
                  <a:lnTo>
                    <a:pt x="57" y="1468"/>
                  </a:lnTo>
                  <a:lnTo>
                    <a:pt x="57" y="1468"/>
                  </a:lnTo>
                  <a:lnTo>
                    <a:pt x="133" y="1619"/>
                  </a:lnTo>
                  <a:lnTo>
                    <a:pt x="227" y="1769"/>
                  </a:lnTo>
                  <a:lnTo>
                    <a:pt x="340" y="1901"/>
                  </a:lnTo>
                  <a:lnTo>
                    <a:pt x="471" y="2014"/>
                  </a:lnTo>
                  <a:lnTo>
                    <a:pt x="622" y="2089"/>
                  </a:lnTo>
                  <a:lnTo>
                    <a:pt x="772" y="2164"/>
                  </a:lnTo>
                  <a:lnTo>
                    <a:pt x="942" y="2202"/>
                  </a:lnTo>
                  <a:lnTo>
                    <a:pt x="1111" y="2221"/>
                  </a:lnTo>
                  <a:lnTo>
                    <a:pt x="1111" y="2221"/>
                  </a:lnTo>
                  <a:lnTo>
                    <a:pt x="1280" y="2202"/>
                  </a:lnTo>
                  <a:lnTo>
                    <a:pt x="1468" y="2145"/>
                  </a:lnTo>
                  <a:lnTo>
                    <a:pt x="1468" y="2145"/>
                  </a:lnTo>
                  <a:lnTo>
                    <a:pt x="1563" y="2108"/>
                  </a:lnTo>
                  <a:lnTo>
                    <a:pt x="1675" y="2051"/>
                  </a:lnTo>
                  <a:lnTo>
                    <a:pt x="1845" y="1938"/>
                  </a:lnTo>
                  <a:lnTo>
                    <a:pt x="1995" y="1769"/>
                  </a:lnTo>
                  <a:lnTo>
                    <a:pt x="2108" y="1600"/>
                  </a:lnTo>
                  <a:lnTo>
                    <a:pt x="2183" y="1393"/>
                  </a:lnTo>
                  <a:lnTo>
                    <a:pt x="2202" y="1186"/>
                  </a:lnTo>
                  <a:lnTo>
                    <a:pt x="2202" y="960"/>
                  </a:lnTo>
                  <a:lnTo>
                    <a:pt x="2183" y="866"/>
                  </a:lnTo>
                  <a:lnTo>
                    <a:pt x="2146" y="753"/>
                  </a:lnTo>
                  <a:lnTo>
                    <a:pt x="2146" y="753"/>
                  </a:lnTo>
                  <a:lnTo>
                    <a:pt x="2089" y="584"/>
                  </a:lnTo>
                  <a:lnTo>
                    <a:pt x="1995" y="433"/>
                  </a:lnTo>
                  <a:lnTo>
                    <a:pt x="1882" y="320"/>
                  </a:lnTo>
                  <a:lnTo>
                    <a:pt x="1751" y="207"/>
                  </a:lnTo>
                  <a:lnTo>
                    <a:pt x="1600" y="113"/>
                  </a:lnTo>
                  <a:lnTo>
                    <a:pt x="1450" y="57"/>
                  </a:lnTo>
                  <a:lnTo>
                    <a:pt x="1280" y="19"/>
                  </a:lnTo>
                  <a:lnTo>
                    <a:pt x="1111" y="0"/>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39"/>
            <p:cNvSpPr/>
            <p:nvPr/>
          </p:nvSpPr>
          <p:spPr>
            <a:xfrm>
              <a:off x="2952250" y="3549875"/>
              <a:ext cx="78575" cy="79050"/>
            </a:xfrm>
            <a:custGeom>
              <a:avLst/>
              <a:gdLst/>
              <a:ahLst/>
              <a:cxnLst/>
              <a:rect l="l" t="t" r="r" b="b"/>
              <a:pathLst>
                <a:path w="3143" h="3162" extrusionOk="0">
                  <a:moveTo>
                    <a:pt x="1562" y="0"/>
                  </a:moveTo>
                  <a:lnTo>
                    <a:pt x="1317" y="38"/>
                  </a:lnTo>
                  <a:lnTo>
                    <a:pt x="1054" y="94"/>
                  </a:lnTo>
                  <a:lnTo>
                    <a:pt x="903" y="151"/>
                  </a:lnTo>
                  <a:lnTo>
                    <a:pt x="772" y="226"/>
                  </a:lnTo>
                  <a:lnTo>
                    <a:pt x="640" y="301"/>
                  </a:lnTo>
                  <a:lnTo>
                    <a:pt x="527" y="414"/>
                  </a:lnTo>
                  <a:lnTo>
                    <a:pt x="414" y="508"/>
                  </a:lnTo>
                  <a:lnTo>
                    <a:pt x="320" y="621"/>
                  </a:lnTo>
                  <a:lnTo>
                    <a:pt x="226" y="753"/>
                  </a:lnTo>
                  <a:lnTo>
                    <a:pt x="151" y="884"/>
                  </a:lnTo>
                  <a:lnTo>
                    <a:pt x="94" y="1016"/>
                  </a:lnTo>
                  <a:lnTo>
                    <a:pt x="57" y="1167"/>
                  </a:lnTo>
                  <a:lnTo>
                    <a:pt x="19" y="1317"/>
                  </a:lnTo>
                  <a:lnTo>
                    <a:pt x="0" y="1468"/>
                  </a:lnTo>
                  <a:lnTo>
                    <a:pt x="0" y="1618"/>
                  </a:lnTo>
                  <a:lnTo>
                    <a:pt x="0" y="1769"/>
                  </a:lnTo>
                  <a:lnTo>
                    <a:pt x="38" y="1938"/>
                  </a:lnTo>
                  <a:lnTo>
                    <a:pt x="75" y="2089"/>
                  </a:lnTo>
                  <a:lnTo>
                    <a:pt x="169" y="2314"/>
                  </a:lnTo>
                  <a:lnTo>
                    <a:pt x="320" y="2521"/>
                  </a:lnTo>
                  <a:lnTo>
                    <a:pt x="471" y="2710"/>
                  </a:lnTo>
                  <a:lnTo>
                    <a:pt x="659" y="2860"/>
                  </a:lnTo>
                  <a:lnTo>
                    <a:pt x="866" y="2992"/>
                  </a:lnTo>
                  <a:lnTo>
                    <a:pt x="1091" y="3086"/>
                  </a:lnTo>
                  <a:lnTo>
                    <a:pt x="1317" y="3142"/>
                  </a:lnTo>
                  <a:lnTo>
                    <a:pt x="1562" y="3161"/>
                  </a:lnTo>
                  <a:lnTo>
                    <a:pt x="1825" y="3124"/>
                  </a:lnTo>
                  <a:lnTo>
                    <a:pt x="2070" y="3067"/>
                  </a:lnTo>
                  <a:lnTo>
                    <a:pt x="2220" y="3011"/>
                  </a:lnTo>
                  <a:lnTo>
                    <a:pt x="2352" y="2935"/>
                  </a:lnTo>
                  <a:lnTo>
                    <a:pt x="2484" y="2860"/>
                  </a:lnTo>
                  <a:lnTo>
                    <a:pt x="2616" y="2747"/>
                  </a:lnTo>
                  <a:lnTo>
                    <a:pt x="2710" y="2653"/>
                  </a:lnTo>
                  <a:lnTo>
                    <a:pt x="2822" y="2540"/>
                  </a:lnTo>
                  <a:lnTo>
                    <a:pt x="2898" y="2409"/>
                  </a:lnTo>
                  <a:lnTo>
                    <a:pt x="2973" y="2277"/>
                  </a:lnTo>
                  <a:lnTo>
                    <a:pt x="3029" y="2145"/>
                  </a:lnTo>
                  <a:lnTo>
                    <a:pt x="3086" y="1995"/>
                  </a:lnTo>
                  <a:lnTo>
                    <a:pt x="3124" y="1844"/>
                  </a:lnTo>
                  <a:lnTo>
                    <a:pt x="3124" y="1694"/>
                  </a:lnTo>
                  <a:lnTo>
                    <a:pt x="3142" y="1543"/>
                  </a:lnTo>
                  <a:lnTo>
                    <a:pt x="3124" y="1392"/>
                  </a:lnTo>
                  <a:lnTo>
                    <a:pt x="3105" y="1223"/>
                  </a:lnTo>
                  <a:lnTo>
                    <a:pt x="3048" y="1073"/>
                  </a:lnTo>
                  <a:lnTo>
                    <a:pt x="2954" y="847"/>
                  </a:lnTo>
                  <a:lnTo>
                    <a:pt x="2822" y="640"/>
                  </a:lnTo>
                  <a:lnTo>
                    <a:pt x="2653" y="452"/>
                  </a:lnTo>
                  <a:lnTo>
                    <a:pt x="2465" y="301"/>
                  </a:lnTo>
                  <a:lnTo>
                    <a:pt x="2258" y="169"/>
                  </a:lnTo>
                  <a:lnTo>
                    <a:pt x="2051" y="75"/>
                  </a:lnTo>
                  <a:lnTo>
                    <a:pt x="1806" y="19"/>
                  </a:lnTo>
                  <a:lnTo>
                    <a:pt x="156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39"/>
            <p:cNvSpPr/>
            <p:nvPr/>
          </p:nvSpPr>
          <p:spPr>
            <a:xfrm>
              <a:off x="2952250" y="3549875"/>
              <a:ext cx="78575" cy="79050"/>
            </a:xfrm>
            <a:custGeom>
              <a:avLst/>
              <a:gdLst/>
              <a:ahLst/>
              <a:cxnLst/>
              <a:rect l="l" t="t" r="r" b="b"/>
              <a:pathLst>
                <a:path w="3143" h="3162" fill="none" extrusionOk="0">
                  <a:moveTo>
                    <a:pt x="1562" y="0"/>
                  </a:moveTo>
                  <a:lnTo>
                    <a:pt x="1562" y="0"/>
                  </a:lnTo>
                  <a:lnTo>
                    <a:pt x="1317" y="38"/>
                  </a:lnTo>
                  <a:lnTo>
                    <a:pt x="1054" y="94"/>
                  </a:lnTo>
                  <a:lnTo>
                    <a:pt x="1054" y="94"/>
                  </a:lnTo>
                  <a:lnTo>
                    <a:pt x="903" y="151"/>
                  </a:lnTo>
                  <a:lnTo>
                    <a:pt x="772" y="226"/>
                  </a:lnTo>
                  <a:lnTo>
                    <a:pt x="640" y="301"/>
                  </a:lnTo>
                  <a:lnTo>
                    <a:pt x="527" y="414"/>
                  </a:lnTo>
                  <a:lnTo>
                    <a:pt x="414" y="508"/>
                  </a:lnTo>
                  <a:lnTo>
                    <a:pt x="320" y="621"/>
                  </a:lnTo>
                  <a:lnTo>
                    <a:pt x="226" y="753"/>
                  </a:lnTo>
                  <a:lnTo>
                    <a:pt x="151" y="884"/>
                  </a:lnTo>
                  <a:lnTo>
                    <a:pt x="94" y="1016"/>
                  </a:lnTo>
                  <a:lnTo>
                    <a:pt x="57" y="1167"/>
                  </a:lnTo>
                  <a:lnTo>
                    <a:pt x="19" y="1317"/>
                  </a:lnTo>
                  <a:lnTo>
                    <a:pt x="0" y="1468"/>
                  </a:lnTo>
                  <a:lnTo>
                    <a:pt x="0" y="1618"/>
                  </a:lnTo>
                  <a:lnTo>
                    <a:pt x="0" y="1769"/>
                  </a:lnTo>
                  <a:lnTo>
                    <a:pt x="38" y="1938"/>
                  </a:lnTo>
                  <a:lnTo>
                    <a:pt x="75" y="2089"/>
                  </a:lnTo>
                  <a:lnTo>
                    <a:pt x="75" y="2089"/>
                  </a:lnTo>
                  <a:lnTo>
                    <a:pt x="169" y="2314"/>
                  </a:lnTo>
                  <a:lnTo>
                    <a:pt x="320" y="2521"/>
                  </a:lnTo>
                  <a:lnTo>
                    <a:pt x="471" y="2710"/>
                  </a:lnTo>
                  <a:lnTo>
                    <a:pt x="659" y="2860"/>
                  </a:lnTo>
                  <a:lnTo>
                    <a:pt x="866" y="2992"/>
                  </a:lnTo>
                  <a:lnTo>
                    <a:pt x="1091" y="3086"/>
                  </a:lnTo>
                  <a:lnTo>
                    <a:pt x="1317" y="3142"/>
                  </a:lnTo>
                  <a:lnTo>
                    <a:pt x="1562" y="3161"/>
                  </a:lnTo>
                  <a:lnTo>
                    <a:pt x="1562" y="3161"/>
                  </a:lnTo>
                  <a:lnTo>
                    <a:pt x="1825" y="3124"/>
                  </a:lnTo>
                  <a:lnTo>
                    <a:pt x="2070" y="3067"/>
                  </a:lnTo>
                  <a:lnTo>
                    <a:pt x="2070" y="3067"/>
                  </a:lnTo>
                  <a:lnTo>
                    <a:pt x="2220" y="3011"/>
                  </a:lnTo>
                  <a:lnTo>
                    <a:pt x="2352" y="2935"/>
                  </a:lnTo>
                  <a:lnTo>
                    <a:pt x="2484" y="2860"/>
                  </a:lnTo>
                  <a:lnTo>
                    <a:pt x="2616" y="2747"/>
                  </a:lnTo>
                  <a:lnTo>
                    <a:pt x="2710" y="2653"/>
                  </a:lnTo>
                  <a:lnTo>
                    <a:pt x="2822" y="2540"/>
                  </a:lnTo>
                  <a:lnTo>
                    <a:pt x="2898" y="2409"/>
                  </a:lnTo>
                  <a:lnTo>
                    <a:pt x="2973" y="2277"/>
                  </a:lnTo>
                  <a:lnTo>
                    <a:pt x="3029" y="2145"/>
                  </a:lnTo>
                  <a:lnTo>
                    <a:pt x="3086" y="1995"/>
                  </a:lnTo>
                  <a:lnTo>
                    <a:pt x="3124" y="1844"/>
                  </a:lnTo>
                  <a:lnTo>
                    <a:pt x="3124" y="1694"/>
                  </a:lnTo>
                  <a:lnTo>
                    <a:pt x="3142" y="1543"/>
                  </a:lnTo>
                  <a:lnTo>
                    <a:pt x="3124" y="1392"/>
                  </a:lnTo>
                  <a:lnTo>
                    <a:pt x="3105" y="1223"/>
                  </a:lnTo>
                  <a:lnTo>
                    <a:pt x="3048" y="1073"/>
                  </a:lnTo>
                  <a:lnTo>
                    <a:pt x="3048" y="1073"/>
                  </a:lnTo>
                  <a:lnTo>
                    <a:pt x="2954" y="847"/>
                  </a:lnTo>
                  <a:lnTo>
                    <a:pt x="2822" y="640"/>
                  </a:lnTo>
                  <a:lnTo>
                    <a:pt x="2653" y="452"/>
                  </a:lnTo>
                  <a:lnTo>
                    <a:pt x="2465" y="301"/>
                  </a:lnTo>
                  <a:lnTo>
                    <a:pt x="2258" y="169"/>
                  </a:lnTo>
                  <a:lnTo>
                    <a:pt x="2051" y="75"/>
                  </a:lnTo>
                  <a:lnTo>
                    <a:pt x="1806" y="19"/>
                  </a:lnTo>
                  <a:lnTo>
                    <a:pt x="1562" y="0"/>
                  </a:ln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39"/>
            <p:cNvSpPr/>
            <p:nvPr/>
          </p:nvSpPr>
          <p:spPr>
            <a:xfrm>
              <a:off x="3053375" y="3989200"/>
              <a:ext cx="82350" cy="28725"/>
            </a:xfrm>
            <a:custGeom>
              <a:avLst/>
              <a:gdLst/>
              <a:ahLst/>
              <a:cxnLst/>
              <a:rect l="l" t="t" r="r" b="b"/>
              <a:pathLst>
                <a:path w="3294" h="1149" extrusionOk="0">
                  <a:moveTo>
                    <a:pt x="2842" y="1"/>
                  </a:moveTo>
                  <a:lnTo>
                    <a:pt x="2390" y="39"/>
                  </a:lnTo>
                  <a:lnTo>
                    <a:pt x="1957" y="114"/>
                  </a:lnTo>
                  <a:lnTo>
                    <a:pt x="1543" y="227"/>
                  </a:lnTo>
                  <a:lnTo>
                    <a:pt x="1148" y="396"/>
                  </a:lnTo>
                  <a:lnTo>
                    <a:pt x="753" y="584"/>
                  </a:lnTo>
                  <a:lnTo>
                    <a:pt x="377" y="829"/>
                  </a:lnTo>
                  <a:lnTo>
                    <a:pt x="0" y="1111"/>
                  </a:lnTo>
                  <a:lnTo>
                    <a:pt x="151" y="1130"/>
                  </a:lnTo>
                  <a:lnTo>
                    <a:pt x="320" y="1149"/>
                  </a:lnTo>
                  <a:lnTo>
                    <a:pt x="810" y="1149"/>
                  </a:lnTo>
                  <a:lnTo>
                    <a:pt x="1111" y="1111"/>
                  </a:lnTo>
                  <a:lnTo>
                    <a:pt x="1430" y="1055"/>
                  </a:lnTo>
                  <a:lnTo>
                    <a:pt x="1788" y="961"/>
                  </a:lnTo>
                  <a:lnTo>
                    <a:pt x="2127" y="810"/>
                  </a:lnTo>
                  <a:lnTo>
                    <a:pt x="2428" y="659"/>
                  </a:lnTo>
                  <a:lnTo>
                    <a:pt x="2691" y="509"/>
                  </a:lnTo>
                  <a:lnTo>
                    <a:pt x="2898" y="358"/>
                  </a:lnTo>
                  <a:lnTo>
                    <a:pt x="3067" y="208"/>
                  </a:lnTo>
                  <a:lnTo>
                    <a:pt x="3199" y="95"/>
                  </a:lnTo>
                  <a:lnTo>
                    <a:pt x="3293"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9" name="Google Shape;8609;p39"/>
          <p:cNvGrpSpPr/>
          <p:nvPr/>
        </p:nvGrpSpPr>
        <p:grpSpPr>
          <a:xfrm>
            <a:off x="8037838" y="136350"/>
            <a:ext cx="922000" cy="501475"/>
            <a:chOff x="1470950" y="1480875"/>
            <a:chExt cx="922000" cy="501475"/>
          </a:xfrm>
        </p:grpSpPr>
        <p:sp>
          <p:nvSpPr>
            <p:cNvPr id="8610" name="Google Shape;8610;p39"/>
            <p:cNvSpPr/>
            <p:nvPr/>
          </p:nvSpPr>
          <p:spPr>
            <a:xfrm>
              <a:off x="1470950" y="1602250"/>
              <a:ext cx="296375" cy="258750"/>
            </a:xfrm>
            <a:custGeom>
              <a:avLst/>
              <a:gdLst/>
              <a:ahLst/>
              <a:cxnLst/>
              <a:rect l="l" t="t" r="r" b="b"/>
              <a:pathLst>
                <a:path w="11855" h="10350" extrusionOk="0">
                  <a:moveTo>
                    <a:pt x="8543" y="640"/>
                  </a:moveTo>
                  <a:lnTo>
                    <a:pt x="11159" y="5175"/>
                  </a:lnTo>
                  <a:lnTo>
                    <a:pt x="8543" y="9709"/>
                  </a:lnTo>
                  <a:lnTo>
                    <a:pt x="3312" y="9709"/>
                  </a:lnTo>
                  <a:lnTo>
                    <a:pt x="678" y="5175"/>
                  </a:lnTo>
                  <a:lnTo>
                    <a:pt x="3312" y="640"/>
                  </a:lnTo>
                  <a:close/>
                  <a:moveTo>
                    <a:pt x="3030" y="0"/>
                  </a:moveTo>
                  <a:lnTo>
                    <a:pt x="2955" y="38"/>
                  </a:lnTo>
                  <a:lnTo>
                    <a:pt x="2899" y="94"/>
                  </a:lnTo>
                  <a:lnTo>
                    <a:pt x="2842" y="151"/>
                  </a:lnTo>
                  <a:lnTo>
                    <a:pt x="39" y="5005"/>
                  </a:lnTo>
                  <a:lnTo>
                    <a:pt x="1" y="5081"/>
                  </a:lnTo>
                  <a:lnTo>
                    <a:pt x="1" y="5175"/>
                  </a:lnTo>
                  <a:lnTo>
                    <a:pt x="1" y="5250"/>
                  </a:lnTo>
                  <a:lnTo>
                    <a:pt x="39" y="5325"/>
                  </a:lnTo>
                  <a:lnTo>
                    <a:pt x="2842" y="10180"/>
                  </a:lnTo>
                  <a:lnTo>
                    <a:pt x="2899" y="10255"/>
                  </a:lnTo>
                  <a:lnTo>
                    <a:pt x="2955" y="10311"/>
                  </a:lnTo>
                  <a:lnTo>
                    <a:pt x="3030" y="10330"/>
                  </a:lnTo>
                  <a:lnTo>
                    <a:pt x="3124" y="10349"/>
                  </a:lnTo>
                  <a:lnTo>
                    <a:pt x="8731" y="10349"/>
                  </a:lnTo>
                  <a:lnTo>
                    <a:pt x="8807" y="10330"/>
                  </a:lnTo>
                  <a:lnTo>
                    <a:pt x="8882" y="10311"/>
                  </a:lnTo>
                  <a:lnTo>
                    <a:pt x="8957" y="10255"/>
                  </a:lnTo>
                  <a:lnTo>
                    <a:pt x="8995" y="10180"/>
                  </a:lnTo>
                  <a:lnTo>
                    <a:pt x="11798" y="5325"/>
                  </a:lnTo>
                  <a:lnTo>
                    <a:pt x="11836" y="5250"/>
                  </a:lnTo>
                  <a:lnTo>
                    <a:pt x="11855" y="5175"/>
                  </a:lnTo>
                  <a:lnTo>
                    <a:pt x="11836" y="5081"/>
                  </a:lnTo>
                  <a:lnTo>
                    <a:pt x="11798" y="5005"/>
                  </a:lnTo>
                  <a:lnTo>
                    <a:pt x="8995" y="151"/>
                  </a:lnTo>
                  <a:lnTo>
                    <a:pt x="8957" y="94"/>
                  </a:lnTo>
                  <a:lnTo>
                    <a:pt x="8882" y="38"/>
                  </a:lnTo>
                  <a:lnTo>
                    <a:pt x="88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39"/>
            <p:cNvSpPr/>
            <p:nvPr/>
          </p:nvSpPr>
          <p:spPr>
            <a:xfrm>
              <a:off x="1679350" y="1480875"/>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9"/>
                  </a:lnTo>
                  <a:lnTo>
                    <a:pt x="2898" y="95"/>
                  </a:lnTo>
                  <a:lnTo>
                    <a:pt x="2841" y="151"/>
                  </a:lnTo>
                  <a:lnTo>
                    <a:pt x="38" y="5006"/>
                  </a:lnTo>
                  <a:lnTo>
                    <a:pt x="19" y="5081"/>
                  </a:lnTo>
                  <a:lnTo>
                    <a:pt x="0" y="5175"/>
                  </a:lnTo>
                  <a:lnTo>
                    <a:pt x="19" y="5251"/>
                  </a:lnTo>
                  <a:lnTo>
                    <a:pt x="38" y="5326"/>
                  </a:lnTo>
                  <a:lnTo>
                    <a:pt x="2841" y="10180"/>
                  </a:lnTo>
                  <a:lnTo>
                    <a:pt x="2898" y="10256"/>
                  </a:lnTo>
                  <a:lnTo>
                    <a:pt x="2973" y="10293"/>
                  </a:lnTo>
                  <a:lnTo>
                    <a:pt x="3048" y="10331"/>
                  </a:lnTo>
                  <a:lnTo>
                    <a:pt x="3124" y="10350"/>
                  </a:lnTo>
                  <a:lnTo>
                    <a:pt x="8731" y="10350"/>
                  </a:lnTo>
                  <a:lnTo>
                    <a:pt x="8825" y="10331"/>
                  </a:lnTo>
                  <a:lnTo>
                    <a:pt x="8900" y="10293"/>
                  </a:lnTo>
                  <a:lnTo>
                    <a:pt x="8956" y="10256"/>
                  </a:lnTo>
                  <a:lnTo>
                    <a:pt x="9013" y="10180"/>
                  </a:lnTo>
                  <a:lnTo>
                    <a:pt x="11816" y="5326"/>
                  </a:lnTo>
                  <a:lnTo>
                    <a:pt x="11835" y="5251"/>
                  </a:lnTo>
                  <a:lnTo>
                    <a:pt x="11854" y="5175"/>
                  </a:lnTo>
                  <a:lnTo>
                    <a:pt x="11835" y="5081"/>
                  </a:lnTo>
                  <a:lnTo>
                    <a:pt x="11816" y="5006"/>
                  </a:lnTo>
                  <a:lnTo>
                    <a:pt x="9013" y="151"/>
                  </a:lnTo>
                  <a:lnTo>
                    <a:pt x="8956" y="95"/>
                  </a:lnTo>
                  <a:lnTo>
                    <a:pt x="8900" y="39"/>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39"/>
            <p:cNvSpPr/>
            <p:nvPr/>
          </p:nvSpPr>
          <p:spPr>
            <a:xfrm>
              <a:off x="1893375" y="1602250"/>
              <a:ext cx="296375" cy="258750"/>
            </a:xfrm>
            <a:custGeom>
              <a:avLst/>
              <a:gdLst/>
              <a:ahLst/>
              <a:cxnLst/>
              <a:rect l="l" t="t" r="r" b="b"/>
              <a:pathLst>
                <a:path w="11855" h="10350" extrusionOk="0">
                  <a:moveTo>
                    <a:pt x="8561" y="640"/>
                  </a:moveTo>
                  <a:lnTo>
                    <a:pt x="11177" y="5175"/>
                  </a:lnTo>
                  <a:lnTo>
                    <a:pt x="8561" y="9709"/>
                  </a:lnTo>
                  <a:lnTo>
                    <a:pt x="3312" y="9709"/>
                  </a:lnTo>
                  <a:lnTo>
                    <a:pt x="697" y="5175"/>
                  </a:lnTo>
                  <a:lnTo>
                    <a:pt x="3312" y="640"/>
                  </a:lnTo>
                  <a:close/>
                  <a:moveTo>
                    <a:pt x="3048" y="0"/>
                  </a:moveTo>
                  <a:lnTo>
                    <a:pt x="2973" y="38"/>
                  </a:lnTo>
                  <a:lnTo>
                    <a:pt x="2898" y="94"/>
                  </a:lnTo>
                  <a:lnTo>
                    <a:pt x="2860" y="151"/>
                  </a:lnTo>
                  <a:lnTo>
                    <a:pt x="57" y="5005"/>
                  </a:lnTo>
                  <a:lnTo>
                    <a:pt x="19" y="5081"/>
                  </a:lnTo>
                  <a:lnTo>
                    <a:pt x="0" y="5175"/>
                  </a:lnTo>
                  <a:lnTo>
                    <a:pt x="19" y="5250"/>
                  </a:lnTo>
                  <a:lnTo>
                    <a:pt x="57" y="5325"/>
                  </a:lnTo>
                  <a:lnTo>
                    <a:pt x="2860" y="10180"/>
                  </a:lnTo>
                  <a:lnTo>
                    <a:pt x="2898" y="10255"/>
                  </a:lnTo>
                  <a:lnTo>
                    <a:pt x="2973" y="10311"/>
                  </a:lnTo>
                  <a:lnTo>
                    <a:pt x="3048" y="10330"/>
                  </a:lnTo>
                  <a:lnTo>
                    <a:pt x="3124" y="10349"/>
                  </a:lnTo>
                  <a:lnTo>
                    <a:pt x="8731" y="10349"/>
                  </a:lnTo>
                  <a:lnTo>
                    <a:pt x="8825" y="10330"/>
                  </a:lnTo>
                  <a:lnTo>
                    <a:pt x="8900" y="10311"/>
                  </a:lnTo>
                  <a:lnTo>
                    <a:pt x="8957" y="10255"/>
                  </a:lnTo>
                  <a:lnTo>
                    <a:pt x="9013" y="10180"/>
                  </a:lnTo>
                  <a:lnTo>
                    <a:pt x="11817" y="5325"/>
                  </a:lnTo>
                  <a:lnTo>
                    <a:pt x="11854" y="5250"/>
                  </a:lnTo>
                  <a:lnTo>
                    <a:pt x="11854" y="5175"/>
                  </a:lnTo>
                  <a:lnTo>
                    <a:pt x="11854" y="5081"/>
                  </a:lnTo>
                  <a:lnTo>
                    <a:pt x="11817" y="5005"/>
                  </a:lnTo>
                  <a:lnTo>
                    <a:pt x="9013" y="151"/>
                  </a:lnTo>
                  <a:lnTo>
                    <a:pt x="8957" y="94"/>
                  </a:lnTo>
                  <a:lnTo>
                    <a:pt x="8900" y="38"/>
                  </a:lnTo>
                  <a:lnTo>
                    <a:pt x="88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39"/>
            <p:cNvSpPr/>
            <p:nvPr/>
          </p:nvSpPr>
          <p:spPr>
            <a:xfrm>
              <a:off x="2096575" y="1723600"/>
              <a:ext cx="296375" cy="258750"/>
            </a:xfrm>
            <a:custGeom>
              <a:avLst/>
              <a:gdLst/>
              <a:ahLst/>
              <a:cxnLst/>
              <a:rect l="l" t="t" r="r" b="b"/>
              <a:pathLst>
                <a:path w="11855" h="10350" extrusionOk="0">
                  <a:moveTo>
                    <a:pt x="8543" y="641"/>
                  </a:moveTo>
                  <a:lnTo>
                    <a:pt x="11158" y="5175"/>
                  </a:lnTo>
                  <a:lnTo>
                    <a:pt x="8543" y="9710"/>
                  </a:lnTo>
                  <a:lnTo>
                    <a:pt x="3312" y="9710"/>
                  </a:lnTo>
                  <a:lnTo>
                    <a:pt x="678" y="5175"/>
                  </a:lnTo>
                  <a:lnTo>
                    <a:pt x="3312" y="641"/>
                  </a:lnTo>
                  <a:close/>
                  <a:moveTo>
                    <a:pt x="3030" y="1"/>
                  </a:moveTo>
                  <a:lnTo>
                    <a:pt x="2955" y="38"/>
                  </a:lnTo>
                  <a:lnTo>
                    <a:pt x="2898" y="95"/>
                  </a:lnTo>
                  <a:lnTo>
                    <a:pt x="2842" y="151"/>
                  </a:lnTo>
                  <a:lnTo>
                    <a:pt x="38" y="5006"/>
                  </a:lnTo>
                  <a:lnTo>
                    <a:pt x="1" y="5100"/>
                  </a:lnTo>
                  <a:lnTo>
                    <a:pt x="1" y="5175"/>
                  </a:lnTo>
                  <a:lnTo>
                    <a:pt x="1" y="5250"/>
                  </a:lnTo>
                  <a:lnTo>
                    <a:pt x="38" y="5326"/>
                  </a:lnTo>
                  <a:lnTo>
                    <a:pt x="2842" y="10180"/>
                  </a:lnTo>
                  <a:lnTo>
                    <a:pt x="2898" y="10255"/>
                  </a:lnTo>
                  <a:lnTo>
                    <a:pt x="2955" y="10312"/>
                  </a:lnTo>
                  <a:lnTo>
                    <a:pt x="3030" y="10331"/>
                  </a:lnTo>
                  <a:lnTo>
                    <a:pt x="3124" y="10349"/>
                  </a:lnTo>
                  <a:lnTo>
                    <a:pt x="8731" y="10349"/>
                  </a:lnTo>
                  <a:lnTo>
                    <a:pt x="8806" y="10331"/>
                  </a:lnTo>
                  <a:lnTo>
                    <a:pt x="8882" y="10312"/>
                  </a:lnTo>
                  <a:lnTo>
                    <a:pt x="8957" y="10255"/>
                  </a:lnTo>
                  <a:lnTo>
                    <a:pt x="8995" y="10180"/>
                  </a:lnTo>
                  <a:lnTo>
                    <a:pt x="11798" y="5326"/>
                  </a:lnTo>
                  <a:lnTo>
                    <a:pt x="11836" y="5250"/>
                  </a:lnTo>
                  <a:lnTo>
                    <a:pt x="11855" y="5175"/>
                  </a:lnTo>
                  <a:lnTo>
                    <a:pt x="11836" y="5100"/>
                  </a:lnTo>
                  <a:lnTo>
                    <a:pt x="11798" y="5006"/>
                  </a:lnTo>
                  <a:lnTo>
                    <a:pt x="8995" y="151"/>
                  </a:lnTo>
                  <a:lnTo>
                    <a:pt x="8957" y="95"/>
                  </a:lnTo>
                  <a:lnTo>
                    <a:pt x="8882" y="38"/>
                  </a:lnTo>
                  <a:lnTo>
                    <a:pt x="88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39"/>
            <p:cNvSpPr/>
            <p:nvPr/>
          </p:nvSpPr>
          <p:spPr>
            <a:xfrm>
              <a:off x="1679350" y="1723600"/>
              <a:ext cx="296375" cy="258750"/>
            </a:xfrm>
            <a:custGeom>
              <a:avLst/>
              <a:gdLst/>
              <a:ahLst/>
              <a:cxnLst/>
              <a:rect l="l" t="t" r="r" b="b"/>
              <a:pathLst>
                <a:path w="11855" h="10350" extrusionOk="0">
                  <a:moveTo>
                    <a:pt x="8543" y="641"/>
                  </a:moveTo>
                  <a:lnTo>
                    <a:pt x="11177" y="5175"/>
                  </a:lnTo>
                  <a:lnTo>
                    <a:pt x="8543" y="9710"/>
                  </a:lnTo>
                  <a:lnTo>
                    <a:pt x="3312" y="9710"/>
                  </a:lnTo>
                  <a:lnTo>
                    <a:pt x="696" y="5175"/>
                  </a:lnTo>
                  <a:lnTo>
                    <a:pt x="3312" y="641"/>
                  </a:lnTo>
                  <a:close/>
                  <a:moveTo>
                    <a:pt x="3048" y="1"/>
                  </a:moveTo>
                  <a:lnTo>
                    <a:pt x="2973" y="38"/>
                  </a:lnTo>
                  <a:lnTo>
                    <a:pt x="2898" y="95"/>
                  </a:lnTo>
                  <a:lnTo>
                    <a:pt x="2841" y="151"/>
                  </a:lnTo>
                  <a:lnTo>
                    <a:pt x="38" y="5006"/>
                  </a:lnTo>
                  <a:lnTo>
                    <a:pt x="19" y="5100"/>
                  </a:lnTo>
                  <a:lnTo>
                    <a:pt x="0" y="5175"/>
                  </a:lnTo>
                  <a:lnTo>
                    <a:pt x="19" y="5250"/>
                  </a:lnTo>
                  <a:lnTo>
                    <a:pt x="38" y="5326"/>
                  </a:lnTo>
                  <a:lnTo>
                    <a:pt x="2841" y="10180"/>
                  </a:lnTo>
                  <a:lnTo>
                    <a:pt x="2898" y="10255"/>
                  </a:lnTo>
                  <a:lnTo>
                    <a:pt x="2973" y="10312"/>
                  </a:lnTo>
                  <a:lnTo>
                    <a:pt x="3048" y="10331"/>
                  </a:lnTo>
                  <a:lnTo>
                    <a:pt x="3124" y="10349"/>
                  </a:lnTo>
                  <a:lnTo>
                    <a:pt x="8731" y="10349"/>
                  </a:lnTo>
                  <a:lnTo>
                    <a:pt x="8825" y="10331"/>
                  </a:lnTo>
                  <a:lnTo>
                    <a:pt x="8900" y="10312"/>
                  </a:lnTo>
                  <a:lnTo>
                    <a:pt x="8956" y="10255"/>
                  </a:lnTo>
                  <a:lnTo>
                    <a:pt x="9013" y="10180"/>
                  </a:lnTo>
                  <a:lnTo>
                    <a:pt x="11816" y="5326"/>
                  </a:lnTo>
                  <a:lnTo>
                    <a:pt x="11835" y="5250"/>
                  </a:lnTo>
                  <a:lnTo>
                    <a:pt x="11854" y="5175"/>
                  </a:lnTo>
                  <a:lnTo>
                    <a:pt x="11835" y="5100"/>
                  </a:lnTo>
                  <a:lnTo>
                    <a:pt x="11816" y="5006"/>
                  </a:lnTo>
                  <a:lnTo>
                    <a:pt x="9013" y="151"/>
                  </a:lnTo>
                  <a:lnTo>
                    <a:pt x="8956" y="95"/>
                  </a:lnTo>
                  <a:lnTo>
                    <a:pt x="8900" y="38"/>
                  </a:lnTo>
                  <a:lnTo>
                    <a:pt x="88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39"/>
            <p:cNvSpPr/>
            <p:nvPr/>
          </p:nvSpPr>
          <p:spPr>
            <a:xfrm>
              <a:off x="1723100" y="1695375"/>
              <a:ext cx="72450" cy="72475"/>
            </a:xfrm>
            <a:custGeom>
              <a:avLst/>
              <a:gdLst/>
              <a:ahLst/>
              <a:cxnLst/>
              <a:rect l="l" t="t" r="r" b="b"/>
              <a:pathLst>
                <a:path w="2898" h="2899" extrusionOk="0">
                  <a:moveTo>
                    <a:pt x="1355" y="1"/>
                  </a:moveTo>
                  <a:lnTo>
                    <a:pt x="1204" y="20"/>
                  </a:lnTo>
                  <a:lnTo>
                    <a:pt x="1073" y="39"/>
                  </a:lnTo>
                  <a:lnTo>
                    <a:pt x="922" y="95"/>
                  </a:lnTo>
                  <a:lnTo>
                    <a:pt x="790" y="151"/>
                  </a:lnTo>
                  <a:lnTo>
                    <a:pt x="677" y="208"/>
                  </a:lnTo>
                  <a:lnTo>
                    <a:pt x="565" y="302"/>
                  </a:lnTo>
                  <a:lnTo>
                    <a:pt x="452" y="396"/>
                  </a:lnTo>
                  <a:lnTo>
                    <a:pt x="358" y="490"/>
                  </a:lnTo>
                  <a:lnTo>
                    <a:pt x="264" y="603"/>
                  </a:lnTo>
                  <a:lnTo>
                    <a:pt x="188" y="716"/>
                  </a:lnTo>
                  <a:lnTo>
                    <a:pt x="132" y="848"/>
                  </a:lnTo>
                  <a:lnTo>
                    <a:pt x="75" y="961"/>
                  </a:lnTo>
                  <a:lnTo>
                    <a:pt x="38" y="1111"/>
                  </a:lnTo>
                  <a:lnTo>
                    <a:pt x="0" y="1243"/>
                  </a:lnTo>
                  <a:lnTo>
                    <a:pt x="0" y="1393"/>
                  </a:lnTo>
                  <a:lnTo>
                    <a:pt x="0" y="1525"/>
                  </a:lnTo>
                  <a:lnTo>
                    <a:pt x="19" y="1676"/>
                  </a:lnTo>
                  <a:lnTo>
                    <a:pt x="38" y="1826"/>
                  </a:lnTo>
                  <a:lnTo>
                    <a:pt x="94" y="1958"/>
                  </a:lnTo>
                  <a:lnTo>
                    <a:pt x="151" y="2089"/>
                  </a:lnTo>
                  <a:lnTo>
                    <a:pt x="207" y="2221"/>
                  </a:lnTo>
                  <a:lnTo>
                    <a:pt x="301" y="2334"/>
                  </a:lnTo>
                  <a:lnTo>
                    <a:pt x="395" y="2447"/>
                  </a:lnTo>
                  <a:lnTo>
                    <a:pt x="489" y="2541"/>
                  </a:lnTo>
                  <a:lnTo>
                    <a:pt x="602" y="2616"/>
                  </a:lnTo>
                  <a:lnTo>
                    <a:pt x="715" y="2710"/>
                  </a:lnTo>
                  <a:lnTo>
                    <a:pt x="847" y="2767"/>
                  </a:lnTo>
                  <a:lnTo>
                    <a:pt x="960" y="2823"/>
                  </a:lnTo>
                  <a:lnTo>
                    <a:pt x="1110" y="2861"/>
                  </a:lnTo>
                  <a:lnTo>
                    <a:pt x="1242" y="2880"/>
                  </a:lnTo>
                  <a:lnTo>
                    <a:pt x="1392" y="2899"/>
                  </a:lnTo>
                  <a:lnTo>
                    <a:pt x="1524" y="2899"/>
                  </a:lnTo>
                  <a:lnTo>
                    <a:pt x="1675" y="2880"/>
                  </a:lnTo>
                  <a:lnTo>
                    <a:pt x="1825" y="2842"/>
                  </a:lnTo>
                  <a:lnTo>
                    <a:pt x="1957" y="2804"/>
                  </a:lnTo>
                  <a:lnTo>
                    <a:pt x="2089" y="2748"/>
                  </a:lnTo>
                  <a:lnTo>
                    <a:pt x="2220" y="2673"/>
                  </a:lnTo>
                  <a:lnTo>
                    <a:pt x="2333" y="2597"/>
                  </a:lnTo>
                  <a:lnTo>
                    <a:pt x="2446" y="2503"/>
                  </a:lnTo>
                  <a:lnTo>
                    <a:pt x="2540" y="2409"/>
                  </a:lnTo>
                  <a:lnTo>
                    <a:pt x="2615" y="2296"/>
                  </a:lnTo>
                  <a:lnTo>
                    <a:pt x="2710" y="2184"/>
                  </a:lnTo>
                  <a:lnTo>
                    <a:pt x="2766" y="2052"/>
                  </a:lnTo>
                  <a:lnTo>
                    <a:pt x="2822" y="1920"/>
                  </a:lnTo>
                  <a:lnTo>
                    <a:pt x="2860" y="1788"/>
                  </a:lnTo>
                  <a:lnTo>
                    <a:pt x="2879" y="1657"/>
                  </a:lnTo>
                  <a:lnTo>
                    <a:pt x="2898" y="1506"/>
                  </a:lnTo>
                  <a:lnTo>
                    <a:pt x="2898" y="1356"/>
                  </a:lnTo>
                  <a:lnTo>
                    <a:pt x="2879" y="1205"/>
                  </a:lnTo>
                  <a:lnTo>
                    <a:pt x="2841" y="1073"/>
                  </a:lnTo>
                  <a:lnTo>
                    <a:pt x="2804" y="923"/>
                  </a:lnTo>
                  <a:lnTo>
                    <a:pt x="2747" y="791"/>
                  </a:lnTo>
                  <a:lnTo>
                    <a:pt x="2672" y="678"/>
                  </a:lnTo>
                  <a:lnTo>
                    <a:pt x="2597" y="565"/>
                  </a:lnTo>
                  <a:lnTo>
                    <a:pt x="2503" y="452"/>
                  </a:lnTo>
                  <a:lnTo>
                    <a:pt x="2408" y="358"/>
                  </a:lnTo>
                  <a:lnTo>
                    <a:pt x="2296" y="264"/>
                  </a:lnTo>
                  <a:lnTo>
                    <a:pt x="2183" y="189"/>
                  </a:lnTo>
                  <a:lnTo>
                    <a:pt x="2051" y="133"/>
                  </a:lnTo>
                  <a:lnTo>
                    <a:pt x="1919" y="76"/>
                  </a:lnTo>
                  <a:lnTo>
                    <a:pt x="1788" y="39"/>
                  </a:lnTo>
                  <a:lnTo>
                    <a:pt x="165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39"/>
            <p:cNvSpPr/>
            <p:nvPr/>
          </p:nvSpPr>
          <p:spPr>
            <a:xfrm>
              <a:off x="1931475" y="1574025"/>
              <a:ext cx="72475" cy="72475"/>
            </a:xfrm>
            <a:custGeom>
              <a:avLst/>
              <a:gdLst/>
              <a:ahLst/>
              <a:cxnLst/>
              <a:rect l="l" t="t" r="r" b="b"/>
              <a:pathLst>
                <a:path w="2899" h="2899" extrusionOk="0">
                  <a:moveTo>
                    <a:pt x="1374" y="0"/>
                  </a:moveTo>
                  <a:lnTo>
                    <a:pt x="1223" y="19"/>
                  </a:lnTo>
                  <a:lnTo>
                    <a:pt x="1073" y="38"/>
                  </a:lnTo>
                  <a:lnTo>
                    <a:pt x="941" y="95"/>
                  </a:lnTo>
                  <a:lnTo>
                    <a:pt x="809" y="151"/>
                  </a:lnTo>
                  <a:lnTo>
                    <a:pt x="678" y="207"/>
                  </a:lnTo>
                  <a:lnTo>
                    <a:pt x="565" y="302"/>
                  </a:lnTo>
                  <a:lnTo>
                    <a:pt x="452" y="396"/>
                  </a:lnTo>
                  <a:lnTo>
                    <a:pt x="358" y="490"/>
                  </a:lnTo>
                  <a:lnTo>
                    <a:pt x="264" y="603"/>
                  </a:lnTo>
                  <a:lnTo>
                    <a:pt x="189" y="715"/>
                  </a:lnTo>
                  <a:lnTo>
                    <a:pt x="132" y="828"/>
                  </a:lnTo>
                  <a:lnTo>
                    <a:pt x="76" y="960"/>
                  </a:lnTo>
                  <a:lnTo>
                    <a:pt x="38" y="1111"/>
                  </a:lnTo>
                  <a:lnTo>
                    <a:pt x="19" y="1242"/>
                  </a:lnTo>
                  <a:lnTo>
                    <a:pt x="0" y="1393"/>
                  </a:lnTo>
                  <a:lnTo>
                    <a:pt x="0" y="1525"/>
                  </a:lnTo>
                  <a:lnTo>
                    <a:pt x="19" y="1675"/>
                  </a:lnTo>
                  <a:lnTo>
                    <a:pt x="57" y="1826"/>
                  </a:lnTo>
                  <a:lnTo>
                    <a:pt x="94" y="1957"/>
                  </a:lnTo>
                  <a:lnTo>
                    <a:pt x="151" y="2089"/>
                  </a:lnTo>
                  <a:lnTo>
                    <a:pt x="226" y="2221"/>
                  </a:lnTo>
                  <a:lnTo>
                    <a:pt x="301" y="2334"/>
                  </a:lnTo>
                  <a:lnTo>
                    <a:pt x="396" y="2447"/>
                  </a:lnTo>
                  <a:lnTo>
                    <a:pt x="490" y="2541"/>
                  </a:lnTo>
                  <a:lnTo>
                    <a:pt x="603" y="2616"/>
                  </a:lnTo>
                  <a:lnTo>
                    <a:pt x="715" y="2691"/>
                  </a:lnTo>
                  <a:lnTo>
                    <a:pt x="847" y="2766"/>
                  </a:lnTo>
                  <a:lnTo>
                    <a:pt x="979" y="2823"/>
                  </a:lnTo>
                  <a:lnTo>
                    <a:pt x="1111" y="2860"/>
                  </a:lnTo>
                  <a:lnTo>
                    <a:pt x="1242" y="2879"/>
                  </a:lnTo>
                  <a:lnTo>
                    <a:pt x="1393" y="2898"/>
                  </a:lnTo>
                  <a:lnTo>
                    <a:pt x="1543" y="2898"/>
                  </a:lnTo>
                  <a:lnTo>
                    <a:pt x="1694" y="2879"/>
                  </a:lnTo>
                  <a:lnTo>
                    <a:pt x="1826" y="2842"/>
                  </a:lnTo>
                  <a:lnTo>
                    <a:pt x="1976" y="2804"/>
                  </a:lnTo>
                  <a:lnTo>
                    <a:pt x="2108" y="2748"/>
                  </a:lnTo>
                  <a:lnTo>
                    <a:pt x="2221" y="2672"/>
                  </a:lnTo>
                  <a:lnTo>
                    <a:pt x="2334" y="2597"/>
                  </a:lnTo>
                  <a:lnTo>
                    <a:pt x="2446" y="2503"/>
                  </a:lnTo>
                  <a:lnTo>
                    <a:pt x="2541" y="2409"/>
                  </a:lnTo>
                  <a:lnTo>
                    <a:pt x="2635" y="2296"/>
                  </a:lnTo>
                  <a:lnTo>
                    <a:pt x="2710" y="2183"/>
                  </a:lnTo>
                  <a:lnTo>
                    <a:pt x="2766" y="2051"/>
                  </a:lnTo>
                  <a:lnTo>
                    <a:pt x="2823" y="1920"/>
                  </a:lnTo>
                  <a:lnTo>
                    <a:pt x="2860" y="1788"/>
                  </a:lnTo>
                  <a:lnTo>
                    <a:pt x="2898" y="1656"/>
                  </a:lnTo>
                  <a:lnTo>
                    <a:pt x="2898" y="1506"/>
                  </a:lnTo>
                  <a:lnTo>
                    <a:pt x="2898" y="1355"/>
                  </a:lnTo>
                  <a:lnTo>
                    <a:pt x="2879" y="1205"/>
                  </a:lnTo>
                  <a:lnTo>
                    <a:pt x="2860" y="1073"/>
                  </a:lnTo>
                  <a:lnTo>
                    <a:pt x="2804" y="922"/>
                  </a:lnTo>
                  <a:lnTo>
                    <a:pt x="2747" y="791"/>
                  </a:lnTo>
                  <a:lnTo>
                    <a:pt x="2691" y="678"/>
                  </a:lnTo>
                  <a:lnTo>
                    <a:pt x="2597" y="565"/>
                  </a:lnTo>
                  <a:lnTo>
                    <a:pt x="2503" y="452"/>
                  </a:lnTo>
                  <a:lnTo>
                    <a:pt x="2409" y="358"/>
                  </a:lnTo>
                  <a:lnTo>
                    <a:pt x="2296" y="264"/>
                  </a:lnTo>
                  <a:lnTo>
                    <a:pt x="2183" y="189"/>
                  </a:lnTo>
                  <a:lnTo>
                    <a:pt x="2051" y="132"/>
                  </a:lnTo>
                  <a:lnTo>
                    <a:pt x="1938" y="76"/>
                  </a:lnTo>
                  <a:lnTo>
                    <a:pt x="1788" y="38"/>
                  </a:lnTo>
                  <a:lnTo>
                    <a:pt x="16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39"/>
            <p:cNvSpPr/>
            <p:nvPr/>
          </p:nvSpPr>
          <p:spPr>
            <a:xfrm>
              <a:off x="2068350" y="1806875"/>
              <a:ext cx="72475" cy="72925"/>
            </a:xfrm>
            <a:custGeom>
              <a:avLst/>
              <a:gdLst/>
              <a:ahLst/>
              <a:cxnLst/>
              <a:rect l="l" t="t" r="r" b="b"/>
              <a:pathLst>
                <a:path w="2899" h="2917" extrusionOk="0">
                  <a:moveTo>
                    <a:pt x="1355" y="0"/>
                  </a:moveTo>
                  <a:lnTo>
                    <a:pt x="1205" y="19"/>
                  </a:lnTo>
                  <a:lnTo>
                    <a:pt x="1073" y="57"/>
                  </a:lnTo>
                  <a:lnTo>
                    <a:pt x="923" y="94"/>
                  </a:lnTo>
                  <a:lnTo>
                    <a:pt x="791" y="151"/>
                  </a:lnTo>
                  <a:lnTo>
                    <a:pt x="678" y="226"/>
                  </a:lnTo>
                  <a:lnTo>
                    <a:pt x="565" y="301"/>
                  </a:lnTo>
                  <a:lnTo>
                    <a:pt x="452" y="395"/>
                  </a:lnTo>
                  <a:lnTo>
                    <a:pt x="358" y="508"/>
                  </a:lnTo>
                  <a:lnTo>
                    <a:pt x="264" y="602"/>
                  </a:lnTo>
                  <a:lnTo>
                    <a:pt x="189" y="734"/>
                  </a:lnTo>
                  <a:lnTo>
                    <a:pt x="132" y="847"/>
                  </a:lnTo>
                  <a:lnTo>
                    <a:pt x="76" y="979"/>
                  </a:lnTo>
                  <a:lnTo>
                    <a:pt x="38" y="1110"/>
                  </a:lnTo>
                  <a:lnTo>
                    <a:pt x="1" y="1261"/>
                  </a:lnTo>
                  <a:lnTo>
                    <a:pt x="1" y="1393"/>
                  </a:lnTo>
                  <a:lnTo>
                    <a:pt x="1" y="1543"/>
                  </a:lnTo>
                  <a:lnTo>
                    <a:pt x="20" y="1694"/>
                  </a:lnTo>
                  <a:lnTo>
                    <a:pt x="38" y="1844"/>
                  </a:lnTo>
                  <a:lnTo>
                    <a:pt x="95" y="1976"/>
                  </a:lnTo>
                  <a:lnTo>
                    <a:pt x="151" y="2108"/>
                  </a:lnTo>
                  <a:lnTo>
                    <a:pt x="208" y="2239"/>
                  </a:lnTo>
                  <a:lnTo>
                    <a:pt x="302" y="2352"/>
                  </a:lnTo>
                  <a:lnTo>
                    <a:pt x="396" y="2446"/>
                  </a:lnTo>
                  <a:lnTo>
                    <a:pt x="490" y="2559"/>
                  </a:lnTo>
                  <a:lnTo>
                    <a:pt x="603" y="2634"/>
                  </a:lnTo>
                  <a:lnTo>
                    <a:pt x="716" y="2710"/>
                  </a:lnTo>
                  <a:lnTo>
                    <a:pt x="847" y="2785"/>
                  </a:lnTo>
                  <a:lnTo>
                    <a:pt x="960" y="2823"/>
                  </a:lnTo>
                  <a:lnTo>
                    <a:pt x="1111" y="2879"/>
                  </a:lnTo>
                  <a:lnTo>
                    <a:pt x="1243" y="2898"/>
                  </a:lnTo>
                  <a:lnTo>
                    <a:pt x="1393" y="2917"/>
                  </a:lnTo>
                  <a:lnTo>
                    <a:pt x="1525" y="2917"/>
                  </a:lnTo>
                  <a:lnTo>
                    <a:pt x="1675" y="2898"/>
                  </a:lnTo>
                  <a:lnTo>
                    <a:pt x="1826" y="2860"/>
                  </a:lnTo>
                  <a:lnTo>
                    <a:pt x="1958" y="2823"/>
                  </a:lnTo>
                  <a:lnTo>
                    <a:pt x="2089" y="2766"/>
                  </a:lnTo>
                  <a:lnTo>
                    <a:pt x="2221" y="2691"/>
                  </a:lnTo>
                  <a:lnTo>
                    <a:pt x="2334" y="2616"/>
                  </a:lnTo>
                  <a:lnTo>
                    <a:pt x="2447" y="2522"/>
                  </a:lnTo>
                  <a:lnTo>
                    <a:pt x="2541" y="2409"/>
                  </a:lnTo>
                  <a:lnTo>
                    <a:pt x="2616" y="2315"/>
                  </a:lnTo>
                  <a:lnTo>
                    <a:pt x="2691" y="2183"/>
                  </a:lnTo>
                  <a:lnTo>
                    <a:pt x="2767" y="2070"/>
                  </a:lnTo>
                  <a:lnTo>
                    <a:pt x="2823" y="1938"/>
                  </a:lnTo>
                  <a:lnTo>
                    <a:pt x="2861" y="1807"/>
                  </a:lnTo>
                  <a:lnTo>
                    <a:pt x="2880" y="1656"/>
                  </a:lnTo>
                  <a:lnTo>
                    <a:pt x="2898" y="1524"/>
                  </a:lnTo>
                  <a:lnTo>
                    <a:pt x="2898" y="1374"/>
                  </a:lnTo>
                  <a:lnTo>
                    <a:pt x="2880" y="1223"/>
                  </a:lnTo>
                  <a:lnTo>
                    <a:pt x="2842" y="1073"/>
                  </a:lnTo>
                  <a:lnTo>
                    <a:pt x="2804" y="941"/>
                  </a:lnTo>
                  <a:lnTo>
                    <a:pt x="2748" y="809"/>
                  </a:lnTo>
                  <a:lnTo>
                    <a:pt x="2673" y="678"/>
                  </a:lnTo>
                  <a:lnTo>
                    <a:pt x="2597" y="565"/>
                  </a:lnTo>
                  <a:lnTo>
                    <a:pt x="2503" y="471"/>
                  </a:lnTo>
                  <a:lnTo>
                    <a:pt x="2409" y="358"/>
                  </a:lnTo>
                  <a:lnTo>
                    <a:pt x="2296" y="282"/>
                  </a:lnTo>
                  <a:lnTo>
                    <a:pt x="2183" y="207"/>
                  </a:lnTo>
                  <a:lnTo>
                    <a:pt x="2052" y="132"/>
                  </a:lnTo>
                  <a:lnTo>
                    <a:pt x="1920" y="94"/>
                  </a:lnTo>
                  <a:lnTo>
                    <a:pt x="1788" y="57"/>
                  </a:lnTo>
                  <a:lnTo>
                    <a:pt x="1657" y="19"/>
                  </a:lnTo>
                  <a:lnTo>
                    <a:pt x="150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18" name="Google Shape;8618;p39"/>
          <p:cNvSpPr/>
          <p:nvPr/>
        </p:nvSpPr>
        <p:spPr>
          <a:xfrm rot="-5400000">
            <a:off x="156550" y="459942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39"/>
          <p:cNvSpPr/>
          <p:nvPr/>
        </p:nvSpPr>
        <p:spPr>
          <a:xfrm rot="-5400000">
            <a:off x="385150" y="482420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39"/>
          <p:cNvSpPr/>
          <p:nvPr/>
        </p:nvSpPr>
        <p:spPr>
          <a:xfrm rot="-5400000">
            <a:off x="8653375" y="3361175"/>
            <a:ext cx="189600" cy="1896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39"/>
          <p:cNvSpPr/>
          <p:nvPr/>
        </p:nvSpPr>
        <p:spPr>
          <a:xfrm rot="-5400000">
            <a:off x="8881975" y="3585950"/>
            <a:ext cx="110100" cy="110100"/>
          </a:xfrm>
          <a:prstGeom prst="ellipse">
            <a:avLst/>
          </a:prstGeom>
          <a:no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39"/>
          <p:cNvSpPr/>
          <p:nvPr/>
        </p:nvSpPr>
        <p:spPr>
          <a:xfrm flipH="1">
            <a:off x="7252855" y="147207"/>
            <a:ext cx="326000" cy="486875"/>
          </a:xfrm>
          <a:custGeom>
            <a:avLst/>
            <a:gdLst/>
            <a:ahLst/>
            <a:cxnLst/>
            <a:rect l="l" t="t" r="r" b="b"/>
            <a:pathLst>
              <a:path w="13040" h="19475" extrusionOk="0">
                <a:moveTo>
                  <a:pt x="13040" y="0"/>
                </a:moveTo>
                <a:lnTo>
                  <a:pt x="2315" y="11120"/>
                </a:lnTo>
                <a:lnTo>
                  <a:pt x="6454" y="11215"/>
                </a:lnTo>
                <a:lnTo>
                  <a:pt x="0" y="19475"/>
                </a:lnTo>
                <a:lnTo>
                  <a:pt x="10594" y="10293"/>
                </a:lnTo>
                <a:lnTo>
                  <a:pt x="6736" y="9164"/>
                </a:lnTo>
                <a:lnTo>
                  <a:pt x="130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3" name="Google Shape;8623;p39"/>
          <p:cNvGrpSpPr/>
          <p:nvPr/>
        </p:nvGrpSpPr>
        <p:grpSpPr>
          <a:xfrm rot="2700000">
            <a:off x="273950" y="3399174"/>
            <a:ext cx="442600" cy="720431"/>
            <a:chOff x="7869875" y="3186500"/>
            <a:chExt cx="1078075" cy="1788700"/>
          </a:xfrm>
        </p:grpSpPr>
        <p:sp>
          <p:nvSpPr>
            <p:cNvPr id="8624" name="Google Shape;8624;p39"/>
            <p:cNvSpPr/>
            <p:nvPr/>
          </p:nvSpPr>
          <p:spPr>
            <a:xfrm>
              <a:off x="7887425" y="3296600"/>
              <a:ext cx="918400" cy="1660250"/>
            </a:xfrm>
            <a:custGeom>
              <a:avLst/>
              <a:gdLst/>
              <a:ahLst/>
              <a:cxnLst/>
              <a:rect l="l" t="t" r="r" b="b"/>
              <a:pathLst>
                <a:path w="36736" h="66410" extrusionOk="0">
                  <a:moveTo>
                    <a:pt x="16260" y="0"/>
                  </a:moveTo>
                  <a:lnTo>
                    <a:pt x="16260" y="20721"/>
                  </a:lnTo>
                  <a:lnTo>
                    <a:pt x="16229" y="23135"/>
                  </a:lnTo>
                  <a:lnTo>
                    <a:pt x="16199" y="24969"/>
                  </a:lnTo>
                  <a:lnTo>
                    <a:pt x="16199" y="25244"/>
                  </a:lnTo>
                  <a:lnTo>
                    <a:pt x="15954" y="25305"/>
                  </a:lnTo>
                  <a:lnTo>
                    <a:pt x="15068" y="25550"/>
                  </a:lnTo>
                  <a:lnTo>
                    <a:pt x="14212" y="25794"/>
                  </a:lnTo>
                  <a:lnTo>
                    <a:pt x="13387" y="26100"/>
                  </a:lnTo>
                  <a:lnTo>
                    <a:pt x="12562" y="26436"/>
                  </a:lnTo>
                  <a:lnTo>
                    <a:pt x="11767" y="26803"/>
                  </a:lnTo>
                  <a:lnTo>
                    <a:pt x="11003" y="27200"/>
                  </a:lnTo>
                  <a:lnTo>
                    <a:pt x="10239" y="27628"/>
                  </a:lnTo>
                  <a:lnTo>
                    <a:pt x="9506" y="28086"/>
                  </a:lnTo>
                  <a:lnTo>
                    <a:pt x="8772" y="28545"/>
                  </a:lnTo>
                  <a:lnTo>
                    <a:pt x="8100" y="29064"/>
                  </a:lnTo>
                  <a:lnTo>
                    <a:pt x="7427" y="29614"/>
                  </a:lnTo>
                  <a:lnTo>
                    <a:pt x="6786" y="30164"/>
                  </a:lnTo>
                  <a:lnTo>
                    <a:pt x="6174" y="30745"/>
                  </a:lnTo>
                  <a:lnTo>
                    <a:pt x="5563" y="31356"/>
                  </a:lnTo>
                  <a:lnTo>
                    <a:pt x="5013" y="31998"/>
                  </a:lnTo>
                  <a:lnTo>
                    <a:pt x="4463" y="32670"/>
                  </a:lnTo>
                  <a:lnTo>
                    <a:pt x="3943" y="33343"/>
                  </a:lnTo>
                  <a:lnTo>
                    <a:pt x="3454" y="34046"/>
                  </a:lnTo>
                  <a:lnTo>
                    <a:pt x="2996" y="34779"/>
                  </a:lnTo>
                  <a:lnTo>
                    <a:pt x="2568" y="35513"/>
                  </a:lnTo>
                  <a:lnTo>
                    <a:pt x="2201" y="36277"/>
                  </a:lnTo>
                  <a:lnTo>
                    <a:pt x="1835" y="37041"/>
                  </a:lnTo>
                  <a:lnTo>
                    <a:pt x="1498" y="37835"/>
                  </a:lnTo>
                  <a:lnTo>
                    <a:pt x="1193" y="38630"/>
                  </a:lnTo>
                  <a:lnTo>
                    <a:pt x="918" y="39455"/>
                  </a:lnTo>
                  <a:lnTo>
                    <a:pt x="673" y="40311"/>
                  </a:lnTo>
                  <a:lnTo>
                    <a:pt x="490" y="41166"/>
                  </a:lnTo>
                  <a:lnTo>
                    <a:pt x="307" y="42022"/>
                  </a:lnTo>
                  <a:lnTo>
                    <a:pt x="184" y="42878"/>
                  </a:lnTo>
                  <a:lnTo>
                    <a:pt x="93" y="43764"/>
                  </a:lnTo>
                  <a:lnTo>
                    <a:pt x="32" y="44650"/>
                  </a:lnTo>
                  <a:lnTo>
                    <a:pt x="1" y="45567"/>
                  </a:lnTo>
                  <a:lnTo>
                    <a:pt x="32" y="46637"/>
                  </a:lnTo>
                  <a:lnTo>
                    <a:pt x="123" y="47706"/>
                  </a:lnTo>
                  <a:lnTo>
                    <a:pt x="245" y="48746"/>
                  </a:lnTo>
                  <a:lnTo>
                    <a:pt x="429" y="49754"/>
                  </a:lnTo>
                  <a:lnTo>
                    <a:pt x="673" y="50763"/>
                  </a:lnTo>
                  <a:lnTo>
                    <a:pt x="948" y="51771"/>
                  </a:lnTo>
                  <a:lnTo>
                    <a:pt x="1285" y="52719"/>
                  </a:lnTo>
                  <a:lnTo>
                    <a:pt x="1651" y="53666"/>
                  </a:lnTo>
                  <a:lnTo>
                    <a:pt x="2079" y="54583"/>
                  </a:lnTo>
                  <a:lnTo>
                    <a:pt x="2538" y="55500"/>
                  </a:lnTo>
                  <a:lnTo>
                    <a:pt x="3027" y="56355"/>
                  </a:lnTo>
                  <a:lnTo>
                    <a:pt x="3577" y="57211"/>
                  </a:lnTo>
                  <a:lnTo>
                    <a:pt x="4157" y="58036"/>
                  </a:lnTo>
                  <a:lnTo>
                    <a:pt x="4769" y="58831"/>
                  </a:lnTo>
                  <a:lnTo>
                    <a:pt x="5441" y="59564"/>
                  </a:lnTo>
                  <a:lnTo>
                    <a:pt x="6144" y="60298"/>
                  </a:lnTo>
                  <a:lnTo>
                    <a:pt x="6847" y="61001"/>
                  </a:lnTo>
                  <a:lnTo>
                    <a:pt x="7611" y="61642"/>
                  </a:lnTo>
                  <a:lnTo>
                    <a:pt x="8405" y="62254"/>
                  </a:lnTo>
                  <a:lnTo>
                    <a:pt x="9231" y="62834"/>
                  </a:lnTo>
                  <a:lnTo>
                    <a:pt x="10056" y="63384"/>
                  </a:lnTo>
                  <a:lnTo>
                    <a:pt x="10942" y="63904"/>
                  </a:lnTo>
                  <a:lnTo>
                    <a:pt x="11828" y="64362"/>
                  </a:lnTo>
                  <a:lnTo>
                    <a:pt x="12745" y="64760"/>
                  </a:lnTo>
                  <a:lnTo>
                    <a:pt x="13692" y="65157"/>
                  </a:lnTo>
                  <a:lnTo>
                    <a:pt x="14670" y="65463"/>
                  </a:lnTo>
                  <a:lnTo>
                    <a:pt x="15648" y="65768"/>
                  </a:lnTo>
                  <a:lnTo>
                    <a:pt x="16657" y="65982"/>
                  </a:lnTo>
                  <a:lnTo>
                    <a:pt x="17696" y="66165"/>
                  </a:lnTo>
                  <a:lnTo>
                    <a:pt x="18735" y="66318"/>
                  </a:lnTo>
                  <a:lnTo>
                    <a:pt x="19805" y="66379"/>
                  </a:lnTo>
                  <a:lnTo>
                    <a:pt x="20874" y="66410"/>
                  </a:lnTo>
                  <a:lnTo>
                    <a:pt x="22036" y="66379"/>
                  </a:lnTo>
                  <a:lnTo>
                    <a:pt x="23197" y="66288"/>
                  </a:lnTo>
                  <a:lnTo>
                    <a:pt x="24358" y="66135"/>
                  </a:lnTo>
                  <a:lnTo>
                    <a:pt x="25489" y="65890"/>
                  </a:lnTo>
                  <a:lnTo>
                    <a:pt x="26589" y="65615"/>
                  </a:lnTo>
                  <a:lnTo>
                    <a:pt x="27659" y="65279"/>
                  </a:lnTo>
                  <a:lnTo>
                    <a:pt x="28698" y="64882"/>
                  </a:lnTo>
                  <a:lnTo>
                    <a:pt x="29737" y="64423"/>
                  </a:lnTo>
                  <a:lnTo>
                    <a:pt x="30746" y="63935"/>
                  </a:lnTo>
                  <a:lnTo>
                    <a:pt x="31693" y="63384"/>
                  </a:lnTo>
                  <a:lnTo>
                    <a:pt x="32641" y="62773"/>
                  </a:lnTo>
                  <a:lnTo>
                    <a:pt x="33527" y="62131"/>
                  </a:lnTo>
                  <a:lnTo>
                    <a:pt x="34383" y="61428"/>
                  </a:lnTo>
                  <a:lnTo>
                    <a:pt x="35208" y="60695"/>
                  </a:lnTo>
                  <a:lnTo>
                    <a:pt x="35972" y="59900"/>
                  </a:lnTo>
                  <a:lnTo>
                    <a:pt x="36736" y="59075"/>
                  </a:lnTo>
                  <a:lnTo>
                    <a:pt x="36736" y="56233"/>
                  </a:lnTo>
                  <a:lnTo>
                    <a:pt x="36064" y="57150"/>
                  </a:lnTo>
                  <a:lnTo>
                    <a:pt x="35330" y="58067"/>
                  </a:lnTo>
                  <a:lnTo>
                    <a:pt x="34535" y="58892"/>
                  </a:lnTo>
                  <a:lnTo>
                    <a:pt x="33710" y="59686"/>
                  </a:lnTo>
                  <a:lnTo>
                    <a:pt x="32855" y="60451"/>
                  </a:lnTo>
                  <a:lnTo>
                    <a:pt x="31938" y="61153"/>
                  </a:lnTo>
                  <a:lnTo>
                    <a:pt x="30990" y="61795"/>
                  </a:lnTo>
                  <a:lnTo>
                    <a:pt x="29982" y="62376"/>
                  </a:lnTo>
                  <a:lnTo>
                    <a:pt x="28943" y="62895"/>
                  </a:lnTo>
                  <a:lnTo>
                    <a:pt x="27873" y="63354"/>
                  </a:lnTo>
                  <a:lnTo>
                    <a:pt x="26773" y="63751"/>
                  </a:lnTo>
                  <a:lnTo>
                    <a:pt x="26223" y="63904"/>
                  </a:lnTo>
                  <a:lnTo>
                    <a:pt x="25642" y="64087"/>
                  </a:lnTo>
                  <a:lnTo>
                    <a:pt x="25061" y="64210"/>
                  </a:lnTo>
                  <a:lnTo>
                    <a:pt x="24481" y="64332"/>
                  </a:lnTo>
                  <a:lnTo>
                    <a:pt x="23900" y="64454"/>
                  </a:lnTo>
                  <a:lnTo>
                    <a:pt x="23289" y="64515"/>
                  </a:lnTo>
                  <a:lnTo>
                    <a:pt x="22708" y="64607"/>
                  </a:lnTo>
                  <a:lnTo>
                    <a:pt x="22097" y="64637"/>
                  </a:lnTo>
                  <a:lnTo>
                    <a:pt x="21486" y="64668"/>
                  </a:lnTo>
                  <a:lnTo>
                    <a:pt x="19896" y="64668"/>
                  </a:lnTo>
                  <a:lnTo>
                    <a:pt x="18919" y="64576"/>
                  </a:lnTo>
                  <a:lnTo>
                    <a:pt x="17971" y="64454"/>
                  </a:lnTo>
                  <a:lnTo>
                    <a:pt x="17024" y="64301"/>
                  </a:lnTo>
                  <a:lnTo>
                    <a:pt x="16107" y="64087"/>
                  </a:lnTo>
                  <a:lnTo>
                    <a:pt x="15190" y="63812"/>
                  </a:lnTo>
                  <a:lnTo>
                    <a:pt x="14304" y="63507"/>
                  </a:lnTo>
                  <a:lnTo>
                    <a:pt x="13417" y="63170"/>
                  </a:lnTo>
                  <a:lnTo>
                    <a:pt x="12592" y="62804"/>
                  </a:lnTo>
                  <a:lnTo>
                    <a:pt x="11767" y="62376"/>
                  </a:lnTo>
                  <a:lnTo>
                    <a:pt x="10973" y="61917"/>
                  </a:lnTo>
                  <a:lnTo>
                    <a:pt x="10178" y="61398"/>
                  </a:lnTo>
                  <a:lnTo>
                    <a:pt x="9444" y="60878"/>
                  </a:lnTo>
                  <a:lnTo>
                    <a:pt x="8711" y="60298"/>
                  </a:lnTo>
                  <a:lnTo>
                    <a:pt x="8008" y="59717"/>
                  </a:lnTo>
                  <a:lnTo>
                    <a:pt x="7366" y="59075"/>
                  </a:lnTo>
                  <a:lnTo>
                    <a:pt x="6724" y="58403"/>
                  </a:lnTo>
                  <a:lnTo>
                    <a:pt x="6113" y="57731"/>
                  </a:lnTo>
                  <a:lnTo>
                    <a:pt x="5563" y="56997"/>
                  </a:lnTo>
                  <a:lnTo>
                    <a:pt x="5013" y="56233"/>
                  </a:lnTo>
                  <a:lnTo>
                    <a:pt x="4524" y="55469"/>
                  </a:lnTo>
                  <a:lnTo>
                    <a:pt x="4066" y="54674"/>
                  </a:lnTo>
                  <a:lnTo>
                    <a:pt x="3638" y="53849"/>
                  </a:lnTo>
                  <a:lnTo>
                    <a:pt x="3240" y="52994"/>
                  </a:lnTo>
                  <a:lnTo>
                    <a:pt x="2904" y="52138"/>
                  </a:lnTo>
                  <a:lnTo>
                    <a:pt x="2599" y="51252"/>
                  </a:lnTo>
                  <a:lnTo>
                    <a:pt x="2354" y="50335"/>
                  </a:lnTo>
                  <a:lnTo>
                    <a:pt x="2140" y="49418"/>
                  </a:lnTo>
                  <a:lnTo>
                    <a:pt x="1957" y="48471"/>
                  </a:lnTo>
                  <a:lnTo>
                    <a:pt x="1835" y="47523"/>
                  </a:lnTo>
                  <a:lnTo>
                    <a:pt x="1774" y="46545"/>
                  </a:lnTo>
                  <a:lnTo>
                    <a:pt x="1743" y="45567"/>
                  </a:lnTo>
                  <a:lnTo>
                    <a:pt x="1774" y="44559"/>
                  </a:lnTo>
                  <a:lnTo>
                    <a:pt x="1865" y="43550"/>
                  </a:lnTo>
                  <a:lnTo>
                    <a:pt x="1987" y="42572"/>
                  </a:lnTo>
                  <a:lnTo>
                    <a:pt x="2171" y="41594"/>
                  </a:lnTo>
                  <a:lnTo>
                    <a:pt x="2385" y="40647"/>
                  </a:lnTo>
                  <a:lnTo>
                    <a:pt x="2660" y="39730"/>
                  </a:lnTo>
                  <a:lnTo>
                    <a:pt x="2965" y="38813"/>
                  </a:lnTo>
                  <a:lnTo>
                    <a:pt x="3332" y="37927"/>
                  </a:lnTo>
                  <a:lnTo>
                    <a:pt x="3729" y="37041"/>
                  </a:lnTo>
                  <a:lnTo>
                    <a:pt x="4188" y="36185"/>
                  </a:lnTo>
                  <a:lnTo>
                    <a:pt x="4677" y="35360"/>
                  </a:lnTo>
                  <a:lnTo>
                    <a:pt x="5196" y="34565"/>
                  </a:lnTo>
                  <a:lnTo>
                    <a:pt x="5777" y="33801"/>
                  </a:lnTo>
                  <a:lnTo>
                    <a:pt x="6388" y="33068"/>
                  </a:lnTo>
                  <a:lnTo>
                    <a:pt x="7030" y="32365"/>
                  </a:lnTo>
                  <a:lnTo>
                    <a:pt x="7702" y="31692"/>
                  </a:lnTo>
                  <a:lnTo>
                    <a:pt x="34016" y="31692"/>
                  </a:lnTo>
                  <a:lnTo>
                    <a:pt x="34780" y="32426"/>
                  </a:lnTo>
                  <a:lnTo>
                    <a:pt x="35452" y="33220"/>
                  </a:lnTo>
                  <a:lnTo>
                    <a:pt x="36125" y="34015"/>
                  </a:lnTo>
                  <a:lnTo>
                    <a:pt x="36736" y="34871"/>
                  </a:lnTo>
                  <a:lnTo>
                    <a:pt x="36736" y="31998"/>
                  </a:lnTo>
                  <a:lnTo>
                    <a:pt x="36186" y="31387"/>
                  </a:lnTo>
                  <a:lnTo>
                    <a:pt x="35636" y="30806"/>
                  </a:lnTo>
                  <a:lnTo>
                    <a:pt x="35055" y="30256"/>
                  </a:lnTo>
                  <a:lnTo>
                    <a:pt x="34444" y="29706"/>
                  </a:lnTo>
                  <a:lnTo>
                    <a:pt x="33833" y="29217"/>
                  </a:lnTo>
                  <a:lnTo>
                    <a:pt x="33160" y="28697"/>
                  </a:lnTo>
                  <a:lnTo>
                    <a:pt x="32518" y="28239"/>
                  </a:lnTo>
                  <a:lnTo>
                    <a:pt x="31815" y="27811"/>
                  </a:lnTo>
                  <a:lnTo>
                    <a:pt x="31113" y="27383"/>
                  </a:lnTo>
                  <a:lnTo>
                    <a:pt x="30379" y="27017"/>
                  </a:lnTo>
                  <a:lnTo>
                    <a:pt x="29646" y="26650"/>
                  </a:lnTo>
                  <a:lnTo>
                    <a:pt x="28882" y="26314"/>
                  </a:lnTo>
                  <a:lnTo>
                    <a:pt x="28087" y="26008"/>
                  </a:lnTo>
                  <a:lnTo>
                    <a:pt x="27292" y="25733"/>
                  </a:lnTo>
                  <a:lnTo>
                    <a:pt x="26498" y="25488"/>
                  </a:lnTo>
                  <a:lnTo>
                    <a:pt x="25673" y="25275"/>
                  </a:lnTo>
                  <a:lnTo>
                    <a:pt x="25398" y="25213"/>
                  </a:lnTo>
                  <a:lnTo>
                    <a:pt x="25398" y="24938"/>
                  </a:lnTo>
                  <a:lnTo>
                    <a:pt x="25367" y="23013"/>
                  </a:lnTo>
                  <a:lnTo>
                    <a:pt x="25336" y="20721"/>
                  </a:lnTo>
                  <a:lnTo>
                    <a:pt x="25336" y="0"/>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39"/>
            <p:cNvSpPr/>
            <p:nvPr/>
          </p:nvSpPr>
          <p:spPr>
            <a:xfrm>
              <a:off x="7887425" y="3296600"/>
              <a:ext cx="918400" cy="1660250"/>
            </a:xfrm>
            <a:custGeom>
              <a:avLst/>
              <a:gdLst/>
              <a:ahLst/>
              <a:cxnLst/>
              <a:rect l="l" t="t" r="r" b="b"/>
              <a:pathLst>
                <a:path w="36736" h="66410" fill="none" extrusionOk="0">
                  <a:moveTo>
                    <a:pt x="25336" y="0"/>
                  </a:moveTo>
                  <a:lnTo>
                    <a:pt x="16260" y="0"/>
                  </a:lnTo>
                  <a:lnTo>
                    <a:pt x="16260" y="20721"/>
                  </a:lnTo>
                  <a:lnTo>
                    <a:pt x="16260" y="20721"/>
                  </a:lnTo>
                  <a:lnTo>
                    <a:pt x="16229" y="23135"/>
                  </a:lnTo>
                  <a:lnTo>
                    <a:pt x="16199" y="24969"/>
                  </a:lnTo>
                  <a:lnTo>
                    <a:pt x="16199" y="25244"/>
                  </a:lnTo>
                  <a:lnTo>
                    <a:pt x="15954" y="25305"/>
                  </a:lnTo>
                  <a:lnTo>
                    <a:pt x="15954" y="25305"/>
                  </a:lnTo>
                  <a:lnTo>
                    <a:pt x="15068" y="25550"/>
                  </a:lnTo>
                  <a:lnTo>
                    <a:pt x="14212" y="25794"/>
                  </a:lnTo>
                  <a:lnTo>
                    <a:pt x="13387" y="26100"/>
                  </a:lnTo>
                  <a:lnTo>
                    <a:pt x="12562" y="26436"/>
                  </a:lnTo>
                  <a:lnTo>
                    <a:pt x="11767" y="26803"/>
                  </a:lnTo>
                  <a:lnTo>
                    <a:pt x="11003" y="27200"/>
                  </a:lnTo>
                  <a:lnTo>
                    <a:pt x="10239" y="27628"/>
                  </a:lnTo>
                  <a:lnTo>
                    <a:pt x="9506" y="28086"/>
                  </a:lnTo>
                  <a:lnTo>
                    <a:pt x="8772" y="28545"/>
                  </a:lnTo>
                  <a:lnTo>
                    <a:pt x="8100" y="29064"/>
                  </a:lnTo>
                  <a:lnTo>
                    <a:pt x="7427" y="29614"/>
                  </a:lnTo>
                  <a:lnTo>
                    <a:pt x="6786" y="30164"/>
                  </a:lnTo>
                  <a:lnTo>
                    <a:pt x="6174" y="30745"/>
                  </a:lnTo>
                  <a:lnTo>
                    <a:pt x="5563" y="31356"/>
                  </a:lnTo>
                  <a:lnTo>
                    <a:pt x="5013" y="31998"/>
                  </a:lnTo>
                  <a:lnTo>
                    <a:pt x="4463" y="32670"/>
                  </a:lnTo>
                  <a:lnTo>
                    <a:pt x="3943" y="33343"/>
                  </a:lnTo>
                  <a:lnTo>
                    <a:pt x="3454" y="34046"/>
                  </a:lnTo>
                  <a:lnTo>
                    <a:pt x="2996" y="34779"/>
                  </a:lnTo>
                  <a:lnTo>
                    <a:pt x="2568" y="35513"/>
                  </a:lnTo>
                  <a:lnTo>
                    <a:pt x="2201" y="36277"/>
                  </a:lnTo>
                  <a:lnTo>
                    <a:pt x="1835" y="37041"/>
                  </a:lnTo>
                  <a:lnTo>
                    <a:pt x="1498" y="37835"/>
                  </a:lnTo>
                  <a:lnTo>
                    <a:pt x="1193" y="38630"/>
                  </a:lnTo>
                  <a:lnTo>
                    <a:pt x="918" y="39455"/>
                  </a:lnTo>
                  <a:lnTo>
                    <a:pt x="673" y="40311"/>
                  </a:lnTo>
                  <a:lnTo>
                    <a:pt x="490" y="41166"/>
                  </a:lnTo>
                  <a:lnTo>
                    <a:pt x="307" y="42022"/>
                  </a:lnTo>
                  <a:lnTo>
                    <a:pt x="184" y="42878"/>
                  </a:lnTo>
                  <a:lnTo>
                    <a:pt x="93" y="43764"/>
                  </a:lnTo>
                  <a:lnTo>
                    <a:pt x="32" y="44650"/>
                  </a:lnTo>
                  <a:lnTo>
                    <a:pt x="1" y="45567"/>
                  </a:lnTo>
                  <a:lnTo>
                    <a:pt x="1" y="45567"/>
                  </a:lnTo>
                  <a:lnTo>
                    <a:pt x="32" y="46637"/>
                  </a:lnTo>
                  <a:lnTo>
                    <a:pt x="123" y="47706"/>
                  </a:lnTo>
                  <a:lnTo>
                    <a:pt x="245" y="48746"/>
                  </a:lnTo>
                  <a:lnTo>
                    <a:pt x="429" y="49754"/>
                  </a:lnTo>
                  <a:lnTo>
                    <a:pt x="673" y="50763"/>
                  </a:lnTo>
                  <a:lnTo>
                    <a:pt x="948" y="51771"/>
                  </a:lnTo>
                  <a:lnTo>
                    <a:pt x="1285" y="52719"/>
                  </a:lnTo>
                  <a:lnTo>
                    <a:pt x="1651" y="53666"/>
                  </a:lnTo>
                  <a:lnTo>
                    <a:pt x="2079" y="54583"/>
                  </a:lnTo>
                  <a:lnTo>
                    <a:pt x="2538" y="55500"/>
                  </a:lnTo>
                  <a:lnTo>
                    <a:pt x="3027" y="56355"/>
                  </a:lnTo>
                  <a:lnTo>
                    <a:pt x="3577" y="57211"/>
                  </a:lnTo>
                  <a:lnTo>
                    <a:pt x="4157" y="58036"/>
                  </a:lnTo>
                  <a:lnTo>
                    <a:pt x="4769" y="58831"/>
                  </a:lnTo>
                  <a:lnTo>
                    <a:pt x="5441" y="59564"/>
                  </a:lnTo>
                  <a:lnTo>
                    <a:pt x="6144" y="60298"/>
                  </a:lnTo>
                  <a:lnTo>
                    <a:pt x="6847" y="61001"/>
                  </a:lnTo>
                  <a:lnTo>
                    <a:pt x="7611" y="61642"/>
                  </a:lnTo>
                  <a:lnTo>
                    <a:pt x="8405" y="62254"/>
                  </a:lnTo>
                  <a:lnTo>
                    <a:pt x="9231" y="62834"/>
                  </a:lnTo>
                  <a:lnTo>
                    <a:pt x="10056" y="63384"/>
                  </a:lnTo>
                  <a:lnTo>
                    <a:pt x="10942" y="63904"/>
                  </a:lnTo>
                  <a:lnTo>
                    <a:pt x="11828" y="64362"/>
                  </a:lnTo>
                  <a:lnTo>
                    <a:pt x="12745" y="64760"/>
                  </a:lnTo>
                  <a:lnTo>
                    <a:pt x="13692" y="65157"/>
                  </a:lnTo>
                  <a:lnTo>
                    <a:pt x="14670" y="65463"/>
                  </a:lnTo>
                  <a:lnTo>
                    <a:pt x="15648" y="65768"/>
                  </a:lnTo>
                  <a:lnTo>
                    <a:pt x="16657" y="65982"/>
                  </a:lnTo>
                  <a:lnTo>
                    <a:pt x="17696" y="66165"/>
                  </a:lnTo>
                  <a:lnTo>
                    <a:pt x="18735" y="66318"/>
                  </a:lnTo>
                  <a:lnTo>
                    <a:pt x="19805" y="66379"/>
                  </a:lnTo>
                  <a:lnTo>
                    <a:pt x="20874" y="66410"/>
                  </a:lnTo>
                  <a:lnTo>
                    <a:pt x="20874" y="66410"/>
                  </a:lnTo>
                  <a:lnTo>
                    <a:pt x="22036" y="66379"/>
                  </a:lnTo>
                  <a:lnTo>
                    <a:pt x="23197" y="66288"/>
                  </a:lnTo>
                  <a:lnTo>
                    <a:pt x="24358" y="66135"/>
                  </a:lnTo>
                  <a:lnTo>
                    <a:pt x="25489" y="65890"/>
                  </a:lnTo>
                  <a:lnTo>
                    <a:pt x="26589" y="65615"/>
                  </a:lnTo>
                  <a:lnTo>
                    <a:pt x="27659" y="65279"/>
                  </a:lnTo>
                  <a:lnTo>
                    <a:pt x="28698" y="64882"/>
                  </a:lnTo>
                  <a:lnTo>
                    <a:pt x="29737" y="64423"/>
                  </a:lnTo>
                  <a:lnTo>
                    <a:pt x="30746" y="63935"/>
                  </a:lnTo>
                  <a:lnTo>
                    <a:pt x="31693" y="63384"/>
                  </a:lnTo>
                  <a:lnTo>
                    <a:pt x="32641" y="62773"/>
                  </a:lnTo>
                  <a:lnTo>
                    <a:pt x="33527" y="62131"/>
                  </a:lnTo>
                  <a:lnTo>
                    <a:pt x="34383" y="61428"/>
                  </a:lnTo>
                  <a:lnTo>
                    <a:pt x="35208" y="60695"/>
                  </a:lnTo>
                  <a:lnTo>
                    <a:pt x="35972" y="59900"/>
                  </a:lnTo>
                  <a:lnTo>
                    <a:pt x="36736" y="59075"/>
                  </a:lnTo>
                  <a:lnTo>
                    <a:pt x="36736" y="56233"/>
                  </a:lnTo>
                  <a:lnTo>
                    <a:pt x="36736" y="56233"/>
                  </a:lnTo>
                  <a:lnTo>
                    <a:pt x="36064" y="57150"/>
                  </a:lnTo>
                  <a:lnTo>
                    <a:pt x="35330" y="58067"/>
                  </a:lnTo>
                  <a:lnTo>
                    <a:pt x="34535" y="58892"/>
                  </a:lnTo>
                  <a:lnTo>
                    <a:pt x="33710" y="59686"/>
                  </a:lnTo>
                  <a:lnTo>
                    <a:pt x="32855" y="60451"/>
                  </a:lnTo>
                  <a:lnTo>
                    <a:pt x="31938" y="61153"/>
                  </a:lnTo>
                  <a:lnTo>
                    <a:pt x="30990" y="61795"/>
                  </a:lnTo>
                  <a:lnTo>
                    <a:pt x="29982" y="62376"/>
                  </a:lnTo>
                  <a:lnTo>
                    <a:pt x="28943" y="62895"/>
                  </a:lnTo>
                  <a:lnTo>
                    <a:pt x="27873" y="63354"/>
                  </a:lnTo>
                  <a:lnTo>
                    <a:pt x="26773" y="63751"/>
                  </a:lnTo>
                  <a:lnTo>
                    <a:pt x="26223" y="63904"/>
                  </a:lnTo>
                  <a:lnTo>
                    <a:pt x="25642" y="64087"/>
                  </a:lnTo>
                  <a:lnTo>
                    <a:pt x="25061" y="64210"/>
                  </a:lnTo>
                  <a:lnTo>
                    <a:pt x="24481" y="64332"/>
                  </a:lnTo>
                  <a:lnTo>
                    <a:pt x="23900" y="64454"/>
                  </a:lnTo>
                  <a:lnTo>
                    <a:pt x="23289" y="64515"/>
                  </a:lnTo>
                  <a:lnTo>
                    <a:pt x="22708" y="64607"/>
                  </a:lnTo>
                  <a:lnTo>
                    <a:pt x="22097" y="64637"/>
                  </a:lnTo>
                  <a:lnTo>
                    <a:pt x="21486" y="64668"/>
                  </a:lnTo>
                  <a:lnTo>
                    <a:pt x="20874" y="64668"/>
                  </a:lnTo>
                  <a:lnTo>
                    <a:pt x="20874" y="64668"/>
                  </a:lnTo>
                  <a:lnTo>
                    <a:pt x="19896" y="64668"/>
                  </a:lnTo>
                  <a:lnTo>
                    <a:pt x="18919" y="64576"/>
                  </a:lnTo>
                  <a:lnTo>
                    <a:pt x="17971" y="64454"/>
                  </a:lnTo>
                  <a:lnTo>
                    <a:pt x="17024" y="64301"/>
                  </a:lnTo>
                  <a:lnTo>
                    <a:pt x="16107" y="64087"/>
                  </a:lnTo>
                  <a:lnTo>
                    <a:pt x="15190" y="63812"/>
                  </a:lnTo>
                  <a:lnTo>
                    <a:pt x="14304" y="63507"/>
                  </a:lnTo>
                  <a:lnTo>
                    <a:pt x="13417" y="63170"/>
                  </a:lnTo>
                  <a:lnTo>
                    <a:pt x="12592" y="62804"/>
                  </a:lnTo>
                  <a:lnTo>
                    <a:pt x="11767" y="62376"/>
                  </a:lnTo>
                  <a:lnTo>
                    <a:pt x="10973" y="61917"/>
                  </a:lnTo>
                  <a:lnTo>
                    <a:pt x="10178" y="61398"/>
                  </a:lnTo>
                  <a:lnTo>
                    <a:pt x="9444" y="60878"/>
                  </a:lnTo>
                  <a:lnTo>
                    <a:pt x="8711" y="60298"/>
                  </a:lnTo>
                  <a:lnTo>
                    <a:pt x="8008" y="59717"/>
                  </a:lnTo>
                  <a:lnTo>
                    <a:pt x="7366" y="59075"/>
                  </a:lnTo>
                  <a:lnTo>
                    <a:pt x="6724" y="58403"/>
                  </a:lnTo>
                  <a:lnTo>
                    <a:pt x="6113" y="57731"/>
                  </a:lnTo>
                  <a:lnTo>
                    <a:pt x="5563" y="56997"/>
                  </a:lnTo>
                  <a:lnTo>
                    <a:pt x="5013" y="56233"/>
                  </a:lnTo>
                  <a:lnTo>
                    <a:pt x="4524" y="55469"/>
                  </a:lnTo>
                  <a:lnTo>
                    <a:pt x="4066" y="54674"/>
                  </a:lnTo>
                  <a:lnTo>
                    <a:pt x="3638" y="53849"/>
                  </a:lnTo>
                  <a:lnTo>
                    <a:pt x="3240" y="52994"/>
                  </a:lnTo>
                  <a:lnTo>
                    <a:pt x="2904" y="52138"/>
                  </a:lnTo>
                  <a:lnTo>
                    <a:pt x="2599" y="51252"/>
                  </a:lnTo>
                  <a:lnTo>
                    <a:pt x="2354" y="50335"/>
                  </a:lnTo>
                  <a:lnTo>
                    <a:pt x="2140" y="49418"/>
                  </a:lnTo>
                  <a:lnTo>
                    <a:pt x="1957" y="48471"/>
                  </a:lnTo>
                  <a:lnTo>
                    <a:pt x="1835" y="47523"/>
                  </a:lnTo>
                  <a:lnTo>
                    <a:pt x="1774" y="46545"/>
                  </a:lnTo>
                  <a:lnTo>
                    <a:pt x="1743" y="45567"/>
                  </a:lnTo>
                  <a:lnTo>
                    <a:pt x="1743" y="45567"/>
                  </a:lnTo>
                  <a:lnTo>
                    <a:pt x="1774" y="44559"/>
                  </a:lnTo>
                  <a:lnTo>
                    <a:pt x="1865" y="43550"/>
                  </a:lnTo>
                  <a:lnTo>
                    <a:pt x="1987" y="42572"/>
                  </a:lnTo>
                  <a:lnTo>
                    <a:pt x="2171" y="41594"/>
                  </a:lnTo>
                  <a:lnTo>
                    <a:pt x="2385" y="40647"/>
                  </a:lnTo>
                  <a:lnTo>
                    <a:pt x="2660" y="39730"/>
                  </a:lnTo>
                  <a:lnTo>
                    <a:pt x="2965" y="38813"/>
                  </a:lnTo>
                  <a:lnTo>
                    <a:pt x="3332" y="37927"/>
                  </a:lnTo>
                  <a:lnTo>
                    <a:pt x="3729" y="37041"/>
                  </a:lnTo>
                  <a:lnTo>
                    <a:pt x="4188" y="36185"/>
                  </a:lnTo>
                  <a:lnTo>
                    <a:pt x="4677" y="35360"/>
                  </a:lnTo>
                  <a:lnTo>
                    <a:pt x="5196" y="34565"/>
                  </a:lnTo>
                  <a:lnTo>
                    <a:pt x="5777" y="33801"/>
                  </a:lnTo>
                  <a:lnTo>
                    <a:pt x="6388" y="33068"/>
                  </a:lnTo>
                  <a:lnTo>
                    <a:pt x="7030" y="32365"/>
                  </a:lnTo>
                  <a:lnTo>
                    <a:pt x="7702" y="31692"/>
                  </a:lnTo>
                  <a:lnTo>
                    <a:pt x="34016" y="31692"/>
                  </a:lnTo>
                  <a:lnTo>
                    <a:pt x="34016" y="31692"/>
                  </a:lnTo>
                  <a:lnTo>
                    <a:pt x="34780" y="32426"/>
                  </a:lnTo>
                  <a:lnTo>
                    <a:pt x="35452" y="33220"/>
                  </a:lnTo>
                  <a:lnTo>
                    <a:pt x="36125" y="34015"/>
                  </a:lnTo>
                  <a:lnTo>
                    <a:pt x="36736" y="34871"/>
                  </a:lnTo>
                  <a:lnTo>
                    <a:pt x="36736" y="31998"/>
                  </a:lnTo>
                  <a:lnTo>
                    <a:pt x="36736" y="31998"/>
                  </a:lnTo>
                  <a:lnTo>
                    <a:pt x="36186" y="31387"/>
                  </a:lnTo>
                  <a:lnTo>
                    <a:pt x="35636" y="30806"/>
                  </a:lnTo>
                  <a:lnTo>
                    <a:pt x="35055" y="30256"/>
                  </a:lnTo>
                  <a:lnTo>
                    <a:pt x="34444" y="29706"/>
                  </a:lnTo>
                  <a:lnTo>
                    <a:pt x="33833" y="29217"/>
                  </a:lnTo>
                  <a:lnTo>
                    <a:pt x="33160" y="28697"/>
                  </a:lnTo>
                  <a:lnTo>
                    <a:pt x="32518" y="28239"/>
                  </a:lnTo>
                  <a:lnTo>
                    <a:pt x="31815" y="27811"/>
                  </a:lnTo>
                  <a:lnTo>
                    <a:pt x="31113" y="27383"/>
                  </a:lnTo>
                  <a:lnTo>
                    <a:pt x="30379" y="27017"/>
                  </a:lnTo>
                  <a:lnTo>
                    <a:pt x="29646" y="26650"/>
                  </a:lnTo>
                  <a:lnTo>
                    <a:pt x="28882" y="26314"/>
                  </a:lnTo>
                  <a:lnTo>
                    <a:pt x="28087" y="26008"/>
                  </a:lnTo>
                  <a:lnTo>
                    <a:pt x="27292" y="25733"/>
                  </a:lnTo>
                  <a:lnTo>
                    <a:pt x="26498" y="25488"/>
                  </a:lnTo>
                  <a:lnTo>
                    <a:pt x="25673" y="25275"/>
                  </a:lnTo>
                  <a:lnTo>
                    <a:pt x="25398" y="25213"/>
                  </a:lnTo>
                  <a:lnTo>
                    <a:pt x="25398" y="24938"/>
                  </a:lnTo>
                  <a:lnTo>
                    <a:pt x="25398" y="24938"/>
                  </a:lnTo>
                  <a:lnTo>
                    <a:pt x="25367" y="23013"/>
                  </a:lnTo>
                  <a:lnTo>
                    <a:pt x="25336" y="20721"/>
                  </a:lnTo>
                  <a:lnTo>
                    <a:pt x="2533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39"/>
            <p:cNvSpPr/>
            <p:nvPr/>
          </p:nvSpPr>
          <p:spPr>
            <a:xfrm>
              <a:off x="7930975" y="4088900"/>
              <a:ext cx="955850" cy="824400"/>
            </a:xfrm>
            <a:custGeom>
              <a:avLst/>
              <a:gdLst/>
              <a:ahLst/>
              <a:cxnLst/>
              <a:rect l="l" t="t" r="r" b="b"/>
              <a:pathLst>
                <a:path w="38234" h="32976" extrusionOk="0">
                  <a:moveTo>
                    <a:pt x="5960" y="0"/>
                  </a:moveTo>
                  <a:lnTo>
                    <a:pt x="5288" y="673"/>
                  </a:lnTo>
                  <a:lnTo>
                    <a:pt x="4646" y="1376"/>
                  </a:lnTo>
                  <a:lnTo>
                    <a:pt x="4035" y="2109"/>
                  </a:lnTo>
                  <a:lnTo>
                    <a:pt x="3454" y="2873"/>
                  </a:lnTo>
                  <a:lnTo>
                    <a:pt x="2935" y="3668"/>
                  </a:lnTo>
                  <a:lnTo>
                    <a:pt x="2446" y="4493"/>
                  </a:lnTo>
                  <a:lnTo>
                    <a:pt x="1987" y="5349"/>
                  </a:lnTo>
                  <a:lnTo>
                    <a:pt x="1590" y="6235"/>
                  </a:lnTo>
                  <a:lnTo>
                    <a:pt x="1223" y="7121"/>
                  </a:lnTo>
                  <a:lnTo>
                    <a:pt x="918" y="8038"/>
                  </a:lnTo>
                  <a:lnTo>
                    <a:pt x="643" y="8955"/>
                  </a:lnTo>
                  <a:lnTo>
                    <a:pt x="429" y="9902"/>
                  </a:lnTo>
                  <a:lnTo>
                    <a:pt x="245" y="10880"/>
                  </a:lnTo>
                  <a:lnTo>
                    <a:pt x="123" y="11858"/>
                  </a:lnTo>
                  <a:lnTo>
                    <a:pt x="32" y="12867"/>
                  </a:lnTo>
                  <a:lnTo>
                    <a:pt x="1" y="13875"/>
                  </a:lnTo>
                  <a:lnTo>
                    <a:pt x="32" y="14853"/>
                  </a:lnTo>
                  <a:lnTo>
                    <a:pt x="93" y="15831"/>
                  </a:lnTo>
                  <a:lnTo>
                    <a:pt x="215" y="16779"/>
                  </a:lnTo>
                  <a:lnTo>
                    <a:pt x="398" y="17726"/>
                  </a:lnTo>
                  <a:lnTo>
                    <a:pt x="612" y="18643"/>
                  </a:lnTo>
                  <a:lnTo>
                    <a:pt x="857" y="19560"/>
                  </a:lnTo>
                  <a:lnTo>
                    <a:pt x="1162" y="20446"/>
                  </a:lnTo>
                  <a:lnTo>
                    <a:pt x="1498" y="21302"/>
                  </a:lnTo>
                  <a:lnTo>
                    <a:pt x="1896" y="22157"/>
                  </a:lnTo>
                  <a:lnTo>
                    <a:pt x="2324" y="22982"/>
                  </a:lnTo>
                  <a:lnTo>
                    <a:pt x="2782" y="23777"/>
                  </a:lnTo>
                  <a:lnTo>
                    <a:pt x="3271" y="24541"/>
                  </a:lnTo>
                  <a:lnTo>
                    <a:pt x="3821" y="25305"/>
                  </a:lnTo>
                  <a:lnTo>
                    <a:pt x="4371" y="26039"/>
                  </a:lnTo>
                  <a:lnTo>
                    <a:pt x="4982" y="26711"/>
                  </a:lnTo>
                  <a:lnTo>
                    <a:pt x="5624" y="27383"/>
                  </a:lnTo>
                  <a:lnTo>
                    <a:pt x="6266" y="28025"/>
                  </a:lnTo>
                  <a:lnTo>
                    <a:pt x="6969" y="28606"/>
                  </a:lnTo>
                  <a:lnTo>
                    <a:pt x="7702" y="29186"/>
                  </a:lnTo>
                  <a:lnTo>
                    <a:pt x="8436" y="29706"/>
                  </a:lnTo>
                  <a:lnTo>
                    <a:pt x="9231" y="30225"/>
                  </a:lnTo>
                  <a:lnTo>
                    <a:pt x="10025" y="30684"/>
                  </a:lnTo>
                  <a:lnTo>
                    <a:pt x="10850" y="31112"/>
                  </a:lnTo>
                  <a:lnTo>
                    <a:pt x="11675" y="31478"/>
                  </a:lnTo>
                  <a:lnTo>
                    <a:pt x="12562" y="31815"/>
                  </a:lnTo>
                  <a:lnTo>
                    <a:pt x="13448" y="32120"/>
                  </a:lnTo>
                  <a:lnTo>
                    <a:pt x="14365" y="32395"/>
                  </a:lnTo>
                  <a:lnTo>
                    <a:pt x="15282" y="32609"/>
                  </a:lnTo>
                  <a:lnTo>
                    <a:pt x="16229" y="32762"/>
                  </a:lnTo>
                  <a:lnTo>
                    <a:pt x="17177" y="32884"/>
                  </a:lnTo>
                  <a:lnTo>
                    <a:pt x="18154" y="32976"/>
                  </a:lnTo>
                  <a:lnTo>
                    <a:pt x="20110" y="32976"/>
                  </a:lnTo>
                  <a:lnTo>
                    <a:pt x="21088" y="32884"/>
                  </a:lnTo>
                  <a:lnTo>
                    <a:pt x="22036" y="32762"/>
                  </a:lnTo>
                  <a:lnTo>
                    <a:pt x="22983" y="32609"/>
                  </a:lnTo>
                  <a:lnTo>
                    <a:pt x="23900" y="32395"/>
                  </a:lnTo>
                  <a:lnTo>
                    <a:pt x="24786" y="32120"/>
                  </a:lnTo>
                  <a:lnTo>
                    <a:pt x="25703" y="31815"/>
                  </a:lnTo>
                  <a:lnTo>
                    <a:pt x="26559" y="31478"/>
                  </a:lnTo>
                  <a:lnTo>
                    <a:pt x="27415" y="31112"/>
                  </a:lnTo>
                  <a:lnTo>
                    <a:pt x="28240" y="30684"/>
                  </a:lnTo>
                  <a:lnTo>
                    <a:pt x="29034" y="30225"/>
                  </a:lnTo>
                  <a:lnTo>
                    <a:pt x="29798" y="29706"/>
                  </a:lnTo>
                  <a:lnTo>
                    <a:pt x="30562" y="29186"/>
                  </a:lnTo>
                  <a:lnTo>
                    <a:pt x="31265" y="28606"/>
                  </a:lnTo>
                  <a:lnTo>
                    <a:pt x="31968" y="28025"/>
                  </a:lnTo>
                  <a:lnTo>
                    <a:pt x="32641" y="27383"/>
                  </a:lnTo>
                  <a:lnTo>
                    <a:pt x="33282" y="26711"/>
                  </a:lnTo>
                  <a:lnTo>
                    <a:pt x="33863" y="26039"/>
                  </a:lnTo>
                  <a:lnTo>
                    <a:pt x="34444" y="25305"/>
                  </a:lnTo>
                  <a:lnTo>
                    <a:pt x="34963" y="24541"/>
                  </a:lnTo>
                  <a:lnTo>
                    <a:pt x="35483" y="23777"/>
                  </a:lnTo>
                  <a:lnTo>
                    <a:pt x="35941" y="22982"/>
                  </a:lnTo>
                  <a:lnTo>
                    <a:pt x="36339" y="22157"/>
                  </a:lnTo>
                  <a:lnTo>
                    <a:pt x="36736" y="21302"/>
                  </a:lnTo>
                  <a:lnTo>
                    <a:pt x="37072" y="20446"/>
                  </a:lnTo>
                  <a:lnTo>
                    <a:pt x="37378" y="19560"/>
                  </a:lnTo>
                  <a:lnTo>
                    <a:pt x="37622" y="18643"/>
                  </a:lnTo>
                  <a:lnTo>
                    <a:pt x="37836" y="17726"/>
                  </a:lnTo>
                  <a:lnTo>
                    <a:pt x="38019" y="16779"/>
                  </a:lnTo>
                  <a:lnTo>
                    <a:pt x="38142" y="15831"/>
                  </a:lnTo>
                  <a:lnTo>
                    <a:pt x="38203" y="14853"/>
                  </a:lnTo>
                  <a:lnTo>
                    <a:pt x="38233" y="13875"/>
                  </a:lnTo>
                  <a:lnTo>
                    <a:pt x="38203" y="12867"/>
                  </a:lnTo>
                  <a:lnTo>
                    <a:pt x="38142" y="11858"/>
                  </a:lnTo>
                  <a:lnTo>
                    <a:pt x="38019" y="10880"/>
                  </a:lnTo>
                  <a:lnTo>
                    <a:pt x="37836" y="9902"/>
                  </a:lnTo>
                  <a:lnTo>
                    <a:pt x="37592" y="8955"/>
                  </a:lnTo>
                  <a:lnTo>
                    <a:pt x="37347" y="8038"/>
                  </a:lnTo>
                  <a:lnTo>
                    <a:pt x="37011" y="7121"/>
                  </a:lnTo>
                  <a:lnTo>
                    <a:pt x="36644" y="6204"/>
                  </a:lnTo>
                  <a:lnTo>
                    <a:pt x="36247" y="5349"/>
                  </a:lnTo>
                  <a:lnTo>
                    <a:pt x="35788" y="4493"/>
                  </a:lnTo>
                  <a:lnTo>
                    <a:pt x="35299" y="3668"/>
                  </a:lnTo>
                  <a:lnTo>
                    <a:pt x="34780" y="2873"/>
                  </a:lnTo>
                  <a:lnTo>
                    <a:pt x="34199" y="2109"/>
                  </a:lnTo>
                  <a:lnTo>
                    <a:pt x="33619" y="1376"/>
                  </a:lnTo>
                  <a:lnTo>
                    <a:pt x="32977" y="673"/>
                  </a:lnTo>
                  <a:lnTo>
                    <a:pt x="322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39"/>
            <p:cNvSpPr/>
            <p:nvPr/>
          </p:nvSpPr>
          <p:spPr>
            <a:xfrm>
              <a:off x="7930975" y="4088900"/>
              <a:ext cx="955850" cy="824400"/>
            </a:xfrm>
            <a:custGeom>
              <a:avLst/>
              <a:gdLst/>
              <a:ahLst/>
              <a:cxnLst/>
              <a:rect l="l" t="t" r="r" b="b"/>
              <a:pathLst>
                <a:path w="38234" h="32976" fill="none" extrusionOk="0">
                  <a:moveTo>
                    <a:pt x="32274" y="0"/>
                  </a:moveTo>
                  <a:lnTo>
                    <a:pt x="5960" y="0"/>
                  </a:lnTo>
                  <a:lnTo>
                    <a:pt x="5960" y="0"/>
                  </a:lnTo>
                  <a:lnTo>
                    <a:pt x="5288" y="673"/>
                  </a:lnTo>
                  <a:lnTo>
                    <a:pt x="4646" y="1376"/>
                  </a:lnTo>
                  <a:lnTo>
                    <a:pt x="4035" y="2109"/>
                  </a:lnTo>
                  <a:lnTo>
                    <a:pt x="3454" y="2873"/>
                  </a:lnTo>
                  <a:lnTo>
                    <a:pt x="2935" y="3668"/>
                  </a:lnTo>
                  <a:lnTo>
                    <a:pt x="2446" y="4493"/>
                  </a:lnTo>
                  <a:lnTo>
                    <a:pt x="1987" y="5349"/>
                  </a:lnTo>
                  <a:lnTo>
                    <a:pt x="1590" y="6235"/>
                  </a:lnTo>
                  <a:lnTo>
                    <a:pt x="1223" y="7121"/>
                  </a:lnTo>
                  <a:lnTo>
                    <a:pt x="918" y="8038"/>
                  </a:lnTo>
                  <a:lnTo>
                    <a:pt x="643" y="8955"/>
                  </a:lnTo>
                  <a:lnTo>
                    <a:pt x="429" y="9902"/>
                  </a:lnTo>
                  <a:lnTo>
                    <a:pt x="245" y="10880"/>
                  </a:lnTo>
                  <a:lnTo>
                    <a:pt x="123" y="11858"/>
                  </a:lnTo>
                  <a:lnTo>
                    <a:pt x="32" y="12867"/>
                  </a:lnTo>
                  <a:lnTo>
                    <a:pt x="1" y="13875"/>
                  </a:lnTo>
                  <a:lnTo>
                    <a:pt x="1" y="13875"/>
                  </a:lnTo>
                  <a:lnTo>
                    <a:pt x="32" y="14853"/>
                  </a:lnTo>
                  <a:lnTo>
                    <a:pt x="93" y="15831"/>
                  </a:lnTo>
                  <a:lnTo>
                    <a:pt x="215" y="16779"/>
                  </a:lnTo>
                  <a:lnTo>
                    <a:pt x="398" y="17726"/>
                  </a:lnTo>
                  <a:lnTo>
                    <a:pt x="612" y="18643"/>
                  </a:lnTo>
                  <a:lnTo>
                    <a:pt x="857" y="19560"/>
                  </a:lnTo>
                  <a:lnTo>
                    <a:pt x="1162" y="20446"/>
                  </a:lnTo>
                  <a:lnTo>
                    <a:pt x="1498" y="21302"/>
                  </a:lnTo>
                  <a:lnTo>
                    <a:pt x="1896" y="22157"/>
                  </a:lnTo>
                  <a:lnTo>
                    <a:pt x="2324" y="22982"/>
                  </a:lnTo>
                  <a:lnTo>
                    <a:pt x="2782" y="23777"/>
                  </a:lnTo>
                  <a:lnTo>
                    <a:pt x="3271" y="24541"/>
                  </a:lnTo>
                  <a:lnTo>
                    <a:pt x="3821" y="25305"/>
                  </a:lnTo>
                  <a:lnTo>
                    <a:pt x="4371" y="26039"/>
                  </a:lnTo>
                  <a:lnTo>
                    <a:pt x="4982" y="26711"/>
                  </a:lnTo>
                  <a:lnTo>
                    <a:pt x="5624" y="27383"/>
                  </a:lnTo>
                  <a:lnTo>
                    <a:pt x="6266" y="28025"/>
                  </a:lnTo>
                  <a:lnTo>
                    <a:pt x="6969" y="28606"/>
                  </a:lnTo>
                  <a:lnTo>
                    <a:pt x="7702" y="29186"/>
                  </a:lnTo>
                  <a:lnTo>
                    <a:pt x="8436" y="29706"/>
                  </a:lnTo>
                  <a:lnTo>
                    <a:pt x="9231" y="30225"/>
                  </a:lnTo>
                  <a:lnTo>
                    <a:pt x="10025" y="30684"/>
                  </a:lnTo>
                  <a:lnTo>
                    <a:pt x="10850" y="31112"/>
                  </a:lnTo>
                  <a:lnTo>
                    <a:pt x="11675" y="31478"/>
                  </a:lnTo>
                  <a:lnTo>
                    <a:pt x="12562" y="31815"/>
                  </a:lnTo>
                  <a:lnTo>
                    <a:pt x="13448" y="32120"/>
                  </a:lnTo>
                  <a:lnTo>
                    <a:pt x="14365" y="32395"/>
                  </a:lnTo>
                  <a:lnTo>
                    <a:pt x="15282" y="32609"/>
                  </a:lnTo>
                  <a:lnTo>
                    <a:pt x="16229" y="32762"/>
                  </a:lnTo>
                  <a:lnTo>
                    <a:pt x="17177" y="32884"/>
                  </a:lnTo>
                  <a:lnTo>
                    <a:pt x="18154" y="32976"/>
                  </a:lnTo>
                  <a:lnTo>
                    <a:pt x="19132" y="32976"/>
                  </a:lnTo>
                  <a:lnTo>
                    <a:pt x="19132" y="32976"/>
                  </a:lnTo>
                  <a:lnTo>
                    <a:pt x="20110" y="32976"/>
                  </a:lnTo>
                  <a:lnTo>
                    <a:pt x="21088" y="32884"/>
                  </a:lnTo>
                  <a:lnTo>
                    <a:pt x="22036" y="32762"/>
                  </a:lnTo>
                  <a:lnTo>
                    <a:pt x="22983" y="32609"/>
                  </a:lnTo>
                  <a:lnTo>
                    <a:pt x="23900" y="32395"/>
                  </a:lnTo>
                  <a:lnTo>
                    <a:pt x="24786" y="32120"/>
                  </a:lnTo>
                  <a:lnTo>
                    <a:pt x="25703" y="31815"/>
                  </a:lnTo>
                  <a:lnTo>
                    <a:pt x="26559" y="31478"/>
                  </a:lnTo>
                  <a:lnTo>
                    <a:pt x="27415" y="31112"/>
                  </a:lnTo>
                  <a:lnTo>
                    <a:pt x="28240" y="30684"/>
                  </a:lnTo>
                  <a:lnTo>
                    <a:pt x="29034" y="30225"/>
                  </a:lnTo>
                  <a:lnTo>
                    <a:pt x="29798" y="29706"/>
                  </a:lnTo>
                  <a:lnTo>
                    <a:pt x="30562" y="29186"/>
                  </a:lnTo>
                  <a:lnTo>
                    <a:pt x="31265" y="28606"/>
                  </a:lnTo>
                  <a:lnTo>
                    <a:pt x="31968" y="28025"/>
                  </a:lnTo>
                  <a:lnTo>
                    <a:pt x="32641" y="27383"/>
                  </a:lnTo>
                  <a:lnTo>
                    <a:pt x="33282" y="26711"/>
                  </a:lnTo>
                  <a:lnTo>
                    <a:pt x="33863" y="26039"/>
                  </a:lnTo>
                  <a:lnTo>
                    <a:pt x="34444" y="25305"/>
                  </a:lnTo>
                  <a:lnTo>
                    <a:pt x="34963" y="24541"/>
                  </a:lnTo>
                  <a:lnTo>
                    <a:pt x="35483" y="23777"/>
                  </a:lnTo>
                  <a:lnTo>
                    <a:pt x="35941" y="22982"/>
                  </a:lnTo>
                  <a:lnTo>
                    <a:pt x="36339" y="22157"/>
                  </a:lnTo>
                  <a:lnTo>
                    <a:pt x="36736" y="21302"/>
                  </a:lnTo>
                  <a:lnTo>
                    <a:pt x="37072" y="20446"/>
                  </a:lnTo>
                  <a:lnTo>
                    <a:pt x="37378" y="19560"/>
                  </a:lnTo>
                  <a:lnTo>
                    <a:pt x="37622" y="18643"/>
                  </a:lnTo>
                  <a:lnTo>
                    <a:pt x="37836" y="17726"/>
                  </a:lnTo>
                  <a:lnTo>
                    <a:pt x="38019" y="16779"/>
                  </a:lnTo>
                  <a:lnTo>
                    <a:pt x="38142" y="15831"/>
                  </a:lnTo>
                  <a:lnTo>
                    <a:pt x="38203" y="14853"/>
                  </a:lnTo>
                  <a:lnTo>
                    <a:pt x="38233" y="13875"/>
                  </a:lnTo>
                  <a:lnTo>
                    <a:pt x="38233" y="13875"/>
                  </a:lnTo>
                  <a:lnTo>
                    <a:pt x="38203" y="12867"/>
                  </a:lnTo>
                  <a:lnTo>
                    <a:pt x="38142" y="11858"/>
                  </a:lnTo>
                  <a:lnTo>
                    <a:pt x="38019" y="10880"/>
                  </a:lnTo>
                  <a:lnTo>
                    <a:pt x="37836" y="9902"/>
                  </a:lnTo>
                  <a:lnTo>
                    <a:pt x="37592" y="8955"/>
                  </a:lnTo>
                  <a:lnTo>
                    <a:pt x="37347" y="8038"/>
                  </a:lnTo>
                  <a:lnTo>
                    <a:pt x="37011" y="7121"/>
                  </a:lnTo>
                  <a:lnTo>
                    <a:pt x="36644" y="6204"/>
                  </a:lnTo>
                  <a:lnTo>
                    <a:pt x="36247" y="5349"/>
                  </a:lnTo>
                  <a:lnTo>
                    <a:pt x="35788" y="4493"/>
                  </a:lnTo>
                  <a:lnTo>
                    <a:pt x="35299" y="3668"/>
                  </a:lnTo>
                  <a:lnTo>
                    <a:pt x="34780" y="2873"/>
                  </a:lnTo>
                  <a:lnTo>
                    <a:pt x="34199" y="2109"/>
                  </a:lnTo>
                  <a:lnTo>
                    <a:pt x="33619" y="1376"/>
                  </a:lnTo>
                  <a:lnTo>
                    <a:pt x="32977" y="673"/>
                  </a:lnTo>
                  <a:lnTo>
                    <a:pt x="3227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39"/>
            <p:cNvSpPr/>
            <p:nvPr/>
          </p:nvSpPr>
          <p:spPr>
            <a:xfrm>
              <a:off x="8071575" y="4390700"/>
              <a:ext cx="64950" cy="65725"/>
            </a:xfrm>
            <a:custGeom>
              <a:avLst/>
              <a:gdLst/>
              <a:ahLst/>
              <a:cxnLst/>
              <a:rect l="l" t="t" r="r" b="b"/>
              <a:pathLst>
                <a:path w="2598" h="2629" extrusionOk="0">
                  <a:moveTo>
                    <a:pt x="1284" y="0"/>
                  </a:moveTo>
                  <a:lnTo>
                    <a:pt x="1039" y="31"/>
                  </a:lnTo>
                  <a:lnTo>
                    <a:pt x="795" y="122"/>
                  </a:lnTo>
                  <a:lnTo>
                    <a:pt x="550" y="245"/>
                  </a:lnTo>
                  <a:lnTo>
                    <a:pt x="367" y="397"/>
                  </a:lnTo>
                  <a:lnTo>
                    <a:pt x="214" y="581"/>
                  </a:lnTo>
                  <a:lnTo>
                    <a:pt x="92" y="795"/>
                  </a:lnTo>
                  <a:lnTo>
                    <a:pt x="0" y="1039"/>
                  </a:lnTo>
                  <a:lnTo>
                    <a:pt x="0" y="1314"/>
                  </a:lnTo>
                  <a:lnTo>
                    <a:pt x="0" y="1589"/>
                  </a:lnTo>
                  <a:lnTo>
                    <a:pt x="92" y="1834"/>
                  </a:lnTo>
                  <a:lnTo>
                    <a:pt x="214" y="2048"/>
                  </a:lnTo>
                  <a:lnTo>
                    <a:pt x="367" y="2231"/>
                  </a:lnTo>
                  <a:lnTo>
                    <a:pt x="550" y="2414"/>
                  </a:lnTo>
                  <a:lnTo>
                    <a:pt x="795" y="2506"/>
                  </a:lnTo>
                  <a:lnTo>
                    <a:pt x="1039" y="2598"/>
                  </a:lnTo>
                  <a:lnTo>
                    <a:pt x="1284" y="2628"/>
                  </a:lnTo>
                  <a:lnTo>
                    <a:pt x="1559" y="2598"/>
                  </a:lnTo>
                  <a:lnTo>
                    <a:pt x="1803" y="2506"/>
                  </a:lnTo>
                  <a:lnTo>
                    <a:pt x="2017" y="2414"/>
                  </a:lnTo>
                  <a:lnTo>
                    <a:pt x="2231" y="2231"/>
                  </a:lnTo>
                  <a:lnTo>
                    <a:pt x="2384" y="2048"/>
                  </a:lnTo>
                  <a:lnTo>
                    <a:pt x="2506" y="1834"/>
                  </a:lnTo>
                  <a:lnTo>
                    <a:pt x="2567" y="1589"/>
                  </a:lnTo>
                  <a:lnTo>
                    <a:pt x="2598" y="1314"/>
                  </a:lnTo>
                  <a:lnTo>
                    <a:pt x="2567" y="1039"/>
                  </a:lnTo>
                  <a:lnTo>
                    <a:pt x="2506" y="795"/>
                  </a:lnTo>
                  <a:lnTo>
                    <a:pt x="2384" y="581"/>
                  </a:lnTo>
                  <a:lnTo>
                    <a:pt x="2231" y="397"/>
                  </a:lnTo>
                  <a:lnTo>
                    <a:pt x="2017" y="245"/>
                  </a:lnTo>
                  <a:lnTo>
                    <a:pt x="1803" y="122"/>
                  </a:lnTo>
                  <a:lnTo>
                    <a:pt x="1559" y="31"/>
                  </a:lnTo>
                  <a:lnTo>
                    <a:pt x="128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39"/>
            <p:cNvSpPr/>
            <p:nvPr/>
          </p:nvSpPr>
          <p:spPr>
            <a:xfrm>
              <a:off x="8070800" y="4501475"/>
              <a:ext cx="32875" cy="32875"/>
            </a:xfrm>
            <a:custGeom>
              <a:avLst/>
              <a:gdLst/>
              <a:ahLst/>
              <a:cxnLst/>
              <a:rect l="l" t="t" r="r" b="b"/>
              <a:pathLst>
                <a:path w="1315" h="1315" extrusionOk="0">
                  <a:moveTo>
                    <a:pt x="520" y="0"/>
                  </a:moveTo>
                  <a:lnTo>
                    <a:pt x="398" y="31"/>
                  </a:lnTo>
                  <a:lnTo>
                    <a:pt x="276" y="92"/>
                  </a:lnTo>
                  <a:lnTo>
                    <a:pt x="184" y="184"/>
                  </a:lnTo>
                  <a:lnTo>
                    <a:pt x="92" y="276"/>
                  </a:lnTo>
                  <a:lnTo>
                    <a:pt x="31" y="398"/>
                  </a:lnTo>
                  <a:lnTo>
                    <a:pt x="1" y="520"/>
                  </a:lnTo>
                  <a:lnTo>
                    <a:pt x="1" y="642"/>
                  </a:lnTo>
                  <a:lnTo>
                    <a:pt x="1" y="795"/>
                  </a:lnTo>
                  <a:lnTo>
                    <a:pt x="31" y="917"/>
                  </a:lnTo>
                  <a:lnTo>
                    <a:pt x="92" y="1040"/>
                  </a:lnTo>
                  <a:lnTo>
                    <a:pt x="184" y="1131"/>
                  </a:lnTo>
                  <a:lnTo>
                    <a:pt x="276" y="1192"/>
                  </a:lnTo>
                  <a:lnTo>
                    <a:pt x="398" y="1253"/>
                  </a:lnTo>
                  <a:lnTo>
                    <a:pt x="520" y="1315"/>
                  </a:lnTo>
                  <a:lnTo>
                    <a:pt x="795" y="1315"/>
                  </a:lnTo>
                  <a:lnTo>
                    <a:pt x="918" y="1253"/>
                  </a:lnTo>
                  <a:lnTo>
                    <a:pt x="1040" y="1192"/>
                  </a:lnTo>
                  <a:lnTo>
                    <a:pt x="1131" y="1131"/>
                  </a:lnTo>
                  <a:lnTo>
                    <a:pt x="1223" y="1040"/>
                  </a:lnTo>
                  <a:lnTo>
                    <a:pt x="1284" y="917"/>
                  </a:lnTo>
                  <a:lnTo>
                    <a:pt x="1315" y="795"/>
                  </a:lnTo>
                  <a:lnTo>
                    <a:pt x="1315" y="642"/>
                  </a:lnTo>
                  <a:lnTo>
                    <a:pt x="1315" y="520"/>
                  </a:lnTo>
                  <a:lnTo>
                    <a:pt x="1284" y="398"/>
                  </a:lnTo>
                  <a:lnTo>
                    <a:pt x="1223" y="276"/>
                  </a:lnTo>
                  <a:lnTo>
                    <a:pt x="1131" y="184"/>
                  </a:lnTo>
                  <a:lnTo>
                    <a:pt x="1040" y="92"/>
                  </a:lnTo>
                  <a:lnTo>
                    <a:pt x="918" y="31"/>
                  </a:lnTo>
                  <a:lnTo>
                    <a:pt x="79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39"/>
            <p:cNvSpPr/>
            <p:nvPr/>
          </p:nvSpPr>
          <p:spPr>
            <a:xfrm>
              <a:off x="8162500" y="4273025"/>
              <a:ext cx="26750" cy="26775"/>
            </a:xfrm>
            <a:custGeom>
              <a:avLst/>
              <a:gdLst/>
              <a:ahLst/>
              <a:cxnLst/>
              <a:rect l="l" t="t" r="r" b="b"/>
              <a:pathLst>
                <a:path w="1070" h="1071" extrusionOk="0">
                  <a:moveTo>
                    <a:pt x="550" y="1"/>
                  </a:moveTo>
                  <a:lnTo>
                    <a:pt x="428" y="31"/>
                  </a:lnTo>
                  <a:lnTo>
                    <a:pt x="336" y="62"/>
                  </a:lnTo>
                  <a:lnTo>
                    <a:pt x="245" y="92"/>
                  </a:lnTo>
                  <a:lnTo>
                    <a:pt x="153" y="153"/>
                  </a:lnTo>
                  <a:lnTo>
                    <a:pt x="92" y="245"/>
                  </a:lnTo>
                  <a:lnTo>
                    <a:pt x="61" y="337"/>
                  </a:lnTo>
                  <a:lnTo>
                    <a:pt x="31" y="429"/>
                  </a:lnTo>
                  <a:lnTo>
                    <a:pt x="0" y="551"/>
                  </a:lnTo>
                  <a:lnTo>
                    <a:pt x="31" y="642"/>
                  </a:lnTo>
                  <a:lnTo>
                    <a:pt x="61" y="734"/>
                  </a:lnTo>
                  <a:lnTo>
                    <a:pt x="92" y="826"/>
                  </a:lnTo>
                  <a:lnTo>
                    <a:pt x="153" y="917"/>
                  </a:lnTo>
                  <a:lnTo>
                    <a:pt x="245" y="979"/>
                  </a:lnTo>
                  <a:lnTo>
                    <a:pt x="336" y="1040"/>
                  </a:lnTo>
                  <a:lnTo>
                    <a:pt x="428" y="1070"/>
                  </a:lnTo>
                  <a:lnTo>
                    <a:pt x="642" y="1070"/>
                  </a:lnTo>
                  <a:lnTo>
                    <a:pt x="734" y="1040"/>
                  </a:lnTo>
                  <a:lnTo>
                    <a:pt x="825" y="979"/>
                  </a:lnTo>
                  <a:lnTo>
                    <a:pt x="917" y="917"/>
                  </a:lnTo>
                  <a:lnTo>
                    <a:pt x="978" y="826"/>
                  </a:lnTo>
                  <a:lnTo>
                    <a:pt x="1039" y="734"/>
                  </a:lnTo>
                  <a:lnTo>
                    <a:pt x="1070" y="642"/>
                  </a:lnTo>
                  <a:lnTo>
                    <a:pt x="1070" y="551"/>
                  </a:lnTo>
                  <a:lnTo>
                    <a:pt x="1070" y="429"/>
                  </a:lnTo>
                  <a:lnTo>
                    <a:pt x="1039" y="337"/>
                  </a:lnTo>
                  <a:lnTo>
                    <a:pt x="978" y="245"/>
                  </a:lnTo>
                  <a:lnTo>
                    <a:pt x="917" y="153"/>
                  </a:lnTo>
                  <a:lnTo>
                    <a:pt x="825" y="92"/>
                  </a:lnTo>
                  <a:lnTo>
                    <a:pt x="734" y="62"/>
                  </a:lnTo>
                  <a:lnTo>
                    <a:pt x="642" y="31"/>
                  </a:lnTo>
                  <a:lnTo>
                    <a:pt x="55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39"/>
            <p:cNvSpPr/>
            <p:nvPr/>
          </p:nvSpPr>
          <p:spPr>
            <a:xfrm>
              <a:off x="8685850" y="4541200"/>
              <a:ext cx="71075" cy="71075"/>
            </a:xfrm>
            <a:custGeom>
              <a:avLst/>
              <a:gdLst/>
              <a:ahLst/>
              <a:cxnLst/>
              <a:rect l="l" t="t" r="r" b="b"/>
              <a:pathLst>
                <a:path w="2843" h="2843" extrusionOk="0">
                  <a:moveTo>
                    <a:pt x="1437" y="1"/>
                  </a:moveTo>
                  <a:lnTo>
                    <a:pt x="1131" y="31"/>
                  </a:lnTo>
                  <a:lnTo>
                    <a:pt x="856" y="92"/>
                  </a:lnTo>
                  <a:lnTo>
                    <a:pt x="643" y="245"/>
                  </a:lnTo>
                  <a:lnTo>
                    <a:pt x="429" y="398"/>
                  </a:lnTo>
                  <a:lnTo>
                    <a:pt x="245" y="612"/>
                  </a:lnTo>
                  <a:lnTo>
                    <a:pt x="123" y="856"/>
                  </a:lnTo>
                  <a:lnTo>
                    <a:pt x="31" y="1131"/>
                  </a:lnTo>
                  <a:lnTo>
                    <a:pt x="1" y="1406"/>
                  </a:lnTo>
                  <a:lnTo>
                    <a:pt x="31" y="1712"/>
                  </a:lnTo>
                  <a:lnTo>
                    <a:pt x="123" y="1957"/>
                  </a:lnTo>
                  <a:lnTo>
                    <a:pt x="245" y="2201"/>
                  </a:lnTo>
                  <a:lnTo>
                    <a:pt x="429" y="2415"/>
                  </a:lnTo>
                  <a:lnTo>
                    <a:pt x="643" y="2598"/>
                  </a:lnTo>
                  <a:lnTo>
                    <a:pt x="856" y="2721"/>
                  </a:lnTo>
                  <a:lnTo>
                    <a:pt x="1131" y="2812"/>
                  </a:lnTo>
                  <a:lnTo>
                    <a:pt x="1437" y="2843"/>
                  </a:lnTo>
                  <a:lnTo>
                    <a:pt x="1712" y="2812"/>
                  </a:lnTo>
                  <a:lnTo>
                    <a:pt x="1987" y="2721"/>
                  </a:lnTo>
                  <a:lnTo>
                    <a:pt x="2201" y="2598"/>
                  </a:lnTo>
                  <a:lnTo>
                    <a:pt x="2415" y="2415"/>
                  </a:lnTo>
                  <a:lnTo>
                    <a:pt x="2598" y="2201"/>
                  </a:lnTo>
                  <a:lnTo>
                    <a:pt x="2721" y="1957"/>
                  </a:lnTo>
                  <a:lnTo>
                    <a:pt x="2812" y="1712"/>
                  </a:lnTo>
                  <a:lnTo>
                    <a:pt x="2843" y="1406"/>
                  </a:lnTo>
                  <a:lnTo>
                    <a:pt x="2812" y="1131"/>
                  </a:lnTo>
                  <a:lnTo>
                    <a:pt x="2721" y="856"/>
                  </a:lnTo>
                  <a:lnTo>
                    <a:pt x="2598" y="612"/>
                  </a:lnTo>
                  <a:lnTo>
                    <a:pt x="2415" y="398"/>
                  </a:lnTo>
                  <a:lnTo>
                    <a:pt x="2201" y="245"/>
                  </a:lnTo>
                  <a:lnTo>
                    <a:pt x="1987" y="92"/>
                  </a:lnTo>
                  <a:lnTo>
                    <a:pt x="1712" y="31"/>
                  </a:lnTo>
                  <a:lnTo>
                    <a:pt x="143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39"/>
            <p:cNvSpPr/>
            <p:nvPr/>
          </p:nvSpPr>
          <p:spPr>
            <a:xfrm>
              <a:off x="8702675" y="4470150"/>
              <a:ext cx="19125" cy="19125"/>
            </a:xfrm>
            <a:custGeom>
              <a:avLst/>
              <a:gdLst/>
              <a:ahLst/>
              <a:cxnLst/>
              <a:rect l="l" t="t" r="r" b="b"/>
              <a:pathLst>
                <a:path w="765" h="765" extrusionOk="0">
                  <a:moveTo>
                    <a:pt x="367" y="0"/>
                  </a:moveTo>
                  <a:lnTo>
                    <a:pt x="214" y="31"/>
                  </a:lnTo>
                  <a:lnTo>
                    <a:pt x="92" y="123"/>
                  </a:lnTo>
                  <a:lnTo>
                    <a:pt x="31" y="214"/>
                  </a:lnTo>
                  <a:lnTo>
                    <a:pt x="0" y="367"/>
                  </a:lnTo>
                  <a:lnTo>
                    <a:pt x="31" y="520"/>
                  </a:lnTo>
                  <a:lnTo>
                    <a:pt x="92" y="642"/>
                  </a:lnTo>
                  <a:lnTo>
                    <a:pt x="214" y="734"/>
                  </a:lnTo>
                  <a:lnTo>
                    <a:pt x="367" y="764"/>
                  </a:lnTo>
                  <a:lnTo>
                    <a:pt x="520" y="734"/>
                  </a:lnTo>
                  <a:lnTo>
                    <a:pt x="642" y="642"/>
                  </a:lnTo>
                  <a:lnTo>
                    <a:pt x="734" y="520"/>
                  </a:lnTo>
                  <a:lnTo>
                    <a:pt x="764" y="367"/>
                  </a:lnTo>
                  <a:lnTo>
                    <a:pt x="734" y="214"/>
                  </a:lnTo>
                  <a:lnTo>
                    <a:pt x="642" y="123"/>
                  </a:lnTo>
                  <a:lnTo>
                    <a:pt x="520" y="31"/>
                  </a:lnTo>
                  <a:lnTo>
                    <a:pt x="3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39"/>
            <p:cNvSpPr/>
            <p:nvPr/>
          </p:nvSpPr>
          <p:spPr>
            <a:xfrm>
              <a:off x="8671350" y="4689425"/>
              <a:ext cx="61900" cy="61900"/>
            </a:xfrm>
            <a:custGeom>
              <a:avLst/>
              <a:gdLst/>
              <a:ahLst/>
              <a:cxnLst/>
              <a:rect l="l" t="t" r="r" b="b"/>
              <a:pathLst>
                <a:path w="2476" h="2476" extrusionOk="0">
                  <a:moveTo>
                    <a:pt x="1253" y="1"/>
                  </a:moveTo>
                  <a:lnTo>
                    <a:pt x="1009" y="31"/>
                  </a:lnTo>
                  <a:lnTo>
                    <a:pt x="764" y="92"/>
                  </a:lnTo>
                  <a:lnTo>
                    <a:pt x="550" y="214"/>
                  </a:lnTo>
                  <a:lnTo>
                    <a:pt x="367" y="367"/>
                  </a:lnTo>
                  <a:lnTo>
                    <a:pt x="214" y="551"/>
                  </a:lnTo>
                  <a:lnTo>
                    <a:pt x="92" y="765"/>
                  </a:lnTo>
                  <a:lnTo>
                    <a:pt x="31" y="978"/>
                  </a:lnTo>
                  <a:lnTo>
                    <a:pt x="0" y="1254"/>
                  </a:lnTo>
                  <a:lnTo>
                    <a:pt x="31" y="1498"/>
                  </a:lnTo>
                  <a:lnTo>
                    <a:pt x="92" y="1712"/>
                  </a:lnTo>
                  <a:lnTo>
                    <a:pt x="214" y="1926"/>
                  </a:lnTo>
                  <a:lnTo>
                    <a:pt x="367" y="2109"/>
                  </a:lnTo>
                  <a:lnTo>
                    <a:pt x="550" y="2262"/>
                  </a:lnTo>
                  <a:lnTo>
                    <a:pt x="764" y="2384"/>
                  </a:lnTo>
                  <a:lnTo>
                    <a:pt x="1009" y="2445"/>
                  </a:lnTo>
                  <a:lnTo>
                    <a:pt x="1253" y="2476"/>
                  </a:lnTo>
                  <a:lnTo>
                    <a:pt x="1498" y="2445"/>
                  </a:lnTo>
                  <a:lnTo>
                    <a:pt x="1742" y="2384"/>
                  </a:lnTo>
                  <a:lnTo>
                    <a:pt x="1956" y="2262"/>
                  </a:lnTo>
                  <a:lnTo>
                    <a:pt x="2139" y="2109"/>
                  </a:lnTo>
                  <a:lnTo>
                    <a:pt x="2292" y="1926"/>
                  </a:lnTo>
                  <a:lnTo>
                    <a:pt x="2384" y="1712"/>
                  </a:lnTo>
                  <a:lnTo>
                    <a:pt x="2476" y="1498"/>
                  </a:lnTo>
                  <a:lnTo>
                    <a:pt x="2476" y="1254"/>
                  </a:lnTo>
                  <a:lnTo>
                    <a:pt x="2476" y="978"/>
                  </a:lnTo>
                  <a:lnTo>
                    <a:pt x="2384" y="765"/>
                  </a:lnTo>
                  <a:lnTo>
                    <a:pt x="2292" y="551"/>
                  </a:lnTo>
                  <a:lnTo>
                    <a:pt x="2139" y="367"/>
                  </a:lnTo>
                  <a:lnTo>
                    <a:pt x="1956" y="214"/>
                  </a:lnTo>
                  <a:lnTo>
                    <a:pt x="1742" y="92"/>
                  </a:lnTo>
                  <a:lnTo>
                    <a:pt x="1498" y="31"/>
                  </a:lnTo>
                  <a:lnTo>
                    <a:pt x="125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39"/>
            <p:cNvSpPr/>
            <p:nvPr/>
          </p:nvSpPr>
          <p:spPr>
            <a:xfrm>
              <a:off x="8630850" y="4611500"/>
              <a:ext cx="35175" cy="35175"/>
            </a:xfrm>
            <a:custGeom>
              <a:avLst/>
              <a:gdLst/>
              <a:ahLst/>
              <a:cxnLst/>
              <a:rect l="l" t="t" r="r" b="b"/>
              <a:pathLst>
                <a:path w="1407" h="1407" extrusionOk="0">
                  <a:moveTo>
                    <a:pt x="550" y="0"/>
                  </a:moveTo>
                  <a:lnTo>
                    <a:pt x="428" y="31"/>
                  </a:lnTo>
                  <a:lnTo>
                    <a:pt x="306" y="123"/>
                  </a:lnTo>
                  <a:lnTo>
                    <a:pt x="184" y="184"/>
                  </a:lnTo>
                  <a:lnTo>
                    <a:pt x="123" y="306"/>
                  </a:lnTo>
                  <a:lnTo>
                    <a:pt x="31" y="428"/>
                  </a:lnTo>
                  <a:lnTo>
                    <a:pt x="0" y="550"/>
                  </a:lnTo>
                  <a:lnTo>
                    <a:pt x="0" y="703"/>
                  </a:lnTo>
                  <a:lnTo>
                    <a:pt x="0" y="856"/>
                  </a:lnTo>
                  <a:lnTo>
                    <a:pt x="31" y="978"/>
                  </a:lnTo>
                  <a:lnTo>
                    <a:pt x="123" y="1100"/>
                  </a:lnTo>
                  <a:lnTo>
                    <a:pt x="184" y="1192"/>
                  </a:lnTo>
                  <a:lnTo>
                    <a:pt x="306" y="1284"/>
                  </a:lnTo>
                  <a:lnTo>
                    <a:pt x="428" y="1345"/>
                  </a:lnTo>
                  <a:lnTo>
                    <a:pt x="550" y="1406"/>
                  </a:lnTo>
                  <a:lnTo>
                    <a:pt x="825" y="1406"/>
                  </a:lnTo>
                  <a:lnTo>
                    <a:pt x="978" y="1345"/>
                  </a:lnTo>
                  <a:lnTo>
                    <a:pt x="1101" y="1284"/>
                  </a:lnTo>
                  <a:lnTo>
                    <a:pt x="1192" y="1192"/>
                  </a:lnTo>
                  <a:lnTo>
                    <a:pt x="1284" y="1100"/>
                  </a:lnTo>
                  <a:lnTo>
                    <a:pt x="1345" y="978"/>
                  </a:lnTo>
                  <a:lnTo>
                    <a:pt x="1406" y="856"/>
                  </a:lnTo>
                  <a:lnTo>
                    <a:pt x="1406" y="703"/>
                  </a:lnTo>
                  <a:lnTo>
                    <a:pt x="1406" y="550"/>
                  </a:lnTo>
                  <a:lnTo>
                    <a:pt x="1345" y="428"/>
                  </a:lnTo>
                  <a:lnTo>
                    <a:pt x="1284" y="306"/>
                  </a:lnTo>
                  <a:lnTo>
                    <a:pt x="1192" y="184"/>
                  </a:lnTo>
                  <a:lnTo>
                    <a:pt x="1101" y="123"/>
                  </a:lnTo>
                  <a:lnTo>
                    <a:pt x="978" y="31"/>
                  </a:lnTo>
                  <a:lnTo>
                    <a:pt x="82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39"/>
            <p:cNvSpPr/>
            <p:nvPr/>
          </p:nvSpPr>
          <p:spPr>
            <a:xfrm>
              <a:off x="7869875" y="3279025"/>
              <a:ext cx="1078075" cy="1696175"/>
            </a:xfrm>
            <a:custGeom>
              <a:avLst/>
              <a:gdLst/>
              <a:ahLst/>
              <a:cxnLst/>
              <a:rect l="l" t="t" r="r" b="b"/>
              <a:pathLst>
                <a:path w="43123" h="67847" extrusionOk="0">
                  <a:moveTo>
                    <a:pt x="26038" y="703"/>
                  </a:moveTo>
                  <a:lnTo>
                    <a:pt x="26038" y="21424"/>
                  </a:lnTo>
                  <a:lnTo>
                    <a:pt x="26069" y="23716"/>
                  </a:lnTo>
                  <a:lnTo>
                    <a:pt x="26100" y="25641"/>
                  </a:lnTo>
                  <a:lnTo>
                    <a:pt x="26100" y="25916"/>
                  </a:lnTo>
                  <a:lnTo>
                    <a:pt x="26375" y="25978"/>
                  </a:lnTo>
                  <a:lnTo>
                    <a:pt x="27261" y="26222"/>
                  </a:lnTo>
                  <a:lnTo>
                    <a:pt x="28117" y="26466"/>
                  </a:lnTo>
                  <a:lnTo>
                    <a:pt x="28942" y="26772"/>
                  </a:lnTo>
                  <a:lnTo>
                    <a:pt x="29767" y="27108"/>
                  </a:lnTo>
                  <a:lnTo>
                    <a:pt x="30592" y="27444"/>
                  </a:lnTo>
                  <a:lnTo>
                    <a:pt x="31356" y="27842"/>
                  </a:lnTo>
                  <a:lnTo>
                    <a:pt x="32120" y="28270"/>
                  </a:lnTo>
                  <a:lnTo>
                    <a:pt x="32854" y="28728"/>
                  </a:lnTo>
                  <a:lnTo>
                    <a:pt x="33587" y="29217"/>
                  </a:lnTo>
                  <a:lnTo>
                    <a:pt x="34290" y="29706"/>
                  </a:lnTo>
                  <a:lnTo>
                    <a:pt x="34962" y="30256"/>
                  </a:lnTo>
                  <a:lnTo>
                    <a:pt x="35604" y="30806"/>
                  </a:lnTo>
                  <a:lnTo>
                    <a:pt x="36215" y="31417"/>
                  </a:lnTo>
                  <a:lnTo>
                    <a:pt x="36827" y="32029"/>
                  </a:lnTo>
                  <a:lnTo>
                    <a:pt x="37377" y="32670"/>
                  </a:lnTo>
                  <a:lnTo>
                    <a:pt x="37927" y="33312"/>
                  </a:lnTo>
                  <a:lnTo>
                    <a:pt x="38446" y="34015"/>
                  </a:lnTo>
                  <a:lnTo>
                    <a:pt x="38935" y="34687"/>
                  </a:lnTo>
                  <a:lnTo>
                    <a:pt x="39394" y="35421"/>
                  </a:lnTo>
                  <a:lnTo>
                    <a:pt x="39822" y="36154"/>
                  </a:lnTo>
                  <a:lnTo>
                    <a:pt x="40219" y="36918"/>
                  </a:lnTo>
                  <a:lnTo>
                    <a:pt x="40586" y="37713"/>
                  </a:lnTo>
                  <a:lnTo>
                    <a:pt x="40922" y="38508"/>
                  </a:lnTo>
                  <a:lnTo>
                    <a:pt x="41227" y="39302"/>
                  </a:lnTo>
                  <a:lnTo>
                    <a:pt x="41503" y="40127"/>
                  </a:lnTo>
                  <a:lnTo>
                    <a:pt x="41747" y="40983"/>
                  </a:lnTo>
                  <a:lnTo>
                    <a:pt x="41961" y="41839"/>
                  </a:lnTo>
                  <a:lnTo>
                    <a:pt x="42114" y="42695"/>
                  </a:lnTo>
                  <a:lnTo>
                    <a:pt x="42236" y="43581"/>
                  </a:lnTo>
                  <a:lnTo>
                    <a:pt x="42328" y="44467"/>
                  </a:lnTo>
                  <a:lnTo>
                    <a:pt x="42389" y="45353"/>
                  </a:lnTo>
                  <a:lnTo>
                    <a:pt x="42419" y="46270"/>
                  </a:lnTo>
                  <a:lnTo>
                    <a:pt x="42389" y="47340"/>
                  </a:lnTo>
                  <a:lnTo>
                    <a:pt x="42297" y="48409"/>
                  </a:lnTo>
                  <a:lnTo>
                    <a:pt x="42175" y="49449"/>
                  </a:lnTo>
                  <a:lnTo>
                    <a:pt x="41992" y="50457"/>
                  </a:lnTo>
                  <a:lnTo>
                    <a:pt x="41747" y="51466"/>
                  </a:lnTo>
                  <a:lnTo>
                    <a:pt x="41472" y="52474"/>
                  </a:lnTo>
                  <a:lnTo>
                    <a:pt x="41136" y="53422"/>
                  </a:lnTo>
                  <a:lnTo>
                    <a:pt x="40769" y="54369"/>
                  </a:lnTo>
                  <a:lnTo>
                    <a:pt x="40341" y="55286"/>
                  </a:lnTo>
                  <a:lnTo>
                    <a:pt x="39883" y="56203"/>
                  </a:lnTo>
                  <a:lnTo>
                    <a:pt x="39394" y="57058"/>
                  </a:lnTo>
                  <a:lnTo>
                    <a:pt x="38844" y="57914"/>
                  </a:lnTo>
                  <a:lnTo>
                    <a:pt x="38263" y="58739"/>
                  </a:lnTo>
                  <a:lnTo>
                    <a:pt x="37652" y="59534"/>
                  </a:lnTo>
                  <a:lnTo>
                    <a:pt x="36979" y="60267"/>
                  </a:lnTo>
                  <a:lnTo>
                    <a:pt x="36307" y="61001"/>
                  </a:lnTo>
                  <a:lnTo>
                    <a:pt x="35574" y="61704"/>
                  </a:lnTo>
                  <a:lnTo>
                    <a:pt x="34810" y="62345"/>
                  </a:lnTo>
                  <a:lnTo>
                    <a:pt x="34046" y="62957"/>
                  </a:lnTo>
                  <a:lnTo>
                    <a:pt x="33220" y="63537"/>
                  </a:lnTo>
                  <a:lnTo>
                    <a:pt x="32365" y="64087"/>
                  </a:lnTo>
                  <a:lnTo>
                    <a:pt x="31509" y="64607"/>
                  </a:lnTo>
                  <a:lnTo>
                    <a:pt x="30592" y="65065"/>
                  </a:lnTo>
                  <a:lnTo>
                    <a:pt x="29675" y="65463"/>
                  </a:lnTo>
                  <a:lnTo>
                    <a:pt x="28728" y="65860"/>
                  </a:lnTo>
                  <a:lnTo>
                    <a:pt x="27750" y="66166"/>
                  </a:lnTo>
                  <a:lnTo>
                    <a:pt x="26772" y="66471"/>
                  </a:lnTo>
                  <a:lnTo>
                    <a:pt x="25763" y="66685"/>
                  </a:lnTo>
                  <a:lnTo>
                    <a:pt x="24724" y="66868"/>
                  </a:lnTo>
                  <a:lnTo>
                    <a:pt x="23685" y="67021"/>
                  </a:lnTo>
                  <a:lnTo>
                    <a:pt x="22646" y="67082"/>
                  </a:lnTo>
                  <a:lnTo>
                    <a:pt x="21576" y="67113"/>
                  </a:lnTo>
                  <a:lnTo>
                    <a:pt x="20507" y="67082"/>
                  </a:lnTo>
                  <a:lnTo>
                    <a:pt x="19437" y="67021"/>
                  </a:lnTo>
                  <a:lnTo>
                    <a:pt x="18398" y="66868"/>
                  </a:lnTo>
                  <a:lnTo>
                    <a:pt x="17359" y="66685"/>
                  </a:lnTo>
                  <a:lnTo>
                    <a:pt x="16350" y="66471"/>
                  </a:lnTo>
                  <a:lnTo>
                    <a:pt x="15372" y="66166"/>
                  </a:lnTo>
                  <a:lnTo>
                    <a:pt x="14394" y="65860"/>
                  </a:lnTo>
                  <a:lnTo>
                    <a:pt x="13447" y="65463"/>
                  </a:lnTo>
                  <a:lnTo>
                    <a:pt x="12530" y="65065"/>
                  </a:lnTo>
                  <a:lnTo>
                    <a:pt x="11644" y="64607"/>
                  </a:lnTo>
                  <a:lnTo>
                    <a:pt x="10758" y="64087"/>
                  </a:lnTo>
                  <a:lnTo>
                    <a:pt x="9933" y="63537"/>
                  </a:lnTo>
                  <a:lnTo>
                    <a:pt x="9107" y="62957"/>
                  </a:lnTo>
                  <a:lnTo>
                    <a:pt x="8313" y="62345"/>
                  </a:lnTo>
                  <a:lnTo>
                    <a:pt x="7549" y="61704"/>
                  </a:lnTo>
                  <a:lnTo>
                    <a:pt x="6846" y="61001"/>
                  </a:lnTo>
                  <a:lnTo>
                    <a:pt x="6143" y="60267"/>
                  </a:lnTo>
                  <a:lnTo>
                    <a:pt x="5471" y="59534"/>
                  </a:lnTo>
                  <a:lnTo>
                    <a:pt x="4859" y="58739"/>
                  </a:lnTo>
                  <a:lnTo>
                    <a:pt x="4279" y="57914"/>
                  </a:lnTo>
                  <a:lnTo>
                    <a:pt x="3729" y="57058"/>
                  </a:lnTo>
                  <a:lnTo>
                    <a:pt x="3240" y="56203"/>
                  </a:lnTo>
                  <a:lnTo>
                    <a:pt x="2781" y="55286"/>
                  </a:lnTo>
                  <a:lnTo>
                    <a:pt x="2353" y="54369"/>
                  </a:lnTo>
                  <a:lnTo>
                    <a:pt x="1987" y="53422"/>
                  </a:lnTo>
                  <a:lnTo>
                    <a:pt x="1650" y="52474"/>
                  </a:lnTo>
                  <a:lnTo>
                    <a:pt x="1375" y="51466"/>
                  </a:lnTo>
                  <a:lnTo>
                    <a:pt x="1131" y="50457"/>
                  </a:lnTo>
                  <a:lnTo>
                    <a:pt x="947" y="49449"/>
                  </a:lnTo>
                  <a:lnTo>
                    <a:pt x="825" y="48409"/>
                  </a:lnTo>
                  <a:lnTo>
                    <a:pt x="734" y="47340"/>
                  </a:lnTo>
                  <a:lnTo>
                    <a:pt x="703" y="46270"/>
                  </a:lnTo>
                  <a:lnTo>
                    <a:pt x="734" y="45353"/>
                  </a:lnTo>
                  <a:lnTo>
                    <a:pt x="795" y="44467"/>
                  </a:lnTo>
                  <a:lnTo>
                    <a:pt x="886" y="43581"/>
                  </a:lnTo>
                  <a:lnTo>
                    <a:pt x="1009" y="42725"/>
                  </a:lnTo>
                  <a:lnTo>
                    <a:pt x="1192" y="41869"/>
                  </a:lnTo>
                  <a:lnTo>
                    <a:pt x="1375" y="41014"/>
                  </a:lnTo>
                  <a:lnTo>
                    <a:pt x="1620" y="40158"/>
                  </a:lnTo>
                  <a:lnTo>
                    <a:pt x="1895" y="39333"/>
                  </a:lnTo>
                  <a:lnTo>
                    <a:pt x="2200" y="38538"/>
                  </a:lnTo>
                  <a:lnTo>
                    <a:pt x="2537" y="37744"/>
                  </a:lnTo>
                  <a:lnTo>
                    <a:pt x="2903" y="36980"/>
                  </a:lnTo>
                  <a:lnTo>
                    <a:pt x="3270" y="36216"/>
                  </a:lnTo>
                  <a:lnTo>
                    <a:pt x="3698" y="35482"/>
                  </a:lnTo>
                  <a:lnTo>
                    <a:pt x="4156" y="34749"/>
                  </a:lnTo>
                  <a:lnTo>
                    <a:pt x="4645" y="34046"/>
                  </a:lnTo>
                  <a:lnTo>
                    <a:pt x="5165" y="33373"/>
                  </a:lnTo>
                  <a:lnTo>
                    <a:pt x="5715" y="32701"/>
                  </a:lnTo>
                  <a:lnTo>
                    <a:pt x="6265" y="32059"/>
                  </a:lnTo>
                  <a:lnTo>
                    <a:pt x="6876" y="31448"/>
                  </a:lnTo>
                  <a:lnTo>
                    <a:pt x="7488" y="30867"/>
                  </a:lnTo>
                  <a:lnTo>
                    <a:pt x="8129" y="30317"/>
                  </a:lnTo>
                  <a:lnTo>
                    <a:pt x="8802" y="29767"/>
                  </a:lnTo>
                  <a:lnTo>
                    <a:pt x="9474" y="29248"/>
                  </a:lnTo>
                  <a:lnTo>
                    <a:pt x="10208" y="28789"/>
                  </a:lnTo>
                  <a:lnTo>
                    <a:pt x="10941" y="28331"/>
                  </a:lnTo>
                  <a:lnTo>
                    <a:pt x="11705" y="27903"/>
                  </a:lnTo>
                  <a:lnTo>
                    <a:pt x="12469" y="27506"/>
                  </a:lnTo>
                  <a:lnTo>
                    <a:pt x="13264" y="27139"/>
                  </a:lnTo>
                  <a:lnTo>
                    <a:pt x="14089" y="26803"/>
                  </a:lnTo>
                  <a:lnTo>
                    <a:pt x="14914" y="26497"/>
                  </a:lnTo>
                  <a:lnTo>
                    <a:pt x="15770" y="26253"/>
                  </a:lnTo>
                  <a:lnTo>
                    <a:pt x="16656" y="26008"/>
                  </a:lnTo>
                  <a:lnTo>
                    <a:pt x="16901" y="25947"/>
                  </a:lnTo>
                  <a:lnTo>
                    <a:pt x="16901" y="25672"/>
                  </a:lnTo>
                  <a:lnTo>
                    <a:pt x="16931" y="23838"/>
                  </a:lnTo>
                  <a:lnTo>
                    <a:pt x="16962" y="21424"/>
                  </a:lnTo>
                  <a:lnTo>
                    <a:pt x="16962" y="703"/>
                  </a:lnTo>
                  <a:close/>
                  <a:moveTo>
                    <a:pt x="16228" y="0"/>
                  </a:moveTo>
                  <a:lnTo>
                    <a:pt x="16228" y="21424"/>
                  </a:lnTo>
                  <a:lnTo>
                    <a:pt x="16198" y="25366"/>
                  </a:lnTo>
                  <a:lnTo>
                    <a:pt x="15311" y="25611"/>
                  </a:lnTo>
                  <a:lnTo>
                    <a:pt x="14456" y="25916"/>
                  </a:lnTo>
                  <a:lnTo>
                    <a:pt x="13600" y="26222"/>
                  </a:lnTo>
                  <a:lnTo>
                    <a:pt x="12775" y="26558"/>
                  </a:lnTo>
                  <a:lnTo>
                    <a:pt x="11950" y="26955"/>
                  </a:lnTo>
                  <a:lnTo>
                    <a:pt x="11155" y="27353"/>
                  </a:lnTo>
                  <a:lnTo>
                    <a:pt x="10391" y="27811"/>
                  </a:lnTo>
                  <a:lnTo>
                    <a:pt x="9627" y="28270"/>
                  </a:lnTo>
                  <a:lnTo>
                    <a:pt x="8924" y="28789"/>
                  </a:lnTo>
                  <a:lnTo>
                    <a:pt x="8221" y="29309"/>
                  </a:lnTo>
                  <a:lnTo>
                    <a:pt x="7518" y="29859"/>
                  </a:lnTo>
                  <a:lnTo>
                    <a:pt x="6876" y="30439"/>
                  </a:lnTo>
                  <a:lnTo>
                    <a:pt x="6235" y="31051"/>
                  </a:lnTo>
                  <a:lnTo>
                    <a:pt x="5654" y="31692"/>
                  </a:lnTo>
                  <a:lnTo>
                    <a:pt x="5073" y="32365"/>
                  </a:lnTo>
                  <a:lnTo>
                    <a:pt x="4523" y="33037"/>
                  </a:lnTo>
                  <a:lnTo>
                    <a:pt x="4004" y="33740"/>
                  </a:lnTo>
                  <a:lnTo>
                    <a:pt x="3515" y="34443"/>
                  </a:lnTo>
                  <a:lnTo>
                    <a:pt x="3056" y="35207"/>
                  </a:lnTo>
                  <a:lnTo>
                    <a:pt x="2598" y="35940"/>
                  </a:lnTo>
                  <a:lnTo>
                    <a:pt x="2200" y="36735"/>
                  </a:lnTo>
                  <a:lnTo>
                    <a:pt x="1834" y="37530"/>
                  </a:lnTo>
                  <a:lnTo>
                    <a:pt x="1498" y="38355"/>
                  </a:lnTo>
                  <a:lnTo>
                    <a:pt x="1192" y="39180"/>
                  </a:lnTo>
                  <a:lnTo>
                    <a:pt x="917" y="40005"/>
                  </a:lnTo>
                  <a:lnTo>
                    <a:pt x="672" y="40861"/>
                  </a:lnTo>
                  <a:lnTo>
                    <a:pt x="458" y="41747"/>
                  </a:lnTo>
                  <a:lnTo>
                    <a:pt x="306" y="42633"/>
                  </a:lnTo>
                  <a:lnTo>
                    <a:pt x="183" y="43520"/>
                  </a:lnTo>
                  <a:lnTo>
                    <a:pt x="92" y="44437"/>
                  </a:lnTo>
                  <a:lnTo>
                    <a:pt x="31" y="45353"/>
                  </a:lnTo>
                  <a:lnTo>
                    <a:pt x="0" y="46270"/>
                  </a:lnTo>
                  <a:lnTo>
                    <a:pt x="31" y="47370"/>
                  </a:lnTo>
                  <a:lnTo>
                    <a:pt x="122" y="48471"/>
                  </a:lnTo>
                  <a:lnTo>
                    <a:pt x="245" y="49540"/>
                  </a:lnTo>
                  <a:lnTo>
                    <a:pt x="428" y="50610"/>
                  </a:lnTo>
                  <a:lnTo>
                    <a:pt x="672" y="51649"/>
                  </a:lnTo>
                  <a:lnTo>
                    <a:pt x="978" y="52658"/>
                  </a:lnTo>
                  <a:lnTo>
                    <a:pt x="1314" y="53666"/>
                  </a:lnTo>
                  <a:lnTo>
                    <a:pt x="1711" y="54644"/>
                  </a:lnTo>
                  <a:lnTo>
                    <a:pt x="2139" y="55622"/>
                  </a:lnTo>
                  <a:lnTo>
                    <a:pt x="2598" y="56539"/>
                  </a:lnTo>
                  <a:lnTo>
                    <a:pt x="3117" y="57456"/>
                  </a:lnTo>
                  <a:lnTo>
                    <a:pt x="3698" y="58311"/>
                  </a:lnTo>
                  <a:lnTo>
                    <a:pt x="4279" y="59167"/>
                  </a:lnTo>
                  <a:lnTo>
                    <a:pt x="4920" y="59962"/>
                  </a:lnTo>
                  <a:lnTo>
                    <a:pt x="5623" y="60756"/>
                  </a:lnTo>
                  <a:lnTo>
                    <a:pt x="6326" y="61520"/>
                  </a:lnTo>
                  <a:lnTo>
                    <a:pt x="7060" y="62223"/>
                  </a:lnTo>
                  <a:lnTo>
                    <a:pt x="7854" y="62896"/>
                  </a:lnTo>
                  <a:lnTo>
                    <a:pt x="8679" y="63537"/>
                  </a:lnTo>
                  <a:lnTo>
                    <a:pt x="9505" y="64149"/>
                  </a:lnTo>
                  <a:lnTo>
                    <a:pt x="10391" y="64699"/>
                  </a:lnTo>
                  <a:lnTo>
                    <a:pt x="11308" y="65218"/>
                  </a:lnTo>
                  <a:lnTo>
                    <a:pt x="12225" y="65707"/>
                  </a:lnTo>
                  <a:lnTo>
                    <a:pt x="13172" y="66135"/>
                  </a:lnTo>
                  <a:lnTo>
                    <a:pt x="14150" y="66532"/>
                  </a:lnTo>
                  <a:lnTo>
                    <a:pt x="15159" y="66868"/>
                  </a:lnTo>
                  <a:lnTo>
                    <a:pt x="16198" y="67144"/>
                  </a:lnTo>
                  <a:lnTo>
                    <a:pt x="17237" y="67388"/>
                  </a:lnTo>
                  <a:lnTo>
                    <a:pt x="18276" y="67571"/>
                  </a:lnTo>
                  <a:lnTo>
                    <a:pt x="19376" y="67724"/>
                  </a:lnTo>
                  <a:lnTo>
                    <a:pt x="20446" y="67816"/>
                  </a:lnTo>
                  <a:lnTo>
                    <a:pt x="21576" y="67846"/>
                  </a:lnTo>
                  <a:lnTo>
                    <a:pt x="22677" y="67816"/>
                  </a:lnTo>
                  <a:lnTo>
                    <a:pt x="23777" y="67724"/>
                  </a:lnTo>
                  <a:lnTo>
                    <a:pt x="24847" y="67571"/>
                  </a:lnTo>
                  <a:lnTo>
                    <a:pt x="25916" y="67388"/>
                  </a:lnTo>
                  <a:lnTo>
                    <a:pt x="26955" y="67144"/>
                  </a:lnTo>
                  <a:lnTo>
                    <a:pt x="27964" y="66868"/>
                  </a:lnTo>
                  <a:lnTo>
                    <a:pt x="28972" y="66532"/>
                  </a:lnTo>
                  <a:lnTo>
                    <a:pt x="29950" y="66135"/>
                  </a:lnTo>
                  <a:lnTo>
                    <a:pt x="30898" y="65707"/>
                  </a:lnTo>
                  <a:lnTo>
                    <a:pt x="31845" y="65218"/>
                  </a:lnTo>
                  <a:lnTo>
                    <a:pt x="32731" y="64699"/>
                  </a:lnTo>
                  <a:lnTo>
                    <a:pt x="33618" y="64149"/>
                  </a:lnTo>
                  <a:lnTo>
                    <a:pt x="34473" y="63537"/>
                  </a:lnTo>
                  <a:lnTo>
                    <a:pt x="35268" y="62896"/>
                  </a:lnTo>
                  <a:lnTo>
                    <a:pt x="36063" y="62223"/>
                  </a:lnTo>
                  <a:lnTo>
                    <a:pt x="36796" y="61520"/>
                  </a:lnTo>
                  <a:lnTo>
                    <a:pt x="37530" y="60756"/>
                  </a:lnTo>
                  <a:lnTo>
                    <a:pt x="38202" y="59962"/>
                  </a:lnTo>
                  <a:lnTo>
                    <a:pt x="38844" y="59167"/>
                  </a:lnTo>
                  <a:lnTo>
                    <a:pt x="39455" y="58311"/>
                  </a:lnTo>
                  <a:lnTo>
                    <a:pt x="40005" y="57456"/>
                  </a:lnTo>
                  <a:lnTo>
                    <a:pt x="40525" y="56539"/>
                  </a:lnTo>
                  <a:lnTo>
                    <a:pt x="41014" y="55622"/>
                  </a:lnTo>
                  <a:lnTo>
                    <a:pt x="41441" y="54644"/>
                  </a:lnTo>
                  <a:lnTo>
                    <a:pt x="41808" y="53666"/>
                  </a:lnTo>
                  <a:lnTo>
                    <a:pt x="42175" y="52658"/>
                  </a:lnTo>
                  <a:lnTo>
                    <a:pt x="42450" y="51649"/>
                  </a:lnTo>
                  <a:lnTo>
                    <a:pt x="42694" y="50610"/>
                  </a:lnTo>
                  <a:lnTo>
                    <a:pt x="42878" y="49540"/>
                  </a:lnTo>
                  <a:lnTo>
                    <a:pt x="43031" y="48471"/>
                  </a:lnTo>
                  <a:lnTo>
                    <a:pt x="43092" y="47370"/>
                  </a:lnTo>
                  <a:lnTo>
                    <a:pt x="43122" y="46270"/>
                  </a:lnTo>
                  <a:lnTo>
                    <a:pt x="43122" y="45323"/>
                  </a:lnTo>
                  <a:lnTo>
                    <a:pt x="43061" y="44406"/>
                  </a:lnTo>
                  <a:lnTo>
                    <a:pt x="42970" y="43520"/>
                  </a:lnTo>
                  <a:lnTo>
                    <a:pt x="42817" y="42603"/>
                  </a:lnTo>
                  <a:lnTo>
                    <a:pt x="42664" y="41717"/>
                  </a:lnTo>
                  <a:lnTo>
                    <a:pt x="42450" y="40830"/>
                  </a:lnTo>
                  <a:lnTo>
                    <a:pt x="42205" y="39975"/>
                  </a:lnTo>
                  <a:lnTo>
                    <a:pt x="41930" y="39149"/>
                  </a:lnTo>
                  <a:lnTo>
                    <a:pt x="41625" y="38294"/>
                  </a:lnTo>
                  <a:lnTo>
                    <a:pt x="41289" y="37499"/>
                  </a:lnTo>
                  <a:lnTo>
                    <a:pt x="40922" y="36674"/>
                  </a:lnTo>
                  <a:lnTo>
                    <a:pt x="40494" y="35910"/>
                  </a:lnTo>
                  <a:lnTo>
                    <a:pt x="40066" y="35146"/>
                  </a:lnTo>
                  <a:lnTo>
                    <a:pt x="39608" y="34412"/>
                  </a:lnTo>
                  <a:lnTo>
                    <a:pt x="39119" y="33679"/>
                  </a:lnTo>
                  <a:lnTo>
                    <a:pt x="38569" y="32976"/>
                  </a:lnTo>
                  <a:lnTo>
                    <a:pt x="38019" y="32304"/>
                  </a:lnTo>
                  <a:lnTo>
                    <a:pt x="37438" y="31631"/>
                  </a:lnTo>
                  <a:lnTo>
                    <a:pt x="36827" y="31020"/>
                  </a:lnTo>
                  <a:lnTo>
                    <a:pt x="36215" y="30409"/>
                  </a:lnTo>
                  <a:lnTo>
                    <a:pt x="35543" y="29828"/>
                  </a:lnTo>
                  <a:lnTo>
                    <a:pt x="34871" y="29248"/>
                  </a:lnTo>
                  <a:lnTo>
                    <a:pt x="34137" y="28728"/>
                  </a:lnTo>
                  <a:lnTo>
                    <a:pt x="33434" y="28239"/>
                  </a:lnTo>
                  <a:lnTo>
                    <a:pt x="32670" y="27750"/>
                  </a:lnTo>
                  <a:lnTo>
                    <a:pt x="31876" y="27322"/>
                  </a:lnTo>
                  <a:lnTo>
                    <a:pt x="31081" y="26894"/>
                  </a:lnTo>
                  <a:lnTo>
                    <a:pt x="30286" y="26528"/>
                  </a:lnTo>
                  <a:lnTo>
                    <a:pt x="29431" y="26191"/>
                  </a:lnTo>
                  <a:lnTo>
                    <a:pt x="28575" y="25855"/>
                  </a:lnTo>
                  <a:lnTo>
                    <a:pt x="27689" y="25580"/>
                  </a:lnTo>
                  <a:lnTo>
                    <a:pt x="26802" y="25336"/>
                  </a:lnTo>
                  <a:lnTo>
                    <a:pt x="26772" y="23563"/>
                  </a:lnTo>
                  <a:lnTo>
                    <a:pt x="26772" y="21424"/>
                  </a:lnTo>
                  <a:lnTo>
                    <a:pt x="26772"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39"/>
            <p:cNvSpPr/>
            <p:nvPr/>
          </p:nvSpPr>
          <p:spPr>
            <a:xfrm>
              <a:off x="7887425" y="3296600"/>
              <a:ext cx="1042950" cy="1660250"/>
            </a:xfrm>
            <a:custGeom>
              <a:avLst/>
              <a:gdLst/>
              <a:ahLst/>
              <a:cxnLst/>
              <a:rect l="l" t="t" r="r" b="b"/>
              <a:pathLst>
                <a:path w="41718" h="66410" fill="none" extrusionOk="0">
                  <a:moveTo>
                    <a:pt x="16260" y="0"/>
                  </a:moveTo>
                  <a:lnTo>
                    <a:pt x="16260" y="20721"/>
                  </a:lnTo>
                  <a:lnTo>
                    <a:pt x="16260" y="20721"/>
                  </a:lnTo>
                  <a:lnTo>
                    <a:pt x="16229" y="23135"/>
                  </a:lnTo>
                  <a:lnTo>
                    <a:pt x="16199" y="24969"/>
                  </a:lnTo>
                  <a:lnTo>
                    <a:pt x="16199" y="25244"/>
                  </a:lnTo>
                  <a:lnTo>
                    <a:pt x="15954" y="25305"/>
                  </a:lnTo>
                  <a:lnTo>
                    <a:pt x="15954" y="25305"/>
                  </a:lnTo>
                  <a:lnTo>
                    <a:pt x="15068" y="25550"/>
                  </a:lnTo>
                  <a:lnTo>
                    <a:pt x="14212" y="25794"/>
                  </a:lnTo>
                  <a:lnTo>
                    <a:pt x="13387" y="26100"/>
                  </a:lnTo>
                  <a:lnTo>
                    <a:pt x="12562" y="26436"/>
                  </a:lnTo>
                  <a:lnTo>
                    <a:pt x="11767" y="26803"/>
                  </a:lnTo>
                  <a:lnTo>
                    <a:pt x="11003" y="27200"/>
                  </a:lnTo>
                  <a:lnTo>
                    <a:pt x="10239" y="27628"/>
                  </a:lnTo>
                  <a:lnTo>
                    <a:pt x="9506" y="28086"/>
                  </a:lnTo>
                  <a:lnTo>
                    <a:pt x="8772" y="28545"/>
                  </a:lnTo>
                  <a:lnTo>
                    <a:pt x="8100" y="29064"/>
                  </a:lnTo>
                  <a:lnTo>
                    <a:pt x="7427" y="29614"/>
                  </a:lnTo>
                  <a:lnTo>
                    <a:pt x="6786" y="30164"/>
                  </a:lnTo>
                  <a:lnTo>
                    <a:pt x="6174" y="30745"/>
                  </a:lnTo>
                  <a:lnTo>
                    <a:pt x="5563" y="31356"/>
                  </a:lnTo>
                  <a:lnTo>
                    <a:pt x="5013" y="31998"/>
                  </a:lnTo>
                  <a:lnTo>
                    <a:pt x="4463" y="32670"/>
                  </a:lnTo>
                  <a:lnTo>
                    <a:pt x="3943" y="33343"/>
                  </a:lnTo>
                  <a:lnTo>
                    <a:pt x="3454" y="34046"/>
                  </a:lnTo>
                  <a:lnTo>
                    <a:pt x="2996" y="34779"/>
                  </a:lnTo>
                  <a:lnTo>
                    <a:pt x="2568" y="35513"/>
                  </a:lnTo>
                  <a:lnTo>
                    <a:pt x="2201" y="36277"/>
                  </a:lnTo>
                  <a:lnTo>
                    <a:pt x="1835" y="37041"/>
                  </a:lnTo>
                  <a:lnTo>
                    <a:pt x="1498" y="37835"/>
                  </a:lnTo>
                  <a:lnTo>
                    <a:pt x="1193" y="38630"/>
                  </a:lnTo>
                  <a:lnTo>
                    <a:pt x="918" y="39455"/>
                  </a:lnTo>
                  <a:lnTo>
                    <a:pt x="673" y="40311"/>
                  </a:lnTo>
                  <a:lnTo>
                    <a:pt x="490" y="41166"/>
                  </a:lnTo>
                  <a:lnTo>
                    <a:pt x="307" y="42022"/>
                  </a:lnTo>
                  <a:lnTo>
                    <a:pt x="184" y="42878"/>
                  </a:lnTo>
                  <a:lnTo>
                    <a:pt x="93" y="43764"/>
                  </a:lnTo>
                  <a:lnTo>
                    <a:pt x="32" y="44650"/>
                  </a:lnTo>
                  <a:lnTo>
                    <a:pt x="1" y="45567"/>
                  </a:lnTo>
                  <a:lnTo>
                    <a:pt x="1" y="45567"/>
                  </a:lnTo>
                  <a:lnTo>
                    <a:pt x="32" y="46637"/>
                  </a:lnTo>
                  <a:lnTo>
                    <a:pt x="123" y="47706"/>
                  </a:lnTo>
                  <a:lnTo>
                    <a:pt x="245" y="48746"/>
                  </a:lnTo>
                  <a:lnTo>
                    <a:pt x="429" y="49754"/>
                  </a:lnTo>
                  <a:lnTo>
                    <a:pt x="673" y="50763"/>
                  </a:lnTo>
                  <a:lnTo>
                    <a:pt x="948" y="51771"/>
                  </a:lnTo>
                  <a:lnTo>
                    <a:pt x="1285" y="52719"/>
                  </a:lnTo>
                  <a:lnTo>
                    <a:pt x="1651" y="53666"/>
                  </a:lnTo>
                  <a:lnTo>
                    <a:pt x="2079" y="54583"/>
                  </a:lnTo>
                  <a:lnTo>
                    <a:pt x="2538" y="55500"/>
                  </a:lnTo>
                  <a:lnTo>
                    <a:pt x="3027" y="56355"/>
                  </a:lnTo>
                  <a:lnTo>
                    <a:pt x="3577" y="57211"/>
                  </a:lnTo>
                  <a:lnTo>
                    <a:pt x="4157" y="58036"/>
                  </a:lnTo>
                  <a:lnTo>
                    <a:pt x="4769" y="58831"/>
                  </a:lnTo>
                  <a:lnTo>
                    <a:pt x="5441" y="59564"/>
                  </a:lnTo>
                  <a:lnTo>
                    <a:pt x="6144" y="60298"/>
                  </a:lnTo>
                  <a:lnTo>
                    <a:pt x="6847" y="61001"/>
                  </a:lnTo>
                  <a:lnTo>
                    <a:pt x="7611" y="61642"/>
                  </a:lnTo>
                  <a:lnTo>
                    <a:pt x="8405" y="62254"/>
                  </a:lnTo>
                  <a:lnTo>
                    <a:pt x="9231" y="62834"/>
                  </a:lnTo>
                  <a:lnTo>
                    <a:pt x="10056" y="63384"/>
                  </a:lnTo>
                  <a:lnTo>
                    <a:pt x="10942" y="63904"/>
                  </a:lnTo>
                  <a:lnTo>
                    <a:pt x="11828" y="64362"/>
                  </a:lnTo>
                  <a:lnTo>
                    <a:pt x="12745" y="64760"/>
                  </a:lnTo>
                  <a:lnTo>
                    <a:pt x="13692" y="65157"/>
                  </a:lnTo>
                  <a:lnTo>
                    <a:pt x="14670" y="65463"/>
                  </a:lnTo>
                  <a:lnTo>
                    <a:pt x="15648" y="65768"/>
                  </a:lnTo>
                  <a:lnTo>
                    <a:pt x="16657" y="65982"/>
                  </a:lnTo>
                  <a:lnTo>
                    <a:pt x="17696" y="66165"/>
                  </a:lnTo>
                  <a:lnTo>
                    <a:pt x="18735" y="66318"/>
                  </a:lnTo>
                  <a:lnTo>
                    <a:pt x="19805" y="66379"/>
                  </a:lnTo>
                  <a:lnTo>
                    <a:pt x="20874" y="66410"/>
                  </a:lnTo>
                  <a:lnTo>
                    <a:pt x="20874" y="66410"/>
                  </a:lnTo>
                  <a:lnTo>
                    <a:pt x="21944" y="66379"/>
                  </a:lnTo>
                  <a:lnTo>
                    <a:pt x="22983" y="66318"/>
                  </a:lnTo>
                  <a:lnTo>
                    <a:pt x="24022" y="66165"/>
                  </a:lnTo>
                  <a:lnTo>
                    <a:pt x="25061" y="65982"/>
                  </a:lnTo>
                  <a:lnTo>
                    <a:pt x="26070" y="65768"/>
                  </a:lnTo>
                  <a:lnTo>
                    <a:pt x="27048" y="65463"/>
                  </a:lnTo>
                  <a:lnTo>
                    <a:pt x="28026" y="65157"/>
                  </a:lnTo>
                  <a:lnTo>
                    <a:pt x="28973" y="64760"/>
                  </a:lnTo>
                  <a:lnTo>
                    <a:pt x="29890" y="64362"/>
                  </a:lnTo>
                  <a:lnTo>
                    <a:pt x="30807" y="63904"/>
                  </a:lnTo>
                  <a:lnTo>
                    <a:pt x="31663" y="63384"/>
                  </a:lnTo>
                  <a:lnTo>
                    <a:pt x="32518" y="62834"/>
                  </a:lnTo>
                  <a:lnTo>
                    <a:pt x="33344" y="62254"/>
                  </a:lnTo>
                  <a:lnTo>
                    <a:pt x="34108" y="61642"/>
                  </a:lnTo>
                  <a:lnTo>
                    <a:pt x="34872" y="61001"/>
                  </a:lnTo>
                  <a:lnTo>
                    <a:pt x="35605" y="60298"/>
                  </a:lnTo>
                  <a:lnTo>
                    <a:pt x="36277" y="59564"/>
                  </a:lnTo>
                  <a:lnTo>
                    <a:pt x="36950" y="58831"/>
                  </a:lnTo>
                  <a:lnTo>
                    <a:pt x="37561" y="58036"/>
                  </a:lnTo>
                  <a:lnTo>
                    <a:pt x="38142" y="57211"/>
                  </a:lnTo>
                  <a:lnTo>
                    <a:pt x="38692" y="56355"/>
                  </a:lnTo>
                  <a:lnTo>
                    <a:pt x="39181" y="55500"/>
                  </a:lnTo>
                  <a:lnTo>
                    <a:pt x="39639" y="54583"/>
                  </a:lnTo>
                  <a:lnTo>
                    <a:pt x="40067" y="53666"/>
                  </a:lnTo>
                  <a:lnTo>
                    <a:pt x="40434" y="52719"/>
                  </a:lnTo>
                  <a:lnTo>
                    <a:pt x="40770" y="51771"/>
                  </a:lnTo>
                  <a:lnTo>
                    <a:pt x="41045" y="50763"/>
                  </a:lnTo>
                  <a:lnTo>
                    <a:pt x="41290" y="49754"/>
                  </a:lnTo>
                  <a:lnTo>
                    <a:pt x="41473" y="48746"/>
                  </a:lnTo>
                  <a:lnTo>
                    <a:pt x="41595" y="47706"/>
                  </a:lnTo>
                  <a:lnTo>
                    <a:pt x="41687" y="46637"/>
                  </a:lnTo>
                  <a:lnTo>
                    <a:pt x="41717" y="45567"/>
                  </a:lnTo>
                  <a:lnTo>
                    <a:pt x="41717" y="45567"/>
                  </a:lnTo>
                  <a:lnTo>
                    <a:pt x="41687" y="44650"/>
                  </a:lnTo>
                  <a:lnTo>
                    <a:pt x="41626" y="43764"/>
                  </a:lnTo>
                  <a:lnTo>
                    <a:pt x="41534" y="42878"/>
                  </a:lnTo>
                  <a:lnTo>
                    <a:pt x="41412" y="41992"/>
                  </a:lnTo>
                  <a:lnTo>
                    <a:pt x="41259" y="41136"/>
                  </a:lnTo>
                  <a:lnTo>
                    <a:pt x="41045" y="40280"/>
                  </a:lnTo>
                  <a:lnTo>
                    <a:pt x="40801" y="39424"/>
                  </a:lnTo>
                  <a:lnTo>
                    <a:pt x="40525" y="38599"/>
                  </a:lnTo>
                  <a:lnTo>
                    <a:pt x="40220" y="37805"/>
                  </a:lnTo>
                  <a:lnTo>
                    <a:pt x="39884" y="37010"/>
                  </a:lnTo>
                  <a:lnTo>
                    <a:pt x="39517" y="36215"/>
                  </a:lnTo>
                  <a:lnTo>
                    <a:pt x="39120" y="35451"/>
                  </a:lnTo>
                  <a:lnTo>
                    <a:pt x="38692" y="34718"/>
                  </a:lnTo>
                  <a:lnTo>
                    <a:pt x="38233" y="33984"/>
                  </a:lnTo>
                  <a:lnTo>
                    <a:pt x="37744" y="33312"/>
                  </a:lnTo>
                  <a:lnTo>
                    <a:pt x="37225" y="32609"/>
                  </a:lnTo>
                  <a:lnTo>
                    <a:pt x="36675" y="31967"/>
                  </a:lnTo>
                  <a:lnTo>
                    <a:pt x="36125" y="31326"/>
                  </a:lnTo>
                  <a:lnTo>
                    <a:pt x="35513" y="30714"/>
                  </a:lnTo>
                  <a:lnTo>
                    <a:pt x="34902" y="30103"/>
                  </a:lnTo>
                  <a:lnTo>
                    <a:pt x="34260" y="29553"/>
                  </a:lnTo>
                  <a:lnTo>
                    <a:pt x="33588" y="29003"/>
                  </a:lnTo>
                  <a:lnTo>
                    <a:pt x="32885" y="28514"/>
                  </a:lnTo>
                  <a:lnTo>
                    <a:pt x="32152" y="28025"/>
                  </a:lnTo>
                  <a:lnTo>
                    <a:pt x="31418" y="27567"/>
                  </a:lnTo>
                  <a:lnTo>
                    <a:pt x="30654" y="27139"/>
                  </a:lnTo>
                  <a:lnTo>
                    <a:pt x="29890" y="26741"/>
                  </a:lnTo>
                  <a:lnTo>
                    <a:pt x="29065" y="26405"/>
                  </a:lnTo>
                  <a:lnTo>
                    <a:pt x="28240" y="26069"/>
                  </a:lnTo>
                  <a:lnTo>
                    <a:pt x="27415" y="25763"/>
                  </a:lnTo>
                  <a:lnTo>
                    <a:pt x="26559" y="25519"/>
                  </a:lnTo>
                  <a:lnTo>
                    <a:pt x="25673" y="25275"/>
                  </a:lnTo>
                  <a:lnTo>
                    <a:pt x="25398" y="25213"/>
                  </a:lnTo>
                  <a:lnTo>
                    <a:pt x="25398" y="24938"/>
                  </a:lnTo>
                  <a:lnTo>
                    <a:pt x="25398" y="24938"/>
                  </a:lnTo>
                  <a:lnTo>
                    <a:pt x="25367" y="23013"/>
                  </a:lnTo>
                  <a:lnTo>
                    <a:pt x="25336" y="20721"/>
                  </a:lnTo>
                  <a:lnTo>
                    <a:pt x="25336" y="0"/>
                  </a:lnTo>
                  <a:lnTo>
                    <a:pt x="16260"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39"/>
            <p:cNvSpPr/>
            <p:nvPr/>
          </p:nvSpPr>
          <p:spPr>
            <a:xfrm>
              <a:off x="8037175" y="4273025"/>
              <a:ext cx="34425" cy="34400"/>
            </a:xfrm>
            <a:custGeom>
              <a:avLst/>
              <a:gdLst/>
              <a:ahLst/>
              <a:cxnLst/>
              <a:rect l="l" t="t" r="r" b="b"/>
              <a:pathLst>
                <a:path w="1377" h="1376" extrusionOk="0">
                  <a:moveTo>
                    <a:pt x="673" y="1"/>
                  </a:moveTo>
                  <a:lnTo>
                    <a:pt x="551" y="31"/>
                  </a:lnTo>
                  <a:lnTo>
                    <a:pt x="429" y="62"/>
                  </a:lnTo>
                  <a:lnTo>
                    <a:pt x="307" y="123"/>
                  </a:lnTo>
                  <a:lnTo>
                    <a:pt x="184" y="215"/>
                  </a:lnTo>
                  <a:lnTo>
                    <a:pt x="123" y="306"/>
                  </a:lnTo>
                  <a:lnTo>
                    <a:pt x="62" y="429"/>
                  </a:lnTo>
                  <a:lnTo>
                    <a:pt x="1" y="551"/>
                  </a:lnTo>
                  <a:lnTo>
                    <a:pt x="1" y="673"/>
                  </a:lnTo>
                  <a:lnTo>
                    <a:pt x="1" y="826"/>
                  </a:lnTo>
                  <a:lnTo>
                    <a:pt x="62" y="948"/>
                  </a:lnTo>
                  <a:lnTo>
                    <a:pt x="123" y="1070"/>
                  </a:lnTo>
                  <a:lnTo>
                    <a:pt x="184" y="1162"/>
                  </a:lnTo>
                  <a:lnTo>
                    <a:pt x="307" y="1254"/>
                  </a:lnTo>
                  <a:lnTo>
                    <a:pt x="429" y="1315"/>
                  </a:lnTo>
                  <a:lnTo>
                    <a:pt x="551" y="1345"/>
                  </a:lnTo>
                  <a:lnTo>
                    <a:pt x="673" y="1376"/>
                  </a:lnTo>
                  <a:lnTo>
                    <a:pt x="826" y="1345"/>
                  </a:lnTo>
                  <a:lnTo>
                    <a:pt x="948" y="1315"/>
                  </a:lnTo>
                  <a:lnTo>
                    <a:pt x="1071" y="1254"/>
                  </a:lnTo>
                  <a:lnTo>
                    <a:pt x="1162" y="1162"/>
                  </a:lnTo>
                  <a:lnTo>
                    <a:pt x="1254" y="1070"/>
                  </a:lnTo>
                  <a:lnTo>
                    <a:pt x="1315" y="948"/>
                  </a:lnTo>
                  <a:lnTo>
                    <a:pt x="1346" y="826"/>
                  </a:lnTo>
                  <a:lnTo>
                    <a:pt x="1376" y="673"/>
                  </a:lnTo>
                  <a:lnTo>
                    <a:pt x="1346" y="551"/>
                  </a:lnTo>
                  <a:lnTo>
                    <a:pt x="1315" y="429"/>
                  </a:lnTo>
                  <a:lnTo>
                    <a:pt x="1254" y="306"/>
                  </a:lnTo>
                  <a:lnTo>
                    <a:pt x="1162" y="215"/>
                  </a:lnTo>
                  <a:lnTo>
                    <a:pt x="1071" y="123"/>
                  </a:lnTo>
                  <a:lnTo>
                    <a:pt x="948" y="62"/>
                  </a:lnTo>
                  <a:lnTo>
                    <a:pt x="826" y="31"/>
                  </a:lnTo>
                  <a:lnTo>
                    <a:pt x="67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39"/>
            <p:cNvSpPr/>
            <p:nvPr/>
          </p:nvSpPr>
          <p:spPr>
            <a:xfrm>
              <a:off x="8702675" y="4168350"/>
              <a:ext cx="54250" cy="54275"/>
            </a:xfrm>
            <a:custGeom>
              <a:avLst/>
              <a:gdLst/>
              <a:ahLst/>
              <a:cxnLst/>
              <a:rect l="l" t="t" r="r" b="b"/>
              <a:pathLst>
                <a:path w="2170" h="2171" extrusionOk="0">
                  <a:moveTo>
                    <a:pt x="1070" y="1"/>
                  </a:moveTo>
                  <a:lnTo>
                    <a:pt x="856" y="31"/>
                  </a:lnTo>
                  <a:lnTo>
                    <a:pt x="672" y="92"/>
                  </a:lnTo>
                  <a:lnTo>
                    <a:pt x="489" y="184"/>
                  </a:lnTo>
                  <a:lnTo>
                    <a:pt x="306" y="306"/>
                  </a:lnTo>
                  <a:lnTo>
                    <a:pt x="183" y="490"/>
                  </a:lnTo>
                  <a:lnTo>
                    <a:pt x="92" y="673"/>
                  </a:lnTo>
                  <a:lnTo>
                    <a:pt x="31" y="856"/>
                  </a:lnTo>
                  <a:lnTo>
                    <a:pt x="0" y="1101"/>
                  </a:lnTo>
                  <a:lnTo>
                    <a:pt x="31" y="1315"/>
                  </a:lnTo>
                  <a:lnTo>
                    <a:pt x="92" y="1498"/>
                  </a:lnTo>
                  <a:lnTo>
                    <a:pt x="183" y="1682"/>
                  </a:lnTo>
                  <a:lnTo>
                    <a:pt x="306" y="1865"/>
                  </a:lnTo>
                  <a:lnTo>
                    <a:pt x="489" y="1987"/>
                  </a:lnTo>
                  <a:lnTo>
                    <a:pt x="672" y="2079"/>
                  </a:lnTo>
                  <a:lnTo>
                    <a:pt x="856" y="2140"/>
                  </a:lnTo>
                  <a:lnTo>
                    <a:pt x="1070" y="2171"/>
                  </a:lnTo>
                  <a:lnTo>
                    <a:pt x="1314" y="2140"/>
                  </a:lnTo>
                  <a:lnTo>
                    <a:pt x="1498" y="2079"/>
                  </a:lnTo>
                  <a:lnTo>
                    <a:pt x="1681" y="1987"/>
                  </a:lnTo>
                  <a:lnTo>
                    <a:pt x="1864" y="1865"/>
                  </a:lnTo>
                  <a:lnTo>
                    <a:pt x="1987" y="1682"/>
                  </a:lnTo>
                  <a:lnTo>
                    <a:pt x="2078" y="1498"/>
                  </a:lnTo>
                  <a:lnTo>
                    <a:pt x="2139" y="1315"/>
                  </a:lnTo>
                  <a:lnTo>
                    <a:pt x="2170" y="1101"/>
                  </a:lnTo>
                  <a:lnTo>
                    <a:pt x="2139" y="856"/>
                  </a:lnTo>
                  <a:lnTo>
                    <a:pt x="2078" y="673"/>
                  </a:lnTo>
                  <a:lnTo>
                    <a:pt x="1987" y="490"/>
                  </a:lnTo>
                  <a:lnTo>
                    <a:pt x="1864" y="306"/>
                  </a:lnTo>
                  <a:lnTo>
                    <a:pt x="1681" y="184"/>
                  </a:lnTo>
                  <a:lnTo>
                    <a:pt x="1498" y="92"/>
                  </a:lnTo>
                  <a:lnTo>
                    <a:pt x="1314" y="31"/>
                  </a:lnTo>
                  <a:lnTo>
                    <a:pt x="107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39"/>
            <p:cNvSpPr/>
            <p:nvPr/>
          </p:nvSpPr>
          <p:spPr>
            <a:xfrm>
              <a:off x="8685850" y="4252400"/>
              <a:ext cx="26000" cy="26000"/>
            </a:xfrm>
            <a:custGeom>
              <a:avLst/>
              <a:gdLst/>
              <a:ahLst/>
              <a:cxnLst/>
              <a:rect l="l" t="t" r="r" b="b"/>
              <a:pathLst>
                <a:path w="1040" h="1040" extrusionOk="0">
                  <a:moveTo>
                    <a:pt x="429" y="0"/>
                  </a:moveTo>
                  <a:lnTo>
                    <a:pt x="337" y="31"/>
                  </a:lnTo>
                  <a:lnTo>
                    <a:pt x="245" y="92"/>
                  </a:lnTo>
                  <a:lnTo>
                    <a:pt x="154" y="153"/>
                  </a:lnTo>
                  <a:lnTo>
                    <a:pt x="92" y="214"/>
                  </a:lnTo>
                  <a:lnTo>
                    <a:pt x="31" y="306"/>
                  </a:lnTo>
                  <a:lnTo>
                    <a:pt x="1" y="428"/>
                  </a:lnTo>
                  <a:lnTo>
                    <a:pt x="1" y="520"/>
                  </a:lnTo>
                  <a:lnTo>
                    <a:pt x="1" y="612"/>
                  </a:lnTo>
                  <a:lnTo>
                    <a:pt x="31" y="734"/>
                  </a:lnTo>
                  <a:lnTo>
                    <a:pt x="92" y="826"/>
                  </a:lnTo>
                  <a:lnTo>
                    <a:pt x="154" y="887"/>
                  </a:lnTo>
                  <a:lnTo>
                    <a:pt x="245" y="948"/>
                  </a:lnTo>
                  <a:lnTo>
                    <a:pt x="337" y="1009"/>
                  </a:lnTo>
                  <a:lnTo>
                    <a:pt x="429" y="1040"/>
                  </a:lnTo>
                  <a:lnTo>
                    <a:pt x="643" y="1040"/>
                  </a:lnTo>
                  <a:lnTo>
                    <a:pt x="734" y="1009"/>
                  </a:lnTo>
                  <a:lnTo>
                    <a:pt x="826" y="948"/>
                  </a:lnTo>
                  <a:lnTo>
                    <a:pt x="887" y="887"/>
                  </a:lnTo>
                  <a:lnTo>
                    <a:pt x="948" y="826"/>
                  </a:lnTo>
                  <a:lnTo>
                    <a:pt x="1009" y="734"/>
                  </a:lnTo>
                  <a:lnTo>
                    <a:pt x="1040" y="612"/>
                  </a:lnTo>
                  <a:lnTo>
                    <a:pt x="1040" y="520"/>
                  </a:lnTo>
                  <a:lnTo>
                    <a:pt x="1040" y="428"/>
                  </a:lnTo>
                  <a:lnTo>
                    <a:pt x="1009" y="306"/>
                  </a:lnTo>
                  <a:lnTo>
                    <a:pt x="948" y="214"/>
                  </a:lnTo>
                  <a:lnTo>
                    <a:pt x="887" y="153"/>
                  </a:lnTo>
                  <a:lnTo>
                    <a:pt x="826" y="92"/>
                  </a:lnTo>
                  <a:lnTo>
                    <a:pt x="734" y="31"/>
                  </a:lnTo>
                  <a:lnTo>
                    <a:pt x="64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39"/>
            <p:cNvSpPr/>
            <p:nvPr/>
          </p:nvSpPr>
          <p:spPr>
            <a:xfrm>
              <a:off x="8823375" y="4118700"/>
              <a:ext cx="107000" cy="632625"/>
            </a:xfrm>
            <a:custGeom>
              <a:avLst/>
              <a:gdLst/>
              <a:ahLst/>
              <a:cxnLst/>
              <a:rect l="l" t="t" r="r" b="b"/>
              <a:pathLst>
                <a:path w="4280" h="25305" extrusionOk="0">
                  <a:moveTo>
                    <a:pt x="1" y="0"/>
                  </a:moveTo>
                  <a:lnTo>
                    <a:pt x="1" y="3148"/>
                  </a:lnTo>
                  <a:lnTo>
                    <a:pt x="306" y="3668"/>
                  </a:lnTo>
                  <a:lnTo>
                    <a:pt x="581" y="4218"/>
                  </a:lnTo>
                  <a:lnTo>
                    <a:pt x="826" y="4768"/>
                  </a:lnTo>
                  <a:lnTo>
                    <a:pt x="1070" y="5318"/>
                  </a:lnTo>
                  <a:lnTo>
                    <a:pt x="1315" y="5899"/>
                  </a:lnTo>
                  <a:lnTo>
                    <a:pt x="1529" y="6479"/>
                  </a:lnTo>
                  <a:lnTo>
                    <a:pt x="1712" y="7060"/>
                  </a:lnTo>
                  <a:lnTo>
                    <a:pt x="1896" y="7671"/>
                  </a:lnTo>
                  <a:lnTo>
                    <a:pt x="2048" y="8282"/>
                  </a:lnTo>
                  <a:lnTo>
                    <a:pt x="2171" y="8894"/>
                  </a:lnTo>
                  <a:lnTo>
                    <a:pt x="2293" y="9505"/>
                  </a:lnTo>
                  <a:lnTo>
                    <a:pt x="2385" y="10116"/>
                  </a:lnTo>
                  <a:lnTo>
                    <a:pt x="2446" y="10758"/>
                  </a:lnTo>
                  <a:lnTo>
                    <a:pt x="2507" y="11400"/>
                  </a:lnTo>
                  <a:lnTo>
                    <a:pt x="2537" y="12041"/>
                  </a:lnTo>
                  <a:lnTo>
                    <a:pt x="2537" y="12683"/>
                  </a:lnTo>
                  <a:lnTo>
                    <a:pt x="2537" y="13325"/>
                  </a:lnTo>
                  <a:lnTo>
                    <a:pt x="2507" y="13967"/>
                  </a:lnTo>
                  <a:lnTo>
                    <a:pt x="2446" y="14609"/>
                  </a:lnTo>
                  <a:lnTo>
                    <a:pt x="2385" y="15220"/>
                  </a:lnTo>
                  <a:lnTo>
                    <a:pt x="2293" y="15862"/>
                  </a:lnTo>
                  <a:lnTo>
                    <a:pt x="2171" y="16473"/>
                  </a:lnTo>
                  <a:lnTo>
                    <a:pt x="2018" y="17084"/>
                  </a:lnTo>
                  <a:lnTo>
                    <a:pt x="1865" y="17695"/>
                  </a:lnTo>
                  <a:lnTo>
                    <a:pt x="1712" y="18276"/>
                  </a:lnTo>
                  <a:lnTo>
                    <a:pt x="1529" y="18857"/>
                  </a:lnTo>
                  <a:lnTo>
                    <a:pt x="1315" y="19437"/>
                  </a:lnTo>
                  <a:lnTo>
                    <a:pt x="1070" y="20018"/>
                  </a:lnTo>
                  <a:lnTo>
                    <a:pt x="826" y="20568"/>
                  </a:lnTo>
                  <a:lnTo>
                    <a:pt x="581" y="21118"/>
                  </a:lnTo>
                  <a:lnTo>
                    <a:pt x="306" y="21668"/>
                  </a:lnTo>
                  <a:lnTo>
                    <a:pt x="1" y="22188"/>
                  </a:lnTo>
                  <a:lnTo>
                    <a:pt x="1" y="25305"/>
                  </a:lnTo>
                  <a:lnTo>
                    <a:pt x="490" y="24633"/>
                  </a:lnTo>
                  <a:lnTo>
                    <a:pt x="948" y="23960"/>
                  </a:lnTo>
                  <a:lnTo>
                    <a:pt x="1407" y="23257"/>
                  </a:lnTo>
                  <a:lnTo>
                    <a:pt x="1804" y="22524"/>
                  </a:lnTo>
                  <a:lnTo>
                    <a:pt x="2171" y="21790"/>
                  </a:lnTo>
                  <a:lnTo>
                    <a:pt x="2537" y="21026"/>
                  </a:lnTo>
                  <a:lnTo>
                    <a:pt x="2843" y="20262"/>
                  </a:lnTo>
                  <a:lnTo>
                    <a:pt x="3149" y="19468"/>
                  </a:lnTo>
                  <a:lnTo>
                    <a:pt x="3393" y="18643"/>
                  </a:lnTo>
                  <a:lnTo>
                    <a:pt x="3638" y="17848"/>
                  </a:lnTo>
                  <a:lnTo>
                    <a:pt x="3821" y="16992"/>
                  </a:lnTo>
                  <a:lnTo>
                    <a:pt x="3974" y="16167"/>
                  </a:lnTo>
                  <a:lnTo>
                    <a:pt x="4096" y="15311"/>
                  </a:lnTo>
                  <a:lnTo>
                    <a:pt x="4188" y="14456"/>
                  </a:lnTo>
                  <a:lnTo>
                    <a:pt x="4249" y="13569"/>
                  </a:lnTo>
                  <a:lnTo>
                    <a:pt x="4279" y="12683"/>
                  </a:lnTo>
                  <a:lnTo>
                    <a:pt x="4249" y="11797"/>
                  </a:lnTo>
                  <a:lnTo>
                    <a:pt x="4188" y="10911"/>
                  </a:lnTo>
                  <a:lnTo>
                    <a:pt x="4127" y="10055"/>
                  </a:lnTo>
                  <a:lnTo>
                    <a:pt x="3974" y="9199"/>
                  </a:lnTo>
                  <a:lnTo>
                    <a:pt x="3821" y="8343"/>
                  </a:lnTo>
                  <a:lnTo>
                    <a:pt x="3638" y="7518"/>
                  </a:lnTo>
                  <a:lnTo>
                    <a:pt x="3424" y="6693"/>
                  </a:lnTo>
                  <a:lnTo>
                    <a:pt x="3149" y="5899"/>
                  </a:lnTo>
                  <a:lnTo>
                    <a:pt x="2874" y="5104"/>
                  </a:lnTo>
                  <a:lnTo>
                    <a:pt x="2537" y="4309"/>
                  </a:lnTo>
                  <a:lnTo>
                    <a:pt x="2201" y="3545"/>
                  </a:lnTo>
                  <a:lnTo>
                    <a:pt x="1804" y="2812"/>
                  </a:lnTo>
                  <a:lnTo>
                    <a:pt x="1407" y="2078"/>
                  </a:lnTo>
                  <a:lnTo>
                    <a:pt x="948" y="1376"/>
                  </a:lnTo>
                  <a:lnTo>
                    <a:pt x="490" y="673"/>
                  </a:lnTo>
                  <a:lnTo>
                    <a:pt x="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39"/>
            <p:cNvSpPr/>
            <p:nvPr/>
          </p:nvSpPr>
          <p:spPr>
            <a:xfrm>
              <a:off x="8823375" y="4089650"/>
              <a:ext cx="124575" cy="690725"/>
            </a:xfrm>
            <a:custGeom>
              <a:avLst/>
              <a:gdLst/>
              <a:ahLst/>
              <a:cxnLst/>
              <a:rect l="l" t="t" r="r" b="b"/>
              <a:pathLst>
                <a:path w="4983" h="27629" extrusionOk="0">
                  <a:moveTo>
                    <a:pt x="1" y="1"/>
                  </a:moveTo>
                  <a:lnTo>
                    <a:pt x="1" y="1162"/>
                  </a:lnTo>
                  <a:lnTo>
                    <a:pt x="490" y="1835"/>
                  </a:lnTo>
                  <a:lnTo>
                    <a:pt x="948" y="2538"/>
                  </a:lnTo>
                  <a:lnTo>
                    <a:pt x="1407" y="3240"/>
                  </a:lnTo>
                  <a:lnTo>
                    <a:pt x="1804" y="3974"/>
                  </a:lnTo>
                  <a:lnTo>
                    <a:pt x="2201" y="4707"/>
                  </a:lnTo>
                  <a:lnTo>
                    <a:pt x="2537" y="5471"/>
                  </a:lnTo>
                  <a:lnTo>
                    <a:pt x="2874" y="6266"/>
                  </a:lnTo>
                  <a:lnTo>
                    <a:pt x="3149" y="7061"/>
                  </a:lnTo>
                  <a:lnTo>
                    <a:pt x="3424" y="7855"/>
                  </a:lnTo>
                  <a:lnTo>
                    <a:pt x="3638" y="8680"/>
                  </a:lnTo>
                  <a:lnTo>
                    <a:pt x="3821" y="9505"/>
                  </a:lnTo>
                  <a:lnTo>
                    <a:pt x="3974" y="10361"/>
                  </a:lnTo>
                  <a:lnTo>
                    <a:pt x="4127" y="11217"/>
                  </a:lnTo>
                  <a:lnTo>
                    <a:pt x="4188" y="12073"/>
                  </a:lnTo>
                  <a:lnTo>
                    <a:pt x="4249" y="12959"/>
                  </a:lnTo>
                  <a:lnTo>
                    <a:pt x="4279" y="13845"/>
                  </a:lnTo>
                  <a:lnTo>
                    <a:pt x="4249" y="14731"/>
                  </a:lnTo>
                  <a:lnTo>
                    <a:pt x="4188" y="15618"/>
                  </a:lnTo>
                  <a:lnTo>
                    <a:pt x="4096" y="16473"/>
                  </a:lnTo>
                  <a:lnTo>
                    <a:pt x="3974" y="17329"/>
                  </a:lnTo>
                  <a:lnTo>
                    <a:pt x="3821" y="18154"/>
                  </a:lnTo>
                  <a:lnTo>
                    <a:pt x="3638" y="19010"/>
                  </a:lnTo>
                  <a:lnTo>
                    <a:pt x="3393" y="19805"/>
                  </a:lnTo>
                  <a:lnTo>
                    <a:pt x="3149" y="20630"/>
                  </a:lnTo>
                  <a:lnTo>
                    <a:pt x="2843" y="21424"/>
                  </a:lnTo>
                  <a:lnTo>
                    <a:pt x="2537" y="22188"/>
                  </a:lnTo>
                  <a:lnTo>
                    <a:pt x="2171" y="22952"/>
                  </a:lnTo>
                  <a:lnTo>
                    <a:pt x="1804" y="23686"/>
                  </a:lnTo>
                  <a:lnTo>
                    <a:pt x="1407" y="24419"/>
                  </a:lnTo>
                  <a:lnTo>
                    <a:pt x="948" y="25122"/>
                  </a:lnTo>
                  <a:lnTo>
                    <a:pt x="490" y="25795"/>
                  </a:lnTo>
                  <a:lnTo>
                    <a:pt x="1" y="26467"/>
                  </a:lnTo>
                  <a:lnTo>
                    <a:pt x="1" y="27628"/>
                  </a:lnTo>
                  <a:lnTo>
                    <a:pt x="581" y="26895"/>
                  </a:lnTo>
                  <a:lnTo>
                    <a:pt x="1101" y="26161"/>
                  </a:lnTo>
                  <a:lnTo>
                    <a:pt x="1621" y="25397"/>
                  </a:lnTo>
                  <a:lnTo>
                    <a:pt x="2110" y="24633"/>
                  </a:lnTo>
                  <a:lnTo>
                    <a:pt x="2537" y="23839"/>
                  </a:lnTo>
                  <a:lnTo>
                    <a:pt x="2935" y="23014"/>
                  </a:lnTo>
                  <a:lnTo>
                    <a:pt x="3332" y="22158"/>
                  </a:lnTo>
                  <a:lnTo>
                    <a:pt x="3668" y="21302"/>
                  </a:lnTo>
                  <a:lnTo>
                    <a:pt x="3974" y="20416"/>
                  </a:lnTo>
                  <a:lnTo>
                    <a:pt x="4249" y="19530"/>
                  </a:lnTo>
                  <a:lnTo>
                    <a:pt x="4463" y="18613"/>
                  </a:lnTo>
                  <a:lnTo>
                    <a:pt x="4646" y="17665"/>
                  </a:lnTo>
                  <a:lnTo>
                    <a:pt x="4799" y="16749"/>
                  </a:lnTo>
                  <a:lnTo>
                    <a:pt x="4891" y="15771"/>
                  </a:lnTo>
                  <a:lnTo>
                    <a:pt x="4982" y="14823"/>
                  </a:lnTo>
                  <a:lnTo>
                    <a:pt x="4982" y="13845"/>
                  </a:lnTo>
                  <a:lnTo>
                    <a:pt x="4982" y="12867"/>
                  </a:lnTo>
                  <a:lnTo>
                    <a:pt x="4921" y="11889"/>
                  </a:lnTo>
                  <a:lnTo>
                    <a:pt x="4799" y="10942"/>
                  </a:lnTo>
                  <a:lnTo>
                    <a:pt x="4646" y="9994"/>
                  </a:lnTo>
                  <a:lnTo>
                    <a:pt x="4463" y="9078"/>
                  </a:lnTo>
                  <a:lnTo>
                    <a:pt x="4249" y="8161"/>
                  </a:lnTo>
                  <a:lnTo>
                    <a:pt x="3974" y="7275"/>
                  </a:lnTo>
                  <a:lnTo>
                    <a:pt x="3668" y="6388"/>
                  </a:lnTo>
                  <a:lnTo>
                    <a:pt x="3332" y="5502"/>
                  </a:lnTo>
                  <a:lnTo>
                    <a:pt x="2965" y="4677"/>
                  </a:lnTo>
                  <a:lnTo>
                    <a:pt x="2568" y="3821"/>
                  </a:lnTo>
                  <a:lnTo>
                    <a:pt x="2110" y="3027"/>
                  </a:lnTo>
                  <a:lnTo>
                    <a:pt x="1621" y="2232"/>
                  </a:lnTo>
                  <a:lnTo>
                    <a:pt x="1132" y="1468"/>
                  </a:lnTo>
                  <a:lnTo>
                    <a:pt x="581" y="734"/>
                  </a:lnTo>
                  <a:lnTo>
                    <a:pt x="1" y="1"/>
                  </a:lnTo>
                  <a:close/>
                </a:path>
              </a:pathLst>
            </a:custGeom>
            <a:solidFill>
              <a:srgbClr val="C4E9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39"/>
            <p:cNvSpPr/>
            <p:nvPr/>
          </p:nvSpPr>
          <p:spPr>
            <a:xfrm>
              <a:off x="8823375" y="4089650"/>
              <a:ext cx="124575" cy="690725"/>
            </a:xfrm>
            <a:custGeom>
              <a:avLst/>
              <a:gdLst/>
              <a:ahLst/>
              <a:cxnLst/>
              <a:rect l="l" t="t" r="r" b="b"/>
              <a:pathLst>
                <a:path w="4983" h="27629" fill="none" extrusionOk="0">
                  <a:moveTo>
                    <a:pt x="1" y="1"/>
                  </a:moveTo>
                  <a:lnTo>
                    <a:pt x="1" y="1162"/>
                  </a:lnTo>
                  <a:lnTo>
                    <a:pt x="1" y="1162"/>
                  </a:lnTo>
                  <a:lnTo>
                    <a:pt x="490" y="1835"/>
                  </a:lnTo>
                  <a:lnTo>
                    <a:pt x="948" y="2538"/>
                  </a:lnTo>
                  <a:lnTo>
                    <a:pt x="1407" y="3240"/>
                  </a:lnTo>
                  <a:lnTo>
                    <a:pt x="1804" y="3974"/>
                  </a:lnTo>
                  <a:lnTo>
                    <a:pt x="2201" y="4707"/>
                  </a:lnTo>
                  <a:lnTo>
                    <a:pt x="2537" y="5471"/>
                  </a:lnTo>
                  <a:lnTo>
                    <a:pt x="2874" y="6266"/>
                  </a:lnTo>
                  <a:lnTo>
                    <a:pt x="3149" y="7061"/>
                  </a:lnTo>
                  <a:lnTo>
                    <a:pt x="3424" y="7855"/>
                  </a:lnTo>
                  <a:lnTo>
                    <a:pt x="3638" y="8680"/>
                  </a:lnTo>
                  <a:lnTo>
                    <a:pt x="3821" y="9505"/>
                  </a:lnTo>
                  <a:lnTo>
                    <a:pt x="3974" y="10361"/>
                  </a:lnTo>
                  <a:lnTo>
                    <a:pt x="4127" y="11217"/>
                  </a:lnTo>
                  <a:lnTo>
                    <a:pt x="4188" y="12073"/>
                  </a:lnTo>
                  <a:lnTo>
                    <a:pt x="4249" y="12959"/>
                  </a:lnTo>
                  <a:lnTo>
                    <a:pt x="4279" y="13845"/>
                  </a:lnTo>
                  <a:lnTo>
                    <a:pt x="4279" y="13845"/>
                  </a:lnTo>
                  <a:lnTo>
                    <a:pt x="4249" y="14731"/>
                  </a:lnTo>
                  <a:lnTo>
                    <a:pt x="4188" y="15618"/>
                  </a:lnTo>
                  <a:lnTo>
                    <a:pt x="4096" y="16473"/>
                  </a:lnTo>
                  <a:lnTo>
                    <a:pt x="3974" y="17329"/>
                  </a:lnTo>
                  <a:lnTo>
                    <a:pt x="3821" y="18154"/>
                  </a:lnTo>
                  <a:lnTo>
                    <a:pt x="3638" y="19010"/>
                  </a:lnTo>
                  <a:lnTo>
                    <a:pt x="3393" y="19805"/>
                  </a:lnTo>
                  <a:lnTo>
                    <a:pt x="3149" y="20630"/>
                  </a:lnTo>
                  <a:lnTo>
                    <a:pt x="2843" y="21424"/>
                  </a:lnTo>
                  <a:lnTo>
                    <a:pt x="2537" y="22188"/>
                  </a:lnTo>
                  <a:lnTo>
                    <a:pt x="2171" y="22952"/>
                  </a:lnTo>
                  <a:lnTo>
                    <a:pt x="1804" y="23686"/>
                  </a:lnTo>
                  <a:lnTo>
                    <a:pt x="1407" y="24419"/>
                  </a:lnTo>
                  <a:lnTo>
                    <a:pt x="948" y="25122"/>
                  </a:lnTo>
                  <a:lnTo>
                    <a:pt x="490" y="25795"/>
                  </a:lnTo>
                  <a:lnTo>
                    <a:pt x="1" y="26467"/>
                  </a:lnTo>
                  <a:lnTo>
                    <a:pt x="1" y="27628"/>
                  </a:lnTo>
                  <a:lnTo>
                    <a:pt x="1" y="27628"/>
                  </a:lnTo>
                  <a:lnTo>
                    <a:pt x="581" y="26895"/>
                  </a:lnTo>
                  <a:lnTo>
                    <a:pt x="1101" y="26161"/>
                  </a:lnTo>
                  <a:lnTo>
                    <a:pt x="1621" y="25397"/>
                  </a:lnTo>
                  <a:lnTo>
                    <a:pt x="2110" y="24633"/>
                  </a:lnTo>
                  <a:lnTo>
                    <a:pt x="2537" y="23839"/>
                  </a:lnTo>
                  <a:lnTo>
                    <a:pt x="2935" y="23014"/>
                  </a:lnTo>
                  <a:lnTo>
                    <a:pt x="3332" y="22158"/>
                  </a:lnTo>
                  <a:lnTo>
                    <a:pt x="3668" y="21302"/>
                  </a:lnTo>
                  <a:lnTo>
                    <a:pt x="3974" y="20416"/>
                  </a:lnTo>
                  <a:lnTo>
                    <a:pt x="4249" y="19530"/>
                  </a:lnTo>
                  <a:lnTo>
                    <a:pt x="4463" y="18613"/>
                  </a:lnTo>
                  <a:lnTo>
                    <a:pt x="4646" y="17665"/>
                  </a:lnTo>
                  <a:lnTo>
                    <a:pt x="4799" y="16749"/>
                  </a:lnTo>
                  <a:lnTo>
                    <a:pt x="4891" y="15771"/>
                  </a:lnTo>
                  <a:lnTo>
                    <a:pt x="4982" y="14823"/>
                  </a:lnTo>
                  <a:lnTo>
                    <a:pt x="4982" y="13845"/>
                  </a:lnTo>
                  <a:lnTo>
                    <a:pt x="4982" y="13845"/>
                  </a:lnTo>
                  <a:lnTo>
                    <a:pt x="4982" y="12867"/>
                  </a:lnTo>
                  <a:lnTo>
                    <a:pt x="4921" y="11889"/>
                  </a:lnTo>
                  <a:lnTo>
                    <a:pt x="4799" y="10942"/>
                  </a:lnTo>
                  <a:lnTo>
                    <a:pt x="4646" y="9994"/>
                  </a:lnTo>
                  <a:lnTo>
                    <a:pt x="4463" y="9078"/>
                  </a:lnTo>
                  <a:lnTo>
                    <a:pt x="4249" y="8161"/>
                  </a:lnTo>
                  <a:lnTo>
                    <a:pt x="3974" y="7275"/>
                  </a:lnTo>
                  <a:lnTo>
                    <a:pt x="3668" y="6388"/>
                  </a:lnTo>
                  <a:lnTo>
                    <a:pt x="3332" y="5502"/>
                  </a:lnTo>
                  <a:lnTo>
                    <a:pt x="2965" y="4677"/>
                  </a:lnTo>
                  <a:lnTo>
                    <a:pt x="2568" y="3821"/>
                  </a:lnTo>
                  <a:lnTo>
                    <a:pt x="2110" y="3027"/>
                  </a:lnTo>
                  <a:lnTo>
                    <a:pt x="1621" y="2232"/>
                  </a:lnTo>
                  <a:lnTo>
                    <a:pt x="1132" y="1468"/>
                  </a:lnTo>
                  <a:lnTo>
                    <a:pt x="581" y="734"/>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39"/>
            <p:cNvSpPr/>
            <p:nvPr/>
          </p:nvSpPr>
          <p:spPr>
            <a:xfrm>
              <a:off x="8160050" y="3186500"/>
              <a:ext cx="497700" cy="110100"/>
            </a:xfrm>
            <a:prstGeom prst="roundRect">
              <a:avLst>
                <a:gd name="adj" fmla="val 50000"/>
              </a:avLst>
            </a:prstGeom>
            <a:solidFill>
              <a:schemeClr val="accent5"/>
            </a:solid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50" name="Google Shape;10771;p70">
            <a:extLst>
              <a:ext uri="{FF2B5EF4-FFF2-40B4-BE49-F238E27FC236}">
                <a16:creationId xmlns:a16="http://schemas.microsoft.com/office/drawing/2014/main" id="{412BC5FB-024C-3679-D999-52BFCE952314}"/>
              </a:ext>
            </a:extLst>
          </p:cNvPr>
          <p:cNvSpPr/>
          <p:nvPr/>
        </p:nvSpPr>
        <p:spPr>
          <a:xfrm>
            <a:off x="4103747" y="1916611"/>
            <a:ext cx="870824" cy="1415282"/>
          </a:xfrm>
          <a:custGeom>
            <a:avLst/>
            <a:gdLst/>
            <a:ahLst/>
            <a:cxnLst/>
            <a:rect l="l" t="t" r="r" b="b"/>
            <a:pathLst>
              <a:path w="59371" h="96491" fill="none" extrusionOk="0">
                <a:moveTo>
                  <a:pt x="47142" y="46599"/>
                </a:moveTo>
                <a:lnTo>
                  <a:pt x="47142" y="46599"/>
                </a:lnTo>
                <a:lnTo>
                  <a:pt x="45876" y="45803"/>
                </a:lnTo>
                <a:lnTo>
                  <a:pt x="44718" y="45044"/>
                </a:lnTo>
                <a:lnTo>
                  <a:pt x="43669" y="44211"/>
                </a:lnTo>
                <a:lnTo>
                  <a:pt x="43163" y="43813"/>
                </a:lnTo>
                <a:lnTo>
                  <a:pt x="42692" y="43379"/>
                </a:lnTo>
                <a:lnTo>
                  <a:pt x="42258" y="42945"/>
                </a:lnTo>
                <a:lnTo>
                  <a:pt x="41860" y="42511"/>
                </a:lnTo>
                <a:lnTo>
                  <a:pt x="41462" y="42077"/>
                </a:lnTo>
                <a:lnTo>
                  <a:pt x="41100" y="41606"/>
                </a:lnTo>
                <a:lnTo>
                  <a:pt x="40739" y="41136"/>
                </a:lnTo>
                <a:lnTo>
                  <a:pt x="40413" y="40666"/>
                </a:lnTo>
                <a:lnTo>
                  <a:pt x="40124" y="40159"/>
                </a:lnTo>
                <a:lnTo>
                  <a:pt x="39834" y="39689"/>
                </a:lnTo>
                <a:lnTo>
                  <a:pt x="39581" y="39146"/>
                </a:lnTo>
                <a:lnTo>
                  <a:pt x="39364" y="38640"/>
                </a:lnTo>
                <a:lnTo>
                  <a:pt x="39147" y="38097"/>
                </a:lnTo>
                <a:lnTo>
                  <a:pt x="38930" y="37518"/>
                </a:lnTo>
                <a:lnTo>
                  <a:pt x="38749" y="36976"/>
                </a:lnTo>
                <a:lnTo>
                  <a:pt x="38568" y="36361"/>
                </a:lnTo>
                <a:lnTo>
                  <a:pt x="38315" y="35167"/>
                </a:lnTo>
                <a:lnTo>
                  <a:pt x="38098" y="33864"/>
                </a:lnTo>
                <a:lnTo>
                  <a:pt x="37953" y="32489"/>
                </a:lnTo>
                <a:lnTo>
                  <a:pt x="37880" y="31042"/>
                </a:lnTo>
                <a:lnTo>
                  <a:pt x="37844" y="29486"/>
                </a:lnTo>
                <a:lnTo>
                  <a:pt x="37844" y="29486"/>
                </a:lnTo>
                <a:lnTo>
                  <a:pt x="37844" y="0"/>
                </a:lnTo>
                <a:lnTo>
                  <a:pt x="31441" y="0"/>
                </a:lnTo>
                <a:lnTo>
                  <a:pt x="27931" y="0"/>
                </a:lnTo>
                <a:lnTo>
                  <a:pt x="21527" y="0"/>
                </a:lnTo>
                <a:lnTo>
                  <a:pt x="21527" y="0"/>
                </a:lnTo>
                <a:lnTo>
                  <a:pt x="21527" y="29486"/>
                </a:lnTo>
                <a:lnTo>
                  <a:pt x="21527" y="29486"/>
                </a:lnTo>
                <a:lnTo>
                  <a:pt x="21491" y="31042"/>
                </a:lnTo>
                <a:lnTo>
                  <a:pt x="21419" y="32489"/>
                </a:lnTo>
                <a:lnTo>
                  <a:pt x="21274" y="33864"/>
                </a:lnTo>
                <a:lnTo>
                  <a:pt x="21057" y="35167"/>
                </a:lnTo>
                <a:lnTo>
                  <a:pt x="20804" y="36361"/>
                </a:lnTo>
                <a:lnTo>
                  <a:pt x="20623" y="36976"/>
                </a:lnTo>
                <a:lnTo>
                  <a:pt x="20442" y="37518"/>
                </a:lnTo>
                <a:lnTo>
                  <a:pt x="20261" y="38097"/>
                </a:lnTo>
                <a:lnTo>
                  <a:pt x="20008" y="38640"/>
                </a:lnTo>
                <a:lnTo>
                  <a:pt x="19791" y="39146"/>
                </a:lnTo>
                <a:lnTo>
                  <a:pt x="19538" y="39689"/>
                </a:lnTo>
                <a:lnTo>
                  <a:pt x="19248" y="40159"/>
                </a:lnTo>
                <a:lnTo>
                  <a:pt x="18959" y="40666"/>
                </a:lnTo>
                <a:lnTo>
                  <a:pt x="18633" y="41136"/>
                </a:lnTo>
                <a:lnTo>
                  <a:pt x="18271" y="41606"/>
                </a:lnTo>
                <a:lnTo>
                  <a:pt x="17910" y="42077"/>
                </a:lnTo>
                <a:lnTo>
                  <a:pt x="17512" y="42511"/>
                </a:lnTo>
                <a:lnTo>
                  <a:pt x="17114" y="42945"/>
                </a:lnTo>
                <a:lnTo>
                  <a:pt x="16679" y="43379"/>
                </a:lnTo>
                <a:lnTo>
                  <a:pt x="16209" y="43813"/>
                </a:lnTo>
                <a:lnTo>
                  <a:pt x="15703" y="44211"/>
                </a:lnTo>
                <a:lnTo>
                  <a:pt x="14653" y="45044"/>
                </a:lnTo>
                <a:lnTo>
                  <a:pt x="13496" y="45803"/>
                </a:lnTo>
                <a:lnTo>
                  <a:pt x="12229" y="46599"/>
                </a:lnTo>
                <a:lnTo>
                  <a:pt x="12229" y="46599"/>
                </a:lnTo>
                <a:lnTo>
                  <a:pt x="11578" y="46997"/>
                </a:lnTo>
                <a:lnTo>
                  <a:pt x="10927" y="47431"/>
                </a:lnTo>
                <a:lnTo>
                  <a:pt x="10276" y="47902"/>
                </a:lnTo>
                <a:lnTo>
                  <a:pt x="9661" y="48408"/>
                </a:lnTo>
                <a:lnTo>
                  <a:pt x="9009" y="48951"/>
                </a:lnTo>
                <a:lnTo>
                  <a:pt x="8394" y="49530"/>
                </a:lnTo>
                <a:lnTo>
                  <a:pt x="7816" y="50145"/>
                </a:lnTo>
                <a:lnTo>
                  <a:pt x="7237" y="50796"/>
                </a:lnTo>
                <a:lnTo>
                  <a:pt x="6658" y="51447"/>
                </a:lnTo>
                <a:lnTo>
                  <a:pt x="6079" y="52135"/>
                </a:lnTo>
                <a:lnTo>
                  <a:pt x="5536" y="52894"/>
                </a:lnTo>
                <a:lnTo>
                  <a:pt x="5030" y="53618"/>
                </a:lnTo>
                <a:lnTo>
                  <a:pt x="4523" y="54414"/>
                </a:lnTo>
                <a:lnTo>
                  <a:pt x="4053" y="55210"/>
                </a:lnTo>
                <a:lnTo>
                  <a:pt x="3583" y="56042"/>
                </a:lnTo>
                <a:lnTo>
                  <a:pt x="3148" y="56910"/>
                </a:lnTo>
                <a:lnTo>
                  <a:pt x="2751" y="57779"/>
                </a:lnTo>
                <a:lnTo>
                  <a:pt x="2353" y="58683"/>
                </a:lnTo>
                <a:lnTo>
                  <a:pt x="1991" y="59588"/>
                </a:lnTo>
                <a:lnTo>
                  <a:pt x="1629" y="60528"/>
                </a:lnTo>
                <a:lnTo>
                  <a:pt x="1340" y="61469"/>
                </a:lnTo>
                <a:lnTo>
                  <a:pt x="1050" y="62446"/>
                </a:lnTo>
                <a:lnTo>
                  <a:pt x="797" y="63459"/>
                </a:lnTo>
                <a:lnTo>
                  <a:pt x="580" y="64472"/>
                </a:lnTo>
                <a:lnTo>
                  <a:pt x="399" y="65485"/>
                </a:lnTo>
                <a:lnTo>
                  <a:pt x="254" y="66498"/>
                </a:lnTo>
                <a:lnTo>
                  <a:pt x="146" y="67547"/>
                </a:lnTo>
                <a:lnTo>
                  <a:pt x="37" y="68632"/>
                </a:lnTo>
                <a:lnTo>
                  <a:pt x="1" y="69682"/>
                </a:lnTo>
                <a:lnTo>
                  <a:pt x="1" y="70767"/>
                </a:lnTo>
                <a:lnTo>
                  <a:pt x="37" y="71852"/>
                </a:lnTo>
                <a:lnTo>
                  <a:pt x="109" y="72974"/>
                </a:lnTo>
                <a:lnTo>
                  <a:pt x="109" y="72974"/>
                </a:lnTo>
                <a:lnTo>
                  <a:pt x="218" y="74059"/>
                </a:lnTo>
                <a:lnTo>
                  <a:pt x="399" y="75145"/>
                </a:lnTo>
                <a:lnTo>
                  <a:pt x="616" y="76230"/>
                </a:lnTo>
                <a:lnTo>
                  <a:pt x="905" y="77279"/>
                </a:lnTo>
                <a:lnTo>
                  <a:pt x="1195" y="78328"/>
                </a:lnTo>
                <a:lnTo>
                  <a:pt x="1557" y="79378"/>
                </a:lnTo>
                <a:lnTo>
                  <a:pt x="1955" y="80391"/>
                </a:lnTo>
                <a:lnTo>
                  <a:pt x="2389" y="81404"/>
                </a:lnTo>
                <a:lnTo>
                  <a:pt x="2859" y="82380"/>
                </a:lnTo>
                <a:lnTo>
                  <a:pt x="3366" y="83321"/>
                </a:lnTo>
                <a:lnTo>
                  <a:pt x="3872" y="84262"/>
                </a:lnTo>
                <a:lnTo>
                  <a:pt x="4415" y="85202"/>
                </a:lnTo>
                <a:lnTo>
                  <a:pt x="4957" y="86071"/>
                </a:lnTo>
                <a:lnTo>
                  <a:pt x="5536" y="86939"/>
                </a:lnTo>
                <a:lnTo>
                  <a:pt x="6115" y="87771"/>
                </a:lnTo>
                <a:lnTo>
                  <a:pt x="6730" y="88603"/>
                </a:lnTo>
                <a:lnTo>
                  <a:pt x="7309" y="89363"/>
                </a:lnTo>
                <a:lnTo>
                  <a:pt x="7924" y="90123"/>
                </a:lnTo>
                <a:lnTo>
                  <a:pt x="9118" y="91498"/>
                </a:lnTo>
                <a:lnTo>
                  <a:pt x="10312" y="92764"/>
                </a:lnTo>
                <a:lnTo>
                  <a:pt x="11434" y="93849"/>
                </a:lnTo>
                <a:lnTo>
                  <a:pt x="12447" y="94790"/>
                </a:lnTo>
                <a:lnTo>
                  <a:pt x="13387" y="95550"/>
                </a:lnTo>
                <a:lnTo>
                  <a:pt x="14183" y="96129"/>
                </a:lnTo>
                <a:lnTo>
                  <a:pt x="14545" y="96346"/>
                </a:lnTo>
                <a:lnTo>
                  <a:pt x="14834" y="96490"/>
                </a:lnTo>
                <a:lnTo>
                  <a:pt x="27931" y="96490"/>
                </a:lnTo>
                <a:lnTo>
                  <a:pt x="31441" y="96490"/>
                </a:lnTo>
                <a:lnTo>
                  <a:pt x="44537" y="96490"/>
                </a:lnTo>
                <a:lnTo>
                  <a:pt x="44537" y="96490"/>
                </a:lnTo>
                <a:lnTo>
                  <a:pt x="44827" y="96346"/>
                </a:lnTo>
                <a:lnTo>
                  <a:pt x="45189" y="96129"/>
                </a:lnTo>
                <a:lnTo>
                  <a:pt x="45985" y="95550"/>
                </a:lnTo>
                <a:lnTo>
                  <a:pt x="46925" y="94790"/>
                </a:lnTo>
                <a:lnTo>
                  <a:pt x="47938" y="93849"/>
                </a:lnTo>
                <a:lnTo>
                  <a:pt x="49060" y="92764"/>
                </a:lnTo>
                <a:lnTo>
                  <a:pt x="50254" y="91498"/>
                </a:lnTo>
                <a:lnTo>
                  <a:pt x="51448" y="90123"/>
                </a:lnTo>
                <a:lnTo>
                  <a:pt x="52063" y="89363"/>
                </a:lnTo>
                <a:lnTo>
                  <a:pt x="52642" y="88603"/>
                </a:lnTo>
                <a:lnTo>
                  <a:pt x="53257" y="87771"/>
                </a:lnTo>
                <a:lnTo>
                  <a:pt x="53835" y="86939"/>
                </a:lnTo>
                <a:lnTo>
                  <a:pt x="54414" y="86071"/>
                </a:lnTo>
                <a:lnTo>
                  <a:pt x="54957" y="85202"/>
                </a:lnTo>
                <a:lnTo>
                  <a:pt x="55500" y="84262"/>
                </a:lnTo>
                <a:lnTo>
                  <a:pt x="56006" y="83321"/>
                </a:lnTo>
                <a:lnTo>
                  <a:pt x="56513" y="82380"/>
                </a:lnTo>
                <a:lnTo>
                  <a:pt x="56983" y="81404"/>
                </a:lnTo>
                <a:lnTo>
                  <a:pt x="57417" y="80391"/>
                </a:lnTo>
                <a:lnTo>
                  <a:pt x="57815" y="79378"/>
                </a:lnTo>
                <a:lnTo>
                  <a:pt x="58177" y="78328"/>
                </a:lnTo>
                <a:lnTo>
                  <a:pt x="58466" y="77279"/>
                </a:lnTo>
                <a:lnTo>
                  <a:pt x="58756" y="76230"/>
                </a:lnTo>
                <a:lnTo>
                  <a:pt x="58973" y="75145"/>
                </a:lnTo>
                <a:lnTo>
                  <a:pt x="59154" y="74059"/>
                </a:lnTo>
                <a:lnTo>
                  <a:pt x="59262" y="72974"/>
                </a:lnTo>
                <a:lnTo>
                  <a:pt x="59262" y="72974"/>
                </a:lnTo>
                <a:lnTo>
                  <a:pt x="59335" y="71852"/>
                </a:lnTo>
                <a:lnTo>
                  <a:pt x="59371" y="70767"/>
                </a:lnTo>
                <a:lnTo>
                  <a:pt x="59371" y="69682"/>
                </a:lnTo>
                <a:lnTo>
                  <a:pt x="59335" y="68632"/>
                </a:lnTo>
                <a:lnTo>
                  <a:pt x="59262" y="67547"/>
                </a:lnTo>
                <a:lnTo>
                  <a:pt x="59118" y="66498"/>
                </a:lnTo>
                <a:lnTo>
                  <a:pt x="58973" y="65485"/>
                </a:lnTo>
                <a:lnTo>
                  <a:pt x="58792" y="64472"/>
                </a:lnTo>
                <a:lnTo>
                  <a:pt x="58575" y="63459"/>
                </a:lnTo>
                <a:lnTo>
                  <a:pt x="58322" y="62446"/>
                </a:lnTo>
                <a:lnTo>
                  <a:pt x="58032" y="61469"/>
                </a:lnTo>
                <a:lnTo>
                  <a:pt x="57743" y="60528"/>
                </a:lnTo>
                <a:lnTo>
                  <a:pt x="57381" y="59588"/>
                </a:lnTo>
                <a:lnTo>
                  <a:pt x="57019" y="58683"/>
                </a:lnTo>
                <a:lnTo>
                  <a:pt x="56657" y="57779"/>
                </a:lnTo>
                <a:lnTo>
                  <a:pt x="56223" y="56910"/>
                </a:lnTo>
                <a:lnTo>
                  <a:pt x="55789" y="56042"/>
                </a:lnTo>
                <a:lnTo>
                  <a:pt x="55319" y="55210"/>
                </a:lnTo>
                <a:lnTo>
                  <a:pt x="54848" y="54414"/>
                </a:lnTo>
                <a:lnTo>
                  <a:pt x="54342" y="53618"/>
                </a:lnTo>
                <a:lnTo>
                  <a:pt x="53835" y="52894"/>
                </a:lnTo>
                <a:lnTo>
                  <a:pt x="53293" y="52135"/>
                </a:lnTo>
                <a:lnTo>
                  <a:pt x="52714" y="51447"/>
                </a:lnTo>
                <a:lnTo>
                  <a:pt x="52135" y="50796"/>
                </a:lnTo>
                <a:lnTo>
                  <a:pt x="51556" y="50145"/>
                </a:lnTo>
                <a:lnTo>
                  <a:pt x="50977" y="49530"/>
                </a:lnTo>
                <a:lnTo>
                  <a:pt x="50362" y="48951"/>
                </a:lnTo>
                <a:lnTo>
                  <a:pt x="49711" y="48408"/>
                </a:lnTo>
                <a:lnTo>
                  <a:pt x="49096" y="47902"/>
                </a:lnTo>
                <a:lnTo>
                  <a:pt x="48445" y="47431"/>
                </a:lnTo>
                <a:lnTo>
                  <a:pt x="47794" y="46997"/>
                </a:lnTo>
                <a:lnTo>
                  <a:pt x="47142" y="4659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10773;p70">
            <a:extLst>
              <a:ext uri="{FF2B5EF4-FFF2-40B4-BE49-F238E27FC236}">
                <a16:creationId xmlns:a16="http://schemas.microsoft.com/office/drawing/2014/main" id="{98421AF3-C9F3-C21E-FE83-1DA793D93AEA}"/>
              </a:ext>
            </a:extLst>
          </p:cNvPr>
          <p:cNvSpPr/>
          <p:nvPr/>
        </p:nvSpPr>
        <p:spPr>
          <a:xfrm>
            <a:off x="4131351" y="2925926"/>
            <a:ext cx="815630" cy="378377"/>
          </a:xfrm>
          <a:custGeom>
            <a:avLst/>
            <a:gdLst/>
            <a:ahLst/>
            <a:cxnLst/>
            <a:rect l="l" t="t" r="r" b="b"/>
            <a:pathLst>
              <a:path w="55608" h="25797" fill="none" extrusionOk="0">
                <a:moveTo>
                  <a:pt x="109" y="3980"/>
                </a:moveTo>
                <a:lnTo>
                  <a:pt x="109" y="3980"/>
                </a:lnTo>
                <a:lnTo>
                  <a:pt x="253" y="5210"/>
                </a:lnTo>
                <a:lnTo>
                  <a:pt x="471" y="6404"/>
                </a:lnTo>
                <a:lnTo>
                  <a:pt x="724" y="7598"/>
                </a:lnTo>
                <a:lnTo>
                  <a:pt x="1086" y="8792"/>
                </a:lnTo>
                <a:lnTo>
                  <a:pt x="1484" y="9950"/>
                </a:lnTo>
                <a:lnTo>
                  <a:pt x="1918" y="11071"/>
                </a:lnTo>
                <a:lnTo>
                  <a:pt x="2424" y="12193"/>
                </a:lnTo>
                <a:lnTo>
                  <a:pt x="2967" y="13278"/>
                </a:lnTo>
                <a:lnTo>
                  <a:pt x="2967" y="13278"/>
                </a:lnTo>
                <a:lnTo>
                  <a:pt x="3582" y="14436"/>
                </a:lnTo>
                <a:lnTo>
                  <a:pt x="4269" y="15557"/>
                </a:lnTo>
                <a:lnTo>
                  <a:pt x="4957" y="16679"/>
                </a:lnTo>
                <a:lnTo>
                  <a:pt x="5680" y="17728"/>
                </a:lnTo>
                <a:lnTo>
                  <a:pt x="6440" y="18705"/>
                </a:lnTo>
                <a:lnTo>
                  <a:pt x="7164" y="19682"/>
                </a:lnTo>
                <a:lnTo>
                  <a:pt x="7923" y="20586"/>
                </a:lnTo>
                <a:lnTo>
                  <a:pt x="8647" y="21418"/>
                </a:lnTo>
                <a:lnTo>
                  <a:pt x="9371" y="22214"/>
                </a:lnTo>
                <a:lnTo>
                  <a:pt x="10094" y="22938"/>
                </a:lnTo>
                <a:lnTo>
                  <a:pt x="10745" y="23589"/>
                </a:lnTo>
                <a:lnTo>
                  <a:pt x="11397" y="24168"/>
                </a:lnTo>
                <a:lnTo>
                  <a:pt x="11976" y="24711"/>
                </a:lnTo>
                <a:lnTo>
                  <a:pt x="12554" y="25145"/>
                </a:lnTo>
                <a:lnTo>
                  <a:pt x="13025" y="25507"/>
                </a:lnTo>
                <a:lnTo>
                  <a:pt x="13459" y="25796"/>
                </a:lnTo>
                <a:lnTo>
                  <a:pt x="42149" y="25796"/>
                </a:lnTo>
                <a:lnTo>
                  <a:pt x="42149" y="25796"/>
                </a:lnTo>
                <a:lnTo>
                  <a:pt x="42800" y="25362"/>
                </a:lnTo>
                <a:lnTo>
                  <a:pt x="43560" y="24747"/>
                </a:lnTo>
                <a:lnTo>
                  <a:pt x="44428" y="23987"/>
                </a:lnTo>
                <a:lnTo>
                  <a:pt x="45405" y="23083"/>
                </a:lnTo>
                <a:lnTo>
                  <a:pt x="46418" y="21997"/>
                </a:lnTo>
                <a:lnTo>
                  <a:pt x="47467" y="20839"/>
                </a:lnTo>
                <a:lnTo>
                  <a:pt x="48553" y="19537"/>
                </a:lnTo>
                <a:lnTo>
                  <a:pt x="49638" y="18126"/>
                </a:lnTo>
                <a:lnTo>
                  <a:pt x="50687" y="16607"/>
                </a:lnTo>
                <a:lnTo>
                  <a:pt x="51194" y="15811"/>
                </a:lnTo>
                <a:lnTo>
                  <a:pt x="51700" y="14978"/>
                </a:lnTo>
                <a:lnTo>
                  <a:pt x="52171" y="14146"/>
                </a:lnTo>
                <a:lnTo>
                  <a:pt x="52641" y="13314"/>
                </a:lnTo>
                <a:lnTo>
                  <a:pt x="53075" y="12446"/>
                </a:lnTo>
                <a:lnTo>
                  <a:pt x="53473" y="11541"/>
                </a:lnTo>
                <a:lnTo>
                  <a:pt x="53871" y="10637"/>
                </a:lnTo>
                <a:lnTo>
                  <a:pt x="54197" y="9732"/>
                </a:lnTo>
                <a:lnTo>
                  <a:pt x="54522" y="8792"/>
                </a:lnTo>
                <a:lnTo>
                  <a:pt x="54812" y="7851"/>
                </a:lnTo>
                <a:lnTo>
                  <a:pt x="55065" y="6911"/>
                </a:lnTo>
                <a:lnTo>
                  <a:pt x="55246" y="5934"/>
                </a:lnTo>
                <a:lnTo>
                  <a:pt x="55390" y="4993"/>
                </a:lnTo>
                <a:lnTo>
                  <a:pt x="55499" y="3980"/>
                </a:lnTo>
                <a:lnTo>
                  <a:pt x="55499" y="3980"/>
                </a:lnTo>
                <a:lnTo>
                  <a:pt x="55571" y="2967"/>
                </a:lnTo>
                <a:lnTo>
                  <a:pt x="55608" y="1990"/>
                </a:lnTo>
                <a:lnTo>
                  <a:pt x="55608" y="977"/>
                </a:lnTo>
                <a:lnTo>
                  <a:pt x="55571" y="0"/>
                </a:lnTo>
                <a:lnTo>
                  <a:pt x="36" y="0"/>
                </a:lnTo>
                <a:lnTo>
                  <a:pt x="36" y="0"/>
                </a:lnTo>
                <a:lnTo>
                  <a:pt x="0" y="977"/>
                </a:lnTo>
                <a:lnTo>
                  <a:pt x="0" y="1990"/>
                </a:lnTo>
                <a:lnTo>
                  <a:pt x="36" y="2967"/>
                </a:lnTo>
                <a:lnTo>
                  <a:pt x="109" y="398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10774;p70">
            <a:extLst>
              <a:ext uri="{FF2B5EF4-FFF2-40B4-BE49-F238E27FC236}">
                <a16:creationId xmlns:a16="http://schemas.microsoft.com/office/drawing/2014/main" id="{14BADA13-8FBE-442C-F003-1439E00379BE}"/>
              </a:ext>
            </a:extLst>
          </p:cNvPr>
          <p:cNvSpPr/>
          <p:nvPr/>
        </p:nvSpPr>
        <p:spPr>
          <a:xfrm>
            <a:off x="4664133" y="2647859"/>
            <a:ext cx="282848" cy="336443"/>
          </a:xfrm>
          <a:custGeom>
            <a:avLst/>
            <a:gdLst/>
            <a:ahLst/>
            <a:cxnLst/>
            <a:rect l="l" t="t" r="r" b="b"/>
            <a:pathLst>
              <a:path w="19284" h="22938" extrusionOk="0">
                <a:moveTo>
                  <a:pt x="10311" y="0"/>
                </a:moveTo>
                <a:lnTo>
                  <a:pt x="9588" y="2171"/>
                </a:lnTo>
                <a:lnTo>
                  <a:pt x="9190" y="3293"/>
                </a:lnTo>
                <a:lnTo>
                  <a:pt x="8755" y="4450"/>
                </a:lnTo>
                <a:lnTo>
                  <a:pt x="8249" y="5608"/>
                </a:lnTo>
                <a:lnTo>
                  <a:pt x="7742" y="6802"/>
                </a:lnTo>
                <a:lnTo>
                  <a:pt x="7164" y="8032"/>
                </a:lnTo>
                <a:lnTo>
                  <a:pt x="6549" y="9226"/>
                </a:lnTo>
                <a:lnTo>
                  <a:pt x="5897" y="10456"/>
                </a:lnTo>
                <a:lnTo>
                  <a:pt x="5210" y="11686"/>
                </a:lnTo>
                <a:lnTo>
                  <a:pt x="4486" y="12916"/>
                </a:lnTo>
                <a:lnTo>
                  <a:pt x="3690" y="14146"/>
                </a:lnTo>
                <a:lnTo>
                  <a:pt x="2858" y="15377"/>
                </a:lnTo>
                <a:lnTo>
                  <a:pt x="1954" y="16570"/>
                </a:lnTo>
                <a:lnTo>
                  <a:pt x="1013" y="17764"/>
                </a:lnTo>
                <a:lnTo>
                  <a:pt x="0" y="18958"/>
                </a:lnTo>
                <a:lnTo>
                  <a:pt x="19233" y="18958"/>
                </a:lnTo>
                <a:lnTo>
                  <a:pt x="19211" y="18416"/>
                </a:lnTo>
                <a:lnTo>
                  <a:pt x="19139" y="17547"/>
                </a:lnTo>
                <a:lnTo>
                  <a:pt x="19030" y="16679"/>
                </a:lnTo>
                <a:lnTo>
                  <a:pt x="18886" y="15811"/>
                </a:lnTo>
                <a:lnTo>
                  <a:pt x="18741" y="14979"/>
                </a:lnTo>
                <a:lnTo>
                  <a:pt x="18560" y="14146"/>
                </a:lnTo>
                <a:lnTo>
                  <a:pt x="18379" y="13314"/>
                </a:lnTo>
                <a:lnTo>
                  <a:pt x="18162" y="12518"/>
                </a:lnTo>
                <a:lnTo>
                  <a:pt x="17909" y="11722"/>
                </a:lnTo>
                <a:lnTo>
                  <a:pt x="17656" y="10926"/>
                </a:lnTo>
                <a:lnTo>
                  <a:pt x="17366" y="10167"/>
                </a:lnTo>
                <a:lnTo>
                  <a:pt x="17040" y="9443"/>
                </a:lnTo>
                <a:lnTo>
                  <a:pt x="16751" y="8683"/>
                </a:lnTo>
                <a:lnTo>
                  <a:pt x="16389" y="7996"/>
                </a:lnTo>
                <a:lnTo>
                  <a:pt x="16064" y="7272"/>
                </a:lnTo>
                <a:lnTo>
                  <a:pt x="15666" y="6621"/>
                </a:lnTo>
                <a:lnTo>
                  <a:pt x="15304" y="5934"/>
                </a:lnTo>
                <a:lnTo>
                  <a:pt x="14906" y="5283"/>
                </a:lnTo>
                <a:lnTo>
                  <a:pt x="14074" y="4089"/>
                </a:lnTo>
                <a:lnTo>
                  <a:pt x="13169" y="2931"/>
                </a:lnTo>
                <a:lnTo>
                  <a:pt x="12265" y="1845"/>
                </a:lnTo>
                <a:lnTo>
                  <a:pt x="11288" y="905"/>
                </a:lnTo>
                <a:lnTo>
                  <a:pt x="10818" y="435"/>
                </a:lnTo>
                <a:lnTo>
                  <a:pt x="10311" y="0"/>
                </a:lnTo>
                <a:close/>
                <a:moveTo>
                  <a:pt x="19233" y="18958"/>
                </a:moveTo>
                <a:lnTo>
                  <a:pt x="19247" y="19320"/>
                </a:lnTo>
                <a:lnTo>
                  <a:pt x="19284" y="20188"/>
                </a:lnTo>
                <a:lnTo>
                  <a:pt x="19284" y="19935"/>
                </a:lnTo>
                <a:lnTo>
                  <a:pt x="19247" y="18958"/>
                </a:lnTo>
                <a:close/>
                <a:moveTo>
                  <a:pt x="19284" y="20948"/>
                </a:moveTo>
                <a:lnTo>
                  <a:pt x="19247" y="21925"/>
                </a:lnTo>
                <a:lnTo>
                  <a:pt x="19175" y="22938"/>
                </a:lnTo>
                <a:lnTo>
                  <a:pt x="19247" y="22034"/>
                </a:lnTo>
                <a:lnTo>
                  <a:pt x="19284" y="21129"/>
                </a:lnTo>
                <a:lnTo>
                  <a:pt x="19284" y="20948"/>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10775;p70">
            <a:extLst>
              <a:ext uri="{FF2B5EF4-FFF2-40B4-BE49-F238E27FC236}">
                <a16:creationId xmlns:a16="http://schemas.microsoft.com/office/drawing/2014/main" id="{DC59C890-6720-3223-151A-1DD4736112D0}"/>
              </a:ext>
            </a:extLst>
          </p:cNvPr>
          <p:cNvSpPr/>
          <p:nvPr/>
        </p:nvSpPr>
        <p:spPr>
          <a:xfrm>
            <a:off x="4664133" y="2647859"/>
            <a:ext cx="282848" cy="336443"/>
          </a:xfrm>
          <a:custGeom>
            <a:avLst/>
            <a:gdLst/>
            <a:ahLst/>
            <a:cxnLst/>
            <a:rect l="l" t="t" r="r" b="b"/>
            <a:pathLst>
              <a:path w="19284" h="22938" fill="none" extrusionOk="0">
                <a:moveTo>
                  <a:pt x="10311" y="0"/>
                </a:moveTo>
                <a:lnTo>
                  <a:pt x="10311" y="0"/>
                </a:lnTo>
                <a:lnTo>
                  <a:pt x="9588" y="2171"/>
                </a:lnTo>
                <a:lnTo>
                  <a:pt x="9190" y="3293"/>
                </a:lnTo>
                <a:lnTo>
                  <a:pt x="8755" y="4450"/>
                </a:lnTo>
                <a:lnTo>
                  <a:pt x="8249" y="5608"/>
                </a:lnTo>
                <a:lnTo>
                  <a:pt x="7742" y="6802"/>
                </a:lnTo>
                <a:lnTo>
                  <a:pt x="7164" y="8032"/>
                </a:lnTo>
                <a:lnTo>
                  <a:pt x="6549" y="9226"/>
                </a:lnTo>
                <a:lnTo>
                  <a:pt x="5897" y="10456"/>
                </a:lnTo>
                <a:lnTo>
                  <a:pt x="5210" y="11686"/>
                </a:lnTo>
                <a:lnTo>
                  <a:pt x="4486" y="12916"/>
                </a:lnTo>
                <a:lnTo>
                  <a:pt x="3690" y="14146"/>
                </a:lnTo>
                <a:lnTo>
                  <a:pt x="2858" y="15377"/>
                </a:lnTo>
                <a:lnTo>
                  <a:pt x="1954" y="16570"/>
                </a:lnTo>
                <a:lnTo>
                  <a:pt x="1013" y="17764"/>
                </a:lnTo>
                <a:lnTo>
                  <a:pt x="0" y="18958"/>
                </a:lnTo>
                <a:lnTo>
                  <a:pt x="19247" y="18958"/>
                </a:lnTo>
                <a:lnTo>
                  <a:pt x="19247" y="18958"/>
                </a:lnTo>
                <a:lnTo>
                  <a:pt x="19284" y="19935"/>
                </a:lnTo>
                <a:lnTo>
                  <a:pt x="19284" y="20948"/>
                </a:lnTo>
                <a:lnTo>
                  <a:pt x="19247" y="21925"/>
                </a:lnTo>
                <a:lnTo>
                  <a:pt x="19175" y="22938"/>
                </a:lnTo>
                <a:lnTo>
                  <a:pt x="19175" y="22938"/>
                </a:lnTo>
                <a:lnTo>
                  <a:pt x="19247" y="22034"/>
                </a:lnTo>
                <a:lnTo>
                  <a:pt x="19284" y="21129"/>
                </a:lnTo>
                <a:lnTo>
                  <a:pt x="19284" y="20188"/>
                </a:lnTo>
                <a:lnTo>
                  <a:pt x="19247" y="19320"/>
                </a:lnTo>
                <a:lnTo>
                  <a:pt x="19211" y="18416"/>
                </a:lnTo>
                <a:lnTo>
                  <a:pt x="19139" y="17547"/>
                </a:lnTo>
                <a:lnTo>
                  <a:pt x="19030" y="16679"/>
                </a:lnTo>
                <a:lnTo>
                  <a:pt x="18886" y="15811"/>
                </a:lnTo>
                <a:lnTo>
                  <a:pt x="18741" y="14979"/>
                </a:lnTo>
                <a:lnTo>
                  <a:pt x="18560" y="14146"/>
                </a:lnTo>
                <a:lnTo>
                  <a:pt x="18379" y="13314"/>
                </a:lnTo>
                <a:lnTo>
                  <a:pt x="18162" y="12518"/>
                </a:lnTo>
                <a:lnTo>
                  <a:pt x="17909" y="11722"/>
                </a:lnTo>
                <a:lnTo>
                  <a:pt x="17656" y="10926"/>
                </a:lnTo>
                <a:lnTo>
                  <a:pt x="17366" y="10167"/>
                </a:lnTo>
                <a:lnTo>
                  <a:pt x="17040" y="9443"/>
                </a:lnTo>
                <a:lnTo>
                  <a:pt x="16751" y="8683"/>
                </a:lnTo>
                <a:lnTo>
                  <a:pt x="16389" y="7996"/>
                </a:lnTo>
                <a:lnTo>
                  <a:pt x="16064" y="7272"/>
                </a:lnTo>
                <a:lnTo>
                  <a:pt x="15666" y="6621"/>
                </a:lnTo>
                <a:lnTo>
                  <a:pt x="15304" y="5934"/>
                </a:lnTo>
                <a:lnTo>
                  <a:pt x="14906" y="5283"/>
                </a:lnTo>
                <a:lnTo>
                  <a:pt x="14074" y="4089"/>
                </a:lnTo>
                <a:lnTo>
                  <a:pt x="13169" y="2931"/>
                </a:lnTo>
                <a:lnTo>
                  <a:pt x="12265" y="1845"/>
                </a:lnTo>
                <a:lnTo>
                  <a:pt x="11288" y="905"/>
                </a:lnTo>
                <a:lnTo>
                  <a:pt x="10818" y="435"/>
                </a:lnTo>
                <a:lnTo>
                  <a:pt x="1031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10777;p70">
            <a:extLst>
              <a:ext uri="{FF2B5EF4-FFF2-40B4-BE49-F238E27FC236}">
                <a16:creationId xmlns:a16="http://schemas.microsoft.com/office/drawing/2014/main" id="{0F095FF4-8AE3-F823-DBCE-BB296F6B326D}"/>
              </a:ext>
            </a:extLst>
          </p:cNvPr>
          <p:cNvSpPr/>
          <p:nvPr/>
        </p:nvSpPr>
        <p:spPr>
          <a:xfrm>
            <a:off x="4174855" y="2925926"/>
            <a:ext cx="772127" cy="378377"/>
          </a:xfrm>
          <a:custGeom>
            <a:avLst/>
            <a:gdLst/>
            <a:ahLst/>
            <a:cxnLst/>
            <a:rect l="l" t="t" r="r" b="b"/>
            <a:pathLst>
              <a:path w="52642" h="25797" fill="none" extrusionOk="0">
                <a:moveTo>
                  <a:pt x="52605" y="0"/>
                </a:moveTo>
                <a:lnTo>
                  <a:pt x="33358" y="0"/>
                </a:lnTo>
                <a:lnTo>
                  <a:pt x="33358" y="0"/>
                </a:lnTo>
                <a:lnTo>
                  <a:pt x="32128" y="1339"/>
                </a:lnTo>
                <a:lnTo>
                  <a:pt x="31441" y="2026"/>
                </a:lnTo>
                <a:lnTo>
                  <a:pt x="30789" y="2678"/>
                </a:lnTo>
                <a:lnTo>
                  <a:pt x="30066" y="3329"/>
                </a:lnTo>
                <a:lnTo>
                  <a:pt x="29342" y="3944"/>
                </a:lnTo>
                <a:lnTo>
                  <a:pt x="28619" y="4595"/>
                </a:lnTo>
                <a:lnTo>
                  <a:pt x="27859" y="5174"/>
                </a:lnTo>
                <a:lnTo>
                  <a:pt x="27063" y="5789"/>
                </a:lnTo>
                <a:lnTo>
                  <a:pt x="26267" y="6332"/>
                </a:lnTo>
                <a:lnTo>
                  <a:pt x="25435" y="6911"/>
                </a:lnTo>
                <a:lnTo>
                  <a:pt x="24567" y="7453"/>
                </a:lnTo>
                <a:lnTo>
                  <a:pt x="23698" y="7960"/>
                </a:lnTo>
                <a:lnTo>
                  <a:pt x="22794" y="8466"/>
                </a:lnTo>
                <a:lnTo>
                  <a:pt x="21889" y="8937"/>
                </a:lnTo>
                <a:lnTo>
                  <a:pt x="20949" y="9407"/>
                </a:lnTo>
                <a:lnTo>
                  <a:pt x="19972" y="9841"/>
                </a:lnTo>
                <a:lnTo>
                  <a:pt x="18959" y="10275"/>
                </a:lnTo>
                <a:lnTo>
                  <a:pt x="17946" y="10673"/>
                </a:lnTo>
                <a:lnTo>
                  <a:pt x="16897" y="11035"/>
                </a:lnTo>
                <a:lnTo>
                  <a:pt x="15847" y="11397"/>
                </a:lnTo>
                <a:lnTo>
                  <a:pt x="14726" y="11722"/>
                </a:lnTo>
                <a:lnTo>
                  <a:pt x="13604" y="12012"/>
                </a:lnTo>
                <a:lnTo>
                  <a:pt x="12447" y="12265"/>
                </a:lnTo>
                <a:lnTo>
                  <a:pt x="11289" y="12518"/>
                </a:lnTo>
                <a:lnTo>
                  <a:pt x="10095" y="12699"/>
                </a:lnTo>
                <a:lnTo>
                  <a:pt x="8865" y="12880"/>
                </a:lnTo>
                <a:lnTo>
                  <a:pt x="7599" y="13025"/>
                </a:lnTo>
                <a:lnTo>
                  <a:pt x="6296" y="13170"/>
                </a:lnTo>
                <a:lnTo>
                  <a:pt x="4994" y="13242"/>
                </a:lnTo>
                <a:lnTo>
                  <a:pt x="3655" y="13278"/>
                </a:lnTo>
                <a:lnTo>
                  <a:pt x="2280" y="13314"/>
                </a:lnTo>
                <a:lnTo>
                  <a:pt x="2280" y="13314"/>
                </a:lnTo>
                <a:lnTo>
                  <a:pt x="1159" y="13314"/>
                </a:lnTo>
                <a:lnTo>
                  <a:pt x="1" y="13278"/>
                </a:lnTo>
                <a:lnTo>
                  <a:pt x="1" y="13278"/>
                </a:lnTo>
                <a:lnTo>
                  <a:pt x="616" y="14436"/>
                </a:lnTo>
                <a:lnTo>
                  <a:pt x="1303" y="15557"/>
                </a:lnTo>
                <a:lnTo>
                  <a:pt x="1991" y="16679"/>
                </a:lnTo>
                <a:lnTo>
                  <a:pt x="2714" y="17728"/>
                </a:lnTo>
                <a:lnTo>
                  <a:pt x="3474" y="18705"/>
                </a:lnTo>
                <a:lnTo>
                  <a:pt x="4198" y="19682"/>
                </a:lnTo>
                <a:lnTo>
                  <a:pt x="4957" y="20586"/>
                </a:lnTo>
                <a:lnTo>
                  <a:pt x="5681" y="21418"/>
                </a:lnTo>
                <a:lnTo>
                  <a:pt x="6405" y="22214"/>
                </a:lnTo>
                <a:lnTo>
                  <a:pt x="7128" y="22938"/>
                </a:lnTo>
                <a:lnTo>
                  <a:pt x="7779" y="23589"/>
                </a:lnTo>
                <a:lnTo>
                  <a:pt x="8431" y="24168"/>
                </a:lnTo>
                <a:lnTo>
                  <a:pt x="9010" y="24711"/>
                </a:lnTo>
                <a:lnTo>
                  <a:pt x="9588" y="25145"/>
                </a:lnTo>
                <a:lnTo>
                  <a:pt x="10059" y="25507"/>
                </a:lnTo>
                <a:lnTo>
                  <a:pt x="10493" y="25796"/>
                </a:lnTo>
                <a:lnTo>
                  <a:pt x="39183" y="25796"/>
                </a:lnTo>
                <a:lnTo>
                  <a:pt x="39183" y="25796"/>
                </a:lnTo>
                <a:lnTo>
                  <a:pt x="39834" y="25362"/>
                </a:lnTo>
                <a:lnTo>
                  <a:pt x="40594" y="24747"/>
                </a:lnTo>
                <a:lnTo>
                  <a:pt x="41462" y="23987"/>
                </a:lnTo>
                <a:lnTo>
                  <a:pt x="42439" y="23083"/>
                </a:lnTo>
                <a:lnTo>
                  <a:pt x="43452" y="21997"/>
                </a:lnTo>
                <a:lnTo>
                  <a:pt x="44501" y="20839"/>
                </a:lnTo>
                <a:lnTo>
                  <a:pt x="45587" y="19537"/>
                </a:lnTo>
                <a:lnTo>
                  <a:pt x="46672" y="18126"/>
                </a:lnTo>
                <a:lnTo>
                  <a:pt x="47721" y="16607"/>
                </a:lnTo>
                <a:lnTo>
                  <a:pt x="48228" y="15811"/>
                </a:lnTo>
                <a:lnTo>
                  <a:pt x="48734" y="14978"/>
                </a:lnTo>
                <a:lnTo>
                  <a:pt x="49205" y="14146"/>
                </a:lnTo>
                <a:lnTo>
                  <a:pt x="49675" y="13314"/>
                </a:lnTo>
                <a:lnTo>
                  <a:pt x="50109" y="12446"/>
                </a:lnTo>
                <a:lnTo>
                  <a:pt x="50507" y="11541"/>
                </a:lnTo>
                <a:lnTo>
                  <a:pt x="50905" y="10637"/>
                </a:lnTo>
                <a:lnTo>
                  <a:pt x="51231" y="9732"/>
                </a:lnTo>
                <a:lnTo>
                  <a:pt x="51556" y="8792"/>
                </a:lnTo>
                <a:lnTo>
                  <a:pt x="51846" y="7851"/>
                </a:lnTo>
                <a:lnTo>
                  <a:pt x="52099" y="6911"/>
                </a:lnTo>
                <a:lnTo>
                  <a:pt x="52280" y="5934"/>
                </a:lnTo>
                <a:lnTo>
                  <a:pt x="52424" y="4993"/>
                </a:lnTo>
                <a:lnTo>
                  <a:pt x="52533" y="3980"/>
                </a:lnTo>
                <a:lnTo>
                  <a:pt x="52533" y="3980"/>
                </a:lnTo>
                <a:lnTo>
                  <a:pt x="52533" y="3980"/>
                </a:lnTo>
                <a:lnTo>
                  <a:pt x="52605" y="2967"/>
                </a:lnTo>
                <a:lnTo>
                  <a:pt x="52642" y="1990"/>
                </a:lnTo>
                <a:lnTo>
                  <a:pt x="52642" y="977"/>
                </a:lnTo>
                <a:lnTo>
                  <a:pt x="5260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79" name="Grupo 8778">
            <a:extLst>
              <a:ext uri="{FF2B5EF4-FFF2-40B4-BE49-F238E27FC236}">
                <a16:creationId xmlns:a16="http://schemas.microsoft.com/office/drawing/2014/main" id="{078B92FA-1B75-1603-E800-3211B8503BEC}"/>
              </a:ext>
            </a:extLst>
          </p:cNvPr>
          <p:cNvGrpSpPr/>
          <p:nvPr/>
        </p:nvGrpSpPr>
        <p:grpSpPr>
          <a:xfrm>
            <a:off x="1914525" y="1137824"/>
            <a:ext cx="1456399" cy="2331165"/>
            <a:chOff x="1956718" y="1205003"/>
            <a:chExt cx="1062910" cy="1759146"/>
          </a:xfrm>
        </p:grpSpPr>
        <p:sp>
          <p:nvSpPr>
            <p:cNvPr id="8739" name="Google Shape;10760;p70">
              <a:extLst>
                <a:ext uri="{FF2B5EF4-FFF2-40B4-BE49-F238E27FC236}">
                  <a16:creationId xmlns:a16="http://schemas.microsoft.com/office/drawing/2014/main" id="{4439A1DD-B9B5-A02E-F58B-57857988E432}"/>
                </a:ext>
              </a:extLst>
            </p:cNvPr>
            <p:cNvSpPr/>
            <p:nvPr/>
          </p:nvSpPr>
          <p:spPr>
            <a:xfrm>
              <a:off x="1956718" y="1236303"/>
              <a:ext cx="1062910" cy="1727846"/>
            </a:xfrm>
            <a:custGeom>
              <a:avLst/>
              <a:gdLst/>
              <a:ahLst/>
              <a:cxnLst/>
              <a:rect l="l" t="t" r="r" b="b"/>
              <a:pathLst>
                <a:path w="72467" h="117801" extrusionOk="0">
                  <a:moveTo>
                    <a:pt x="26266" y="1"/>
                  </a:moveTo>
                  <a:lnTo>
                    <a:pt x="26266" y="36035"/>
                  </a:lnTo>
                  <a:lnTo>
                    <a:pt x="26230" y="37916"/>
                  </a:lnTo>
                  <a:lnTo>
                    <a:pt x="26158" y="39689"/>
                  </a:lnTo>
                  <a:lnTo>
                    <a:pt x="25977" y="41353"/>
                  </a:lnTo>
                  <a:lnTo>
                    <a:pt x="25868" y="42149"/>
                  </a:lnTo>
                  <a:lnTo>
                    <a:pt x="25723" y="42945"/>
                  </a:lnTo>
                  <a:lnTo>
                    <a:pt x="25579" y="43669"/>
                  </a:lnTo>
                  <a:lnTo>
                    <a:pt x="25398" y="44429"/>
                  </a:lnTo>
                  <a:lnTo>
                    <a:pt x="25181" y="45152"/>
                  </a:lnTo>
                  <a:lnTo>
                    <a:pt x="24964" y="45840"/>
                  </a:lnTo>
                  <a:lnTo>
                    <a:pt x="24710" y="46527"/>
                  </a:lnTo>
                  <a:lnTo>
                    <a:pt x="24457" y="47178"/>
                  </a:lnTo>
                  <a:lnTo>
                    <a:pt x="24168" y="47830"/>
                  </a:lnTo>
                  <a:lnTo>
                    <a:pt x="23842" y="48445"/>
                  </a:lnTo>
                  <a:lnTo>
                    <a:pt x="23480" y="49060"/>
                  </a:lnTo>
                  <a:lnTo>
                    <a:pt x="23118" y="49675"/>
                  </a:lnTo>
                  <a:lnTo>
                    <a:pt x="22721" y="50254"/>
                  </a:lnTo>
                  <a:lnTo>
                    <a:pt x="22323" y="50796"/>
                  </a:lnTo>
                  <a:lnTo>
                    <a:pt x="21852" y="51375"/>
                  </a:lnTo>
                  <a:lnTo>
                    <a:pt x="21382" y="51918"/>
                  </a:lnTo>
                  <a:lnTo>
                    <a:pt x="20875" y="52461"/>
                  </a:lnTo>
                  <a:lnTo>
                    <a:pt x="20333" y="52967"/>
                  </a:lnTo>
                  <a:lnTo>
                    <a:pt x="19790" y="53474"/>
                  </a:lnTo>
                  <a:lnTo>
                    <a:pt x="19175" y="53980"/>
                  </a:lnTo>
                  <a:lnTo>
                    <a:pt x="18560" y="54487"/>
                  </a:lnTo>
                  <a:lnTo>
                    <a:pt x="17909" y="54993"/>
                  </a:lnTo>
                  <a:lnTo>
                    <a:pt x="17221" y="55463"/>
                  </a:lnTo>
                  <a:lnTo>
                    <a:pt x="16498" y="55934"/>
                  </a:lnTo>
                  <a:lnTo>
                    <a:pt x="14942" y="56874"/>
                  </a:lnTo>
                  <a:lnTo>
                    <a:pt x="14146" y="57381"/>
                  </a:lnTo>
                  <a:lnTo>
                    <a:pt x="13350" y="57924"/>
                  </a:lnTo>
                  <a:lnTo>
                    <a:pt x="12554" y="58502"/>
                  </a:lnTo>
                  <a:lnTo>
                    <a:pt x="11794" y="59117"/>
                  </a:lnTo>
                  <a:lnTo>
                    <a:pt x="11035" y="59769"/>
                  </a:lnTo>
                  <a:lnTo>
                    <a:pt x="10275" y="60492"/>
                  </a:lnTo>
                  <a:lnTo>
                    <a:pt x="9551" y="61216"/>
                  </a:lnTo>
                  <a:lnTo>
                    <a:pt x="8828" y="62012"/>
                  </a:lnTo>
                  <a:lnTo>
                    <a:pt x="8140" y="62808"/>
                  </a:lnTo>
                  <a:lnTo>
                    <a:pt x="7453" y="63676"/>
                  </a:lnTo>
                  <a:lnTo>
                    <a:pt x="6802" y="64581"/>
                  </a:lnTo>
                  <a:lnTo>
                    <a:pt x="6150" y="65485"/>
                  </a:lnTo>
                  <a:lnTo>
                    <a:pt x="5535" y="66426"/>
                  </a:lnTo>
                  <a:lnTo>
                    <a:pt x="4957" y="67403"/>
                  </a:lnTo>
                  <a:lnTo>
                    <a:pt x="4378" y="68416"/>
                  </a:lnTo>
                  <a:lnTo>
                    <a:pt x="3835" y="69465"/>
                  </a:lnTo>
                  <a:lnTo>
                    <a:pt x="3328" y="70550"/>
                  </a:lnTo>
                  <a:lnTo>
                    <a:pt x="2858" y="71635"/>
                  </a:lnTo>
                  <a:lnTo>
                    <a:pt x="2424" y="72757"/>
                  </a:lnTo>
                  <a:lnTo>
                    <a:pt x="2026" y="73915"/>
                  </a:lnTo>
                  <a:lnTo>
                    <a:pt x="1628" y="75073"/>
                  </a:lnTo>
                  <a:lnTo>
                    <a:pt x="1302" y="76266"/>
                  </a:lnTo>
                  <a:lnTo>
                    <a:pt x="977" y="77460"/>
                  </a:lnTo>
                  <a:lnTo>
                    <a:pt x="724" y="78690"/>
                  </a:lnTo>
                  <a:lnTo>
                    <a:pt x="507" y="79957"/>
                  </a:lnTo>
                  <a:lnTo>
                    <a:pt x="326" y="81223"/>
                  </a:lnTo>
                  <a:lnTo>
                    <a:pt x="181" y="82489"/>
                  </a:lnTo>
                  <a:lnTo>
                    <a:pt x="72" y="83792"/>
                  </a:lnTo>
                  <a:lnTo>
                    <a:pt x="0" y="85094"/>
                  </a:lnTo>
                  <a:lnTo>
                    <a:pt x="0" y="86397"/>
                  </a:lnTo>
                  <a:lnTo>
                    <a:pt x="36" y="87735"/>
                  </a:lnTo>
                  <a:lnTo>
                    <a:pt x="145" y="89074"/>
                  </a:lnTo>
                  <a:lnTo>
                    <a:pt x="289" y="90413"/>
                  </a:lnTo>
                  <a:lnTo>
                    <a:pt x="507" y="91751"/>
                  </a:lnTo>
                  <a:lnTo>
                    <a:pt x="760" y="93054"/>
                  </a:lnTo>
                  <a:lnTo>
                    <a:pt x="1085" y="94356"/>
                  </a:lnTo>
                  <a:lnTo>
                    <a:pt x="1483" y="95658"/>
                  </a:lnTo>
                  <a:lnTo>
                    <a:pt x="1917" y="96925"/>
                  </a:lnTo>
                  <a:lnTo>
                    <a:pt x="2424" y="98155"/>
                  </a:lnTo>
                  <a:lnTo>
                    <a:pt x="2931" y="99385"/>
                  </a:lnTo>
                  <a:lnTo>
                    <a:pt x="3509" y="100579"/>
                  </a:lnTo>
                  <a:lnTo>
                    <a:pt x="4124" y="101737"/>
                  </a:lnTo>
                  <a:lnTo>
                    <a:pt x="4739" y="102894"/>
                  </a:lnTo>
                  <a:lnTo>
                    <a:pt x="5391" y="104016"/>
                  </a:lnTo>
                  <a:lnTo>
                    <a:pt x="6078" y="105101"/>
                  </a:lnTo>
                  <a:lnTo>
                    <a:pt x="6766" y="106150"/>
                  </a:lnTo>
                  <a:lnTo>
                    <a:pt x="7489" y="107163"/>
                  </a:lnTo>
                  <a:lnTo>
                    <a:pt x="8213" y="108140"/>
                  </a:lnTo>
                  <a:lnTo>
                    <a:pt x="8936" y="109081"/>
                  </a:lnTo>
                  <a:lnTo>
                    <a:pt x="9696" y="110022"/>
                  </a:lnTo>
                  <a:lnTo>
                    <a:pt x="10420" y="110890"/>
                  </a:lnTo>
                  <a:lnTo>
                    <a:pt x="11143" y="111722"/>
                  </a:lnTo>
                  <a:lnTo>
                    <a:pt x="11867" y="112482"/>
                  </a:lnTo>
                  <a:lnTo>
                    <a:pt x="12590" y="113242"/>
                  </a:lnTo>
                  <a:lnTo>
                    <a:pt x="13929" y="114580"/>
                  </a:lnTo>
                  <a:lnTo>
                    <a:pt x="15195" y="115702"/>
                  </a:lnTo>
                  <a:lnTo>
                    <a:pt x="16353" y="116642"/>
                  </a:lnTo>
                  <a:lnTo>
                    <a:pt x="16859" y="117004"/>
                  </a:lnTo>
                  <a:lnTo>
                    <a:pt x="17330" y="117330"/>
                  </a:lnTo>
                  <a:lnTo>
                    <a:pt x="17764" y="117583"/>
                  </a:lnTo>
                  <a:lnTo>
                    <a:pt x="18126" y="117800"/>
                  </a:lnTo>
                  <a:lnTo>
                    <a:pt x="54377" y="117800"/>
                  </a:lnTo>
                  <a:lnTo>
                    <a:pt x="54739" y="117583"/>
                  </a:lnTo>
                  <a:lnTo>
                    <a:pt x="55137" y="117330"/>
                  </a:lnTo>
                  <a:lnTo>
                    <a:pt x="55607" y="117004"/>
                  </a:lnTo>
                  <a:lnTo>
                    <a:pt x="56150" y="116642"/>
                  </a:lnTo>
                  <a:lnTo>
                    <a:pt x="57272" y="115702"/>
                  </a:lnTo>
                  <a:lnTo>
                    <a:pt x="58538" y="114580"/>
                  </a:lnTo>
                  <a:lnTo>
                    <a:pt x="59913" y="113242"/>
                  </a:lnTo>
                  <a:lnTo>
                    <a:pt x="60600" y="112482"/>
                  </a:lnTo>
                  <a:lnTo>
                    <a:pt x="61324" y="111722"/>
                  </a:lnTo>
                  <a:lnTo>
                    <a:pt x="62047" y="110890"/>
                  </a:lnTo>
                  <a:lnTo>
                    <a:pt x="62807" y="110022"/>
                  </a:lnTo>
                  <a:lnTo>
                    <a:pt x="63531" y="109081"/>
                  </a:lnTo>
                  <a:lnTo>
                    <a:pt x="64254" y="108140"/>
                  </a:lnTo>
                  <a:lnTo>
                    <a:pt x="64978" y="107163"/>
                  </a:lnTo>
                  <a:lnTo>
                    <a:pt x="65701" y="106150"/>
                  </a:lnTo>
                  <a:lnTo>
                    <a:pt x="66425" y="105101"/>
                  </a:lnTo>
                  <a:lnTo>
                    <a:pt x="67076" y="104016"/>
                  </a:lnTo>
                  <a:lnTo>
                    <a:pt x="67764" y="102894"/>
                  </a:lnTo>
                  <a:lnTo>
                    <a:pt x="68379" y="101737"/>
                  </a:lnTo>
                  <a:lnTo>
                    <a:pt x="68994" y="100579"/>
                  </a:lnTo>
                  <a:lnTo>
                    <a:pt x="69536" y="99385"/>
                  </a:lnTo>
                  <a:lnTo>
                    <a:pt x="70079" y="98155"/>
                  </a:lnTo>
                  <a:lnTo>
                    <a:pt x="70549" y="96925"/>
                  </a:lnTo>
                  <a:lnTo>
                    <a:pt x="70984" y="95658"/>
                  </a:lnTo>
                  <a:lnTo>
                    <a:pt x="71381" y="94356"/>
                  </a:lnTo>
                  <a:lnTo>
                    <a:pt x="71707" y="93054"/>
                  </a:lnTo>
                  <a:lnTo>
                    <a:pt x="71997" y="91751"/>
                  </a:lnTo>
                  <a:lnTo>
                    <a:pt x="72214" y="90413"/>
                  </a:lnTo>
                  <a:lnTo>
                    <a:pt x="72358" y="89074"/>
                  </a:lnTo>
                  <a:lnTo>
                    <a:pt x="72431" y="87735"/>
                  </a:lnTo>
                  <a:lnTo>
                    <a:pt x="72467" y="86397"/>
                  </a:lnTo>
                  <a:lnTo>
                    <a:pt x="72467" y="85094"/>
                  </a:lnTo>
                  <a:lnTo>
                    <a:pt x="72431" y="83792"/>
                  </a:lnTo>
                  <a:lnTo>
                    <a:pt x="72322" y="82489"/>
                  </a:lnTo>
                  <a:lnTo>
                    <a:pt x="72177" y="81223"/>
                  </a:lnTo>
                  <a:lnTo>
                    <a:pt x="71997" y="79957"/>
                  </a:lnTo>
                  <a:lnTo>
                    <a:pt x="71743" y="78690"/>
                  </a:lnTo>
                  <a:lnTo>
                    <a:pt x="71490" y="77460"/>
                  </a:lnTo>
                  <a:lnTo>
                    <a:pt x="71201" y="76266"/>
                  </a:lnTo>
                  <a:lnTo>
                    <a:pt x="70839" y="75073"/>
                  </a:lnTo>
                  <a:lnTo>
                    <a:pt x="70477" y="73915"/>
                  </a:lnTo>
                  <a:lnTo>
                    <a:pt x="70043" y="72757"/>
                  </a:lnTo>
                  <a:lnTo>
                    <a:pt x="69609" y="71635"/>
                  </a:lnTo>
                  <a:lnTo>
                    <a:pt x="69138" y="70550"/>
                  </a:lnTo>
                  <a:lnTo>
                    <a:pt x="68632" y="69465"/>
                  </a:lnTo>
                  <a:lnTo>
                    <a:pt x="68089" y="68416"/>
                  </a:lnTo>
                  <a:lnTo>
                    <a:pt x="67546" y="67403"/>
                  </a:lnTo>
                  <a:lnTo>
                    <a:pt x="66931" y="66426"/>
                  </a:lnTo>
                  <a:lnTo>
                    <a:pt x="66316" y="65485"/>
                  </a:lnTo>
                  <a:lnTo>
                    <a:pt x="65701" y="64581"/>
                  </a:lnTo>
                  <a:lnTo>
                    <a:pt x="65050" y="63676"/>
                  </a:lnTo>
                  <a:lnTo>
                    <a:pt x="64363" y="62808"/>
                  </a:lnTo>
                  <a:lnTo>
                    <a:pt x="63675" y="62012"/>
                  </a:lnTo>
                  <a:lnTo>
                    <a:pt x="62952" y="61216"/>
                  </a:lnTo>
                  <a:lnTo>
                    <a:pt x="62228" y="60492"/>
                  </a:lnTo>
                  <a:lnTo>
                    <a:pt x="61468" y="59769"/>
                  </a:lnTo>
                  <a:lnTo>
                    <a:pt x="60709" y="59117"/>
                  </a:lnTo>
                  <a:lnTo>
                    <a:pt x="59913" y="58502"/>
                  </a:lnTo>
                  <a:lnTo>
                    <a:pt x="59153" y="57924"/>
                  </a:lnTo>
                  <a:lnTo>
                    <a:pt x="58357" y="57381"/>
                  </a:lnTo>
                  <a:lnTo>
                    <a:pt x="57525" y="56874"/>
                  </a:lnTo>
                  <a:lnTo>
                    <a:pt x="56005" y="55934"/>
                  </a:lnTo>
                  <a:lnTo>
                    <a:pt x="55282" y="55463"/>
                  </a:lnTo>
                  <a:lnTo>
                    <a:pt x="54594" y="54993"/>
                  </a:lnTo>
                  <a:lnTo>
                    <a:pt x="53907" y="54487"/>
                  </a:lnTo>
                  <a:lnTo>
                    <a:pt x="53292" y="53980"/>
                  </a:lnTo>
                  <a:lnTo>
                    <a:pt x="52713" y="53474"/>
                  </a:lnTo>
                  <a:lnTo>
                    <a:pt x="52134" y="52967"/>
                  </a:lnTo>
                  <a:lnTo>
                    <a:pt x="51591" y="52461"/>
                  </a:lnTo>
                  <a:lnTo>
                    <a:pt x="51085" y="51918"/>
                  </a:lnTo>
                  <a:lnTo>
                    <a:pt x="50615" y="51375"/>
                  </a:lnTo>
                  <a:lnTo>
                    <a:pt x="50180" y="50796"/>
                  </a:lnTo>
                  <a:lnTo>
                    <a:pt x="49746" y="50254"/>
                  </a:lnTo>
                  <a:lnTo>
                    <a:pt x="49348" y="49675"/>
                  </a:lnTo>
                  <a:lnTo>
                    <a:pt x="48987" y="49060"/>
                  </a:lnTo>
                  <a:lnTo>
                    <a:pt x="48661" y="48445"/>
                  </a:lnTo>
                  <a:lnTo>
                    <a:pt x="48335" y="47830"/>
                  </a:lnTo>
                  <a:lnTo>
                    <a:pt x="48046" y="47178"/>
                  </a:lnTo>
                  <a:lnTo>
                    <a:pt x="47756" y="46527"/>
                  </a:lnTo>
                  <a:lnTo>
                    <a:pt x="47539" y="45840"/>
                  </a:lnTo>
                  <a:lnTo>
                    <a:pt x="47286" y="45152"/>
                  </a:lnTo>
                  <a:lnTo>
                    <a:pt x="47105" y="44429"/>
                  </a:lnTo>
                  <a:lnTo>
                    <a:pt x="46924" y="43669"/>
                  </a:lnTo>
                  <a:lnTo>
                    <a:pt x="46780" y="42945"/>
                  </a:lnTo>
                  <a:lnTo>
                    <a:pt x="46635" y="42149"/>
                  </a:lnTo>
                  <a:lnTo>
                    <a:pt x="46526" y="41353"/>
                  </a:lnTo>
                  <a:lnTo>
                    <a:pt x="46346" y="39689"/>
                  </a:lnTo>
                  <a:lnTo>
                    <a:pt x="46237" y="37916"/>
                  </a:lnTo>
                  <a:lnTo>
                    <a:pt x="46201" y="36035"/>
                  </a:lnTo>
                  <a:lnTo>
                    <a:pt x="4620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10761;p70">
              <a:extLst>
                <a:ext uri="{FF2B5EF4-FFF2-40B4-BE49-F238E27FC236}">
                  <a16:creationId xmlns:a16="http://schemas.microsoft.com/office/drawing/2014/main" id="{269A8BCA-6DAE-1038-82B0-5EA3860B12FD}"/>
                </a:ext>
              </a:extLst>
            </p:cNvPr>
            <p:cNvSpPr/>
            <p:nvPr/>
          </p:nvSpPr>
          <p:spPr>
            <a:xfrm>
              <a:off x="1956718" y="1236303"/>
              <a:ext cx="1062910" cy="1727846"/>
            </a:xfrm>
            <a:custGeom>
              <a:avLst/>
              <a:gdLst/>
              <a:ahLst/>
              <a:cxnLst/>
              <a:rect l="l" t="t" r="r" b="b"/>
              <a:pathLst>
                <a:path w="72467" h="117801" fill="none" extrusionOk="0">
                  <a:moveTo>
                    <a:pt x="57525" y="56874"/>
                  </a:moveTo>
                  <a:lnTo>
                    <a:pt x="57525" y="56874"/>
                  </a:lnTo>
                  <a:lnTo>
                    <a:pt x="56005" y="55934"/>
                  </a:lnTo>
                  <a:lnTo>
                    <a:pt x="55282" y="55463"/>
                  </a:lnTo>
                  <a:lnTo>
                    <a:pt x="54594" y="54993"/>
                  </a:lnTo>
                  <a:lnTo>
                    <a:pt x="53907" y="54487"/>
                  </a:lnTo>
                  <a:lnTo>
                    <a:pt x="53292" y="53980"/>
                  </a:lnTo>
                  <a:lnTo>
                    <a:pt x="52713" y="53474"/>
                  </a:lnTo>
                  <a:lnTo>
                    <a:pt x="52134" y="52967"/>
                  </a:lnTo>
                  <a:lnTo>
                    <a:pt x="51591" y="52461"/>
                  </a:lnTo>
                  <a:lnTo>
                    <a:pt x="51085" y="51918"/>
                  </a:lnTo>
                  <a:lnTo>
                    <a:pt x="50615" y="51375"/>
                  </a:lnTo>
                  <a:lnTo>
                    <a:pt x="50180" y="50796"/>
                  </a:lnTo>
                  <a:lnTo>
                    <a:pt x="49746" y="50254"/>
                  </a:lnTo>
                  <a:lnTo>
                    <a:pt x="49348" y="49675"/>
                  </a:lnTo>
                  <a:lnTo>
                    <a:pt x="48987" y="49060"/>
                  </a:lnTo>
                  <a:lnTo>
                    <a:pt x="48661" y="48445"/>
                  </a:lnTo>
                  <a:lnTo>
                    <a:pt x="48335" y="47830"/>
                  </a:lnTo>
                  <a:lnTo>
                    <a:pt x="48046" y="47178"/>
                  </a:lnTo>
                  <a:lnTo>
                    <a:pt x="47756" y="46527"/>
                  </a:lnTo>
                  <a:lnTo>
                    <a:pt x="47539" y="45840"/>
                  </a:lnTo>
                  <a:lnTo>
                    <a:pt x="47286" y="45152"/>
                  </a:lnTo>
                  <a:lnTo>
                    <a:pt x="47105" y="44429"/>
                  </a:lnTo>
                  <a:lnTo>
                    <a:pt x="46924" y="43669"/>
                  </a:lnTo>
                  <a:lnTo>
                    <a:pt x="46780" y="42945"/>
                  </a:lnTo>
                  <a:lnTo>
                    <a:pt x="46635" y="42149"/>
                  </a:lnTo>
                  <a:lnTo>
                    <a:pt x="46526" y="41353"/>
                  </a:lnTo>
                  <a:lnTo>
                    <a:pt x="46346" y="39689"/>
                  </a:lnTo>
                  <a:lnTo>
                    <a:pt x="46237" y="37916"/>
                  </a:lnTo>
                  <a:lnTo>
                    <a:pt x="46201" y="36035"/>
                  </a:lnTo>
                  <a:lnTo>
                    <a:pt x="46201" y="36035"/>
                  </a:lnTo>
                  <a:lnTo>
                    <a:pt x="46201" y="1"/>
                  </a:lnTo>
                  <a:lnTo>
                    <a:pt x="38386" y="1"/>
                  </a:lnTo>
                  <a:lnTo>
                    <a:pt x="34117" y="1"/>
                  </a:lnTo>
                  <a:lnTo>
                    <a:pt x="26266" y="1"/>
                  </a:lnTo>
                  <a:lnTo>
                    <a:pt x="26266" y="1"/>
                  </a:lnTo>
                  <a:lnTo>
                    <a:pt x="26266" y="36035"/>
                  </a:lnTo>
                  <a:lnTo>
                    <a:pt x="26266" y="36035"/>
                  </a:lnTo>
                  <a:lnTo>
                    <a:pt x="26230" y="37916"/>
                  </a:lnTo>
                  <a:lnTo>
                    <a:pt x="26158" y="39689"/>
                  </a:lnTo>
                  <a:lnTo>
                    <a:pt x="25977" y="41353"/>
                  </a:lnTo>
                  <a:lnTo>
                    <a:pt x="25868" y="42149"/>
                  </a:lnTo>
                  <a:lnTo>
                    <a:pt x="25723" y="42945"/>
                  </a:lnTo>
                  <a:lnTo>
                    <a:pt x="25579" y="43669"/>
                  </a:lnTo>
                  <a:lnTo>
                    <a:pt x="25398" y="44429"/>
                  </a:lnTo>
                  <a:lnTo>
                    <a:pt x="25181" y="45152"/>
                  </a:lnTo>
                  <a:lnTo>
                    <a:pt x="24964" y="45840"/>
                  </a:lnTo>
                  <a:lnTo>
                    <a:pt x="24710" y="46527"/>
                  </a:lnTo>
                  <a:lnTo>
                    <a:pt x="24457" y="47178"/>
                  </a:lnTo>
                  <a:lnTo>
                    <a:pt x="24168" y="47830"/>
                  </a:lnTo>
                  <a:lnTo>
                    <a:pt x="23842" y="48445"/>
                  </a:lnTo>
                  <a:lnTo>
                    <a:pt x="23480" y="49060"/>
                  </a:lnTo>
                  <a:lnTo>
                    <a:pt x="23118" y="49675"/>
                  </a:lnTo>
                  <a:lnTo>
                    <a:pt x="22721" y="50254"/>
                  </a:lnTo>
                  <a:lnTo>
                    <a:pt x="22323" y="50796"/>
                  </a:lnTo>
                  <a:lnTo>
                    <a:pt x="21852" y="51375"/>
                  </a:lnTo>
                  <a:lnTo>
                    <a:pt x="21382" y="51918"/>
                  </a:lnTo>
                  <a:lnTo>
                    <a:pt x="20875" y="52461"/>
                  </a:lnTo>
                  <a:lnTo>
                    <a:pt x="20333" y="52967"/>
                  </a:lnTo>
                  <a:lnTo>
                    <a:pt x="19790" y="53474"/>
                  </a:lnTo>
                  <a:lnTo>
                    <a:pt x="19175" y="53980"/>
                  </a:lnTo>
                  <a:lnTo>
                    <a:pt x="18560" y="54487"/>
                  </a:lnTo>
                  <a:lnTo>
                    <a:pt x="17909" y="54993"/>
                  </a:lnTo>
                  <a:lnTo>
                    <a:pt x="17221" y="55463"/>
                  </a:lnTo>
                  <a:lnTo>
                    <a:pt x="16498" y="55934"/>
                  </a:lnTo>
                  <a:lnTo>
                    <a:pt x="14942" y="56874"/>
                  </a:lnTo>
                  <a:lnTo>
                    <a:pt x="14942" y="56874"/>
                  </a:lnTo>
                  <a:lnTo>
                    <a:pt x="14146" y="57381"/>
                  </a:lnTo>
                  <a:lnTo>
                    <a:pt x="13350" y="57924"/>
                  </a:lnTo>
                  <a:lnTo>
                    <a:pt x="12554" y="58502"/>
                  </a:lnTo>
                  <a:lnTo>
                    <a:pt x="11794" y="59117"/>
                  </a:lnTo>
                  <a:lnTo>
                    <a:pt x="11035" y="59769"/>
                  </a:lnTo>
                  <a:lnTo>
                    <a:pt x="10275" y="60492"/>
                  </a:lnTo>
                  <a:lnTo>
                    <a:pt x="9551" y="61216"/>
                  </a:lnTo>
                  <a:lnTo>
                    <a:pt x="8828" y="62012"/>
                  </a:lnTo>
                  <a:lnTo>
                    <a:pt x="8140" y="62808"/>
                  </a:lnTo>
                  <a:lnTo>
                    <a:pt x="7453" y="63676"/>
                  </a:lnTo>
                  <a:lnTo>
                    <a:pt x="6802" y="64581"/>
                  </a:lnTo>
                  <a:lnTo>
                    <a:pt x="6150" y="65485"/>
                  </a:lnTo>
                  <a:lnTo>
                    <a:pt x="5535" y="66426"/>
                  </a:lnTo>
                  <a:lnTo>
                    <a:pt x="4957" y="67403"/>
                  </a:lnTo>
                  <a:lnTo>
                    <a:pt x="4378" y="68416"/>
                  </a:lnTo>
                  <a:lnTo>
                    <a:pt x="3835" y="69465"/>
                  </a:lnTo>
                  <a:lnTo>
                    <a:pt x="3328" y="70550"/>
                  </a:lnTo>
                  <a:lnTo>
                    <a:pt x="2858" y="71635"/>
                  </a:lnTo>
                  <a:lnTo>
                    <a:pt x="2424" y="72757"/>
                  </a:lnTo>
                  <a:lnTo>
                    <a:pt x="2026" y="73915"/>
                  </a:lnTo>
                  <a:lnTo>
                    <a:pt x="1628" y="75073"/>
                  </a:lnTo>
                  <a:lnTo>
                    <a:pt x="1302" y="76266"/>
                  </a:lnTo>
                  <a:lnTo>
                    <a:pt x="977" y="77460"/>
                  </a:lnTo>
                  <a:lnTo>
                    <a:pt x="724" y="78690"/>
                  </a:lnTo>
                  <a:lnTo>
                    <a:pt x="507" y="79957"/>
                  </a:lnTo>
                  <a:lnTo>
                    <a:pt x="326" y="81223"/>
                  </a:lnTo>
                  <a:lnTo>
                    <a:pt x="181" y="82489"/>
                  </a:lnTo>
                  <a:lnTo>
                    <a:pt x="72" y="83792"/>
                  </a:lnTo>
                  <a:lnTo>
                    <a:pt x="0" y="85094"/>
                  </a:lnTo>
                  <a:lnTo>
                    <a:pt x="0" y="86397"/>
                  </a:lnTo>
                  <a:lnTo>
                    <a:pt x="36" y="87735"/>
                  </a:lnTo>
                  <a:lnTo>
                    <a:pt x="145" y="89074"/>
                  </a:lnTo>
                  <a:lnTo>
                    <a:pt x="145" y="89074"/>
                  </a:lnTo>
                  <a:lnTo>
                    <a:pt x="289" y="90413"/>
                  </a:lnTo>
                  <a:lnTo>
                    <a:pt x="507" y="91751"/>
                  </a:lnTo>
                  <a:lnTo>
                    <a:pt x="760" y="93054"/>
                  </a:lnTo>
                  <a:lnTo>
                    <a:pt x="1085" y="94356"/>
                  </a:lnTo>
                  <a:lnTo>
                    <a:pt x="1483" y="95658"/>
                  </a:lnTo>
                  <a:lnTo>
                    <a:pt x="1917" y="96925"/>
                  </a:lnTo>
                  <a:lnTo>
                    <a:pt x="2424" y="98155"/>
                  </a:lnTo>
                  <a:lnTo>
                    <a:pt x="2931" y="99385"/>
                  </a:lnTo>
                  <a:lnTo>
                    <a:pt x="3509" y="100579"/>
                  </a:lnTo>
                  <a:lnTo>
                    <a:pt x="4124" y="101737"/>
                  </a:lnTo>
                  <a:lnTo>
                    <a:pt x="4739" y="102894"/>
                  </a:lnTo>
                  <a:lnTo>
                    <a:pt x="5391" y="104016"/>
                  </a:lnTo>
                  <a:lnTo>
                    <a:pt x="6078" y="105101"/>
                  </a:lnTo>
                  <a:lnTo>
                    <a:pt x="6766" y="106150"/>
                  </a:lnTo>
                  <a:lnTo>
                    <a:pt x="7489" y="107163"/>
                  </a:lnTo>
                  <a:lnTo>
                    <a:pt x="8213" y="108140"/>
                  </a:lnTo>
                  <a:lnTo>
                    <a:pt x="8936" y="109081"/>
                  </a:lnTo>
                  <a:lnTo>
                    <a:pt x="9696" y="110022"/>
                  </a:lnTo>
                  <a:lnTo>
                    <a:pt x="10420" y="110890"/>
                  </a:lnTo>
                  <a:lnTo>
                    <a:pt x="11143" y="111722"/>
                  </a:lnTo>
                  <a:lnTo>
                    <a:pt x="11867" y="112482"/>
                  </a:lnTo>
                  <a:lnTo>
                    <a:pt x="12590" y="113242"/>
                  </a:lnTo>
                  <a:lnTo>
                    <a:pt x="13929" y="114580"/>
                  </a:lnTo>
                  <a:lnTo>
                    <a:pt x="15195" y="115702"/>
                  </a:lnTo>
                  <a:lnTo>
                    <a:pt x="16353" y="116642"/>
                  </a:lnTo>
                  <a:lnTo>
                    <a:pt x="16859" y="117004"/>
                  </a:lnTo>
                  <a:lnTo>
                    <a:pt x="17330" y="117330"/>
                  </a:lnTo>
                  <a:lnTo>
                    <a:pt x="17764" y="117583"/>
                  </a:lnTo>
                  <a:lnTo>
                    <a:pt x="18126" y="117800"/>
                  </a:lnTo>
                  <a:lnTo>
                    <a:pt x="34117" y="117800"/>
                  </a:lnTo>
                  <a:lnTo>
                    <a:pt x="38386" y="117800"/>
                  </a:lnTo>
                  <a:lnTo>
                    <a:pt x="54377" y="117800"/>
                  </a:lnTo>
                  <a:lnTo>
                    <a:pt x="54377" y="117800"/>
                  </a:lnTo>
                  <a:lnTo>
                    <a:pt x="54739" y="117583"/>
                  </a:lnTo>
                  <a:lnTo>
                    <a:pt x="55137" y="117330"/>
                  </a:lnTo>
                  <a:lnTo>
                    <a:pt x="55607" y="117004"/>
                  </a:lnTo>
                  <a:lnTo>
                    <a:pt x="56150" y="116642"/>
                  </a:lnTo>
                  <a:lnTo>
                    <a:pt x="57272" y="115702"/>
                  </a:lnTo>
                  <a:lnTo>
                    <a:pt x="58538" y="114580"/>
                  </a:lnTo>
                  <a:lnTo>
                    <a:pt x="59913" y="113242"/>
                  </a:lnTo>
                  <a:lnTo>
                    <a:pt x="60600" y="112482"/>
                  </a:lnTo>
                  <a:lnTo>
                    <a:pt x="61324" y="111722"/>
                  </a:lnTo>
                  <a:lnTo>
                    <a:pt x="62047" y="110890"/>
                  </a:lnTo>
                  <a:lnTo>
                    <a:pt x="62807" y="110022"/>
                  </a:lnTo>
                  <a:lnTo>
                    <a:pt x="63531" y="109081"/>
                  </a:lnTo>
                  <a:lnTo>
                    <a:pt x="64254" y="108140"/>
                  </a:lnTo>
                  <a:lnTo>
                    <a:pt x="64978" y="107163"/>
                  </a:lnTo>
                  <a:lnTo>
                    <a:pt x="65701" y="106150"/>
                  </a:lnTo>
                  <a:lnTo>
                    <a:pt x="66425" y="105101"/>
                  </a:lnTo>
                  <a:lnTo>
                    <a:pt x="67076" y="104016"/>
                  </a:lnTo>
                  <a:lnTo>
                    <a:pt x="67764" y="102894"/>
                  </a:lnTo>
                  <a:lnTo>
                    <a:pt x="68379" y="101737"/>
                  </a:lnTo>
                  <a:lnTo>
                    <a:pt x="68994" y="100579"/>
                  </a:lnTo>
                  <a:lnTo>
                    <a:pt x="69536" y="99385"/>
                  </a:lnTo>
                  <a:lnTo>
                    <a:pt x="70079" y="98155"/>
                  </a:lnTo>
                  <a:lnTo>
                    <a:pt x="70549" y="96925"/>
                  </a:lnTo>
                  <a:lnTo>
                    <a:pt x="70984" y="95658"/>
                  </a:lnTo>
                  <a:lnTo>
                    <a:pt x="71381" y="94356"/>
                  </a:lnTo>
                  <a:lnTo>
                    <a:pt x="71707" y="93054"/>
                  </a:lnTo>
                  <a:lnTo>
                    <a:pt x="71997" y="91751"/>
                  </a:lnTo>
                  <a:lnTo>
                    <a:pt x="72214" y="90413"/>
                  </a:lnTo>
                  <a:lnTo>
                    <a:pt x="72358" y="89074"/>
                  </a:lnTo>
                  <a:lnTo>
                    <a:pt x="72358" y="89074"/>
                  </a:lnTo>
                  <a:lnTo>
                    <a:pt x="72431" y="87735"/>
                  </a:lnTo>
                  <a:lnTo>
                    <a:pt x="72467" y="86397"/>
                  </a:lnTo>
                  <a:lnTo>
                    <a:pt x="72467" y="85094"/>
                  </a:lnTo>
                  <a:lnTo>
                    <a:pt x="72431" y="83792"/>
                  </a:lnTo>
                  <a:lnTo>
                    <a:pt x="72322" y="82489"/>
                  </a:lnTo>
                  <a:lnTo>
                    <a:pt x="72177" y="81223"/>
                  </a:lnTo>
                  <a:lnTo>
                    <a:pt x="71997" y="79957"/>
                  </a:lnTo>
                  <a:lnTo>
                    <a:pt x="71743" y="78690"/>
                  </a:lnTo>
                  <a:lnTo>
                    <a:pt x="71490" y="77460"/>
                  </a:lnTo>
                  <a:lnTo>
                    <a:pt x="71201" y="76266"/>
                  </a:lnTo>
                  <a:lnTo>
                    <a:pt x="70839" y="75073"/>
                  </a:lnTo>
                  <a:lnTo>
                    <a:pt x="70477" y="73915"/>
                  </a:lnTo>
                  <a:lnTo>
                    <a:pt x="70043" y="72757"/>
                  </a:lnTo>
                  <a:lnTo>
                    <a:pt x="69609" y="71635"/>
                  </a:lnTo>
                  <a:lnTo>
                    <a:pt x="69138" y="70550"/>
                  </a:lnTo>
                  <a:lnTo>
                    <a:pt x="68632" y="69465"/>
                  </a:lnTo>
                  <a:lnTo>
                    <a:pt x="68089" y="68416"/>
                  </a:lnTo>
                  <a:lnTo>
                    <a:pt x="67546" y="67403"/>
                  </a:lnTo>
                  <a:lnTo>
                    <a:pt x="66931" y="66426"/>
                  </a:lnTo>
                  <a:lnTo>
                    <a:pt x="66316" y="65485"/>
                  </a:lnTo>
                  <a:lnTo>
                    <a:pt x="65701" y="64581"/>
                  </a:lnTo>
                  <a:lnTo>
                    <a:pt x="65050" y="63676"/>
                  </a:lnTo>
                  <a:lnTo>
                    <a:pt x="64363" y="62808"/>
                  </a:lnTo>
                  <a:lnTo>
                    <a:pt x="63675" y="62012"/>
                  </a:lnTo>
                  <a:lnTo>
                    <a:pt x="62952" y="61216"/>
                  </a:lnTo>
                  <a:lnTo>
                    <a:pt x="62228" y="60492"/>
                  </a:lnTo>
                  <a:lnTo>
                    <a:pt x="61468" y="59769"/>
                  </a:lnTo>
                  <a:lnTo>
                    <a:pt x="60709" y="59117"/>
                  </a:lnTo>
                  <a:lnTo>
                    <a:pt x="59913" y="58502"/>
                  </a:lnTo>
                  <a:lnTo>
                    <a:pt x="59153" y="57924"/>
                  </a:lnTo>
                  <a:lnTo>
                    <a:pt x="58357" y="57381"/>
                  </a:lnTo>
                  <a:lnTo>
                    <a:pt x="57525" y="56874"/>
                  </a:ln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10762;p70">
              <a:extLst>
                <a:ext uri="{FF2B5EF4-FFF2-40B4-BE49-F238E27FC236}">
                  <a16:creationId xmlns:a16="http://schemas.microsoft.com/office/drawing/2014/main" id="{2AA5BE90-C591-1CA6-C65B-CC05207646A8}"/>
                </a:ext>
              </a:extLst>
            </p:cNvPr>
            <p:cNvSpPr/>
            <p:nvPr/>
          </p:nvSpPr>
          <p:spPr>
            <a:xfrm>
              <a:off x="1990673" y="2468491"/>
              <a:ext cx="995527" cy="461689"/>
            </a:xfrm>
            <a:custGeom>
              <a:avLst/>
              <a:gdLst/>
              <a:ahLst/>
              <a:cxnLst/>
              <a:rect l="l" t="t" r="r" b="b"/>
              <a:pathLst>
                <a:path w="67873" h="31477" extrusionOk="0">
                  <a:moveTo>
                    <a:pt x="37" y="1"/>
                  </a:moveTo>
                  <a:lnTo>
                    <a:pt x="0" y="1195"/>
                  </a:lnTo>
                  <a:lnTo>
                    <a:pt x="0" y="2425"/>
                  </a:lnTo>
                  <a:lnTo>
                    <a:pt x="37" y="3655"/>
                  </a:lnTo>
                  <a:lnTo>
                    <a:pt x="109" y="4885"/>
                  </a:lnTo>
                  <a:lnTo>
                    <a:pt x="181" y="5645"/>
                  </a:lnTo>
                  <a:lnTo>
                    <a:pt x="290" y="6368"/>
                  </a:lnTo>
                  <a:lnTo>
                    <a:pt x="398" y="7092"/>
                  </a:lnTo>
                  <a:lnTo>
                    <a:pt x="543" y="7852"/>
                  </a:lnTo>
                  <a:lnTo>
                    <a:pt x="905" y="9299"/>
                  </a:lnTo>
                  <a:lnTo>
                    <a:pt x="1303" y="10710"/>
                  </a:lnTo>
                  <a:lnTo>
                    <a:pt x="1809" y="12121"/>
                  </a:lnTo>
                  <a:lnTo>
                    <a:pt x="2352" y="13532"/>
                  </a:lnTo>
                  <a:lnTo>
                    <a:pt x="2931" y="14870"/>
                  </a:lnTo>
                  <a:lnTo>
                    <a:pt x="3582" y="16209"/>
                  </a:lnTo>
                  <a:lnTo>
                    <a:pt x="4378" y="17620"/>
                  </a:lnTo>
                  <a:lnTo>
                    <a:pt x="5210" y="18995"/>
                  </a:lnTo>
                  <a:lnTo>
                    <a:pt x="6042" y="20334"/>
                  </a:lnTo>
                  <a:lnTo>
                    <a:pt x="6947" y="21636"/>
                  </a:lnTo>
                  <a:lnTo>
                    <a:pt x="7851" y="22866"/>
                  </a:lnTo>
                  <a:lnTo>
                    <a:pt x="8756" y="24024"/>
                  </a:lnTo>
                  <a:lnTo>
                    <a:pt x="9660" y="25109"/>
                  </a:lnTo>
                  <a:lnTo>
                    <a:pt x="10565" y="26158"/>
                  </a:lnTo>
                  <a:lnTo>
                    <a:pt x="11433" y="27099"/>
                  </a:lnTo>
                  <a:lnTo>
                    <a:pt x="12301" y="28003"/>
                  </a:lnTo>
                  <a:lnTo>
                    <a:pt x="13134" y="28799"/>
                  </a:lnTo>
                  <a:lnTo>
                    <a:pt x="13893" y="29523"/>
                  </a:lnTo>
                  <a:lnTo>
                    <a:pt x="14617" y="30138"/>
                  </a:lnTo>
                  <a:lnTo>
                    <a:pt x="15304" y="30681"/>
                  </a:lnTo>
                  <a:lnTo>
                    <a:pt x="15883" y="31151"/>
                  </a:lnTo>
                  <a:lnTo>
                    <a:pt x="16390" y="31477"/>
                  </a:lnTo>
                  <a:lnTo>
                    <a:pt x="51447" y="31477"/>
                  </a:lnTo>
                  <a:lnTo>
                    <a:pt x="52243" y="30934"/>
                  </a:lnTo>
                  <a:lnTo>
                    <a:pt x="53148" y="30210"/>
                  </a:lnTo>
                  <a:lnTo>
                    <a:pt x="54233" y="29270"/>
                  </a:lnTo>
                  <a:lnTo>
                    <a:pt x="55391" y="28148"/>
                  </a:lnTo>
                  <a:lnTo>
                    <a:pt x="56657" y="26882"/>
                  </a:lnTo>
                  <a:lnTo>
                    <a:pt x="57923" y="25435"/>
                  </a:lnTo>
                  <a:lnTo>
                    <a:pt x="59262" y="23843"/>
                  </a:lnTo>
                  <a:lnTo>
                    <a:pt x="59913" y="22975"/>
                  </a:lnTo>
                  <a:lnTo>
                    <a:pt x="60564" y="22106"/>
                  </a:lnTo>
                  <a:lnTo>
                    <a:pt x="61216" y="21202"/>
                  </a:lnTo>
                  <a:lnTo>
                    <a:pt x="61867" y="20261"/>
                  </a:lnTo>
                  <a:lnTo>
                    <a:pt x="62482" y="19284"/>
                  </a:lnTo>
                  <a:lnTo>
                    <a:pt x="63097" y="18307"/>
                  </a:lnTo>
                  <a:lnTo>
                    <a:pt x="63676" y="17294"/>
                  </a:lnTo>
                  <a:lnTo>
                    <a:pt x="64218" y="16245"/>
                  </a:lnTo>
                  <a:lnTo>
                    <a:pt x="64761" y="15196"/>
                  </a:lnTo>
                  <a:lnTo>
                    <a:pt x="65268" y="14111"/>
                  </a:lnTo>
                  <a:lnTo>
                    <a:pt x="65738" y="12989"/>
                  </a:lnTo>
                  <a:lnTo>
                    <a:pt x="66172" y="11868"/>
                  </a:lnTo>
                  <a:lnTo>
                    <a:pt x="66534" y="10746"/>
                  </a:lnTo>
                  <a:lnTo>
                    <a:pt x="66896" y="9588"/>
                  </a:lnTo>
                  <a:lnTo>
                    <a:pt x="67185" y="8431"/>
                  </a:lnTo>
                  <a:lnTo>
                    <a:pt x="67438" y="7273"/>
                  </a:lnTo>
                  <a:lnTo>
                    <a:pt x="67619" y="6079"/>
                  </a:lnTo>
                  <a:lnTo>
                    <a:pt x="67728" y="4885"/>
                  </a:lnTo>
                  <a:lnTo>
                    <a:pt x="67836" y="3655"/>
                  </a:lnTo>
                  <a:lnTo>
                    <a:pt x="67873" y="2425"/>
                  </a:lnTo>
                  <a:lnTo>
                    <a:pt x="67836" y="1195"/>
                  </a:lnTo>
                  <a:lnTo>
                    <a:pt x="67800" y="1"/>
                  </a:lnTo>
                  <a:close/>
                </a:path>
              </a:pathLst>
            </a:custGeom>
            <a:solidFill>
              <a:schemeClr val="accent1">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10763;p70">
              <a:extLst>
                <a:ext uri="{FF2B5EF4-FFF2-40B4-BE49-F238E27FC236}">
                  <a16:creationId xmlns:a16="http://schemas.microsoft.com/office/drawing/2014/main" id="{00B0F78D-EBD3-E434-43CC-6FB38FA313BF}"/>
                </a:ext>
              </a:extLst>
            </p:cNvPr>
            <p:cNvSpPr/>
            <p:nvPr/>
          </p:nvSpPr>
          <p:spPr>
            <a:xfrm>
              <a:off x="1990673" y="2468491"/>
              <a:ext cx="995527" cy="461689"/>
            </a:xfrm>
            <a:custGeom>
              <a:avLst/>
              <a:gdLst/>
              <a:ahLst/>
              <a:cxnLst/>
              <a:rect l="l" t="t" r="r" b="b"/>
              <a:pathLst>
                <a:path w="67873" h="31477" fill="none" extrusionOk="0">
                  <a:moveTo>
                    <a:pt x="109" y="4885"/>
                  </a:moveTo>
                  <a:lnTo>
                    <a:pt x="109" y="4885"/>
                  </a:lnTo>
                  <a:lnTo>
                    <a:pt x="181" y="5645"/>
                  </a:lnTo>
                  <a:lnTo>
                    <a:pt x="290" y="6368"/>
                  </a:lnTo>
                  <a:lnTo>
                    <a:pt x="398" y="7092"/>
                  </a:lnTo>
                  <a:lnTo>
                    <a:pt x="543" y="7852"/>
                  </a:lnTo>
                  <a:lnTo>
                    <a:pt x="905" y="9299"/>
                  </a:lnTo>
                  <a:lnTo>
                    <a:pt x="1303" y="10710"/>
                  </a:lnTo>
                  <a:lnTo>
                    <a:pt x="1809" y="12121"/>
                  </a:lnTo>
                  <a:lnTo>
                    <a:pt x="2352" y="13532"/>
                  </a:lnTo>
                  <a:lnTo>
                    <a:pt x="2931" y="14870"/>
                  </a:lnTo>
                  <a:lnTo>
                    <a:pt x="3582" y="16209"/>
                  </a:lnTo>
                  <a:lnTo>
                    <a:pt x="3582" y="16209"/>
                  </a:lnTo>
                  <a:lnTo>
                    <a:pt x="4378" y="17620"/>
                  </a:lnTo>
                  <a:lnTo>
                    <a:pt x="5210" y="18995"/>
                  </a:lnTo>
                  <a:lnTo>
                    <a:pt x="6042" y="20334"/>
                  </a:lnTo>
                  <a:lnTo>
                    <a:pt x="6947" y="21636"/>
                  </a:lnTo>
                  <a:lnTo>
                    <a:pt x="7851" y="22866"/>
                  </a:lnTo>
                  <a:lnTo>
                    <a:pt x="8756" y="24024"/>
                  </a:lnTo>
                  <a:lnTo>
                    <a:pt x="9660" y="25109"/>
                  </a:lnTo>
                  <a:lnTo>
                    <a:pt x="10565" y="26158"/>
                  </a:lnTo>
                  <a:lnTo>
                    <a:pt x="11433" y="27099"/>
                  </a:lnTo>
                  <a:lnTo>
                    <a:pt x="12301" y="28003"/>
                  </a:lnTo>
                  <a:lnTo>
                    <a:pt x="13134" y="28799"/>
                  </a:lnTo>
                  <a:lnTo>
                    <a:pt x="13893" y="29523"/>
                  </a:lnTo>
                  <a:lnTo>
                    <a:pt x="14617" y="30138"/>
                  </a:lnTo>
                  <a:lnTo>
                    <a:pt x="15304" y="30681"/>
                  </a:lnTo>
                  <a:lnTo>
                    <a:pt x="15883" y="31151"/>
                  </a:lnTo>
                  <a:lnTo>
                    <a:pt x="16390" y="31477"/>
                  </a:lnTo>
                  <a:lnTo>
                    <a:pt x="51447" y="31477"/>
                  </a:lnTo>
                  <a:lnTo>
                    <a:pt x="51447" y="31477"/>
                  </a:lnTo>
                  <a:lnTo>
                    <a:pt x="52243" y="30934"/>
                  </a:lnTo>
                  <a:lnTo>
                    <a:pt x="53148" y="30210"/>
                  </a:lnTo>
                  <a:lnTo>
                    <a:pt x="54233" y="29270"/>
                  </a:lnTo>
                  <a:lnTo>
                    <a:pt x="55391" y="28148"/>
                  </a:lnTo>
                  <a:lnTo>
                    <a:pt x="56657" y="26882"/>
                  </a:lnTo>
                  <a:lnTo>
                    <a:pt x="57923" y="25435"/>
                  </a:lnTo>
                  <a:lnTo>
                    <a:pt x="59262" y="23843"/>
                  </a:lnTo>
                  <a:lnTo>
                    <a:pt x="59913" y="22975"/>
                  </a:lnTo>
                  <a:lnTo>
                    <a:pt x="60564" y="22106"/>
                  </a:lnTo>
                  <a:lnTo>
                    <a:pt x="61216" y="21202"/>
                  </a:lnTo>
                  <a:lnTo>
                    <a:pt x="61867" y="20261"/>
                  </a:lnTo>
                  <a:lnTo>
                    <a:pt x="62482" y="19284"/>
                  </a:lnTo>
                  <a:lnTo>
                    <a:pt x="63097" y="18307"/>
                  </a:lnTo>
                  <a:lnTo>
                    <a:pt x="63676" y="17294"/>
                  </a:lnTo>
                  <a:lnTo>
                    <a:pt x="64218" y="16245"/>
                  </a:lnTo>
                  <a:lnTo>
                    <a:pt x="64761" y="15196"/>
                  </a:lnTo>
                  <a:lnTo>
                    <a:pt x="65268" y="14111"/>
                  </a:lnTo>
                  <a:lnTo>
                    <a:pt x="65738" y="12989"/>
                  </a:lnTo>
                  <a:lnTo>
                    <a:pt x="66172" y="11868"/>
                  </a:lnTo>
                  <a:lnTo>
                    <a:pt x="66534" y="10746"/>
                  </a:lnTo>
                  <a:lnTo>
                    <a:pt x="66896" y="9588"/>
                  </a:lnTo>
                  <a:lnTo>
                    <a:pt x="67185" y="8431"/>
                  </a:lnTo>
                  <a:lnTo>
                    <a:pt x="67438" y="7273"/>
                  </a:lnTo>
                  <a:lnTo>
                    <a:pt x="67619" y="6079"/>
                  </a:lnTo>
                  <a:lnTo>
                    <a:pt x="67728" y="4885"/>
                  </a:lnTo>
                  <a:lnTo>
                    <a:pt x="67728" y="4885"/>
                  </a:lnTo>
                  <a:lnTo>
                    <a:pt x="67836" y="3655"/>
                  </a:lnTo>
                  <a:lnTo>
                    <a:pt x="67873" y="2425"/>
                  </a:lnTo>
                  <a:lnTo>
                    <a:pt x="67836" y="1195"/>
                  </a:lnTo>
                  <a:lnTo>
                    <a:pt x="67800" y="1"/>
                  </a:lnTo>
                  <a:lnTo>
                    <a:pt x="37" y="1"/>
                  </a:lnTo>
                  <a:lnTo>
                    <a:pt x="37" y="1"/>
                  </a:lnTo>
                  <a:lnTo>
                    <a:pt x="0" y="1195"/>
                  </a:lnTo>
                  <a:lnTo>
                    <a:pt x="0" y="2425"/>
                  </a:lnTo>
                  <a:lnTo>
                    <a:pt x="37" y="3655"/>
                  </a:lnTo>
                  <a:lnTo>
                    <a:pt x="109" y="488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10764;p70">
              <a:extLst>
                <a:ext uri="{FF2B5EF4-FFF2-40B4-BE49-F238E27FC236}">
                  <a16:creationId xmlns:a16="http://schemas.microsoft.com/office/drawing/2014/main" id="{C745822D-C4A3-A3EC-3768-CEE23C045A76}"/>
                </a:ext>
              </a:extLst>
            </p:cNvPr>
            <p:cNvSpPr/>
            <p:nvPr/>
          </p:nvSpPr>
          <p:spPr>
            <a:xfrm>
              <a:off x="2641265" y="2129407"/>
              <a:ext cx="344936" cy="410734"/>
            </a:xfrm>
            <a:custGeom>
              <a:avLst/>
              <a:gdLst/>
              <a:ahLst/>
              <a:cxnLst/>
              <a:rect l="l" t="t" r="r" b="b"/>
              <a:pathLst>
                <a:path w="23517" h="28003" extrusionOk="0">
                  <a:moveTo>
                    <a:pt x="12554" y="0"/>
                  </a:moveTo>
                  <a:lnTo>
                    <a:pt x="12120" y="1303"/>
                  </a:lnTo>
                  <a:lnTo>
                    <a:pt x="11686" y="2641"/>
                  </a:lnTo>
                  <a:lnTo>
                    <a:pt x="11179" y="3980"/>
                  </a:lnTo>
                  <a:lnTo>
                    <a:pt x="10637" y="5391"/>
                  </a:lnTo>
                  <a:lnTo>
                    <a:pt x="10058" y="6838"/>
                  </a:lnTo>
                  <a:lnTo>
                    <a:pt x="9407" y="8285"/>
                  </a:lnTo>
                  <a:lnTo>
                    <a:pt x="8719" y="9769"/>
                  </a:lnTo>
                  <a:lnTo>
                    <a:pt x="7960" y="11252"/>
                  </a:lnTo>
                  <a:lnTo>
                    <a:pt x="7164" y="12772"/>
                  </a:lnTo>
                  <a:lnTo>
                    <a:pt x="6331" y="14255"/>
                  </a:lnTo>
                  <a:lnTo>
                    <a:pt x="5427" y="15774"/>
                  </a:lnTo>
                  <a:lnTo>
                    <a:pt x="4450" y="17258"/>
                  </a:lnTo>
                  <a:lnTo>
                    <a:pt x="3437" y="18741"/>
                  </a:lnTo>
                  <a:lnTo>
                    <a:pt x="2352" y="20224"/>
                  </a:lnTo>
                  <a:lnTo>
                    <a:pt x="1194" y="21672"/>
                  </a:lnTo>
                  <a:lnTo>
                    <a:pt x="0" y="23119"/>
                  </a:lnTo>
                  <a:lnTo>
                    <a:pt x="23444" y="23119"/>
                  </a:lnTo>
                  <a:lnTo>
                    <a:pt x="23480" y="24313"/>
                  </a:lnTo>
                  <a:lnTo>
                    <a:pt x="23517" y="25543"/>
                  </a:lnTo>
                  <a:lnTo>
                    <a:pt x="23517" y="24638"/>
                  </a:lnTo>
                  <a:lnTo>
                    <a:pt x="23480" y="23553"/>
                  </a:lnTo>
                  <a:lnTo>
                    <a:pt x="23408" y="22468"/>
                  </a:lnTo>
                  <a:lnTo>
                    <a:pt x="23336" y="21382"/>
                  </a:lnTo>
                  <a:lnTo>
                    <a:pt x="23191" y="20333"/>
                  </a:lnTo>
                  <a:lnTo>
                    <a:pt x="23046" y="19284"/>
                  </a:lnTo>
                  <a:lnTo>
                    <a:pt x="22865" y="18235"/>
                  </a:lnTo>
                  <a:lnTo>
                    <a:pt x="22648" y="17222"/>
                  </a:lnTo>
                  <a:lnTo>
                    <a:pt x="22395" y="16245"/>
                  </a:lnTo>
                  <a:lnTo>
                    <a:pt x="22106" y="15268"/>
                  </a:lnTo>
                  <a:lnTo>
                    <a:pt x="21816" y="14291"/>
                  </a:lnTo>
                  <a:lnTo>
                    <a:pt x="21491" y="13350"/>
                  </a:lnTo>
                  <a:lnTo>
                    <a:pt x="21165" y="12410"/>
                  </a:lnTo>
                  <a:lnTo>
                    <a:pt x="20803" y="11505"/>
                  </a:lnTo>
                  <a:lnTo>
                    <a:pt x="20405" y="10601"/>
                  </a:lnTo>
                  <a:lnTo>
                    <a:pt x="19971" y="9732"/>
                  </a:lnTo>
                  <a:lnTo>
                    <a:pt x="19537" y="8864"/>
                  </a:lnTo>
                  <a:lnTo>
                    <a:pt x="19103" y="8032"/>
                  </a:lnTo>
                  <a:lnTo>
                    <a:pt x="18632" y="7236"/>
                  </a:lnTo>
                  <a:lnTo>
                    <a:pt x="18162" y="6440"/>
                  </a:lnTo>
                  <a:lnTo>
                    <a:pt x="17656" y="5680"/>
                  </a:lnTo>
                  <a:lnTo>
                    <a:pt x="17113" y="4957"/>
                  </a:lnTo>
                  <a:lnTo>
                    <a:pt x="16606" y="4233"/>
                  </a:lnTo>
                  <a:lnTo>
                    <a:pt x="16064" y="3546"/>
                  </a:lnTo>
                  <a:lnTo>
                    <a:pt x="15485" y="2895"/>
                  </a:lnTo>
                  <a:lnTo>
                    <a:pt x="14942" y="2243"/>
                  </a:lnTo>
                  <a:lnTo>
                    <a:pt x="14363" y="1665"/>
                  </a:lnTo>
                  <a:lnTo>
                    <a:pt x="13748" y="1086"/>
                  </a:lnTo>
                  <a:lnTo>
                    <a:pt x="13169" y="507"/>
                  </a:lnTo>
                  <a:lnTo>
                    <a:pt x="12554" y="0"/>
                  </a:lnTo>
                  <a:close/>
                  <a:moveTo>
                    <a:pt x="23517" y="25543"/>
                  </a:moveTo>
                  <a:lnTo>
                    <a:pt x="23480" y="26773"/>
                  </a:lnTo>
                  <a:lnTo>
                    <a:pt x="23372" y="28003"/>
                  </a:lnTo>
                  <a:lnTo>
                    <a:pt x="23480" y="26881"/>
                  </a:lnTo>
                  <a:lnTo>
                    <a:pt x="23517" y="25760"/>
                  </a:lnTo>
                  <a:lnTo>
                    <a:pt x="23517" y="25543"/>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10765;p70">
              <a:extLst>
                <a:ext uri="{FF2B5EF4-FFF2-40B4-BE49-F238E27FC236}">
                  <a16:creationId xmlns:a16="http://schemas.microsoft.com/office/drawing/2014/main" id="{11DE7318-F1A7-842E-B91C-F73C7628EF32}"/>
                </a:ext>
              </a:extLst>
            </p:cNvPr>
            <p:cNvSpPr/>
            <p:nvPr/>
          </p:nvSpPr>
          <p:spPr>
            <a:xfrm>
              <a:off x="2641265" y="2129407"/>
              <a:ext cx="344936" cy="410734"/>
            </a:xfrm>
            <a:custGeom>
              <a:avLst/>
              <a:gdLst/>
              <a:ahLst/>
              <a:cxnLst/>
              <a:rect l="l" t="t" r="r" b="b"/>
              <a:pathLst>
                <a:path w="23517" h="28003" fill="none" extrusionOk="0">
                  <a:moveTo>
                    <a:pt x="12554" y="0"/>
                  </a:moveTo>
                  <a:lnTo>
                    <a:pt x="12554" y="0"/>
                  </a:lnTo>
                  <a:lnTo>
                    <a:pt x="12120" y="1303"/>
                  </a:lnTo>
                  <a:lnTo>
                    <a:pt x="11686" y="2641"/>
                  </a:lnTo>
                  <a:lnTo>
                    <a:pt x="11179" y="3980"/>
                  </a:lnTo>
                  <a:lnTo>
                    <a:pt x="10637" y="5391"/>
                  </a:lnTo>
                  <a:lnTo>
                    <a:pt x="10058" y="6838"/>
                  </a:lnTo>
                  <a:lnTo>
                    <a:pt x="9407" y="8285"/>
                  </a:lnTo>
                  <a:lnTo>
                    <a:pt x="8719" y="9769"/>
                  </a:lnTo>
                  <a:lnTo>
                    <a:pt x="7960" y="11252"/>
                  </a:lnTo>
                  <a:lnTo>
                    <a:pt x="7164" y="12772"/>
                  </a:lnTo>
                  <a:lnTo>
                    <a:pt x="6331" y="14255"/>
                  </a:lnTo>
                  <a:lnTo>
                    <a:pt x="5427" y="15774"/>
                  </a:lnTo>
                  <a:lnTo>
                    <a:pt x="4450" y="17258"/>
                  </a:lnTo>
                  <a:lnTo>
                    <a:pt x="3437" y="18741"/>
                  </a:lnTo>
                  <a:lnTo>
                    <a:pt x="2352" y="20224"/>
                  </a:lnTo>
                  <a:lnTo>
                    <a:pt x="1194" y="21672"/>
                  </a:lnTo>
                  <a:lnTo>
                    <a:pt x="0" y="23119"/>
                  </a:lnTo>
                  <a:lnTo>
                    <a:pt x="23444" y="23119"/>
                  </a:lnTo>
                  <a:lnTo>
                    <a:pt x="23444" y="23119"/>
                  </a:lnTo>
                  <a:lnTo>
                    <a:pt x="23480" y="24313"/>
                  </a:lnTo>
                  <a:lnTo>
                    <a:pt x="23517" y="25543"/>
                  </a:lnTo>
                  <a:lnTo>
                    <a:pt x="23480" y="26773"/>
                  </a:lnTo>
                  <a:lnTo>
                    <a:pt x="23372" y="28003"/>
                  </a:lnTo>
                  <a:lnTo>
                    <a:pt x="23372" y="28003"/>
                  </a:lnTo>
                  <a:lnTo>
                    <a:pt x="23480" y="26881"/>
                  </a:lnTo>
                  <a:lnTo>
                    <a:pt x="23517" y="25760"/>
                  </a:lnTo>
                  <a:lnTo>
                    <a:pt x="23517" y="24638"/>
                  </a:lnTo>
                  <a:lnTo>
                    <a:pt x="23480" y="23553"/>
                  </a:lnTo>
                  <a:lnTo>
                    <a:pt x="23408" y="22468"/>
                  </a:lnTo>
                  <a:lnTo>
                    <a:pt x="23336" y="21382"/>
                  </a:lnTo>
                  <a:lnTo>
                    <a:pt x="23191" y="20333"/>
                  </a:lnTo>
                  <a:lnTo>
                    <a:pt x="23046" y="19284"/>
                  </a:lnTo>
                  <a:lnTo>
                    <a:pt x="22865" y="18235"/>
                  </a:lnTo>
                  <a:lnTo>
                    <a:pt x="22648" y="17222"/>
                  </a:lnTo>
                  <a:lnTo>
                    <a:pt x="22395" y="16245"/>
                  </a:lnTo>
                  <a:lnTo>
                    <a:pt x="22106" y="15268"/>
                  </a:lnTo>
                  <a:lnTo>
                    <a:pt x="21816" y="14291"/>
                  </a:lnTo>
                  <a:lnTo>
                    <a:pt x="21491" y="13350"/>
                  </a:lnTo>
                  <a:lnTo>
                    <a:pt x="21165" y="12410"/>
                  </a:lnTo>
                  <a:lnTo>
                    <a:pt x="20803" y="11505"/>
                  </a:lnTo>
                  <a:lnTo>
                    <a:pt x="20405" y="10601"/>
                  </a:lnTo>
                  <a:lnTo>
                    <a:pt x="19971" y="9732"/>
                  </a:lnTo>
                  <a:lnTo>
                    <a:pt x="19537" y="8864"/>
                  </a:lnTo>
                  <a:lnTo>
                    <a:pt x="19103" y="8032"/>
                  </a:lnTo>
                  <a:lnTo>
                    <a:pt x="18632" y="7236"/>
                  </a:lnTo>
                  <a:lnTo>
                    <a:pt x="18162" y="6440"/>
                  </a:lnTo>
                  <a:lnTo>
                    <a:pt x="17656" y="5680"/>
                  </a:lnTo>
                  <a:lnTo>
                    <a:pt x="17113" y="4957"/>
                  </a:lnTo>
                  <a:lnTo>
                    <a:pt x="16606" y="4233"/>
                  </a:lnTo>
                  <a:lnTo>
                    <a:pt x="16064" y="3546"/>
                  </a:lnTo>
                  <a:lnTo>
                    <a:pt x="15485" y="2895"/>
                  </a:lnTo>
                  <a:lnTo>
                    <a:pt x="14942" y="2243"/>
                  </a:lnTo>
                  <a:lnTo>
                    <a:pt x="14363" y="1665"/>
                  </a:lnTo>
                  <a:lnTo>
                    <a:pt x="13748" y="1086"/>
                  </a:lnTo>
                  <a:lnTo>
                    <a:pt x="13169" y="507"/>
                  </a:lnTo>
                  <a:lnTo>
                    <a:pt x="12554"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10766;p70">
              <a:extLst>
                <a:ext uri="{FF2B5EF4-FFF2-40B4-BE49-F238E27FC236}">
                  <a16:creationId xmlns:a16="http://schemas.microsoft.com/office/drawing/2014/main" id="{16D0AAA9-0D27-F27F-511C-1DDCEBA363CF}"/>
                </a:ext>
              </a:extLst>
            </p:cNvPr>
            <p:cNvSpPr/>
            <p:nvPr/>
          </p:nvSpPr>
          <p:spPr>
            <a:xfrm>
              <a:off x="2043212" y="2468491"/>
              <a:ext cx="942988" cy="461689"/>
            </a:xfrm>
            <a:custGeom>
              <a:avLst/>
              <a:gdLst/>
              <a:ahLst/>
              <a:cxnLst/>
              <a:rect l="l" t="t" r="r" b="b"/>
              <a:pathLst>
                <a:path w="64291" h="31477" extrusionOk="0">
                  <a:moveTo>
                    <a:pt x="40774" y="1"/>
                  </a:moveTo>
                  <a:lnTo>
                    <a:pt x="40014" y="833"/>
                  </a:lnTo>
                  <a:lnTo>
                    <a:pt x="39218" y="1665"/>
                  </a:lnTo>
                  <a:lnTo>
                    <a:pt x="38422" y="2461"/>
                  </a:lnTo>
                  <a:lnTo>
                    <a:pt x="37590" y="3293"/>
                  </a:lnTo>
                  <a:lnTo>
                    <a:pt x="36758" y="4053"/>
                  </a:lnTo>
                  <a:lnTo>
                    <a:pt x="35854" y="4849"/>
                  </a:lnTo>
                  <a:lnTo>
                    <a:pt x="34949" y="5609"/>
                  </a:lnTo>
                  <a:lnTo>
                    <a:pt x="34009" y="6332"/>
                  </a:lnTo>
                  <a:lnTo>
                    <a:pt x="33068" y="7056"/>
                  </a:lnTo>
                  <a:lnTo>
                    <a:pt x="32091" y="7743"/>
                  </a:lnTo>
                  <a:lnTo>
                    <a:pt x="31078" y="8431"/>
                  </a:lnTo>
                  <a:lnTo>
                    <a:pt x="30029" y="9082"/>
                  </a:lnTo>
                  <a:lnTo>
                    <a:pt x="28944" y="9733"/>
                  </a:lnTo>
                  <a:lnTo>
                    <a:pt x="27858" y="10348"/>
                  </a:lnTo>
                  <a:lnTo>
                    <a:pt x="26737" y="10927"/>
                  </a:lnTo>
                  <a:lnTo>
                    <a:pt x="25579" y="11506"/>
                  </a:lnTo>
                  <a:lnTo>
                    <a:pt x="24385" y="12048"/>
                  </a:lnTo>
                  <a:lnTo>
                    <a:pt x="23191" y="12555"/>
                  </a:lnTo>
                  <a:lnTo>
                    <a:pt x="21925" y="13025"/>
                  </a:lnTo>
                  <a:lnTo>
                    <a:pt x="20659" y="13496"/>
                  </a:lnTo>
                  <a:lnTo>
                    <a:pt x="19356" y="13894"/>
                  </a:lnTo>
                  <a:lnTo>
                    <a:pt x="18017" y="14292"/>
                  </a:lnTo>
                  <a:lnTo>
                    <a:pt x="16643" y="14653"/>
                  </a:lnTo>
                  <a:lnTo>
                    <a:pt x="15232" y="14979"/>
                  </a:lnTo>
                  <a:lnTo>
                    <a:pt x="13821" y="15268"/>
                  </a:lnTo>
                  <a:lnTo>
                    <a:pt x="12337" y="15522"/>
                  </a:lnTo>
                  <a:lnTo>
                    <a:pt x="10818" y="15739"/>
                  </a:lnTo>
                  <a:lnTo>
                    <a:pt x="9298" y="15920"/>
                  </a:lnTo>
                  <a:lnTo>
                    <a:pt x="7743" y="16064"/>
                  </a:lnTo>
                  <a:lnTo>
                    <a:pt x="6114" y="16173"/>
                  </a:lnTo>
                  <a:lnTo>
                    <a:pt x="4486" y="16245"/>
                  </a:lnTo>
                  <a:lnTo>
                    <a:pt x="1411" y="16245"/>
                  </a:lnTo>
                  <a:lnTo>
                    <a:pt x="0" y="16209"/>
                  </a:lnTo>
                  <a:lnTo>
                    <a:pt x="796" y="17620"/>
                  </a:lnTo>
                  <a:lnTo>
                    <a:pt x="1628" y="18995"/>
                  </a:lnTo>
                  <a:lnTo>
                    <a:pt x="2460" y="20334"/>
                  </a:lnTo>
                  <a:lnTo>
                    <a:pt x="3365" y="21636"/>
                  </a:lnTo>
                  <a:lnTo>
                    <a:pt x="4269" y="22866"/>
                  </a:lnTo>
                  <a:lnTo>
                    <a:pt x="5174" y="24024"/>
                  </a:lnTo>
                  <a:lnTo>
                    <a:pt x="6078" y="25109"/>
                  </a:lnTo>
                  <a:lnTo>
                    <a:pt x="6983" y="26158"/>
                  </a:lnTo>
                  <a:lnTo>
                    <a:pt x="7851" y="27099"/>
                  </a:lnTo>
                  <a:lnTo>
                    <a:pt x="8719" y="28003"/>
                  </a:lnTo>
                  <a:lnTo>
                    <a:pt x="9552" y="28799"/>
                  </a:lnTo>
                  <a:lnTo>
                    <a:pt x="10311" y="29523"/>
                  </a:lnTo>
                  <a:lnTo>
                    <a:pt x="11035" y="30138"/>
                  </a:lnTo>
                  <a:lnTo>
                    <a:pt x="11722" y="30681"/>
                  </a:lnTo>
                  <a:lnTo>
                    <a:pt x="12301" y="31151"/>
                  </a:lnTo>
                  <a:lnTo>
                    <a:pt x="12808" y="31477"/>
                  </a:lnTo>
                  <a:lnTo>
                    <a:pt x="47865" y="31477"/>
                  </a:lnTo>
                  <a:lnTo>
                    <a:pt x="48661" y="30934"/>
                  </a:lnTo>
                  <a:lnTo>
                    <a:pt x="49566" y="30210"/>
                  </a:lnTo>
                  <a:lnTo>
                    <a:pt x="50651" y="29270"/>
                  </a:lnTo>
                  <a:lnTo>
                    <a:pt x="51809" y="28148"/>
                  </a:lnTo>
                  <a:lnTo>
                    <a:pt x="53075" y="26882"/>
                  </a:lnTo>
                  <a:lnTo>
                    <a:pt x="54341" y="25435"/>
                  </a:lnTo>
                  <a:lnTo>
                    <a:pt x="55680" y="23843"/>
                  </a:lnTo>
                  <a:lnTo>
                    <a:pt x="56331" y="22975"/>
                  </a:lnTo>
                  <a:lnTo>
                    <a:pt x="56982" y="22106"/>
                  </a:lnTo>
                  <a:lnTo>
                    <a:pt x="57634" y="21202"/>
                  </a:lnTo>
                  <a:lnTo>
                    <a:pt x="58285" y="20261"/>
                  </a:lnTo>
                  <a:lnTo>
                    <a:pt x="58900" y="19284"/>
                  </a:lnTo>
                  <a:lnTo>
                    <a:pt x="59515" y="18307"/>
                  </a:lnTo>
                  <a:lnTo>
                    <a:pt x="60094" y="17294"/>
                  </a:lnTo>
                  <a:lnTo>
                    <a:pt x="60636" y="16245"/>
                  </a:lnTo>
                  <a:lnTo>
                    <a:pt x="61179" y="15196"/>
                  </a:lnTo>
                  <a:lnTo>
                    <a:pt x="61686" y="14111"/>
                  </a:lnTo>
                  <a:lnTo>
                    <a:pt x="62156" y="12989"/>
                  </a:lnTo>
                  <a:lnTo>
                    <a:pt x="62590" y="11868"/>
                  </a:lnTo>
                  <a:lnTo>
                    <a:pt x="62952" y="10746"/>
                  </a:lnTo>
                  <a:lnTo>
                    <a:pt x="63314" y="9588"/>
                  </a:lnTo>
                  <a:lnTo>
                    <a:pt x="63603" y="8431"/>
                  </a:lnTo>
                  <a:lnTo>
                    <a:pt x="63856" y="7273"/>
                  </a:lnTo>
                  <a:lnTo>
                    <a:pt x="64037" y="6079"/>
                  </a:lnTo>
                  <a:lnTo>
                    <a:pt x="64146" y="4885"/>
                  </a:lnTo>
                  <a:lnTo>
                    <a:pt x="64254" y="3655"/>
                  </a:lnTo>
                  <a:lnTo>
                    <a:pt x="64291" y="2425"/>
                  </a:lnTo>
                  <a:lnTo>
                    <a:pt x="64254" y="1195"/>
                  </a:lnTo>
                  <a:lnTo>
                    <a:pt x="64218"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10767;p70">
              <a:extLst>
                <a:ext uri="{FF2B5EF4-FFF2-40B4-BE49-F238E27FC236}">
                  <a16:creationId xmlns:a16="http://schemas.microsoft.com/office/drawing/2014/main" id="{DF9EC65B-A150-4A8F-B104-B71B56C7D4EC}"/>
                </a:ext>
              </a:extLst>
            </p:cNvPr>
            <p:cNvSpPr/>
            <p:nvPr/>
          </p:nvSpPr>
          <p:spPr>
            <a:xfrm>
              <a:off x="2043212" y="2468491"/>
              <a:ext cx="942988" cy="461689"/>
            </a:xfrm>
            <a:custGeom>
              <a:avLst/>
              <a:gdLst/>
              <a:ahLst/>
              <a:cxnLst/>
              <a:rect l="l" t="t" r="r" b="b"/>
              <a:pathLst>
                <a:path w="64291" h="31477" fill="none" extrusionOk="0">
                  <a:moveTo>
                    <a:pt x="64218" y="1"/>
                  </a:moveTo>
                  <a:lnTo>
                    <a:pt x="40774" y="1"/>
                  </a:lnTo>
                  <a:lnTo>
                    <a:pt x="40774" y="1"/>
                  </a:lnTo>
                  <a:lnTo>
                    <a:pt x="40014" y="833"/>
                  </a:lnTo>
                  <a:lnTo>
                    <a:pt x="39218" y="1665"/>
                  </a:lnTo>
                  <a:lnTo>
                    <a:pt x="38422" y="2461"/>
                  </a:lnTo>
                  <a:lnTo>
                    <a:pt x="37590" y="3293"/>
                  </a:lnTo>
                  <a:lnTo>
                    <a:pt x="36758" y="4053"/>
                  </a:lnTo>
                  <a:lnTo>
                    <a:pt x="35854" y="4849"/>
                  </a:lnTo>
                  <a:lnTo>
                    <a:pt x="34949" y="5609"/>
                  </a:lnTo>
                  <a:lnTo>
                    <a:pt x="34009" y="6332"/>
                  </a:lnTo>
                  <a:lnTo>
                    <a:pt x="33068" y="7056"/>
                  </a:lnTo>
                  <a:lnTo>
                    <a:pt x="32091" y="7743"/>
                  </a:lnTo>
                  <a:lnTo>
                    <a:pt x="31078" y="8431"/>
                  </a:lnTo>
                  <a:lnTo>
                    <a:pt x="30029" y="9082"/>
                  </a:lnTo>
                  <a:lnTo>
                    <a:pt x="28944" y="9733"/>
                  </a:lnTo>
                  <a:lnTo>
                    <a:pt x="27858" y="10348"/>
                  </a:lnTo>
                  <a:lnTo>
                    <a:pt x="26737" y="10927"/>
                  </a:lnTo>
                  <a:lnTo>
                    <a:pt x="25579" y="11506"/>
                  </a:lnTo>
                  <a:lnTo>
                    <a:pt x="24385" y="12048"/>
                  </a:lnTo>
                  <a:lnTo>
                    <a:pt x="23191" y="12555"/>
                  </a:lnTo>
                  <a:lnTo>
                    <a:pt x="21925" y="13025"/>
                  </a:lnTo>
                  <a:lnTo>
                    <a:pt x="20659" y="13496"/>
                  </a:lnTo>
                  <a:lnTo>
                    <a:pt x="19356" y="13894"/>
                  </a:lnTo>
                  <a:lnTo>
                    <a:pt x="18017" y="14292"/>
                  </a:lnTo>
                  <a:lnTo>
                    <a:pt x="16643" y="14653"/>
                  </a:lnTo>
                  <a:lnTo>
                    <a:pt x="15232" y="14979"/>
                  </a:lnTo>
                  <a:lnTo>
                    <a:pt x="13821" y="15268"/>
                  </a:lnTo>
                  <a:lnTo>
                    <a:pt x="12337" y="15522"/>
                  </a:lnTo>
                  <a:lnTo>
                    <a:pt x="10818" y="15739"/>
                  </a:lnTo>
                  <a:lnTo>
                    <a:pt x="9298" y="15920"/>
                  </a:lnTo>
                  <a:lnTo>
                    <a:pt x="7743" y="16064"/>
                  </a:lnTo>
                  <a:lnTo>
                    <a:pt x="6114" y="16173"/>
                  </a:lnTo>
                  <a:lnTo>
                    <a:pt x="4486" y="16245"/>
                  </a:lnTo>
                  <a:lnTo>
                    <a:pt x="2822" y="16245"/>
                  </a:lnTo>
                  <a:lnTo>
                    <a:pt x="2822" y="16245"/>
                  </a:lnTo>
                  <a:lnTo>
                    <a:pt x="1411" y="16245"/>
                  </a:lnTo>
                  <a:lnTo>
                    <a:pt x="0" y="16209"/>
                  </a:lnTo>
                  <a:lnTo>
                    <a:pt x="0" y="16209"/>
                  </a:lnTo>
                  <a:lnTo>
                    <a:pt x="796" y="17620"/>
                  </a:lnTo>
                  <a:lnTo>
                    <a:pt x="1628" y="18995"/>
                  </a:lnTo>
                  <a:lnTo>
                    <a:pt x="2460" y="20334"/>
                  </a:lnTo>
                  <a:lnTo>
                    <a:pt x="3365" y="21636"/>
                  </a:lnTo>
                  <a:lnTo>
                    <a:pt x="4269" y="22866"/>
                  </a:lnTo>
                  <a:lnTo>
                    <a:pt x="5174" y="24024"/>
                  </a:lnTo>
                  <a:lnTo>
                    <a:pt x="6078" y="25109"/>
                  </a:lnTo>
                  <a:lnTo>
                    <a:pt x="6983" y="26158"/>
                  </a:lnTo>
                  <a:lnTo>
                    <a:pt x="7851" y="27099"/>
                  </a:lnTo>
                  <a:lnTo>
                    <a:pt x="8719" y="28003"/>
                  </a:lnTo>
                  <a:lnTo>
                    <a:pt x="9552" y="28799"/>
                  </a:lnTo>
                  <a:lnTo>
                    <a:pt x="10311" y="29523"/>
                  </a:lnTo>
                  <a:lnTo>
                    <a:pt x="11035" y="30138"/>
                  </a:lnTo>
                  <a:lnTo>
                    <a:pt x="11722" y="30681"/>
                  </a:lnTo>
                  <a:lnTo>
                    <a:pt x="12301" y="31151"/>
                  </a:lnTo>
                  <a:lnTo>
                    <a:pt x="12808" y="31477"/>
                  </a:lnTo>
                  <a:lnTo>
                    <a:pt x="47865" y="31477"/>
                  </a:lnTo>
                  <a:lnTo>
                    <a:pt x="47865" y="31477"/>
                  </a:lnTo>
                  <a:lnTo>
                    <a:pt x="48661" y="30934"/>
                  </a:lnTo>
                  <a:lnTo>
                    <a:pt x="49566" y="30210"/>
                  </a:lnTo>
                  <a:lnTo>
                    <a:pt x="50651" y="29270"/>
                  </a:lnTo>
                  <a:lnTo>
                    <a:pt x="51809" y="28148"/>
                  </a:lnTo>
                  <a:lnTo>
                    <a:pt x="53075" y="26882"/>
                  </a:lnTo>
                  <a:lnTo>
                    <a:pt x="54341" y="25435"/>
                  </a:lnTo>
                  <a:lnTo>
                    <a:pt x="55680" y="23843"/>
                  </a:lnTo>
                  <a:lnTo>
                    <a:pt x="56331" y="22975"/>
                  </a:lnTo>
                  <a:lnTo>
                    <a:pt x="56982" y="22106"/>
                  </a:lnTo>
                  <a:lnTo>
                    <a:pt x="57634" y="21202"/>
                  </a:lnTo>
                  <a:lnTo>
                    <a:pt x="58285" y="20261"/>
                  </a:lnTo>
                  <a:lnTo>
                    <a:pt x="58900" y="19284"/>
                  </a:lnTo>
                  <a:lnTo>
                    <a:pt x="59515" y="18307"/>
                  </a:lnTo>
                  <a:lnTo>
                    <a:pt x="60094" y="17294"/>
                  </a:lnTo>
                  <a:lnTo>
                    <a:pt x="60636" y="16245"/>
                  </a:lnTo>
                  <a:lnTo>
                    <a:pt x="61179" y="15196"/>
                  </a:lnTo>
                  <a:lnTo>
                    <a:pt x="61686" y="14111"/>
                  </a:lnTo>
                  <a:lnTo>
                    <a:pt x="62156" y="12989"/>
                  </a:lnTo>
                  <a:lnTo>
                    <a:pt x="62590" y="11868"/>
                  </a:lnTo>
                  <a:lnTo>
                    <a:pt x="62952" y="10746"/>
                  </a:lnTo>
                  <a:lnTo>
                    <a:pt x="63314" y="9588"/>
                  </a:lnTo>
                  <a:lnTo>
                    <a:pt x="63603" y="8431"/>
                  </a:lnTo>
                  <a:lnTo>
                    <a:pt x="63856" y="7273"/>
                  </a:lnTo>
                  <a:lnTo>
                    <a:pt x="64037" y="6079"/>
                  </a:lnTo>
                  <a:lnTo>
                    <a:pt x="64146" y="4885"/>
                  </a:lnTo>
                  <a:lnTo>
                    <a:pt x="64146" y="4885"/>
                  </a:lnTo>
                  <a:lnTo>
                    <a:pt x="64146" y="4885"/>
                  </a:lnTo>
                  <a:lnTo>
                    <a:pt x="64254" y="3655"/>
                  </a:lnTo>
                  <a:lnTo>
                    <a:pt x="64291" y="2425"/>
                  </a:lnTo>
                  <a:lnTo>
                    <a:pt x="64254" y="1195"/>
                  </a:lnTo>
                  <a:lnTo>
                    <a:pt x="6421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10768;p70">
              <a:extLst>
                <a:ext uri="{FF2B5EF4-FFF2-40B4-BE49-F238E27FC236}">
                  <a16:creationId xmlns:a16="http://schemas.microsoft.com/office/drawing/2014/main" id="{7AF04EFA-E779-119B-0E70-CB0007C14902}"/>
                </a:ext>
              </a:extLst>
            </p:cNvPr>
            <p:cNvSpPr/>
            <p:nvPr/>
          </p:nvSpPr>
          <p:spPr>
            <a:xfrm>
              <a:off x="2066563" y="2170271"/>
              <a:ext cx="177242" cy="231380"/>
            </a:xfrm>
            <a:custGeom>
              <a:avLst/>
              <a:gdLst/>
              <a:ahLst/>
              <a:cxnLst/>
              <a:rect l="l" t="t" r="r" b="b"/>
              <a:pathLst>
                <a:path w="12084" h="15775" extrusionOk="0">
                  <a:moveTo>
                    <a:pt x="8357" y="0"/>
                  </a:moveTo>
                  <a:lnTo>
                    <a:pt x="7923" y="36"/>
                  </a:lnTo>
                  <a:lnTo>
                    <a:pt x="7453" y="109"/>
                  </a:lnTo>
                  <a:lnTo>
                    <a:pt x="6983" y="217"/>
                  </a:lnTo>
                  <a:lnTo>
                    <a:pt x="6512" y="398"/>
                  </a:lnTo>
                  <a:lnTo>
                    <a:pt x="6042" y="615"/>
                  </a:lnTo>
                  <a:lnTo>
                    <a:pt x="5572" y="868"/>
                  </a:lnTo>
                  <a:lnTo>
                    <a:pt x="5101" y="1158"/>
                  </a:lnTo>
                  <a:lnTo>
                    <a:pt x="4667" y="1483"/>
                  </a:lnTo>
                  <a:lnTo>
                    <a:pt x="4197" y="1881"/>
                  </a:lnTo>
                  <a:lnTo>
                    <a:pt x="3763" y="2279"/>
                  </a:lnTo>
                  <a:lnTo>
                    <a:pt x="3329" y="2750"/>
                  </a:lnTo>
                  <a:lnTo>
                    <a:pt x="2931" y="3220"/>
                  </a:lnTo>
                  <a:lnTo>
                    <a:pt x="2496" y="3727"/>
                  </a:lnTo>
                  <a:lnTo>
                    <a:pt x="2135" y="4305"/>
                  </a:lnTo>
                  <a:lnTo>
                    <a:pt x="1773" y="4884"/>
                  </a:lnTo>
                  <a:lnTo>
                    <a:pt x="1411" y="5499"/>
                  </a:lnTo>
                  <a:lnTo>
                    <a:pt x="1049" y="6259"/>
                  </a:lnTo>
                  <a:lnTo>
                    <a:pt x="724" y="7055"/>
                  </a:lnTo>
                  <a:lnTo>
                    <a:pt x="470" y="7815"/>
                  </a:lnTo>
                  <a:lnTo>
                    <a:pt x="253" y="8611"/>
                  </a:lnTo>
                  <a:lnTo>
                    <a:pt x="109" y="9370"/>
                  </a:lnTo>
                  <a:lnTo>
                    <a:pt x="36" y="10094"/>
                  </a:lnTo>
                  <a:lnTo>
                    <a:pt x="0" y="10818"/>
                  </a:lnTo>
                  <a:lnTo>
                    <a:pt x="0" y="11505"/>
                  </a:lnTo>
                  <a:lnTo>
                    <a:pt x="72" y="12156"/>
                  </a:lnTo>
                  <a:lnTo>
                    <a:pt x="217" y="12771"/>
                  </a:lnTo>
                  <a:lnTo>
                    <a:pt x="398" y="13350"/>
                  </a:lnTo>
                  <a:lnTo>
                    <a:pt x="651" y="13857"/>
                  </a:lnTo>
                  <a:lnTo>
                    <a:pt x="941" y="14363"/>
                  </a:lnTo>
                  <a:lnTo>
                    <a:pt x="1266" y="14761"/>
                  </a:lnTo>
                  <a:lnTo>
                    <a:pt x="1664" y="15123"/>
                  </a:lnTo>
                  <a:lnTo>
                    <a:pt x="1881" y="15268"/>
                  </a:lnTo>
                  <a:lnTo>
                    <a:pt x="2135" y="15412"/>
                  </a:lnTo>
                  <a:lnTo>
                    <a:pt x="2496" y="15557"/>
                  </a:lnTo>
                  <a:lnTo>
                    <a:pt x="2894" y="15666"/>
                  </a:lnTo>
                  <a:lnTo>
                    <a:pt x="3292" y="15738"/>
                  </a:lnTo>
                  <a:lnTo>
                    <a:pt x="3727" y="15774"/>
                  </a:lnTo>
                  <a:lnTo>
                    <a:pt x="4161" y="15738"/>
                  </a:lnTo>
                  <a:lnTo>
                    <a:pt x="4631" y="15666"/>
                  </a:lnTo>
                  <a:lnTo>
                    <a:pt x="5065" y="15557"/>
                  </a:lnTo>
                  <a:lnTo>
                    <a:pt x="5535" y="15376"/>
                  </a:lnTo>
                  <a:lnTo>
                    <a:pt x="6006" y="15159"/>
                  </a:lnTo>
                  <a:lnTo>
                    <a:pt x="6476" y="14906"/>
                  </a:lnTo>
                  <a:lnTo>
                    <a:pt x="6946" y="14616"/>
                  </a:lnTo>
                  <a:lnTo>
                    <a:pt x="7417" y="14291"/>
                  </a:lnTo>
                  <a:lnTo>
                    <a:pt x="7851" y="13929"/>
                  </a:lnTo>
                  <a:lnTo>
                    <a:pt x="8285" y="13495"/>
                  </a:lnTo>
                  <a:lnTo>
                    <a:pt x="8719" y="13061"/>
                  </a:lnTo>
                  <a:lnTo>
                    <a:pt x="9153" y="12554"/>
                  </a:lnTo>
                  <a:lnTo>
                    <a:pt x="9551" y="12048"/>
                  </a:lnTo>
                  <a:lnTo>
                    <a:pt x="9949" y="11505"/>
                  </a:lnTo>
                  <a:lnTo>
                    <a:pt x="10311" y="10890"/>
                  </a:lnTo>
                  <a:lnTo>
                    <a:pt x="10637" y="10275"/>
                  </a:lnTo>
                  <a:lnTo>
                    <a:pt x="10999" y="9515"/>
                  </a:lnTo>
                  <a:lnTo>
                    <a:pt x="11324" y="8719"/>
                  </a:lnTo>
                  <a:lnTo>
                    <a:pt x="11577" y="7959"/>
                  </a:lnTo>
                  <a:lnTo>
                    <a:pt x="11794" y="7200"/>
                  </a:lnTo>
                  <a:lnTo>
                    <a:pt x="11939" y="6440"/>
                  </a:lnTo>
                  <a:lnTo>
                    <a:pt x="12048" y="5680"/>
                  </a:lnTo>
                  <a:lnTo>
                    <a:pt x="12084" y="4957"/>
                  </a:lnTo>
                  <a:lnTo>
                    <a:pt x="12048" y="4269"/>
                  </a:lnTo>
                  <a:lnTo>
                    <a:pt x="11975" y="3618"/>
                  </a:lnTo>
                  <a:lnTo>
                    <a:pt x="11867" y="3003"/>
                  </a:lnTo>
                  <a:lnTo>
                    <a:pt x="11650" y="2424"/>
                  </a:lnTo>
                  <a:lnTo>
                    <a:pt x="11433" y="1918"/>
                  </a:lnTo>
                  <a:lnTo>
                    <a:pt x="11143" y="1447"/>
                  </a:lnTo>
                  <a:lnTo>
                    <a:pt x="10781" y="1013"/>
                  </a:lnTo>
                  <a:lnTo>
                    <a:pt x="10384" y="687"/>
                  </a:lnTo>
                  <a:lnTo>
                    <a:pt x="10166" y="507"/>
                  </a:lnTo>
                  <a:lnTo>
                    <a:pt x="9949" y="398"/>
                  </a:lnTo>
                  <a:lnTo>
                    <a:pt x="9551" y="217"/>
                  </a:lnTo>
                  <a:lnTo>
                    <a:pt x="9190" y="109"/>
                  </a:lnTo>
                  <a:lnTo>
                    <a:pt x="8755" y="36"/>
                  </a:lnTo>
                  <a:lnTo>
                    <a:pt x="8357"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10769;p70">
              <a:extLst>
                <a:ext uri="{FF2B5EF4-FFF2-40B4-BE49-F238E27FC236}">
                  <a16:creationId xmlns:a16="http://schemas.microsoft.com/office/drawing/2014/main" id="{8068FC0A-F496-7748-3131-B99C1E846EDD}"/>
                </a:ext>
              </a:extLst>
            </p:cNvPr>
            <p:cNvSpPr/>
            <p:nvPr/>
          </p:nvSpPr>
          <p:spPr>
            <a:xfrm>
              <a:off x="2066563" y="2170271"/>
              <a:ext cx="177242" cy="231380"/>
            </a:xfrm>
            <a:custGeom>
              <a:avLst/>
              <a:gdLst/>
              <a:ahLst/>
              <a:cxnLst/>
              <a:rect l="l" t="t" r="r" b="b"/>
              <a:pathLst>
                <a:path w="12084" h="15775" fill="none" extrusionOk="0">
                  <a:moveTo>
                    <a:pt x="8357" y="0"/>
                  </a:moveTo>
                  <a:lnTo>
                    <a:pt x="8357" y="0"/>
                  </a:lnTo>
                  <a:lnTo>
                    <a:pt x="7923" y="36"/>
                  </a:lnTo>
                  <a:lnTo>
                    <a:pt x="7453" y="109"/>
                  </a:lnTo>
                  <a:lnTo>
                    <a:pt x="6983" y="217"/>
                  </a:lnTo>
                  <a:lnTo>
                    <a:pt x="6512" y="398"/>
                  </a:lnTo>
                  <a:lnTo>
                    <a:pt x="6042" y="615"/>
                  </a:lnTo>
                  <a:lnTo>
                    <a:pt x="5572" y="868"/>
                  </a:lnTo>
                  <a:lnTo>
                    <a:pt x="5101" y="1158"/>
                  </a:lnTo>
                  <a:lnTo>
                    <a:pt x="4667" y="1483"/>
                  </a:lnTo>
                  <a:lnTo>
                    <a:pt x="4197" y="1881"/>
                  </a:lnTo>
                  <a:lnTo>
                    <a:pt x="3763" y="2279"/>
                  </a:lnTo>
                  <a:lnTo>
                    <a:pt x="3329" y="2750"/>
                  </a:lnTo>
                  <a:lnTo>
                    <a:pt x="2931" y="3220"/>
                  </a:lnTo>
                  <a:lnTo>
                    <a:pt x="2496" y="3727"/>
                  </a:lnTo>
                  <a:lnTo>
                    <a:pt x="2135" y="4305"/>
                  </a:lnTo>
                  <a:lnTo>
                    <a:pt x="1773" y="4884"/>
                  </a:lnTo>
                  <a:lnTo>
                    <a:pt x="1411" y="5499"/>
                  </a:lnTo>
                  <a:lnTo>
                    <a:pt x="1411" y="5499"/>
                  </a:lnTo>
                  <a:lnTo>
                    <a:pt x="1049" y="6259"/>
                  </a:lnTo>
                  <a:lnTo>
                    <a:pt x="724" y="7055"/>
                  </a:lnTo>
                  <a:lnTo>
                    <a:pt x="470" y="7815"/>
                  </a:lnTo>
                  <a:lnTo>
                    <a:pt x="253" y="8611"/>
                  </a:lnTo>
                  <a:lnTo>
                    <a:pt x="109" y="9370"/>
                  </a:lnTo>
                  <a:lnTo>
                    <a:pt x="36" y="10094"/>
                  </a:lnTo>
                  <a:lnTo>
                    <a:pt x="0" y="10818"/>
                  </a:lnTo>
                  <a:lnTo>
                    <a:pt x="0" y="11505"/>
                  </a:lnTo>
                  <a:lnTo>
                    <a:pt x="72" y="12156"/>
                  </a:lnTo>
                  <a:lnTo>
                    <a:pt x="217" y="12771"/>
                  </a:lnTo>
                  <a:lnTo>
                    <a:pt x="398" y="13350"/>
                  </a:lnTo>
                  <a:lnTo>
                    <a:pt x="651" y="13857"/>
                  </a:lnTo>
                  <a:lnTo>
                    <a:pt x="941" y="14363"/>
                  </a:lnTo>
                  <a:lnTo>
                    <a:pt x="1266" y="14761"/>
                  </a:lnTo>
                  <a:lnTo>
                    <a:pt x="1664" y="15123"/>
                  </a:lnTo>
                  <a:lnTo>
                    <a:pt x="1881" y="15268"/>
                  </a:lnTo>
                  <a:lnTo>
                    <a:pt x="2135" y="15412"/>
                  </a:lnTo>
                  <a:lnTo>
                    <a:pt x="2135" y="15412"/>
                  </a:lnTo>
                  <a:lnTo>
                    <a:pt x="2496" y="15557"/>
                  </a:lnTo>
                  <a:lnTo>
                    <a:pt x="2894" y="15666"/>
                  </a:lnTo>
                  <a:lnTo>
                    <a:pt x="3292" y="15738"/>
                  </a:lnTo>
                  <a:lnTo>
                    <a:pt x="3727" y="15774"/>
                  </a:lnTo>
                  <a:lnTo>
                    <a:pt x="3727" y="15774"/>
                  </a:lnTo>
                  <a:lnTo>
                    <a:pt x="4161" y="15738"/>
                  </a:lnTo>
                  <a:lnTo>
                    <a:pt x="4631" y="15666"/>
                  </a:lnTo>
                  <a:lnTo>
                    <a:pt x="5065" y="15557"/>
                  </a:lnTo>
                  <a:lnTo>
                    <a:pt x="5535" y="15376"/>
                  </a:lnTo>
                  <a:lnTo>
                    <a:pt x="6006" y="15159"/>
                  </a:lnTo>
                  <a:lnTo>
                    <a:pt x="6476" y="14906"/>
                  </a:lnTo>
                  <a:lnTo>
                    <a:pt x="6946" y="14616"/>
                  </a:lnTo>
                  <a:lnTo>
                    <a:pt x="7417" y="14291"/>
                  </a:lnTo>
                  <a:lnTo>
                    <a:pt x="7851" y="13929"/>
                  </a:lnTo>
                  <a:lnTo>
                    <a:pt x="8285" y="13495"/>
                  </a:lnTo>
                  <a:lnTo>
                    <a:pt x="8719" y="13061"/>
                  </a:lnTo>
                  <a:lnTo>
                    <a:pt x="9153" y="12554"/>
                  </a:lnTo>
                  <a:lnTo>
                    <a:pt x="9551" y="12048"/>
                  </a:lnTo>
                  <a:lnTo>
                    <a:pt x="9949" y="11505"/>
                  </a:lnTo>
                  <a:lnTo>
                    <a:pt x="10311" y="10890"/>
                  </a:lnTo>
                  <a:lnTo>
                    <a:pt x="10637" y="10275"/>
                  </a:lnTo>
                  <a:lnTo>
                    <a:pt x="10637" y="10275"/>
                  </a:lnTo>
                  <a:lnTo>
                    <a:pt x="10999" y="9515"/>
                  </a:lnTo>
                  <a:lnTo>
                    <a:pt x="11324" y="8719"/>
                  </a:lnTo>
                  <a:lnTo>
                    <a:pt x="11577" y="7959"/>
                  </a:lnTo>
                  <a:lnTo>
                    <a:pt x="11794" y="7200"/>
                  </a:lnTo>
                  <a:lnTo>
                    <a:pt x="11939" y="6440"/>
                  </a:lnTo>
                  <a:lnTo>
                    <a:pt x="12048" y="5680"/>
                  </a:lnTo>
                  <a:lnTo>
                    <a:pt x="12084" y="4957"/>
                  </a:lnTo>
                  <a:lnTo>
                    <a:pt x="12048" y="4269"/>
                  </a:lnTo>
                  <a:lnTo>
                    <a:pt x="11975" y="3618"/>
                  </a:lnTo>
                  <a:lnTo>
                    <a:pt x="11867" y="3003"/>
                  </a:lnTo>
                  <a:lnTo>
                    <a:pt x="11650" y="2424"/>
                  </a:lnTo>
                  <a:lnTo>
                    <a:pt x="11433" y="1918"/>
                  </a:lnTo>
                  <a:lnTo>
                    <a:pt x="11143" y="1447"/>
                  </a:lnTo>
                  <a:lnTo>
                    <a:pt x="10781" y="1013"/>
                  </a:lnTo>
                  <a:lnTo>
                    <a:pt x="10384" y="687"/>
                  </a:lnTo>
                  <a:lnTo>
                    <a:pt x="10166" y="507"/>
                  </a:lnTo>
                  <a:lnTo>
                    <a:pt x="9949" y="398"/>
                  </a:lnTo>
                  <a:lnTo>
                    <a:pt x="9949" y="398"/>
                  </a:lnTo>
                  <a:lnTo>
                    <a:pt x="9551" y="217"/>
                  </a:lnTo>
                  <a:lnTo>
                    <a:pt x="9190" y="109"/>
                  </a:lnTo>
                  <a:lnTo>
                    <a:pt x="8755" y="36"/>
                  </a:lnTo>
                  <a:lnTo>
                    <a:pt x="8357"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10788;p70">
              <a:extLst>
                <a:ext uri="{FF2B5EF4-FFF2-40B4-BE49-F238E27FC236}">
                  <a16:creationId xmlns:a16="http://schemas.microsoft.com/office/drawing/2014/main" id="{99C42198-6268-1745-9B4D-EBF375A16B5E}"/>
                </a:ext>
              </a:extLst>
            </p:cNvPr>
            <p:cNvSpPr/>
            <p:nvPr/>
          </p:nvSpPr>
          <p:spPr>
            <a:xfrm>
              <a:off x="2698043" y="1290969"/>
              <a:ext cx="29203" cy="29188"/>
            </a:xfrm>
            <a:custGeom>
              <a:avLst/>
              <a:gdLst/>
              <a:ahLst/>
              <a:cxnLst/>
              <a:rect l="l" t="t" r="r" b="b"/>
              <a:pathLst>
                <a:path w="1991" h="1990" extrusionOk="0">
                  <a:moveTo>
                    <a:pt x="1013" y="0"/>
                  </a:moveTo>
                  <a:lnTo>
                    <a:pt x="796" y="36"/>
                  </a:lnTo>
                  <a:lnTo>
                    <a:pt x="615" y="109"/>
                  </a:lnTo>
                  <a:lnTo>
                    <a:pt x="434" y="181"/>
                  </a:lnTo>
                  <a:lnTo>
                    <a:pt x="290" y="290"/>
                  </a:lnTo>
                  <a:lnTo>
                    <a:pt x="181" y="434"/>
                  </a:lnTo>
                  <a:lnTo>
                    <a:pt x="73" y="615"/>
                  </a:lnTo>
                  <a:lnTo>
                    <a:pt x="36" y="796"/>
                  </a:lnTo>
                  <a:lnTo>
                    <a:pt x="0" y="1013"/>
                  </a:lnTo>
                  <a:lnTo>
                    <a:pt x="36" y="1194"/>
                  </a:lnTo>
                  <a:lnTo>
                    <a:pt x="73" y="1411"/>
                  </a:lnTo>
                  <a:lnTo>
                    <a:pt x="181" y="1556"/>
                  </a:lnTo>
                  <a:lnTo>
                    <a:pt x="290" y="1701"/>
                  </a:lnTo>
                  <a:lnTo>
                    <a:pt x="434" y="1845"/>
                  </a:lnTo>
                  <a:lnTo>
                    <a:pt x="615" y="1918"/>
                  </a:lnTo>
                  <a:lnTo>
                    <a:pt x="796" y="1990"/>
                  </a:lnTo>
                  <a:lnTo>
                    <a:pt x="1194" y="1990"/>
                  </a:lnTo>
                  <a:lnTo>
                    <a:pt x="1375" y="1918"/>
                  </a:lnTo>
                  <a:lnTo>
                    <a:pt x="1556" y="1845"/>
                  </a:lnTo>
                  <a:lnTo>
                    <a:pt x="1701" y="1701"/>
                  </a:lnTo>
                  <a:lnTo>
                    <a:pt x="1809" y="1556"/>
                  </a:lnTo>
                  <a:lnTo>
                    <a:pt x="1918" y="1411"/>
                  </a:lnTo>
                  <a:lnTo>
                    <a:pt x="1954" y="1194"/>
                  </a:lnTo>
                  <a:lnTo>
                    <a:pt x="1990" y="1013"/>
                  </a:lnTo>
                  <a:lnTo>
                    <a:pt x="1954" y="796"/>
                  </a:lnTo>
                  <a:lnTo>
                    <a:pt x="1918" y="615"/>
                  </a:lnTo>
                  <a:lnTo>
                    <a:pt x="1809" y="434"/>
                  </a:lnTo>
                  <a:lnTo>
                    <a:pt x="1701" y="290"/>
                  </a:lnTo>
                  <a:lnTo>
                    <a:pt x="1556" y="181"/>
                  </a:lnTo>
                  <a:lnTo>
                    <a:pt x="1375" y="109"/>
                  </a:lnTo>
                  <a:lnTo>
                    <a:pt x="1194" y="36"/>
                  </a:lnTo>
                  <a:lnTo>
                    <a:pt x="10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10795;p70">
              <a:extLst>
                <a:ext uri="{FF2B5EF4-FFF2-40B4-BE49-F238E27FC236}">
                  <a16:creationId xmlns:a16="http://schemas.microsoft.com/office/drawing/2014/main" id="{ED6E5708-4A08-5B37-0D3F-5B16BC25F9FD}"/>
                </a:ext>
              </a:extLst>
            </p:cNvPr>
            <p:cNvSpPr/>
            <p:nvPr/>
          </p:nvSpPr>
          <p:spPr>
            <a:xfrm>
              <a:off x="2309603" y="1205003"/>
              <a:ext cx="357139" cy="63158"/>
            </a:xfrm>
            <a:custGeom>
              <a:avLst/>
              <a:gdLst/>
              <a:ahLst/>
              <a:cxnLst/>
              <a:rect l="l" t="t" r="r" b="b"/>
              <a:pathLst>
                <a:path w="24349" h="4306" extrusionOk="0">
                  <a:moveTo>
                    <a:pt x="1954" y="0"/>
                  </a:moveTo>
                  <a:lnTo>
                    <a:pt x="1737" y="36"/>
                  </a:lnTo>
                  <a:lnTo>
                    <a:pt x="1339" y="181"/>
                  </a:lnTo>
                  <a:lnTo>
                    <a:pt x="977" y="362"/>
                  </a:lnTo>
                  <a:lnTo>
                    <a:pt x="651" y="615"/>
                  </a:lnTo>
                  <a:lnTo>
                    <a:pt x="398" y="941"/>
                  </a:lnTo>
                  <a:lnTo>
                    <a:pt x="181" y="1303"/>
                  </a:lnTo>
                  <a:lnTo>
                    <a:pt x="73" y="1700"/>
                  </a:lnTo>
                  <a:lnTo>
                    <a:pt x="36" y="1918"/>
                  </a:lnTo>
                  <a:lnTo>
                    <a:pt x="0" y="2135"/>
                  </a:lnTo>
                  <a:lnTo>
                    <a:pt x="36" y="2352"/>
                  </a:lnTo>
                  <a:lnTo>
                    <a:pt x="73" y="2569"/>
                  </a:lnTo>
                  <a:lnTo>
                    <a:pt x="181" y="2967"/>
                  </a:lnTo>
                  <a:lnTo>
                    <a:pt x="398" y="3365"/>
                  </a:lnTo>
                  <a:lnTo>
                    <a:pt x="651" y="3654"/>
                  </a:lnTo>
                  <a:lnTo>
                    <a:pt x="977" y="3944"/>
                  </a:lnTo>
                  <a:lnTo>
                    <a:pt x="1339" y="4125"/>
                  </a:lnTo>
                  <a:lnTo>
                    <a:pt x="1737" y="4269"/>
                  </a:lnTo>
                  <a:lnTo>
                    <a:pt x="1954" y="4305"/>
                  </a:lnTo>
                  <a:lnTo>
                    <a:pt x="22431" y="4305"/>
                  </a:lnTo>
                  <a:lnTo>
                    <a:pt x="22648" y="4269"/>
                  </a:lnTo>
                  <a:lnTo>
                    <a:pt x="23046" y="4125"/>
                  </a:lnTo>
                  <a:lnTo>
                    <a:pt x="23408" y="3944"/>
                  </a:lnTo>
                  <a:lnTo>
                    <a:pt x="23734" y="3654"/>
                  </a:lnTo>
                  <a:lnTo>
                    <a:pt x="23987" y="3365"/>
                  </a:lnTo>
                  <a:lnTo>
                    <a:pt x="24168" y="2967"/>
                  </a:lnTo>
                  <a:lnTo>
                    <a:pt x="24313" y="2569"/>
                  </a:lnTo>
                  <a:lnTo>
                    <a:pt x="24349" y="2352"/>
                  </a:lnTo>
                  <a:lnTo>
                    <a:pt x="24349" y="2135"/>
                  </a:lnTo>
                  <a:lnTo>
                    <a:pt x="24349" y="1918"/>
                  </a:lnTo>
                  <a:lnTo>
                    <a:pt x="24313" y="1700"/>
                  </a:lnTo>
                  <a:lnTo>
                    <a:pt x="24168" y="1303"/>
                  </a:lnTo>
                  <a:lnTo>
                    <a:pt x="23987" y="941"/>
                  </a:lnTo>
                  <a:lnTo>
                    <a:pt x="23734" y="615"/>
                  </a:lnTo>
                  <a:lnTo>
                    <a:pt x="23408" y="362"/>
                  </a:lnTo>
                  <a:lnTo>
                    <a:pt x="23046" y="181"/>
                  </a:lnTo>
                  <a:lnTo>
                    <a:pt x="22648" y="36"/>
                  </a:lnTo>
                  <a:lnTo>
                    <a:pt x="224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3" name="Google Shape;8321;p37">
            <a:extLst>
              <a:ext uri="{FF2B5EF4-FFF2-40B4-BE49-F238E27FC236}">
                <a16:creationId xmlns:a16="http://schemas.microsoft.com/office/drawing/2014/main" id="{6278EF06-9E0F-56F1-0130-A91FD2C61D3C}"/>
              </a:ext>
            </a:extLst>
          </p:cNvPr>
          <p:cNvSpPr txBox="1">
            <a:spLocks noGrp="1"/>
          </p:cNvSpPr>
          <p:nvPr>
            <p:ph type="title"/>
          </p:nvPr>
        </p:nvSpPr>
        <p:spPr>
          <a:xfrm>
            <a:off x="842218" y="3568703"/>
            <a:ext cx="3769346" cy="45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accent1">
                    <a:lumMod val="75000"/>
                  </a:schemeClr>
                </a:solidFill>
              </a:rPr>
              <a:t>Concentrada</a:t>
            </a:r>
            <a:endParaRPr dirty="0">
              <a:solidFill>
                <a:schemeClr val="accent1">
                  <a:lumMod val="75000"/>
                </a:schemeClr>
              </a:solidFill>
            </a:endParaRPr>
          </a:p>
        </p:txBody>
      </p:sp>
      <p:grpSp>
        <p:nvGrpSpPr>
          <p:cNvPr id="8785" name="Grupo 8784">
            <a:extLst>
              <a:ext uri="{FF2B5EF4-FFF2-40B4-BE49-F238E27FC236}">
                <a16:creationId xmlns:a16="http://schemas.microsoft.com/office/drawing/2014/main" id="{6FD17767-2FF3-9161-BAA3-7D2F3162DE79}"/>
              </a:ext>
            </a:extLst>
          </p:cNvPr>
          <p:cNvGrpSpPr/>
          <p:nvPr/>
        </p:nvGrpSpPr>
        <p:grpSpPr>
          <a:xfrm>
            <a:off x="5539763" y="1245125"/>
            <a:ext cx="2039092" cy="2776561"/>
            <a:chOff x="5539763" y="1245125"/>
            <a:chExt cx="2039092" cy="2776561"/>
          </a:xfrm>
        </p:grpSpPr>
        <p:grpSp>
          <p:nvGrpSpPr>
            <p:cNvPr id="8781" name="Grupo 8780">
              <a:extLst>
                <a:ext uri="{FF2B5EF4-FFF2-40B4-BE49-F238E27FC236}">
                  <a16:creationId xmlns:a16="http://schemas.microsoft.com/office/drawing/2014/main" id="{38E40CE3-86FF-E3F4-A84C-3965B179A7DB}"/>
                </a:ext>
              </a:extLst>
            </p:cNvPr>
            <p:cNvGrpSpPr/>
            <p:nvPr/>
          </p:nvGrpSpPr>
          <p:grpSpPr>
            <a:xfrm>
              <a:off x="5834486" y="1245125"/>
              <a:ext cx="1290260" cy="2158040"/>
              <a:chOff x="5972865" y="986672"/>
              <a:chExt cx="870824" cy="1450760"/>
            </a:xfrm>
          </p:grpSpPr>
          <p:sp>
            <p:nvSpPr>
              <p:cNvPr id="8749" name="Google Shape;10770;p70">
                <a:extLst>
                  <a:ext uri="{FF2B5EF4-FFF2-40B4-BE49-F238E27FC236}">
                    <a16:creationId xmlns:a16="http://schemas.microsoft.com/office/drawing/2014/main" id="{9C17C3A8-A80E-0150-6191-3E12340B3952}"/>
                  </a:ext>
                </a:extLst>
              </p:cNvPr>
              <p:cNvSpPr/>
              <p:nvPr/>
            </p:nvSpPr>
            <p:spPr>
              <a:xfrm>
                <a:off x="5972865" y="1022150"/>
                <a:ext cx="870824" cy="1415282"/>
              </a:xfrm>
              <a:custGeom>
                <a:avLst/>
                <a:gdLst/>
                <a:ahLst/>
                <a:cxnLst/>
                <a:rect l="l" t="t" r="r" b="b"/>
                <a:pathLst>
                  <a:path w="59371" h="96491" extrusionOk="0">
                    <a:moveTo>
                      <a:pt x="21527" y="0"/>
                    </a:moveTo>
                    <a:lnTo>
                      <a:pt x="21527" y="29486"/>
                    </a:lnTo>
                    <a:lnTo>
                      <a:pt x="21491" y="31042"/>
                    </a:lnTo>
                    <a:lnTo>
                      <a:pt x="21419" y="32489"/>
                    </a:lnTo>
                    <a:lnTo>
                      <a:pt x="21274" y="33864"/>
                    </a:lnTo>
                    <a:lnTo>
                      <a:pt x="21057" y="35167"/>
                    </a:lnTo>
                    <a:lnTo>
                      <a:pt x="20804" y="36361"/>
                    </a:lnTo>
                    <a:lnTo>
                      <a:pt x="20623" y="36976"/>
                    </a:lnTo>
                    <a:lnTo>
                      <a:pt x="20442" y="37518"/>
                    </a:lnTo>
                    <a:lnTo>
                      <a:pt x="20261" y="38097"/>
                    </a:lnTo>
                    <a:lnTo>
                      <a:pt x="20008" y="38640"/>
                    </a:lnTo>
                    <a:lnTo>
                      <a:pt x="19791" y="39146"/>
                    </a:lnTo>
                    <a:lnTo>
                      <a:pt x="19538" y="39689"/>
                    </a:lnTo>
                    <a:lnTo>
                      <a:pt x="19248" y="40159"/>
                    </a:lnTo>
                    <a:lnTo>
                      <a:pt x="18959" y="40666"/>
                    </a:lnTo>
                    <a:lnTo>
                      <a:pt x="18633" y="41136"/>
                    </a:lnTo>
                    <a:lnTo>
                      <a:pt x="18271" y="41606"/>
                    </a:lnTo>
                    <a:lnTo>
                      <a:pt x="17910" y="42077"/>
                    </a:lnTo>
                    <a:lnTo>
                      <a:pt x="17512" y="42511"/>
                    </a:lnTo>
                    <a:lnTo>
                      <a:pt x="17114" y="42945"/>
                    </a:lnTo>
                    <a:lnTo>
                      <a:pt x="16679" y="43379"/>
                    </a:lnTo>
                    <a:lnTo>
                      <a:pt x="16209" y="43813"/>
                    </a:lnTo>
                    <a:lnTo>
                      <a:pt x="15703" y="44211"/>
                    </a:lnTo>
                    <a:lnTo>
                      <a:pt x="14653" y="45044"/>
                    </a:lnTo>
                    <a:lnTo>
                      <a:pt x="13496" y="45803"/>
                    </a:lnTo>
                    <a:lnTo>
                      <a:pt x="12229" y="46599"/>
                    </a:lnTo>
                    <a:lnTo>
                      <a:pt x="11578" y="46997"/>
                    </a:lnTo>
                    <a:lnTo>
                      <a:pt x="10927" y="47431"/>
                    </a:lnTo>
                    <a:lnTo>
                      <a:pt x="10276" y="47902"/>
                    </a:lnTo>
                    <a:lnTo>
                      <a:pt x="9661" y="48408"/>
                    </a:lnTo>
                    <a:lnTo>
                      <a:pt x="9009" y="48951"/>
                    </a:lnTo>
                    <a:lnTo>
                      <a:pt x="8394" y="49530"/>
                    </a:lnTo>
                    <a:lnTo>
                      <a:pt x="7816" y="50145"/>
                    </a:lnTo>
                    <a:lnTo>
                      <a:pt x="7237" y="50796"/>
                    </a:lnTo>
                    <a:lnTo>
                      <a:pt x="6658" y="51447"/>
                    </a:lnTo>
                    <a:lnTo>
                      <a:pt x="6079" y="52135"/>
                    </a:lnTo>
                    <a:lnTo>
                      <a:pt x="5536" y="52894"/>
                    </a:lnTo>
                    <a:lnTo>
                      <a:pt x="5030" y="53618"/>
                    </a:lnTo>
                    <a:lnTo>
                      <a:pt x="4523" y="54414"/>
                    </a:lnTo>
                    <a:lnTo>
                      <a:pt x="4053" y="55210"/>
                    </a:lnTo>
                    <a:lnTo>
                      <a:pt x="3583" y="56042"/>
                    </a:lnTo>
                    <a:lnTo>
                      <a:pt x="3148" y="56910"/>
                    </a:lnTo>
                    <a:lnTo>
                      <a:pt x="2751" y="57779"/>
                    </a:lnTo>
                    <a:lnTo>
                      <a:pt x="2353" y="58683"/>
                    </a:lnTo>
                    <a:lnTo>
                      <a:pt x="1991" y="59588"/>
                    </a:lnTo>
                    <a:lnTo>
                      <a:pt x="1629" y="60528"/>
                    </a:lnTo>
                    <a:lnTo>
                      <a:pt x="1340" y="61469"/>
                    </a:lnTo>
                    <a:lnTo>
                      <a:pt x="1050" y="62446"/>
                    </a:lnTo>
                    <a:lnTo>
                      <a:pt x="797" y="63459"/>
                    </a:lnTo>
                    <a:lnTo>
                      <a:pt x="580" y="64472"/>
                    </a:lnTo>
                    <a:lnTo>
                      <a:pt x="399" y="65485"/>
                    </a:lnTo>
                    <a:lnTo>
                      <a:pt x="254" y="66498"/>
                    </a:lnTo>
                    <a:lnTo>
                      <a:pt x="146" y="67547"/>
                    </a:lnTo>
                    <a:lnTo>
                      <a:pt x="37" y="68632"/>
                    </a:lnTo>
                    <a:lnTo>
                      <a:pt x="1" y="69682"/>
                    </a:lnTo>
                    <a:lnTo>
                      <a:pt x="1" y="70767"/>
                    </a:lnTo>
                    <a:lnTo>
                      <a:pt x="37" y="71852"/>
                    </a:lnTo>
                    <a:lnTo>
                      <a:pt x="109" y="72974"/>
                    </a:lnTo>
                    <a:lnTo>
                      <a:pt x="218" y="74059"/>
                    </a:lnTo>
                    <a:lnTo>
                      <a:pt x="399" y="75145"/>
                    </a:lnTo>
                    <a:lnTo>
                      <a:pt x="616" y="76230"/>
                    </a:lnTo>
                    <a:lnTo>
                      <a:pt x="905" y="77279"/>
                    </a:lnTo>
                    <a:lnTo>
                      <a:pt x="1195" y="78328"/>
                    </a:lnTo>
                    <a:lnTo>
                      <a:pt x="1557" y="79378"/>
                    </a:lnTo>
                    <a:lnTo>
                      <a:pt x="1955" y="80391"/>
                    </a:lnTo>
                    <a:lnTo>
                      <a:pt x="2389" y="81404"/>
                    </a:lnTo>
                    <a:lnTo>
                      <a:pt x="2859" y="82380"/>
                    </a:lnTo>
                    <a:lnTo>
                      <a:pt x="3366" y="83321"/>
                    </a:lnTo>
                    <a:lnTo>
                      <a:pt x="3872" y="84262"/>
                    </a:lnTo>
                    <a:lnTo>
                      <a:pt x="4415" y="85202"/>
                    </a:lnTo>
                    <a:lnTo>
                      <a:pt x="4957" y="86071"/>
                    </a:lnTo>
                    <a:lnTo>
                      <a:pt x="5536" y="86939"/>
                    </a:lnTo>
                    <a:lnTo>
                      <a:pt x="6115" y="87771"/>
                    </a:lnTo>
                    <a:lnTo>
                      <a:pt x="6730" y="88603"/>
                    </a:lnTo>
                    <a:lnTo>
                      <a:pt x="7309" y="89363"/>
                    </a:lnTo>
                    <a:lnTo>
                      <a:pt x="7924" y="90123"/>
                    </a:lnTo>
                    <a:lnTo>
                      <a:pt x="9118" y="91498"/>
                    </a:lnTo>
                    <a:lnTo>
                      <a:pt x="10312" y="92764"/>
                    </a:lnTo>
                    <a:lnTo>
                      <a:pt x="11434" y="93849"/>
                    </a:lnTo>
                    <a:lnTo>
                      <a:pt x="12447" y="94790"/>
                    </a:lnTo>
                    <a:lnTo>
                      <a:pt x="13387" y="95550"/>
                    </a:lnTo>
                    <a:lnTo>
                      <a:pt x="14183" y="96129"/>
                    </a:lnTo>
                    <a:lnTo>
                      <a:pt x="14545" y="96346"/>
                    </a:lnTo>
                    <a:lnTo>
                      <a:pt x="14834" y="96490"/>
                    </a:lnTo>
                    <a:lnTo>
                      <a:pt x="44537" y="96490"/>
                    </a:lnTo>
                    <a:lnTo>
                      <a:pt x="44827" y="96346"/>
                    </a:lnTo>
                    <a:lnTo>
                      <a:pt x="45189" y="96129"/>
                    </a:lnTo>
                    <a:lnTo>
                      <a:pt x="45985" y="95550"/>
                    </a:lnTo>
                    <a:lnTo>
                      <a:pt x="46925" y="94790"/>
                    </a:lnTo>
                    <a:lnTo>
                      <a:pt x="47938" y="93849"/>
                    </a:lnTo>
                    <a:lnTo>
                      <a:pt x="49060" y="92764"/>
                    </a:lnTo>
                    <a:lnTo>
                      <a:pt x="50254" y="91498"/>
                    </a:lnTo>
                    <a:lnTo>
                      <a:pt x="51448" y="90123"/>
                    </a:lnTo>
                    <a:lnTo>
                      <a:pt x="52063" y="89363"/>
                    </a:lnTo>
                    <a:lnTo>
                      <a:pt x="52642" y="88603"/>
                    </a:lnTo>
                    <a:lnTo>
                      <a:pt x="53257" y="87771"/>
                    </a:lnTo>
                    <a:lnTo>
                      <a:pt x="53835" y="86939"/>
                    </a:lnTo>
                    <a:lnTo>
                      <a:pt x="54414" y="86071"/>
                    </a:lnTo>
                    <a:lnTo>
                      <a:pt x="54957" y="85202"/>
                    </a:lnTo>
                    <a:lnTo>
                      <a:pt x="55500" y="84262"/>
                    </a:lnTo>
                    <a:lnTo>
                      <a:pt x="56006" y="83321"/>
                    </a:lnTo>
                    <a:lnTo>
                      <a:pt x="56513" y="82380"/>
                    </a:lnTo>
                    <a:lnTo>
                      <a:pt x="56983" y="81404"/>
                    </a:lnTo>
                    <a:lnTo>
                      <a:pt x="57417" y="80391"/>
                    </a:lnTo>
                    <a:lnTo>
                      <a:pt x="57815" y="79378"/>
                    </a:lnTo>
                    <a:lnTo>
                      <a:pt x="58177" y="78328"/>
                    </a:lnTo>
                    <a:lnTo>
                      <a:pt x="58466" y="77279"/>
                    </a:lnTo>
                    <a:lnTo>
                      <a:pt x="58756" y="76230"/>
                    </a:lnTo>
                    <a:lnTo>
                      <a:pt x="58973" y="75145"/>
                    </a:lnTo>
                    <a:lnTo>
                      <a:pt x="59154" y="74059"/>
                    </a:lnTo>
                    <a:lnTo>
                      <a:pt x="59262" y="72974"/>
                    </a:lnTo>
                    <a:lnTo>
                      <a:pt x="59335" y="71852"/>
                    </a:lnTo>
                    <a:lnTo>
                      <a:pt x="59371" y="70767"/>
                    </a:lnTo>
                    <a:lnTo>
                      <a:pt x="59371" y="69682"/>
                    </a:lnTo>
                    <a:lnTo>
                      <a:pt x="59335" y="68632"/>
                    </a:lnTo>
                    <a:lnTo>
                      <a:pt x="59262" y="67547"/>
                    </a:lnTo>
                    <a:lnTo>
                      <a:pt x="59118" y="66498"/>
                    </a:lnTo>
                    <a:lnTo>
                      <a:pt x="58973" y="65485"/>
                    </a:lnTo>
                    <a:lnTo>
                      <a:pt x="58792" y="64472"/>
                    </a:lnTo>
                    <a:lnTo>
                      <a:pt x="58575" y="63459"/>
                    </a:lnTo>
                    <a:lnTo>
                      <a:pt x="58322" y="62446"/>
                    </a:lnTo>
                    <a:lnTo>
                      <a:pt x="58032" y="61469"/>
                    </a:lnTo>
                    <a:lnTo>
                      <a:pt x="57743" y="60528"/>
                    </a:lnTo>
                    <a:lnTo>
                      <a:pt x="57381" y="59588"/>
                    </a:lnTo>
                    <a:lnTo>
                      <a:pt x="57019" y="58683"/>
                    </a:lnTo>
                    <a:lnTo>
                      <a:pt x="56657" y="57779"/>
                    </a:lnTo>
                    <a:lnTo>
                      <a:pt x="56223" y="56910"/>
                    </a:lnTo>
                    <a:lnTo>
                      <a:pt x="55789" y="56042"/>
                    </a:lnTo>
                    <a:lnTo>
                      <a:pt x="55319" y="55210"/>
                    </a:lnTo>
                    <a:lnTo>
                      <a:pt x="54848" y="54414"/>
                    </a:lnTo>
                    <a:lnTo>
                      <a:pt x="54342" y="53618"/>
                    </a:lnTo>
                    <a:lnTo>
                      <a:pt x="53835" y="52894"/>
                    </a:lnTo>
                    <a:lnTo>
                      <a:pt x="53293" y="52135"/>
                    </a:lnTo>
                    <a:lnTo>
                      <a:pt x="52714" y="51447"/>
                    </a:lnTo>
                    <a:lnTo>
                      <a:pt x="52135" y="50796"/>
                    </a:lnTo>
                    <a:lnTo>
                      <a:pt x="51556" y="50145"/>
                    </a:lnTo>
                    <a:lnTo>
                      <a:pt x="50977" y="49530"/>
                    </a:lnTo>
                    <a:lnTo>
                      <a:pt x="50362" y="48951"/>
                    </a:lnTo>
                    <a:lnTo>
                      <a:pt x="49711" y="48408"/>
                    </a:lnTo>
                    <a:lnTo>
                      <a:pt x="49096" y="47902"/>
                    </a:lnTo>
                    <a:lnTo>
                      <a:pt x="48445" y="47431"/>
                    </a:lnTo>
                    <a:lnTo>
                      <a:pt x="47794" y="46997"/>
                    </a:lnTo>
                    <a:lnTo>
                      <a:pt x="47142" y="46599"/>
                    </a:lnTo>
                    <a:lnTo>
                      <a:pt x="45876" y="45803"/>
                    </a:lnTo>
                    <a:lnTo>
                      <a:pt x="44718" y="45044"/>
                    </a:lnTo>
                    <a:lnTo>
                      <a:pt x="43669" y="44211"/>
                    </a:lnTo>
                    <a:lnTo>
                      <a:pt x="43163" y="43813"/>
                    </a:lnTo>
                    <a:lnTo>
                      <a:pt x="42692" y="43379"/>
                    </a:lnTo>
                    <a:lnTo>
                      <a:pt x="42258" y="42945"/>
                    </a:lnTo>
                    <a:lnTo>
                      <a:pt x="41860" y="42511"/>
                    </a:lnTo>
                    <a:lnTo>
                      <a:pt x="41462" y="42077"/>
                    </a:lnTo>
                    <a:lnTo>
                      <a:pt x="41100" y="41606"/>
                    </a:lnTo>
                    <a:lnTo>
                      <a:pt x="40739" y="41136"/>
                    </a:lnTo>
                    <a:lnTo>
                      <a:pt x="40413" y="40666"/>
                    </a:lnTo>
                    <a:lnTo>
                      <a:pt x="40124" y="40159"/>
                    </a:lnTo>
                    <a:lnTo>
                      <a:pt x="39834" y="39689"/>
                    </a:lnTo>
                    <a:lnTo>
                      <a:pt x="39581" y="39146"/>
                    </a:lnTo>
                    <a:lnTo>
                      <a:pt x="39364" y="38640"/>
                    </a:lnTo>
                    <a:lnTo>
                      <a:pt x="39147" y="38097"/>
                    </a:lnTo>
                    <a:lnTo>
                      <a:pt x="38930" y="37518"/>
                    </a:lnTo>
                    <a:lnTo>
                      <a:pt x="38749" y="36976"/>
                    </a:lnTo>
                    <a:lnTo>
                      <a:pt x="38568" y="36361"/>
                    </a:lnTo>
                    <a:lnTo>
                      <a:pt x="38315" y="35167"/>
                    </a:lnTo>
                    <a:lnTo>
                      <a:pt x="38098" y="33864"/>
                    </a:lnTo>
                    <a:lnTo>
                      <a:pt x="37953" y="32489"/>
                    </a:lnTo>
                    <a:lnTo>
                      <a:pt x="37880" y="31042"/>
                    </a:lnTo>
                    <a:lnTo>
                      <a:pt x="37844" y="29486"/>
                    </a:lnTo>
                    <a:lnTo>
                      <a:pt x="3784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10772;p70">
                <a:extLst>
                  <a:ext uri="{FF2B5EF4-FFF2-40B4-BE49-F238E27FC236}">
                    <a16:creationId xmlns:a16="http://schemas.microsoft.com/office/drawing/2014/main" id="{2235E017-39F9-AFE2-0689-B72B498E3809}"/>
                  </a:ext>
                </a:extLst>
              </p:cNvPr>
              <p:cNvSpPr/>
              <p:nvPr/>
            </p:nvSpPr>
            <p:spPr>
              <a:xfrm>
                <a:off x="6000260" y="2035390"/>
                <a:ext cx="815630" cy="378377"/>
              </a:xfrm>
              <a:custGeom>
                <a:avLst/>
                <a:gdLst/>
                <a:ahLst/>
                <a:cxnLst/>
                <a:rect l="l" t="t" r="r" b="b"/>
                <a:pathLst>
                  <a:path w="55608" h="25797" extrusionOk="0">
                    <a:moveTo>
                      <a:pt x="36" y="0"/>
                    </a:moveTo>
                    <a:lnTo>
                      <a:pt x="0" y="977"/>
                    </a:lnTo>
                    <a:lnTo>
                      <a:pt x="0" y="1990"/>
                    </a:lnTo>
                    <a:lnTo>
                      <a:pt x="36" y="2967"/>
                    </a:lnTo>
                    <a:lnTo>
                      <a:pt x="109" y="3980"/>
                    </a:lnTo>
                    <a:lnTo>
                      <a:pt x="253" y="5210"/>
                    </a:lnTo>
                    <a:lnTo>
                      <a:pt x="471" y="6404"/>
                    </a:lnTo>
                    <a:lnTo>
                      <a:pt x="724" y="7598"/>
                    </a:lnTo>
                    <a:lnTo>
                      <a:pt x="1086" y="8792"/>
                    </a:lnTo>
                    <a:lnTo>
                      <a:pt x="1484" y="9950"/>
                    </a:lnTo>
                    <a:lnTo>
                      <a:pt x="1918" y="11071"/>
                    </a:lnTo>
                    <a:lnTo>
                      <a:pt x="2424" y="12193"/>
                    </a:lnTo>
                    <a:lnTo>
                      <a:pt x="2967" y="13278"/>
                    </a:lnTo>
                    <a:lnTo>
                      <a:pt x="3582" y="14436"/>
                    </a:lnTo>
                    <a:lnTo>
                      <a:pt x="4269" y="15557"/>
                    </a:lnTo>
                    <a:lnTo>
                      <a:pt x="4957" y="16679"/>
                    </a:lnTo>
                    <a:lnTo>
                      <a:pt x="5680" y="17728"/>
                    </a:lnTo>
                    <a:lnTo>
                      <a:pt x="6440" y="18705"/>
                    </a:lnTo>
                    <a:lnTo>
                      <a:pt x="7164" y="19682"/>
                    </a:lnTo>
                    <a:lnTo>
                      <a:pt x="7923" y="20586"/>
                    </a:lnTo>
                    <a:lnTo>
                      <a:pt x="8647" y="21418"/>
                    </a:lnTo>
                    <a:lnTo>
                      <a:pt x="9371" y="22214"/>
                    </a:lnTo>
                    <a:lnTo>
                      <a:pt x="10094" y="22938"/>
                    </a:lnTo>
                    <a:lnTo>
                      <a:pt x="10745" y="23589"/>
                    </a:lnTo>
                    <a:lnTo>
                      <a:pt x="11397" y="24168"/>
                    </a:lnTo>
                    <a:lnTo>
                      <a:pt x="11976" y="24711"/>
                    </a:lnTo>
                    <a:lnTo>
                      <a:pt x="12554" y="25145"/>
                    </a:lnTo>
                    <a:lnTo>
                      <a:pt x="13025" y="25507"/>
                    </a:lnTo>
                    <a:lnTo>
                      <a:pt x="13459" y="25796"/>
                    </a:lnTo>
                    <a:lnTo>
                      <a:pt x="42149" y="25796"/>
                    </a:lnTo>
                    <a:lnTo>
                      <a:pt x="42800" y="25362"/>
                    </a:lnTo>
                    <a:lnTo>
                      <a:pt x="43560" y="24747"/>
                    </a:lnTo>
                    <a:lnTo>
                      <a:pt x="44428" y="23987"/>
                    </a:lnTo>
                    <a:lnTo>
                      <a:pt x="45405" y="23083"/>
                    </a:lnTo>
                    <a:lnTo>
                      <a:pt x="46418" y="21997"/>
                    </a:lnTo>
                    <a:lnTo>
                      <a:pt x="47467" y="20839"/>
                    </a:lnTo>
                    <a:lnTo>
                      <a:pt x="48553" y="19537"/>
                    </a:lnTo>
                    <a:lnTo>
                      <a:pt x="49638" y="18126"/>
                    </a:lnTo>
                    <a:lnTo>
                      <a:pt x="50687" y="16607"/>
                    </a:lnTo>
                    <a:lnTo>
                      <a:pt x="51194" y="15811"/>
                    </a:lnTo>
                    <a:lnTo>
                      <a:pt x="51700" y="14978"/>
                    </a:lnTo>
                    <a:lnTo>
                      <a:pt x="52171" y="14146"/>
                    </a:lnTo>
                    <a:lnTo>
                      <a:pt x="52641" y="13314"/>
                    </a:lnTo>
                    <a:lnTo>
                      <a:pt x="53075" y="12446"/>
                    </a:lnTo>
                    <a:lnTo>
                      <a:pt x="53473" y="11541"/>
                    </a:lnTo>
                    <a:lnTo>
                      <a:pt x="53871" y="10637"/>
                    </a:lnTo>
                    <a:lnTo>
                      <a:pt x="54197" y="9732"/>
                    </a:lnTo>
                    <a:lnTo>
                      <a:pt x="54522" y="8792"/>
                    </a:lnTo>
                    <a:lnTo>
                      <a:pt x="54812" y="7851"/>
                    </a:lnTo>
                    <a:lnTo>
                      <a:pt x="55065" y="6911"/>
                    </a:lnTo>
                    <a:lnTo>
                      <a:pt x="55246" y="5934"/>
                    </a:lnTo>
                    <a:lnTo>
                      <a:pt x="55390" y="4993"/>
                    </a:lnTo>
                    <a:lnTo>
                      <a:pt x="55499" y="3980"/>
                    </a:lnTo>
                    <a:lnTo>
                      <a:pt x="55571" y="2967"/>
                    </a:lnTo>
                    <a:lnTo>
                      <a:pt x="55608" y="1990"/>
                    </a:lnTo>
                    <a:lnTo>
                      <a:pt x="55608" y="977"/>
                    </a:lnTo>
                    <a:lnTo>
                      <a:pt x="55571" y="0"/>
                    </a:lnTo>
                    <a:close/>
                  </a:path>
                </a:pathLst>
              </a:custGeom>
              <a:solidFill>
                <a:schemeClr val="accent1">
                  <a:lumMod val="40000"/>
                  <a:lumOff val="6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10776;p70">
                <a:extLst>
                  <a:ext uri="{FF2B5EF4-FFF2-40B4-BE49-F238E27FC236}">
                    <a16:creationId xmlns:a16="http://schemas.microsoft.com/office/drawing/2014/main" id="{FEE841B1-7922-4A8C-46DA-0BC60A0795C5}"/>
                  </a:ext>
                </a:extLst>
              </p:cNvPr>
              <p:cNvSpPr/>
              <p:nvPr/>
            </p:nvSpPr>
            <p:spPr>
              <a:xfrm>
                <a:off x="6043763" y="2011726"/>
                <a:ext cx="772127" cy="378377"/>
              </a:xfrm>
              <a:custGeom>
                <a:avLst/>
                <a:gdLst/>
                <a:ahLst/>
                <a:cxnLst/>
                <a:rect l="l" t="t" r="r" b="b"/>
                <a:pathLst>
                  <a:path w="52642" h="25797" extrusionOk="0">
                    <a:moveTo>
                      <a:pt x="33358" y="0"/>
                    </a:moveTo>
                    <a:lnTo>
                      <a:pt x="32128" y="1339"/>
                    </a:lnTo>
                    <a:lnTo>
                      <a:pt x="31441" y="2026"/>
                    </a:lnTo>
                    <a:lnTo>
                      <a:pt x="30789" y="2678"/>
                    </a:lnTo>
                    <a:lnTo>
                      <a:pt x="30066" y="3329"/>
                    </a:lnTo>
                    <a:lnTo>
                      <a:pt x="29342" y="3944"/>
                    </a:lnTo>
                    <a:lnTo>
                      <a:pt x="28619" y="4595"/>
                    </a:lnTo>
                    <a:lnTo>
                      <a:pt x="27859" y="5174"/>
                    </a:lnTo>
                    <a:lnTo>
                      <a:pt x="27063" y="5789"/>
                    </a:lnTo>
                    <a:lnTo>
                      <a:pt x="26267" y="6332"/>
                    </a:lnTo>
                    <a:lnTo>
                      <a:pt x="25435" y="6911"/>
                    </a:lnTo>
                    <a:lnTo>
                      <a:pt x="24567" y="7453"/>
                    </a:lnTo>
                    <a:lnTo>
                      <a:pt x="23698" y="7960"/>
                    </a:lnTo>
                    <a:lnTo>
                      <a:pt x="22794" y="8466"/>
                    </a:lnTo>
                    <a:lnTo>
                      <a:pt x="21889" y="8937"/>
                    </a:lnTo>
                    <a:lnTo>
                      <a:pt x="20949" y="9407"/>
                    </a:lnTo>
                    <a:lnTo>
                      <a:pt x="19972" y="9841"/>
                    </a:lnTo>
                    <a:lnTo>
                      <a:pt x="18959" y="10275"/>
                    </a:lnTo>
                    <a:lnTo>
                      <a:pt x="17946" y="10673"/>
                    </a:lnTo>
                    <a:lnTo>
                      <a:pt x="16897" y="11035"/>
                    </a:lnTo>
                    <a:lnTo>
                      <a:pt x="15847" y="11397"/>
                    </a:lnTo>
                    <a:lnTo>
                      <a:pt x="14726" y="11722"/>
                    </a:lnTo>
                    <a:lnTo>
                      <a:pt x="13604" y="12012"/>
                    </a:lnTo>
                    <a:lnTo>
                      <a:pt x="12447" y="12265"/>
                    </a:lnTo>
                    <a:lnTo>
                      <a:pt x="11289" y="12518"/>
                    </a:lnTo>
                    <a:lnTo>
                      <a:pt x="10095" y="12699"/>
                    </a:lnTo>
                    <a:lnTo>
                      <a:pt x="8865" y="12880"/>
                    </a:lnTo>
                    <a:lnTo>
                      <a:pt x="7599" y="13025"/>
                    </a:lnTo>
                    <a:lnTo>
                      <a:pt x="6296" y="13170"/>
                    </a:lnTo>
                    <a:lnTo>
                      <a:pt x="4994" y="13242"/>
                    </a:lnTo>
                    <a:lnTo>
                      <a:pt x="3655" y="13278"/>
                    </a:lnTo>
                    <a:lnTo>
                      <a:pt x="2280" y="13314"/>
                    </a:lnTo>
                    <a:lnTo>
                      <a:pt x="1159" y="13314"/>
                    </a:lnTo>
                    <a:lnTo>
                      <a:pt x="1" y="13278"/>
                    </a:lnTo>
                    <a:lnTo>
                      <a:pt x="1" y="13278"/>
                    </a:lnTo>
                    <a:lnTo>
                      <a:pt x="616" y="14436"/>
                    </a:lnTo>
                    <a:lnTo>
                      <a:pt x="1303" y="15557"/>
                    </a:lnTo>
                    <a:lnTo>
                      <a:pt x="1991" y="16679"/>
                    </a:lnTo>
                    <a:lnTo>
                      <a:pt x="2714" y="17728"/>
                    </a:lnTo>
                    <a:lnTo>
                      <a:pt x="3474" y="18705"/>
                    </a:lnTo>
                    <a:lnTo>
                      <a:pt x="4198" y="19682"/>
                    </a:lnTo>
                    <a:lnTo>
                      <a:pt x="4957" y="20586"/>
                    </a:lnTo>
                    <a:lnTo>
                      <a:pt x="5681" y="21418"/>
                    </a:lnTo>
                    <a:lnTo>
                      <a:pt x="6405" y="22214"/>
                    </a:lnTo>
                    <a:lnTo>
                      <a:pt x="7128" y="22938"/>
                    </a:lnTo>
                    <a:lnTo>
                      <a:pt x="7779" y="23589"/>
                    </a:lnTo>
                    <a:lnTo>
                      <a:pt x="8431" y="24168"/>
                    </a:lnTo>
                    <a:lnTo>
                      <a:pt x="9010" y="24711"/>
                    </a:lnTo>
                    <a:lnTo>
                      <a:pt x="9588" y="25145"/>
                    </a:lnTo>
                    <a:lnTo>
                      <a:pt x="10059" y="25507"/>
                    </a:lnTo>
                    <a:lnTo>
                      <a:pt x="10493" y="25796"/>
                    </a:lnTo>
                    <a:lnTo>
                      <a:pt x="39183" y="25796"/>
                    </a:lnTo>
                    <a:lnTo>
                      <a:pt x="39834" y="25362"/>
                    </a:lnTo>
                    <a:lnTo>
                      <a:pt x="40594" y="24747"/>
                    </a:lnTo>
                    <a:lnTo>
                      <a:pt x="41462" y="23987"/>
                    </a:lnTo>
                    <a:lnTo>
                      <a:pt x="42439" y="23083"/>
                    </a:lnTo>
                    <a:lnTo>
                      <a:pt x="43452" y="21997"/>
                    </a:lnTo>
                    <a:lnTo>
                      <a:pt x="44501" y="20839"/>
                    </a:lnTo>
                    <a:lnTo>
                      <a:pt x="45587" y="19537"/>
                    </a:lnTo>
                    <a:lnTo>
                      <a:pt x="46672" y="18126"/>
                    </a:lnTo>
                    <a:lnTo>
                      <a:pt x="47721" y="16607"/>
                    </a:lnTo>
                    <a:lnTo>
                      <a:pt x="48228" y="15811"/>
                    </a:lnTo>
                    <a:lnTo>
                      <a:pt x="48734" y="14978"/>
                    </a:lnTo>
                    <a:lnTo>
                      <a:pt x="49205" y="14146"/>
                    </a:lnTo>
                    <a:lnTo>
                      <a:pt x="49675" y="13314"/>
                    </a:lnTo>
                    <a:lnTo>
                      <a:pt x="50109" y="12446"/>
                    </a:lnTo>
                    <a:lnTo>
                      <a:pt x="50507" y="11541"/>
                    </a:lnTo>
                    <a:lnTo>
                      <a:pt x="50905" y="10637"/>
                    </a:lnTo>
                    <a:lnTo>
                      <a:pt x="51231" y="9732"/>
                    </a:lnTo>
                    <a:lnTo>
                      <a:pt x="51556" y="8792"/>
                    </a:lnTo>
                    <a:lnTo>
                      <a:pt x="51846" y="7851"/>
                    </a:lnTo>
                    <a:lnTo>
                      <a:pt x="52099" y="6911"/>
                    </a:lnTo>
                    <a:lnTo>
                      <a:pt x="52280" y="5934"/>
                    </a:lnTo>
                    <a:lnTo>
                      <a:pt x="52424" y="4993"/>
                    </a:lnTo>
                    <a:lnTo>
                      <a:pt x="52533" y="3980"/>
                    </a:lnTo>
                    <a:lnTo>
                      <a:pt x="52605" y="2967"/>
                    </a:lnTo>
                    <a:lnTo>
                      <a:pt x="52642" y="1990"/>
                    </a:lnTo>
                    <a:lnTo>
                      <a:pt x="52642" y="977"/>
                    </a:lnTo>
                    <a:lnTo>
                      <a:pt x="52605" y="0"/>
                    </a:lnTo>
                    <a:close/>
                  </a:path>
                </a:pathLst>
              </a:custGeom>
              <a:solidFill>
                <a:schemeClr val="accent1">
                  <a:lumMod val="20000"/>
                  <a:lumOff val="80000"/>
                  <a:alpha val="150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10797;p70">
                <a:extLst>
                  <a:ext uri="{FF2B5EF4-FFF2-40B4-BE49-F238E27FC236}">
                    <a16:creationId xmlns:a16="http://schemas.microsoft.com/office/drawing/2014/main" id="{6281F80C-3D9F-66B5-E4C4-5FF3F4A93CB9}"/>
                  </a:ext>
                </a:extLst>
              </p:cNvPr>
              <p:cNvSpPr/>
              <p:nvPr/>
            </p:nvSpPr>
            <p:spPr>
              <a:xfrm>
                <a:off x="6261869" y="986672"/>
                <a:ext cx="292411" cy="51483"/>
              </a:xfrm>
              <a:custGeom>
                <a:avLst/>
                <a:gdLst/>
                <a:ahLst/>
                <a:cxnLst/>
                <a:rect l="l" t="t" r="r" b="b"/>
                <a:pathLst>
                  <a:path w="19936" h="3510" extrusionOk="0">
                    <a:moveTo>
                      <a:pt x="1773" y="1"/>
                    </a:moveTo>
                    <a:lnTo>
                      <a:pt x="1412" y="37"/>
                    </a:lnTo>
                    <a:lnTo>
                      <a:pt x="1086" y="145"/>
                    </a:lnTo>
                    <a:lnTo>
                      <a:pt x="796" y="290"/>
                    </a:lnTo>
                    <a:lnTo>
                      <a:pt x="507" y="507"/>
                    </a:lnTo>
                    <a:lnTo>
                      <a:pt x="290" y="797"/>
                    </a:lnTo>
                    <a:lnTo>
                      <a:pt x="145" y="1086"/>
                    </a:lnTo>
                    <a:lnTo>
                      <a:pt x="37" y="1412"/>
                    </a:lnTo>
                    <a:lnTo>
                      <a:pt x="1" y="1773"/>
                    </a:lnTo>
                    <a:lnTo>
                      <a:pt x="37" y="2099"/>
                    </a:lnTo>
                    <a:lnTo>
                      <a:pt x="145" y="2461"/>
                    </a:lnTo>
                    <a:lnTo>
                      <a:pt x="290" y="2750"/>
                    </a:lnTo>
                    <a:lnTo>
                      <a:pt x="507" y="3003"/>
                    </a:lnTo>
                    <a:lnTo>
                      <a:pt x="796" y="3221"/>
                    </a:lnTo>
                    <a:lnTo>
                      <a:pt x="1086" y="3401"/>
                    </a:lnTo>
                    <a:lnTo>
                      <a:pt x="1412" y="3474"/>
                    </a:lnTo>
                    <a:lnTo>
                      <a:pt x="1773" y="3510"/>
                    </a:lnTo>
                    <a:lnTo>
                      <a:pt x="18162" y="3510"/>
                    </a:lnTo>
                    <a:lnTo>
                      <a:pt x="18524" y="3474"/>
                    </a:lnTo>
                    <a:lnTo>
                      <a:pt x="18850" y="3401"/>
                    </a:lnTo>
                    <a:lnTo>
                      <a:pt x="19175" y="3221"/>
                    </a:lnTo>
                    <a:lnTo>
                      <a:pt x="19429" y="3003"/>
                    </a:lnTo>
                    <a:lnTo>
                      <a:pt x="19646" y="2750"/>
                    </a:lnTo>
                    <a:lnTo>
                      <a:pt x="19791" y="2461"/>
                    </a:lnTo>
                    <a:lnTo>
                      <a:pt x="19899" y="2099"/>
                    </a:lnTo>
                    <a:lnTo>
                      <a:pt x="19935" y="1773"/>
                    </a:lnTo>
                    <a:lnTo>
                      <a:pt x="19899" y="1412"/>
                    </a:lnTo>
                    <a:lnTo>
                      <a:pt x="19791" y="1086"/>
                    </a:lnTo>
                    <a:lnTo>
                      <a:pt x="19646" y="797"/>
                    </a:lnTo>
                    <a:lnTo>
                      <a:pt x="19429" y="507"/>
                    </a:lnTo>
                    <a:lnTo>
                      <a:pt x="19175" y="290"/>
                    </a:lnTo>
                    <a:lnTo>
                      <a:pt x="18850" y="145"/>
                    </a:lnTo>
                    <a:lnTo>
                      <a:pt x="18524" y="37"/>
                    </a:lnTo>
                    <a:lnTo>
                      <a:pt x="181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10768;p70">
                <a:extLst>
                  <a:ext uri="{FF2B5EF4-FFF2-40B4-BE49-F238E27FC236}">
                    <a16:creationId xmlns:a16="http://schemas.microsoft.com/office/drawing/2014/main" id="{CD7C35CD-BF2E-FB53-BF6F-0638097F99BC}"/>
                  </a:ext>
                </a:extLst>
              </p:cNvPr>
              <p:cNvSpPr/>
              <p:nvPr/>
            </p:nvSpPr>
            <p:spPr>
              <a:xfrm>
                <a:off x="6084627" y="1776709"/>
                <a:ext cx="177242" cy="231380"/>
              </a:xfrm>
              <a:custGeom>
                <a:avLst/>
                <a:gdLst/>
                <a:ahLst/>
                <a:cxnLst/>
                <a:rect l="l" t="t" r="r" b="b"/>
                <a:pathLst>
                  <a:path w="12084" h="15775" extrusionOk="0">
                    <a:moveTo>
                      <a:pt x="8357" y="0"/>
                    </a:moveTo>
                    <a:lnTo>
                      <a:pt x="7923" y="36"/>
                    </a:lnTo>
                    <a:lnTo>
                      <a:pt x="7453" y="109"/>
                    </a:lnTo>
                    <a:lnTo>
                      <a:pt x="6983" y="217"/>
                    </a:lnTo>
                    <a:lnTo>
                      <a:pt x="6512" y="398"/>
                    </a:lnTo>
                    <a:lnTo>
                      <a:pt x="6042" y="615"/>
                    </a:lnTo>
                    <a:lnTo>
                      <a:pt x="5572" y="868"/>
                    </a:lnTo>
                    <a:lnTo>
                      <a:pt x="5101" y="1158"/>
                    </a:lnTo>
                    <a:lnTo>
                      <a:pt x="4667" y="1483"/>
                    </a:lnTo>
                    <a:lnTo>
                      <a:pt x="4197" y="1881"/>
                    </a:lnTo>
                    <a:lnTo>
                      <a:pt x="3763" y="2279"/>
                    </a:lnTo>
                    <a:lnTo>
                      <a:pt x="3329" y="2750"/>
                    </a:lnTo>
                    <a:lnTo>
                      <a:pt x="2931" y="3220"/>
                    </a:lnTo>
                    <a:lnTo>
                      <a:pt x="2496" y="3727"/>
                    </a:lnTo>
                    <a:lnTo>
                      <a:pt x="2135" y="4305"/>
                    </a:lnTo>
                    <a:lnTo>
                      <a:pt x="1773" y="4884"/>
                    </a:lnTo>
                    <a:lnTo>
                      <a:pt x="1411" y="5499"/>
                    </a:lnTo>
                    <a:lnTo>
                      <a:pt x="1049" y="6259"/>
                    </a:lnTo>
                    <a:lnTo>
                      <a:pt x="724" y="7055"/>
                    </a:lnTo>
                    <a:lnTo>
                      <a:pt x="470" y="7815"/>
                    </a:lnTo>
                    <a:lnTo>
                      <a:pt x="253" y="8611"/>
                    </a:lnTo>
                    <a:lnTo>
                      <a:pt x="109" y="9370"/>
                    </a:lnTo>
                    <a:lnTo>
                      <a:pt x="36" y="10094"/>
                    </a:lnTo>
                    <a:lnTo>
                      <a:pt x="0" y="10818"/>
                    </a:lnTo>
                    <a:lnTo>
                      <a:pt x="0" y="11505"/>
                    </a:lnTo>
                    <a:lnTo>
                      <a:pt x="72" y="12156"/>
                    </a:lnTo>
                    <a:lnTo>
                      <a:pt x="217" y="12771"/>
                    </a:lnTo>
                    <a:lnTo>
                      <a:pt x="398" y="13350"/>
                    </a:lnTo>
                    <a:lnTo>
                      <a:pt x="651" y="13857"/>
                    </a:lnTo>
                    <a:lnTo>
                      <a:pt x="941" y="14363"/>
                    </a:lnTo>
                    <a:lnTo>
                      <a:pt x="1266" y="14761"/>
                    </a:lnTo>
                    <a:lnTo>
                      <a:pt x="1664" y="15123"/>
                    </a:lnTo>
                    <a:lnTo>
                      <a:pt x="1881" y="15268"/>
                    </a:lnTo>
                    <a:lnTo>
                      <a:pt x="2135" y="15412"/>
                    </a:lnTo>
                    <a:lnTo>
                      <a:pt x="2496" y="15557"/>
                    </a:lnTo>
                    <a:lnTo>
                      <a:pt x="2894" y="15666"/>
                    </a:lnTo>
                    <a:lnTo>
                      <a:pt x="3292" y="15738"/>
                    </a:lnTo>
                    <a:lnTo>
                      <a:pt x="3727" y="15774"/>
                    </a:lnTo>
                    <a:lnTo>
                      <a:pt x="4161" y="15738"/>
                    </a:lnTo>
                    <a:lnTo>
                      <a:pt x="4631" y="15666"/>
                    </a:lnTo>
                    <a:lnTo>
                      <a:pt x="5065" y="15557"/>
                    </a:lnTo>
                    <a:lnTo>
                      <a:pt x="5535" y="15376"/>
                    </a:lnTo>
                    <a:lnTo>
                      <a:pt x="6006" y="15159"/>
                    </a:lnTo>
                    <a:lnTo>
                      <a:pt x="6476" y="14906"/>
                    </a:lnTo>
                    <a:lnTo>
                      <a:pt x="6946" y="14616"/>
                    </a:lnTo>
                    <a:lnTo>
                      <a:pt x="7417" y="14291"/>
                    </a:lnTo>
                    <a:lnTo>
                      <a:pt x="7851" y="13929"/>
                    </a:lnTo>
                    <a:lnTo>
                      <a:pt x="8285" y="13495"/>
                    </a:lnTo>
                    <a:lnTo>
                      <a:pt x="8719" y="13061"/>
                    </a:lnTo>
                    <a:lnTo>
                      <a:pt x="9153" y="12554"/>
                    </a:lnTo>
                    <a:lnTo>
                      <a:pt x="9551" y="12048"/>
                    </a:lnTo>
                    <a:lnTo>
                      <a:pt x="9949" y="11505"/>
                    </a:lnTo>
                    <a:lnTo>
                      <a:pt x="10311" y="10890"/>
                    </a:lnTo>
                    <a:lnTo>
                      <a:pt x="10637" y="10275"/>
                    </a:lnTo>
                    <a:lnTo>
                      <a:pt x="10999" y="9515"/>
                    </a:lnTo>
                    <a:lnTo>
                      <a:pt x="11324" y="8719"/>
                    </a:lnTo>
                    <a:lnTo>
                      <a:pt x="11577" y="7959"/>
                    </a:lnTo>
                    <a:lnTo>
                      <a:pt x="11794" y="7200"/>
                    </a:lnTo>
                    <a:lnTo>
                      <a:pt x="11939" y="6440"/>
                    </a:lnTo>
                    <a:lnTo>
                      <a:pt x="12048" y="5680"/>
                    </a:lnTo>
                    <a:lnTo>
                      <a:pt x="12084" y="4957"/>
                    </a:lnTo>
                    <a:lnTo>
                      <a:pt x="12048" y="4269"/>
                    </a:lnTo>
                    <a:lnTo>
                      <a:pt x="11975" y="3618"/>
                    </a:lnTo>
                    <a:lnTo>
                      <a:pt x="11867" y="3003"/>
                    </a:lnTo>
                    <a:lnTo>
                      <a:pt x="11650" y="2424"/>
                    </a:lnTo>
                    <a:lnTo>
                      <a:pt x="11433" y="1918"/>
                    </a:lnTo>
                    <a:lnTo>
                      <a:pt x="11143" y="1447"/>
                    </a:lnTo>
                    <a:lnTo>
                      <a:pt x="10781" y="1013"/>
                    </a:lnTo>
                    <a:lnTo>
                      <a:pt x="10384" y="687"/>
                    </a:lnTo>
                    <a:lnTo>
                      <a:pt x="10166" y="507"/>
                    </a:lnTo>
                    <a:lnTo>
                      <a:pt x="9949" y="398"/>
                    </a:lnTo>
                    <a:lnTo>
                      <a:pt x="9551" y="217"/>
                    </a:lnTo>
                    <a:lnTo>
                      <a:pt x="9190" y="109"/>
                    </a:lnTo>
                    <a:lnTo>
                      <a:pt x="8755" y="36"/>
                    </a:lnTo>
                    <a:lnTo>
                      <a:pt x="8357"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4" name="Google Shape;8321;p37">
              <a:extLst>
                <a:ext uri="{FF2B5EF4-FFF2-40B4-BE49-F238E27FC236}">
                  <a16:creationId xmlns:a16="http://schemas.microsoft.com/office/drawing/2014/main" id="{8B366D0C-BCCD-7946-7D34-06394A163E04}"/>
                </a:ext>
              </a:extLst>
            </p:cNvPr>
            <p:cNvSpPr txBox="1">
              <a:spLocks/>
            </p:cNvSpPr>
            <p:nvPr/>
          </p:nvSpPr>
          <p:spPr>
            <a:xfrm>
              <a:off x="5539763" y="3564486"/>
              <a:ext cx="2039092" cy="457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4"/>
                </a:buClr>
                <a:buSzPts val="2800"/>
                <a:buFont typeface="Lilita One"/>
                <a:buNone/>
                <a:defRPr sz="3500" b="0" i="0" u="none" strike="noStrike" cap="none">
                  <a:solidFill>
                    <a:schemeClr val="lt1"/>
                  </a:solidFill>
                  <a:latin typeface="Lilita One"/>
                  <a:ea typeface="Lilita One"/>
                  <a:cs typeface="Lilita One"/>
                  <a:sym typeface="Lilita One"/>
                </a:defRPr>
              </a:lvl1pPr>
              <a:lvl2pPr marR="0" lvl="1"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2pPr>
              <a:lvl3pPr marR="0" lvl="2"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3pPr>
              <a:lvl4pPr marR="0" lvl="3"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4pPr>
              <a:lvl5pPr marR="0" lvl="4"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5pPr>
              <a:lvl6pPr marR="0" lvl="5"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6pPr>
              <a:lvl7pPr marR="0" lvl="6"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7pPr>
              <a:lvl8pPr marR="0" lvl="7"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8pPr>
              <a:lvl9pPr marR="0" lvl="8"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9pPr>
            </a:lstStyle>
            <a:p>
              <a:r>
                <a:rPr lang="es-MX" dirty="0">
                  <a:solidFill>
                    <a:schemeClr val="accent1">
                      <a:lumMod val="20000"/>
                      <a:lumOff val="80000"/>
                    </a:schemeClr>
                  </a:solidFill>
                </a:rPr>
                <a:t>Diluida</a:t>
              </a:r>
            </a:p>
          </p:txBody>
        </p:sp>
      </p:grpSp>
      <p:sp>
        <p:nvSpPr>
          <p:cNvPr id="2" name="Google Shape;8321;p37">
            <a:extLst>
              <a:ext uri="{FF2B5EF4-FFF2-40B4-BE49-F238E27FC236}">
                <a16:creationId xmlns:a16="http://schemas.microsoft.com/office/drawing/2014/main" id="{76B2B509-041A-9582-A0F6-1D07E3983A85}"/>
              </a:ext>
            </a:extLst>
          </p:cNvPr>
          <p:cNvSpPr txBox="1">
            <a:spLocks/>
          </p:cNvSpPr>
          <p:nvPr/>
        </p:nvSpPr>
        <p:spPr>
          <a:xfrm>
            <a:off x="445807" y="392331"/>
            <a:ext cx="7704000" cy="4572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4"/>
              </a:buClr>
              <a:buSzPts val="2800"/>
              <a:buFont typeface="Lilita One"/>
              <a:buNone/>
              <a:defRPr sz="3500" b="0" i="0" u="none" strike="noStrike" cap="none">
                <a:solidFill>
                  <a:schemeClr val="lt1"/>
                </a:solidFill>
                <a:latin typeface="Lilita One"/>
                <a:ea typeface="Lilita One"/>
                <a:cs typeface="Lilita One"/>
                <a:sym typeface="Lilita One"/>
              </a:defRPr>
            </a:lvl1pPr>
            <a:lvl2pPr marR="0" lvl="1"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2pPr>
            <a:lvl3pPr marR="0" lvl="2"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3pPr>
            <a:lvl4pPr marR="0" lvl="3"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4pPr>
            <a:lvl5pPr marR="0" lvl="4"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5pPr>
            <a:lvl6pPr marR="0" lvl="5"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6pPr>
            <a:lvl7pPr marR="0" lvl="6"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7pPr>
            <a:lvl8pPr marR="0" lvl="7"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8pPr>
            <a:lvl9pPr marR="0" lvl="8"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9pPr>
          </a:lstStyle>
          <a:p>
            <a:r>
              <a:rPr lang="es-MX" dirty="0">
                <a:solidFill>
                  <a:schemeClr val="accent4">
                    <a:lumMod val="90000"/>
                  </a:schemeClr>
                </a:solidFill>
              </a:rPr>
              <a:t>¿Qué es una dilución?</a:t>
            </a:r>
          </a:p>
        </p:txBody>
      </p:sp>
      <p:sp>
        <p:nvSpPr>
          <p:cNvPr id="3" name="Bocadillo: rectángulo con esquinas redondeadas 2">
            <a:extLst>
              <a:ext uri="{FF2B5EF4-FFF2-40B4-BE49-F238E27FC236}">
                <a16:creationId xmlns:a16="http://schemas.microsoft.com/office/drawing/2014/main" id="{66B27057-B95C-7A40-B166-78A75D7FE828}"/>
              </a:ext>
            </a:extLst>
          </p:cNvPr>
          <p:cNvSpPr/>
          <p:nvPr/>
        </p:nvSpPr>
        <p:spPr>
          <a:xfrm>
            <a:off x="3088806" y="1179302"/>
            <a:ext cx="1753731" cy="958196"/>
          </a:xfrm>
          <a:prstGeom prst="wedgeRoundRectCallout">
            <a:avLst>
              <a:gd name="adj1" fmla="val -44282"/>
              <a:gd name="adj2" fmla="val 74373"/>
              <a:gd name="adj3" fmla="val 16667"/>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lang="es-MX" b="1" dirty="0">
                <a:solidFill>
                  <a:schemeClr val="accent1">
                    <a:lumMod val="75000"/>
                  </a:schemeClr>
                </a:solidFill>
              </a:rPr>
              <a:t>Diluir</a:t>
            </a:r>
            <a:r>
              <a:rPr lang="es-MX" dirty="0"/>
              <a:t> significa disminuir la concentración</a:t>
            </a:r>
          </a:p>
        </p:txBody>
      </p:sp>
      <p:sp>
        <p:nvSpPr>
          <p:cNvPr id="5" name="Flecha: a la derecha 4">
            <a:extLst>
              <a:ext uri="{FF2B5EF4-FFF2-40B4-BE49-F238E27FC236}">
                <a16:creationId xmlns:a16="http://schemas.microsoft.com/office/drawing/2014/main" id="{2B84105F-9BA6-0201-023A-D3EC57728CB4}"/>
              </a:ext>
            </a:extLst>
          </p:cNvPr>
          <p:cNvSpPr/>
          <p:nvPr/>
        </p:nvSpPr>
        <p:spPr>
          <a:xfrm>
            <a:off x="3947362" y="3228043"/>
            <a:ext cx="1632550" cy="336443"/>
          </a:xfrm>
          <a:prstGeom prst="rightArrow">
            <a:avLst/>
          </a:prstGeom>
        </p:spPr>
        <p:style>
          <a:lnRef idx="1">
            <a:schemeClr val="accent1"/>
          </a:lnRef>
          <a:fillRef idx="2">
            <a:schemeClr val="accent1"/>
          </a:fillRef>
          <a:effectRef idx="1">
            <a:schemeClr val="accent1"/>
          </a:effectRef>
          <a:fontRef idx="minor">
            <a:schemeClr val="dk1"/>
          </a:fontRef>
        </p:style>
        <p:txBody>
          <a:bodyPr rtlCol="0" anchor="ctr"/>
          <a:lstStyle/>
          <a:p>
            <a:pPr algn="ctr"/>
            <a:endParaRPr lang="es-MX"/>
          </a:p>
        </p:txBody>
      </p:sp>
    </p:spTree>
    <p:extLst>
      <p:ext uri="{BB962C8B-B14F-4D97-AF65-F5344CB8AC3E}">
        <p14:creationId xmlns:p14="http://schemas.microsoft.com/office/powerpoint/2010/main" val="3925143544"/>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ítulo 1">
            <a:extLst>
              <a:ext uri="{FF2B5EF4-FFF2-40B4-BE49-F238E27FC236}">
                <a16:creationId xmlns:a16="http://schemas.microsoft.com/office/drawing/2014/main" id="{E207C91C-0E0F-5B47-6D93-5D4F29564FF5}"/>
              </a:ext>
            </a:extLst>
          </p:cNvPr>
          <p:cNvSpPr>
            <a:spLocks noGrp="1"/>
          </p:cNvSpPr>
          <p:nvPr>
            <p:ph type="title"/>
          </p:nvPr>
        </p:nvSpPr>
        <p:spPr>
          <a:xfrm>
            <a:off x="502830" y="846488"/>
            <a:ext cx="7704000" cy="457200"/>
          </a:xfrm>
        </p:spPr>
        <p:txBody>
          <a:bodyPr/>
          <a:lstStyle/>
          <a:p>
            <a:r>
              <a:rPr lang="es-MX" dirty="0"/>
              <a:t>RECORDEMOS QUE LA CONCENTRACIÓN MOLAR ES..</a:t>
            </a:r>
          </a:p>
        </p:txBody>
      </p:sp>
      <p:sp>
        <p:nvSpPr>
          <p:cNvPr id="3" name="Google Shape;588;p32">
            <a:extLst>
              <a:ext uri="{FF2B5EF4-FFF2-40B4-BE49-F238E27FC236}">
                <a16:creationId xmlns:a16="http://schemas.microsoft.com/office/drawing/2014/main" id="{B2A4FDB0-03B9-A40E-A072-36E437033AE9}"/>
              </a:ext>
            </a:extLst>
          </p:cNvPr>
          <p:cNvSpPr txBox="1">
            <a:spLocks noGrp="1"/>
          </p:cNvSpPr>
          <p:nvPr>
            <p:ph type="subTitle" idx="1"/>
          </p:nvPr>
        </p:nvSpPr>
        <p:spPr>
          <a:xfrm>
            <a:off x="1325082" y="2571750"/>
            <a:ext cx="6493836" cy="1192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dirty="0">
                <a:solidFill>
                  <a:schemeClr val="accent4">
                    <a:lumMod val="90000"/>
                  </a:schemeClr>
                </a:solidFill>
                <a:latin typeface="Hind Siliguri"/>
                <a:cs typeface="Hind Siliguri"/>
                <a:sym typeface="Hind Siliguri"/>
              </a:rPr>
              <a:t>Es la cantidad de soluto medida en mol sobre litro de disolución  [=] mol/L</a:t>
            </a:r>
            <a:endParaRPr sz="2400" dirty="0">
              <a:solidFill>
                <a:schemeClr val="accent4">
                  <a:lumMod val="90000"/>
                </a:schemeClr>
              </a:solidFill>
              <a:latin typeface="Hind Siliguri"/>
              <a:cs typeface="Hind Siliguri"/>
              <a:sym typeface="Hind Siliguri"/>
            </a:endParaRPr>
          </a:p>
        </p:txBody>
      </p:sp>
      <p:sp>
        <p:nvSpPr>
          <p:cNvPr id="4" name="Google Shape;589;p32">
            <a:extLst>
              <a:ext uri="{FF2B5EF4-FFF2-40B4-BE49-F238E27FC236}">
                <a16:creationId xmlns:a16="http://schemas.microsoft.com/office/drawing/2014/main" id="{7C52A388-19E7-192C-FD10-83F5F5977032}"/>
              </a:ext>
            </a:extLst>
          </p:cNvPr>
          <p:cNvSpPr txBox="1">
            <a:spLocks/>
          </p:cNvSpPr>
          <p:nvPr/>
        </p:nvSpPr>
        <p:spPr>
          <a:xfrm>
            <a:off x="1246700" y="1629775"/>
            <a:ext cx="2849700" cy="747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4"/>
              </a:buClr>
              <a:buSzPts val="2800"/>
              <a:buFont typeface="Lilita One"/>
              <a:buNone/>
              <a:defRPr sz="3500" b="0" i="0" u="none" strike="noStrike" cap="none">
                <a:solidFill>
                  <a:schemeClr val="lt1"/>
                </a:solidFill>
                <a:latin typeface="Lilita One"/>
                <a:ea typeface="Lilita One"/>
                <a:cs typeface="Lilita One"/>
                <a:sym typeface="Lilita One"/>
              </a:defRPr>
            </a:lvl1pPr>
            <a:lvl2pPr marR="0" lvl="1"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2pPr>
            <a:lvl3pPr marR="0" lvl="2"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3pPr>
            <a:lvl4pPr marR="0" lvl="3"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4pPr>
            <a:lvl5pPr marR="0" lvl="4"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5pPr>
            <a:lvl6pPr marR="0" lvl="5"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6pPr>
            <a:lvl7pPr marR="0" lvl="6"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7pPr>
            <a:lvl8pPr marR="0" lvl="7"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8pPr>
            <a:lvl9pPr marR="0" lvl="8" algn="ctr" rtl="0">
              <a:lnSpc>
                <a:spcPct val="100000"/>
              </a:lnSpc>
              <a:spcBef>
                <a:spcPts val="0"/>
              </a:spcBef>
              <a:spcAft>
                <a:spcPts val="0"/>
              </a:spcAft>
              <a:buClr>
                <a:schemeClr val="accent4"/>
              </a:buClr>
              <a:buSzPts val="3500"/>
              <a:buFont typeface="Bebas Neue"/>
              <a:buNone/>
              <a:defRPr sz="3500" b="0" i="0" u="none" strike="noStrike" cap="none">
                <a:solidFill>
                  <a:schemeClr val="accent4"/>
                </a:solidFill>
                <a:latin typeface="Bebas Neue"/>
                <a:ea typeface="Bebas Neue"/>
                <a:cs typeface="Bebas Neue"/>
                <a:sym typeface="Bebas Neue"/>
              </a:defRPr>
            </a:lvl9pPr>
          </a:lstStyle>
          <a:p>
            <a:r>
              <a:rPr lang="es-MX" dirty="0">
                <a:solidFill>
                  <a:schemeClr val="accent4">
                    <a:lumMod val="90000"/>
                  </a:schemeClr>
                </a:solidFill>
              </a:rPr>
              <a:t>Definición</a:t>
            </a:r>
          </a:p>
        </p:txBody>
      </p:sp>
      <p:grpSp>
        <p:nvGrpSpPr>
          <p:cNvPr id="5" name="Grupo 4">
            <a:extLst>
              <a:ext uri="{FF2B5EF4-FFF2-40B4-BE49-F238E27FC236}">
                <a16:creationId xmlns:a16="http://schemas.microsoft.com/office/drawing/2014/main" id="{983E9A77-945E-FF94-A96B-1AEB52EA961D}"/>
              </a:ext>
            </a:extLst>
          </p:cNvPr>
          <p:cNvGrpSpPr/>
          <p:nvPr/>
        </p:nvGrpSpPr>
        <p:grpSpPr>
          <a:xfrm>
            <a:off x="589283" y="209200"/>
            <a:ext cx="377600" cy="152812"/>
            <a:chOff x="589283" y="209200"/>
            <a:chExt cx="377600" cy="152812"/>
          </a:xfrm>
        </p:grpSpPr>
        <p:cxnSp>
          <p:nvCxnSpPr>
            <p:cNvPr id="6" name="Conector recto 5">
              <a:extLst>
                <a:ext uri="{FF2B5EF4-FFF2-40B4-BE49-F238E27FC236}">
                  <a16:creationId xmlns:a16="http://schemas.microsoft.com/office/drawing/2014/main" id="{A154537C-A722-F4B7-59B7-6A974420D0B8}"/>
                </a:ext>
              </a:extLst>
            </p:cNvPr>
            <p:cNvCxnSpPr/>
            <p:nvPr/>
          </p:nvCxnSpPr>
          <p:spPr>
            <a:xfrm>
              <a:off x="594663" y="209200"/>
              <a:ext cx="372220" cy="0"/>
            </a:xfrm>
            <a:prstGeom prst="line">
              <a:avLst/>
            </a:prstGeom>
          </p:spPr>
          <p:style>
            <a:lnRef idx="2">
              <a:schemeClr val="accent4"/>
            </a:lnRef>
            <a:fillRef idx="0">
              <a:schemeClr val="accent4"/>
            </a:fillRef>
            <a:effectRef idx="1">
              <a:schemeClr val="accent4"/>
            </a:effectRef>
            <a:fontRef idx="minor">
              <a:schemeClr val="tx1"/>
            </a:fontRef>
          </p:style>
        </p:cxnSp>
        <p:cxnSp>
          <p:nvCxnSpPr>
            <p:cNvPr id="7" name="Conector recto 6">
              <a:extLst>
                <a:ext uri="{FF2B5EF4-FFF2-40B4-BE49-F238E27FC236}">
                  <a16:creationId xmlns:a16="http://schemas.microsoft.com/office/drawing/2014/main" id="{20327A44-0D69-4E3C-0139-2FDF7959F1A9}"/>
                </a:ext>
              </a:extLst>
            </p:cNvPr>
            <p:cNvCxnSpPr/>
            <p:nvPr/>
          </p:nvCxnSpPr>
          <p:spPr>
            <a:xfrm>
              <a:off x="589283" y="362012"/>
              <a:ext cx="372220" cy="0"/>
            </a:xfrm>
            <a:prstGeom prst="line">
              <a:avLst/>
            </a:prstGeom>
          </p:spPr>
          <p:style>
            <a:lnRef idx="2">
              <a:schemeClr val="accent4"/>
            </a:lnRef>
            <a:fillRef idx="0">
              <a:schemeClr val="accent4"/>
            </a:fillRef>
            <a:effectRef idx="1">
              <a:schemeClr val="accent4"/>
            </a:effectRef>
            <a:fontRef idx="minor">
              <a:schemeClr val="tx1"/>
            </a:fontRef>
          </p:style>
        </p:cxnSp>
        <p:cxnSp>
          <p:nvCxnSpPr>
            <p:cNvPr id="8" name="Conector recto 7">
              <a:hlinkClick r:id="rId2" action="ppaction://hlinksldjump"/>
              <a:extLst>
                <a:ext uri="{FF2B5EF4-FFF2-40B4-BE49-F238E27FC236}">
                  <a16:creationId xmlns:a16="http://schemas.microsoft.com/office/drawing/2014/main" id="{779F6528-88D4-391B-AA62-284388C8A8CC}"/>
                </a:ext>
              </a:extLst>
            </p:cNvPr>
            <p:cNvCxnSpPr/>
            <p:nvPr/>
          </p:nvCxnSpPr>
          <p:spPr>
            <a:xfrm>
              <a:off x="589283" y="285770"/>
              <a:ext cx="372220" cy="0"/>
            </a:xfrm>
            <a:prstGeom prst="line">
              <a:avLst/>
            </a:prstGeom>
          </p:spPr>
          <p:style>
            <a:lnRef idx="2">
              <a:schemeClr val="accent4"/>
            </a:lnRef>
            <a:fillRef idx="0">
              <a:schemeClr val="accent4"/>
            </a:fillRef>
            <a:effectRef idx="1">
              <a:schemeClr val="accent4"/>
            </a:effectRef>
            <a:fontRef idx="minor">
              <a:schemeClr val="tx1"/>
            </a:fontRef>
          </p:style>
        </p:cxnSp>
      </p:grpSp>
      <p:grpSp>
        <p:nvGrpSpPr>
          <p:cNvPr id="9" name="Google Shape;17413;p86">
            <a:extLst>
              <a:ext uri="{FF2B5EF4-FFF2-40B4-BE49-F238E27FC236}">
                <a16:creationId xmlns:a16="http://schemas.microsoft.com/office/drawing/2014/main" id="{D1A3E4FF-F4A6-BFDE-8876-D2B208F9ECF4}"/>
              </a:ext>
            </a:extLst>
          </p:cNvPr>
          <p:cNvGrpSpPr/>
          <p:nvPr/>
        </p:nvGrpSpPr>
        <p:grpSpPr>
          <a:xfrm>
            <a:off x="106957" y="126177"/>
            <a:ext cx="373963" cy="343119"/>
            <a:chOff x="6319908" y="3696721"/>
            <a:chExt cx="373963" cy="343119"/>
          </a:xfrm>
        </p:grpSpPr>
        <p:sp>
          <p:nvSpPr>
            <p:cNvPr id="10" name="Google Shape;17414;p86">
              <a:extLst>
                <a:ext uri="{FF2B5EF4-FFF2-40B4-BE49-F238E27FC236}">
                  <a16:creationId xmlns:a16="http://schemas.microsoft.com/office/drawing/2014/main" id="{71F68F39-BA8D-4D88-7B82-3FE109C0FA80}"/>
                </a:ext>
              </a:extLst>
            </p:cNvPr>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7415;p86">
              <a:extLst>
                <a:ext uri="{FF2B5EF4-FFF2-40B4-BE49-F238E27FC236}">
                  <a16:creationId xmlns:a16="http://schemas.microsoft.com/office/drawing/2014/main" id="{B3A7EC3A-2FEA-36AB-7ACE-946B3AE8336E}"/>
                </a:ext>
              </a:extLst>
            </p:cNvPr>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7416;p86">
              <a:extLst>
                <a:ext uri="{FF2B5EF4-FFF2-40B4-BE49-F238E27FC236}">
                  <a16:creationId xmlns:a16="http://schemas.microsoft.com/office/drawing/2014/main" id="{61D6051C-A700-0496-C44A-FAF36F62EAD3}"/>
                </a:ext>
              </a:extLst>
            </p:cNvPr>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7417;p86">
              <a:extLst>
                <a:ext uri="{FF2B5EF4-FFF2-40B4-BE49-F238E27FC236}">
                  <a16:creationId xmlns:a16="http://schemas.microsoft.com/office/drawing/2014/main" id="{0C4D6A4F-93B5-6C85-CBBF-0939FF5F7D86}"/>
                </a:ext>
              </a:extLst>
            </p:cNvPr>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7418;p86">
              <a:extLst>
                <a:ext uri="{FF2B5EF4-FFF2-40B4-BE49-F238E27FC236}">
                  <a16:creationId xmlns:a16="http://schemas.microsoft.com/office/drawing/2014/main" id="{4EFFE368-71E7-23E1-B485-54AA35EBF903}"/>
                </a:ext>
              </a:extLst>
            </p:cNvPr>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7419;p86">
              <a:extLst>
                <a:ext uri="{FF2B5EF4-FFF2-40B4-BE49-F238E27FC236}">
                  <a16:creationId xmlns:a16="http://schemas.microsoft.com/office/drawing/2014/main" id="{70E2FD46-370B-9FBD-DB1E-63CDA8E5EFCD}"/>
                </a:ext>
              </a:extLst>
            </p:cNvPr>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7420;p86">
              <a:extLst>
                <a:ext uri="{FF2B5EF4-FFF2-40B4-BE49-F238E27FC236}">
                  <a16:creationId xmlns:a16="http://schemas.microsoft.com/office/drawing/2014/main" id="{8E522529-76D5-16E8-2312-D276D0C27FBB}"/>
                </a:ext>
              </a:extLst>
            </p:cNvPr>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421;p86">
              <a:extLst>
                <a:ext uri="{FF2B5EF4-FFF2-40B4-BE49-F238E27FC236}">
                  <a16:creationId xmlns:a16="http://schemas.microsoft.com/office/drawing/2014/main" id="{ABC57FD0-3EC1-EE4E-AB3A-9A316BF936A3}"/>
                </a:ext>
              </a:extLst>
            </p:cNvPr>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7422;p86">
              <a:extLst>
                <a:ext uri="{FF2B5EF4-FFF2-40B4-BE49-F238E27FC236}">
                  <a16:creationId xmlns:a16="http://schemas.microsoft.com/office/drawing/2014/main" id="{1E63D2F7-59F2-E573-B2CE-18E0CE85AAC6}"/>
                </a:ext>
              </a:extLst>
            </p:cNvPr>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9" name="Conector recto 18">
            <a:hlinkClick r:id="rId3" action="ppaction://hlinksldjump"/>
            <a:extLst>
              <a:ext uri="{FF2B5EF4-FFF2-40B4-BE49-F238E27FC236}">
                <a16:creationId xmlns:a16="http://schemas.microsoft.com/office/drawing/2014/main" id="{E7D0A472-23B5-5EE1-808F-9C0BB57B5342}"/>
              </a:ext>
            </a:extLst>
          </p:cNvPr>
          <p:cNvCxnSpPr/>
          <p:nvPr/>
        </p:nvCxnSpPr>
        <p:spPr>
          <a:xfrm>
            <a:off x="122944" y="318754"/>
            <a:ext cx="357976" cy="0"/>
          </a:xfrm>
          <a:prstGeom prst="line">
            <a:avLst/>
          </a:prstGeom>
          <a:ln>
            <a:no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23309547"/>
      </p:ext>
    </p:extLst>
  </p:cSld>
  <p:clrMapOvr>
    <a:masterClrMapping/>
  </p:clrMapOvr>
  <mc:AlternateContent xmlns:mc="http://schemas.openxmlformats.org/markup-compatibility/2006" xmlns:p14="http://schemas.microsoft.com/office/powerpoint/2010/main">
    <mc:Choice Requires="p14">
      <p:transition spd="slow" p14:dur="3400" advClick="0">
        <p14:reveal/>
      </p:transition>
    </mc:Choice>
    <mc:Fallback xmlns="">
      <p:transition spd="slow" advClick="0">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287"/>
        <p:cNvGrpSpPr/>
        <p:nvPr/>
      </p:nvGrpSpPr>
      <p:grpSpPr>
        <a:xfrm>
          <a:off x="0" y="0"/>
          <a:ext cx="0" cy="0"/>
          <a:chOff x="0" y="0"/>
          <a:chExt cx="0" cy="0"/>
        </a:xfrm>
      </p:grpSpPr>
      <p:sp>
        <p:nvSpPr>
          <p:cNvPr id="8288" name="Google Shape;8288;p40"/>
          <p:cNvSpPr txBox="1">
            <a:spLocks noGrp="1"/>
          </p:cNvSpPr>
          <p:nvPr>
            <p:ph type="title"/>
          </p:nvPr>
        </p:nvSpPr>
        <p:spPr>
          <a:xfrm>
            <a:off x="735338" y="392525"/>
            <a:ext cx="5235432" cy="960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dirty="0"/>
              <a:t>Situación problemática</a:t>
            </a:r>
            <a:endParaRPr sz="4000" dirty="0"/>
          </a:p>
        </p:txBody>
      </p:sp>
      <p:sp>
        <p:nvSpPr>
          <p:cNvPr id="8289" name="Google Shape;8289;p40"/>
          <p:cNvSpPr txBox="1">
            <a:spLocks noGrp="1"/>
          </p:cNvSpPr>
          <p:nvPr>
            <p:ph type="subTitle" idx="1"/>
          </p:nvPr>
        </p:nvSpPr>
        <p:spPr>
          <a:xfrm>
            <a:off x="735338" y="2297400"/>
            <a:ext cx="5742163" cy="548700"/>
          </a:xfrm>
          <a:prstGeom prst="rect">
            <a:avLst/>
          </a:prstGeom>
        </p:spPr>
        <p:txBody>
          <a:bodyPr spcFirstLastPara="1" wrap="square" lIns="91425" tIns="91425" rIns="91425" bIns="91425" anchor="ctr" anchorCtr="0">
            <a:noAutofit/>
          </a:bodyPr>
          <a:lstStyle/>
          <a:p>
            <a:pPr marL="0" lvl="0" indent="0" algn="l" rtl="0">
              <a:lnSpc>
                <a:spcPct val="150000"/>
              </a:lnSpc>
              <a:spcBef>
                <a:spcPts val="0"/>
              </a:spcBef>
              <a:spcAft>
                <a:spcPts val="0"/>
              </a:spcAft>
              <a:buNone/>
            </a:pPr>
            <a:r>
              <a:rPr lang="en" dirty="0"/>
              <a:t>A José un estudiante de química, su profesora la solicita preparar 250 mL de una diolución 2.5 M de HCl (ácido clorhídrico) para un experimento que realizarán mañana. En el almacen de disoluciones Stock, José encuentra un frasco de 2.5 L que contienen HCl con concentración 11.6 M. Ayudemos a José a preparar 250 mL con concentración 2.5 M de HCl.  </a:t>
            </a:r>
            <a:endParaRPr dirty="0"/>
          </a:p>
        </p:txBody>
      </p:sp>
      <p:sp>
        <p:nvSpPr>
          <p:cNvPr id="8290" name="Google Shape;8290;p40"/>
          <p:cNvSpPr/>
          <p:nvPr/>
        </p:nvSpPr>
        <p:spPr>
          <a:xfrm>
            <a:off x="0" y="1184950"/>
            <a:ext cx="326000" cy="486875"/>
          </a:xfrm>
          <a:custGeom>
            <a:avLst/>
            <a:gdLst/>
            <a:ahLst/>
            <a:cxnLst/>
            <a:rect l="l" t="t" r="r" b="b"/>
            <a:pathLst>
              <a:path w="13040" h="19475" extrusionOk="0">
                <a:moveTo>
                  <a:pt x="13040" y="0"/>
                </a:moveTo>
                <a:lnTo>
                  <a:pt x="2315" y="11120"/>
                </a:lnTo>
                <a:lnTo>
                  <a:pt x="6454" y="11215"/>
                </a:lnTo>
                <a:lnTo>
                  <a:pt x="0" y="19475"/>
                </a:lnTo>
                <a:lnTo>
                  <a:pt x="10594" y="10293"/>
                </a:lnTo>
                <a:lnTo>
                  <a:pt x="6736" y="9164"/>
                </a:lnTo>
                <a:lnTo>
                  <a:pt x="1304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1" name="Google Shape;8291;p40"/>
          <p:cNvGrpSpPr/>
          <p:nvPr/>
        </p:nvGrpSpPr>
        <p:grpSpPr>
          <a:xfrm>
            <a:off x="6601317" y="1805983"/>
            <a:ext cx="2114758" cy="3262825"/>
            <a:chOff x="5412186" y="838196"/>
            <a:chExt cx="2548772" cy="4305205"/>
          </a:xfrm>
        </p:grpSpPr>
        <p:sp>
          <p:nvSpPr>
            <p:cNvPr id="8292" name="Google Shape;8292;p40"/>
            <p:cNvSpPr/>
            <p:nvPr/>
          </p:nvSpPr>
          <p:spPr>
            <a:xfrm flipH="1">
              <a:off x="6568192" y="3111294"/>
              <a:ext cx="501771" cy="2032106"/>
            </a:xfrm>
            <a:custGeom>
              <a:avLst/>
              <a:gdLst/>
              <a:ahLst/>
              <a:cxnLst/>
              <a:rect l="l" t="t" r="r" b="b"/>
              <a:pathLst>
                <a:path w="24423" h="98910" extrusionOk="0">
                  <a:moveTo>
                    <a:pt x="24423" y="1"/>
                  </a:moveTo>
                  <a:lnTo>
                    <a:pt x="0" y="3245"/>
                  </a:lnTo>
                  <a:lnTo>
                    <a:pt x="1791" y="98910"/>
                  </a:lnTo>
                  <a:lnTo>
                    <a:pt x="21256" y="98910"/>
                  </a:lnTo>
                  <a:lnTo>
                    <a:pt x="2442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40"/>
            <p:cNvSpPr/>
            <p:nvPr/>
          </p:nvSpPr>
          <p:spPr>
            <a:xfrm flipH="1">
              <a:off x="6762280" y="3165143"/>
              <a:ext cx="1026983" cy="1978258"/>
            </a:xfrm>
            <a:custGeom>
              <a:avLst/>
              <a:gdLst/>
              <a:ahLst/>
              <a:cxnLst/>
              <a:rect l="l" t="t" r="r" b="b"/>
              <a:pathLst>
                <a:path w="49987" h="96289" extrusionOk="0">
                  <a:moveTo>
                    <a:pt x="49987" y="1"/>
                  </a:moveTo>
                  <a:lnTo>
                    <a:pt x="18946" y="3712"/>
                  </a:lnTo>
                  <a:lnTo>
                    <a:pt x="0" y="96289"/>
                  </a:lnTo>
                  <a:lnTo>
                    <a:pt x="21516" y="96289"/>
                  </a:lnTo>
                  <a:lnTo>
                    <a:pt x="4998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40"/>
            <p:cNvSpPr/>
            <p:nvPr/>
          </p:nvSpPr>
          <p:spPr>
            <a:xfrm flipH="1">
              <a:off x="6840659" y="3776213"/>
              <a:ext cx="215969" cy="379672"/>
            </a:xfrm>
            <a:custGeom>
              <a:avLst/>
              <a:gdLst/>
              <a:ahLst/>
              <a:cxnLst/>
              <a:rect l="l" t="t" r="r" b="b"/>
              <a:pathLst>
                <a:path w="10512" h="18480" extrusionOk="0">
                  <a:moveTo>
                    <a:pt x="10278" y="1"/>
                  </a:moveTo>
                  <a:lnTo>
                    <a:pt x="4438" y="2908"/>
                  </a:lnTo>
                  <a:lnTo>
                    <a:pt x="0" y="18350"/>
                  </a:lnTo>
                  <a:lnTo>
                    <a:pt x="467" y="18480"/>
                  </a:lnTo>
                  <a:lnTo>
                    <a:pt x="4854" y="3245"/>
                  </a:lnTo>
                  <a:lnTo>
                    <a:pt x="10511" y="442"/>
                  </a:lnTo>
                  <a:lnTo>
                    <a:pt x="10278"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40"/>
            <p:cNvSpPr/>
            <p:nvPr/>
          </p:nvSpPr>
          <p:spPr>
            <a:xfrm flipH="1">
              <a:off x="6616185" y="1035469"/>
              <a:ext cx="158916" cy="153060"/>
            </a:xfrm>
            <a:custGeom>
              <a:avLst/>
              <a:gdLst/>
              <a:ahLst/>
              <a:cxnLst/>
              <a:rect l="l" t="t" r="r" b="b"/>
              <a:pathLst>
                <a:path w="7735" h="7450" extrusionOk="0">
                  <a:moveTo>
                    <a:pt x="5088" y="1"/>
                  </a:moveTo>
                  <a:lnTo>
                    <a:pt x="1" y="1169"/>
                  </a:lnTo>
                  <a:lnTo>
                    <a:pt x="4724" y="7450"/>
                  </a:lnTo>
                  <a:lnTo>
                    <a:pt x="5321" y="7008"/>
                  </a:lnTo>
                  <a:lnTo>
                    <a:pt x="5814" y="6593"/>
                  </a:lnTo>
                  <a:lnTo>
                    <a:pt x="6256" y="6204"/>
                  </a:lnTo>
                  <a:lnTo>
                    <a:pt x="6619" y="5789"/>
                  </a:lnTo>
                  <a:lnTo>
                    <a:pt x="6930" y="5425"/>
                  </a:lnTo>
                  <a:lnTo>
                    <a:pt x="7190" y="5036"/>
                  </a:lnTo>
                  <a:lnTo>
                    <a:pt x="7397" y="4673"/>
                  </a:lnTo>
                  <a:lnTo>
                    <a:pt x="7553" y="4335"/>
                  </a:lnTo>
                  <a:lnTo>
                    <a:pt x="7657" y="3998"/>
                  </a:lnTo>
                  <a:lnTo>
                    <a:pt x="7709" y="3660"/>
                  </a:lnTo>
                  <a:lnTo>
                    <a:pt x="7735" y="3349"/>
                  </a:lnTo>
                  <a:lnTo>
                    <a:pt x="7709" y="3063"/>
                  </a:lnTo>
                  <a:lnTo>
                    <a:pt x="7683" y="2778"/>
                  </a:lnTo>
                  <a:lnTo>
                    <a:pt x="7605" y="2492"/>
                  </a:lnTo>
                  <a:lnTo>
                    <a:pt x="7501" y="2233"/>
                  </a:lnTo>
                  <a:lnTo>
                    <a:pt x="7372" y="1999"/>
                  </a:lnTo>
                  <a:lnTo>
                    <a:pt x="7216" y="1766"/>
                  </a:lnTo>
                  <a:lnTo>
                    <a:pt x="7060" y="1532"/>
                  </a:lnTo>
                  <a:lnTo>
                    <a:pt x="6878" y="1324"/>
                  </a:lnTo>
                  <a:lnTo>
                    <a:pt x="6697" y="1143"/>
                  </a:lnTo>
                  <a:lnTo>
                    <a:pt x="6307" y="805"/>
                  </a:lnTo>
                  <a:lnTo>
                    <a:pt x="5944" y="520"/>
                  </a:lnTo>
                  <a:lnTo>
                    <a:pt x="5607" y="286"/>
                  </a:lnTo>
                  <a:lnTo>
                    <a:pt x="5321" y="131"/>
                  </a:lnTo>
                  <a:lnTo>
                    <a:pt x="50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40"/>
            <p:cNvSpPr/>
            <p:nvPr/>
          </p:nvSpPr>
          <p:spPr>
            <a:xfrm flipH="1">
              <a:off x="6627916" y="1279687"/>
              <a:ext cx="146116" cy="169578"/>
            </a:xfrm>
            <a:custGeom>
              <a:avLst/>
              <a:gdLst/>
              <a:ahLst/>
              <a:cxnLst/>
              <a:rect l="l" t="t" r="r" b="b"/>
              <a:pathLst>
                <a:path w="7112" h="8254" extrusionOk="0">
                  <a:moveTo>
                    <a:pt x="4205" y="1"/>
                  </a:moveTo>
                  <a:lnTo>
                    <a:pt x="3920" y="27"/>
                  </a:lnTo>
                  <a:lnTo>
                    <a:pt x="3660" y="130"/>
                  </a:lnTo>
                  <a:lnTo>
                    <a:pt x="3426" y="234"/>
                  </a:lnTo>
                  <a:lnTo>
                    <a:pt x="3167" y="416"/>
                  </a:lnTo>
                  <a:lnTo>
                    <a:pt x="2959" y="598"/>
                  </a:lnTo>
                  <a:lnTo>
                    <a:pt x="2726" y="831"/>
                  </a:lnTo>
                  <a:lnTo>
                    <a:pt x="2518" y="1065"/>
                  </a:lnTo>
                  <a:lnTo>
                    <a:pt x="2310" y="1324"/>
                  </a:lnTo>
                  <a:lnTo>
                    <a:pt x="1921" y="1921"/>
                  </a:lnTo>
                  <a:lnTo>
                    <a:pt x="1532" y="2544"/>
                  </a:lnTo>
                  <a:lnTo>
                    <a:pt x="1272" y="3037"/>
                  </a:lnTo>
                  <a:lnTo>
                    <a:pt x="1013" y="3504"/>
                  </a:lnTo>
                  <a:lnTo>
                    <a:pt x="805" y="4023"/>
                  </a:lnTo>
                  <a:lnTo>
                    <a:pt x="598" y="4517"/>
                  </a:lnTo>
                  <a:lnTo>
                    <a:pt x="416" y="5036"/>
                  </a:lnTo>
                  <a:lnTo>
                    <a:pt x="260" y="5529"/>
                  </a:lnTo>
                  <a:lnTo>
                    <a:pt x="130" y="6074"/>
                  </a:lnTo>
                  <a:lnTo>
                    <a:pt x="27" y="6593"/>
                  </a:lnTo>
                  <a:lnTo>
                    <a:pt x="1" y="6749"/>
                  </a:lnTo>
                  <a:lnTo>
                    <a:pt x="1" y="6930"/>
                  </a:lnTo>
                  <a:lnTo>
                    <a:pt x="27" y="7086"/>
                  </a:lnTo>
                  <a:lnTo>
                    <a:pt x="78" y="7242"/>
                  </a:lnTo>
                  <a:lnTo>
                    <a:pt x="130" y="7397"/>
                  </a:lnTo>
                  <a:lnTo>
                    <a:pt x="234" y="7527"/>
                  </a:lnTo>
                  <a:lnTo>
                    <a:pt x="312" y="7657"/>
                  </a:lnTo>
                  <a:lnTo>
                    <a:pt x="442" y="7787"/>
                  </a:lnTo>
                  <a:lnTo>
                    <a:pt x="572" y="7891"/>
                  </a:lnTo>
                  <a:lnTo>
                    <a:pt x="701" y="7994"/>
                  </a:lnTo>
                  <a:lnTo>
                    <a:pt x="857" y="8072"/>
                  </a:lnTo>
                  <a:lnTo>
                    <a:pt x="1013" y="8150"/>
                  </a:lnTo>
                  <a:lnTo>
                    <a:pt x="1194" y="8202"/>
                  </a:lnTo>
                  <a:lnTo>
                    <a:pt x="1376" y="8228"/>
                  </a:lnTo>
                  <a:lnTo>
                    <a:pt x="1558" y="8254"/>
                  </a:lnTo>
                  <a:lnTo>
                    <a:pt x="1740" y="8254"/>
                  </a:lnTo>
                  <a:lnTo>
                    <a:pt x="2077" y="8228"/>
                  </a:lnTo>
                  <a:lnTo>
                    <a:pt x="2414" y="8150"/>
                  </a:lnTo>
                  <a:lnTo>
                    <a:pt x="2726" y="8046"/>
                  </a:lnTo>
                  <a:lnTo>
                    <a:pt x="3063" y="7942"/>
                  </a:lnTo>
                  <a:lnTo>
                    <a:pt x="3401" y="7787"/>
                  </a:lnTo>
                  <a:lnTo>
                    <a:pt x="3738" y="7631"/>
                  </a:lnTo>
                  <a:lnTo>
                    <a:pt x="4049" y="7423"/>
                  </a:lnTo>
                  <a:lnTo>
                    <a:pt x="4361" y="7216"/>
                  </a:lnTo>
                  <a:lnTo>
                    <a:pt x="4672" y="6982"/>
                  </a:lnTo>
                  <a:lnTo>
                    <a:pt x="4958" y="6723"/>
                  </a:lnTo>
                  <a:lnTo>
                    <a:pt x="5243" y="6463"/>
                  </a:lnTo>
                  <a:lnTo>
                    <a:pt x="5503" y="6204"/>
                  </a:lnTo>
                  <a:lnTo>
                    <a:pt x="5762" y="5892"/>
                  </a:lnTo>
                  <a:lnTo>
                    <a:pt x="5996" y="5607"/>
                  </a:lnTo>
                  <a:lnTo>
                    <a:pt x="6229" y="5295"/>
                  </a:lnTo>
                  <a:lnTo>
                    <a:pt x="6411" y="4984"/>
                  </a:lnTo>
                  <a:lnTo>
                    <a:pt x="6593" y="4646"/>
                  </a:lnTo>
                  <a:lnTo>
                    <a:pt x="6749" y="4335"/>
                  </a:lnTo>
                  <a:lnTo>
                    <a:pt x="6878" y="3998"/>
                  </a:lnTo>
                  <a:lnTo>
                    <a:pt x="6982" y="3686"/>
                  </a:lnTo>
                  <a:lnTo>
                    <a:pt x="7034" y="3349"/>
                  </a:lnTo>
                  <a:lnTo>
                    <a:pt x="7086" y="3037"/>
                  </a:lnTo>
                  <a:lnTo>
                    <a:pt x="7112" y="2700"/>
                  </a:lnTo>
                  <a:lnTo>
                    <a:pt x="7086" y="2388"/>
                  </a:lnTo>
                  <a:lnTo>
                    <a:pt x="7008" y="2103"/>
                  </a:lnTo>
                  <a:lnTo>
                    <a:pt x="6930" y="1791"/>
                  </a:lnTo>
                  <a:lnTo>
                    <a:pt x="6800" y="1506"/>
                  </a:lnTo>
                  <a:lnTo>
                    <a:pt x="6619" y="1246"/>
                  </a:lnTo>
                  <a:lnTo>
                    <a:pt x="6411" y="987"/>
                  </a:lnTo>
                  <a:lnTo>
                    <a:pt x="6152" y="753"/>
                  </a:lnTo>
                  <a:lnTo>
                    <a:pt x="5866" y="520"/>
                  </a:lnTo>
                  <a:lnTo>
                    <a:pt x="5503" y="312"/>
                  </a:lnTo>
                  <a:lnTo>
                    <a:pt x="5165" y="156"/>
                  </a:lnTo>
                  <a:lnTo>
                    <a:pt x="4828" y="53"/>
                  </a:lnTo>
                  <a:lnTo>
                    <a:pt x="4517" y="1"/>
                  </a:lnTo>
                  <a:close/>
                </a:path>
              </a:pathLst>
            </a:custGeom>
            <a:solidFill>
              <a:srgbClr val="FFB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40"/>
            <p:cNvSpPr/>
            <p:nvPr/>
          </p:nvSpPr>
          <p:spPr>
            <a:xfrm flipH="1">
              <a:off x="6835872" y="1411401"/>
              <a:ext cx="275159" cy="506044"/>
            </a:xfrm>
            <a:custGeom>
              <a:avLst/>
              <a:gdLst/>
              <a:ahLst/>
              <a:cxnLst/>
              <a:rect l="l" t="t" r="r" b="b"/>
              <a:pathLst>
                <a:path w="13393" h="24631" extrusionOk="0">
                  <a:moveTo>
                    <a:pt x="1636" y="0"/>
                  </a:moveTo>
                  <a:lnTo>
                    <a:pt x="1" y="22320"/>
                  </a:lnTo>
                  <a:lnTo>
                    <a:pt x="13393" y="24630"/>
                  </a:lnTo>
                  <a:lnTo>
                    <a:pt x="13289" y="4360"/>
                  </a:lnTo>
                  <a:lnTo>
                    <a:pt x="1636" y="0"/>
                  </a:lnTo>
                  <a:close/>
                </a:path>
              </a:pathLst>
            </a:custGeom>
            <a:solidFill>
              <a:srgbClr val="F9B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40"/>
            <p:cNvSpPr/>
            <p:nvPr/>
          </p:nvSpPr>
          <p:spPr>
            <a:xfrm flipH="1">
              <a:off x="6836386" y="1560168"/>
              <a:ext cx="194643" cy="220242"/>
            </a:xfrm>
            <a:custGeom>
              <a:avLst/>
              <a:gdLst/>
              <a:ahLst/>
              <a:cxnLst/>
              <a:rect l="l" t="t" r="r" b="b"/>
              <a:pathLst>
                <a:path w="9474" h="10720" extrusionOk="0">
                  <a:moveTo>
                    <a:pt x="9421" y="0"/>
                  </a:moveTo>
                  <a:lnTo>
                    <a:pt x="0" y="649"/>
                  </a:lnTo>
                  <a:lnTo>
                    <a:pt x="9473" y="10719"/>
                  </a:lnTo>
                  <a:lnTo>
                    <a:pt x="9421"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40"/>
            <p:cNvSpPr/>
            <p:nvPr/>
          </p:nvSpPr>
          <p:spPr>
            <a:xfrm flipH="1">
              <a:off x="6671636" y="996022"/>
              <a:ext cx="442046" cy="656947"/>
            </a:xfrm>
            <a:custGeom>
              <a:avLst/>
              <a:gdLst/>
              <a:ahLst/>
              <a:cxnLst/>
              <a:rect l="l" t="t" r="r" b="b"/>
              <a:pathLst>
                <a:path w="21516" h="31976" extrusionOk="0">
                  <a:moveTo>
                    <a:pt x="7968" y="0"/>
                  </a:moveTo>
                  <a:lnTo>
                    <a:pt x="7631" y="26"/>
                  </a:lnTo>
                  <a:lnTo>
                    <a:pt x="7293" y="78"/>
                  </a:lnTo>
                  <a:lnTo>
                    <a:pt x="6592" y="234"/>
                  </a:lnTo>
                  <a:lnTo>
                    <a:pt x="5866" y="442"/>
                  </a:lnTo>
                  <a:lnTo>
                    <a:pt x="5139" y="701"/>
                  </a:lnTo>
                  <a:lnTo>
                    <a:pt x="4438" y="1012"/>
                  </a:lnTo>
                  <a:lnTo>
                    <a:pt x="3738" y="1350"/>
                  </a:lnTo>
                  <a:lnTo>
                    <a:pt x="3089" y="1765"/>
                  </a:lnTo>
                  <a:lnTo>
                    <a:pt x="2466" y="2180"/>
                  </a:lnTo>
                  <a:lnTo>
                    <a:pt x="1869" y="2648"/>
                  </a:lnTo>
                  <a:lnTo>
                    <a:pt x="1609" y="2907"/>
                  </a:lnTo>
                  <a:lnTo>
                    <a:pt x="1350" y="3167"/>
                  </a:lnTo>
                  <a:lnTo>
                    <a:pt x="1116" y="3426"/>
                  </a:lnTo>
                  <a:lnTo>
                    <a:pt x="909" y="3686"/>
                  </a:lnTo>
                  <a:lnTo>
                    <a:pt x="727" y="3945"/>
                  </a:lnTo>
                  <a:lnTo>
                    <a:pt x="545" y="4231"/>
                  </a:lnTo>
                  <a:lnTo>
                    <a:pt x="390" y="4490"/>
                  </a:lnTo>
                  <a:lnTo>
                    <a:pt x="260" y="4776"/>
                  </a:lnTo>
                  <a:lnTo>
                    <a:pt x="156" y="5061"/>
                  </a:lnTo>
                  <a:lnTo>
                    <a:pt x="78" y="5347"/>
                  </a:lnTo>
                  <a:lnTo>
                    <a:pt x="26" y="5632"/>
                  </a:lnTo>
                  <a:lnTo>
                    <a:pt x="0" y="5918"/>
                  </a:lnTo>
                  <a:lnTo>
                    <a:pt x="1350" y="21490"/>
                  </a:lnTo>
                  <a:lnTo>
                    <a:pt x="1298" y="21905"/>
                  </a:lnTo>
                  <a:lnTo>
                    <a:pt x="1298" y="22346"/>
                  </a:lnTo>
                  <a:lnTo>
                    <a:pt x="1298" y="22788"/>
                  </a:lnTo>
                  <a:lnTo>
                    <a:pt x="1350" y="23229"/>
                  </a:lnTo>
                  <a:lnTo>
                    <a:pt x="1402" y="23670"/>
                  </a:lnTo>
                  <a:lnTo>
                    <a:pt x="1506" y="24111"/>
                  </a:lnTo>
                  <a:lnTo>
                    <a:pt x="1635" y="24552"/>
                  </a:lnTo>
                  <a:lnTo>
                    <a:pt x="1791" y="24994"/>
                  </a:lnTo>
                  <a:lnTo>
                    <a:pt x="1973" y="25461"/>
                  </a:lnTo>
                  <a:lnTo>
                    <a:pt x="2180" y="25876"/>
                  </a:lnTo>
                  <a:lnTo>
                    <a:pt x="2414" y="26317"/>
                  </a:lnTo>
                  <a:lnTo>
                    <a:pt x="2673" y="26759"/>
                  </a:lnTo>
                  <a:lnTo>
                    <a:pt x="2959" y="27174"/>
                  </a:lnTo>
                  <a:lnTo>
                    <a:pt x="3270" y="27589"/>
                  </a:lnTo>
                  <a:lnTo>
                    <a:pt x="3634" y="27978"/>
                  </a:lnTo>
                  <a:lnTo>
                    <a:pt x="3997" y="28368"/>
                  </a:lnTo>
                  <a:lnTo>
                    <a:pt x="4386" y="28757"/>
                  </a:lnTo>
                  <a:lnTo>
                    <a:pt x="4828" y="29120"/>
                  </a:lnTo>
                  <a:lnTo>
                    <a:pt x="5269" y="29458"/>
                  </a:lnTo>
                  <a:lnTo>
                    <a:pt x="5762" y="29795"/>
                  </a:lnTo>
                  <a:lnTo>
                    <a:pt x="6281" y="30107"/>
                  </a:lnTo>
                  <a:lnTo>
                    <a:pt x="6800" y="30392"/>
                  </a:lnTo>
                  <a:lnTo>
                    <a:pt x="7371" y="30678"/>
                  </a:lnTo>
                  <a:lnTo>
                    <a:pt x="7968" y="30911"/>
                  </a:lnTo>
                  <a:lnTo>
                    <a:pt x="8565" y="31145"/>
                  </a:lnTo>
                  <a:lnTo>
                    <a:pt x="9214" y="31352"/>
                  </a:lnTo>
                  <a:lnTo>
                    <a:pt x="9889" y="31534"/>
                  </a:lnTo>
                  <a:lnTo>
                    <a:pt x="10589" y="31664"/>
                  </a:lnTo>
                  <a:lnTo>
                    <a:pt x="11316" y="31794"/>
                  </a:lnTo>
                  <a:lnTo>
                    <a:pt x="12043" y="31897"/>
                  </a:lnTo>
                  <a:lnTo>
                    <a:pt x="12821" y="31949"/>
                  </a:lnTo>
                  <a:lnTo>
                    <a:pt x="13626" y="31975"/>
                  </a:lnTo>
                  <a:lnTo>
                    <a:pt x="13911" y="31975"/>
                  </a:lnTo>
                  <a:lnTo>
                    <a:pt x="14197" y="31949"/>
                  </a:lnTo>
                  <a:lnTo>
                    <a:pt x="14456" y="31923"/>
                  </a:lnTo>
                  <a:lnTo>
                    <a:pt x="14716" y="31871"/>
                  </a:lnTo>
                  <a:lnTo>
                    <a:pt x="15235" y="31716"/>
                  </a:lnTo>
                  <a:lnTo>
                    <a:pt x="15702" y="31534"/>
                  </a:lnTo>
                  <a:lnTo>
                    <a:pt x="16169" y="31274"/>
                  </a:lnTo>
                  <a:lnTo>
                    <a:pt x="16585" y="30989"/>
                  </a:lnTo>
                  <a:lnTo>
                    <a:pt x="16974" y="30652"/>
                  </a:lnTo>
                  <a:lnTo>
                    <a:pt x="17363" y="30288"/>
                  </a:lnTo>
                  <a:lnTo>
                    <a:pt x="17701" y="29899"/>
                  </a:lnTo>
                  <a:lnTo>
                    <a:pt x="18038" y="29484"/>
                  </a:lnTo>
                  <a:lnTo>
                    <a:pt x="18349" y="29017"/>
                  </a:lnTo>
                  <a:lnTo>
                    <a:pt x="18635" y="28549"/>
                  </a:lnTo>
                  <a:lnTo>
                    <a:pt x="18894" y="28056"/>
                  </a:lnTo>
                  <a:lnTo>
                    <a:pt x="19128" y="27563"/>
                  </a:lnTo>
                  <a:lnTo>
                    <a:pt x="19362" y="27044"/>
                  </a:lnTo>
                  <a:lnTo>
                    <a:pt x="19569" y="26551"/>
                  </a:lnTo>
                  <a:lnTo>
                    <a:pt x="19751" y="26032"/>
                  </a:lnTo>
                  <a:lnTo>
                    <a:pt x="19933" y="25513"/>
                  </a:lnTo>
                  <a:lnTo>
                    <a:pt x="20218" y="24527"/>
                  </a:lnTo>
                  <a:lnTo>
                    <a:pt x="20452" y="23592"/>
                  </a:lnTo>
                  <a:lnTo>
                    <a:pt x="20633" y="22762"/>
                  </a:lnTo>
                  <a:lnTo>
                    <a:pt x="20763" y="22061"/>
                  </a:lnTo>
                  <a:lnTo>
                    <a:pt x="20841" y="21516"/>
                  </a:lnTo>
                  <a:lnTo>
                    <a:pt x="20893" y="21049"/>
                  </a:lnTo>
                  <a:lnTo>
                    <a:pt x="21490" y="5996"/>
                  </a:lnTo>
                  <a:lnTo>
                    <a:pt x="21516" y="5710"/>
                  </a:lnTo>
                  <a:lnTo>
                    <a:pt x="21490" y="5425"/>
                  </a:lnTo>
                  <a:lnTo>
                    <a:pt x="21412" y="4880"/>
                  </a:lnTo>
                  <a:lnTo>
                    <a:pt x="21308" y="4361"/>
                  </a:lnTo>
                  <a:lnTo>
                    <a:pt x="21100" y="3841"/>
                  </a:lnTo>
                  <a:lnTo>
                    <a:pt x="20867" y="3348"/>
                  </a:lnTo>
                  <a:lnTo>
                    <a:pt x="20581" y="2881"/>
                  </a:lnTo>
                  <a:lnTo>
                    <a:pt x="20270" y="2466"/>
                  </a:lnTo>
                  <a:lnTo>
                    <a:pt x="19881" y="2051"/>
                  </a:lnTo>
                  <a:lnTo>
                    <a:pt x="19465" y="1687"/>
                  </a:lnTo>
                  <a:lnTo>
                    <a:pt x="19024" y="1350"/>
                  </a:lnTo>
                  <a:lnTo>
                    <a:pt x="18531" y="1064"/>
                  </a:lnTo>
                  <a:lnTo>
                    <a:pt x="18012" y="805"/>
                  </a:lnTo>
                  <a:lnTo>
                    <a:pt x="17467" y="597"/>
                  </a:lnTo>
                  <a:lnTo>
                    <a:pt x="16896" y="442"/>
                  </a:lnTo>
                  <a:lnTo>
                    <a:pt x="16299" y="338"/>
                  </a:lnTo>
                  <a:lnTo>
                    <a:pt x="15676" y="286"/>
                  </a:lnTo>
                  <a:lnTo>
                    <a:pt x="8617" y="0"/>
                  </a:lnTo>
                  <a:close/>
                </a:path>
              </a:pathLst>
            </a:custGeom>
            <a:solidFill>
              <a:srgbClr val="FFB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40"/>
            <p:cNvSpPr/>
            <p:nvPr/>
          </p:nvSpPr>
          <p:spPr>
            <a:xfrm flipH="1">
              <a:off x="6780401" y="1293021"/>
              <a:ext cx="42158" cy="120003"/>
            </a:xfrm>
            <a:custGeom>
              <a:avLst/>
              <a:gdLst/>
              <a:ahLst/>
              <a:cxnLst/>
              <a:rect l="l" t="t" r="r" b="b"/>
              <a:pathLst>
                <a:path w="2052" h="5841" extrusionOk="0">
                  <a:moveTo>
                    <a:pt x="598" y="0"/>
                  </a:moveTo>
                  <a:lnTo>
                    <a:pt x="546" y="26"/>
                  </a:lnTo>
                  <a:lnTo>
                    <a:pt x="520" y="52"/>
                  </a:lnTo>
                  <a:lnTo>
                    <a:pt x="520" y="104"/>
                  </a:lnTo>
                  <a:lnTo>
                    <a:pt x="520" y="130"/>
                  </a:lnTo>
                  <a:lnTo>
                    <a:pt x="1818" y="5217"/>
                  </a:lnTo>
                  <a:lnTo>
                    <a:pt x="79" y="5632"/>
                  </a:lnTo>
                  <a:lnTo>
                    <a:pt x="27" y="5658"/>
                  </a:lnTo>
                  <a:lnTo>
                    <a:pt x="1" y="5684"/>
                  </a:lnTo>
                  <a:lnTo>
                    <a:pt x="1" y="5736"/>
                  </a:lnTo>
                  <a:lnTo>
                    <a:pt x="1" y="5762"/>
                  </a:lnTo>
                  <a:lnTo>
                    <a:pt x="27" y="5840"/>
                  </a:lnTo>
                  <a:lnTo>
                    <a:pt x="131" y="5840"/>
                  </a:lnTo>
                  <a:lnTo>
                    <a:pt x="1973" y="5399"/>
                  </a:lnTo>
                  <a:lnTo>
                    <a:pt x="2025" y="5399"/>
                  </a:lnTo>
                  <a:lnTo>
                    <a:pt x="2051" y="5347"/>
                  </a:lnTo>
                  <a:lnTo>
                    <a:pt x="2051" y="5321"/>
                  </a:lnTo>
                  <a:lnTo>
                    <a:pt x="2051" y="5269"/>
                  </a:lnTo>
                  <a:lnTo>
                    <a:pt x="728" y="78"/>
                  </a:lnTo>
                  <a:lnTo>
                    <a:pt x="702" y="52"/>
                  </a:lnTo>
                  <a:lnTo>
                    <a:pt x="676" y="26"/>
                  </a:lnTo>
                  <a:lnTo>
                    <a:pt x="624"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40"/>
            <p:cNvSpPr/>
            <p:nvPr/>
          </p:nvSpPr>
          <p:spPr>
            <a:xfrm flipH="1">
              <a:off x="6865724" y="1302615"/>
              <a:ext cx="53869" cy="30941"/>
            </a:xfrm>
            <a:custGeom>
              <a:avLst/>
              <a:gdLst/>
              <a:ahLst/>
              <a:cxnLst/>
              <a:rect l="l" t="t" r="r" b="b"/>
              <a:pathLst>
                <a:path w="2622" h="1506" extrusionOk="0">
                  <a:moveTo>
                    <a:pt x="2440" y="1"/>
                  </a:moveTo>
                  <a:lnTo>
                    <a:pt x="78" y="1272"/>
                  </a:lnTo>
                  <a:lnTo>
                    <a:pt x="52" y="1298"/>
                  </a:lnTo>
                  <a:lnTo>
                    <a:pt x="26" y="1350"/>
                  </a:lnTo>
                  <a:lnTo>
                    <a:pt x="0" y="1402"/>
                  </a:lnTo>
                  <a:lnTo>
                    <a:pt x="26" y="1454"/>
                  </a:lnTo>
                  <a:lnTo>
                    <a:pt x="78" y="1480"/>
                  </a:lnTo>
                  <a:lnTo>
                    <a:pt x="130" y="1506"/>
                  </a:lnTo>
                  <a:lnTo>
                    <a:pt x="208" y="1506"/>
                  </a:lnTo>
                  <a:lnTo>
                    <a:pt x="2570" y="234"/>
                  </a:lnTo>
                  <a:lnTo>
                    <a:pt x="2596" y="208"/>
                  </a:lnTo>
                  <a:lnTo>
                    <a:pt x="2622" y="156"/>
                  </a:lnTo>
                  <a:lnTo>
                    <a:pt x="2622" y="104"/>
                  </a:lnTo>
                  <a:lnTo>
                    <a:pt x="2622" y="53"/>
                  </a:lnTo>
                  <a:lnTo>
                    <a:pt x="2596" y="27"/>
                  </a:lnTo>
                  <a:lnTo>
                    <a:pt x="2544"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40"/>
            <p:cNvSpPr/>
            <p:nvPr/>
          </p:nvSpPr>
          <p:spPr>
            <a:xfrm flipH="1">
              <a:off x="6740420" y="1303684"/>
              <a:ext cx="40001" cy="32543"/>
            </a:xfrm>
            <a:custGeom>
              <a:avLst/>
              <a:gdLst/>
              <a:ahLst/>
              <a:cxnLst/>
              <a:rect l="l" t="t" r="r" b="b"/>
              <a:pathLst>
                <a:path w="1947" h="1584" extrusionOk="0">
                  <a:moveTo>
                    <a:pt x="104" y="1"/>
                  </a:moveTo>
                  <a:lnTo>
                    <a:pt x="52" y="27"/>
                  </a:lnTo>
                  <a:lnTo>
                    <a:pt x="26" y="52"/>
                  </a:lnTo>
                  <a:lnTo>
                    <a:pt x="0" y="104"/>
                  </a:lnTo>
                  <a:lnTo>
                    <a:pt x="0" y="156"/>
                  </a:lnTo>
                  <a:lnTo>
                    <a:pt x="0" y="182"/>
                  </a:lnTo>
                  <a:lnTo>
                    <a:pt x="52" y="234"/>
                  </a:lnTo>
                  <a:lnTo>
                    <a:pt x="1739" y="1558"/>
                  </a:lnTo>
                  <a:lnTo>
                    <a:pt x="1817" y="1584"/>
                  </a:lnTo>
                  <a:lnTo>
                    <a:pt x="1869" y="1584"/>
                  </a:lnTo>
                  <a:lnTo>
                    <a:pt x="1921" y="1532"/>
                  </a:lnTo>
                  <a:lnTo>
                    <a:pt x="1921" y="1506"/>
                  </a:lnTo>
                  <a:lnTo>
                    <a:pt x="1947" y="1454"/>
                  </a:lnTo>
                  <a:lnTo>
                    <a:pt x="1921" y="1402"/>
                  </a:lnTo>
                  <a:lnTo>
                    <a:pt x="1895" y="1350"/>
                  </a:lnTo>
                  <a:lnTo>
                    <a:pt x="208" y="27"/>
                  </a:lnTo>
                  <a:lnTo>
                    <a:pt x="156"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40"/>
            <p:cNvSpPr/>
            <p:nvPr/>
          </p:nvSpPr>
          <p:spPr>
            <a:xfrm flipH="1">
              <a:off x="6798008" y="1514311"/>
              <a:ext cx="38933" cy="5342"/>
            </a:xfrm>
            <a:custGeom>
              <a:avLst/>
              <a:gdLst/>
              <a:ahLst/>
              <a:cxnLst/>
              <a:rect l="l" t="t" r="r" b="b"/>
              <a:pathLst>
                <a:path w="1895" h="260" extrusionOk="0">
                  <a:moveTo>
                    <a:pt x="130" y="0"/>
                  </a:moveTo>
                  <a:lnTo>
                    <a:pt x="26" y="26"/>
                  </a:lnTo>
                  <a:lnTo>
                    <a:pt x="0" y="78"/>
                  </a:lnTo>
                  <a:lnTo>
                    <a:pt x="0" y="130"/>
                  </a:lnTo>
                  <a:lnTo>
                    <a:pt x="0" y="182"/>
                  </a:lnTo>
                  <a:lnTo>
                    <a:pt x="26" y="208"/>
                  </a:lnTo>
                  <a:lnTo>
                    <a:pt x="78" y="234"/>
                  </a:lnTo>
                  <a:lnTo>
                    <a:pt x="130" y="260"/>
                  </a:lnTo>
                  <a:lnTo>
                    <a:pt x="1817" y="260"/>
                  </a:lnTo>
                  <a:lnTo>
                    <a:pt x="1869" y="234"/>
                  </a:lnTo>
                  <a:lnTo>
                    <a:pt x="1895" y="182"/>
                  </a:lnTo>
                  <a:lnTo>
                    <a:pt x="1895" y="156"/>
                  </a:lnTo>
                  <a:lnTo>
                    <a:pt x="1895" y="104"/>
                  </a:lnTo>
                  <a:lnTo>
                    <a:pt x="1869" y="52"/>
                  </a:lnTo>
                  <a:lnTo>
                    <a:pt x="1817" y="26"/>
                  </a:lnTo>
                  <a:lnTo>
                    <a:pt x="1765" y="26"/>
                  </a:lnTo>
                  <a:lnTo>
                    <a:pt x="13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40"/>
            <p:cNvSpPr/>
            <p:nvPr/>
          </p:nvSpPr>
          <p:spPr>
            <a:xfrm flipH="1">
              <a:off x="6765485" y="1456189"/>
              <a:ext cx="121051" cy="34146"/>
            </a:xfrm>
            <a:custGeom>
              <a:avLst/>
              <a:gdLst/>
              <a:ahLst/>
              <a:cxnLst/>
              <a:rect l="l" t="t" r="r" b="b"/>
              <a:pathLst>
                <a:path w="5892" h="1662" extrusionOk="0">
                  <a:moveTo>
                    <a:pt x="5892" y="0"/>
                  </a:moveTo>
                  <a:lnTo>
                    <a:pt x="3919" y="182"/>
                  </a:lnTo>
                  <a:lnTo>
                    <a:pt x="0" y="156"/>
                  </a:lnTo>
                  <a:lnTo>
                    <a:pt x="0" y="156"/>
                  </a:lnTo>
                  <a:lnTo>
                    <a:pt x="234" y="390"/>
                  </a:lnTo>
                  <a:lnTo>
                    <a:pt x="519" y="649"/>
                  </a:lnTo>
                  <a:lnTo>
                    <a:pt x="883" y="909"/>
                  </a:lnTo>
                  <a:lnTo>
                    <a:pt x="1090" y="1064"/>
                  </a:lnTo>
                  <a:lnTo>
                    <a:pt x="1324" y="1194"/>
                  </a:lnTo>
                  <a:lnTo>
                    <a:pt x="1584" y="1324"/>
                  </a:lnTo>
                  <a:lnTo>
                    <a:pt x="1869" y="1454"/>
                  </a:lnTo>
                  <a:lnTo>
                    <a:pt x="2155" y="1532"/>
                  </a:lnTo>
                  <a:lnTo>
                    <a:pt x="2440" y="1609"/>
                  </a:lnTo>
                  <a:lnTo>
                    <a:pt x="2752" y="1661"/>
                  </a:lnTo>
                  <a:lnTo>
                    <a:pt x="3089" y="1661"/>
                  </a:lnTo>
                  <a:lnTo>
                    <a:pt x="3400" y="1635"/>
                  </a:lnTo>
                  <a:lnTo>
                    <a:pt x="3712" y="1583"/>
                  </a:lnTo>
                  <a:lnTo>
                    <a:pt x="3997" y="1506"/>
                  </a:lnTo>
                  <a:lnTo>
                    <a:pt x="4257" y="1402"/>
                  </a:lnTo>
                  <a:lnTo>
                    <a:pt x="4516" y="1272"/>
                  </a:lnTo>
                  <a:lnTo>
                    <a:pt x="4724" y="1116"/>
                  </a:lnTo>
                  <a:lnTo>
                    <a:pt x="4958" y="987"/>
                  </a:lnTo>
                  <a:lnTo>
                    <a:pt x="5139" y="831"/>
                  </a:lnTo>
                  <a:lnTo>
                    <a:pt x="5477" y="519"/>
                  </a:lnTo>
                  <a:lnTo>
                    <a:pt x="5710" y="260"/>
                  </a:lnTo>
                  <a:lnTo>
                    <a:pt x="5892"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40"/>
            <p:cNvSpPr/>
            <p:nvPr/>
          </p:nvSpPr>
          <p:spPr>
            <a:xfrm flipH="1">
              <a:off x="6806000" y="1451382"/>
              <a:ext cx="80536" cy="8547"/>
            </a:xfrm>
            <a:custGeom>
              <a:avLst/>
              <a:gdLst/>
              <a:ahLst/>
              <a:cxnLst/>
              <a:rect l="l" t="t" r="r" b="b"/>
              <a:pathLst>
                <a:path w="3920" h="416" extrusionOk="0">
                  <a:moveTo>
                    <a:pt x="1895" y="1"/>
                  </a:moveTo>
                  <a:lnTo>
                    <a:pt x="1558" y="27"/>
                  </a:lnTo>
                  <a:lnTo>
                    <a:pt x="1194" y="79"/>
                  </a:lnTo>
                  <a:lnTo>
                    <a:pt x="805" y="131"/>
                  </a:lnTo>
                  <a:lnTo>
                    <a:pt x="416" y="234"/>
                  </a:lnTo>
                  <a:lnTo>
                    <a:pt x="0" y="390"/>
                  </a:lnTo>
                  <a:lnTo>
                    <a:pt x="3919" y="416"/>
                  </a:lnTo>
                  <a:lnTo>
                    <a:pt x="3608" y="286"/>
                  </a:lnTo>
                  <a:lnTo>
                    <a:pt x="3271" y="182"/>
                  </a:lnTo>
                  <a:lnTo>
                    <a:pt x="2803" y="79"/>
                  </a:lnTo>
                  <a:lnTo>
                    <a:pt x="2518" y="53"/>
                  </a:lnTo>
                  <a:lnTo>
                    <a:pt x="2232" y="27"/>
                  </a:lnTo>
                  <a:lnTo>
                    <a:pt x="1895"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40"/>
            <p:cNvSpPr/>
            <p:nvPr/>
          </p:nvSpPr>
          <p:spPr>
            <a:xfrm flipH="1">
              <a:off x="6765485" y="1452450"/>
              <a:ext cx="47993" cy="16559"/>
            </a:xfrm>
            <a:custGeom>
              <a:avLst/>
              <a:gdLst/>
              <a:ahLst/>
              <a:cxnLst/>
              <a:rect l="l" t="t" r="r" b="b"/>
              <a:pathLst>
                <a:path w="2336" h="806" extrusionOk="0">
                  <a:moveTo>
                    <a:pt x="1194" y="1"/>
                  </a:moveTo>
                  <a:lnTo>
                    <a:pt x="1038" y="27"/>
                  </a:lnTo>
                  <a:lnTo>
                    <a:pt x="779" y="79"/>
                  </a:lnTo>
                  <a:lnTo>
                    <a:pt x="571" y="182"/>
                  </a:lnTo>
                  <a:lnTo>
                    <a:pt x="441" y="260"/>
                  </a:lnTo>
                  <a:lnTo>
                    <a:pt x="363" y="364"/>
                  </a:lnTo>
                  <a:lnTo>
                    <a:pt x="0" y="805"/>
                  </a:lnTo>
                  <a:lnTo>
                    <a:pt x="0" y="805"/>
                  </a:lnTo>
                  <a:lnTo>
                    <a:pt x="2336" y="182"/>
                  </a:lnTo>
                  <a:lnTo>
                    <a:pt x="2076" y="104"/>
                  </a:lnTo>
                  <a:lnTo>
                    <a:pt x="1817" y="53"/>
                  </a:lnTo>
                  <a:lnTo>
                    <a:pt x="1583" y="27"/>
                  </a:lnTo>
                  <a:lnTo>
                    <a:pt x="1376"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40"/>
            <p:cNvSpPr/>
            <p:nvPr/>
          </p:nvSpPr>
          <p:spPr>
            <a:xfrm flipH="1">
              <a:off x="6754288" y="1449779"/>
              <a:ext cx="154642" cy="21880"/>
            </a:xfrm>
            <a:custGeom>
              <a:avLst/>
              <a:gdLst/>
              <a:ahLst/>
              <a:cxnLst/>
              <a:rect l="l" t="t" r="r" b="b"/>
              <a:pathLst>
                <a:path w="7527" h="1065" extrusionOk="0">
                  <a:moveTo>
                    <a:pt x="52" y="1"/>
                  </a:moveTo>
                  <a:lnTo>
                    <a:pt x="26" y="27"/>
                  </a:lnTo>
                  <a:lnTo>
                    <a:pt x="0" y="53"/>
                  </a:lnTo>
                  <a:lnTo>
                    <a:pt x="0" y="105"/>
                  </a:lnTo>
                  <a:lnTo>
                    <a:pt x="0" y="131"/>
                  </a:lnTo>
                  <a:lnTo>
                    <a:pt x="26" y="183"/>
                  </a:lnTo>
                  <a:lnTo>
                    <a:pt x="52" y="209"/>
                  </a:lnTo>
                  <a:lnTo>
                    <a:pt x="260" y="286"/>
                  </a:lnTo>
                  <a:lnTo>
                    <a:pt x="779" y="468"/>
                  </a:lnTo>
                  <a:lnTo>
                    <a:pt x="1168" y="598"/>
                  </a:lnTo>
                  <a:lnTo>
                    <a:pt x="1584" y="728"/>
                  </a:lnTo>
                  <a:lnTo>
                    <a:pt x="2077" y="831"/>
                  </a:lnTo>
                  <a:lnTo>
                    <a:pt x="2596" y="935"/>
                  </a:lnTo>
                  <a:lnTo>
                    <a:pt x="3348" y="1039"/>
                  </a:lnTo>
                  <a:lnTo>
                    <a:pt x="3738" y="1065"/>
                  </a:lnTo>
                  <a:lnTo>
                    <a:pt x="4568" y="1065"/>
                  </a:lnTo>
                  <a:lnTo>
                    <a:pt x="4983" y="1013"/>
                  </a:lnTo>
                  <a:lnTo>
                    <a:pt x="5425" y="961"/>
                  </a:lnTo>
                  <a:lnTo>
                    <a:pt x="5840" y="883"/>
                  </a:lnTo>
                  <a:lnTo>
                    <a:pt x="6255" y="779"/>
                  </a:lnTo>
                  <a:lnTo>
                    <a:pt x="6670" y="624"/>
                  </a:lnTo>
                  <a:lnTo>
                    <a:pt x="7086" y="442"/>
                  </a:lnTo>
                  <a:lnTo>
                    <a:pt x="7475" y="209"/>
                  </a:lnTo>
                  <a:lnTo>
                    <a:pt x="7501" y="183"/>
                  </a:lnTo>
                  <a:lnTo>
                    <a:pt x="7527" y="157"/>
                  </a:lnTo>
                  <a:lnTo>
                    <a:pt x="7527" y="105"/>
                  </a:lnTo>
                  <a:lnTo>
                    <a:pt x="7527" y="79"/>
                  </a:lnTo>
                  <a:lnTo>
                    <a:pt x="7475" y="27"/>
                  </a:lnTo>
                  <a:lnTo>
                    <a:pt x="7371" y="27"/>
                  </a:lnTo>
                  <a:lnTo>
                    <a:pt x="7086" y="209"/>
                  </a:lnTo>
                  <a:lnTo>
                    <a:pt x="6800" y="338"/>
                  </a:lnTo>
                  <a:lnTo>
                    <a:pt x="6515" y="468"/>
                  </a:lnTo>
                  <a:lnTo>
                    <a:pt x="6203" y="572"/>
                  </a:lnTo>
                  <a:lnTo>
                    <a:pt x="5892" y="650"/>
                  </a:lnTo>
                  <a:lnTo>
                    <a:pt x="5606" y="728"/>
                  </a:lnTo>
                  <a:lnTo>
                    <a:pt x="4983" y="805"/>
                  </a:lnTo>
                  <a:lnTo>
                    <a:pt x="4387" y="857"/>
                  </a:lnTo>
                  <a:lnTo>
                    <a:pt x="3790" y="831"/>
                  </a:lnTo>
                  <a:lnTo>
                    <a:pt x="3193" y="805"/>
                  </a:lnTo>
                  <a:lnTo>
                    <a:pt x="2648" y="728"/>
                  </a:lnTo>
                  <a:lnTo>
                    <a:pt x="2129" y="624"/>
                  </a:lnTo>
                  <a:lnTo>
                    <a:pt x="1661" y="520"/>
                  </a:lnTo>
                  <a:lnTo>
                    <a:pt x="1246" y="390"/>
                  </a:lnTo>
                  <a:lnTo>
                    <a:pt x="857" y="286"/>
                  </a:lnTo>
                  <a:lnTo>
                    <a:pt x="338" y="79"/>
                  </a:lnTo>
                  <a:lnTo>
                    <a:pt x="130"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40"/>
            <p:cNvSpPr/>
            <p:nvPr/>
          </p:nvSpPr>
          <p:spPr>
            <a:xfrm flipH="1">
              <a:off x="7007033" y="966684"/>
              <a:ext cx="230371" cy="464461"/>
            </a:xfrm>
            <a:custGeom>
              <a:avLst/>
              <a:gdLst/>
              <a:ahLst/>
              <a:cxnLst/>
              <a:rect l="l" t="t" r="r" b="b"/>
              <a:pathLst>
                <a:path w="11213" h="22607" extrusionOk="0">
                  <a:moveTo>
                    <a:pt x="6645" y="1"/>
                  </a:moveTo>
                  <a:lnTo>
                    <a:pt x="6256" y="53"/>
                  </a:lnTo>
                  <a:lnTo>
                    <a:pt x="5841" y="131"/>
                  </a:lnTo>
                  <a:lnTo>
                    <a:pt x="5399" y="234"/>
                  </a:lnTo>
                  <a:lnTo>
                    <a:pt x="4958" y="416"/>
                  </a:lnTo>
                  <a:lnTo>
                    <a:pt x="4517" y="650"/>
                  </a:lnTo>
                  <a:lnTo>
                    <a:pt x="4076" y="909"/>
                  </a:lnTo>
                  <a:lnTo>
                    <a:pt x="3609" y="1247"/>
                  </a:lnTo>
                  <a:lnTo>
                    <a:pt x="3141" y="1662"/>
                  </a:lnTo>
                  <a:lnTo>
                    <a:pt x="2648" y="2103"/>
                  </a:lnTo>
                  <a:lnTo>
                    <a:pt x="2181" y="2648"/>
                  </a:lnTo>
                  <a:lnTo>
                    <a:pt x="1688" y="3245"/>
                  </a:lnTo>
                  <a:lnTo>
                    <a:pt x="1195" y="3920"/>
                  </a:lnTo>
                  <a:lnTo>
                    <a:pt x="987" y="4231"/>
                  </a:lnTo>
                  <a:lnTo>
                    <a:pt x="806" y="4543"/>
                  </a:lnTo>
                  <a:lnTo>
                    <a:pt x="650" y="4854"/>
                  </a:lnTo>
                  <a:lnTo>
                    <a:pt x="520" y="5192"/>
                  </a:lnTo>
                  <a:lnTo>
                    <a:pt x="390" y="5529"/>
                  </a:lnTo>
                  <a:lnTo>
                    <a:pt x="286" y="5866"/>
                  </a:lnTo>
                  <a:lnTo>
                    <a:pt x="209" y="6204"/>
                  </a:lnTo>
                  <a:lnTo>
                    <a:pt x="131" y="6567"/>
                  </a:lnTo>
                  <a:lnTo>
                    <a:pt x="79" y="6930"/>
                  </a:lnTo>
                  <a:lnTo>
                    <a:pt x="53" y="7268"/>
                  </a:lnTo>
                  <a:lnTo>
                    <a:pt x="1" y="8021"/>
                  </a:lnTo>
                  <a:lnTo>
                    <a:pt x="27" y="8773"/>
                  </a:lnTo>
                  <a:lnTo>
                    <a:pt x="105" y="9526"/>
                  </a:lnTo>
                  <a:lnTo>
                    <a:pt x="235" y="10304"/>
                  </a:lnTo>
                  <a:lnTo>
                    <a:pt x="390" y="11083"/>
                  </a:lnTo>
                  <a:lnTo>
                    <a:pt x="598" y="11862"/>
                  </a:lnTo>
                  <a:lnTo>
                    <a:pt x="857" y="12640"/>
                  </a:lnTo>
                  <a:lnTo>
                    <a:pt x="1117" y="13419"/>
                  </a:lnTo>
                  <a:lnTo>
                    <a:pt x="1402" y="14172"/>
                  </a:lnTo>
                  <a:lnTo>
                    <a:pt x="1714" y="14924"/>
                  </a:lnTo>
                  <a:lnTo>
                    <a:pt x="2051" y="15651"/>
                  </a:lnTo>
                  <a:lnTo>
                    <a:pt x="2415" y="16378"/>
                  </a:lnTo>
                  <a:lnTo>
                    <a:pt x="2752" y="17078"/>
                  </a:lnTo>
                  <a:lnTo>
                    <a:pt x="3479" y="18376"/>
                  </a:lnTo>
                  <a:lnTo>
                    <a:pt x="4180" y="19544"/>
                  </a:lnTo>
                  <a:lnTo>
                    <a:pt x="4828" y="20582"/>
                  </a:lnTo>
                  <a:lnTo>
                    <a:pt x="5399" y="21413"/>
                  </a:lnTo>
                  <a:lnTo>
                    <a:pt x="5841" y="22061"/>
                  </a:lnTo>
                  <a:lnTo>
                    <a:pt x="6256" y="22606"/>
                  </a:lnTo>
                  <a:lnTo>
                    <a:pt x="6827" y="18765"/>
                  </a:lnTo>
                  <a:lnTo>
                    <a:pt x="8721" y="18350"/>
                  </a:lnTo>
                  <a:lnTo>
                    <a:pt x="7398" y="8669"/>
                  </a:lnTo>
                  <a:lnTo>
                    <a:pt x="7605" y="8540"/>
                  </a:lnTo>
                  <a:lnTo>
                    <a:pt x="8098" y="8176"/>
                  </a:lnTo>
                  <a:lnTo>
                    <a:pt x="8436" y="7917"/>
                  </a:lnTo>
                  <a:lnTo>
                    <a:pt x="8799" y="7605"/>
                  </a:lnTo>
                  <a:lnTo>
                    <a:pt x="9189" y="7242"/>
                  </a:lnTo>
                  <a:lnTo>
                    <a:pt x="9578" y="6853"/>
                  </a:lnTo>
                  <a:lnTo>
                    <a:pt x="9967" y="6385"/>
                  </a:lnTo>
                  <a:lnTo>
                    <a:pt x="10305" y="5892"/>
                  </a:lnTo>
                  <a:lnTo>
                    <a:pt x="10486" y="5633"/>
                  </a:lnTo>
                  <a:lnTo>
                    <a:pt x="10642" y="5347"/>
                  </a:lnTo>
                  <a:lnTo>
                    <a:pt x="10772" y="5088"/>
                  </a:lnTo>
                  <a:lnTo>
                    <a:pt x="10901" y="4776"/>
                  </a:lnTo>
                  <a:lnTo>
                    <a:pt x="11005" y="4491"/>
                  </a:lnTo>
                  <a:lnTo>
                    <a:pt x="11083" y="4179"/>
                  </a:lnTo>
                  <a:lnTo>
                    <a:pt x="11161" y="3868"/>
                  </a:lnTo>
                  <a:lnTo>
                    <a:pt x="11187" y="3531"/>
                  </a:lnTo>
                  <a:lnTo>
                    <a:pt x="11213" y="3193"/>
                  </a:lnTo>
                  <a:lnTo>
                    <a:pt x="11213" y="2856"/>
                  </a:lnTo>
                  <a:lnTo>
                    <a:pt x="11161" y="2492"/>
                  </a:lnTo>
                  <a:lnTo>
                    <a:pt x="11109" y="2155"/>
                  </a:lnTo>
                  <a:lnTo>
                    <a:pt x="10901" y="1921"/>
                  </a:lnTo>
                  <a:lnTo>
                    <a:pt x="10642" y="1662"/>
                  </a:lnTo>
                  <a:lnTo>
                    <a:pt x="10305" y="1350"/>
                  </a:lnTo>
                  <a:lnTo>
                    <a:pt x="9863" y="1013"/>
                  </a:lnTo>
                  <a:lnTo>
                    <a:pt x="9370" y="702"/>
                  </a:lnTo>
                  <a:lnTo>
                    <a:pt x="9085" y="546"/>
                  </a:lnTo>
                  <a:lnTo>
                    <a:pt x="8773" y="390"/>
                  </a:lnTo>
                  <a:lnTo>
                    <a:pt x="8462" y="286"/>
                  </a:lnTo>
                  <a:lnTo>
                    <a:pt x="8124" y="157"/>
                  </a:lnTo>
                  <a:lnTo>
                    <a:pt x="7787" y="79"/>
                  </a:lnTo>
                  <a:lnTo>
                    <a:pt x="7424" y="27"/>
                  </a:lnTo>
                  <a:lnTo>
                    <a:pt x="70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40"/>
            <p:cNvSpPr/>
            <p:nvPr/>
          </p:nvSpPr>
          <p:spPr>
            <a:xfrm flipH="1">
              <a:off x="7080070" y="1421530"/>
              <a:ext cx="60813" cy="124256"/>
            </a:xfrm>
            <a:custGeom>
              <a:avLst/>
              <a:gdLst/>
              <a:ahLst/>
              <a:cxnLst/>
              <a:rect l="l" t="t" r="r" b="b"/>
              <a:pathLst>
                <a:path w="2960" h="6048" extrusionOk="0">
                  <a:moveTo>
                    <a:pt x="1" y="0"/>
                  </a:moveTo>
                  <a:lnTo>
                    <a:pt x="2596" y="6048"/>
                  </a:lnTo>
                  <a:lnTo>
                    <a:pt x="2959" y="1194"/>
                  </a:lnTo>
                  <a:lnTo>
                    <a:pt x="2674" y="779"/>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40"/>
            <p:cNvSpPr/>
            <p:nvPr/>
          </p:nvSpPr>
          <p:spPr>
            <a:xfrm flipH="1">
              <a:off x="7071544" y="1277550"/>
              <a:ext cx="161586" cy="177591"/>
            </a:xfrm>
            <a:custGeom>
              <a:avLst/>
              <a:gdLst/>
              <a:ahLst/>
              <a:cxnLst/>
              <a:rect l="l" t="t" r="r" b="b"/>
              <a:pathLst>
                <a:path w="7865" h="8644" extrusionOk="0">
                  <a:moveTo>
                    <a:pt x="3686" y="1"/>
                  </a:moveTo>
                  <a:lnTo>
                    <a:pt x="3323" y="27"/>
                  </a:lnTo>
                  <a:lnTo>
                    <a:pt x="2933" y="79"/>
                  </a:lnTo>
                  <a:lnTo>
                    <a:pt x="2518" y="208"/>
                  </a:lnTo>
                  <a:lnTo>
                    <a:pt x="2025" y="416"/>
                  </a:lnTo>
                  <a:lnTo>
                    <a:pt x="1584" y="624"/>
                  </a:lnTo>
                  <a:lnTo>
                    <a:pt x="1194" y="883"/>
                  </a:lnTo>
                  <a:lnTo>
                    <a:pt x="883" y="1143"/>
                  </a:lnTo>
                  <a:lnTo>
                    <a:pt x="623" y="1402"/>
                  </a:lnTo>
                  <a:lnTo>
                    <a:pt x="390" y="1688"/>
                  </a:lnTo>
                  <a:lnTo>
                    <a:pt x="234" y="1973"/>
                  </a:lnTo>
                  <a:lnTo>
                    <a:pt x="104" y="2285"/>
                  </a:lnTo>
                  <a:lnTo>
                    <a:pt x="27" y="2596"/>
                  </a:lnTo>
                  <a:lnTo>
                    <a:pt x="1" y="2934"/>
                  </a:lnTo>
                  <a:lnTo>
                    <a:pt x="1" y="3245"/>
                  </a:lnTo>
                  <a:lnTo>
                    <a:pt x="53" y="3582"/>
                  </a:lnTo>
                  <a:lnTo>
                    <a:pt x="130" y="3920"/>
                  </a:lnTo>
                  <a:lnTo>
                    <a:pt x="260" y="4257"/>
                  </a:lnTo>
                  <a:lnTo>
                    <a:pt x="416" y="4569"/>
                  </a:lnTo>
                  <a:lnTo>
                    <a:pt x="572" y="4906"/>
                  </a:lnTo>
                  <a:lnTo>
                    <a:pt x="779" y="5243"/>
                  </a:lnTo>
                  <a:lnTo>
                    <a:pt x="1013" y="5555"/>
                  </a:lnTo>
                  <a:lnTo>
                    <a:pt x="1272" y="5866"/>
                  </a:lnTo>
                  <a:lnTo>
                    <a:pt x="1558" y="6178"/>
                  </a:lnTo>
                  <a:lnTo>
                    <a:pt x="1843" y="6463"/>
                  </a:lnTo>
                  <a:lnTo>
                    <a:pt x="2155" y="6749"/>
                  </a:lnTo>
                  <a:lnTo>
                    <a:pt x="2492" y="7034"/>
                  </a:lnTo>
                  <a:lnTo>
                    <a:pt x="2830" y="7294"/>
                  </a:lnTo>
                  <a:lnTo>
                    <a:pt x="3167" y="7527"/>
                  </a:lnTo>
                  <a:lnTo>
                    <a:pt x="3530" y="7735"/>
                  </a:lnTo>
                  <a:lnTo>
                    <a:pt x="3894" y="7943"/>
                  </a:lnTo>
                  <a:lnTo>
                    <a:pt x="4257" y="8124"/>
                  </a:lnTo>
                  <a:lnTo>
                    <a:pt x="4620" y="8280"/>
                  </a:lnTo>
                  <a:lnTo>
                    <a:pt x="4984" y="8410"/>
                  </a:lnTo>
                  <a:lnTo>
                    <a:pt x="5347" y="8540"/>
                  </a:lnTo>
                  <a:lnTo>
                    <a:pt x="5710" y="8617"/>
                  </a:lnTo>
                  <a:lnTo>
                    <a:pt x="5892" y="8643"/>
                  </a:lnTo>
                  <a:lnTo>
                    <a:pt x="6307" y="8643"/>
                  </a:lnTo>
                  <a:lnTo>
                    <a:pt x="6515" y="8617"/>
                  </a:lnTo>
                  <a:lnTo>
                    <a:pt x="6697" y="8566"/>
                  </a:lnTo>
                  <a:lnTo>
                    <a:pt x="6878" y="8514"/>
                  </a:lnTo>
                  <a:lnTo>
                    <a:pt x="7034" y="8436"/>
                  </a:lnTo>
                  <a:lnTo>
                    <a:pt x="7190" y="8332"/>
                  </a:lnTo>
                  <a:lnTo>
                    <a:pt x="7345" y="8228"/>
                  </a:lnTo>
                  <a:lnTo>
                    <a:pt x="7475" y="8124"/>
                  </a:lnTo>
                  <a:lnTo>
                    <a:pt x="7579" y="7995"/>
                  </a:lnTo>
                  <a:lnTo>
                    <a:pt x="7683" y="7865"/>
                  </a:lnTo>
                  <a:lnTo>
                    <a:pt x="7761" y="7709"/>
                  </a:lnTo>
                  <a:lnTo>
                    <a:pt x="7813" y="7553"/>
                  </a:lnTo>
                  <a:lnTo>
                    <a:pt x="7839" y="7398"/>
                  </a:lnTo>
                  <a:lnTo>
                    <a:pt x="7865" y="7242"/>
                  </a:lnTo>
                  <a:lnTo>
                    <a:pt x="7813" y="6697"/>
                  </a:lnTo>
                  <a:lnTo>
                    <a:pt x="7761" y="6152"/>
                  </a:lnTo>
                  <a:lnTo>
                    <a:pt x="7683" y="5633"/>
                  </a:lnTo>
                  <a:lnTo>
                    <a:pt x="7579" y="5088"/>
                  </a:lnTo>
                  <a:lnTo>
                    <a:pt x="7449" y="4569"/>
                  </a:lnTo>
                  <a:lnTo>
                    <a:pt x="7294" y="4050"/>
                  </a:lnTo>
                  <a:lnTo>
                    <a:pt x="7112" y="3531"/>
                  </a:lnTo>
                  <a:lnTo>
                    <a:pt x="6904" y="3011"/>
                  </a:lnTo>
                  <a:lnTo>
                    <a:pt x="6567" y="2337"/>
                  </a:lnTo>
                  <a:lnTo>
                    <a:pt x="6385" y="1999"/>
                  </a:lnTo>
                  <a:lnTo>
                    <a:pt x="6204" y="1688"/>
                  </a:lnTo>
                  <a:lnTo>
                    <a:pt x="5970" y="1376"/>
                  </a:lnTo>
                  <a:lnTo>
                    <a:pt x="5762" y="1091"/>
                  </a:lnTo>
                  <a:lnTo>
                    <a:pt x="5503" y="831"/>
                  </a:lnTo>
                  <a:lnTo>
                    <a:pt x="5243" y="598"/>
                  </a:lnTo>
                  <a:lnTo>
                    <a:pt x="4984" y="416"/>
                  </a:lnTo>
                  <a:lnTo>
                    <a:pt x="4672" y="234"/>
                  </a:lnTo>
                  <a:lnTo>
                    <a:pt x="4361" y="131"/>
                  </a:lnTo>
                  <a:lnTo>
                    <a:pt x="4049" y="27"/>
                  </a:lnTo>
                  <a:lnTo>
                    <a:pt x="3686" y="1"/>
                  </a:lnTo>
                  <a:close/>
                </a:path>
              </a:pathLst>
            </a:custGeom>
            <a:solidFill>
              <a:srgbClr val="FFB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40"/>
            <p:cNvSpPr/>
            <p:nvPr/>
          </p:nvSpPr>
          <p:spPr>
            <a:xfrm flipH="1">
              <a:off x="7108340" y="1329283"/>
              <a:ext cx="80536" cy="58677"/>
            </a:xfrm>
            <a:custGeom>
              <a:avLst/>
              <a:gdLst/>
              <a:ahLst/>
              <a:cxnLst/>
              <a:rect l="l" t="t" r="r" b="b"/>
              <a:pathLst>
                <a:path w="3920" h="2856" extrusionOk="0">
                  <a:moveTo>
                    <a:pt x="53" y="0"/>
                  </a:moveTo>
                  <a:lnTo>
                    <a:pt x="27" y="26"/>
                  </a:lnTo>
                  <a:lnTo>
                    <a:pt x="1" y="78"/>
                  </a:lnTo>
                  <a:lnTo>
                    <a:pt x="1" y="130"/>
                  </a:lnTo>
                  <a:lnTo>
                    <a:pt x="27" y="156"/>
                  </a:lnTo>
                  <a:lnTo>
                    <a:pt x="53" y="182"/>
                  </a:lnTo>
                  <a:lnTo>
                    <a:pt x="3764" y="2829"/>
                  </a:lnTo>
                  <a:lnTo>
                    <a:pt x="3816" y="2855"/>
                  </a:lnTo>
                  <a:lnTo>
                    <a:pt x="3868" y="2829"/>
                  </a:lnTo>
                  <a:lnTo>
                    <a:pt x="3920" y="2803"/>
                  </a:lnTo>
                  <a:lnTo>
                    <a:pt x="3920" y="2777"/>
                  </a:lnTo>
                  <a:lnTo>
                    <a:pt x="3920" y="2725"/>
                  </a:lnTo>
                  <a:lnTo>
                    <a:pt x="3920" y="2674"/>
                  </a:lnTo>
                  <a:lnTo>
                    <a:pt x="3894" y="2648"/>
                  </a:lnTo>
                  <a:lnTo>
                    <a:pt x="182"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40"/>
            <p:cNvSpPr/>
            <p:nvPr/>
          </p:nvSpPr>
          <p:spPr>
            <a:xfrm flipH="1">
              <a:off x="6595373" y="838196"/>
              <a:ext cx="532177" cy="252765"/>
            </a:xfrm>
            <a:custGeom>
              <a:avLst/>
              <a:gdLst/>
              <a:ahLst/>
              <a:cxnLst/>
              <a:rect l="l" t="t" r="r" b="b"/>
              <a:pathLst>
                <a:path w="25903" h="12303" extrusionOk="0">
                  <a:moveTo>
                    <a:pt x="9032" y="0"/>
                  </a:moveTo>
                  <a:lnTo>
                    <a:pt x="8306" y="26"/>
                  </a:lnTo>
                  <a:lnTo>
                    <a:pt x="7968" y="52"/>
                  </a:lnTo>
                  <a:lnTo>
                    <a:pt x="7605" y="78"/>
                  </a:lnTo>
                  <a:lnTo>
                    <a:pt x="7241" y="156"/>
                  </a:lnTo>
                  <a:lnTo>
                    <a:pt x="6878" y="234"/>
                  </a:lnTo>
                  <a:lnTo>
                    <a:pt x="6515" y="311"/>
                  </a:lnTo>
                  <a:lnTo>
                    <a:pt x="6151" y="441"/>
                  </a:lnTo>
                  <a:lnTo>
                    <a:pt x="5814" y="571"/>
                  </a:lnTo>
                  <a:lnTo>
                    <a:pt x="5451" y="727"/>
                  </a:lnTo>
                  <a:lnTo>
                    <a:pt x="5087" y="882"/>
                  </a:lnTo>
                  <a:lnTo>
                    <a:pt x="4724" y="1090"/>
                  </a:lnTo>
                  <a:lnTo>
                    <a:pt x="4361" y="1298"/>
                  </a:lnTo>
                  <a:lnTo>
                    <a:pt x="4023" y="1531"/>
                  </a:lnTo>
                  <a:lnTo>
                    <a:pt x="3660" y="1817"/>
                  </a:lnTo>
                  <a:lnTo>
                    <a:pt x="3297" y="2102"/>
                  </a:lnTo>
                  <a:lnTo>
                    <a:pt x="2959" y="2414"/>
                  </a:lnTo>
                  <a:lnTo>
                    <a:pt x="2622" y="2751"/>
                  </a:lnTo>
                  <a:lnTo>
                    <a:pt x="2284" y="3114"/>
                  </a:lnTo>
                  <a:lnTo>
                    <a:pt x="1947" y="3530"/>
                  </a:lnTo>
                  <a:lnTo>
                    <a:pt x="1610" y="3945"/>
                  </a:lnTo>
                  <a:lnTo>
                    <a:pt x="1272" y="4386"/>
                  </a:lnTo>
                  <a:lnTo>
                    <a:pt x="961" y="4879"/>
                  </a:lnTo>
                  <a:lnTo>
                    <a:pt x="623" y="5398"/>
                  </a:lnTo>
                  <a:lnTo>
                    <a:pt x="312" y="5943"/>
                  </a:lnTo>
                  <a:lnTo>
                    <a:pt x="0" y="6514"/>
                  </a:lnTo>
                  <a:lnTo>
                    <a:pt x="5762" y="8409"/>
                  </a:lnTo>
                  <a:lnTo>
                    <a:pt x="6385" y="8720"/>
                  </a:lnTo>
                  <a:lnTo>
                    <a:pt x="7138" y="9084"/>
                  </a:lnTo>
                  <a:lnTo>
                    <a:pt x="8098" y="9525"/>
                  </a:lnTo>
                  <a:lnTo>
                    <a:pt x="9292" y="10018"/>
                  </a:lnTo>
                  <a:lnTo>
                    <a:pt x="10615" y="10537"/>
                  </a:lnTo>
                  <a:lnTo>
                    <a:pt x="11342" y="10797"/>
                  </a:lnTo>
                  <a:lnTo>
                    <a:pt x="12069" y="11056"/>
                  </a:lnTo>
                  <a:lnTo>
                    <a:pt x="12821" y="11290"/>
                  </a:lnTo>
                  <a:lnTo>
                    <a:pt x="13600" y="11523"/>
                  </a:lnTo>
                  <a:lnTo>
                    <a:pt x="14405" y="11705"/>
                  </a:lnTo>
                  <a:lnTo>
                    <a:pt x="15209" y="11887"/>
                  </a:lnTo>
                  <a:lnTo>
                    <a:pt x="16014" y="12043"/>
                  </a:lnTo>
                  <a:lnTo>
                    <a:pt x="16818" y="12172"/>
                  </a:lnTo>
                  <a:lnTo>
                    <a:pt x="17597" y="12250"/>
                  </a:lnTo>
                  <a:lnTo>
                    <a:pt x="18401" y="12302"/>
                  </a:lnTo>
                  <a:lnTo>
                    <a:pt x="19154" y="12302"/>
                  </a:lnTo>
                  <a:lnTo>
                    <a:pt x="19907" y="12250"/>
                  </a:lnTo>
                  <a:lnTo>
                    <a:pt x="20633" y="12146"/>
                  </a:lnTo>
                  <a:lnTo>
                    <a:pt x="20997" y="12094"/>
                  </a:lnTo>
                  <a:lnTo>
                    <a:pt x="21334" y="11991"/>
                  </a:lnTo>
                  <a:lnTo>
                    <a:pt x="21672" y="11913"/>
                  </a:lnTo>
                  <a:lnTo>
                    <a:pt x="22009" y="11783"/>
                  </a:lnTo>
                  <a:lnTo>
                    <a:pt x="22320" y="11653"/>
                  </a:lnTo>
                  <a:lnTo>
                    <a:pt x="22632" y="11497"/>
                  </a:lnTo>
                  <a:lnTo>
                    <a:pt x="22943" y="11342"/>
                  </a:lnTo>
                  <a:lnTo>
                    <a:pt x="23229" y="11160"/>
                  </a:lnTo>
                  <a:lnTo>
                    <a:pt x="23488" y="10952"/>
                  </a:lnTo>
                  <a:lnTo>
                    <a:pt x="23748" y="10745"/>
                  </a:lnTo>
                  <a:lnTo>
                    <a:pt x="24007" y="10485"/>
                  </a:lnTo>
                  <a:lnTo>
                    <a:pt x="24241" y="10226"/>
                  </a:lnTo>
                  <a:lnTo>
                    <a:pt x="24475" y="9966"/>
                  </a:lnTo>
                  <a:lnTo>
                    <a:pt x="24682" y="9655"/>
                  </a:lnTo>
                  <a:lnTo>
                    <a:pt x="25046" y="9058"/>
                  </a:lnTo>
                  <a:lnTo>
                    <a:pt x="25331" y="8487"/>
                  </a:lnTo>
                  <a:lnTo>
                    <a:pt x="25565" y="7916"/>
                  </a:lnTo>
                  <a:lnTo>
                    <a:pt x="25746" y="7397"/>
                  </a:lnTo>
                  <a:lnTo>
                    <a:pt x="25850" y="6904"/>
                  </a:lnTo>
                  <a:lnTo>
                    <a:pt x="25902" y="6462"/>
                  </a:lnTo>
                  <a:lnTo>
                    <a:pt x="25876" y="6021"/>
                  </a:lnTo>
                  <a:lnTo>
                    <a:pt x="25824" y="5606"/>
                  </a:lnTo>
                  <a:lnTo>
                    <a:pt x="25720" y="5217"/>
                  </a:lnTo>
                  <a:lnTo>
                    <a:pt x="25591" y="4879"/>
                  </a:lnTo>
                  <a:lnTo>
                    <a:pt x="25383" y="4542"/>
                  </a:lnTo>
                  <a:lnTo>
                    <a:pt x="25149" y="4256"/>
                  </a:lnTo>
                  <a:lnTo>
                    <a:pt x="24890" y="3971"/>
                  </a:lnTo>
                  <a:lnTo>
                    <a:pt x="24604" y="3737"/>
                  </a:lnTo>
                  <a:lnTo>
                    <a:pt x="24267" y="3504"/>
                  </a:lnTo>
                  <a:lnTo>
                    <a:pt x="23930" y="3322"/>
                  </a:lnTo>
                  <a:lnTo>
                    <a:pt x="23540" y="3140"/>
                  </a:lnTo>
                  <a:lnTo>
                    <a:pt x="23151" y="3011"/>
                  </a:lnTo>
                  <a:lnTo>
                    <a:pt x="22736" y="2881"/>
                  </a:lnTo>
                  <a:lnTo>
                    <a:pt x="22320" y="2803"/>
                  </a:lnTo>
                  <a:lnTo>
                    <a:pt x="21879" y="2725"/>
                  </a:lnTo>
                  <a:lnTo>
                    <a:pt x="21438" y="2673"/>
                  </a:lnTo>
                  <a:lnTo>
                    <a:pt x="20556" y="2673"/>
                  </a:lnTo>
                  <a:lnTo>
                    <a:pt x="20088" y="2699"/>
                  </a:lnTo>
                  <a:lnTo>
                    <a:pt x="19647" y="2751"/>
                  </a:lnTo>
                  <a:lnTo>
                    <a:pt x="19206" y="2829"/>
                  </a:lnTo>
                  <a:lnTo>
                    <a:pt x="18791" y="2933"/>
                  </a:lnTo>
                  <a:lnTo>
                    <a:pt x="18376" y="3063"/>
                  </a:lnTo>
                  <a:lnTo>
                    <a:pt x="17986" y="3218"/>
                  </a:lnTo>
                  <a:lnTo>
                    <a:pt x="17597" y="3374"/>
                  </a:lnTo>
                  <a:lnTo>
                    <a:pt x="17260" y="3582"/>
                  </a:lnTo>
                  <a:lnTo>
                    <a:pt x="16792" y="3166"/>
                  </a:lnTo>
                  <a:lnTo>
                    <a:pt x="16221" y="2751"/>
                  </a:lnTo>
                  <a:lnTo>
                    <a:pt x="15469" y="2258"/>
                  </a:lnTo>
                  <a:lnTo>
                    <a:pt x="15028" y="1972"/>
                  </a:lnTo>
                  <a:lnTo>
                    <a:pt x="14560" y="1713"/>
                  </a:lnTo>
                  <a:lnTo>
                    <a:pt x="14041" y="1427"/>
                  </a:lnTo>
                  <a:lnTo>
                    <a:pt x="13522" y="1168"/>
                  </a:lnTo>
                  <a:lnTo>
                    <a:pt x="12925" y="908"/>
                  </a:lnTo>
                  <a:lnTo>
                    <a:pt x="12328" y="675"/>
                  </a:lnTo>
                  <a:lnTo>
                    <a:pt x="11705" y="467"/>
                  </a:lnTo>
                  <a:lnTo>
                    <a:pt x="11057" y="285"/>
                  </a:lnTo>
                  <a:lnTo>
                    <a:pt x="10408" y="156"/>
                  </a:lnTo>
                  <a:lnTo>
                    <a:pt x="9707" y="52"/>
                  </a:lnTo>
                  <a:lnTo>
                    <a:pt x="90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40"/>
            <p:cNvSpPr/>
            <p:nvPr/>
          </p:nvSpPr>
          <p:spPr>
            <a:xfrm flipH="1">
              <a:off x="5921928" y="4056693"/>
              <a:ext cx="184515" cy="195712"/>
            </a:xfrm>
            <a:custGeom>
              <a:avLst/>
              <a:gdLst/>
              <a:ahLst/>
              <a:cxnLst/>
              <a:rect l="l" t="t" r="r" b="b"/>
              <a:pathLst>
                <a:path w="8981" h="9526" extrusionOk="0">
                  <a:moveTo>
                    <a:pt x="0" y="0"/>
                  </a:moveTo>
                  <a:lnTo>
                    <a:pt x="6826" y="9058"/>
                  </a:lnTo>
                  <a:lnTo>
                    <a:pt x="6982" y="9240"/>
                  </a:lnTo>
                  <a:lnTo>
                    <a:pt x="7164" y="9370"/>
                  </a:lnTo>
                  <a:lnTo>
                    <a:pt x="7371" y="9448"/>
                  </a:lnTo>
                  <a:lnTo>
                    <a:pt x="7579" y="9525"/>
                  </a:lnTo>
                  <a:lnTo>
                    <a:pt x="7787" y="9525"/>
                  </a:lnTo>
                  <a:lnTo>
                    <a:pt x="8020" y="9499"/>
                  </a:lnTo>
                  <a:lnTo>
                    <a:pt x="8228" y="9448"/>
                  </a:lnTo>
                  <a:lnTo>
                    <a:pt x="8435" y="9344"/>
                  </a:lnTo>
                  <a:lnTo>
                    <a:pt x="8617" y="9188"/>
                  </a:lnTo>
                  <a:lnTo>
                    <a:pt x="8773" y="9006"/>
                  </a:lnTo>
                  <a:lnTo>
                    <a:pt x="8877" y="8825"/>
                  </a:lnTo>
                  <a:lnTo>
                    <a:pt x="8929" y="8591"/>
                  </a:lnTo>
                  <a:lnTo>
                    <a:pt x="8980" y="8383"/>
                  </a:lnTo>
                  <a:lnTo>
                    <a:pt x="8954" y="8150"/>
                  </a:lnTo>
                  <a:lnTo>
                    <a:pt x="8903" y="7942"/>
                  </a:lnTo>
                  <a:lnTo>
                    <a:pt x="8799" y="7735"/>
                  </a:lnTo>
                  <a:lnTo>
                    <a:pt x="5970" y="3063"/>
                  </a:lnTo>
                  <a:lnTo>
                    <a:pt x="0" y="0"/>
                  </a:lnTo>
                  <a:close/>
                </a:path>
              </a:pathLst>
            </a:custGeom>
            <a:solidFill>
              <a:srgbClr val="FFB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40"/>
            <p:cNvSpPr/>
            <p:nvPr/>
          </p:nvSpPr>
          <p:spPr>
            <a:xfrm flipH="1">
              <a:off x="5876072" y="3713838"/>
              <a:ext cx="447388" cy="506578"/>
            </a:xfrm>
            <a:custGeom>
              <a:avLst/>
              <a:gdLst/>
              <a:ahLst/>
              <a:cxnLst/>
              <a:rect l="l" t="t" r="r" b="b"/>
              <a:pathLst>
                <a:path w="21776" h="24657" extrusionOk="0">
                  <a:moveTo>
                    <a:pt x="5477" y="0"/>
                  </a:moveTo>
                  <a:lnTo>
                    <a:pt x="0" y="727"/>
                  </a:lnTo>
                  <a:lnTo>
                    <a:pt x="961" y="6696"/>
                  </a:lnTo>
                  <a:lnTo>
                    <a:pt x="961" y="6956"/>
                  </a:lnTo>
                  <a:lnTo>
                    <a:pt x="961" y="7682"/>
                  </a:lnTo>
                  <a:lnTo>
                    <a:pt x="987" y="8202"/>
                  </a:lnTo>
                  <a:lnTo>
                    <a:pt x="1039" y="8773"/>
                  </a:lnTo>
                  <a:lnTo>
                    <a:pt x="1116" y="9447"/>
                  </a:lnTo>
                  <a:lnTo>
                    <a:pt x="1246" y="10174"/>
                  </a:lnTo>
                  <a:lnTo>
                    <a:pt x="1402" y="10953"/>
                  </a:lnTo>
                  <a:lnTo>
                    <a:pt x="1635" y="11783"/>
                  </a:lnTo>
                  <a:lnTo>
                    <a:pt x="1921" y="12614"/>
                  </a:lnTo>
                  <a:lnTo>
                    <a:pt x="2077" y="13055"/>
                  </a:lnTo>
                  <a:lnTo>
                    <a:pt x="2258" y="13470"/>
                  </a:lnTo>
                  <a:lnTo>
                    <a:pt x="2466" y="13911"/>
                  </a:lnTo>
                  <a:lnTo>
                    <a:pt x="2674" y="14327"/>
                  </a:lnTo>
                  <a:lnTo>
                    <a:pt x="2907" y="14768"/>
                  </a:lnTo>
                  <a:lnTo>
                    <a:pt x="3167" y="15183"/>
                  </a:lnTo>
                  <a:lnTo>
                    <a:pt x="3452" y="15624"/>
                  </a:lnTo>
                  <a:lnTo>
                    <a:pt x="3764" y="16040"/>
                  </a:lnTo>
                  <a:lnTo>
                    <a:pt x="4075" y="16429"/>
                  </a:lnTo>
                  <a:lnTo>
                    <a:pt x="4438" y="16844"/>
                  </a:lnTo>
                  <a:lnTo>
                    <a:pt x="5295" y="17804"/>
                  </a:lnTo>
                  <a:lnTo>
                    <a:pt x="6022" y="18713"/>
                  </a:lnTo>
                  <a:lnTo>
                    <a:pt x="6644" y="19543"/>
                  </a:lnTo>
                  <a:lnTo>
                    <a:pt x="7190" y="20322"/>
                  </a:lnTo>
                  <a:lnTo>
                    <a:pt x="7631" y="21023"/>
                  </a:lnTo>
                  <a:lnTo>
                    <a:pt x="7968" y="21672"/>
                  </a:lnTo>
                  <a:lnTo>
                    <a:pt x="8254" y="22217"/>
                  </a:lnTo>
                  <a:lnTo>
                    <a:pt x="8487" y="22710"/>
                  </a:lnTo>
                  <a:lnTo>
                    <a:pt x="8591" y="22917"/>
                  </a:lnTo>
                  <a:lnTo>
                    <a:pt x="8747" y="23099"/>
                  </a:lnTo>
                  <a:lnTo>
                    <a:pt x="8928" y="23255"/>
                  </a:lnTo>
                  <a:lnTo>
                    <a:pt x="9110" y="23384"/>
                  </a:lnTo>
                  <a:lnTo>
                    <a:pt x="9344" y="23462"/>
                  </a:lnTo>
                  <a:lnTo>
                    <a:pt x="9551" y="23514"/>
                  </a:lnTo>
                  <a:lnTo>
                    <a:pt x="9785" y="23514"/>
                  </a:lnTo>
                  <a:lnTo>
                    <a:pt x="10044" y="23488"/>
                  </a:lnTo>
                  <a:lnTo>
                    <a:pt x="10278" y="23384"/>
                  </a:lnTo>
                  <a:lnTo>
                    <a:pt x="10512" y="23255"/>
                  </a:lnTo>
                  <a:lnTo>
                    <a:pt x="10693" y="23099"/>
                  </a:lnTo>
                  <a:lnTo>
                    <a:pt x="10823" y="22917"/>
                  </a:lnTo>
                  <a:lnTo>
                    <a:pt x="10953" y="22684"/>
                  </a:lnTo>
                  <a:lnTo>
                    <a:pt x="11005" y="22450"/>
                  </a:lnTo>
                  <a:lnTo>
                    <a:pt x="11031" y="22217"/>
                  </a:lnTo>
                  <a:lnTo>
                    <a:pt x="11005" y="21957"/>
                  </a:lnTo>
                  <a:lnTo>
                    <a:pt x="10901" y="21412"/>
                  </a:lnTo>
                  <a:lnTo>
                    <a:pt x="10745" y="20815"/>
                  </a:lnTo>
                  <a:lnTo>
                    <a:pt x="10563" y="20140"/>
                  </a:lnTo>
                  <a:lnTo>
                    <a:pt x="10330" y="19414"/>
                  </a:lnTo>
                  <a:lnTo>
                    <a:pt x="10044" y="18635"/>
                  </a:lnTo>
                  <a:lnTo>
                    <a:pt x="9733" y="17856"/>
                  </a:lnTo>
                  <a:lnTo>
                    <a:pt x="9344" y="17026"/>
                  </a:lnTo>
                  <a:lnTo>
                    <a:pt x="8902" y="16195"/>
                  </a:lnTo>
                  <a:lnTo>
                    <a:pt x="20114" y="24449"/>
                  </a:lnTo>
                  <a:lnTo>
                    <a:pt x="20296" y="24552"/>
                  </a:lnTo>
                  <a:lnTo>
                    <a:pt x="20504" y="24630"/>
                  </a:lnTo>
                  <a:lnTo>
                    <a:pt x="20711" y="24656"/>
                  </a:lnTo>
                  <a:lnTo>
                    <a:pt x="20919" y="24630"/>
                  </a:lnTo>
                  <a:lnTo>
                    <a:pt x="21127" y="24578"/>
                  </a:lnTo>
                  <a:lnTo>
                    <a:pt x="21308" y="24475"/>
                  </a:lnTo>
                  <a:lnTo>
                    <a:pt x="21490" y="24345"/>
                  </a:lnTo>
                  <a:lnTo>
                    <a:pt x="21620" y="24163"/>
                  </a:lnTo>
                  <a:lnTo>
                    <a:pt x="21698" y="24007"/>
                  </a:lnTo>
                  <a:lnTo>
                    <a:pt x="21749" y="23878"/>
                  </a:lnTo>
                  <a:lnTo>
                    <a:pt x="21775" y="23722"/>
                  </a:lnTo>
                  <a:lnTo>
                    <a:pt x="21775" y="23566"/>
                  </a:lnTo>
                  <a:lnTo>
                    <a:pt x="21749" y="23410"/>
                  </a:lnTo>
                  <a:lnTo>
                    <a:pt x="21698" y="23255"/>
                  </a:lnTo>
                  <a:lnTo>
                    <a:pt x="21646" y="23125"/>
                  </a:lnTo>
                  <a:lnTo>
                    <a:pt x="21542" y="22995"/>
                  </a:lnTo>
                  <a:lnTo>
                    <a:pt x="11290" y="10356"/>
                  </a:lnTo>
                  <a:lnTo>
                    <a:pt x="10486" y="9110"/>
                  </a:lnTo>
                  <a:lnTo>
                    <a:pt x="9655" y="7760"/>
                  </a:lnTo>
                  <a:lnTo>
                    <a:pt x="8669" y="6151"/>
                  </a:lnTo>
                  <a:lnTo>
                    <a:pt x="7657" y="4412"/>
                  </a:lnTo>
                  <a:lnTo>
                    <a:pt x="6722" y="2699"/>
                  </a:lnTo>
                  <a:lnTo>
                    <a:pt x="6307" y="1895"/>
                  </a:lnTo>
                  <a:lnTo>
                    <a:pt x="5944" y="1168"/>
                  </a:lnTo>
                  <a:lnTo>
                    <a:pt x="5684" y="545"/>
                  </a:lnTo>
                  <a:lnTo>
                    <a:pt x="5477" y="0"/>
                  </a:lnTo>
                  <a:close/>
                </a:path>
              </a:pathLst>
            </a:custGeom>
            <a:solidFill>
              <a:srgbClr val="FFB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40"/>
            <p:cNvSpPr/>
            <p:nvPr/>
          </p:nvSpPr>
          <p:spPr>
            <a:xfrm flipH="1">
              <a:off x="6134692" y="2961460"/>
              <a:ext cx="713446" cy="908623"/>
            </a:xfrm>
            <a:custGeom>
              <a:avLst/>
              <a:gdLst/>
              <a:ahLst/>
              <a:cxnLst/>
              <a:rect l="l" t="t" r="r" b="b"/>
              <a:pathLst>
                <a:path w="34726" h="44226" extrusionOk="0">
                  <a:moveTo>
                    <a:pt x="21282" y="1"/>
                  </a:moveTo>
                  <a:lnTo>
                    <a:pt x="0" y="4257"/>
                  </a:lnTo>
                  <a:lnTo>
                    <a:pt x="1246" y="6385"/>
                  </a:lnTo>
                  <a:lnTo>
                    <a:pt x="2647" y="8799"/>
                  </a:lnTo>
                  <a:lnTo>
                    <a:pt x="4412" y="11861"/>
                  </a:lnTo>
                  <a:lnTo>
                    <a:pt x="6411" y="15417"/>
                  </a:lnTo>
                  <a:lnTo>
                    <a:pt x="8513" y="19284"/>
                  </a:lnTo>
                  <a:lnTo>
                    <a:pt x="9603" y="21283"/>
                  </a:lnTo>
                  <a:lnTo>
                    <a:pt x="10641" y="23307"/>
                  </a:lnTo>
                  <a:lnTo>
                    <a:pt x="11679" y="25305"/>
                  </a:lnTo>
                  <a:lnTo>
                    <a:pt x="12665" y="27278"/>
                  </a:lnTo>
                  <a:lnTo>
                    <a:pt x="13159" y="28238"/>
                  </a:lnTo>
                  <a:lnTo>
                    <a:pt x="13652" y="29198"/>
                  </a:lnTo>
                  <a:lnTo>
                    <a:pt x="14145" y="30107"/>
                  </a:lnTo>
                  <a:lnTo>
                    <a:pt x="14664" y="31015"/>
                  </a:lnTo>
                  <a:lnTo>
                    <a:pt x="15676" y="32728"/>
                  </a:lnTo>
                  <a:lnTo>
                    <a:pt x="16688" y="34337"/>
                  </a:lnTo>
                  <a:lnTo>
                    <a:pt x="17674" y="35843"/>
                  </a:lnTo>
                  <a:lnTo>
                    <a:pt x="18661" y="37218"/>
                  </a:lnTo>
                  <a:lnTo>
                    <a:pt x="19595" y="38516"/>
                  </a:lnTo>
                  <a:lnTo>
                    <a:pt x="20503" y="39658"/>
                  </a:lnTo>
                  <a:lnTo>
                    <a:pt x="21334" y="40696"/>
                  </a:lnTo>
                  <a:lnTo>
                    <a:pt x="22087" y="41604"/>
                  </a:lnTo>
                  <a:lnTo>
                    <a:pt x="22761" y="42409"/>
                  </a:lnTo>
                  <a:lnTo>
                    <a:pt x="23358" y="43058"/>
                  </a:lnTo>
                  <a:lnTo>
                    <a:pt x="24163" y="43940"/>
                  </a:lnTo>
                  <a:lnTo>
                    <a:pt x="24474" y="44226"/>
                  </a:lnTo>
                  <a:lnTo>
                    <a:pt x="34726" y="39580"/>
                  </a:lnTo>
                  <a:lnTo>
                    <a:pt x="2128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40"/>
            <p:cNvSpPr/>
            <p:nvPr/>
          </p:nvSpPr>
          <p:spPr>
            <a:xfrm flipH="1">
              <a:off x="6388485" y="1935011"/>
              <a:ext cx="279433" cy="1402381"/>
            </a:xfrm>
            <a:custGeom>
              <a:avLst/>
              <a:gdLst/>
              <a:ahLst/>
              <a:cxnLst/>
              <a:rect l="l" t="t" r="r" b="b"/>
              <a:pathLst>
                <a:path w="13601" h="68259" extrusionOk="0">
                  <a:moveTo>
                    <a:pt x="4412" y="1"/>
                  </a:moveTo>
                  <a:lnTo>
                    <a:pt x="0" y="60966"/>
                  </a:lnTo>
                  <a:lnTo>
                    <a:pt x="0" y="61381"/>
                  </a:lnTo>
                  <a:lnTo>
                    <a:pt x="0" y="61796"/>
                  </a:lnTo>
                  <a:lnTo>
                    <a:pt x="26" y="62212"/>
                  </a:lnTo>
                  <a:lnTo>
                    <a:pt x="78" y="62627"/>
                  </a:lnTo>
                  <a:lnTo>
                    <a:pt x="182" y="63016"/>
                  </a:lnTo>
                  <a:lnTo>
                    <a:pt x="260" y="63406"/>
                  </a:lnTo>
                  <a:lnTo>
                    <a:pt x="390" y="63795"/>
                  </a:lnTo>
                  <a:lnTo>
                    <a:pt x="545" y="64158"/>
                  </a:lnTo>
                  <a:lnTo>
                    <a:pt x="701" y="64522"/>
                  </a:lnTo>
                  <a:lnTo>
                    <a:pt x="909" y="64859"/>
                  </a:lnTo>
                  <a:lnTo>
                    <a:pt x="1090" y="65196"/>
                  </a:lnTo>
                  <a:lnTo>
                    <a:pt x="1324" y="65508"/>
                  </a:lnTo>
                  <a:lnTo>
                    <a:pt x="1558" y="65819"/>
                  </a:lnTo>
                  <a:lnTo>
                    <a:pt x="1817" y="66105"/>
                  </a:lnTo>
                  <a:lnTo>
                    <a:pt x="2103" y="66364"/>
                  </a:lnTo>
                  <a:lnTo>
                    <a:pt x="2388" y="66624"/>
                  </a:lnTo>
                  <a:lnTo>
                    <a:pt x="2674" y="66883"/>
                  </a:lnTo>
                  <a:lnTo>
                    <a:pt x="2985" y="67091"/>
                  </a:lnTo>
                  <a:lnTo>
                    <a:pt x="3322" y="67299"/>
                  </a:lnTo>
                  <a:lnTo>
                    <a:pt x="3660" y="67506"/>
                  </a:lnTo>
                  <a:lnTo>
                    <a:pt x="4023" y="67662"/>
                  </a:lnTo>
                  <a:lnTo>
                    <a:pt x="4361" y="67818"/>
                  </a:lnTo>
                  <a:lnTo>
                    <a:pt x="4750" y="67947"/>
                  </a:lnTo>
                  <a:lnTo>
                    <a:pt x="5113" y="68051"/>
                  </a:lnTo>
                  <a:lnTo>
                    <a:pt x="5503" y="68129"/>
                  </a:lnTo>
                  <a:lnTo>
                    <a:pt x="5892" y="68207"/>
                  </a:lnTo>
                  <a:lnTo>
                    <a:pt x="6307" y="68233"/>
                  </a:lnTo>
                  <a:lnTo>
                    <a:pt x="6696" y="68259"/>
                  </a:lnTo>
                  <a:lnTo>
                    <a:pt x="7112" y="68259"/>
                  </a:lnTo>
                  <a:lnTo>
                    <a:pt x="7527" y="68207"/>
                  </a:lnTo>
                  <a:lnTo>
                    <a:pt x="7942" y="68155"/>
                  </a:lnTo>
                  <a:lnTo>
                    <a:pt x="8357" y="68077"/>
                  </a:lnTo>
                  <a:lnTo>
                    <a:pt x="8928" y="67921"/>
                  </a:lnTo>
                  <a:lnTo>
                    <a:pt x="9499" y="67714"/>
                  </a:lnTo>
                  <a:lnTo>
                    <a:pt x="10018" y="67454"/>
                  </a:lnTo>
                  <a:lnTo>
                    <a:pt x="10512" y="67143"/>
                  </a:lnTo>
                  <a:lnTo>
                    <a:pt x="10979" y="66805"/>
                  </a:lnTo>
                  <a:lnTo>
                    <a:pt x="11420" y="66442"/>
                  </a:lnTo>
                  <a:lnTo>
                    <a:pt x="11835" y="66027"/>
                  </a:lnTo>
                  <a:lnTo>
                    <a:pt x="12199" y="65586"/>
                  </a:lnTo>
                  <a:lnTo>
                    <a:pt x="12510" y="65118"/>
                  </a:lnTo>
                  <a:lnTo>
                    <a:pt x="12821" y="64625"/>
                  </a:lnTo>
                  <a:lnTo>
                    <a:pt x="13055" y="64106"/>
                  </a:lnTo>
                  <a:lnTo>
                    <a:pt x="13263" y="63587"/>
                  </a:lnTo>
                  <a:lnTo>
                    <a:pt x="13418" y="63016"/>
                  </a:lnTo>
                  <a:lnTo>
                    <a:pt x="13522" y="62445"/>
                  </a:lnTo>
                  <a:lnTo>
                    <a:pt x="13574" y="61848"/>
                  </a:lnTo>
                  <a:lnTo>
                    <a:pt x="13600" y="61251"/>
                  </a:lnTo>
                  <a:lnTo>
                    <a:pt x="12328" y="18947"/>
                  </a:lnTo>
                  <a:lnTo>
                    <a:pt x="12354" y="16429"/>
                  </a:lnTo>
                  <a:lnTo>
                    <a:pt x="12354" y="15002"/>
                  </a:lnTo>
                  <a:lnTo>
                    <a:pt x="12328" y="13497"/>
                  </a:lnTo>
                  <a:lnTo>
                    <a:pt x="12250" y="12043"/>
                  </a:lnTo>
                  <a:lnTo>
                    <a:pt x="12199" y="11317"/>
                  </a:lnTo>
                  <a:lnTo>
                    <a:pt x="12121" y="10616"/>
                  </a:lnTo>
                  <a:lnTo>
                    <a:pt x="12017" y="9941"/>
                  </a:lnTo>
                  <a:lnTo>
                    <a:pt x="11913" y="9318"/>
                  </a:lnTo>
                  <a:lnTo>
                    <a:pt x="11783" y="8721"/>
                  </a:lnTo>
                  <a:lnTo>
                    <a:pt x="11628" y="8176"/>
                  </a:lnTo>
                  <a:lnTo>
                    <a:pt x="11394" y="7501"/>
                  </a:lnTo>
                  <a:lnTo>
                    <a:pt x="11160" y="6878"/>
                  </a:lnTo>
                  <a:lnTo>
                    <a:pt x="10901" y="6282"/>
                  </a:lnTo>
                  <a:lnTo>
                    <a:pt x="10641" y="5736"/>
                  </a:lnTo>
                  <a:lnTo>
                    <a:pt x="10382" y="5217"/>
                  </a:lnTo>
                  <a:lnTo>
                    <a:pt x="10096" y="4724"/>
                  </a:lnTo>
                  <a:lnTo>
                    <a:pt x="9811" y="4257"/>
                  </a:lnTo>
                  <a:lnTo>
                    <a:pt x="9525" y="3842"/>
                  </a:lnTo>
                  <a:lnTo>
                    <a:pt x="9214" y="3427"/>
                  </a:lnTo>
                  <a:lnTo>
                    <a:pt x="8928" y="3063"/>
                  </a:lnTo>
                  <a:lnTo>
                    <a:pt x="8617" y="2726"/>
                  </a:lnTo>
                  <a:lnTo>
                    <a:pt x="8331" y="2388"/>
                  </a:lnTo>
                  <a:lnTo>
                    <a:pt x="8020" y="2103"/>
                  </a:lnTo>
                  <a:lnTo>
                    <a:pt x="7735" y="1843"/>
                  </a:lnTo>
                  <a:lnTo>
                    <a:pt x="7138" y="1350"/>
                  </a:lnTo>
                  <a:lnTo>
                    <a:pt x="6593" y="987"/>
                  </a:lnTo>
                  <a:lnTo>
                    <a:pt x="6099" y="676"/>
                  </a:lnTo>
                  <a:lnTo>
                    <a:pt x="5632" y="416"/>
                  </a:lnTo>
                  <a:lnTo>
                    <a:pt x="5217" y="260"/>
                  </a:lnTo>
                  <a:lnTo>
                    <a:pt x="4880" y="130"/>
                  </a:lnTo>
                  <a:lnTo>
                    <a:pt x="4646" y="53"/>
                  </a:lnTo>
                  <a:lnTo>
                    <a:pt x="441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40"/>
            <p:cNvSpPr/>
            <p:nvPr/>
          </p:nvSpPr>
          <p:spPr>
            <a:xfrm flipH="1">
              <a:off x="6542593" y="1836374"/>
              <a:ext cx="1027538" cy="1604462"/>
            </a:xfrm>
            <a:custGeom>
              <a:avLst/>
              <a:gdLst/>
              <a:ahLst/>
              <a:cxnLst/>
              <a:rect l="l" t="t" r="r" b="b"/>
              <a:pathLst>
                <a:path w="50014" h="78095" extrusionOk="0">
                  <a:moveTo>
                    <a:pt x="24242" y="0"/>
                  </a:moveTo>
                  <a:lnTo>
                    <a:pt x="23852" y="52"/>
                  </a:lnTo>
                  <a:lnTo>
                    <a:pt x="22788" y="286"/>
                  </a:lnTo>
                  <a:lnTo>
                    <a:pt x="21101" y="623"/>
                  </a:lnTo>
                  <a:lnTo>
                    <a:pt x="18921" y="1168"/>
                  </a:lnTo>
                  <a:lnTo>
                    <a:pt x="17675" y="1480"/>
                  </a:lnTo>
                  <a:lnTo>
                    <a:pt x="16352" y="1843"/>
                  </a:lnTo>
                  <a:lnTo>
                    <a:pt x="14924" y="2258"/>
                  </a:lnTo>
                  <a:lnTo>
                    <a:pt x="13445" y="2699"/>
                  </a:lnTo>
                  <a:lnTo>
                    <a:pt x="11888" y="3219"/>
                  </a:lnTo>
                  <a:lnTo>
                    <a:pt x="10305" y="3764"/>
                  </a:lnTo>
                  <a:lnTo>
                    <a:pt x="8695" y="4361"/>
                  </a:lnTo>
                  <a:lnTo>
                    <a:pt x="7060" y="5009"/>
                  </a:lnTo>
                  <a:lnTo>
                    <a:pt x="6671" y="5165"/>
                  </a:lnTo>
                  <a:lnTo>
                    <a:pt x="6282" y="5347"/>
                  </a:lnTo>
                  <a:lnTo>
                    <a:pt x="5918" y="5554"/>
                  </a:lnTo>
                  <a:lnTo>
                    <a:pt x="5555" y="5788"/>
                  </a:lnTo>
                  <a:lnTo>
                    <a:pt x="5192" y="6022"/>
                  </a:lnTo>
                  <a:lnTo>
                    <a:pt x="4854" y="6281"/>
                  </a:lnTo>
                  <a:lnTo>
                    <a:pt x="4517" y="6541"/>
                  </a:lnTo>
                  <a:lnTo>
                    <a:pt x="4179" y="6826"/>
                  </a:lnTo>
                  <a:lnTo>
                    <a:pt x="3868" y="7112"/>
                  </a:lnTo>
                  <a:lnTo>
                    <a:pt x="3557" y="7423"/>
                  </a:lnTo>
                  <a:lnTo>
                    <a:pt x="3271" y="7760"/>
                  </a:lnTo>
                  <a:lnTo>
                    <a:pt x="2986" y="8098"/>
                  </a:lnTo>
                  <a:lnTo>
                    <a:pt x="2441" y="8773"/>
                  </a:lnTo>
                  <a:lnTo>
                    <a:pt x="1947" y="9525"/>
                  </a:lnTo>
                  <a:lnTo>
                    <a:pt x="1506" y="10278"/>
                  </a:lnTo>
                  <a:lnTo>
                    <a:pt x="1117" y="11083"/>
                  </a:lnTo>
                  <a:lnTo>
                    <a:pt x="780" y="11887"/>
                  </a:lnTo>
                  <a:lnTo>
                    <a:pt x="494" y="12744"/>
                  </a:lnTo>
                  <a:lnTo>
                    <a:pt x="260" y="13574"/>
                  </a:lnTo>
                  <a:lnTo>
                    <a:pt x="183" y="14015"/>
                  </a:lnTo>
                  <a:lnTo>
                    <a:pt x="105" y="14431"/>
                  </a:lnTo>
                  <a:lnTo>
                    <a:pt x="53" y="14872"/>
                  </a:lnTo>
                  <a:lnTo>
                    <a:pt x="27" y="15287"/>
                  </a:lnTo>
                  <a:lnTo>
                    <a:pt x="1" y="15702"/>
                  </a:lnTo>
                  <a:lnTo>
                    <a:pt x="1" y="16143"/>
                  </a:lnTo>
                  <a:lnTo>
                    <a:pt x="8643" y="59227"/>
                  </a:lnTo>
                  <a:lnTo>
                    <a:pt x="8643" y="59668"/>
                  </a:lnTo>
                  <a:lnTo>
                    <a:pt x="8618" y="60161"/>
                  </a:lnTo>
                  <a:lnTo>
                    <a:pt x="8540" y="61225"/>
                  </a:lnTo>
                  <a:lnTo>
                    <a:pt x="8410" y="62393"/>
                  </a:lnTo>
                  <a:lnTo>
                    <a:pt x="8254" y="63665"/>
                  </a:lnTo>
                  <a:lnTo>
                    <a:pt x="7917" y="66364"/>
                  </a:lnTo>
                  <a:lnTo>
                    <a:pt x="7761" y="67739"/>
                  </a:lnTo>
                  <a:lnTo>
                    <a:pt x="7657" y="69089"/>
                  </a:lnTo>
                  <a:lnTo>
                    <a:pt x="7579" y="70413"/>
                  </a:lnTo>
                  <a:lnTo>
                    <a:pt x="7579" y="71061"/>
                  </a:lnTo>
                  <a:lnTo>
                    <a:pt x="7605" y="71684"/>
                  </a:lnTo>
                  <a:lnTo>
                    <a:pt x="7631" y="72281"/>
                  </a:lnTo>
                  <a:lnTo>
                    <a:pt x="7683" y="72852"/>
                  </a:lnTo>
                  <a:lnTo>
                    <a:pt x="7761" y="73397"/>
                  </a:lnTo>
                  <a:lnTo>
                    <a:pt x="7865" y="73916"/>
                  </a:lnTo>
                  <a:lnTo>
                    <a:pt x="7995" y="74409"/>
                  </a:lnTo>
                  <a:lnTo>
                    <a:pt x="8150" y="74851"/>
                  </a:lnTo>
                  <a:lnTo>
                    <a:pt x="8358" y="75266"/>
                  </a:lnTo>
                  <a:lnTo>
                    <a:pt x="8592" y="75629"/>
                  </a:lnTo>
                  <a:lnTo>
                    <a:pt x="8851" y="75941"/>
                  </a:lnTo>
                  <a:lnTo>
                    <a:pt x="9007" y="76071"/>
                  </a:lnTo>
                  <a:lnTo>
                    <a:pt x="9163" y="76200"/>
                  </a:lnTo>
                  <a:lnTo>
                    <a:pt x="9318" y="76330"/>
                  </a:lnTo>
                  <a:lnTo>
                    <a:pt x="9500" y="76408"/>
                  </a:lnTo>
                  <a:lnTo>
                    <a:pt x="9682" y="76512"/>
                  </a:lnTo>
                  <a:lnTo>
                    <a:pt x="9889" y="76590"/>
                  </a:lnTo>
                  <a:lnTo>
                    <a:pt x="46665" y="78095"/>
                  </a:lnTo>
                  <a:lnTo>
                    <a:pt x="46873" y="78017"/>
                  </a:lnTo>
                  <a:lnTo>
                    <a:pt x="47055" y="77913"/>
                  </a:lnTo>
                  <a:lnTo>
                    <a:pt x="47236" y="77809"/>
                  </a:lnTo>
                  <a:lnTo>
                    <a:pt x="47418" y="77680"/>
                  </a:lnTo>
                  <a:lnTo>
                    <a:pt x="47600" y="77524"/>
                  </a:lnTo>
                  <a:lnTo>
                    <a:pt x="47781" y="77368"/>
                  </a:lnTo>
                  <a:lnTo>
                    <a:pt x="48093" y="77005"/>
                  </a:lnTo>
                  <a:lnTo>
                    <a:pt x="48352" y="76616"/>
                  </a:lnTo>
                  <a:lnTo>
                    <a:pt x="48612" y="76148"/>
                  </a:lnTo>
                  <a:lnTo>
                    <a:pt x="48846" y="75629"/>
                  </a:lnTo>
                  <a:lnTo>
                    <a:pt x="49053" y="75084"/>
                  </a:lnTo>
                  <a:lnTo>
                    <a:pt x="49235" y="74487"/>
                  </a:lnTo>
                  <a:lnTo>
                    <a:pt x="49391" y="73864"/>
                  </a:lnTo>
                  <a:lnTo>
                    <a:pt x="49520" y="73216"/>
                  </a:lnTo>
                  <a:lnTo>
                    <a:pt x="49624" y="72515"/>
                  </a:lnTo>
                  <a:lnTo>
                    <a:pt x="49728" y="71814"/>
                  </a:lnTo>
                  <a:lnTo>
                    <a:pt x="49806" y="71087"/>
                  </a:lnTo>
                  <a:lnTo>
                    <a:pt x="49884" y="70335"/>
                  </a:lnTo>
                  <a:lnTo>
                    <a:pt x="49936" y="69556"/>
                  </a:lnTo>
                  <a:lnTo>
                    <a:pt x="49988" y="68025"/>
                  </a:lnTo>
                  <a:lnTo>
                    <a:pt x="50013" y="66468"/>
                  </a:lnTo>
                  <a:lnTo>
                    <a:pt x="49988" y="64936"/>
                  </a:lnTo>
                  <a:lnTo>
                    <a:pt x="49936" y="63457"/>
                  </a:lnTo>
                  <a:lnTo>
                    <a:pt x="49832" y="60758"/>
                  </a:lnTo>
                  <a:lnTo>
                    <a:pt x="49754" y="58630"/>
                  </a:lnTo>
                  <a:lnTo>
                    <a:pt x="48404" y="4802"/>
                  </a:lnTo>
                  <a:lnTo>
                    <a:pt x="47756" y="4464"/>
                  </a:lnTo>
                  <a:lnTo>
                    <a:pt x="47003" y="4127"/>
                  </a:lnTo>
                  <a:lnTo>
                    <a:pt x="46120" y="3790"/>
                  </a:lnTo>
                  <a:lnTo>
                    <a:pt x="45186" y="3426"/>
                  </a:lnTo>
                  <a:lnTo>
                    <a:pt x="43110" y="2674"/>
                  </a:lnTo>
                  <a:lnTo>
                    <a:pt x="40982" y="1973"/>
                  </a:lnTo>
                  <a:lnTo>
                    <a:pt x="39009" y="1350"/>
                  </a:lnTo>
                  <a:lnTo>
                    <a:pt x="37348" y="831"/>
                  </a:lnTo>
                  <a:lnTo>
                    <a:pt x="35791" y="364"/>
                  </a:lnTo>
                  <a:lnTo>
                    <a:pt x="242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40"/>
            <p:cNvSpPr/>
            <p:nvPr/>
          </p:nvSpPr>
          <p:spPr>
            <a:xfrm flipH="1">
              <a:off x="6756404" y="1833704"/>
              <a:ext cx="461256" cy="165860"/>
            </a:xfrm>
            <a:custGeom>
              <a:avLst/>
              <a:gdLst/>
              <a:ahLst/>
              <a:cxnLst/>
              <a:rect l="l" t="t" r="r" b="b"/>
              <a:pathLst>
                <a:path w="22451" h="8073" extrusionOk="0">
                  <a:moveTo>
                    <a:pt x="7086" y="1"/>
                  </a:moveTo>
                  <a:lnTo>
                    <a:pt x="0" y="1765"/>
                  </a:lnTo>
                  <a:lnTo>
                    <a:pt x="286" y="2025"/>
                  </a:lnTo>
                  <a:lnTo>
                    <a:pt x="649" y="2336"/>
                  </a:lnTo>
                  <a:lnTo>
                    <a:pt x="1142" y="2752"/>
                  </a:lnTo>
                  <a:lnTo>
                    <a:pt x="1765" y="3245"/>
                  </a:lnTo>
                  <a:lnTo>
                    <a:pt x="2518" y="3764"/>
                  </a:lnTo>
                  <a:lnTo>
                    <a:pt x="3400" y="4335"/>
                  </a:lnTo>
                  <a:lnTo>
                    <a:pt x="4412" y="4932"/>
                  </a:lnTo>
                  <a:lnTo>
                    <a:pt x="4931" y="5243"/>
                  </a:lnTo>
                  <a:lnTo>
                    <a:pt x="5502" y="5529"/>
                  </a:lnTo>
                  <a:lnTo>
                    <a:pt x="6099" y="5814"/>
                  </a:lnTo>
                  <a:lnTo>
                    <a:pt x="6722" y="6100"/>
                  </a:lnTo>
                  <a:lnTo>
                    <a:pt x="7371" y="6385"/>
                  </a:lnTo>
                  <a:lnTo>
                    <a:pt x="8072" y="6645"/>
                  </a:lnTo>
                  <a:lnTo>
                    <a:pt x="8773" y="6878"/>
                  </a:lnTo>
                  <a:lnTo>
                    <a:pt x="9499" y="7112"/>
                  </a:lnTo>
                  <a:lnTo>
                    <a:pt x="10226" y="7319"/>
                  </a:lnTo>
                  <a:lnTo>
                    <a:pt x="11005" y="7527"/>
                  </a:lnTo>
                  <a:lnTo>
                    <a:pt x="11809" y="7683"/>
                  </a:lnTo>
                  <a:lnTo>
                    <a:pt x="12640" y="7813"/>
                  </a:lnTo>
                  <a:lnTo>
                    <a:pt x="13470" y="7942"/>
                  </a:lnTo>
                  <a:lnTo>
                    <a:pt x="14327" y="8020"/>
                  </a:lnTo>
                  <a:lnTo>
                    <a:pt x="15209" y="8072"/>
                  </a:lnTo>
                  <a:lnTo>
                    <a:pt x="16117" y="8072"/>
                  </a:lnTo>
                  <a:lnTo>
                    <a:pt x="17000" y="8046"/>
                  </a:lnTo>
                  <a:lnTo>
                    <a:pt x="17778" y="7994"/>
                  </a:lnTo>
                  <a:lnTo>
                    <a:pt x="18505" y="7890"/>
                  </a:lnTo>
                  <a:lnTo>
                    <a:pt x="19154" y="7761"/>
                  </a:lnTo>
                  <a:lnTo>
                    <a:pt x="19725" y="7605"/>
                  </a:lnTo>
                  <a:lnTo>
                    <a:pt x="20244" y="7423"/>
                  </a:lnTo>
                  <a:lnTo>
                    <a:pt x="20685" y="7216"/>
                  </a:lnTo>
                  <a:lnTo>
                    <a:pt x="21075" y="6982"/>
                  </a:lnTo>
                  <a:lnTo>
                    <a:pt x="21412" y="6748"/>
                  </a:lnTo>
                  <a:lnTo>
                    <a:pt x="21671" y="6489"/>
                  </a:lnTo>
                  <a:lnTo>
                    <a:pt x="21905" y="6203"/>
                  </a:lnTo>
                  <a:lnTo>
                    <a:pt x="22087" y="5918"/>
                  </a:lnTo>
                  <a:lnTo>
                    <a:pt x="22242" y="5607"/>
                  </a:lnTo>
                  <a:lnTo>
                    <a:pt x="22346" y="5295"/>
                  </a:lnTo>
                  <a:lnTo>
                    <a:pt x="22398" y="4984"/>
                  </a:lnTo>
                  <a:lnTo>
                    <a:pt x="22450" y="4672"/>
                  </a:lnTo>
                  <a:lnTo>
                    <a:pt x="22450" y="4361"/>
                  </a:lnTo>
                  <a:lnTo>
                    <a:pt x="22424" y="4049"/>
                  </a:lnTo>
                  <a:lnTo>
                    <a:pt x="22398" y="3764"/>
                  </a:lnTo>
                  <a:lnTo>
                    <a:pt x="22320" y="3452"/>
                  </a:lnTo>
                  <a:lnTo>
                    <a:pt x="22165" y="2881"/>
                  </a:lnTo>
                  <a:lnTo>
                    <a:pt x="21983" y="2388"/>
                  </a:lnTo>
                  <a:lnTo>
                    <a:pt x="21775" y="1973"/>
                  </a:lnTo>
                  <a:lnTo>
                    <a:pt x="21620" y="1636"/>
                  </a:lnTo>
                  <a:lnTo>
                    <a:pt x="21438" y="1350"/>
                  </a:lnTo>
                  <a:lnTo>
                    <a:pt x="18635" y="494"/>
                  </a:lnTo>
                  <a:lnTo>
                    <a:pt x="7086" y="1"/>
                  </a:lnTo>
                  <a:close/>
                </a:path>
              </a:pathLst>
            </a:custGeom>
            <a:solidFill>
              <a:srgbClr val="F9B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40"/>
            <p:cNvSpPr/>
            <p:nvPr/>
          </p:nvSpPr>
          <p:spPr>
            <a:xfrm flipH="1">
              <a:off x="6968634" y="1843298"/>
              <a:ext cx="992324" cy="2376050"/>
            </a:xfrm>
            <a:custGeom>
              <a:avLst/>
              <a:gdLst/>
              <a:ahLst/>
              <a:cxnLst/>
              <a:rect l="l" t="t" r="r" b="b"/>
              <a:pathLst>
                <a:path w="48300" h="115651" extrusionOk="0">
                  <a:moveTo>
                    <a:pt x="41240" y="1"/>
                  </a:moveTo>
                  <a:lnTo>
                    <a:pt x="36179" y="1298"/>
                  </a:lnTo>
                  <a:lnTo>
                    <a:pt x="23877" y="4828"/>
                  </a:lnTo>
                  <a:lnTo>
                    <a:pt x="23358" y="5010"/>
                  </a:lnTo>
                  <a:lnTo>
                    <a:pt x="22865" y="5165"/>
                  </a:lnTo>
                  <a:lnTo>
                    <a:pt x="22372" y="5373"/>
                  </a:lnTo>
                  <a:lnTo>
                    <a:pt x="21905" y="5555"/>
                  </a:lnTo>
                  <a:lnTo>
                    <a:pt x="21438" y="5788"/>
                  </a:lnTo>
                  <a:lnTo>
                    <a:pt x="21022" y="6022"/>
                  </a:lnTo>
                  <a:lnTo>
                    <a:pt x="20607" y="6256"/>
                  </a:lnTo>
                  <a:lnTo>
                    <a:pt x="20192" y="6515"/>
                  </a:lnTo>
                  <a:lnTo>
                    <a:pt x="19829" y="6801"/>
                  </a:lnTo>
                  <a:lnTo>
                    <a:pt x="19465" y="7086"/>
                  </a:lnTo>
                  <a:lnTo>
                    <a:pt x="19128" y="7372"/>
                  </a:lnTo>
                  <a:lnTo>
                    <a:pt x="18816" y="7683"/>
                  </a:lnTo>
                  <a:lnTo>
                    <a:pt x="18505" y="8020"/>
                  </a:lnTo>
                  <a:lnTo>
                    <a:pt x="18219" y="8358"/>
                  </a:lnTo>
                  <a:lnTo>
                    <a:pt x="17960" y="8695"/>
                  </a:lnTo>
                  <a:lnTo>
                    <a:pt x="17700" y="9059"/>
                  </a:lnTo>
                  <a:lnTo>
                    <a:pt x="17467" y="9448"/>
                  </a:lnTo>
                  <a:lnTo>
                    <a:pt x="17259" y="9837"/>
                  </a:lnTo>
                  <a:lnTo>
                    <a:pt x="17051" y="10226"/>
                  </a:lnTo>
                  <a:lnTo>
                    <a:pt x="16896" y="10642"/>
                  </a:lnTo>
                  <a:lnTo>
                    <a:pt x="16740" y="11057"/>
                  </a:lnTo>
                  <a:lnTo>
                    <a:pt x="16584" y="11498"/>
                  </a:lnTo>
                  <a:lnTo>
                    <a:pt x="16455" y="11965"/>
                  </a:lnTo>
                  <a:lnTo>
                    <a:pt x="16351" y="12407"/>
                  </a:lnTo>
                  <a:lnTo>
                    <a:pt x="16273" y="12900"/>
                  </a:lnTo>
                  <a:lnTo>
                    <a:pt x="16221" y="13367"/>
                  </a:lnTo>
                  <a:lnTo>
                    <a:pt x="16169" y="13860"/>
                  </a:lnTo>
                  <a:lnTo>
                    <a:pt x="16117" y="14379"/>
                  </a:lnTo>
                  <a:lnTo>
                    <a:pt x="16117" y="14898"/>
                  </a:lnTo>
                  <a:lnTo>
                    <a:pt x="16117" y="15417"/>
                  </a:lnTo>
                  <a:lnTo>
                    <a:pt x="16143" y="15962"/>
                  </a:lnTo>
                  <a:lnTo>
                    <a:pt x="16169" y="16507"/>
                  </a:lnTo>
                  <a:lnTo>
                    <a:pt x="24708" y="65170"/>
                  </a:lnTo>
                  <a:lnTo>
                    <a:pt x="0" y="115650"/>
                  </a:lnTo>
                  <a:lnTo>
                    <a:pt x="35660" y="115650"/>
                  </a:lnTo>
                  <a:lnTo>
                    <a:pt x="36802" y="112069"/>
                  </a:lnTo>
                  <a:lnTo>
                    <a:pt x="37866" y="108539"/>
                  </a:lnTo>
                  <a:lnTo>
                    <a:pt x="38852" y="105061"/>
                  </a:lnTo>
                  <a:lnTo>
                    <a:pt x="39787" y="101661"/>
                  </a:lnTo>
                  <a:lnTo>
                    <a:pt x="40669" y="98287"/>
                  </a:lnTo>
                  <a:lnTo>
                    <a:pt x="41500" y="94991"/>
                  </a:lnTo>
                  <a:lnTo>
                    <a:pt x="42278" y="91747"/>
                  </a:lnTo>
                  <a:lnTo>
                    <a:pt x="43005" y="88555"/>
                  </a:lnTo>
                  <a:lnTo>
                    <a:pt x="43654" y="85414"/>
                  </a:lnTo>
                  <a:lnTo>
                    <a:pt x="44277" y="82352"/>
                  </a:lnTo>
                  <a:lnTo>
                    <a:pt x="44822" y="79315"/>
                  </a:lnTo>
                  <a:lnTo>
                    <a:pt x="45341" y="76356"/>
                  </a:lnTo>
                  <a:lnTo>
                    <a:pt x="45808" y="73450"/>
                  </a:lnTo>
                  <a:lnTo>
                    <a:pt x="46249" y="70595"/>
                  </a:lnTo>
                  <a:lnTo>
                    <a:pt x="46613" y="67818"/>
                  </a:lnTo>
                  <a:lnTo>
                    <a:pt x="46950" y="65067"/>
                  </a:lnTo>
                  <a:lnTo>
                    <a:pt x="47235" y="62393"/>
                  </a:lnTo>
                  <a:lnTo>
                    <a:pt x="47495" y="59772"/>
                  </a:lnTo>
                  <a:lnTo>
                    <a:pt x="47729" y="57203"/>
                  </a:lnTo>
                  <a:lnTo>
                    <a:pt x="47884" y="54685"/>
                  </a:lnTo>
                  <a:lnTo>
                    <a:pt x="48040" y="52219"/>
                  </a:lnTo>
                  <a:lnTo>
                    <a:pt x="48144" y="49832"/>
                  </a:lnTo>
                  <a:lnTo>
                    <a:pt x="48222" y="47470"/>
                  </a:lnTo>
                  <a:lnTo>
                    <a:pt x="48274" y="45186"/>
                  </a:lnTo>
                  <a:lnTo>
                    <a:pt x="48300" y="42954"/>
                  </a:lnTo>
                  <a:lnTo>
                    <a:pt x="48274" y="40800"/>
                  </a:lnTo>
                  <a:lnTo>
                    <a:pt x="48248" y="38672"/>
                  </a:lnTo>
                  <a:lnTo>
                    <a:pt x="48196" y="36621"/>
                  </a:lnTo>
                  <a:lnTo>
                    <a:pt x="48092" y="34597"/>
                  </a:lnTo>
                  <a:lnTo>
                    <a:pt x="47988" y="32650"/>
                  </a:lnTo>
                  <a:lnTo>
                    <a:pt x="47858" y="30756"/>
                  </a:lnTo>
                  <a:lnTo>
                    <a:pt x="47703" y="28939"/>
                  </a:lnTo>
                  <a:lnTo>
                    <a:pt x="47547" y="27148"/>
                  </a:lnTo>
                  <a:lnTo>
                    <a:pt x="47365" y="25435"/>
                  </a:lnTo>
                  <a:lnTo>
                    <a:pt x="47158" y="23748"/>
                  </a:lnTo>
                  <a:lnTo>
                    <a:pt x="46950" y="22139"/>
                  </a:lnTo>
                  <a:lnTo>
                    <a:pt x="46716" y="20608"/>
                  </a:lnTo>
                  <a:lnTo>
                    <a:pt x="46483" y="19103"/>
                  </a:lnTo>
                  <a:lnTo>
                    <a:pt x="46249" y="17649"/>
                  </a:lnTo>
                  <a:lnTo>
                    <a:pt x="45990" y="16274"/>
                  </a:lnTo>
                  <a:lnTo>
                    <a:pt x="45730" y="14950"/>
                  </a:lnTo>
                  <a:lnTo>
                    <a:pt x="45471" y="13678"/>
                  </a:lnTo>
                  <a:lnTo>
                    <a:pt x="44926" y="11316"/>
                  </a:lnTo>
                  <a:lnTo>
                    <a:pt x="44381" y="9162"/>
                  </a:lnTo>
                  <a:lnTo>
                    <a:pt x="43836" y="7242"/>
                  </a:lnTo>
                  <a:lnTo>
                    <a:pt x="43316" y="5529"/>
                  </a:lnTo>
                  <a:lnTo>
                    <a:pt x="42849" y="4075"/>
                  </a:lnTo>
                  <a:lnTo>
                    <a:pt x="42408" y="2830"/>
                  </a:lnTo>
                  <a:lnTo>
                    <a:pt x="42019" y="1817"/>
                  </a:lnTo>
                  <a:lnTo>
                    <a:pt x="41681" y="1013"/>
                  </a:lnTo>
                  <a:lnTo>
                    <a:pt x="41448" y="468"/>
                  </a:lnTo>
                  <a:lnTo>
                    <a:pt x="4124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40"/>
            <p:cNvSpPr/>
            <p:nvPr/>
          </p:nvSpPr>
          <p:spPr>
            <a:xfrm flipH="1">
              <a:off x="6963827" y="1835840"/>
              <a:ext cx="249046" cy="897960"/>
            </a:xfrm>
            <a:custGeom>
              <a:avLst/>
              <a:gdLst/>
              <a:ahLst/>
              <a:cxnLst/>
              <a:rect l="l" t="t" r="r" b="b"/>
              <a:pathLst>
                <a:path w="12122" h="43707" extrusionOk="0">
                  <a:moveTo>
                    <a:pt x="4465" y="0"/>
                  </a:moveTo>
                  <a:lnTo>
                    <a:pt x="1" y="7735"/>
                  </a:lnTo>
                  <a:lnTo>
                    <a:pt x="6048" y="11939"/>
                  </a:lnTo>
                  <a:lnTo>
                    <a:pt x="2882" y="17234"/>
                  </a:lnTo>
                  <a:lnTo>
                    <a:pt x="11654" y="43706"/>
                  </a:lnTo>
                  <a:lnTo>
                    <a:pt x="12121" y="43551"/>
                  </a:lnTo>
                  <a:lnTo>
                    <a:pt x="3401" y="17311"/>
                  </a:lnTo>
                  <a:lnTo>
                    <a:pt x="6697" y="11809"/>
                  </a:lnTo>
                  <a:lnTo>
                    <a:pt x="650" y="7579"/>
                  </a:lnTo>
                  <a:lnTo>
                    <a:pt x="4906" y="234"/>
                  </a:lnTo>
                  <a:lnTo>
                    <a:pt x="4465"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40"/>
            <p:cNvSpPr/>
            <p:nvPr/>
          </p:nvSpPr>
          <p:spPr>
            <a:xfrm flipH="1">
              <a:off x="6427951" y="1843832"/>
              <a:ext cx="406873" cy="2418167"/>
            </a:xfrm>
            <a:custGeom>
              <a:avLst/>
              <a:gdLst/>
              <a:ahLst/>
              <a:cxnLst/>
              <a:rect l="l" t="t" r="r" b="b"/>
              <a:pathLst>
                <a:path w="19804" h="117701" extrusionOk="0">
                  <a:moveTo>
                    <a:pt x="1" y="1"/>
                  </a:moveTo>
                  <a:lnTo>
                    <a:pt x="131" y="260"/>
                  </a:lnTo>
                  <a:lnTo>
                    <a:pt x="442" y="1039"/>
                  </a:lnTo>
                  <a:lnTo>
                    <a:pt x="676" y="1662"/>
                  </a:lnTo>
                  <a:lnTo>
                    <a:pt x="935" y="2440"/>
                  </a:lnTo>
                  <a:lnTo>
                    <a:pt x="1221" y="3427"/>
                  </a:lnTo>
                  <a:lnTo>
                    <a:pt x="1532" y="4568"/>
                  </a:lnTo>
                  <a:lnTo>
                    <a:pt x="1896" y="5918"/>
                  </a:lnTo>
                  <a:lnTo>
                    <a:pt x="2259" y="7475"/>
                  </a:lnTo>
                  <a:lnTo>
                    <a:pt x="2622" y="9266"/>
                  </a:lnTo>
                  <a:lnTo>
                    <a:pt x="3012" y="11265"/>
                  </a:lnTo>
                  <a:lnTo>
                    <a:pt x="3401" y="13523"/>
                  </a:lnTo>
                  <a:lnTo>
                    <a:pt x="3790" y="16014"/>
                  </a:lnTo>
                  <a:lnTo>
                    <a:pt x="4179" y="18791"/>
                  </a:lnTo>
                  <a:lnTo>
                    <a:pt x="4569" y="21802"/>
                  </a:lnTo>
                  <a:lnTo>
                    <a:pt x="4932" y="25124"/>
                  </a:lnTo>
                  <a:lnTo>
                    <a:pt x="5269" y="28731"/>
                  </a:lnTo>
                  <a:lnTo>
                    <a:pt x="5581" y="32624"/>
                  </a:lnTo>
                  <a:lnTo>
                    <a:pt x="5892" y="36855"/>
                  </a:lnTo>
                  <a:lnTo>
                    <a:pt x="6152" y="41397"/>
                  </a:lnTo>
                  <a:lnTo>
                    <a:pt x="6360" y="46250"/>
                  </a:lnTo>
                  <a:lnTo>
                    <a:pt x="6567" y="51493"/>
                  </a:lnTo>
                  <a:lnTo>
                    <a:pt x="6697" y="57047"/>
                  </a:lnTo>
                  <a:lnTo>
                    <a:pt x="6775" y="62990"/>
                  </a:lnTo>
                  <a:lnTo>
                    <a:pt x="6801" y="69297"/>
                  </a:lnTo>
                  <a:lnTo>
                    <a:pt x="6775" y="75993"/>
                  </a:lnTo>
                  <a:lnTo>
                    <a:pt x="6749" y="79497"/>
                  </a:lnTo>
                  <a:lnTo>
                    <a:pt x="6697" y="83078"/>
                  </a:lnTo>
                  <a:lnTo>
                    <a:pt x="6619" y="86790"/>
                  </a:lnTo>
                  <a:lnTo>
                    <a:pt x="6515" y="90579"/>
                  </a:lnTo>
                  <a:lnTo>
                    <a:pt x="6411" y="94498"/>
                  </a:lnTo>
                  <a:lnTo>
                    <a:pt x="6282" y="98495"/>
                  </a:lnTo>
                  <a:lnTo>
                    <a:pt x="6126" y="102621"/>
                  </a:lnTo>
                  <a:lnTo>
                    <a:pt x="5970" y="106852"/>
                  </a:lnTo>
                  <a:lnTo>
                    <a:pt x="5789" y="111186"/>
                  </a:lnTo>
                  <a:lnTo>
                    <a:pt x="5581" y="115624"/>
                  </a:lnTo>
                  <a:lnTo>
                    <a:pt x="19803" y="117701"/>
                  </a:lnTo>
                  <a:lnTo>
                    <a:pt x="15988" y="67766"/>
                  </a:lnTo>
                  <a:lnTo>
                    <a:pt x="12614" y="4439"/>
                  </a:lnTo>
                  <a:lnTo>
                    <a:pt x="11472" y="3894"/>
                  </a:lnTo>
                  <a:lnTo>
                    <a:pt x="10201" y="3323"/>
                  </a:lnTo>
                  <a:lnTo>
                    <a:pt x="8566" y="2648"/>
                  </a:lnTo>
                  <a:lnTo>
                    <a:pt x="7631" y="2285"/>
                  </a:lnTo>
                  <a:lnTo>
                    <a:pt x="6619" y="1921"/>
                  </a:lnTo>
                  <a:lnTo>
                    <a:pt x="5581" y="1532"/>
                  </a:lnTo>
                  <a:lnTo>
                    <a:pt x="4517" y="1169"/>
                  </a:lnTo>
                  <a:lnTo>
                    <a:pt x="3401" y="831"/>
                  </a:lnTo>
                  <a:lnTo>
                    <a:pt x="2259" y="520"/>
                  </a:lnTo>
                  <a:lnTo>
                    <a:pt x="1143" y="234"/>
                  </a:ln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40"/>
            <p:cNvSpPr/>
            <p:nvPr/>
          </p:nvSpPr>
          <p:spPr>
            <a:xfrm flipH="1">
              <a:off x="6458338" y="2123244"/>
              <a:ext cx="112546" cy="1601811"/>
            </a:xfrm>
            <a:custGeom>
              <a:avLst/>
              <a:gdLst/>
              <a:ahLst/>
              <a:cxnLst/>
              <a:rect l="l" t="t" r="r" b="b"/>
              <a:pathLst>
                <a:path w="5478" h="77966" extrusionOk="0">
                  <a:moveTo>
                    <a:pt x="494" y="0"/>
                  </a:moveTo>
                  <a:lnTo>
                    <a:pt x="1" y="52"/>
                  </a:lnTo>
                  <a:lnTo>
                    <a:pt x="520" y="5944"/>
                  </a:lnTo>
                  <a:lnTo>
                    <a:pt x="1013" y="12147"/>
                  </a:lnTo>
                  <a:lnTo>
                    <a:pt x="1506" y="18531"/>
                  </a:lnTo>
                  <a:lnTo>
                    <a:pt x="1973" y="25020"/>
                  </a:lnTo>
                  <a:lnTo>
                    <a:pt x="2389" y="31560"/>
                  </a:lnTo>
                  <a:lnTo>
                    <a:pt x="2804" y="37997"/>
                  </a:lnTo>
                  <a:lnTo>
                    <a:pt x="3193" y="44277"/>
                  </a:lnTo>
                  <a:lnTo>
                    <a:pt x="3531" y="50273"/>
                  </a:lnTo>
                  <a:lnTo>
                    <a:pt x="4128" y="61147"/>
                  </a:lnTo>
                  <a:lnTo>
                    <a:pt x="4595" y="69894"/>
                  </a:lnTo>
                  <a:lnTo>
                    <a:pt x="4984" y="77965"/>
                  </a:lnTo>
                  <a:lnTo>
                    <a:pt x="5477" y="77939"/>
                  </a:lnTo>
                  <a:lnTo>
                    <a:pt x="5062" y="69868"/>
                  </a:lnTo>
                  <a:lnTo>
                    <a:pt x="4621" y="61121"/>
                  </a:lnTo>
                  <a:lnTo>
                    <a:pt x="4024" y="50247"/>
                  </a:lnTo>
                  <a:lnTo>
                    <a:pt x="3660" y="44225"/>
                  </a:lnTo>
                  <a:lnTo>
                    <a:pt x="3297" y="37971"/>
                  </a:lnTo>
                  <a:lnTo>
                    <a:pt x="2882" y="31508"/>
                  </a:lnTo>
                  <a:lnTo>
                    <a:pt x="2441" y="24994"/>
                  </a:lnTo>
                  <a:lnTo>
                    <a:pt x="1973" y="18505"/>
                  </a:lnTo>
                  <a:lnTo>
                    <a:pt x="1506" y="12095"/>
                  </a:lnTo>
                  <a:lnTo>
                    <a:pt x="1013" y="5892"/>
                  </a:lnTo>
                  <a:lnTo>
                    <a:pt x="49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40"/>
            <p:cNvSpPr/>
            <p:nvPr/>
          </p:nvSpPr>
          <p:spPr>
            <a:xfrm flipH="1">
              <a:off x="6646037" y="1836374"/>
              <a:ext cx="188254" cy="901679"/>
            </a:xfrm>
            <a:custGeom>
              <a:avLst/>
              <a:gdLst/>
              <a:ahLst/>
              <a:cxnLst/>
              <a:rect l="l" t="t" r="r" b="b"/>
              <a:pathLst>
                <a:path w="9163" h="43888" extrusionOk="0">
                  <a:moveTo>
                    <a:pt x="312" y="0"/>
                  </a:moveTo>
                  <a:lnTo>
                    <a:pt x="1" y="390"/>
                  </a:lnTo>
                  <a:lnTo>
                    <a:pt x="7294" y="6281"/>
                  </a:lnTo>
                  <a:lnTo>
                    <a:pt x="4387" y="10537"/>
                  </a:lnTo>
                  <a:lnTo>
                    <a:pt x="8669" y="13185"/>
                  </a:lnTo>
                  <a:lnTo>
                    <a:pt x="5996" y="43836"/>
                  </a:lnTo>
                  <a:lnTo>
                    <a:pt x="6463" y="43888"/>
                  </a:lnTo>
                  <a:lnTo>
                    <a:pt x="9162" y="12925"/>
                  </a:lnTo>
                  <a:lnTo>
                    <a:pt x="5088" y="10408"/>
                  </a:lnTo>
                  <a:lnTo>
                    <a:pt x="7943" y="6203"/>
                  </a:lnTo>
                  <a:lnTo>
                    <a:pt x="312"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40"/>
            <p:cNvSpPr/>
            <p:nvPr/>
          </p:nvSpPr>
          <p:spPr>
            <a:xfrm flipH="1">
              <a:off x="6101615" y="2127497"/>
              <a:ext cx="127995" cy="546045"/>
            </a:xfrm>
            <a:custGeom>
              <a:avLst/>
              <a:gdLst/>
              <a:ahLst/>
              <a:cxnLst/>
              <a:rect l="l" t="t" r="r" b="b"/>
              <a:pathLst>
                <a:path w="6230" h="26578" extrusionOk="0">
                  <a:moveTo>
                    <a:pt x="0" y="1"/>
                  </a:moveTo>
                  <a:lnTo>
                    <a:pt x="0" y="23463"/>
                  </a:lnTo>
                  <a:lnTo>
                    <a:pt x="0" y="23775"/>
                  </a:lnTo>
                  <a:lnTo>
                    <a:pt x="52" y="24086"/>
                  </a:lnTo>
                  <a:lnTo>
                    <a:pt x="130" y="24397"/>
                  </a:lnTo>
                  <a:lnTo>
                    <a:pt x="234" y="24683"/>
                  </a:lnTo>
                  <a:lnTo>
                    <a:pt x="364" y="24942"/>
                  </a:lnTo>
                  <a:lnTo>
                    <a:pt x="519" y="25202"/>
                  </a:lnTo>
                  <a:lnTo>
                    <a:pt x="701" y="25436"/>
                  </a:lnTo>
                  <a:lnTo>
                    <a:pt x="909" y="25669"/>
                  </a:lnTo>
                  <a:lnTo>
                    <a:pt x="1116" y="25877"/>
                  </a:lnTo>
                  <a:lnTo>
                    <a:pt x="1376" y="26058"/>
                  </a:lnTo>
                  <a:lnTo>
                    <a:pt x="1635" y="26214"/>
                  </a:lnTo>
                  <a:lnTo>
                    <a:pt x="1895" y="26344"/>
                  </a:lnTo>
                  <a:lnTo>
                    <a:pt x="2180" y="26448"/>
                  </a:lnTo>
                  <a:lnTo>
                    <a:pt x="2492" y="26526"/>
                  </a:lnTo>
                  <a:lnTo>
                    <a:pt x="2803" y="26578"/>
                  </a:lnTo>
                  <a:lnTo>
                    <a:pt x="3426" y="26578"/>
                  </a:lnTo>
                  <a:lnTo>
                    <a:pt x="3738" y="26526"/>
                  </a:lnTo>
                  <a:lnTo>
                    <a:pt x="4049" y="26448"/>
                  </a:lnTo>
                  <a:lnTo>
                    <a:pt x="4334" y="26344"/>
                  </a:lnTo>
                  <a:lnTo>
                    <a:pt x="4594" y="26214"/>
                  </a:lnTo>
                  <a:lnTo>
                    <a:pt x="4854" y="26058"/>
                  </a:lnTo>
                  <a:lnTo>
                    <a:pt x="5087" y="25877"/>
                  </a:lnTo>
                  <a:lnTo>
                    <a:pt x="5321" y="25669"/>
                  </a:lnTo>
                  <a:lnTo>
                    <a:pt x="5528" y="25436"/>
                  </a:lnTo>
                  <a:lnTo>
                    <a:pt x="5684" y="25202"/>
                  </a:lnTo>
                  <a:lnTo>
                    <a:pt x="5840" y="24942"/>
                  </a:lnTo>
                  <a:lnTo>
                    <a:pt x="5995" y="24683"/>
                  </a:lnTo>
                  <a:lnTo>
                    <a:pt x="6099" y="24397"/>
                  </a:lnTo>
                  <a:lnTo>
                    <a:pt x="6177" y="24086"/>
                  </a:lnTo>
                  <a:lnTo>
                    <a:pt x="6203" y="23775"/>
                  </a:lnTo>
                  <a:lnTo>
                    <a:pt x="6229" y="23463"/>
                  </a:lnTo>
                  <a:lnTo>
                    <a:pt x="622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40"/>
            <p:cNvSpPr/>
            <p:nvPr/>
          </p:nvSpPr>
          <p:spPr>
            <a:xfrm flipH="1">
              <a:off x="6070160" y="2094974"/>
              <a:ext cx="190925" cy="43761"/>
            </a:xfrm>
            <a:custGeom>
              <a:avLst/>
              <a:gdLst/>
              <a:ahLst/>
              <a:cxnLst/>
              <a:rect l="l" t="t" r="r" b="b"/>
              <a:pathLst>
                <a:path w="9293" h="2130" extrusionOk="0">
                  <a:moveTo>
                    <a:pt x="1065" y="1"/>
                  </a:moveTo>
                  <a:lnTo>
                    <a:pt x="857" y="27"/>
                  </a:lnTo>
                  <a:lnTo>
                    <a:pt x="650" y="105"/>
                  </a:lnTo>
                  <a:lnTo>
                    <a:pt x="468" y="182"/>
                  </a:lnTo>
                  <a:lnTo>
                    <a:pt x="312" y="312"/>
                  </a:lnTo>
                  <a:lnTo>
                    <a:pt x="183" y="468"/>
                  </a:lnTo>
                  <a:lnTo>
                    <a:pt x="79" y="650"/>
                  </a:lnTo>
                  <a:lnTo>
                    <a:pt x="27" y="857"/>
                  </a:lnTo>
                  <a:lnTo>
                    <a:pt x="1" y="1065"/>
                  </a:lnTo>
                  <a:lnTo>
                    <a:pt x="27" y="1299"/>
                  </a:lnTo>
                  <a:lnTo>
                    <a:pt x="79" y="1480"/>
                  </a:lnTo>
                  <a:lnTo>
                    <a:pt x="183" y="1662"/>
                  </a:lnTo>
                  <a:lnTo>
                    <a:pt x="312" y="1818"/>
                  </a:lnTo>
                  <a:lnTo>
                    <a:pt x="468" y="1947"/>
                  </a:lnTo>
                  <a:lnTo>
                    <a:pt x="650" y="2051"/>
                  </a:lnTo>
                  <a:lnTo>
                    <a:pt x="857" y="2103"/>
                  </a:lnTo>
                  <a:lnTo>
                    <a:pt x="1065" y="2129"/>
                  </a:lnTo>
                  <a:lnTo>
                    <a:pt x="8228" y="2129"/>
                  </a:lnTo>
                  <a:lnTo>
                    <a:pt x="8436" y="2103"/>
                  </a:lnTo>
                  <a:lnTo>
                    <a:pt x="8643" y="2051"/>
                  </a:lnTo>
                  <a:lnTo>
                    <a:pt x="8825" y="1947"/>
                  </a:lnTo>
                  <a:lnTo>
                    <a:pt x="8981" y="1818"/>
                  </a:lnTo>
                  <a:lnTo>
                    <a:pt x="9111" y="1662"/>
                  </a:lnTo>
                  <a:lnTo>
                    <a:pt x="9189" y="1480"/>
                  </a:lnTo>
                  <a:lnTo>
                    <a:pt x="9266" y="1299"/>
                  </a:lnTo>
                  <a:lnTo>
                    <a:pt x="9292" y="1065"/>
                  </a:lnTo>
                  <a:lnTo>
                    <a:pt x="9266" y="857"/>
                  </a:lnTo>
                  <a:lnTo>
                    <a:pt x="9189" y="650"/>
                  </a:lnTo>
                  <a:lnTo>
                    <a:pt x="9111" y="468"/>
                  </a:lnTo>
                  <a:lnTo>
                    <a:pt x="8981" y="312"/>
                  </a:lnTo>
                  <a:lnTo>
                    <a:pt x="8825" y="182"/>
                  </a:lnTo>
                  <a:lnTo>
                    <a:pt x="8643" y="105"/>
                  </a:lnTo>
                  <a:lnTo>
                    <a:pt x="8436" y="27"/>
                  </a:lnTo>
                  <a:lnTo>
                    <a:pt x="82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40"/>
            <p:cNvSpPr/>
            <p:nvPr/>
          </p:nvSpPr>
          <p:spPr>
            <a:xfrm flipH="1">
              <a:off x="6129885" y="2314128"/>
              <a:ext cx="71476" cy="330097"/>
            </a:xfrm>
            <a:custGeom>
              <a:avLst/>
              <a:gdLst/>
              <a:ahLst/>
              <a:cxnLst/>
              <a:rect l="l" t="t" r="r" b="b"/>
              <a:pathLst>
                <a:path w="3479" h="16067" extrusionOk="0">
                  <a:moveTo>
                    <a:pt x="1" y="1"/>
                  </a:moveTo>
                  <a:lnTo>
                    <a:pt x="1" y="14327"/>
                  </a:lnTo>
                  <a:lnTo>
                    <a:pt x="1" y="14509"/>
                  </a:lnTo>
                  <a:lnTo>
                    <a:pt x="27" y="14691"/>
                  </a:lnTo>
                  <a:lnTo>
                    <a:pt x="79" y="14846"/>
                  </a:lnTo>
                  <a:lnTo>
                    <a:pt x="131" y="15002"/>
                  </a:lnTo>
                  <a:lnTo>
                    <a:pt x="208" y="15158"/>
                  </a:lnTo>
                  <a:lnTo>
                    <a:pt x="286" y="15313"/>
                  </a:lnTo>
                  <a:lnTo>
                    <a:pt x="390" y="15443"/>
                  </a:lnTo>
                  <a:lnTo>
                    <a:pt x="494" y="15573"/>
                  </a:lnTo>
                  <a:lnTo>
                    <a:pt x="624" y="15677"/>
                  </a:lnTo>
                  <a:lnTo>
                    <a:pt x="753" y="15781"/>
                  </a:lnTo>
                  <a:lnTo>
                    <a:pt x="909" y="15858"/>
                  </a:lnTo>
                  <a:lnTo>
                    <a:pt x="1065" y="15936"/>
                  </a:lnTo>
                  <a:lnTo>
                    <a:pt x="1221" y="15988"/>
                  </a:lnTo>
                  <a:lnTo>
                    <a:pt x="1376" y="16040"/>
                  </a:lnTo>
                  <a:lnTo>
                    <a:pt x="1558" y="16066"/>
                  </a:lnTo>
                  <a:lnTo>
                    <a:pt x="1921" y="16066"/>
                  </a:lnTo>
                  <a:lnTo>
                    <a:pt x="2077" y="16040"/>
                  </a:lnTo>
                  <a:lnTo>
                    <a:pt x="2259" y="15988"/>
                  </a:lnTo>
                  <a:lnTo>
                    <a:pt x="2414" y="15936"/>
                  </a:lnTo>
                  <a:lnTo>
                    <a:pt x="2570" y="15858"/>
                  </a:lnTo>
                  <a:lnTo>
                    <a:pt x="2700" y="15781"/>
                  </a:lnTo>
                  <a:lnTo>
                    <a:pt x="2830" y="15677"/>
                  </a:lnTo>
                  <a:lnTo>
                    <a:pt x="2959" y="15573"/>
                  </a:lnTo>
                  <a:lnTo>
                    <a:pt x="3089" y="15443"/>
                  </a:lnTo>
                  <a:lnTo>
                    <a:pt x="3167" y="15313"/>
                  </a:lnTo>
                  <a:lnTo>
                    <a:pt x="3271" y="15158"/>
                  </a:lnTo>
                  <a:lnTo>
                    <a:pt x="3349" y="15002"/>
                  </a:lnTo>
                  <a:lnTo>
                    <a:pt x="3401" y="14846"/>
                  </a:lnTo>
                  <a:lnTo>
                    <a:pt x="3427" y="14691"/>
                  </a:lnTo>
                  <a:lnTo>
                    <a:pt x="3453" y="14509"/>
                  </a:lnTo>
                  <a:lnTo>
                    <a:pt x="3479" y="14327"/>
                  </a:lnTo>
                  <a:lnTo>
                    <a:pt x="34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40"/>
            <p:cNvSpPr/>
            <p:nvPr/>
          </p:nvSpPr>
          <p:spPr>
            <a:xfrm flipH="1">
              <a:off x="5819552" y="2127497"/>
              <a:ext cx="127995" cy="546045"/>
            </a:xfrm>
            <a:custGeom>
              <a:avLst/>
              <a:gdLst/>
              <a:ahLst/>
              <a:cxnLst/>
              <a:rect l="l" t="t" r="r" b="b"/>
              <a:pathLst>
                <a:path w="6230" h="26578" extrusionOk="0">
                  <a:moveTo>
                    <a:pt x="1" y="1"/>
                  </a:moveTo>
                  <a:lnTo>
                    <a:pt x="1" y="23463"/>
                  </a:lnTo>
                  <a:lnTo>
                    <a:pt x="27" y="23775"/>
                  </a:lnTo>
                  <a:lnTo>
                    <a:pt x="53" y="24086"/>
                  </a:lnTo>
                  <a:lnTo>
                    <a:pt x="130" y="24397"/>
                  </a:lnTo>
                  <a:lnTo>
                    <a:pt x="234" y="24683"/>
                  </a:lnTo>
                  <a:lnTo>
                    <a:pt x="390" y="24942"/>
                  </a:lnTo>
                  <a:lnTo>
                    <a:pt x="546" y="25202"/>
                  </a:lnTo>
                  <a:lnTo>
                    <a:pt x="701" y="25436"/>
                  </a:lnTo>
                  <a:lnTo>
                    <a:pt x="909" y="25669"/>
                  </a:lnTo>
                  <a:lnTo>
                    <a:pt x="1143" y="25877"/>
                  </a:lnTo>
                  <a:lnTo>
                    <a:pt x="1376" y="26058"/>
                  </a:lnTo>
                  <a:lnTo>
                    <a:pt x="1636" y="26214"/>
                  </a:lnTo>
                  <a:lnTo>
                    <a:pt x="1895" y="26344"/>
                  </a:lnTo>
                  <a:lnTo>
                    <a:pt x="2181" y="26448"/>
                  </a:lnTo>
                  <a:lnTo>
                    <a:pt x="2492" y="26526"/>
                  </a:lnTo>
                  <a:lnTo>
                    <a:pt x="2804" y="26578"/>
                  </a:lnTo>
                  <a:lnTo>
                    <a:pt x="3427" y="26578"/>
                  </a:lnTo>
                  <a:lnTo>
                    <a:pt x="3738" y="26526"/>
                  </a:lnTo>
                  <a:lnTo>
                    <a:pt x="4049" y="26448"/>
                  </a:lnTo>
                  <a:lnTo>
                    <a:pt x="4335" y="26344"/>
                  </a:lnTo>
                  <a:lnTo>
                    <a:pt x="4594" y="26214"/>
                  </a:lnTo>
                  <a:lnTo>
                    <a:pt x="4854" y="26058"/>
                  </a:lnTo>
                  <a:lnTo>
                    <a:pt x="5113" y="25877"/>
                  </a:lnTo>
                  <a:lnTo>
                    <a:pt x="5321" y="25669"/>
                  </a:lnTo>
                  <a:lnTo>
                    <a:pt x="5529" y="25436"/>
                  </a:lnTo>
                  <a:lnTo>
                    <a:pt x="5710" y="25202"/>
                  </a:lnTo>
                  <a:lnTo>
                    <a:pt x="5866" y="24942"/>
                  </a:lnTo>
                  <a:lnTo>
                    <a:pt x="5996" y="24683"/>
                  </a:lnTo>
                  <a:lnTo>
                    <a:pt x="6100" y="24397"/>
                  </a:lnTo>
                  <a:lnTo>
                    <a:pt x="6178" y="24086"/>
                  </a:lnTo>
                  <a:lnTo>
                    <a:pt x="6229" y="23775"/>
                  </a:lnTo>
                  <a:lnTo>
                    <a:pt x="6229" y="23463"/>
                  </a:lnTo>
                  <a:lnTo>
                    <a:pt x="622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40"/>
            <p:cNvSpPr/>
            <p:nvPr/>
          </p:nvSpPr>
          <p:spPr>
            <a:xfrm flipH="1">
              <a:off x="5788098" y="2094974"/>
              <a:ext cx="190904" cy="43761"/>
            </a:xfrm>
            <a:custGeom>
              <a:avLst/>
              <a:gdLst/>
              <a:ahLst/>
              <a:cxnLst/>
              <a:rect l="l" t="t" r="r" b="b"/>
              <a:pathLst>
                <a:path w="9292" h="2130" extrusionOk="0">
                  <a:moveTo>
                    <a:pt x="1064" y="1"/>
                  </a:moveTo>
                  <a:lnTo>
                    <a:pt x="857" y="27"/>
                  </a:lnTo>
                  <a:lnTo>
                    <a:pt x="649" y="105"/>
                  </a:lnTo>
                  <a:lnTo>
                    <a:pt x="468" y="182"/>
                  </a:lnTo>
                  <a:lnTo>
                    <a:pt x="312" y="312"/>
                  </a:lnTo>
                  <a:lnTo>
                    <a:pt x="182" y="468"/>
                  </a:lnTo>
                  <a:lnTo>
                    <a:pt x="104" y="650"/>
                  </a:lnTo>
                  <a:lnTo>
                    <a:pt x="26" y="857"/>
                  </a:lnTo>
                  <a:lnTo>
                    <a:pt x="0" y="1065"/>
                  </a:lnTo>
                  <a:lnTo>
                    <a:pt x="26" y="1299"/>
                  </a:lnTo>
                  <a:lnTo>
                    <a:pt x="104" y="1480"/>
                  </a:lnTo>
                  <a:lnTo>
                    <a:pt x="182" y="1662"/>
                  </a:lnTo>
                  <a:lnTo>
                    <a:pt x="312" y="1818"/>
                  </a:lnTo>
                  <a:lnTo>
                    <a:pt x="468" y="1947"/>
                  </a:lnTo>
                  <a:lnTo>
                    <a:pt x="649" y="2051"/>
                  </a:lnTo>
                  <a:lnTo>
                    <a:pt x="857" y="2103"/>
                  </a:lnTo>
                  <a:lnTo>
                    <a:pt x="1064" y="2129"/>
                  </a:lnTo>
                  <a:lnTo>
                    <a:pt x="8228" y="2129"/>
                  </a:lnTo>
                  <a:lnTo>
                    <a:pt x="8435" y="2103"/>
                  </a:lnTo>
                  <a:lnTo>
                    <a:pt x="8643" y="2051"/>
                  </a:lnTo>
                  <a:lnTo>
                    <a:pt x="8825" y="1947"/>
                  </a:lnTo>
                  <a:lnTo>
                    <a:pt x="8980" y="1818"/>
                  </a:lnTo>
                  <a:lnTo>
                    <a:pt x="9110" y="1662"/>
                  </a:lnTo>
                  <a:lnTo>
                    <a:pt x="9214" y="1480"/>
                  </a:lnTo>
                  <a:lnTo>
                    <a:pt x="9266" y="1299"/>
                  </a:lnTo>
                  <a:lnTo>
                    <a:pt x="9292" y="1065"/>
                  </a:lnTo>
                  <a:lnTo>
                    <a:pt x="9266" y="857"/>
                  </a:lnTo>
                  <a:lnTo>
                    <a:pt x="9214" y="650"/>
                  </a:lnTo>
                  <a:lnTo>
                    <a:pt x="9110" y="468"/>
                  </a:lnTo>
                  <a:lnTo>
                    <a:pt x="8980" y="312"/>
                  </a:lnTo>
                  <a:lnTo>
                    <a:pt x="8825" y="182"/>
                  </a:lnTo>
                  <a:lnTo>
                    <a:pt x="8643" y="105"/>
                  </a:lnTo>
                  <a:lnTo>
                    <a:pt x="8435" y="27"/>
                  </a:lnTo>
                  <a:lnTo>
                    <a:pt x="822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40"/>
            <p:cNvSpPr/>
            <p:nvPr/>
          </p:nvSpPr>
          <p:spPr>
            <a:xfrm flipH="1">
              <a:off x="5847822" y="2503430"/>
              <a:ext cx="71456" cy="140795"/>
            </a:xfrm>
            <a:custGeom>
              <a:avLst/>
              <a:gdLst/>
              <a:ahLst/>
              <a:cxnLst/>
              <a:rect l="l" t="t" r="r" b="b"/>
              <a:pathLst>
                <a:path w="3478" h="6853" extrusionOk="0">
                  <a:moveTo>
                    <a:pt x="0" y="0"/>
                  </a:moveTo>
                  <a:lnTo>
                    <a:pt x="0" y="5113"/>
                  </a:lnTo>
                  <a:lnTo>
                    <a:pt x="0" y="5295"/>
                  </a:lnTo>
                  <a:lnTo>
                    <a:pt x="52" y="5477"/>
                  </a:lnTo>
                  <a:lnTo>
                    <a:pt x="78" y="5632"/>
                  </a:lnTo>
                  <a:lnTo>
                    <a:pt x="130" y="5788"/>
                  </a:lnTo>
                  <a:lnTo>
                    <a:pt x="208" y="5944"/>
                  </a:lnTo>
                  <a:lnTo>
                    <a:pt x="312" y="6099"/>
                  </a:lnTo>
                  <a:lnTo>
                    <a:pt x="389" y="6229"/>
                  </a:lnTo>
                  <a:lnTo>
                    <a:pt x="519" y="6359"/>
                  </a:lnTo>
                  <a:lnTo>
                    <a:pt x="649" y="6463"/>
                  </a:lnTo>
                  <a:lnTo>
                    <a:pt x="779" y="6567"/>
                  </a:lnTo>
                  <a:lnTo>
                    <a:pt x="909" y="6644"/>
                  </a:lnTo>
                  <a:lnTo>
                    <a:pt x="1064" y="6722"/>
                  </a:lnTo>
                  <a:lnTo>
                    <a:pt x="1220" y="6774"/>
                  </a:lnTo>
                  <a:lnTo>
                    <a:pt x="1402" y="6826"/>
                  </a:lnTo>
                  <a:lnTo>
                    <a:pt x="1557" y="6852"/>
                  </a:lnTo>
                  <a:lnTo>
                    <a:pt x="1921" y="6852"/>
                  </a:lnTo>
                  <a:lnTo>
                    <a:pt x="2102" y="6826"/>
                  </a:lnTo>
                  <a:lnTo>
                    <a:pt x="2258" y="6774"/>
                  </a:lnTo>
                  <a:lnTo>
                    <a:pt x="2414" y="6722"/>
                  </a:lnTo>
                  <a:lnTo>
                    <a:pt x="2570" y="6644"/>
                  </a:lnTo>
                  <a:lnTo>
                    <a:pt x="2725" y="6567"/>
                  </a:lnTo>
                  <a:lnTo>
                    <a:pt x="2855" y="6463"/>
                  </a:lnTo>
                  <a:lnTo>
                    <a:pt x="2959" y="6359"/>
                  </a:lnTo>
                  <a:lnTo>
                    <a:pt x="3089" y="6229"/>
                  </a:lnTo>
                  <a:lnTo>
                    <a:pt x="3192" y="6099"/>
                  </a:lnTo>
                  <a:lnTo>
                    <a:pt x="3270" y="5944"/>
                  </a:lnTo>
                  <a:lnTo>
                    <a:pt x="3348" y="5788"/>
                  </a:lnTo>
                  <a:lnTo>
                    <a:pt x="3400" y="5632"/>
                  </a:lnTo>
                  <a:lnTo>
                    <a:pt x="3452" y="5477"/>
                  </a:lnTo>
                  <a:lnTo>
                    <a:pt x="3478" y="5295"/>
                  </a:lnTo>
                  <a:lnTo>
                    <a:pt x="3478" y="5113"/>
                  </a:lnTo>
                  <a:lnTo>
                    <a:pt x="34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40"/>
            <p:cNvSpPr/>
            <p:nvPr/>
          </p:nvSpPr>
          <p:spPr>
            <a:xfrm flipH="1">
              <a:off x="5536956" y="2127497"/>
              <a:ext cx="128509" cy="546045"/>
            </a:xfrm>
            <a:custGeom>
              <a:avLst/>
              <a:gdLst/>
              <a:ahLst/>
              <a:cxnLst/>
              <a:rect l="l" t="t" r="r" b="b"/>
              <a:pathLst>
                <a:path w="6255" h="26578" extrusionOk="0">
                  <a:moveTo>
                    <a:pt x="0" y="1"/>
                  </a:moveTo>
                  <a:lnTo>
                    <a:pt x="0" y="23463"/>
                  </a:lnTo>
                  <a:lnTo>
                    <a:pt x="26" y="23775"/>
                  </a:lnTo>
                  <a:lnTo>
                    <a:pt x="78" y="24086"/>
                  </a:lnTo>
                  <a:lnTo>
                    <a:pt x="156" y="24397"/>
                  </a:lnTo>
                  <a:lnTo>
                    <a:pt x="260" y="24683"/>
                  </a:lnTo>
                  <a:lnTo>
                    <a:pt x="389" y="24942"/>
                  </a:lnTo>
                  <a:lnTo>
                    <a:pt x="545" y="25202"/>
                  </a:lnTo>
                  <a:lnTo>
                    <a:pt x="727" y="25436"/>
                  </a:lnTo>
                  <a:lnTo>
                    <a:pt x="908" y="25669"/>
                  </a:lnTo>
                  <a:lnTo>
                    <a:pt x="1142" y="25877"/>
                  </a:lnTo>
                  <a:lnTo>
                    <a:pt x="1376" y="26058"/>
                  </a:lnTo>
                  <a:lnTo>
                    <a:pt x="1635" y="26214"/>
                  </a:lnTo>
                  <a:lnTo>
                    <a:pt x="1921" y="26344"/>
                  </a:lnTo>
                  <a:lnTo>
                    <a:pt x="2206" y="26448"/>
                  </a:lnTo>
                  <a:lnTo>
                    <a:pt x="2492" y="26526"/>
                  </a:lnTo>
                  <a:lnTo>
                    <a:pt x="2803" y="26578"/>
                  </a:lnTo>
                  <a:lnTo>
                    <a:pt x="3452" y="26578"/>
                  </a:lnTo>
                  <a:lnTo>
                    <a:pt x="3763" y="26526"/>
                  </a:lnTo>
                  <a:lnTo>
                    <a:pt x="4049" y="26448"/>
                  </a:lnTo>
                  <a:lnTo>
                    <a:pt x="4334" y="26344"/>
                  </a:lnTo>
                  <a:lnTo>
                    <a:pt x="4620" y="26214"/>
                  </a:lnTo>
                  <a:lnTo>
                    <a:pt x="4879" y="26058"/>
                  </a:lnTo>
                  <a:lnTo>
                    <a:pt x="5113" y="25877"/>
                  </a:lnTo>
                  <a:lnTo>
                    <a:pt x="5321" y="25669"/>
                  </a:lnTo>
                  <a:lnTo>
                    <a:pt x="5528" y="25436"/>
                  </a:lnTo>
                  <a:lnTo>
                    <a:pt x="5710" y="25202"/>
                  </a:lnTo>
                  <a:lnTo>
                    <a:pt x="5866" y="24942"/>
                  </a:lnTo>
                  <a:lnTo>
                    <a:pt x="5995" y="24683"/>
                  </a:lnTo>
                  <a:lnTo>
                    <a:pt x="6099" y="24397"/>
                  </a:lnTo>
                  <a:lnTo>
                    <a:pt x="6177" y="24086"/>
                  </a:lnTo>
                  <a:lnTo>
                    <a:pt x="6229" y="23775"/>
                  </a:lnTo>
                  <a:lnTo>
                    <a:pt x="6255" y="23463"/>
                  </a:lnTo>
                  <a:lnTo>
                    <a:pt x="625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40"/>
            <p:cNvSpPr/>
            <p:nvPr/>
          </p:nvSpPr>
          <p:spPr>
            <a:xfrm flipH="1">
              <a:off x="5506015" y="2094974"/>
              <a:ext cx="190391" cy="43761"/>
            </a:xfrm>
            <a:custGeom>
              <a:avLst/>
              <a:gdLst/>
              <a:ahLst/>
              <a:cxnLst/>
              <a:rect l="l" t="t" r="r" b="b"/>
              <a:pathLst>
                <a:path w="9267" h="2130" extrusionOk="0">
                  <a:moveTo>
                    <a:pt x="1065" y="1"/>
                  </a:moveTo>
                  <a:lnTo>
                    <a:pt x="831" y="27"/>
                  </a:lnTo>
                  <a:lnTo>
                    <a:pt x="650" y="105"/>
                  </a:lnTo>
                  <a:lnTo>
                    <a:pt x="468" y="182"/>
                  </a:lnTo>
                  <a:lnTo>
                    <a:pt x="312" y="312"/>
                  </a:lnTo>
                  <a:lnTo>
                    <a:pt x="182" y="468"/>
                  </a:lnTo>
                  <a:lnTo>
                    <a:pt x="79" y="650"/>
                  </a:lnTo>
                  <a:lnTo>
                    <a:pt x="1" y="857"/>
                  </a:lnTo>
                  <a:lnTo>
                    <a:pt x="1" y="1065"/>
                  </a:lnTo>
                  <a:lnTo>
                    <a:pt x="1" y="1299"/>
                  </a:lnTo>
                  <a:lnTo>
                    <a:pt x="79" y="1480"/>
                  </a:lnTo>
                  <a:lnTo>
                    <a:pt x="182" y="1662"/>
                  </a:lnTo>
                  <a:lnTo>
                    <a:pt x="312" y="1818"/>
                  </a:lnTo>
                  <a:lnTo>
                    <a:pt x="468" y="1947"/>
                  </a:lnTo>
                  <a:lnTo>
                    <a:pt x="650" y="2051"/>
                  </a:lnTo>
                  <a:lnTo>
                    <a:pt x="831" y="2103"/>
                  </a:lnTo>
                  <a:lnTo>
                    <a:pt x="1065" y="2129"/>
                  </a:lnTo>
                  <a:lnTo>
                    <a:pt x="8202" y="2129"/>
                  </a:lnTo>
                  <a:lnTo>
                    <a:pt x="8410" y="2103"/>
                  </a:lnTo>
                  <a:lnTo>
                    <a:pt x="8617" y="2051"/>
                  </a:lnTo>
                  <a:lnTo>
                    <a:pt x="8799" y="1947"/>
                  </a:lnTo>
                  <a:lnTo>
                    <a:pt x="8955" y="1818"/>
                  </a:lnTo>
                  <a:lnTo>
                    <a:pt x="9085" y="1662"/>
                  </a:lnTo>
                  <a:lnTo>
                    <a:pt x="9188" y="1480"/>
                  </a:lnTo>
                  <a:lnTo>
                    <a:pt x="9240" y="1299"/>
                  </a:lnTo>
                  <a:lnTo>
                    <a:pt x="9266" y="1065"/>
                  </a:lnTo>
                  <a:lnTo>
                    <a:pt x="9240" y="857"/>
                  </a:lnTo>
                  <a:lnTo>
                    <a:pt x="9188" y="650"/>
                  </a:lnTo>
                  <a:lnTo>
                    <a:pt x="9085" y="468"/>
                  </a:lnTo>
                  <a:lnTo>
                    <a:pt x="8955" y="312"/>
                  </a:lnTo>
                  <a:lnTo>
                    <a:pt x="8799" y="182"/>
                  </a:lnTo>
                  <a:lnTo>
                    <a:pt x="8617" y="105"/>
                  </a:lnTo>
                  <a:lnTo>
                    <a:pt x="8410" y="27"/>
                  </a:lnTo>
                  <a:lnTo>
                    <a:pt x="820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40"/>
            <p:cNvSpPr/>
            <p:nvPr/>
          </p:nvSpPr>
          <p:spPr>
            <a:xfrm flipH="1">
              <a:off x="5565739" y="2314128"/>
              <a:ext cx="71476" cy="330097"/>
            </a:xfrm>
            <a:custGeom>
              <a:avLst/>
              <a:gdLst/>
              <a:ahLst/>
              <a:cxnLst/>
              <a:rect l="l" t="t" r="r" b="b"/>
              <a:pathLst>
                <a:path w="3479" h="16067" extrusionOk="0">
                  <a:moveTo>
                    <a:pt x="1" y="1"/>
                  </a:moveTo>
                  <a:lnTo>
                    <a:pt x="1" y="14327"/>
                  </a:lnTo>
                  <a:lnTo>
                    <a:pt x="27" y="14509"/>
                  </a:lnTo>
                  <a:lnTo>
                    <a:pt x="53" y="14691"/>
                  </a:lnTo>
                  <a:lnTo>
                    <a:pt x="78" y="14846"/>
                  </a:lnTo>
                  <a:lnTo>
                    <a:pt x="156" y="15002"/>
                  </a:lnTo>
                  <a:lnTo>
                    <a:pt x="234" y="15158"/>
                  </a:lnTo>
                  <a:lnTo>
                    <a:pt x="312" y="15313"/>
                  </a:lnTo>
                  <a:lnTo>
                    <a:pt x="416" y="15443"/>
                  </a:lnTo>
                  <a:lnTo>
                    <a:pt x="520" y="15573"/>
                  </a:lnTo>
                  <a:lnTo>
                    <a:pt x="649" y="15677"/>
                  </a:lnTo>
                  <a:lnTo>
                    <a:pt x="779" y="15781"/>
                  </a:lnTo>
                  <a:lnTo>
                    <a:pt x="909" y="15858"/>
                  </a:lnTo>
                  <a:lnTo>
                    <a:pt x="1065" y="15936"/>
                  </a:lnTo>
                  <a:lnTo>
                    <a:pt x="1220" y="15988"/>
                  </a:lnTo>
                  <a:lnTo>
                    <a:pt x="1402" y="16040"/>
                  </a:lnTo>
                  <a:lnTo>
                    <a:pt x="1584" y="16066"/>
                  </a:lnTo>
                  <a:lnTo>
                    <a:pt x="1921" y="16066"/>
                  </a:lnTo>
                  <a:lnTo>
                    <a:pt x="2103" y="16040"/>
                  </a:lnTo>
                  <a:lnTo>
                    <a:pt x="2259" y="15988"/>
                  </a:lnTo>
                  <a:lnTo>
                    <a:pt x="2414" y="15936"/>
                  </a:lnTo>
                  <a:lnTo>
                    <a:pt x="2570" y="15858"/>
                  </a:lnTo>
                  <a:lnTo>
                    <a:pt x="2726" y="15781"/>
                  </a:lnTo>
                  <a:lnTo>
                    <a:pt x="2855" y="15677"/>
                  </a:lnTo>
                  <a:lnTo>
                    <a:pt x="2985" y="15573"/>
                  </a:lnTo>
                  <a:lnTo>
                    <a:pt x="3089" y="15443"/>
                  </a:lnTo>
                  <a:lnTo>
                    <a:pt x="3193" y="15313"/>
                  </a:lnTo>
                  <a:lnTo>
                    <a:pt x="3271" y="15158"/>
                  </a:lnTo>
                  <a:lnTo>
                    <a:pt x="3349" y="15002"/>
                  </a:lnTo>
                  <a:lnTo>
                    <a:pt x="3401" y="14846"/>
                  </a:lnTo>
                  <a:lnTo>
                    <a:pt x="3452" y="14691"/>
                  </a:lnTo>
                  <a:lnTo>
                    <a:pt x="3478" y="14509"/>
                  </a:lnTo>
                  <a:lnTo>
                    <a:pt x="3478" y="14327"/>
                  </a:lnTo>
                  <a:lnTo>
                    <a:pt x="347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40"/>
            <p:cNvSpPr/>
            <p:nvPr/>
          </p:nvSpPr>
          <p:spPr>
            <a:xfrm flipH="1">
              <a:off x="5412186" y="2704976"/>
              <a:ext cx="923539" cy="68271"/>
            </a:xfrm>
            <a:custGeom>
              <a:avLst/>
              <a:gdLst/>
              <a:ahLst/>
              <a:cxnLst/>
              <a:rect l="l" t="t" r="r" b="b"/>
              <a:pathLst>
                <a:path w="44952" h="3323" extrusionOk="0">
                  <a:moveTo>
                    <a:pt x="0" y="1"/>
                  </a:moveTo>
                  <a:lnTo>
                    <a:pt x="0" y="3323"/>
                  </a:lnTo>
                  <a:lnTo>
                    <a:pt x="44952" y="3323"/>
                  </a:lnTo>
                  <a:lnTo>
                    <a:pt x="449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40"/>
            <p:cNvSpPr/>
            <p:nvPr/>
          </p:nvSpPr>
          <p:spPr>
            <a:xfrm flipH="1">
              <a:off x="5412186" y="2420777"/>
              <a:ext cx="923539" cy="34146"/>
            </a:xfrm>
            <a:custGeom>
              <a:avLst/>
              <a:gdLst/>
              <a:ahLst/>
              <a:cxnLst/>
              <a:rect l="l" t="t" r="r" b="b"/>
              <a:pathLst>
                <a:path w="44952" h="1662" extrusionOk="0">
                  <a:moveTo>
                    <a:pt x="0" y="1"/>
                  </a:moveTo>
                  <a:lnTo>
                    <a:pt x="0" y="1662"/>
                  </a:lnTo>
                  <a:lnTo>
                    <a:pt x="44952" y="1662"/>
                  </a:lnTo>
                  <a:lnTo>
                    <a:pt x="449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40"/>
            <p:cNvSpPr/>
            <p:nvPr/>
          </p:nvSpPr>
          <p:spPr>
            <a:xfrm flipH="1">
              <a:off x="6289848" y="2435179"/>
              <a:ext cx="5362" cy="306614"/>
            </a:xfrm>
            <a:custGeom>
              <a:avLst/>
              <a:gdLst/>
              <a:ahLst/>
              <a:cxnLst/>
              <a:rect l="l" t="t" r="r" b="b"/>
              <a:pathLst>
                <a:path w="261" h="14924" extrusionOk="0">
                  <a:moveTo>
                    <a:pt x="131" y="0"/>
                  </a:moveTo>
                  <a:lnTo>
                    <a:pt x="79" y="26"/>
                  </a:lnTo>
                  <a:lnTo>
                    <a:pt x="53" y="52"/>
                  </a:lnTo>
                  <a:lnTo>
                    <a:pt x="1" y="78"/>
                  </a:lnTo>
                  <a:lnTo>
                    <a:pt x="1" y="130"/>
                  </a:lnTo>
                  <a:lnTo>
                    <a:pt x="1" y="14794"/>
                  </a:lnTo>
                  <a:lnTo>
                    <a:pt x="1" y="14846"/>
                  </a:lnTo>
                  <a:lnTo>
                    <a:pt x="53" y="14872"/>
                  </a:lnTo>
                  <a:lnTo>
                    <a:pt x="79" y="14898"/>
                  </a:lnTo>
                  <a:lnTo>
                    <a:pt x="131" y="14924"/>
                  </a:lnTo>
                  <a:lnTo>
                    <a:pt x="183" y="14898"/>
                  </a:lnTo>
                  <a:lnTo>
                    <a:pt x="209" y="14872"/>
                  </a:lnTo>
                  <a:lnTo>
                    <a:pt x="235" y="14846"/>
                  </a:lnTo>
                  <a:lnTo>
                    <a:pt x="260" y="14794"/>
                  </a:lnTo>
                  <a:lnTo>
                    <a:pt x="260" y="130"/>
                  </a:lnTo>
                  <a:lnTo>
                    <a:pt x="235" y="78"/>
                  </a:lnTo>
                  <a:lnTo>
                    <a:pt x="209" y="52"/>
                  </a:lnTo>
                  <a:lnTo>
                    <a:pt x="183" y="26"/>
                  </a:lnTo>
                  <a:lnTo>
                    <a:pt x="1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40"/>
            <p:cNvSpPr/>
            <p:nvPr/>
          </p:nvSpPr>
          <p:spPr>
            <a:xfrm flipH="1">
              <a:off x="6009902" y="2435179"/>
              <a:ext cx="4828" cy="306614"/>
            </a:xfrm>
            <a:custGeom>
              <a:avLst/>
              <a:gdLst/>
              <a:ahLst/>
              <a:cxnLst/>
              <a:rect l="l" t="t" r="r" b="b"/>
              <a:pathLst>
                <a:path w="235" h="14924" extrusionOk="0">
                  <a:moveTo>
                    <a:pt x="130" y="0"/>
                  </a:moveTo>
                  <a:lnTo>
                    <a:pt x="78" y="26"/>
                  </a:lnTo>
                  <a:lnTo>
                    <a:pt x="26" y="52"/>
                  </a:lnTo>
                  <a:lnTo>
                    <a:pt x="0" y="78"/>
                  </a:lnTo>
                  <a:lnTo>
                    <a:pt x="0" y="130"/>
                  </a:lnTo>
                  <a:lnTo>
                    <a:pt x="0" y="14794"/>
                  </a:lnTo>
                  <a:lnTo>
                    <a:pt x="0" y="14846"/>
                  </a:lnTo>
                  <a:lnTo>
                    <a:pt x="26" y="14872"/>
                  </a:lnTo>
                  <a:lnTo>
                    <a:pt x="78" y="14898"/>
                  </a:lnTo>
                  <a:lnTo>
                    <a:pt x="130" y="14924"/>
                  </a:lnTo>
                  <a:lnTo>
                    <a:pt x="156" y="14898"/>
                  </a:lnTo>
                  <a:lnTo>
                    <a:pt x="208" y="14872"/>
                  </a:lnTo>
                  <a:lnTo>
                    <a:pt x="234" y="14846"/>
                  </a:lnTo>
                  <a:lnTo>
                    <a:pt x="234" y="14794"/>
                  </a:lnTo>
                  <a:lnTo>
                    <a:pt x="234" y="130"/>
                  </a:lnTo>
                  <a:lnTo>
                    <a:pt x="234" y="78"/>
                  </a:lnTo>
                  <a:lnTo>
                    <a:pt x="208" y="52"/>
                  </a:lnTo>
                  <a:lnTo>
                    <a:pt x="156" y="26"/>
                  </a:lnTo>
                  <a:lnTo>
                    <a:pt x="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40"/>
            <p:cNvSpPr/>
            <p:nvPr/>
          </p:nvSpPr>
          <p:spPr>
            <a:xfrm flipH="1">
              <a:off x="5729442" y="2435179"/>
              <a:ext cx="4808" cy="306614"/>
            </a:xfrm>
            <a:custGeom>
              <a:avLst/>
              <a:gdLst/>
              <a:ahLst/>
              <a:cxnLst/>
              <a:rect l="l" t="t" r="r" b="b"/>
              <a:pathLst>
                <a:path w="234" h="14924" extrusionOk="0">
                  <a:moveTo>
                    <a:pt x="104" y="0"/>
                  </a:moveTo>
                  <a:lnTo>
                    <a:pt x="52" y="26"/>
                  </a:lnTo>
                  <a:lnTo>
                    <a:pt x="26" y="52"/>
                  </a:lnTo>
                  <a:lnTo>
                    <a:pt x="0" y="78"/>
                  </a:lnTo>
                  <a:lnTo>
                    <a:pt x="0" y="130"/>
                  </a:lnTo>
                  <a:lnTo>
                    <a:pt x="0" y="14794"/>
                  </a:lnTo>
                  <a:lnTo>
                    <a:pt x="0" y="14846"/>
                  </a:lnTo>
                  <a:lnTo>
                    <a:pt x="26" y="14872"/>
                  </a:lnTo>
                  <a:lnTo>
                    <a:pt x="52" y="14898"/>
                  </a:lnTo>
                  <a:lnTo>
                    <a:pt x="104" y="14924"/>
                  </a:lnTo>
                  <a:lnTo>
                    <a:pt x="156" y="14898"/>
                  </a:lnTo>
                  <a:lnTo>
                    <a:pt x="208" y="14872"/>
                  </a:lnTo>
                  <a:lnTo>
                    <a:pt x="234" y="14846"/>
                  </a:lnTo>
                  <a:lnTo>
                    <a:pt x="234" y="14794"/>
                  </a:lnTo>
                  <a:lnTo>
                    <a:pt x="234" y="130"/>
                  </a:lnTo>
                  <a:lnTo>
                    <a:pt x="234" y="78"/>
                  </a:lnTo>
                  <a:lnTo>
                    <a:pt x="208" y="52"/>
                  </a:lnTo>
                  <a:lnTo>
                    <a:pt x="156" y="26"/>
                  </a:lnTo>
                  <a:lnTo>
                    <a:pt x="1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40"/>
            <p:cNvSpPr/>
            <p:nvPr/>
          </p:nvSpPr>
          <p:spPr>
            <a:xfrm flipH="1">
              <a:off x="5448962" y="2435179"/>
              <a:ext cx="5362" cy="306614"/>
            </a:xfrm>
            <a:custGeom>
              <a:avLst/>
              <a:gdLst/>
              <a:ahLst/>
              <a:cxnLst/>
              <a:rect l="l" t="t" r="r" b="b"/>
              <a:pathLst>
                <a:path w="261" h="14924" extrusionOk="0">
                  <a:moveTo>
                    <a:pt x="130" y="0"/>
                  </a:moveTo>
                  <a:lnTo>
                    <a:pt x="79" y="26"/>
                  </a:lnTo>
                  <a:lnTo>
                    <a:pt x="53" y="52"/>
                  </a:lnTo>
                  <a:lnTo>
                    <a:pt x="27" y="78"/>
                  </a:lnTo>
                  <a:lnTo>
                    <a:pt x="1" y="130"/>
                  </a:lnTo>
                  <a:lnTo>
                    <a:pt x="1" y="14794"/>
                  </a:lnTo>
                  <a:lnTo>
                    <a:pt x="27" y="14846"/>
                  </a:lnTo>
                  <a:lnTo>
                    <a:pt x="53" y="14872"/>
                  </a:lnTo>
                  <a:lnTo>
                    <a:pt x="79" y="14898"/>
                  </a:lnTo>
                  <a:lnTo>
                    <a:pt x="130" y="14924"/>
                  </a:lnTo>
                  <a:lnTo>
                    <a:pt x="182" y="14898"/>
                  </a:lnTo>
                  <a:lnTo>
                    <a:pt x="208" y="14872"/>
                  </a:lnTo>
                  <a:lnTo>
                    <a:pt x="234" y="14846"/>
                  </a:lnTo>
                  <a:lnTo>
                    <a:pt x="260" y="14794"/>
                  </a:lnTo>
                  <a:lnTo>
                    <a:pt x="260" y="130"/>
                  </a:lnTo>
                  <a:lnTo>
                    <a:pt x="234" y="78"/>
                  </a:lnTo>
                  <a:lnTo>
                    <a:pt x="208" y="52"/>
                  </a:lnTo>
                  <a:lnTo>
                    <a:pt x="182" y="26"/>
                  </a:lnTo>
                  <a:lnTo>
                    <a:pt x="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40"/>
            <p:cNvSpPr/>
            <p:nvPr/>
          </p:nvSpPr>
          <p:spPr>
            <a:xfrm flipH="1">
              <a:off x="5825428" y="2796155"/>
              <a:ext cx="214901" cy="73613"/>
            </a:xfrm>
            <a:custGeom>
              <a:avLst/>
              <a:gdLst/>
              <a:ahLst/>
              <a:cxnLst/>
              <a:rect l="l" t="t" r="r" b="b"/>
              <a:pathLst>
                <a:path w="10460" h="3583" extrusionOk="0">
                  <a:moveTo>
                    <a:pt x="9059" y="1"/>
                  </a:moveTo>
                  <a:lnTo>
                    <a:pt x="8877" y="27"/>
                  </a:lnTo>
                  <a:lnTo>
                    <a:pt x="1766" y="831"/>
                  </a:lnTo>
                  <a:lnTo>
                    <a:pt x="1" y="3583"/>
                  </a:lnTo>
                  <a:lnTo>
                    <a:pt x="9162" y="2830"/>
                  </a:lnTo>
                  <a:lnTo>
                    <a:pt x="9422" y="2804"/>
                  </a:lnTo>
                  <a:lnTo>
                    <a:pt x="9655" y="2700"/>
                  </a:lnTo>
                  <a:lnTo>
                    <a:pt x="9863" y="2570"/>
                  </a:lnTo>
                  <a:lnTo>
                    <a:pt x="10071" y="2415"/>
                  </a:lnTo>
                  <a:lnTo>
                    <a:pt x="10226" y="2233"/>
                  </a:lnTo>
                  <a:lnTo>
                    <a:pt x="10330" y="2025"/>
                  </a:lnTo>
                  <a:lnTo>
                    <a:pt x="10434" y="1766"/>
                  </a:lnTo>
                  <a:lnTo>
                    <a:pt x="10460" y="1506"/>
                  </a:lnTo>
                  <a:lnTo>
                    <a:pt x="10460" y="1351"/>
                  </a:lnTo>
                  <a:lnTo>
                    <a:pt x="10460" y="1195"/>
                  </a:lnTo>
                  <a:lnTo>
                    <a:pt x="10408" y="1039"/>
                  </a:lnTo>
                  <a:lnTo>
                    <a:pt x="10356" y="883"/>
                  </a:lnTo>
                  <a:lnTo>
                    <a:pt x="10304" y="754"/>
                  </a:lnTo>
                  <a:lnTo>
                    <a:pt x="10226" y="624"/>
                  </a:lnTo>
                  <a:lnTo>
                    <a:pt x="10123" y="494"/>
                  </a:lnTo>
                  <a:lnTo>
                    <a:pt x="10019" y="390"/>
                  </a:lnTo>
                  <a:lnTo>
                    <a:pt x="9915" y="286"/>
                  </a:lnTo>
                  <a:lnTo>
                    <a:pt x="9785" y="209"/>
                  </a:lnTo>
                  <a:lnTo>
                    <a:pt x="9655" y="131"/>
                  </a:lnTo>
                  <a:lnTo>
                    <a:pt x="9500" y="79"/>
                  </a:lnTo>
                  <a:lnTo>
                    <a:pt x="9370" y="27"/>
                  </a:lnTo>
                  <a:lnTo>
                    <a:pt x="9214" y="1"/>
                  </a:lnTo>
                  <a:close/>
                </a:path>
              </a:pathLst>
            </a:custGeom>
            <a:solidFill>
              <a:srgbClr val="FFB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40"/>
            <p:cNvSpPr/>
            <p:nvPr/>
          </p:nvSpPr>
          <p:spPr>
            <a:xfrm flipH="1">
              <a:off x="5785961" y="2658585"/>
              <a:ext cx="746523" cy="241034"/>
            </a:xfrm>
            <a:custGeom>
              <a:avLst/>
              <a:gdLst/>
              <a:ahLst/>
              <a:cxnLst/>
              <a:rect l="l" t="t" r="r" b="b"/>
              <a:pathLst>
                <a:path w="36336" h="11732" extrusionOk="0">
                  <a:moveTo>
                    <a:pt x="17571" y="1"/>
                  </a:moveTo>
                  <a:lnTo>
                    <a:pt x="17260" y="53"/>
                  </a:lnTo>
                  <a:lnTo>
                    <a:pt x="16974" y="131"/>
                  </a:lnTo>
                  <a:lnTo>
                    <a:pt x="16715" y="286"/>
                  </a:lnTo>
                  <a:lnTo>
                    <a:pt x="16455" y="468"/>
                  </a:lnTo>
                  <a:lnTo>
                    <a:pt x="15988" y="909"/>
                  </a:lnTo>
                  <a:lnTo>
                    <a:pt x="15443" y="1350"/>
                  </a:lnTo>
                  <a:lnTo>
                    <a:pt x="14820" y="1792"/>
                  </a:lnTo>
                  <a:lnTo>
                    <a:pt x="14145" y="2233"/>
                  </a:lnTo>
                  <a:lnTo>
                    <a:pt x="13808" y="2441"/>
                  </a:lnTo>
                  <a:lnTo>
                    <a:pt x="13419" y="2648"/>
                  </a:lnTo>
                  <a:lnTo>
                    <a:pt x="13055" y="2830"/>
                  </a:lnTo>
                  <a:lnTo>
                    <a:pt x="12666" y="3011"/>
                  </a:lnTo>
                  <a:lnTo>
                    <a:pt x="12251" y="3167"/>
                  </a:lnTo>
                  <a:lnTo>
                    <a:pt x="11835" y="3297"/>
                  </a:lnTo>
                  <a:lnTo>
                    <a:pt x="11420" y="3401"/>
                  </a:lnTo>
                  <a:lnTo>
                    <a:pt x="10979" y="3505"/>
                  </a:lnTo>
                  <a:lnTo>
                    <a:pt x="10356" y="3608"/>
                  </a:lnTo>
                  <a:lnTo>
                    <a:pt x="9811" y="3764"/>
                  </a:lnTo>
                  <a:lnTo>
                    <a:pt x="9344" y="3894"/>
                  </a:lnTo>
                  <a:lnTo>
                    <a:pt x="8955" y="4050"/>
                  </a:lnTo>
                  <a:lnTo>
                    <a:pt x="8617" y="4205"/>
                  </a:lnTo>
                  <a:lnTo>
                    <a:pt x="8358" y="4361"/>
                  </a:lnTo>
                  <a:lnTo>
                    <a:pt x="8150" y="4517"/>
                  </a:lnTo>
                  <a:lnTo>
                    <a:pt x="7994" y="4673"/>
                  </a:lnTo>
                  <a:lnTo>
                    <a:pt x="7865" y="4828"/>
                  </a:lnTo>
                  <a:lnTo>
                    <a:pt x="7787" y="4958"/>
                  </a:lnTo>
                  <a:lnTo>
                    <a:pt x="7735" y="5088"/>
                  </a:lnTo>
                  <a:lnTo>
                    <a:pt x="7709" y="5192"/>
                  </a:lnTo>
                  <a:lnTo>
                    <a:pt x="7683" y="5347"/>
                  </a:lnTo>
                  <a:lnTo>
                    <a:pt x="7683" y="5425"/>
                  </a:lnTo>
                  <a:lnTo>
                    <a:pt x="727" y="5321"/>
                  </a:lnTo>
                  <a:lnTo>
                    <a:pt x="1" y="10434"/>
                  </a:lnTo>
                  <a:lnTo>
                    <a:pt x="779" y="10538"/>
                  </a:lnTo>
                  <a:lnTo>
                    <a:pt x="2830" y="10824"/>
                  </a:lnTo>
                  <a:lnTo>
                    <a:pt x="4257" y="10979"/>
                  </a:lnTo>
                  <a:lnTo>
                    <a:pt x="5840" y="11161"/>
                  </a:lnTo>
                  <a:lnTo>
                    <a:pt x="7605" y="11343"/>
                  </a:lnTo>
                  <a:lnTo>
                    <a:pt x="9474" y="11498"/>
                  </a:lnTo>
                  <a:lnTo>
                    <a:pt x="11394" y="11628"/>
                  </a:lnTo>
                  <a:lnTo>
                    <a:pt x="13341" y="11706"/>
                  </a:lnTo>
                  <a:lnTo>
                    <a:pt x="15261" y="11732"/>
                  </a:lnTo>
                  <a:lnTo>
                    <a:pt x="16222" y="11732"/>
                  </a:lnTo>
                  <a:lnTo>
                    <a:pt x="17130" y="11706"/>
                  </a:lnTo>
                  <a:lnTo>
                    <a:pt x="18038" y="11680"/>
                  </a:lnTo>
                  <a:lnTo>
                    <a:pt x="18895" y="11602"/>
                  </a:lnTo>
                  <a:lnTo>
                    <a:pt x="19725" y="11524"/>
                  </a:lnTo>
                  <a:lnTo>
                    <a:pt x="20504" y="11420"/>
                  </a:lnTo>
                  <a:lnTo>
                    <a:pt x="21231" y="11291"/>
                  </a:lnTo>
                  <a:lnTo>
                    <a:pt x="21905" y="11135"/>
                  </a:lnTo>
                  <a:lnTo>
                    <a:pt x="22528" y="10953"/>
                  </a:lnTo>
                  <a:lnTo>
                    <a:pt x="23073" y="10746"/>
                  </a:lnTo>
                  <a:lnTo>
                    <a:pt x="23878" y="10408"/>
                  </a:lnTo>
                  <a:lnTo>
                    <a:pt x="24708" y="10123"/>
                  </a:lnTo>
                  <a:lnTo>
                    <a:pt x="25539" y="9837"/>
                  </a:lnTo>
                  <a:lnTo>
                    <a:pt x="26421" y="9578"/>
                  </a:lnTo>
                  <a:lnTo>
                    <a:pt x="27304" y="9344"/>
                  </a:lnTo>
                  <a:lnTo>
                    <a:pt x="28186" y="9111"/>
                  </a:lnTo>
                  <a:lnTo>
                    <a:pt x="29951" y="8721"/>
                  </a:lnTo>
                  <a:lnTo>
                    <a:pt x="31612" y="8410"/>
                  </a:lnTo>
                  <a:lnTo>
                    <a:pt x="33117" y="8150"/>
                  </a:lnTo>
                  <a:lnTo>
                    <a:pt x="34415" y="7969"/>
                  </a:lnTo>
                  <a:lnTo>
                    <a:pt x="35427" y="7839"/>
                  </a:lnTo>
                  <a:lnTo>
                    <a:pt x="35609" y="7787"/>
                  </a:lnTo>
                  <a:lnTo>
                    <a:pt x="35765" y="7709"/>
                  </a:lnTo>
                  <a:lnTo>
                    <a:pt x="35920" y="7605"/>
                  </a:lnTo>
                  <a:lnTo>
                    <a:pt x="36050" y="7501"/>
                  </a:lnTo>
                  <a:lnTo>
                    <a:pt x="36180" y="7346"/>
                  </a:lnTo>
                  <a:lnTo>
                    <a:pt x="36258" y="7190"/>
                  </a:lnTo>
                  <a:lnTo>
                    <a:pt x="36310" y="7008"/>
                  </a:lnTo>
                  <a:lnTo>
                    <a:pt x="36336" y="6801"/>
                  </a:lnTo>
                  <a:lnTo>
                    <a:pt x="36310" y="6593"/>
                  </a:lnTo>
                  <a:lnTo>
                    <a:pt x="36258" y="6411"/>
                  </a:lnTo>
                  <a:lnTo>
                    <a:pt x="36154" y="6230"/>
                  </a:lnTo>
                  <a:lnTo>
                    <a:pt x="36024" y="6074"/>
                  </a:lnTo>
                  <a:lnTo>
                    <a:pt x="35868" y="5944"/>
                  </a:lnTo>
                  <a:lnTo>
                    <a:pt x="35713" y="5840"/>
                  </a:lnTo>
                  <a:lnTo>
                    <a:pt x="35505" y="5789"/>
                  </a:lnTo>
                  <a:lnTo>
                    <a:pt x="35297" y="5763"/>
                  </a:lnTo>
                  <a:lnTo>
                    <a:pt x="16637" y="5529"/>
                  </a:lnTo>
                  <a:lnTo>
                    <a:pt x="18999" y="2960"/>
                  </a:lnTo>
                  <a:lnTo>
                    <a:pt x="19102" y="2804"/>
                  </a:lnTo>
                  <a:lnTo>
                    <a:pt x="19206" y="2648"/>
                  </a:lnTo>
                  <a:lnTo>
                    <a:pt x="19284" y="2492"/>
                  </a:lnTo>
                  <a:lnTo>
                    <a:pt x="19362" y="2311"/>
                  </a:lnTo>
                  <a:lnTo>
                    <a:pt x="19414" y="2129"/>
                  </a:lnTo>
                  <a:lnTo>
                    <a:pt x="19440" y="1973"/>
                  </a:lnTo>
                  <a:lnTo>
                    <a:pt x="19440" y="1792"/>
                  </a:lnTo>
                  <a:lnTo>
                    <a:pt x="19414" y="1610"/>
                  </a:lnTo>
                  <a:lnTo>
                    <a:pt x="19388" y="1428"/>
                  </a:lnTo>
                  <a:lnTo>
                    <a:pt x="19362" y="1247"/>
                  </a:lnTo>
                  <a:lnTo>
                    <a:pt x="19284" y="1091"/>
                  </a:lnTo>
                  <a:lnTo>
                    <a:pt x="19206" y="909"/>
                  </a:lnTo>
                  <a:lnTo>
                    <a:pt x="19102" y="754"/>
                  </a:lnTo>
                  <a:lnTo>
                    <a:pt x="18999" y="624"/>
                  </a:lnTo>
                  <a:lnTo>
                    <a:pt x="18869" y="468"/>
                  </a:lnTo>
                  <a:lnTo>
                    <a:pt x="18713" y="364"/>
                  </a:lnTo>
                  <a:lnTo>
                    <a:pt x="18454" y="183"/>
                  </a:lnTo>
                  <a:lnTo>
                    <a:pt x="18168" y="79"/>
                  </a:lnTo>
                  <a:lnTo>
                    <a:pt x="17857" y="27"/>
                  </a:lnTo>
                  <a:lnTo>
                    <a:pt x="17571" y="1"/>
                  </a:lnTo>
                  <a:close/>
                </a:path>
              </a:pathLst>
            </a:custGeom>
            <a:solidFill>
              <a:srgbClr val="FFBE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40"/>
            <p:cNvSpPr/>
            <p:nvPr/>
          </p:nvSpPr>
          <p:spPr>
            <a:xfrm flipH="1">
              <a:off x="7034214" y="1937148"/>
              <a:ext cx="597757" cy="1220558"/>
            </a:xfrm>
            <a:custGeom>
              <a:avLst/>
              <a:gdLst/>
              <a:ahLst/>
              <a:cxnLst/>
              <a:rect l="l" t="t" r="r" b="b"/>
              <a:pathLst>
                <a:path w="29095" h="59409" extrusionOk="0">
                  <a:moveTo>
                    <a:pt x="10122" y="1"/>
                  </a:moveTo>
                  <a:lnTo>
                    <a:pt x="9629" y="26"/>
                  </a:lnTo>
                  <a:lnTo>
                    <a:pt x="9136" y="52"/>
                  </a:lnTo>
                  <a:lnTo>
                    <a:pt x="8643" y="130"/>
                  </a:lnTo>
                  <a:lnTo>
                    <a:pt x="8098" y="234"/>
                  </a:lnTo>
                  <a:lnTo>
                    <a:pt x="7527" y="364"/>
                  </a:lnTo>
                  <a:lnTo>
                    <a:pt x="7008" y="520"/>
                  </a:lnTo>
                  <a:lnTo>
                    <a:pt x="6489" y="701"/>
                  </a:lnTo>
                  <a:lnTo>
                    <a:pt x="5996" y="909"/>
                  </a:lnTo>
                  <a:lnTo>
                    <a:pt x="5503" y="1142"/>
                  </a:lnTo>
                  <a:lnTo>
                    <a:pt x="5035" y="1402"/>
                  </a:lnTo>
                  <a:lnTo>
                    <a:pt x="4568" y="1688"/>
                  </a:lnTo>
                  <a:lnTo>
                    <a:pt x="4127" y="1973"/>
                  </a:lnTo>
                  <a:lnTo>
                    <a:pt x="3712" y="2310"/>
                  </a:lnTo>
                  <a:lnTo>
                    <a:pt x="3322" y="2648"/>
                  </a:lnTo>
                  <a:lnTo>
                    <a:pt x="2933" y="3011"/>
                  </a:lnTo>
                  <a:lnTo>
                    <a:pt x="2570" y="3400"/>
                  </a:lnTo>
                  <a:lnTo>
                    <a:pt x="2232" y="3816"/>
                  </a:lnTo>
                  <a:lnTo>
                    <a:pt x="1921" y="4231"/>
                  </a:lnTo>
                  <a:lnTo>
                    <a:pt x="1635" y="4646"/>
                  </a:lnTo>
                  <a:lnTo>
                    <a:pt x="1350" y="5113"/>
                  </a:lnTo>
                  <a:lnTo>
                    <a:pt x="1090" y="5555"/>
                  </a:lnTo>
                  <a:lnTo>
                    <a:pt x="883" y="6048"/>
                  </a:lnTo>
                  <a:lnTo>
                    <a:pt x="675" y="6515"/>
                  </a:lnTo>
                  <a:lnTo>
                    <a:pt x="493" y="7034"/>
                  </a:lnTo>
                  <a:lnTo>
                    <a:pt x="338" y="7527"/>
                  </a:lnTo>
                  <a:lnTo>
                    <a:pt x="234" y="8046"/>
                  </a:lnTo>
                  <a:lnTo>
                    <a:pt x="130" y="8565"/>
                  </a:lnTo>
                  <a:lnTo>
                    <a:pt x="52" y="9084"/>
                  </a:lnTo>
                  <a:lnTo>
                    <a:pt x="26" y="9629"/>
                  </a:lnTo>
                  <a:lnTo>
                    <a:pt x="0" y="10174"/>
                  </a:lnTo>
                  <a:lnTo>
                    <a:pt x="26" y="10719"/>
                  </a:lnTo>
                  <a:lnTo>
                    <a:pt x="78" y="11264"/>
                  </a:lnTo>
                  <a:lnTo>
                    <a:pt x="156" y="11809"/>
                  </a:lnTo>
                  <a:lnTo>
                    <a:pt x="260" y="12380"/>
                  </a:lnTo>
                  <a:lnTo>
                    <a:pt x="390" y="12925"/>
                  </a:lnTo>
                  <a:lnTo>
                    <a:pt x="11290" y="52816"/>
                  </a:lnTo>
                  <a:lnTo>
                    <a:pt x="11420" y="53232"/>
                  </a:lnTo>
                  <a:lnTo>
                    <a:pt x="11550" y="53621"/>
                  </a:lnTo>
                  <a:lnTo>
                    <a:pt x="11705" y="54036"/>
                  </a:lnTo>
                  <a:lnTo>
                    <a:pt x="11887" y="54399"/>
                  </a:lnTo>
                  <a:lnTo>
                    <a:pt x="12095" y="54789"/>
                  </a:lnTo>
                  <a:lnTo>
                    <a:pt x="12302" y="55126"/>
                  </a:lnTo>
                  <a:lnTo>
                    <a:pt x="12536" y="55489"/>
                  </a:lnTo>
                  <a:lnTo>
                    <a:pt x="12769" y="55827"/>
                  </a:lnTo>
                  <a:lnTo>
                    <a:pt x="13029" y="56138"/>
                  </a:lnTo>
                  <a:lnTo>
                    <a:pt x="13315" y="56450"/>
                  </a:lnTo>
                  <a:lnTo>
                    <a:pt x="13600" y="56735"/>
                  </a:lnTo>
                  <a:lnTo>
                    <a:pt x="13886" y="57021"/>
                  </a:lnTo>
                  <a:lnTo>
                    <a:pt x="14197" y="57306"/>
                  </a:lnTo>
                  <a:lnTo>
                    <a:pt x="14508" y="57566"/>
                  </a:lnTo>
                  <a:lnTo>
                    <a:pt x="14846" y="57799"/>
                  </a:lnTo>
                  <a:lnTo>
                    <a:pt x="15183" y="58007"/>
                  </a:lnTo>
                  <a:lnTo>
                    <a:pt x="15521" y="58215"/>
                  </a:lnTo>
                  <a:lnTo>
                    <a:pt x="15884" y="58422"/>
                  </a:lnTo>
                  <a:lnTo>
                    <a:pt x="16247" y="58604"/>
                  </a:lnTo>
                  <a:lnTo>
                    <a:pt x="16637" y="58760"/>
                  </a:lnTo>
                  <a:lnTo>
                    <a:pt x="17026" y="58915"/>
                  </a:lnTo>
                  <a:lnTo>
                    <a:pt x="17415" y="59019"/>
                  </a:lnTo>
                  <a:lnTo>
                    <a:pt x="17804" y="59149"/>
                  </a:lnTo>
                  <a:lnTo>
                    <a:pt x="18194" y="59227"/>
                  </a:lnTo>
                  <a:lnTo>
                    <a:pt x="18609" y="59305"/>
                  </a:lnTo>
                  <a:lnTo>
                    <a:pt x="19024" y="59357"/>
                  </a:lnTo>
                  <a:lnTo>
                    <a:pt x="19440" y="59383"/>
                  </a:lnTo>
                  <a:lnTo>
                    <a:pt x="19855" y="59409"/>
                  </a:lnTo>
                  <a:lnTo>
                    <a:pt x="20270" y="59409"/>
                  </a:lnTo>
                  <a:lnTo>
                    <a:pt x="20711" y="59383"/>
                  </a:lnTo>
                  <a:lnTo>
                    <a:pt x="21127" y="59331"/>
                  </a:lnTo>
                  <a:lnTo>
                    <a:pt x="21568" y="59279"/>
                  </a:lnTo>
                  <a:lnTo>
                    <a:pt x="22035" y="59175"/>
                  </a:lnTo>
                  <a:lnTo>
                    <a:pt x="22502" y="59071"/>
                  </a:lnTo>
                  <a:lnTo>
                    <a:pt x="22943" y="58915"/>
                  </a:lnTo>
                  <a:lnTo>
                    <a:pt x="23385" y="58760"/>
                  </a:lnTo>
                  <a:lnTo>
                    <a:pt x="23826" y="58578"/>
                  </a:lnTo>
                  <a:lnTo>
                    <a:pt x="24241" y="58370"/>
                  </a:lnTo>
                  <a:lnTo>
                    <a:pt x="24630" y="58163"/>
                  </a:lnTo>
                  <a:lnTo>
                    <a:pt x="25020" y="57903"/>
                  </a:lnTo>
                  <a:lnTo>
                    <a:pt x="25409" y="57644"/>
                  </a:lnTo>
                  <a:lnTo>
                    <a:pt x="25746" y="57358"/>
                  </a:lnTo>
                  <a:lnTo>
                    <a:pt x="26110" y="57073"/>
                  </a:lnTo>
                  <a:lnTo>
                    <a:pt x="26421" y="56761"/>
                  </a:lnTo>
                  <a:lnTo>
                    <a:pt x="26733" y="56424"/>
                  </a:lnTo>
                  <a:lnTo>
                    <a:pt x="27044" y="56086"/>
                  </a:lnTo>
                  <a:lnTo>
                    <a:pt x="27303" y="55749"/>
                  </a:lnTo>
                  <a:lnTo>
                    <a:pt x="27563" y="55360"/>
                  </a:lnTo>
                  <a:lnTo>
                    <a:pt x="27797" y="54996"/>
                  </a:lnTo>
                  <a:lnTo>
                    <a:pt x="28030" y="54607"/>
                  </a:lnTo>
                  <a:lnTo>
                    <a:pt x="28238" y="54192"/>
                  </a:lnTo>
                  <a:lnTo>
                    <a:pt x="28419" y="53777"/>
                  </a:lnTo>
                  <a:lnTo>
                    <a:pt x="28575" y="53361"/>
                  </a:lnTo>
                  <a:lnTo>
                    <a:pt x="28705" y="52946"/>
                  </a:lnTo>
                  <a:lnTo>
                    <a:pt x="28835" y="52505"/>
                  </a:lnTo>
                  <a:lnTo>
                    <a:pt x="28939" y="52064"/>
                  </a:lnTo>
                  <a:lnTo>
                    <a:pt x="29016" y="51596"/>
                  </a:lnTo>
                  <a:lnTo>
                    <a:pt x="29068" y="51155"/>
                  </a:lnTo>
                  <a:lnTo>
                    <a:pt x="29094" y="50688"/>
                  </a:lnTo>
                  <a:lnTo>
                    <a:pt x="29094" y="50221"/>
                  </a:lnTo>
                  <a:lnTo>
                    <a:pt x="29068" y="49754"/>
                  </a:lnTo>
                  <a:lnTo>
                    <a:pt x="29042" y="49287"/>
                  </a:lnTo>
                  <a:lnTo>
                    <a:pt x="28965" y="48793"/>
                  </a:lnTo>
                  <a:lnTo>
                    <a:pt x="28887" y="48326"/>
                  </a:lnTo>
                  <a:lnTo>
                    <a:pt x="20036" y="7916"/>
                  </a:lnTo>
                  <a:lnTo>
                    <a:pt x="19907" y="7423"/>
                  </a:lnTo>
                  <a:lnTo>
                    <a:pt x="19777" y="6956"/>
                  </a:lnTo>
                  <a:lnTo>
                    <a:pt x="19595" y="6515"/>
                  </a:lnTo>
                  <a:lnTo>
                    <a:pt x="19414" y="6074"/>
                  </a:lnTo>
                  <a:lnTo>
                    <a:pt x="19206" y="5632"/>
                  </a:lnTo>
                  <a:lnTo>
                    <a:pt x="18998" y="5217"/>
                  </a:lnTo>
                  <a:lnTo>
                    <a:pt x="18765" y="4802"/>
                  </a:lnTo>
                  <a:lnTo>
                    <a:pt x="18505" y="4413"/>
                  </a:lnTo>
                  <a:lnTo>
                    <a:pt x="18220" y="4023"/>
                  </a:lnTo>
                  <a:lnTo>
                    <a:pt x="17934" y="3660"/>
                  </a:lnTo>
                  <a:lnTo>
                    <a:pt x="17623" y="3297"/>
                  </a:lnTo>
                  <a:lnTo>
                    <a:pt x="17285" y="2959"/>
                  </a:lnTo>
                  <a:lnTo>
                    <a:pt x="16948" y="2648"/>
                  </a:lnTo>
                  <a:lnTo>
                    <a:pt x="16611" y="2336"/>
                  </a:lnTo>
                  <a:lnTo>
                    <a:pt x="16247" y="2051"/>
                  </a:lnTo>
                  <a:lnTo>
                    <a:pt x="15858" y="1791"/>
                  </a:lnTo>
                  <a:lnTo>
                    <a:pt x="15469" y="1532"/>
                  </a:lnTo>
                  <a:lnTo>
                    <a:pt x="15079" y="1298"/>
                  </a:lnTo>
                  <a:lnTo>
                    <a:pt x="14664" y="1091"/>
                  </a:lnTo>
                  <a:lnTo>
                    <a:pt x="14249" y="883"/>
                  </a:lnTo>
                  <a:lnTo>
                    <a:pt x="13808" y="701"/>
                  </a:lnTo>
                  <a:lnTo>
                    <a:pt x="13366" y="546"/>
                  </a:lnTo>
                  <a:lnTo>
                    <a:pt x="12925" y="390"/>
                  </a:lnTo>
                  <a:lnTo>
                    <a:pt x="12484" y="286"/>
                  </a:lnTo>
                  <a:lnTo>
                    <a:pt x="12017" y="182"/>
                  </a:lnTo>
                  <a:lnTo>
                    <a:pt x="11550" y="104"/>
                  </a:lnTo>
                  <a:lnTo>
                    <a:pt x="11083" y="52"/>
                  </a:lnTo>
                  <a:lnTo>
                    <a:pt x="10589" y="26"/>
                  </a:lnTo>
                  <a:lnTo>
                    <a:pt x="101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40"/>
            <p:cNvSpPr/>
            <p:nvPr/>
          </p:nvSpPr>
          <p:spPr>
            <a:xfrm flipH="1">
              <a:off x="6427951" y="2732178"/>
              <a:ext cx="779580" cy="426062"/>
            </a:xfrm>
            <a:custGeom>
              <a:avLst/>
              <a:gdLst/>
              <a:ahLst/>
              <a:cxnLst/>
              <a:rect l="l" t="t" r="r" b="b"/>
              <a:pathLst>
                <a:path w="37945" h="20738" extrusionOk="0">
                  <a:moveTo>
                    <a:pt x="519" y="0"/>
                  </a:moveTo>
                  <a:lnTo>
                    <a:pt x="0" y="20737"/>
                  </a:lnTo>
                  <a:lnTo>
                    <a:pt x="23385" y="17675"/>
                  </a:lnTo>
                  <a:lnTo>
                    <a:pt x="24449" y="17545"/>
                  </a:lnTo>
                  <a:lnTo>
                    <a:pt x="25461" y="17389"/>
                  </a:lnTo>
                  <a:lnTo>
                    <a:pt x="26421" y="17208"/>
                  </a:lnTo>
                  <a:lnTo>
                    <a:pt x="27329" y="17000"/>
                  </a:lnTo>
                  <a:lnTo>
                    <a:pt x="28186" y="16767"/>
                  </a:lnTo>
                  <a:lnTo>
                    <a:pt x="29016" y="16533"/>
                  </a:lnTo>
                  <a:lnTo>
                    <a:pt x="29795" y="16299"/>
                  </a:lnTo>
                  <a:lnTo>
                    <a:pt x="30522" y="16040"/>
                  </a:lnTo>
                  <a:lnTo>
                    <a:pt x="31223" y="15754"/>
                  </a:lnTo>
                  <a:lnTo>
                    <a:pt x="31871" y="15469"/>
                  </a:lnTo>
                  <a:lnTo>
                    <a:pt x="32494" y="15183"/>
                  </a:lnTo>
                  <a:lnTo>
                    <a:pt x="33065" y="14898"/>
                  </a:lnTo>
                  <a:lnTo>
                    <a:pt x="33610" y="14612"/>
                  </a:lnTo>
                  <a:lnTo>
                    <a:pt x="34103" y="14301"/>
                  </a:lnTo>
                  <a:lnTo>
                    <a:pt x="34571" y="14015"/>
                  </a:lnTo>
                  <a:lnTo>
                    <a:pt x="34986" y="13730"/>
                  </a:lnTo>
                  <a:lnTo>
                    <a:pt x="35375" y="13444"/>
                  </a:lnTo>
                  <a:lnTo>
                    <a:pt x="35738" y="13159"/>
                  </a:lnTo>
                  <a:lnTo>
                    <a:pt x="36387" y="12614"/>
                  </a:lnTo>
                  <a:lnTo>
                    <a:pt x="36880" y="12121"/>
                  </a:lnTo>
                  <a:lnTo>
                    <a:pt x="37296" y="11680"/>
                  </a:lnTo>
                  <a:lnTo>
                    <a:pt x="37581" y="11316"/>
                  </a:lnTo>
                  <a:lnTo>
                    <a:pt x="37789" y="11031"/>
                  </a:lnTo>
                  <a:lnTo>
                    <a:pt x="37944" y="10797"/>
                  </a:lnTo>
                  <a:lnTo>
                    <a:pt x="37763" y="390"/>
                  </a:lnTo>
                  <a:lnTo>
                    <a:pt x="51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40"/>
            <p:cNvSpPr/>
            <p:nvPr/>
          </p:nvSpPr>
          <p:spPr>
            <a:xfrm flipH="1">
              <a:off x="6968634" y="2727370"/>
              <a:ext cx="268770" cy="9636"/>
            </a:xfrm>
            <a:custGeom>
              <a:avLst/>
              <a:gdLst/>
              <a:ahLst/>
              <a:cxnLst/>
              <a:rect l="l" t="t" r="r" b="b"/>
              <a:pathLst>
                <a:path w="13082" h="469" extrusionOk="0">
                  <a:moveTo>
                    <a:pt x="1" y="1"/>
                  </a:moveTo>
                  <a:lnTo>
                    <a:pt x="1" y="468"/>
                  </a:lnTo>
                  <a:lnTo>
                    <a:pt x="13082" y="468"/>
                  </a:lnTo>
                  <a:lnTo>
                    <a:pt x="13082"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40"/>
            <p:cNvSpPr/>
            <p:nvPr/>
          </p:nvSpPr>
          <p:spPr>
            <a:xfrm flipH="1">
              <a:off x="6424212" y="2732178"/>
              <a:ext cx="282103" cy="35748"/>
            </a:xfrm>
            <a:custGeom>
              <a:avLst/>
              <a:gdLst/>
              <a:ahLst/>
              <a:cxnLst/>
              <a:rect l="l" t="t" r="r" b="b"/>
              <a:pathLst>
                <a:path w="13731" h="1740" extrusionOk="0">
                  <a:moveTo>
                    <a:pt x="1" y="0"/>
                  </a:moveTo>
                  <a:lnTo>
                    <a:pt x="1" y="494"/>
                  </a:lnTo>
                  <a:lnTo>
                    <a:pt x="13237" y="649"/>
                  </a:lnTo>
                  <a:lnTo>
                    <a:pt x="13237" y="1739"/>
                  </a:lnTo>
                  <a:lnTo>
                    <a:pt x="13730" y="1739"/>
                  </a:lnTo>
                  <a:lnTo>
                    <a:pt x="13730" y="156"/>
                  </a:lnTo>
                  <a:lnTo>
                    <a:pt x="1" y="0"/>
                  </a:lnTo>
                  <a:close/>
                </a:path>
              </a:pathLst>
            </a:custGeom>
            <a:solidFill>
              <a:srgbClr val="E7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40"/>
            <p:cNvSpPr/>
            <p:nvPr/>
          </p:nvSpPr>
          <p:spPr>
            <a:xfrm flipH="1">
              <a:off x="6421562" y="2886286"/>
              <a:ext cx="306079" cy="214367"/>
            </a:xfrm>
            <a:custGeom>
              <a:avLst/>
              <a:gdLst/>
              <a:ahLst/>
              <a:cxnLst/>
              <a:rect l="l" t="t" r="r" b="b"/>
              <a:pathLst>
                <a:path w="14898" h="10434" extrusionOk="0">
                  <a:moveTo>
                    <a:pt x="14327" y="0"/>
                  </a:moveTo>
                  <a:lnTo>
                    <a:pt x="14405" y="3686"/>
                  </a:lnTo>
                  <a:lnTo>
                    <a:pt x="14353" y="3815"/>
                  </a:lnTo>
                  <a:lnTo>
                    <a:pt x="14197" y="4023"/>
                  </a:lnTo>
                  <a:lnTo>
                    <a:pt x="13990" y="4308"/>
                  </a:lnTo>
                  <a:lnTo>
                    <a:pt x="13704" y="4646"/>
                  </a:lnTo>
                  <a:lnTo>
                    <a:pt x="13315" y="5035"/>
                  </a:lnTo>
                  <a:lnTo>
                    <a:pt x="12848" y="5476"/>
                  </a:lnTo>
                  <a:lnTo>
                    <a:pt x="12225" y="5943"/>
                  </a:lnTo>
                  <a:lnTo>
                    <a:pt x="11498" y="6411"/>
                  </a:lnTo>
                  <a:lnTo>
                    <a:pt x="11109" y="6670"/>
                  </a:lnTo>
                  <a:lnTo>
                    <a:pt x="10642" y="6930"/>
                  </a:lnTo>
                  <a:lnTo>
                    <a:pt x="10174" y="7163"/>
                  </a:lnTo>
                  <a:lnTo>
                    <a:pt x="9629" y="7423"/>
                  </a:lnTo>
                  <a:lnTo>
                    <a:pt x="9084" y="7656"/>
                  </a:lnTo>
                  <a:lnTo>
                    <a:pt x="8487" y="7916"/>
                  </a:lnTo>
                  <a:lnTo>
                    <a:pt x="7839" y="8150"/>
                  </a:lnTo>
                  <a:lnTo>
                    <a:pt x="7164" y="8383"/>
                  </a:lnTo>
                  <a:lnTo>
                    <a:pt x="6437" y="8617"/>
                  </a:lnTo>
                  <a:lnTo>
                    <a:pt x="5658" y="8850"/>
                  </a:lnTo>
                  <a:lnTo>
                    <a:pt x="4828" y="9058"/>
                  </a:lnTo>
                  <a:lnTo>
                    <a:pt x="3971" y="9266"/>
                  </a:lnTo>
                  <a:lnTo>
                    <a:pt x="3063" y="9447"/>
                  </a:lnTo>
                  <a:lnTo>
                    <a:pt x="2077" y="9629"/>
                  </a:lnTo>
                  <a:lnTo>
                    <a:pt x="1065" y="9785"/>
                  </a:lnTo>
                  <a:lnTo>
                    <a:pt x="1" y="9940"/>
                  </a:lnTo>
                  <a:lnTo>
                    <a:pt x="52" y="10433"/>
                  </a:lnTo>
                  <a:lnTo>
                    <a:pt x="1220" y="10252"/>
                  </a:lnTo>
                  <a:lnTo>
                    <a:pt x="2310" y="10070"/>
                  </a:lnTo>
                  <a:lnTo>
                    <a:pt x="3349" y="9888"/>
                  </a:lnTo>
                  <a:lnTo>
                    <a:pt x="4335" y="9681"/>
                  </a:lnTo>
                  <a:lnTo>
                    <a:pt x="5243" y="9447"/>
                  </a:lnTo>
                  <a:lnTo>
                    <a:pt x="6126" y="9214"/>
                  </a:lnTo>
                  <a:lnTo>
                    <a:pt x="6930" y="8980"/>
                  </a:lnTo>
                  <a:lnTo>
                    <a:pt x="7709" y="8721"/>
                  </a:lnTo>
                  <a:lnTo>
                    <a:pt x="8410" y="8461"/>
                  </a:lnTo>
                  <a:lnTo>
                    <a:pt x="9084" y="8201"/>
                  </a:lnTo>
                  <a:lnTo>
                    <a:pt x="9707" y="7942"/>
                  </a:lnTo>
                  <a:lnTo>
                    <a:pt x="10278" y="7656"/>
                  </a:lnTo>
                  <a:lnTo>
                    <a:pt x="10823" y="7397"/>
                  </a:lnTo>
                  <a:lnTo>
                    <a:pt x="11316" y="7111"/>
                  </a:lnTo>
                  <a:lnTo>
                    <a:pt x="11758" y="6852"/>
                  </a:lnTo>
                  <a:lnTo>
                    <a:pt x="12173" y="6592"/>
                  </a:lnTo>
                  <a:lnTo>
                    <a:pt x="12562" y="6333"/>
                  </a:lnTo>
                  <a:lnTo>
                    <a:pt x="12900" y="6073"/>
                  </a:lnTo>
                  <a:lnTo>
                    <a:pt x="13496" y="5580"/>
                  </a:lnTo>
                  <a:lnTo>
                    <a:pt x="13964" y="5113"/>
                  </a:lnTo>
                  <a:lnTo>
                    <a:pt x="14301" y="4724"/>
                  </a:lnTo>
                  <a:lnTo>
                    <a:pt x="14561" y="4360"/>
                  </a:lnTo>
                  <a:lnTo>
                    <a:pt x="14742" y="4101"/>
                  </a:lnTo>
                  <a:lnTo>
                    <a:pt x="14872" y="3841"/>
                  </a:lnTo>
                  <a:lnTo>
                    <a:pt x="14898" y="3789"/>
                  </a:lnTo>
                  <a:lnTo>
                    <a:pt x="14820" y="0"/>
                  </a:lnTo>
                  <a:close/>
                </a:path>
              </a:pathLst>
            </a:custGeom>
            <a:solidFill>
              <a:srgbClr val="E7E8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40"/>
            <p:cNvSpPr/>
            <p:nvPr/>
          </p:nvSpPr>
          <p:spPr>
            <a:xfrm flipH="1">
              <a:off x="7033680" y="2532213"/>
              <a:ext cx="519912" cy="621753"/>
            </a:xfrm>
            <a:custGeom>
              <a:avLst/>
              <a:gdLst/>
              <a:ahLst/>
              <a:cxnLst/>
              <a:rect l="l" t="t" r="r" b="b"/>
              <a:pathLst>
                <a:path w="25306" h="30263" extrusionOk="0">
                  <a:moveTo>
                    <a:pt x="468" y="1"/>
                  </a:moveTo>
                  <a:lnTo>
                    <a:pt x="1" y="131"/>
                  </a:lnTo>
                  <a:lnTo>
                    <a:pt x="5944" y="21594"/>
                  </a:lnTo>
                  <a:lnTo>
                    <a:pt x="6074" y="22061"/>
                  </a:lnTo>
                  <a:lnTo>
                    <a:pt x="6229" y="22529"/>
                  </a:lnTo>
                  <a:lnTo>
                    <a:pt x="6385" y="22996"/>
                  </a:lnTo>
                  <a:lnTo>
                    <a:pt x="6567" y="23437"/>
                  </a:lnTo>
                  <a:lnTo>
                    <a:pt x="6774" y="23878"/>
                  </a:lnTo>
                  <a:lnTo>
                    <a:pt x="6982" y="24319"/>
                  </a:lnTo>
                  <a:lnTo>
                    <a:pt x="7216" y="24709"/>
                  </a:lnTo>
                  <a:lnTo>
                    <a:pt x="7475" y="25124"/>
                  </a:lnTo>
                  <a:lnTo>
                    <a:pt x="7735" y="25513"/>
                  </a:lnTo>
                  <a:lnTo>
                    <a:pt x="8020" y="25877"/>
                  </a:lnTo>
                  <a:lnTo>
                    <a:pt x="8332" y="26266"/>
                  </a:lnTo>
                  <a:lnTo>
                    <a:pt x="8643" y="26603"/>
                  </a:lnTo>
                  <a:lnTo>
                    <a:pt x="8954" y="26941"/>
                  </a:lnTo>
                  <a:lnTo>
                    <a:pt x="9292" y="27252"/>
                  </a:lnTo>
                  <a:lnTo>
                    <a:pt x="9629" y="27564"/>
                  </a:lnTo>
                  <a:lnTo>
                    <a:pt x="9993" y="27875"/>
                  </a:lnTo>
                  <a:lnTo>
                    <a:pt x="10382" y="28135"/>
                  </a:lnTo>
                  <a:lnTo>
                    <a:pt x="10745" y="28394"/>
                  </a:lnTo>
                  <a:lnTo>
                    <a:pt x="11161" y="28654"/>
                  </a:lnTo>
                  <a:lnTo>
                    <a:pt x="11550" y="28887"/>
                  </a:lnTo>
                  <a:lnTo>
                    <a:pt x="11965" y="29095"/>
                  </a:lnTo>
                  <a:lnTo>
                    <a:pt x="12380" y="29303"/>
                  </a:lnTo>
                  <a:lnTo>
                    <a:pt x="12822" y="29484"/>
                  </a:lnTo>
                  <a:lnTo>
                    <a:pt x="13263" y="29640"/>
                  </a:lnTo>
                  <a:lnTo>
                    <a:pt x="13704" y="29796"/>
                  </a:lnTo>
                  <a:lnTo>
                    <a:pt x="14171" y="29899"/>
                  </a:lnTo>
                  <a:lnTo>
                    <a:pt x="14638" y="30029"/>
                  </a:lnTo>
                  <a:lnTo>
                    <a:pt x="15105" y="30107"/>
                  </a:lnTo>
                  <a:lnTo>
                    <a:pt x="15573" y="30185"/>
                  </a:lnTo>
                  <a:lnTo>
                    <a:pt x="16040" y="30237"/>
                  </a:lnTo>
                  <a:lnTo>
                    <a:pt x="16533" y="30263"/>
                  </a:lnTo>
                  <a:lnTo>
                    <a:pt x="17519" y="30263"/>
                  </a:lnTo>
                  <a:lnTo>
                    <a:pt x="18012" y="30237"/>
                  </a:lnTo>
                  <a:lnTo>
                    <a:pt x="25305" y="29588"/>
                  </a:lnTo>
                  <a:lnTo>
                    <a:pt x="25253" y="29121"/>
                  </a:lnTo>
                  <a:lnTo>
                    <a:pt x="17986" y="29744"/>
                  </a:lnTo>
                  <a:lnTo>
                    <a:pt x="17467" y="29770"/>
                  </a:lnTo>
                  <a:lnTo>
                    <a:pt x="16974" y="29796"/>
                  </a:lnTo>
                  <a:lnTo>
                    <a:pt x="16481" y="29770"/>
                  </a:lnTo>
                  <a:lnTo>
                    <a:pt x="15988" y="29744"/>
                  </a:lnTo>
                  <a:lnTo>
                    <a:pt x="15495" y="29692"/>
                  </a:lnTo>
                  <a:lnTo>
                    <a:pt x="15028" y="29614"/>
                  </a:lnTo>
                  <a:lnTo>
                    <a:pt x="14560" y="29510"/>
                  </a:lnTo>
                  <a:lnTo>
                    <a:pt x="14093" y="29380"/>
                  </a:lnTo>
                  <a:lnTo>
                    <a:pt x="13626" y="29251"/>
                  </a:lnTo>
                  <a:lnTo>
                    <a:pt x="13159" y="29095"/>
                  </a:lnTo>
                  <a:lnTo>
                    <a:pt x="12718" y="28913"/>
                  </a:lnTo>
                  <a:lnTo>
                    <a:pt x="12303" y="28732"/>
                  </a:lnTo>
                  <a:lnTo>
                    <a:pt x="11861" y="28498"/>
                  </a:lnTo>
                  <a:lnTo>
                    <a:pt x="11446" y="28264"/>
                  </a:lnTo>
                  <a:lnTo>
                    <a:pt x="11057" y="28031"/>
                  </a:lnTo>
                  <a:lnTo>
                    <a:pt x="10667" y="27745"/>
                  </a:lnTo>
                  <a:lnTo>
                    <a:pt x="10278" y="27486"/>
                  </a:lnTo>
                  <a:lnTo>
                    <a:pt x="9915" y="27174"/>
                  </a:lnTo>
                  <a:lnTo>
                    <a:pt x="9551" y="26863"/>
                  </a:lnTo>
                  <a:lnTo>
                    <a:pt x="9214" y="26525"/>
                  </a:lnTo>
                  <a:lnTo>
                    <a:pt x="8903" y="26188"/>
                  </a:lnTo>
                  <a:lnTo>
                    <a:pt x="8591" y="25825"/>
                  </a:lnTo>
                  <a:lnTo>
                    <a:pt x="8280" y="25435"/>
                  </a:lnTo>
                  <a:lnTo>
                    <a:pt x="8020" y="25046"/>
                  </a:lnTo>
                  <a:lnTo>
                    <a:pt x="7735" y="24657"/>
                  </a:lnTo>
                  <a:lnTo>
                    <a:pt x="7501" y="24216"/>
                  </a:lnTo>
                  <a:lnTo>
                    <a:pt x="7268" y="23800"/>
                  </a:lnTo>
                  <a:lnTo>
                    <a:pt x="7060" y="23359"/>
                  </a:lnTo>
                  <a:lnTo>
                    <a:pt x="6878" y="22892"/>
                  </a:lnTo>
                  <a:lnTo>
                    <a:pt x="6697" y="22425"/>
                  </a:lnTo>
                  <a:lnTo>
                    <a:pt x="6541" y="21958"/>
                  </a:lnTo>
                  <a:lnTo>
                    <a:pt x="6411" y="21465"/>
                  </a:lnTo>
                  <a:lnTo>
                    <a:pt x="468"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40"/>
            <p:cNvSpPr/>
            <p:nvPr/>
          </p:nvSpPr>
          <p:spPr>
            <a:xfrm flipH="1">
              <a:off x="7077399" y="2142433"/>
              <a:ext cx="153594" cy="590833"/>
            </a:xfrm>
            <a:custGeom>
              <a:avLst/>
              <a:gdLst/>
              <a:ahLst/>
              <a:cxnLst/>
              <a:rect l="l" t="t" r="r" b="b"/>
              <a:pathLst>
                <a:path w="7476" h="28758" extrusionOk="0">
                  <a:moveTo>
                    <a:pt x="468" y="1"/>
                  </a:moveTo>
                  <a:lnTo>
                    <a:pt x="0" y="130"/>
                  </a:lnTo>
                  <a:lnTo>
                    <a:pt x="7008" y="28757"/>
                  </a:lnTo>
                  <a:lnTo>
                    <a:pt x="7475" y="28654"/>
                  </a:lnTo>
                  <a:lnTo>
                    <a:pt x="468"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40"/>
            <p:cNvSpPr/>
            <p:nvPr/>
          </p:nvSpPr>
          <p:spPr>
            <a:xfrm>
              <a:off x="6719087" y="1229476"/>
              <a:ext cx="42151" cy="63546"/>
            </a:xfrm>
            <a:custGeom>
              <a:avLst/>
              <a:gdLst/>
              <a:ahLst/>
              <a:cxnLst/>
              <a:rect l="l" t="t" r="r" b="b"/>
              <a:pathLst>
                <a:path w="1224" h="1845" extrusionOk="0">
                  <a:moveTo>
                    <a:pt x="621" y="1"/>
                  </a:moveTo>
                  <a:lnTo>
                    <a:pt x="490" y="19"/>
                  </a:lnTo>
                  <a:lnTo>
                    <a:pt x="377" y="76"/>
                  </a:lnTo>
                  <a:lnTo>
                    <a:pt x="283" y="151"/>
                  </a:lnTo>
                  <a:lnTo>
                    <a:pt x="189" y="264"/>
                  </a:lnTo>
                  <a:lnTo>
                    <a:pt x="113" y="415"/>
                  </a:lnTo>
                  <a:lnTo>
                    <a:pt x="57" y="565"/>
                  </a:lnTo>
                  <a:lnTo>
                    <a:pt x="19" y="734"/>
                  </a:lnTo>
                  <a:lnTo>
                    <a:pt x="0" y="923"/>
                  </a:lnTo>
                  <a:lnTo>
                    <a:pt x="19" y="1111"/>
                  </a:lnTo>
                  <a:lnTo>
                    <a:pt x="57" y="1280"/>
                  </a:lnTo>
                  <a:lnTo>
                    <a:pt x="113" y="1431"/>
                  </a:lnTo>
                  <a:lnTo>
                    <a:pt x="189" y="1562"/>
                  </a:lnTo>
                  <a:lnTo>
                    <a:pt x="283" y="1675"/>
                  </a:lnTo>
                  <a:lnTo>
                    <a:pt x="377" y="1769"/>
                  </a:lnTo>
                  <a:lnTo>
                    <a:pt x="490" y="1826"/>
                  </a:lnTo>
                  <a:lnTo>
                    <a:pt x="621" y="1845"/>
                  </a:lnTo>
                  <a:lnTo>
                    <a:pt x="734" y="1826"/>
                  </a:lnTo>
                  <a:lnTo>
                    <a:pt x="847" y="1769"/>
                  </a:lnTo>
                  <a:lnTo>
                    <a:pt x="960" y="1675"/>
                  </a:lnTo>
                  <a:lnTo>
                    <a:pt x="1054" y="1562"/>
                  </a:lnTo>
                  <a:lnTo>
                    <a:pt x="1111" y="1431"/>
                  </a:lnTo>
                  <a:lnTo>
                    <a:pt x="1167" y="1280"/>
                  </a:lnTo>
                  <a:lnTo>
                    <a:pt x="1205" y="1111"/>
                  </a:lnTo>
                  <a:lnTo>
                    <a:pt x="1223" y="923"/>
                  </a:lnTo>
                  <a:lnTo>
                    <a:pt x="1205" y="734"/>
                  </a:lnTo>
                  <a:lnTo>
                    <a:pt x="1167" y="565"/>
                  </a:lnTo>
                  <a:lnTo>
                    <a:pt x="1111" y="415"/>
                  </a:lnTo>
                  <a:lnTo>
                    <a:pt x="1054" y="264"/>
                  </a:lnTo>
                  <a:lnTo>
                    <a:pt x="960" y="151"/>
                  </a:lnTo>
                  <a:lnTo>
                    <a:pt x="847" y="76"/>
                  </a:lnTo>
                  <a:lnTo>
                    <a:pt x="734" y="19"/>
                  </a:lnTo>
                  <a:lnTo>
                    <a:pt x="6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40"/>
            <p:cNvSpPr/>
            <p:nvPr/>
          </p:nvSpPr>
          <p:spPr>
            <a:xfrm>
              <a:off x="6692976" y="1157024"/>
              <a:ext cx="101073" cy="30925"/>
            </a:xfrm>
            <a:custGeom>
              <a:avLst/>
              <a:gdLst/>
              <a:ahLst/>
              <a:cxnLst/>
              <a:rect l="l" t="t" r="r" b="b"/>
              <a:pathLst>
                <a:path w="3388" h="1036" extrusionOk="0">
                  <a:moveTo>
                    <a:pt x="1637" y="1"/>
                  </a:moveTo>
                  <a:lnTo>
                    <a:pt x="1393" y="20"/>
                  </a:lnTo>
                  <a:lnTo>
                    <a:pt x="1167" y="38"/>
                  </a:lnTo>
                  <a:lnTo>
                    <a:pt x="922" y="57"/>
                  </a:lnTo>
                  <a:lnTo>
                    <a:pt x="678" y="114"/>
                  </a:lnTo>
                  <a:lnTo>
                    <a:pt x="452" y="170"/>
                  </a:lnTo>
                  <a:lnTo>
                    <a:pt x="226" y="245"/>
                  </a:lnTo>
                  <a:lnTo>
                    <a:pt x="0" y="321"/>
                  </a:lnTo>
                  <a:lnTo>
                    <a:pt x="245" y="923"/>
                  </a:lnTo>
                  <a:lnTo>
                    <a:pt x="433" y="848"/>
                  </a:lnTo>
                  <a:lnTo>
                    <a:pt x="602" y="791"/>
                  </a:lnTo>
                  <a:lnTo>
                    <a:pt x="998" y="716"/>
                  </a:lnTo>
                  <a:lnTo>
                    <a:pt x="1374" y="659"/>
                  </a:lnTo>
                  <a:lnTo>
                    <a:pt x="1769" y="659"/>
                  </a:lnTo>
                  <a:lnTo>
                    <a:pt x="2127" y="697"/>
                  </a:lnTo>
                  <a:lnTo>
                    <a:pt x="2296" y="716"/>
                  </a:lnTo>
                  <a:lnTo>
                    <a:pt x="2446" y="772"/>
                  </a:lnTo>
                  <a:lnTo>
                    <a:pt x="2597" y="810"/>
                  </a:lnTo>
                  <a:lnTo>
                    <a:pt x="2729" y="885"/>
                  </a:lnTo>
                  <a:lnTo>
                    <a:pt x="2860" y="942"/>
                  </a:lnTo>
                  <a:lnTo>
                    <a:pt x="2954" y="1036"/>
                  </a:lnTo>
                  <a:lnTo>
                    <a:pt x="3387" y="546"/>
                  </a:lnTo>
                  <a:lnTo>
                    <a:pt x="3255" y="434"/>
                  </a:lnTo>
                  <a:lnTo>
                    <a:pt x="3086" y="340"/>
                  </a:lnTo>
                  <a:lnTo>
                    <a:pt x="2917" y="245"/>
                  </a:lnTo>
                  <a:lnTo>
                    <a:pt x="2729" y="170"/>
                  </a:lnTo>
                  <a:lnTo>
                    <a:pt x="2522" y="114"/>
                  </a:lnTo>
                  <a:lnTo>
                    <a:pt x="2315" y="76"/>
                  </a:lnTo>
                  <a:lnTo>
                    <a:pt x="2108" y="38"/>
                  </a:lnTo>
                  <a:lnTo>
                    <a:pt x="1863" y="20"/>
                  </a:lnTo>
                  <a:lnTo>
                    <a:pt x="16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40"/>
            <p:cNvSpPr/>
            <p:nvPr/>
          </p:nvSpPr>
          <p:spPr>
            <a:xfrm>
              <a:off x="6882651" y="1157024"/>
              <a:ext cx="101073" cy="30925"/>
            </a:xfrm>
            <a:custGeom>
              <a:avLst/>
              <a:gdLst/>
              <a:ahLst/>
              <a:cxnLst/>
              <a:rect l="l" t="t" r="r" b="b"/>
              <a:pathLst>
                <a:path w="3388" h="1036" extrusionOk="0">
                  <a:moveTo>
                    <a:pt x="1637" y="1"/>
                  </a:moveTo>
                  <a:lnTo>
                    <a:pt x="1393" y="20"/>
                  </a:lnTo>
                  <a:lnTo>
                    <a:pt x="1167" y="38"/>
                  </a:lnTo>
                  <a:lnTo>
                    <a:pt x="922" y="57"/>
                  </a:lnTo>
                  <a:lnTo>
                    <a:pt x="678" y="114"/>
                  </a:lnTo>
                  <a:lnTo>
                    <a:pt x="452" y="170"/>
                  </a:lnTo>
                  <a:lnTo>
                    <a:pt x="226" y="245"/>
                  </a:lnTo>
                  <a:lnTo>
                    <a:pt x="0" y="321"/>
                  </a:lnTo>
                  <a:lnTo>
                    <a:pt x="245" y="923"/>
                  </a:lnTo>
                  <a:lnTo>
                    <a:pt x="433" y="848"/>
                  </a:lnTo>
                  <a:lnTo>
                    <a:pt x="602" y="791"/>
                  </a:lnTo>
                  <a:lnTo>
                    <a:pt x="998" y="716"/>
                  </a:lnTo>
                  <a:lnTo>
                    <a:pt x="1374" y="659"/>
                  </a:lnTo>
                  <a:lnTo>
                    <a:pt x="1769" y="659"/>
                  </a:lnTo>
                  <a:lnTo>
                    <a:pt x="2127" y="697"/>
                  </a:lnTo>
                  <a:lnTo>
                    <a:pt x="2296" y="716"/>
                  </a:lnTo>
                  <a:lnTo>
                    <a:pt x="2446" y="772"/>
                  </a:lnTo>
                  <a:lnTo>
                    <a:pt x="2597" y="810"/>
                  </a:lnTo>
                  <a:lnTo>
                    <a:pt x="2729" y="885"/>
                  </a:lnTo>
                  <a:lnTo>
                    <a:pt x="2860" y="942"/>
                  </a:lnTo>
                  <a:lnTo>
                    <a:pt x="2954" y="1036"/>
                  </a:lnTo>
                  <a:lnTo>
                    <a:pt x="3387" y="546"/>
                  </a:lnTo>
                  <a:lnTo>
                    <a:pt x="3255" y="434"/>
                  </a:lnTo>
                  <a:lnTo>
                    <a:pt x="3086" y="340"/>
                  </a:lnTo>
                  <a:lnTo>
                    <a:pt x="2917" y="245"/>
                  </a:lnTo>
                  <a:lnTo>
                    <a:pt x="2729" y="170"/>
                  </a:lnTo>
                  <a:lnTo>
                    <a:pt x="2522" y="114"/>
                  </a:lnTo>
                  <a:lnTo>
                    <a:pt x="2315" y="76"/>
                  </a:lnTo>
                  <a:lnTo>
                    <a:pt x="2108" y="38"/>
                  </a:lnTo>
                  <a:lnTo>
                    <a:pt x="1863" y="20"/>
                  </a:lnTo>
                  <a:lnTo>
                    <a:pt x="16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40"/>
            <p:cNvSpPr/>
            <p:nvPr/>
          </p:nvSpPr>
          <p:spPr>
            <a:xfrm>
              <a:off x="6904637" y="1219401"/>
              <a:ext cx="42151" cy="63546"/>
            </a:xfrm>
            <a:custGeom>
              <a:avLst/>
              <a:gdLst/>
              <a:ahLst/>
              <a:cxnLst/>
              <a:rect l="l" t="t" r="r" b="b"/>
              <a:pathLst>
                <a:path w="1224" h="1845" extrusionOk="0">
                  <a:moveTo>
                    <a:pt x="621" y="1"/>
                  </a:moveTo>
                  <a:lnTo>
                    <a:pt x="490" y="19"/>
                  </a:lnTo>
                  <a:lnTo>
                    <a:pt x="377" y="76"/>
                  </a:lnTo>
                  <a:lnTo>
                    <a:pt x="283" y="151"/>
                  </a:lnTo>
                  <a:lnTo>
                    <a:pt x="189" y="264"/>
                  </a:lnTo>
                  <a:lnTo>
                    <a:pt x="113" y="415"/>
                  </a:lnTo>
                  <a:lnTo>
                    <a:pt x="57" y="565"/>
                  </a:lnTo>
                  <a:lnTo>
                    <a:pt x="19" y="734"/>
                  </a:lnTo>
                  <a:lnTo>
                    <a:pt x="0" y="923"/>
                  </a:lnTo>
                  <a:lnTo>
                    <a:pt x="19" y="1111"/>
                  </a:lnTo>
                  <a:lnTo>
                    <a:pt x="57" y="1280"/>
                  </a:lnTo>
                  <a:lnTo>
                    <a:pt x="113" y="1431"/>
                  </a:lnTo>
                  <a:lnTo>
                    <a:pt x="189" y="1562"/>
                  </a:lnTo>
                  <a:lnTo>
                    <a:pt x="283" y="1675"/>
                  </a:lnTo>
                  <a:lnTo>
                    <a:pt x="377" y="1769"/>
                  </a:lnTo>
                  <a:lnTo>
                    <a:pt x="490" y="1826"/>
                  </a:lnTo>
                  <a:lnTo>
                    <a:pt x="621" y="1845"/>
                  </a:lnTo>
                  <a:lnTo>
                    <a:pt x="734" y="1826"/>
                  </a:lnTo>
                  <a:lnTo>
                    <a:pt x="847" y="1769"/>
                  </a:lnTo>
                  <a:lnTo>
                    <a:pt x="960" y="1675"/>
                  </a:lnTo>
                  <a:lnTo>
                    <a:pt x="1054" y="1562"/>
                  </a:lnTo>
                  <a:lnTo>
                    <a:pt x="1111" y="1431"/>
                  </a:lnTo>
                  <a:lnTo>
                    <a:pt x="1167" y="1280"/>
                  </a:lnTo>
                  <a:lnTo>
                    <a:pt x="1205" y="1111"/>
                  </a:lnTo>
                  <a:lnTo>
                    <a:pt x="1223" y="923"/>
                  </a:lnTo>
                  <a:lnTo>
                    <a:pt x="1205" y="734"/>
                  </a:lnTo>
                  <a:lnTo>
                    <a:pt x="1167" y="565"/>
                  </a:lnTo>
                  <a:lnTo>
                    <a:pt x="1111" y="415"/>
                  </a:lnTo>
                  <a:lnTo>
                    <a:pt x="1054" y="264"/>
                  </a:lnTo>
                  <a:lnTo>
                    <a:pt x="960" y="151"/>
                  </a:lnTo>
                  <a:lnTo>
                    <a:pt x="847" y="76"/>
                  </a:lnTo>
                  <a:lnTo>
                    <a:pt x="734" y="19"/>
                  </a:lnTo>
                  <a:lnTo>
                    <a:pt x="6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2" name="Google Shape;8352;p40"/>
          <p:cNvGrpSpPr/>
          <p:nvPr/>
        </p:nvGrpSpPr>
        <p:grpSpPr>
          <a:xfrm>
            <a:off x="69393" y="2477394"/>
            <a:ext cx="544275" cy="562150"/>
            <a:chOff x="5071000" y="258425"/>
            <a:chExt cx="544275" cy="562150"/>
          </a:xfrm>
        </p:grpSpPr>
        <p:sp>
          <p:nvSpPr>
            <p:cNvPr id="8353" name="Google Shape;8353;p40"/>
            <p:cNvSpPr/>
            <p:nvPr/>
          </p:nvSpPr>
          <p:spPr>
            <a:xfrm>
              <a:off x="5071000" y="404725"/>
              <a:ext cx="544275" cy="273775"/>
            </a:xfrm>
            <a:custGeom>
              <a:avLst/>
              <a:gdLst/>
              <a:ahLst/>
              <a:cxnLst/>
              <a:rect l="l" t="t" r="r" b="b"/>
              <a:pathLst>
                <a:path w="21771" h="10951" extrusionOk="0">
                  <a:moveTo>
                    <a:pt x="5269" y="979"/>
                  </a:moveTo>
                  <a:lnTo>
                    <a:pt x="5702" y="997"/>
                  </a:lnTo>
                  <a:lnTo>
                    <a:pt x="6135" y="997"/>
                  </a:lnTo>
                  <a:lnTo>
                    <a:pt x="7038" y="1073"/>
                  </a:lnTo>
                  <a:lnTo>
                    <a:pt x="7960" y="1167"/>
                  </a:lnTo>
                  <a:lnTo>
                    <a:pt x="8920" y="1317"/>
                  </a:lnTo>
                  <a:lnTo>
                    <a:pt x="9917" y="1524"/>
                  </a:lnTo>
                  <a:lnTo>
                    <a:pt x="10914" y="1769"/>
                  </a:lnTo>
                  <a:lnTo>
                    <a:pt x="11911" y="2051"/>
                  </a:lnTo>
                  <a:lnTo>
                    <a:pt x="12984" y="2390"/>
                  </a:lnTo>
                  <a:lnTo>
                    <a:pt x="13981" y="2747"/>
                  </a:lnTo>
                  <a:lnTo>
                    <a:pt x="14922" y="3142"/>
                  </a:lnTo>
                  <a:lnTo>
                    <a:pt x="15806" y="3556"/>
                  </a:lnTo>
                  <a:lnTo>
                    <a:pt x="16634" y="3970"/>
                  </a:lnTo>
                  <a:lnTo>
                    <a:pt x="17387" y="4403"/>
                  </a:lnTo>
                  <a:lnTo>
                    <a:pt x="18064" y="4836"/>
                  </a:lnTo>
                  <a:lnTo>
                    <a:pt x="18685" y="5287"/>
                  </a:lnTo>
                  <a:lnTo>
                    <a:pt x="19230" y="5720"/>
                  </a:lnTo>
                  <a:lnTo>
                    <a:pt x="19475" y="5946"/>
                  </a:lnTo>
                  <a:lnTo>
                    <a:pt x="19682" y="6153"/>
                  </a:lnTo>
                  <a:lnTo>
                    <a:pt x="19889" y="6360"/>
                  </a:lnTo>
                  <a:lnTo>
                    <a:pt x="20077" y="6586"/>
                  </a:lnTo>
                  <a:lnTo>
                    <a:pt x="20228" y="6793"/>
                  </a:lnTo>
                  <a:lnTo>
                    <a:pt x="20378" y="7000"/>
                  </a:lnTo>
                  <a:lnTo>
                    <a:pt x="20491" y="7188"/>
                  </a:lnTo>
                  <a:lnTo>
                    <a:pt x="20604" y="7376"/>
                  </a:lnTo>
                  <a:lnTo>
                    <a:pt x="20679" y="7583"/>
                  </a:lnTo>
                  <a:lnTo>
                    <a:pt x="20736" y="7752"/>
                  </a:lnTo>
                  <a:lnTo>
                    <a:pt x="20773" y="7940"/>
                  </a:lnTo>
                  <a:lnTo>
                    <a:pt x="20773" y="8110"/>
                  </a:lnTo>
                  <a:lnTo>
                    <a:pt x="20773" y="8279"/>
                  </a:lnTo>
                  <a:lnTo>
                    <a:pt x="20736" y="8430"/>
                  </a:lnTo>
                  <a:lnTo>
                    <a:pt x="20679" y="8580"/>
                  </a:lnTo>
                  <a:lnTo>
                    <a:pt x="20604" y="8712"/>
                  </a:lnTo>
                  <a:lnTo>
                    <a:pt x="20491" y="8862"/>
                  </a:lnTo>
                  <a:lnTo>
                    <a:pt x="20378" y="8994"/>
                  </a:lnTo>
                  <a:lnTo>
                    <a:pt x="20228" y="9107"/>
                  </a:lnTo>
                  <a:lnTo>
                    <a:pt x="20058" y="9220"/>
                  </a:lnTo>
                  <a:lnTo>
                    <a:pt x="19870" y="9333"/>
                  </a:lnTo>
                  <a:lnTo>
                    <a:pt x="19663" y="9427"/>
                  </a:lnTo>
                  <a:lnTo>
                    <a:pt x="19437" y="9521"/>
                  </a:lnTo>
                  <a:lnTo>
                    <a:pt x="19193" y="9615"/>
                  </a:lnTo>
                  <a:lnTo>
                    <a:pt x="18911" y="9690"/>
                  </a:lnTo>
                  <a:lnTo>
                    <a:pt x="18628" y="9747"/>
                  </a:lnTo>
                  <a:lnTo>
                    <a:pt x="18327" y="9803"/>
                  </a:lnTo>
                  <a:lnTo>
                    <a:pt x="18007" y="9860"/>
                  </a:lnTo>
                  <a:lnTo>
                    <a:pt x="17330" y="9935"/>
                  </a:lnTo>
                  <a:lnTo>
                    <a:pt x="16916" y="9954"/>
                  </a:lnTo>
                  <a:lnTo>
                    <a:pt x="16088" y="9954"/>
                  </a:lnTo>
                  <a:lnTo>
                    <a:pt x="15655" y="9935"/>
                  </a:lnTo>
                  <a:lnTo>
                    <a:pt x="14752" y="9878"/>
                  </a:lnTo>
                  <a:lnTo>
                    <a:pt x="13812" y="9766"/>
                  </a:lnTo>
                  <a:lnTo>
                    <a:pt x="12852" y="9615"/>
                  </a:lnTo>
                  <a:lnTo>
                    <a:pt x="11874" y="9427"/>
                  </a:lnTo>
                  <a:lnTo>
                    <a:pt x="10876" y="9182"/>
                  </a:lnTo>
                  <a:lnTo>
                    <a:pt x="9860" y="8900"/>
                  </a:lnTo>
                  <a:lnTo>
                    <a:pt x="8863" y="8580"/>
                  </a:lnTo>
                  <a:lnTo>
                    <a:pt x="7903" y="8223"/>
                  </a:lnTo>
                  <a:lnTo>
                    <a:pt x="6963" y="7846"/>
                  </a:lnTo>
                  <a:lnTo>
                    <a:pt x="6078" y="7451"/>
                  </a:lnTo>
                  <a:lnTo>
                    <a:pt x="5250" y="7018"/>
                  </a:lnTo>
                  <a:lnTo>
                    <a:pt x="4460" y="6586"/>
                  </a:lnTo>
                  <a:lnTo>
                    <a:pt x="4084" y="6360"/>
                  </a:lnTo>
                  <a:lnTo>
                    <a:pt x="3726" y="6115"/>
                  </a:lnTo>
                  <a:lnTo>
                    <a:pt x="3388" y="5890"/>
                  </a:lnTo>
                  <a:lnTo>
                    <a:pt x="3068" y="5645"/>
                  </a:lnTo>
                  <a:lnTo>
                    <a:pt x="2522" y="5212"/>
                  </a:lnTo>
                  <a:lnTo>
                    <a:pt x="2296" y="4986"/>
                  </a:lnTo>
                  <a:lnTo>
                    <a:pt x="2071" y="4779"/>
                  </a:lnTo>
                  <a:lnTo>
                    <a:pt x="1864" y="4572"/>
                  </a:lnTo>
                  <a:lnTo>
                    <a:pt x="1694" y="4365"/>
                  </a:lnTo>
                  <a:lnTo>
                    <a:pt x="1525" y="4158"/>
                  </a:lnTo>
                  <a:lnTo>
                    <a:pt x="1393" y="3951"/>
                  </a:lnTo>
                  <a:lnTo>
                    <a:pt x="1262" y="3745"/>
                  </a:lnTo>
                  <a:lnTo>
                    <a:pt x="1167" y="3556"/>
                  </a:lnTo>
                  <a:lnTo>
                    <a:pt x="1092" y="3368"/>
                  </a:lnTo>
                  <a:lnTo>
                    <a:pt x="1036" y="3180"/>
                  </a:lnTo>
                  <a:lnTo>
                    <a:pt x="998" y="3011"/>
                  </a:lnTo>
                  <a:lnTo>
                    <a:pt x="998" y="2841"/>
                  </a:lnTo>
                  <a:lnTo>
                    <a:pt x="1017" y="2672"/>
                  </a:lnTo>
                  <a:lnTo>
                    <a:pt x="1036" y="2522"/>
                  </a:lnTo>
                  <a:lnTo>
                    <a:pt x="1092" y="2390"/>
                  </a:lnTo>
                  <a:lnTo>
                    <a:pt x="1149" y="2277"/>
                  </a:lnTo>
                  <a:lnTo>
                    <a:pt x="1224" y="2164"/>
                  </a:lnTo>
                  <a:lnTo>
                    <a:pt x="1318" y="2051"/>
                  </a:lnTo>
                  <a:lnTo>
                    <a:pt x="1431" y="1938"/>
                  </a:lnTo>
                  <a:lnTo>
                    <a:pt x="1544" y="1844"/>
                  </a:lnTo>
                  <a:lnTo>
                    <a:pt x="1694" y="1750"/>
                  </a:lnTo>
                  <a:lnTo>
                    <a:pt x="1845" y="1656"/>
                  </a:lnTo>
                  <a:lnTo>
                    <a:pt x="2184" y="1487"/>
                  </a:lnTo>
                  <a:lnTo>
                    <a:pt x="2579" y="1336"/>
                  </a:lnTo>
                  <a:lnTo>
                    <a:pt x="3011" y="1223"/>
                  </a:lnTo>
                  <a:lnTo>
                    <a:pt x="3519" y="1129"/>
                  </a:lnTo>
                  <a:lnTo>
                    <a:pt x="3971" y="1054"/>
                  </a:lnTo>
                  <a:lnTo>
                    <a:pt x="4460" y="1016"/>
                  </a:lnTo>
                  <a:lnTo>
                    <a:pt x="4855" y="997"/>
                  </a:lnTo>
                  <a:lnTo>
                    <a:pt x="5269" y="979"/>
                  </a:lnTo>
                  <a:close/>
                  <a:moveTo>
                    <a:pt x="4799" y="0"/>
                  </a:moveTo>
                  <a:lnTo>
                    <a:pt x="4385" y="19"/>
                  </a:lnTo>
                  <a:lnTo>
                    <a:pt x="3952" y="57"/>
                  </a:lnTo>
                  <a:lnTo>
                    <a:pt x="3519" y="113"/>
                  </a:lnTo>
                  <a:lnTo>
                    <a:pt x="3124" y="188"/>
                  </a:lnTo>
                  <a:lnTo>
                    <a:pt x="2748" y="264"/>
                  </a:lnTo>
                  <a:lnTo>
                    <a:pt x="2409" y="358"/>
                  </a:lnTo>
                  <a:lnTo>
                    <a:pt x="2071" y="471"/>
                  </a:lnTo>
                  <a:lnTo>
                    <a:pt x="1770" y="583"/>
                  </a:lnTo>
                  <a:lnTo>
                    <a:pt x="1487" y="715"/>
                  </a:lnTo>
                  <a:lnTo>
                    <a:pt x="1224" y="866"/>
                  </a:lnTo>
                  <a:lnTo>
                    <a:pt x="979" y="1035"/>
                  </a:lnTo>
                  <a:lnTo>
                    <a:pt x="772" y="1204"/>
                  </a:lnTo>
                  <a:lnTo>
                    <a:pt x="584" y="1374"/>
                  </a:lnTo>
                  <a:lnTo>
                    <a:pt x="415" y="1581"/>
                  </a:lnTo>
                  <a:lnTo>
                    <a:pt x="283" y="1788"/>
                  </a:lnTo>
                  <a:lnTo>
                    <a:pt x="170" y="1995"/>
                  </a:lnTo>
                  <a:lnTo>
                    <a:pt x="95" y="2239"/>
                  </a:lnTo>
                  <a:lnTo>
                    <a:pt x="39" y="2465"/>
                  </a:lnTo>
                  <a:lnTo>
                    <a:pt x="1" y="2710"/>
                  </a:lnTo>
                  <a:lnTo>
                    <a:pt x="1" y="2954"/>
                  </a:lnTo>
                  <a:lnTo>
                    <a:pt x="39" y="3218"/>
                  </a:lnTo>
                  <a:lnTo>
                    <a:pt x="95" y="3462"/>
                  </a:lnTo>
                  <a:lnTo>
                    <a:pt x="170" y="3726"/>
                  </a:lnTo>
                  <a:lnTo>
                    <a:pt x="283" y="3989"/>
                  </a:lnTo>
                  <a:lnTo>
                    <a:pt x="415" y="4253"/>
                  </a:lnTo>
                  <a:lnTo>
                    <a:pt x="584" y="4535"/>
                  </a:lnTo>
                  <a:lnTo>
                    <a:pt x="772" y="4798"/>
                  </a:lnTo>
                  <a:lnTo>
                    <a:pt x="998" y="5062"/>
                  </a:lnTo>
                  <a:lnTo>
                    <a:pt x="1224" y="5344"/>
                  </a:lnTo>
                  <a:lnTo>
                    <a:pt x="1506" y="5607"/>
                  </a:lnTo>
                  <a:lnTo>
                    <a:pt x="1788" y="5890"/>
                  </a:lnTo>
                  <a:lnTo>
                    <a:pt x="2108" y="6172"/>
                  </a:lnTo>
                  <a:lnTo>
                    <a:pt x="2466" y="6435"/>
                  </a:lnTo>
                  <a:lnTo>
                    <a:pt x="2804" y="6699"/>
                  </a:lnTo>
                  <a:lnTo>
                    <a:pt x="3162" y="6943"/>
                  </a:lnTo>
                  <a:lnTo>
                    <a:pt x="3538" y="7188"/>
                  </a:lnTo>
                  <a:lnTo>
                    <a:pt x="3933" y="7432"/>
                  </a:lnTo>
                  <a:lnTo>
                    <a:pt x="4329" y="7658"/>
                  </a:lnTo>
                  <a:lnTo>
                    <a:pt x="4742" y="7884"/>
                  </a:lnTo>
                  <a:lnTo>
                    <a:pt x="5627" y="8336"/>
                  </a:lnTo>
                  <a:lnTo>
                    <a:pt x="6549" y="8749"/>
                  </a:lnTo>
                  <a:lnTo>
                    <a:pt x="7527" y="9145"/>
                  </a:lnTo>
                  <a:lnTo>
                    <a:pt x="8543" y="9521"/>
                  </a:lnTo>
                  <a:lnTo>
                    <a:pt x="9578" y="9860"/>
                  </a:lnTo>
                  <a:lnTo>
                    <a:pt x="10632" y="10142"/>
                  </a:lnTo>
                  <a:lnTo>
                    <a:pt x="11667" y="10405"/>
                  </a:lnTo>
                  <a:lnTo>
                    <a:pt x="12701" y="10593"/>
                  </a:lnTo>
                  <a:lnTo>
                    <a:pt x="13699" y="10763"/>
                  </a:lnTo>
                  <a:lnTo>
                    <a:pt x="14677" y="10876"/>
                  </a:lnTo>
                  <a:lnTo>
                    <a:pt x="15166" y="10913"/>
                  </a:lnTo>
                  <a:lnTo>
                    <a:pt x="15637" y="10932"/>
                  </a:lnTo>
                  <a:lnTo>
                    <a:pt x="16088" y="10951"/>
                  </a:lnTo>
                  <a:lnTo>
                    <a:pt x="16540" y="10951"/>
                  </a:lnTo>
                  <a:lnTo>
                    <a:pt x="16973" y="10932"/>
                  </a:lnTo>
                  <a:lnTo>
                    <a:pt x="17387" y="10913"/>
                  </a:lnTo>
                  <a:lnTo>
                    <a:pt x="17913" y="10876"/>
                  </a:lnTo>
                  <a:lnTo>
                    <a:pt x="18403" y="10800"/>
                  </a:lnTo>
                  <a:lnTo>
                    <a:pt x="18741" y="10744"/>
                  </a:lnTo>
                  <a:lnTo>
                    <a:pt x="19042" y="10669"/>
                  </a:lnTo>
                  <a:lnTo>
                    <a:pt x="19343" y="10593"/>
                  </a:lnTo>
                  <a:lnTo>
                    <a:pt x="19626" y="10499"/>
                  </a:lnTo>
                  <a:lnTo>
                    <a:pt x="19908" y="10405"/>
                  </a:lnTo>
                  <a:lnTo>
                    <a:pt x="20152" y="10292"/>
                  </a:lnTo>
                  <a:lnTo>
                    <a:pt x="20397" y="10179"/>
                  </a:lnTo>
                  <a:lnTo>
                    <a:pt x="20604" y="10048"/>
                  </a:lnTo>
                  <a:lnTo>
                    <a:pt x="20811" y="9916"/>
                  </a:lnTo>
                  <a:lnTo>
                    <a:pt x="20980" y="9766"/>
                  </a:lnTo>
                  <a:lnTo>
                    <a:pt x="21150" y="9615"/>
                  </a:lnTo>
                  <a:lnTo>
                    <a:pt x="21300" y="9446"/>
                  </a:lnTo>
                  <a:lnTo>
                    <a:pt x="21413" y="9276"/>
                  </a:lnTo>
                  <a:lnTo>
                    <a:pt x="21526" y="9088"/>
                  </a:lnTo>
                  <a:lnTo>
                    <a:pt x="21620" y="8900"/>
                  </a:lnTo>
                  <a:lnTo>
                    <a:pt x="21695" y="8712"/>
                  </a:lnTo>
                  <a:lnTo>
                    <a:pt x="21752" y="8467"/>
                  </a:lnTo>
                  <a:lnTo>
                    <a:pt x="21771" y="8223"/>
                  </a:lnTo>
                  <a:lnTo>
                    <a:pt x="21771" y="7978"/>
                  </a:lnTo>
                  <a:lnTo>
                    <a:pt x="21752" y="7733"/>
                  </a:lnTo>
                  <a:lnTo>
                    <a:pt x="21695" y="7470"/>
                  </a:lnTo>
                  <a:lnTo>
                    <a:pt x="21601" y="7207"/>
                  </a:lnTo>
                  <a:lnTo>
                    <a:pt x="21488" y="6943"/>
                  </a:lnTo>
                  <a:lnTo>
                    <a:pt x="21357" y="6680"/>
                  </a:lnTo>
                  <a:lnTo>
                    <a:pt x="21187" y="6416"/>
                  </a:lnTo>
                  <a:lnTo>
                    <a:pt x="20999" y="6153"/>
                  </a:lnTo>
                  <a:lnTo>
                    <a:pt x="20792" y="5871"/>
                  </a:lnTo>
                  <a:lnTo>
                    <a:pt x="20548" y="5607"/>
                  </a:lnTo>
                  <a:lnTo>
                    <a:pt x="20284" y="5325"/>
                  </a:lnTo>
                  <a:lnTo>
                    <a:pt x="19983" y="5062"/>
                  </a:lnTo>
                  <a:lnTo>
                    <a:pt x="19663" y="4779"/>
                  </a:lnTo>
                  <a:lnTo>
                    <a:pt x="19325" y="4516"/>
                  </a:lnTo>
                  <a:lnTo>
                    <a:pt x="18986" y="4253"/>
                  </a:lnTo>
                  <a:lnTo>
                    <a:pt x="18610" y="4008"/>
                  </a:lnTo>
                  <a:lnTo>
                    <a:pt x="18252" y="3763"/>
                  </a:lnTo>
                  <a:lnTo>
                    <a:pt x="17857" y="3519"/>
                  </a:lnTo>
                  <a:lnTo>
                    <a:pt x="17443" y="3274"/>
                  </a:lnTo>
                  <a:lnTo>
                    <a:pt x="17029" y="3048"/>
                  </a:lnTo>
                  <a:lnTo>
                    <a:pt x="16145" y="2616"/>
                  </a:lnTo>
                  <a:lnTo>
                    <a:pt x="15223" y="2183"/>
                  </a:lnTo>
                  <a:lnTo>
                    <a:pt x="14244" y="1788"/>
                  </a:lnTo>
                  <a:lnTo>
                    <a:pt x="13247" y="1430"/>
                  </a:lnTo>
                  <a:lnTo>
                    <a:pt x="12212" y="1092"/>
                  </a:lnTo>
                  <a:lnTo>
                    <a:pt x="11159" y="790"/>
                  </a:lnTo>
                  <a:lnTo>
                    <a:pt x="10105" y="546"/>
                  </a:lnTo>
                  <a:lnTo>
                    <a:pt x="9089" y="339"/>
                  </a:lnTo>
                  <a:lnTo>
                    <a:pt x="8073" y="188"/>
                  </a:lnTo>
                  <a:lnTo>
                    <a:pt x="7094" y="75"/>
                  </a:lnTo>
                  <a:lnTo>
                    <a:pt x="6624" y="38"/>
                  </a:lnTo>
                  <a:lnTo>
                    <a:pt x="615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40"/>
            <p:cNvSpPr/>
            <p:nvPr/>
          </p:nvSpPr>
          <p:spPr>
            <a:xfrm>
              <a:off x="5221075" y="262650"/>
              <a:ext cx="244150" cy="557925"/>
            </a:xfrm>
            <a:custGeom>
              <a:avLst/>
              <a:gdLst/>
              <a:ahLst/>
              <a:cxnLst/>
              <a:rect l="l" t="t" r="r" b="b"/>
              <a:pathLst>
                <a:path w="9766" h="22317" extrusionOk="0">
                  <a:moveTo>
                    <a:pt x="3556" y="998"/>
                  </a:moveTo>
                  <a:lnTo>
                    <a:pt x="3726" y="1036"/>
                  </a:lnTo>
                  <a:lnTo>
                    <a:pt x="3895" y="1092"/>
                  </a:lnTo>
                  <a:lnTo>
                    <a:pt x="4064" y="1167"/>
                  </a:lnTo>
                  <a:lnTo>
                    <a:pt x="4252" y="1280"/>
                  </a:lnTo>
                  <a:lnTo>
                    <a:pt x="4422" y="1412"/>
                  </a:lnTo>
                  <a:lnTo>
                    <a:pt x="4610" y="1544"/>
                  </a:lnTo>
                  <a:lnTo>
                    <a:pt x="4798" y="1713"/>
                  </a:lnTo>
                  <a:lnTo>
                    <a:pt x="4967" y="1901"/>
                  </a:lnTo>
                  <a:lnTo>
                    <a:pt x="5156" y="2108"/>
                  </a:lnTo>
                  <a:lnTo>
                    <a:pt x="5344" y="2334"/>
                  </a:lnTo>
                  <a:lnTo>
                    <a:pt x="5532" y="2597"/>
                  </a:lnTo>
                  <a:lnTo>
                    <a:pt x="5720" y="2861"/>
                  </a:lnTo>
                  <a:lnTo>
                    <a:pt x="6078" y="3444"/>
                  </a:lnTo>
                  <a:lnTo>
                    <a:pt x="6435" y="4122"/>
                  </a:lnTo>
                  <a:lnTo>
                    <a:pt x="6793" y="4855"/>
                  </a:lnTo>
                  <a:lnTo>
                    <a:pt x="7112" y="5646"/>
                  </a:lnTo>
                  <a:lnTo>
                    <a:pt x="7432" y="6530"/>
                  </a:lnTo>
                  <a:lnTo>
                    <a:pt x="7714" y="7452"/>
                  </a:lnTo>
                  <a:lnTo>
                    <a:pt x="7978" y="8430"/>
                  </a:lnTo>
                  <a:lnTo>
                    <a:pt x="8223" y="9484"/>
                  </a:lnTo>
                  <a:lnTo>
                    <a:pt x="8411" y="10575"/>
                  </a:lnTo>
                  <a:lnTo>
                    <a:pt x="8580" y="11685"/>
                  </a:lnTo>
                  <a:lnTo>
                    <a:pt x="8693" y="12739"/>
                  </a:lnTo>
                  <a:lnTo>
                    <a:pt x="8749" y="13774"/>
                  </a:lnTo>
                  <a:lnTo>
                    <a:pt x="8768" y="14734"/>
                  </a:lnTo>
                  <a:lnTo>
                    <a:pt x="8749" y="15656"/>
                  </a:lnTo>
                  <a:lnTo>
                    <a:pt x="8693" y="16521"/>
                  </a:lnTo>
                  <a:lnTo>
                    <a:pt x="8599" y="17330"/>
                  </a:lnTo>
                  <a:lnTo>
                    <a:pt x="8467" y="18083"/>
                  </a:lnTo>
                  <a:lnTo>
                    <a:pt x="8317" y="18760"/>
                  </a:lnTo>
                  <a:lnTo>
                    <a:pt x="8223" y="19061"/>
                  </a:lnTo>
                  <a:lnTo>
                    <a:pt x="8128" y="19362"/>
                  </a:lnTo>
                  <a:lnTo>
                    <a:pt x="8016" y="19644"/>
                  </a:lnTo>
                  <a:lnTo>
                    <a:pt x="7921" y="19889"/>
                  </a:lnTo>
                  <a:lnTo>
                    <a:pt x="7790" y="20134"/>
                  </a:lnTo>
                  <a:lnTo>
                    <a:pt x="7677" y="20359"/>
                  </a:lnTo>
                  <a:lnTo>
                    <a:pt x="7545" y="20548"/>
                  </a:lnTo>
                  <a:lnTo>
                    <a:pt x="7413" y="20717"/>
                  </a:lnTo>
                  <a:lnTo>
                    <a:pt x="7282" y="20867"/>
                  </a:lnTo>
                  <a:lnTo>
                    <a:pt x="7150" y="20999"/>
                  </a:lnTo>
                  <a:lnTo>
                    <a:pt x="7000" y="21112"/>
                  </a:lnTo>
                  <a:lnTo>
                    <a:pt x="6849" y="21206"/>
                  </a:lnTo>
                  <a:lnTo>
                    <a:pt x="6698" y="21263"/>
                  </a:lnTo>
                  <a:lnTo>
                    <a:pt x="6548" y="21300"/>
                  </a:lnTo>
                  <a:lnTo>
                    <a:pt x="6379" y="21319"/>
                  </a:lnTo>
                  <a:lnTo>
                    <a:pt x="6228" y="21300"/>
                  </a:lnTo>
                  <a:lnTo>
                    <a:pt x="6059" y="21263"/>
                  </a:lnTo>
                  <a:lnTo>
                    <a:pt x="5871" y="21206"/>
                  </a:lnTo>
                  <a:lnTo>
                    <a:pt x="5701" y="21131"/>
                  </a:lnTo>
                  <a:lnTo>
                    <a:pt x="5532" y="21037"/>
                  </a:lnTo>
                  <a:lnTo>
                    <a:pt x="5344" y="20905"/>
                  </a:lnTo>
                  <a:lnTo>
                    <a:pt x="5156" y="20755"/>
                  </a:lnTo>
                  <a:lnTo>
                    <a:pt x="4986" y="20585"/>
                  </a:lnTo>
                  <a:lnTo>
                    <a:pt x="4798" y="20397"/>
                  </a:lnTo>
                  <a:lnTo>
                    <a:pt x="4610" y="20190"/>
                  </a:lnTo>
                  <a:lnTo>
                    <a:pt x="4422" y="19964"/>
                  </a:lnTo>
                  <a:lnTo>
                    <a:pt x="4234" y="19720"/>
                  </a:lnTo>
                  <a:lnTo>
                    <a:pt x="4045" y="19456"/>
                  </a:lnTo>
                  <a:lnTo>
                    <a:pt x="3688" y="18854"/>
                  </a:lnTo>
                  <a:lnTo>
                    <a:pt x="3330" y="18196"/>
                  </a:lnTo>
                  <a:lnTo>
                    <a:pt x="2992" y="17462"/>
                  </a:lnTo>
                  <a:lnTo>
                    <a:pt x="2653" y="16653"/>
                  </a:lnTo>
                  <a:lnTo>
                    <a:pt x="2333" y="15787"/>
                  </a:lnTo>
                  <a:lnTo>
                    <a:pt x="2051" y="14865"/>
                  </a:lnTo>
                  <a:lnTo>
                    <a:pt x="1788" y="13868"/>
                  </a:lnTo>
                  <a:lnTo>
                    <a:pt x="1562" y="12833"/>
                  </a:lnTo>
                  <a:lnTo>
                    <a:pt x="1355" y="11723"/>
                  </a:lnTo>
                  <a:lnTo>
                    <a:pt x="1204" y="10632"/>
                  </a:lnTo>
                  <a:lnTo>
                    <a:pt x="1091" y="9559"/>
                  </a:lnTo>
                  <a:lnTo>
                    <a:pt x="1016" y="8543"/>
                  </a:lnTo>
                  <a:lnTo>
                    <a:pt x="997" y="7565"/>
                  </a:lnTo>
                  <a:lnTo>
                    <a:pt x="1016" y="6643"/>
                  </a:lnTo>
                  <a:lnTo>
                    <a:pt x="1073" y="5777"/>
                  </a:lnTo>
                  <a:lnTo>
                    <a:pt x="1167" y="4968"/>
                  </a:lnTo>
                  <a:lnTo>
                    <a:pt x="1298" y="4234"/>
                  </a:lnTo>
                  <a:lnTo>
                    <a:pt x="1468" y="3557"/>
                  </a:lnTo>
                  <a:lnTo>
                    <a:pt x="1543" y="3237"/>
                  </a:lnTo>
                  <a:lnTo>
                    <a:pt x="1637" y="2936"/>
                  </a:lnTo>
                  <a:lnTo>
                    <a:pt x="1750" y="2673"/>
                  </a:lnTo>
                  <a:lnTo>
                    <a:pt x="1863" y="2409"/>
                  </a:lnTo>
                  <a:lnTo>
                    <a:pt x="1976" y="2183"/>
                  </a:lnTo>
                  <a:lnTo>
                    <a:pt x="2089" y="1958"/>
                  </a:lnTo>
                  <a:lnTo>
                    <a:pt x="2220" y="1770"/>
                  </a:lnTo>
                  <a:lnTo>
                    <a:pt x="2352" y="1581"/>
                  </a:lnTo>
                  <a:lnTo>
                    <a:pt x="2484" y="1431"/>
                  </a:lnTo>
                  <a:lnTo>
                    <a:pt x="2634" y="1299"/>
                  </a:lnTo>
                  <a:lnTo>
                    <a:pt x="2766" y="1186"/>
                  </a:lnTo>
                  <a:lnTo>
                    <a:pt x="2917" y="1111"/>
                  </a:lnTo>
                  <a:lnTo>
                    <a:pt x="3067" y="1055"/>
                  </a:lnTo>
                  <a:lnTo>
                    <a:pt x="3236" y="1017"/>
                  </a:lnTo>
                  <a:lnTo>
                    <a:pt x="3387" y="998"/>
                  </a:lnTo>
                  <a:close/>
                  <a:moveTo>
                    <a:pt x="3312" y="1"/>
                  </a:moveTo>
                  <a:lnTo>
                    <a:pt x="3067" y="20"/>
                  </a:lnTo>
                  <a:lnTo>
                    <a:pt x="2822" y="76"/>
                  </a:lnTo>
                  <a:lnTo>
                    <a:pt x="2597" y="170"/>
                  </a:lnTo>
                  <a:lnTo>
                    <a:pt x="2371" y="264"/>
                  </a:lnTo>
                  <a:lnTo>
                    <a:pt x="2164" y="415"/>
                  </a:lnTo>
                  <a:lnTo>
                    <a:pt x="1957" y="565"/>
                  </a:lnTo>
                  <a:lnTo>
                    <a:pt x="1750" y="753"/>
                  </a:lnTo>
                  <a:lnTo>
                    <a:pt x="1562" y="979"/>
                  </a:lnTo>
                  <a:lnTo>
                    <a:pt x="1392" y="1205"/>
                  </a:lnTo>
                  <a:lnTo>
                    <a:pt x="1223" y="1468"/>
                  </a:lnTo>
                  <a:lnTo>
                    <a:pt x="1054" y="1770"/>
                  </a:lnTo>
                  <a:lnTo>
                    <a:pt x="922" y="2071"/>
                  </a:lnTo>
                  <a:lnTo>
                    <a:pt x="772" y="2409"/>
                  </a:lnTo>
                  <a:lnTo>
                    <a:pt x="640" y="2786"/>
                  </a:lnTo>
                  <a:lnTo>
                    <a:pt x="527" y="3162"/>
                  </a:lnTo>
                  <a:lnTo>
                    <a:pt x="414" y="3576"/>
                  </a:lnTo>
                  <a:lnTo>
                    <a:pt x="320" y="3990"/>
                  </a:lnTo>
                  <a:lnTo>
                    <a:pt x="245" y="4423"/>
                  </a:lnTo>
                  <a:lnTo>
                    <a:pt x="188" y="4855"/>
                  </a:lnTo>
                  <a:lnTo>
                    <a:pt x="132" y="5288"/>
                  </a:lnTo>
                  <a:lnTo>
                    <a:pt x="75" y="5740"/>
                  </a:lnTo>
                  <a:lnTo>
                    <a:pt x="38" y="6210"/>
                  </a:lnTo>
                  <a:lnTo>
                    <a:pt x="19" y="6699"/>
                  </a:lnTo>
                  <a:lnTo>
                    <a:pt x="0" y="7678"/>
                  </a:lnTo>
                  <a:lnTo>
                    <a:pt x="38" y="8694"/>
                  </a:lnTo>
                  <a:lnTo>
                    <a:pt x="113" y="9747"/>
                  </a:lnTo>
                  <a:lnTo>
                    <a:pt x="226" y="10801"/>
                  </a:lnTo>
                  <a:lnTo>
                    <a:pt x="376" y="11892"/>
                  </a:lnTo>
                  <a:lnTo>
                    <a:pt x="565" y="12965"/>
                  </a:lnTo>
                  <a:lnTo>
                    <a:pt x="809" y="14019"/>
                  </a:lnTo>
                  <a:lnTo>
                    <a:pt x="1073" y="15035"/>
                  </a:lnTo>
                  <a:lnTo>
                    <a:pt x="1374" y="15994"/>
                  </a:lnTo>
                  <a:lnTo>
                    <a:pt x="1694" y="16935"/>
                  </a:lnTo>
                  <a:lnTo>
                    <a:pt x="1863" y="17368"/>
                  </a:lnTo>
                  <a:lnTo>
                    <a:pt x="2051" y="17800"/>
                  </a:lnTo>
                  <a:lnTo>
                    <a:pt x="2239" y="18233"/>
                  </a:lnTo>
                  <a:lnTo>
                    <a:pt x="2427" y="18628"/>
                  </a:lnTo>
                  <a:lnTo>
                    <a:pt x="2634" y="19024"/>
                  </a:lnTo>
                  <a:lnTo>
                    <a:pt x="2841" y="19381"/>
                  </a:lnTo>
                  <a:lnTo>
                    <a:pt x="3067" y="19757"/>
                  </a:lnTo>
                  <a:lnTo>
                    <a:pt x="3293" y="20115"/>
                  </a:lnTo>
                  <a:lnTo>
                    <a:pt x="3537" y="20453"/>
                  </a:lnTo>
                  <a:lnTo>
                    <a:pt x="3763" y="20755"/>
                  </a:lnTo>
                  <a:lnTo>
                    <a:pt x="4008" y="21018"/>
                  </a:lnTo>
                  <a:lnTo>
                    <a:pt x="4252" y="21281"/>
                  </a:lnTo>
                  <a:lnTo>
                    <a:pt x="4497" y="21488"/>
                  </a:lnTo>
                  <a:lnTo>
                    <a:pt x="4742" y="21695"/>
                  </a:lnTo>
                  <a:lnTo>
                    <a:pt x="4986" y="21865"/>
                  </a:lnTo>
                  <a:lnTo>
                    <a:pt x="5231" y="22015"/>
                  </a:lnTo>
                  <a:lnTo>
                    <a:pt x="5475" y="22128"/>
                  </a:lnTo>
                  <a:lnTo>
                    <a:pt x="5720" y="22203"/>
                  </a:lnTo>
                  <a:lnTo>
                    <a:pt x="5965" y="22279"/>
                  </a:lnTo>
                  <a:lnTo>
                    <a:pt x="6209" y="22297"/>
                  </a:lnTo>
                  <a:lnTo>
                    <a:pt x="6454" y="22316"/>
                  </a:lnTo>
                  <a:lnTo>
                    <a:pt x="6698" y="22279"/>
                  </a:lnTo>
                  <a:lnTo>
                    <a:pt x="6943" y="22222"/>
                  </a:lnTo>
                  <a:lnTo>
                    <a:pt x="7169" y="22147"/>
                  </a:lnTo>
                  <a:lnTo>
                    <a:pt x="7395" y="22034"/>
                  </a:lnTo>
                  <a:lnTo>
                    <a:pt x="7602" y="21902"/>
                  </a:lnTo>
                  <a:lnTo>
                    <a:pt x="7809" y="21733"/>
                  </a:lnTo>
                  <a:lnTo>
                    <a:pt x="8016" y="21545"/>
                  </a:lnTo>
                  <a:lnTo>
                    <a:pt x="8204" y="21338"/>
                  </a:lnTo>
                  <a:lnTo>
                    <a:pt x="8373" y="21093"/>
                  </a:lnTo>
                  <a:lnTo>
                    <a:pt x="8542" y="20830"/>
                  </a:lnTo>
                  <a:lnTo>
                    <a:pt x="8712" y="20548"/>
                  </a:lnTo>
                  <a:lnTo>
                    <a:pt x="8862" y="20228"/>
                  </a:lnTo>
                  <a:lnTo>
                    <a:pt x="8994" y="19889"/>
                  </a:lnTo>
                  <a:lnTo>
                    <a:pt x="9126" y="19532"/>
                  </a:lnTo>
                  <a:lnTo>
                    <a:pt x="9239" y="19155"/>
                  </a:lnTo>
                  <a:lnTo>
                    <a:pt x="9351" y="18741"/>
                  </a:lnTo>
                  <a:lnTo>
                    <a:pt x="9446" y="18309"/>
                  </a:lnTo>
                  <a:lnTo>
                    <a:pt x="9521" y="17895"/>
                  </a:lnTo>
                  <a:lnTo>
                    <a:pt x="9596" y="17462"/>
                  </a:lnTo>
                  <a:lnTo>
                    <a:pt x="9652" y="17010"/>
                  </a:lnTo>
                  <a:lnTo>
                    <a:pt x="9690" y="16559"/>
                  </a:lnTo>
                  <a:lnTo>
                    <a:pt x="9728" y="16088"/>
                  </a:lnTo>
                  <a:lnTo>
                    <a:pt x="9747" y="15618"/>
                  </a:lnTo>
                  <a:lnTo>
                    <a:pt x="9765" y="14639"/>
                  </a:lnTo>
                  <a:lnTo>
                    <a:pt x="9747" y="13605"/>
                  </a:lnTo>
                  <a:lnTo>
                    <a:pt x="9671" y="12570"/>
                  </a:lnTo>
                  <a:lnTo>
                    <a:pt x="9558" y="11497"/>
                  </a:lnTo>
                  <a:lnTo>
                    <a:pt x="9408" y="10425"/>
                  </a:lnTo>
                  <a:lnTo>
                    <a:pt x="9201" y="9352"/>
                  </a:lnTo>
                  <a:lnTo>
                    <a:pt x="8975" y="8299"/>
                  </a:lnTo>
                  <a:lnTo>
                    <a:pt x="8712" y="7283"/>
                  </a:lnTo>
                  <a:lnTo>
                    <a:pt x="8411" y="6304"/>
                  </a:lnTo>
                  <a:lnTo>
                    <a:pt x="8072" y="5382"/>
                  </a:lnTo>
                  <a:lnTo>
                    <a:pt x="7903" y="4931"/>
                  </a:lnTo>
                  <a:lnTo>
                    <a:pt x="7714" y="4498"/>
                  </a:lnTo>
                  <a:lnTo>
                    <a:pt x="7526" y="4084"/>
                  </a:lnTo>
                  <a:lnTo>
                    <a:pt x="7338" y="3689"/>
                  </a:lnTo>
                  <a:lnTo>
                    <a:pt x="7131" y="3294"/>
                  </a:lnTo>
                  <a:lnTo>
                    <a:pt x="6924" y="2917"/>
                  </a:lnTo>
                  <a:lnTo>
                    <a:pt x="6698" y="2541"/>
                  </a:lnTo>
                  <a:lnTo>
                    <a:pt x="6473" y="2183"/>
                  </a:lnTo>
                  <a:lnTo>
                    <a:pt x="6247" y="1864"/>
                  </a:lnTo>
                  <a:lnTo>
                    <a:pt x="6002" y="1563"/>
                  </a:lnTo>
                  <a:lnTo>
                    <a:pt x="5758" y="1280"/>
                  </a:lnTo>
                  <a:lnTo>
                    <a:pt x="5532" y="1036"/>
                  </a:lnTo>
                  <a:lnTo>
                    <a:pt x="5287" y="810"/>
                  </a:lnTo>
                  <a:lnTo>
                    <a:pt x="5043" y="622"/>
                  </a:lnTo>
                  <a:lnTo>
                    <a:pt x="4798" y="452"/>
                  </a:lnTo>
                  <a:lnTo>
                    <a:pt x="4553" y="302"/>
                  </a:lnTo>
                  <a:lnTo>
                    <a:pt x="4290" y="189"/>
                  </a:lnTo>
                  <a:lnTo>
                    <a:pt x="4045" y="95"/>
                  </a:lnTo>
                  <a:lnTo>
                    <a:pt x="3801" y="39"/>
                  </a:lnTo>
                  <a:lnTo>
                    <a:pt x="355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40"/>
            <p:cNvSpPr/>
            <p:nvPr/>
          </p:nvSpPr>
          <p:spPr>
            <a:xfrm>
              <a:off x="5103000" y="352975"/>
              <a:ext cx="480300" cy="377275"/>
            </a:xfrm>
            <a:custGeom>
              <a:avLst/>
              <a:gdLst/>
              <a:ahLst/>
              <a:cxnLst/>
              <a:rect l="l" t="t" r="r" b="b"/>
              <a:pathLst>
                <a:path w="19212" h="15091" extrusionOk="0">
                  <a:moveTo>
                    <a:pt x="16182" y="979"/>
                  </a:moveTo>
                  <a:lnTo>
                    <a:pt x="16596" y="998"/>
                  </a:lnTo>
                  <a:lnTo>
                    <a:pt x="16972" y="1035"/>
                  </a:lnTo>
                  <a:lnTo>
                    <a:pt x="17141" y="1073"/>
                  </a:lnTo>
                  <a:lnTo>
                    <a:pt x="17311" y="1129"/>
                  </a:lnTo>
                  <a:lnTo>
                    <a:pt x="17461" y="1186"/>
                  </a:lnTo>
                  <a:lnTo>
                    <a:pt x="17593" y="1242"/>
                  </a:lnTo>
                  <a:lnTo>
                    <a:pt x="17706" y="1336"/>
                  </a:lnTo>
                  <a:lnTo>
                    <a:pt x="17819" y="1412"/>
                  </a:lnTo>
                  <a:lnTo>
                    <a:pt x="17913" y="1506"/>
                  </a:lnTo>
                  <a:lnTo>
                    <a:pt x="18007" y="1619"/>
                  </a:lnTo>
                  <a:lnTo>
                    <a:pt x="18082" y="1750"/>
                  </a:lnTo>
                  <a:lnTo>
                    <a:pt x="18157" y="1901"/>
                  </a:lnTo>
                  <a:lnTo>
                    <a:pt x="18195" y="2070"/>
                  </a:lnTo>
                  <a:lnTo>
                    <a:pt x="18214" y="2240"/>
                  </a:lnTo>
                  <a:lnTo>
                    <a:pt x="18214" y="2428"/>
                  </a:lnTo>
                  <a:lnTo>
                    <a:pt x="18214" y="2635"/>
                  </a:lnTo>
                  <a:lnTo>
                    <a:pt x="18176" y="2860"/>
                  </a:lnTo>
                  <a:lnTo>
                    <a:pt x="18120" y="3086"/>
                  </a:lnTo>
                  <a:lnTo>
                    <a:pt x="18045" y="3331"/>
                  </a:lnTo>
                  <a:lnTo>
                    <a:pt x="17969" y="3575"/>
                  </a:lnTo>
                  <a:lnTo>
                    <a:pt x="17856" y="3839"/>
                  </a:lnTo>
                  <a:lnTo>
                    <a:pt x="17743" y="4102"/>
                  </a:lnTo>
                  <a:lnTo>
                    <a:pt x="17593" y="4366"/>
                  </a:lnTo>
                  <a:lnTo>
                    <a:pt x="17442" y="4648"/>
                  </a:lnTo>
                  <a:lnTo>
                    <a:pt x="17066" y="5250"/>
                  </a:lnTo>
                  <a:lnTo>
                    <a:pt x="16615" y="5852"/>
                  </a:lnTo>
                  <a:lnTo>
                    <a:pt x="16107" y="6492"/>
                  </a:lnTo>
                  <a:lnTo>
                    <a:pt x="15523" y="7132"/>
                  </a:lnTo>
                  <a:lnTo>
                    <a:pt x="14884" y="7809"/>
                  </a:lnTo>
                  <a:lnTo>
                    <a:pt x="14187" y="8468"/>
                  </a:lnTo>
                  <a:lnTo>
                    <a:pt x="13397" y="9145"/>
                  </a:lnTo>
                  <a:lnTo>
                    <a:pt x="12569" y="9803"/>
                  </a:lnTo>
                  <a:lnTo>
                    <a:pt x="11666" y="10462"/>
                  </a:lnTo>
                  <a:lnTo>
                    <a:pt x="10801" y="11045"/>
                  </a:lnTo>
                  <a:lnTo>
                    <a:pt x="9935" y="11591"/>
                  </a:lnTo>
                  <a:lnTo>
                    <a:pt x="9070" y="12099"/>
                  </a:lnTo>
                  <a:lnTo>
                    <a:pt x="8204" y="12551"/>
                  </a:lnTo>
                  <a:lnTo>
                    <a:pt x="7357" y="12946"/>
                  </a:lnTo>
                  <a:lnTo>
                    <a:pt x="6511" y="13284"/>
                  </a:lnTo>
                  <a:lnTo>
                    <a:pt x="6115" y="13454"/>
                  </a:lnTo>
                  <a:lnTo>
                    <a:pt x="5702" y="13585"/>
                  </a:lnTo>
                  <a:lnTo>
                    <a:pt x="5306" y="13698"/>
                  </a:lnTo>
                  <a:lnTo>
                    <a:pt x="4930" y="13811"/>
                  </a:lnTo>
                  <a:lnTo>
                    <a:pt x="4253" y="13962"/>
                  </a:lnTo>
                  <a:lnTo>
                    <a:pt x="3933" y="14018"/>
                  </a:lnTo>
                  <a:lnTo>
                    <a:pt x="3632" y="14056"/>
                  </a:lnTo>
                  <a:lnTo>
                    <a:pt x="3331" y="14093"/>
                  </a:lnTo>
                  <a:lnTo>
                    <a:pt x="2559" y="14093"/>
                  </a:lnTo>
                  <a:lnTo>
                    <a:pt x="2334" y="14056"/>
                  </a:lnTo>
                  <a:lnTo>
                    <a:pt x="2108" y="14018"/>
                  </a:lnTo>
                  <a:lnTo>
                    <a:pt x="1920" y="13962"/>
                  </a:lnTo>
                  <a:lnTo>
                    <a:pt x="1731" y="13886"/>
                  </a:lnTo>
                  <a:lnTo>
                    <a:pt x="1581" y="13811"/>
                  </a:lnTo>
                  <a:lnTo>
                    <a:pt x="1430" y="13717"/>
                  </a:lnTo>
                  <a:lnTo>
                    <a:pt x="1317" y="13604"/>
                  </a:lnTo>
                  <a:lnTo>
                    <a:pt x="1205" y="13472"/>
                  </a:lnTo>
                  <a:lnTo>
                    <a:pt x="1129" y="13341"/>
                  </a:lnTo>
                  <a:lnTo>
                    <a:pt x="1073" y="13190"/>
                  </a:lnTo>
                  <a:lnTo>
                    <a:pt x="1016" y="13021"/>
                  </a:lnTo>
                  <a:lnTo>
                    <a:pt x="998" y="12833"/>
                  </a:lnTo>
                  <a:lnTo>
                    <a:pt x="998" y="12645"/>
                  </a:lnTo>
                  <a:lnTo>
                    <a:pt x="998" y="12438"/>
                  </a:lnTo>
                  <a:lnTo>
                    <a:pt x="1035" y="12231"/>
                  </a:lnTo>
                  <a:lnTo>
                    <a:pt x="1092" y="12005"/>
                  </a:lnTo>
                  <a:lnTo>
                    <a:pt x="1148" y="11779"/>
                  </a:lnTo>
                  <a:lnTo>
                    <a:pt x="1242" y="11516"/>
                  </a:lnTo>
                  <a:lnTo>
                    <a:pt x="1336" y="11271"/>
                  </a:lnTo>
                  <a:lnTo>
                    <a:pt x="1468" y="11008"/>
                  </a:lnTo>
                  <a:lnTo>
                    <a:pt x="1600" y="10725"/>
                  </a:lnTo>
                  <a:lnTo>
                    <a:pt x="1769" y="10443"/>
                  </a:lnTo>
                  <a:lnTo>
                    <a:pt x="2127" y="9860"/>
                  </a:lnTo>
                  <a:lnTo>
                    <a:pt x="2371" y="9540"/>
                  </a:lnTo>
                  <a:lnTo>
                    <a:pt x="2616" y="9201"/>
                  </a:lnTo>
                  <a:lnTo>
                    <a:pt x="2879" y="8863"/>
                  </a:lnTo>
                  <a:lnTo>
                    <a:pt x="3161" y="8524"/>
                  </a:lnTo>
                  <a:lnTo>
                    <a:pt x="3763" y="7865"/>
                  </a:lnTo>
                  <a:lnTo>
                    <a:pt x="4422" y="7188"/>
                  </a:lnTo>
                  <a:lnTo>
                    <a:pt x="5137" y="6530"/>
                  </a:lnTo>
                  <a:lnTo>
                    <a:pt x="5890" y="5871"/>
                  </a:lnTo>
                  <a:lnTo>
                    <a:pt x="6699" y="5231"/>
                  </a:lnTo>
                  <a:lnTo>
                    <a:pt x="7545" y="4629"/>
                  </a:lnTo>
                  <a:lnTo>
                    <a:pt x="8411" y="4027"/>
                  </a:lnTo>
                  <a:lnTo>
                    <a:pt x="9276" y="3481"/>
                  </a:lnTo>
                  <a:lnTo>
                    <a:pt x="10161" y="2992"/>
                  </a:lnTo>
                  <a:lnTo>
                    <a:pt x="11008" y="2541"/>
                  </a:lnTo>
                  <a:lnTo>
                    <a:pt x="11873" y="2127"/>
                  </a:lnTo>
                  <a:lnTo>
                    <a:pt x="12701" y="1788"/>
                  </a:lnTo>
                  <a:lnTo>
                    <a:pt x="13115" y="1637"/>
                  </a:lnTo>
                  <a:lnTo>
                    <a:pt x="13510" y="1506"/>
                  </a:lnTo>
                  <a:lnTo>
                    <a:pt x="13905" y="1374"/>
                  </a:lnTo>
                  <a:lnTo>
                    <a:pt x="14300" y="1280"/>
                  </a:lnTo>
                  <a:lnTo>
                    <a:pt x="14771" y="1167"/>
                  </a:lnTo>
                  <a:lnTo>
                    <a:pt x="15222" y="1073"/>
                  </a:lnTo>
                  <a:lnTo>
                    <a:pt x="15711" y="1017"/>
                  </a:lnTo>
                  <a:lnTo>
                    <a:pt x="16182" y="979"/>
                  </a:lnTo>
                  <a:close/>
                  <a:moveTo>
                    <a:pt x="16031" y="0"/>
                  </a:moveTo>
                  <a:lnTo>
                    <a:pt x="15655" y="19"/>
                  </a:lnTo>
                  <a:lnTo>
                    <a:pt x="15279" y="57"/>
                  </a:lnTo>
                  <a:lnTo>
                    <a:pt x="14884" y="132"/>
                  </a:lnTo>
                  <a:lnTo>
                    <a:pt x="14470" y="207"/>
                  </a:lnTo>
                  <a:lnTo>
                    <a:pt x="14037" y="302"/>
                  </a:lnTo>
                  <a:lnTo>
                    <a:pt x="13642" y="414"/>
                  </a:lnTo>
                  <a:lnTo>
                    <a:pt x="13228" y="546"/>
                  </a:lnTo>
                  <a:lnTo>
                    <a:pt x="12795" y="697"/>
                  </a:lnTo>
                  <a:lnTo>
                    <a:pt x="12362" y="847"/>
                  </a:lnTo>
                  <a:lnTo>
                    <a:pt x="11929" y="1035"/>
                  </a:lnTo>
                  <a:lnTo>
                    <a:pt x="11497" y="1223"/>
                  </a:lnTo>
                  <a:lnTo>
                    <a:pt x="10594" y="1637"/>
                  </a:lnTo>
                  <a:lnTo>
                    <a:pt x="9690" y="2108"/>
                  </a:lnTo>
                  <a:lnTo>
                    <a:pt x="8787" y="2616"/>
                  </a:lnTo>
                  <a:lnTo>
                    <a:pt x="7865" y="3199"/>
                  </a:lnTo>
                  <a:lnTo>
                    <a:pt x="6962" y="3801"/>
                  </a:lnTo>
                  <a:lnTo>
                    <a:pt x="6097" y="4460"/>
                  </a:lnTo>
                  <a:lnTo>
                    <a:pt x="5250" y="5118"/>
                  </a:lnTo>
                  <a:lnTo>
                    <a:pt x="4460" y="5796"/>
                  </a:lnTo>
                  <a:lnTo>
                    <a:pt x="3707" y="6492"/>
                  </a:lnTo>
                  <a:lnTo>
                    <a:pt x="3011" y="7207"/>
                  </a:lnTo>
                  <a:lnTo>
                    <a:pt x="2691" y="7546"/>
                  </a:lnTo>
                  <a:lnTo>
                    <a:pt x="2390" y="7903"/>
                  </a:lnTo>
                  <a:lnTo>
                    <a:pt x="2089" y="8261"/>
                  </a:lnTo>
                  <a:lnTo>
                    <a:pt x="1807" y="8618"/>
                  </a:lnTo>
                  <a:lnTo>
                    <a:pt x="1562" y="8957"/>
                  </a:lnTo>
                  <a:lnTo>
                    <a:pt x="1317" y="9314"/>
                  </a:lnTo>
                  <a:lnTo>
                    <a:pt x="1073" y="9672"/>
                  </a:lnTo>
                  <a:lnTo>
                    <a:pt x="847" y="10029"/>
                  </a:lnTo>
                  <a:lnTo>
                    <a:pt x="659" y="10387"/>
                  </a:lnTo>
                  <a:lnTo>
                    <a:pt x="490" y="10744"/>
                  </a:lnTo>
                  <a:lnTo>
                    <a:pt x="358" y="11064"/>
                  </a:lnTo>
                  <a:lnTo>
                    <a:pt x="226" y="11403"/>
                  </a:lnTo>
                  <a:lnTo>
                    <a:pt x="132" y="11723"/>
                  </a:lnTo>
                  <a:lnTo>
                    <a:pt x="76" y="12024"/>
                  </a:lnTo>
                  <a:lnTo>
                    <a:pt x="19" y="12325"/>
                  </a:lnTo>
                  <a:lnTo>
                    <a:pt x="0" y="12607"/>
                  </a:lnTo>
                  <a:lnTo>
                    <a:pt x="0" y="12870"/>
                  </a:lnTo>
                  <a:lnTo>
                    <a:pt x="38" y="13134"/>
                  </a:lnTo>
                  <a:lnTo>
                    <a:pt x="94" y="13378"/>
                  </a:lnTo>
                  <a:lnTo>
                    <a:pt x="170" y="13623"/>
                  </a:lnTo>
                  <a:lnTo>
                    <a:pt x="264" y="13849"/>
                  </a:lnTo>
                  <a:lnTo>
                    <a:pt x="396" y="14056"/>
                  </a:lnTo>
                  <a:lnTo>
                    <a:pt x="527" y="14206"/>
                  </a:lnTo>
                  <a:lnTo>
                    <a:pt x="678" y="14357"/>
                  </a:lnTo>
                  <a:lnTo>
                    <a:pt x="828" y="14489"/>
                  </a:lnTo>
                  <a:lnTo>
                    <a:pt x="1016" y="14620"/>
                  </a:lnTo>
                  <a:lnTo>
                    <a:pt x="1205" y="14733"/>
                  </a:lnTo>
                  <a:lnTo>
                    <a:pt x="1393" y="14827"/>
                  </a:lnTo>
                  <a:lnTo>
                    <a:pt x="1619" y="14902"/>
                  </a:lnTo>
                  <a:lnTo>
                    <a:pt x="1844" y="14978"/>
                  </a:lnTo>
                  <a:lnTo>
                    <a:pt x="2108" y="15015"/>
                  </a:lnTo>
                  <a:lnTo>
                    <a:pt x="2352" y="15053"/>
                  </a:lnTo>
                  <a:lnTo>
                    <a:pt x="2635" y="15091"/>
                  </a:lnTo>
                  <a:lnTo>
                    <a:pt x="3218" y="15091"/>
                  </a:lnTo>
                  <a:lnTo>
                    <a:pt x="3519" y="15072"/>
                  </a:lnTo>
                  <a:lnTo>
                    <a:pt x="3839" y="15034"/>
                  </a:lnTo>
                  <a:lnTo>
                    <a:pt x="4177" y="14978"/>
                  </a:lnTo>
                  <a:lnTo>
                    <a:pt x="4667" y="14902"/>
                  </a:lnTo>
                  <a:lnTo>
                    <a:pt x="5175" y="14771"/>
                  </a:lnTo>
                  <a:lnTo>
                    <a:pt x="5589" y="14658"/>
                  </a:lnTo>
                  <a:lnTo>
                    <a:pt x="6003" y="14526"/>
                  </a:lnTo>
                  <a:lnTo>
                    <a:pt x="6417" y="14394"/>
                  </a:lnTo>
                  <a:lnTo>
                    <a:pt x="6849" y="14225"/>
                  </a:lnTo>
                  <a:lnTo>
                    <a:pt x="7282" y="14056"/>
                  </a:lnTo>
                  <a:lnTo>
                    <a:pt x="7734" y="13868"/>
                  </a:lnTo>
                  <a:lnTo>
                    <a:pt x="8618" y="13454"/>
                  </a:lnTo>
                  <a:lnTo>
                    <a:pt x="9521" y="12983"/>
                  </a:lnTo>
                  <a:lnTo>
                    <a:pt x="10443" y="12456"/>
                  </a:lnTo>
                  <a:lnTo>
                    <a:pt x="11346" y="11892"/>
                  </a:lnTo>
                  <a:lnTo>
                    <a:pt x="12249" y="11271"/>
                  </a:lnTo>
                  <a:lnTo>
                    <a:pt x="13134" y="10631"/>
                  </a:lnTo>
                  <a:lnTo>
                    <a:pt x="13962" y="9954"/>
                  </a:lnTo>
                  <a:lnTo>
                    <a:pt x="14771" y="9277"/>
                  </a:lnTo>
                  <a:lnTo>
                    <a:pt x="15504" y="8580"/>
                  </a:lnTo>
                  <a:lnTo>
                    <a:pt x="16201" y="7884"/>
                  </a:lnTo>
                  <a:lnTo>
                    <a:pt x="16520" y="7527"/>
                  </a:lnTo>
                  <a:lnTo>
                    <a:pt x="16840" y="7188"/>
                  </a:lnTo>
                  <a:lnTo>
                    <a:pt x="17123" y="6831"/>
                  </a:lnTo>
                  <a:lnTo>
                    <a:pt x="17405" y="6473"/>
                  </a:lnTo>
                  <a:lnTo>
                    <a:pt x="17668" y="6116"/>
                  </a:lnTo>
                  <a:lnTo>
                    <a:pt x="17913" y="5777"/>
                  </a:lnTo>
                  <a:lnTo>
                    <a:pt x="18139" y="5401"/>
                  </a:lnTo>
                  <a:lnTo>
                    <a:pt x="18364" y="5043"/>
                  </a:lnTo>
                  <a:lnTo>
                    <a:pt x="18553" y="4686"/>
                  </a:lnTo>
                  <a:lnTo>
                    <a:pt x="18722" y="4347"/>
                  </a:lnTo>
                  <a:lnTo>
                    <a:pt x="18872" y="4008"/>
                  </a:lnTo>
                  <a:lnTo>
                    <a:pt x="18985" y="3688"/>
                  </a:lnTo>
                  <a:lnTo>
                    <a:pt x="19079" y="3368"/>
                  </a:lnTo>
                  <a:lnTo>
                    <a:pt x="19155" y="3067"/>
                  </a:lnTo>
                  <a:lnTo>
                    <a:pt x="19192" y="2766"/>
                  </a:lnTo>
                  <a:lnTo>
                    <a:pt x="19211" y="2484"/>
                  </a:lnTo>
                  <a:lnTo>
                    <a:pt x="19211" y="2202"/>
                  </a:lnTo>
                  <a:lnTo>
                    <a:pt x="19192" y="1957"/>
                  </a:lnTo>
                  <a:lnTo>
                    <a:pt x="19136" y="1694"/>
                  </a:lnTo>
                  <a:lnTo>
                    <a:pt x="19042" y="1468"/>
                  </a:lnTo>
                  <a:lnTo>
                    <a:pt x="18948" y="1242"/>
                  </a:lnTo>
                  <a:lnTo>
                    <a:pt x="18816" y="1035"/>
                  </a:lnTo>
                  <a:lnTo>
                    <a:pt x="18665" y="847"/>
                  </a:lnTo>
                  <a:lnTo>
                    <a:pt x="18496" y="678"/>
                  </a:lnTo>
                  <a:lnTo>
                    <a:pt x="18289" y="527"/>
                  </a:lnTo>
                  <a:lnTo>
                    <a:pt x="18082" y="396"/>
                  </a:lnTo>
                  <a:lnTo>
                    <a:pt x="17838" y="264"/>
                  </a:lnTo>
                  <a:lnTo>
                    <a:pt x="17593" y="170"/>
                  </a:lnTo>
                  <a:lnTo>
                    <a:pt x="17311" y="95"/>
                  </a:lnTo>
                  <a:lnTo>
                    <a:pt x="17010" y="38"/>
                  </a:lnTo>
                  <a:lnTo>
                    <a:pt x="167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40"/>
            <p:cNvSpPr/>
            <p:nvPr/>
          </p:nvSpPr>
          <p:spPr>
            <a:xfrm>
              <a:off x="5281275" y="479975"/>
              <a:ext cx="123725" cy="123275"/>
            </a:xfrm>
            <a:custGeom>
              <a:avLst/>
              <a:gdLst/>
              <a:ahLst/>
              <a:cxnLst/>
              <a:rect l="l" t="t" r="r" b="b"/>
              <a:pathLst>
                <a:path w="4949" h="4931" extrusionOk="0">
                  <a:moveTo>
                    <a:pt x="2334" y="1"/>
                  </a:moveTo>
                  <a:lnTo>
                    <a:pt x="2070" y="20"/>
                  </a:lnTo>
                  <a:lnTo>
                    <a:pt x="1826" y="76"/>
                  </a:lnTo>
                  <a:lnTo>
                    <a:pt x="1600" y="151"/>
                  </a:lnTo>
                  <a:lnTo>
                    <a:pt x="1374" y="245"/>
                  </a:lnTo>
                  <a:lnTo>
                    <a:pt x="1167" y="377"/>
                  </a:lnTo>
                  <a:lnTo>
                    <a:pt x="960" y="509"/>
                  </a:lnTo>
                  <a:lnTo>
                    <a:pt x="791" y="659"/>
                  </a:lnTo>
                  <a:lnTo>
                    <a:pt x="621" y="829"/>
                  </a:lnTo>
                  <a:lnTo>
                    <a:pt x="471" y="1017"/>
                  </a:lnTo>
                  <a:lnTo>
                    <a:pt x="339" y="1224"/>
                  </a:lnTo>
                  <a:lnTo>
                    <a:pt x="226" y="1431"/>
                  </a:lnTo>
                  <a:lnTo>
                    <a:pt x="132" y="1656"/>
                  </a:lnTo>
                  <a:lnTo>
                    <a:pt x="76" y="1882"/>
                  </a:lnTo>
                  <a:lnTo>
                    <a:pt x="19" y="2108"/>
                  </a:lnTo>
                  <a:lnTo>
                    <a:pt x="0" y="2353"/>
                  </a:lnTo>
                  <a:lnTo>
                    <a:pt x="0" y="2616"/>
                  </a:lnTo>
                  <a:lnTo>
                    <a:pt x="38" y="2861"/>
                  </a:lnTo>
                  <a:lnTo>
                    <a:pt x="95" y="3105"/>
                  </a:lnTo>
                  <a:lnTo>
                    <a:pt x="170" y="3350"/>
                  </a:lnTo>
                  <a:lnTo>
                    <a:pt x="264" y="3576"/>
                  </a:lnTo>
                  <a:lnTo>
                    <a:pt x="377" y="3783"/>
                  </a:lnTo>
                  <a:lnTo>
                    <a:pt x="527" y="3971"/>
                  </a:lnTo>
                  <a:lnTo>
                    <a:pt x="678" y="4159"/>
                  </a:lnTo>
                  <a:lnTo>
                    <a:pt x="847" y="4328"/>
                  </a:lnTo>
                  <a:lnTo>
                    <a:pt x="1035" y="4460"/>
                  </a:lnTo>
                  <a:lnTo>
                    <a:pt x="1224" y="4592"/>
                  </a:lnTo>
                  <a:lnTo>
                    <a:pt x="1449" y="4705"/>
                  </a:lnTo>
                  <a:lnTo>
                    <a:pt x="1656" y="4799"/>
                  </a:lnTo>
                  <a:lnTo>
                    <a:pt x="1901" y="4874"/>
                  </a:lnTo>
                  <a:lnTo>
                    <a:pt x="2127" y="4912"/>
                  </a:lnTo>
                  <a:lnTo>
                    <a:pt x="2371" y="4930"/>
                  </a:lnTo>
                  <a:lnTo>
                    <a:pt x="2616" y="4930"/>
                  </a:lnTo>
                  <a:lnTo>
                    <a:pt x="2879" y="4893"/>
                  </a:lnTo>
                  <a:lnTo>
                    <a:pt x="3124" y="4855"/>
                  </a:lnTo>
                  <a:lnTo>
                    <a:pt x="3350" y="4780"/>
                  </a:lnTo>
                  <a:lnTo>
                    <a:pt x="3575" y="4667"/>
                  </a:lnTo>
                  <a:lnTo>
                    <a:pt x="3801" y="4554"/>
                  </a:lnTo>
                  <a:lnTo>
                    <a:pt x="3989" y="4422"/>
                  </a:lnTo>
                  <a:lnTo>
                    <a:pt x="4178" y="4272"/>
                  </a:lnTo>
                  <a:lnTo>
                    <a:pt x="4328" y="4084"/>
                  </a:lnTo>
                  <a:lnTo>
                    <a:pt x="4479" y="3914"/>
                  </a:lnTo>
                  <a:lnTo>
                    <a:pt x="4610" y="3707"/>
                  </a:lnTo>
                  <a:lnTo>
                    <a:pt x="4723" y="3500"/>
                  </a:lnTo>
                  <a:lnTo>
                    <a:pt x="4817" y="3275"/>
                  </a:lnTo>
                  <a:lnTo>
                    <a:pt x="4874" y="3049"/>
                  </a:lnTo>
                  <a:lnTo>
                    <a:pt x="4930" y="2804"/>
                  </a:lnTo>
                  <a:lnTo>
                    <a:pt x="4949" y="2560"/>
                  </a:lnTo>
                  <a:lnTo>
                    <a:pt x="4949" y="2315"/>
                  </a:lnTo>
                  <a:lnTo>
                    <a:pt x="4911" y="2070"/>
                  </a:lnTo>
                  <a:lnTo>
                    <a:pt x="4855" y="1826"/>
                  </a:lnTo>
                  <a:lnTo>
                    <a:pt x="4780" y="1581"/>
                  </a:lnTo>
                  <a:lnTo>
                    <a:pt x="4686" y="1355"/>
                  </a:lnTo>
                  <a:lnTo>
                    <a:pt x="4573" y="1148"/>
                  </a:lnTo>
                  <a:lnTo>
                    <a:pt x="4441" y="941"/>
                  </a:lnTo>
                  <a:lnTo>
                    <a:pt x="4272" y="772"/>
                  </a:lnTo>
                  <a:lnTo>
                    <a:pt x="4102" y="603"/>
                  </a:lnTo>
                  <a:lnTo>
                    <a:pt x="3914" y="452"/>
                  </a:lnTo>
                  <a:lnTo>
                    <a:pt x="3726" y="321"/>
                  </a:lnTo>
                  <a:lnTo>
                    <a:pt x="3519" y="208"/>
                  </a:lnTo>
                  <a:lnTo>
                    <a:pt x="3293" y="132"/>
                  </a:lnTo>
                  <a:lnTo>
                    <a:pt x="3067" y="57"/>
                  </a:lnTo>
                  <a:lnTo>
                    <a:pt x="2823" y="20"/>
                  </a:lnTo>
                  <a:lnTo>
                    <a:pt x="257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40"/>
            <p:cNvSpPr/>
            <p:nvPr/>
          </p:nvSpPr>
          <p:spPr>
            <a:xfrm>
              <a:off x="5329250" y="258425"/>
              <a:ext cx="72000" cy="72000"/>
            </a:xfrm>
            <a:custGeom>
              <a:avLst/>
              <a:gdLst/>
              <a:ahLst/>
              <a:cxnLst/>
              <a:rect l="l" t="t" r="r" b="b"/>
              <a:pathLst>
                <a:path w="2880" h="2880" extrusionOk="0">
                  <a:moveTo>
                    <a:pt x="1355" y="1"/>
                  </a:moveTo>
                  <a:lnTo>
                    <a:pt x="1205" y="19"/>
                  </a:lnTo>
                  <a:lnTo>
                    <a:pt x="1073" y="57"/>
                  </a:lnTo>
                  <a:lnTo>
                    <a:pt x="923" y="95"/>
                  </a:lnTo>
                  <a:lnTo>
                    <a:pt x="791" y="151"/>
                  </a:lnTo>
                  <a:lnTo>
                    <a:pt x="678" y="226"/>
                  </a:lnTo>
                  <a:lnTo>
                    <a:pt x="565" y="302"/>
                  </a:lnTo>
                  <a:lnTo>
                    <a:pt x="452" y="396"/>
                  </a:lnTo>
                  <a:lnTo>
                    <a:pt x="358" y="490"/>
                  </a:lnTo>
                  <a:lnTo>
                    <a:pt x="283" y="603"/>
                  </a:lnTo>
                  <a:lnTo>
                    <a:pt x="208" y="716"/>
                  </a:lnTo>
                  <a:lnTo>
                    <a:pt x="132" y="847"/>
                  </a:lnTo>
                  <a:lnTo>
                    <a:pt x="76" y="960"/>
                  </a:lnTo>
                  <a:lnTo>
                    <a:pt x="38" y="1111"/>
                  </a:lnTo>
                  <a:lnTo>
                    <a:pt x="20" y="1242"/>
                  </a:lnTo>
                  <a:lnTo>
                    <a:pt x="1" y="1374"/>
                  </a:lnTo>
                  <a:lnTo>
                    <a:pt x="1" y="1525"/>
                  </a:lnTo>
                  <a:lnTo>
                    <a:pt x="20" y="1675"/>
                  </a:lnTo>
                  <a:lnTo>
                    <a:pt x="57" y="1826"/>
                  </a:lnTo>
                  <a:lnTo>
                    <a:pt x="95" y="1957"/>
                  </a:lnTo>
                  <a:lnTo>
                    <a:pt x="151" y="2089"/>
                  </a:lnTo>
                  <a:lnTo>
                    <a:pt x="226" y="2202"/>
                  </a:lnTo>
                  <a:lnTo>
                    <a:pt x="302" y="2315"/>
                  </a:lnTo>
                  <a:lnTo>
                    <a:pt x="396" y="2428"/>
                  </a:lnTo>
                  <a:lnTo>
                    <a:pt x="490" y="2522"/>
                  </a:lnTo>
                  <a:lnTo>
                    <a:pt x="603" y="2616"/>
                  </a:lnTo>
                  <a:lnTo>
                    <a:pt x="716" y="2691"/>
                  </a:lnTo>
                  <a:lnTo>
                    <a:pt x="847" y="2748"/>
                  </a:lnTo>
                  <a:lnTo>
                    <a:pt x="979" y="2804"/>
                  </a:lnTo>
                  <a:lnTo>
                    <a:pt x="1111" y="2842"/>
                  </a:lnTo>
                  <a:lnTo>
                    <a:pt x="1243" y="2861"/>
                  </a:lnTo>
                  <a:lnTo>
                    <a:pt x="1393" y="2879"/>
                  </a:lnTo>
                  <a:lnTo>
                    <a:pt x="1525" y="2879"/>
                  </a:lnTo>
                  <a:lnTo>
                    <a:pt x="1675" y="2861"/>
                  </a:lnTo>
                  <a:lnTo>
                    <a:pt x="1826" y="2823"/>
                  </a:lnTo>
                  <a:lnTo>
                    <a:pt x="1958" y="2785"/>
                  </a:lnTo>
                  <a:lnTo>
                    <a:pt x="2089" y="2729"/>
                  </a:lnTo>
                  <a:lnTo>
                    <a:pt x="2202" y="2654"/>
                  </a:lnTo>
                  <a:lnTo>
                    <a:pt x="2334" y="2578"/>
                  </a:lnTo>
                  <a:lnTo>
                    <a:pt x="2428" y="2484"/>
                  </a:lnTo>
                  <a:lnTo>
                    <a:pt x="2522" y="2390"/>
                  </a:lnTo>
                  <a:lnTo>
                    <a:pt x="2616" y="2277"/>
                  </a:lnTo>
                  <a:lnTo>
                    <a:pt x="2691" y="2164"/>
                  </a:lnTo>
                  <a:lnTo>
                    <a:pt x="2748" y="2051"/>
                  </a:lnTo>
                  <a:lnTo>
                    <a:pt x="2804" y="1920"/>
                  </a:lnTo>
                  <a:lnTo>
                    <a:pt x="2842" y="1788"/>
                  </a:lnTo>
                  <a:lnTo>
                    <a:pt x="2861" y="1637"/>
                  </a:lnTo>
                  <a:lnTo>
                    <a:pt x="2879" y="1506"/>
                  </a:lnTo>
                  <a:lnTo>
                    <a:pt x="2879" y="1355"/>
                  </a:lnTo>
                  <a:lnTo>
                    <a:pt x="2861" y="1205"/>
                  </a:lnTo>
                  <a:lnTo>
                    <a:pt x="2842" y="1073"/>
                  </a:lnTo>
                  <a:lnTo>
                    <a:pt x="2785" y="922"/>
                  </a:lnTo>
                  <a:lnTo>
                    <a:pt x="2729" y="791"/>
                  </a:lnTo>
                  <a:lnTo>
                    <a:pt x="2654" y="678"/>
                  </a:lnTo>
                  <a:lnTo>
                    <a:pt x="2578" y="565"/>
                  </a:lnTo>
                  <a:lnTo>
                    <a:pt x="2484" y="452"/>
                  </a:lnTo>
                  <a:lnTo>
                    <a:pt x="2390" y="358"/>
                  </a:lnTo>
                  <a:lnTo>
                    <a:pt x="2277" y="264"/>
                  </a:lnTo>
                  <a:lnTo>
                    <a:pt x="2164" y="189"/>
                  </a:lnTo>
                  <a:lnTo>
                    <a:pt x="2052" y="132"/>
                  </a:lnTo>
                  <a:lnTo>
                    <a:pt x="1920" y="76"/>
                  </a:lnTo>
                  <a:lnTo>
                    <a:pt x="1788" y="38"/>
                  </a:lnTo>
                  <a:lnTo>
                    <a:pt x="1638" y="19"/>
                  </a:lnTo>
                  <a:lnTo>
                    <a:pt x="15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40"/>
            <p:cNvSpPr/>
            <p:nvPr/>
          </p:nvSpPr>
          <p:spPr>
            <a:xfrm>
              <a:off x="5083700" y="619675"/>
              <a:ext cx="72475" cy="72950"/>
            </a:xfrm>
            <a:custGeom>
              <a:avLst/>
              <a:gdLst/>
              <a:ahLst/>
              <a:cxnLst/>
              <a:rect l="l" t="t" r="r" b="b"/>
              <a:pathLst>
                <a:path w="2899" h="2918" extrusionOk="0">
                  <a:moveTo>
                    <a:pt x="1506" y="1"/>
                  </a:moveTo>
                  <a:lnTo>
                    <a:pt x="1374" y="20"/>
                  </a:lnTo>
                  <a:lnTo>
                    <a:pt x="1224" y="20"/>
                  </a:lnTo>
                  <a:lnTo>
                    <a:pt x="1073" y="57"/>
                  </a:lnTo>
                  <a:lnTo>
                    <a:pt x="942" y="95"/>
                  </a:lnTo>
                  <a:lnTo>
                    <a:pt x="810" y="170"/>
                  </a:lnTo>
                  <a:lnTo>
                    <a:pt x="678" y="227"/>
                  </a:lnTo>
                  <a:lnTo>
                    <a:pt x="565" y="321"/>
                  </a:lnTo>
                  <a:lnTo>
                    <a:pt x="453" y="396"/>
                  </a:lnTo>
                  <a:lnTo>
                    <a:pt x="358" y="509"/>
                  </a:lnTo>
                  <a:lnTo>
                    <a:pt x="283" y="622"/>
                  </a:lnTo>
                  <a:lnTo>
                    <a:pt x="189" y="735"/>
                  </a:lnTo>
                  <a:lnTo>
                    <a:pt x="133" y="848"/>
                  </a:lnTo>
                  <a:lnTo>
                    <a:pt x="76" y="979"/>
                  </a:lnTo>
                  <a:lnTo>
                    <a:pt x="39" y="1111"/>
                  </a:lnTo>
                  <a:lnTo>
                    <a:pt x="20" y="1262"/>
                  </a:lnTo>
                  <a:lnTo>
                    <a:pt x="1" y="1393"/>
                  </a:lnTo>
                  <a:lnTo>
                    <a:pt x="1" y="1544"/>
                  </a:lnTo>
                  <a:lnTo>
                    <a:pt x="20" y="1694"/>
                  </a:lnTo>
                  <a:lnTo>
                    <a:pt x="57" y="1845"/>
                  </a:lnTo>
                  <a:lnTo>
                    <a:pt x="95" y="1977"/>
                  </a:lnTo>
                  <a:lnTo>
                    <a:pt x="151" y="2108"/>
                  </a:lnTo>
                  <a:lnTo>
                    <a:pt x="227" y="2240"/>
                  </a:lnTo>
                  <a:lnTo>
                    <a:pt x="302" y="2353"/>
                  </a:lnTo>
                  <a:lnTo>
                    <a:pt x="396" y="2466"/>
                  </a:lnTo>
                  <a:lnTo>
                    <a:pt x="490" y="2560"/>
                  </a:lnTo>
                  <a:lnTo>
                    <a:pt x="603" y="2635"/>
                  </a:lnTo>
                  <a:lnTo>
                    <a:pt x="716" y="2710"/>
                  </a:lnTo>
                  <a:lnTo>
                    <a:pt x="848" y="2786"/>
                  </a:lnTo>
                  <a:lnTo>
                    <a:pt x="979" y="2842"/>
                  </a:lnTo>
                  <a:lnTo>
                    <a:pt x="1111" y="2880"/>
                  </a:lnTo>
                  <a:lnTo>
                    <a:pt x="1243" y="2899"/>
                  </a:lnTo>
                  <a:lnTo>
                    <a:pt x="1393" y="2917"/>
                  </a:lnTo>
                  <a:lnTo>
                    <a:pt x="1544" y="2917"/>
                  </a:lnTo>
                  <a:lnTo>
                    <a:pt x="1694" y="2899"/>
                  </a:lnTo>
                  <a:lnTo>
                    <a:pt x="1826" y="2861"/>
                  </a:lnTo>
                  <a:lnTo>
                    <a:pt x="1977" y="2823"/>
                  </a:lnTo>
                  <a:lnTo>
                    <a:pt x="2108" y="2767"/>
                  </a:lnTo>
                  <a:lnTo>
                    <a:pt x="2221" y="2692"/>
                  </a:lnTo>
                  <a:lnTo>
                    <a:pt x="2334" y="2616"/>
                  </a:lnTo>
                  <a:lnTo>
                    <a:pt x="2447" y="2522"/>
                  </a:lnTo>
                  <a:lnTo>
                    <a:pt x="2541" y="2409"/>
                  </a:lnTo>
                  <a:lnTo>
                    <a:pt x="2635" y="2315"/>
                  </a:lnTo>
                  <a:lnTo>
                    <a:pt x="2710" y="2184"/>
                  </a:lnTo>
                  <a:lnTo>
                    <a:pt x="2767" y="2071"/>
                  </a:lnTo>
                  <a:lnTo>
                    <a:pt x="2823" y="1939"/>
                  </a:lnTo>
                  <a:lnTo>
                    <a:pt x="2861" y="1807"/>
                  </a:lnTo>
                  <a:lnTo>
                    <a:pt x="2899" y="1657"/>
                  </a:lnTo>
                  <a:lnTo>
                    <a:pt x="2899" y="1525"/>
                  </a:lnTo>
                  <a:lnTo>
                    <a:pt x="2899" y="1375"/>
                  </a:lnTo>
                  <a:lnTo>
                    <a:pt x="2880" y="1224"/>
                  </a:lnTo>
                  <a:lnTo>
                    <a:pt x="2861" y="1073"/>
                  </a:lnTo>
                  <a:lnTo>
                    <a:pt x="2804" y="942"/>
                  </a:lnTo>
                  <a:lnTo>
                    <a:pt x="2748" y="810"/>
                  </a:lnTo>
                  <a:lnTo>
                    <a:pt x="2692" y="678"/>
                  </a:lnTo>
                  <a:lnTo>
                    <a:pt x="2597" y="565"/>
                  </a:lnTo>
                  <a:lnTo>
                    <a:pt x="2503" y="471"/>
                  </a:lnTo>
                  <a:lnTo>
                    <a:pt x="2409" y="377"/>
                  </a:lnTo>
                  <a:lnTo>
                    <a:pt x="2296" y="283"/>
                  </a:lnTo>
                  <a:lnTo>
                    <a:pt x="2184" y="208"/>
                  </a:lnTo>
                  <a:lnTo>
                    <a:pt x="2052" y="133"/>
                  </a:lnTo>
                  <a:lnTo>
                    <a:pt x="1939" y="95"/>
                  </a:lnTo>
                  <a:lnTo>
                    <a:pt x="1788" y="57"/>
                  </a:lnTo>
                  <a:lnTo>
                    <a:pt x="1657" y="20"/>
                  </a:lnTo>
                  <a:lnTo>
                    <a:pt x="150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40"/>
            <p:cNvSpPr/>
            <p:nvPr/>
          </p:nvSpPr>
          <p:spPr>
            <a:xfrm>
              <a:off x="5526825" y="506325"/>
              <a:ext cx="72450" cy="72450"/>
            </a:xfrm>
            <a:custGeom>
              <a:avLst/>
              <a:gdLst/>
              <a:ahLst/>
              <a:cxnLst/>
              <a:rect l="l" t="t" r="r" b="b"/>
              <a:pathLst>
                <a:path w="2898" h="2898" extrusionOk="0">
                  <a:moveTo>
                    <a:pt x="1355" y="0"/>
                  </a:moveTo>
                  <a:lnTo>
                    <a:pt x="1204" y="19"/>
                  </a:lnTo>
                  <a:lnTo>
                    <a:pt x="1073" y="38"/>
                  </a:lnTo>
                  <a:lnTo>
                    <a:pt x="922" y="94"/>
                  </a:lnTo>
                  <a:lnTo>
                    <a:pt x="790" y="151"/>
                  </a:lnTo>
                  <a:lnTo>
                    <a:pt x="678" y="207"/>
                  </a:lnTo>
                  <a:lnTo>
                    <a:pt x="565" y="301"/>
                  </a:lnTo>
                  <a:lnTo>
                    <a:pt x="452" y="396"/>
                  </a:lnTo>
                  <a:lnTo>
                    <a:pt x="358" y="490"/>
                  </a:lnTo>
                  <a:lnTo>
                    <a:pt x="264" y="602"/>
                  </a:lnTo>
                  <a:lnTo>
                    <a:pt x="188" y="715"/>
                  </a:lnTo>
                  <a:lnTo>
                    <a:pt x="132" y="828"/>
                  </a:lnTo>
                  <a:lnTo>
                    <a:pt x="75" y="960"/>
                  </a:lnTo>
                  <a:lnTo>
                    <a:pt x="38" y="1111"/>
                  </a:lnTo>
                  <a:lnTo>
                    <a:pt x="0" y="1242"/>
                  </a:lnTo>
                  <a:lnTo>
                    <a:pt x="0" y="1393"/>
                  </a:lnTo>
                  <a:lnTo>
                    <a:pt x="0" y="1524"/>
                  </a:lnTo>
                  <a:lnTo>
                    <a:pt x="19" y="1675"/>
                  </a:lnTo>
                  <a:lnTo>
                    <a:pt x="38" y="1826"/>
                  </a:lnTo>
                  <a:lnTo>
                    <a:pt x="94" y="1957"/>
                  </a:lnTo>
                  <a:lnTo>
                    <a:pt x="151" y="2089"/>
                  </a:lnTo>
                  <a:lnTo>
                    <a:pt x="226" y="2221"/>
                  </a:lnTo>
                  <a:lnTo>
                    <a:pt x="301" y="2334"/>
                  </a:lnTo>
                  <a:lnTo>
                    <a:pt x="395" y="2446"/>
                  </a:lnTo>
                  <a:lnTo>
                    <a:pt x="489" y="2540"/>
                  </a:lnTo>
                  <a:lnTo>
                    <a:pt x="602" y="2616"/>
                  </a:lnTo>
                  <a:lnTo>
                    <a:pt x="715" y="2691"/>
                  </a:lnTo>
                  <a:lnTo>
                    <a:pt x="847" y="2766"/>
                  </a:lnTo>
                  <a:lnTo>
                    <a:pt x="979" y="2823"/>
                  </a:lnTo>
                  <a:lnTo>
                    <a:pt x="1110" y="2860"/>
                  </a:lnTo>
                  <a:lnTo>
                    <a:pt x="1242" y="2879"/>
                  </a:lnTo>
                  <a:lnTo>
                    <a:pt x="1393" y="2898"/>
                  </a:lnTo>
                  <a:lnTo>
                    <a:pt x="1524" y="2898"/>
                  </a:lnTo>
                  <a:lnTo>
                    <a:pt x="1675" y="2879"/>
                  </a:lnTo>
                  <a:lnTo>
                    <a:pt x="1825" y="2842"/>
                  </a:lnTo>
                  <a:lnTo>
                    <a:pt x="1957" y="2804"/>
                  </a:lnTo>
                  <a:lnTo>
                    <a:pt x="2089" y="2747"/>
                  </a:lnTo>
                  <a:lnTo>
                    <a:pt x="2220" y="2672"/>
                  </a:lnTo>
                  <a:lnTo>
                    <a:pt x="2333" y="2597"/>
                  </a:lnTo>
                  <a:lnTo>
                    <a:pt x="2446" y="2503"/>
                  </a:lnTo>
                  <a:lnTo>
                    <a:pt x="2540" y="2409"/>
                  </a:lnTo>
                  <a:lnTo>
                    <a:pt x="2634" y="2296"/>
                  </a:lnTo>
                  <a:lnTo>
                    <a:pt x="2710" y="2183"/>
                  </a:lnTo>
                  <a:lnTo>
                    <a:pt x="2766" y="2051"/>
                  </a:lnTo>
                  <a:lnTo>
                    <a:pt x="2823" y="1920"/>
                  </a:lnTo>
                  <a:lnTo>
                    <a:pt x="2860" y="1788"/>
                  </a:lnTo>
                  <a:lnTo>
                    <a:pt x="2879" y="1656"/>
                  </a:lnTo>
                  <a:lnTo>
                    <a:pt x="2898" y="1506"/>
                  </a:lnTo>
                  <a:lnTo>
                    <a:pt x="2898" y="1355"/>
                  </a:lnTo>
                  <a:lnTo>
                    <a:pt x="2879" y="1205"/>
                  </a:lnTo>
                  <a:lnTo>
                    <a:pt x="2841" y="1073"/>
                  </a:lnTo>
                  <a:lnTo>
                    <a:pt x="2804" y="922"/>
                  </a:lnTo>
                  <a:lnTo>
                    <a:pt x="2747" y="791"/>
                  </a:lnTo>
                  <a:lnTo>
                    <a:pt x="2672" y="678"/>
                  </a:lnTo>
                  <a:lnTo>
                    <a:pt x="2597" y="565"/>
                  </a:lnTo>
                  <a:lnTo>
                    <a:pt x="2503" y="452"/>
                  </a:lnTo>
                  <a:lnTo>
                    <a:pt x="2409" y="358"/>
                  </a:lnTo>
                  <a:lnTo>
                    <a:pt x="2296" y="264"/>
                  </a:lnTo>
                  <a:lnTo>
                    <a:pt x="2183" y="189"/>
                  </a:lnTo>
                  <a:lnTo>
                    <a:pt x="2051" y="132"/>
                  </a:lnTo>
                  <a:lnTo>
                    <a:pt x="1919" y="76"/>
                  </a:lnTo>
                  <a:lnTo>
                    <a:pt x="1788" y="38"/>
                  </a:lnTo>
                  <a:lnTo>
                    <a:pt x="16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0" name="Google Shape;8360;p40"/>
          <p:cNvGrpSpPr/>
          <p:nvPr/>
        </p:nvGrpSpPr>
        <p:grpSpPr>
          <a:xfrm>
            <a:off x="8101950" y="182225"/>
            <a:ext cx="657650" cy="757825"/>
            <a:chOff x="1381575" y="2568425"/>
            <a:chExt cx="657650" cy="757825"/>
          </a:xfrm>
        </p:grpSpPr>
        <p:sp>
          <p:nvSpPr>
            <p:cNvPr id="8361" name="Google Shape;8361;p40"/>
            <p:cNvSpPr/>
            <p:nvPr/>
          </p:nvSpPr>
          <p:spPr>
            <a:xfrm>
              <a:off x="1381575" y="2735425"/>
              <a:ext cx="517925" cy="590825"/>
            </a:xfrm>
            <a:custGeom>
              <a:avLst/>
              <a:gdLst/>
              <a:ahLst/>
              <a:cxnLst/>
              <a:rect l="l" t="t" r="r" b="b"/>
              <a:pathLst>
                <a:path w="20717" h="23633" extrusionOk="0">
                  <a:moveTo>
                    <a:pt x="14357" y="0"/>
                  </a:moveTo>
                  <a:lnTo>
                    <a:pt x="14263" y="19"/>
                  </a:lnTo>
                  <a:lnTo>
                    <a:pt x="14207" y="76"/>
                  </a:lnTo>
                  <a:lnTo>
                    <a:pt x="13529" y="1054"/>
                  </a:lnTo>
                  <a:lnTo>
                    <a:pt x="13473" y="1148"/>
                  </a:lnTo>
                  <a:lnTo>
                    <a:pt x="13435" y="1223"/>
                  </a:lnTo>
                  <a:lnTo>
                    <a:pt x="13416" y="1317"/>
                  </a:lnTo>
                  <a:lnTo>
                    <a:pt x="13416" y="1412"/>
                  </a:lnTo>
                  <a:lnTo>
                    <a:pt x="13416" y="1506"/>
                  </a:lnTo>
                  <a:lnTo>
                    <a:pt x="13435" y="1600"/>
                  </a:lnTo>
                  <a:lnTo>
                    <a:pt x="13473" y="1694"/>
                  </a:lnTo>
                  <a:lnTo>
                    <a:pt x="13529" y="1769"/>
                  </a:lnTo>
                  <a:lnTo>
                    <a:pt x="13812" y="2145"/>
                  </a:lnTo>
                  <a:lnTo>
                    <a:pt x="14000" y="2390"/>
                  </a:lnTo>
                  <a:lnTo>
                    <a:pt x="14226" y="2635"/>
                  </a:lnTo>
                  <a:lnTo>
                    <a:pt x="11761" y="6228"/>
                  </a:lnTo>
                  <a:lnTo>
                    <a:pt x="11403" y="6115"/>
                  </a:lnTo>
                  <a:lnTo>
                    <a:pt x="11065" y="6021"/>
                  </a:lnTo>
                  <a:lnTo>
                    <a:pt x="10707" y="5946"/>
                  </a:lnTo>
                  <a:lnTo>
                    <a:pt x="10350" y="5890"/>
                  </a:lnTo>
                  <a:lnTo>
                    <a:pt x="9992" y="5833"/>
                  </a:lnTo>
                  <a:lnTo>
                    <a:pt x="9653" y="5796"/>
                  </a:lnTo>
                  <a:lnTo>
                    <a:pt x="9296" y="5777"/>
                  </a:lnTo>
                  <a:lnTo>
                    <a:pt x="8581" y="5777"/>
                  </a:lnTo>
                  <a:lnTo>
                    <a:pt x="8223" y="5814"/>
                  </a:lnTo>
                  <a:lnTo>
                    <a:pt x="7866" y="5833"/>
                  </a:lnTo>
                  <a:lnTo>
                    <a:pt x="7527" y="5890"/>
                  </a:lnTo>
                  <a:lnTo>
                    <a:pt x="7170" y="5946"/>
                  </a:lnTo>
                  <a:lnTo>
                    <a:pt x="6831" y="6021"/>
                  </a:lnTo>
                  <a:lnTo>
                    <a:pt x="6492" y="6115"/>
                  </a:lnTo>
                  <a:lnTo>
                    <a:pt x="6154" y="6228"/>
                  </a:lnTo>
                  <a:lnTo>
                    <a:pt x="5815" y="6341"/>
                  </a:lnTo>
                  <a:lnTo>
                    <a:pt x="5476" y="6473"/>
                  </a:lnTo>
                  <a:lnTo>
                    <a:pt x="5156" y="6623"/>
                  </a:lnTo>
                  <a:lnTo>
                    <a:pt x="4837" y="6774"/>
                  </a:lnTo>
                  <a:lnTo>
                    <a:pt x="4517" y="6943"/>
                  </a:lnTo>
                  <a:lnTo>
                    <a:pt x="4216" y="7131"/>
                  </a:lnTo>
                  <a:lnTo>
                    <a:pt x="3915" y="7320"/>
                  </a:lnTo>
                  <a:lnTo>
                    <a:pt x="3614" y="7527"/>
                  </a:lnTo>
                  <a:lnTo>
                    <a:pt x="3331" y="7752"/>
                  </a:lnTo>
                  <a:lnTo>
                    <a:pt x="3049" y="7978"/>
                  </a:lnTo>
                  <a:lnTo>
                    <a:pt x="2786" y="8242"/>
                  </a:lnTo>
                  <a:lnTo>
                    <a:pt x="2522" y="8486"/>
                  </a:lnTo>
                  <a:lnTo>
                    <a:pt x="2278" y="8768"/>
                  </a:lnTo>
                  <a:lnTo>
                    <a:pt x="2033" y="9051"/>
                  </a:lnTo>
                  <a:lnTo>
                    <a:pt x="1788" y="9352"/>
                  </a:lnTo>
                  <a:lnTo>
                    <a:pt x="1581" y="9653"/>
                  </a:lnTo>
                  <a:lnTo>
                    <a:pt x="1318" y="10048"/>
                  </a:lnTo>
                  <a:lnTo>
                    <a:pt x="1092" y="10443"/>
                  </a:lnTo>
                  <a:lnTo>
                    <a:pt x="885" y="10838"/>
                  </a:lnTo>
                  <a:lnTo>
                    <a:pt x="697" y="11233"/>
                  </a:lnTo>
                  <a:lnTo>
                    <a:pt x="547" y="11647"/>
                  </a:lnTo>
                  <a:lnTo>
                    <a:pt x="396" y="12080"/>
                  </a:lnTo>
                  <a:lnTo>
                    <a:pt x="283" y="12494"/>
                  </a:lnTo>
                  <a:lnTo>
                    <a:pt x="189" y="12927"/>
                  </a:lnTo>
                  <a:lnTo>
                    <a:pt x="114" y="13341"/>
                  </a:lnTo>
                  <a:lnTo>
                    <a:pt x="57" y="13773"/>
                  </a:lnTo>
                  <a:lnTo>
                    <a:pt x="20" y="14206"/>
                  </a:lnTo>
                  <a:lnTo>
                    <a:pt x="1" y="14639"/>
                  </a:lnTo>
                  <a:lnTo>
                    <a:pt x="20" y="15072"/>
                  </a:lnTo>
                  <a:lnTo>
                    <a:pt x="39" y="15486"/>
                  </a:lnTo>
                  <a:lnTo>
                    <a:pt x="95" y="15918"/>
                  </a:lnTo>
                  <a:lnTo>
                    <a:pt x="151" y="16332"/>
                  </a:lnTo>
                  <a:lnTo>
                    <a:pt x="246" y="16765"/>
                  </a:lnTo>
                  <a:lnTo>
                    <a:pt x="358" y="17179"/>
                  </a:lnTo>
                  <a:lnTo>
                    <a:pt x="490" y="17574"/>
                  </a:lnTo>
                  <a:lnTo>
                    <a:pt x="641" y="17988"/>
                  </a:lnTo>
                  <a:lnTo>
                    <a:pt x="810" y="18383"/>
                  </a:lnTo>
                  <a:lnTo>
                    <a:pt x="979" y="18778"/>
                  </a:lnTo>
                  <a:lnTo>
                    <a:pt x="1186" y="19155"/>
                  </a:lnTo>
                  <a:lnTo>
                    <a:pt x="1412" y="19531"/>
                  </a:lnTo>
                  <a:lnTo>
                    <a:pt x="1657" y="19888"/>
                  </a:lnTo>
                  <a:lnTo>
                    <a:pt x="1920" y="20227"/>
                  </a:lnTo>
                  <a:lnTo>
                    <a:pt x="2202" y="20566"/>
                  </a:lnTo>
                  <a:lnTo>
                    <a:pt x="2503" y="20905"/>
                  </a:lnTo>
                  <a:lnTo>
                    <a:pt x="2823" y="21206"/>
                  </a:lnTo>
                  <a:lnTo>
                    <a:pt x="3162" y="21507"/>
                  </a:lnTo>
                  <a:lnTo>
                    <a:pt x="3519" y="21789"/>
                  </a:lnTo>
                  <a:lnTo>
                    <a:pt x="3896" y="22071"/>
                  </a:lnTo>
                  <a:lnTo>
                    <a:pt x="4272" y="22316"/>
                  </a:lnTo>
                  <a:lnTo>
                    <a:pt x="4667" y="22542"/>
                  </a:lnTo>
                  <a:lnTo>
                    <a:pt x="5062" y="22748"/>
                  </a:lnTo>
                  <a:lnTo>
                    <a:pt x="5476" y="22937"/>
                  </a:lnTo>
                  <a:lnTo>
                    <a:pt x="5890" y="23106"/>
                  </a:lnTo>
                  <a:lnTo>
                    <a:pt x="6304" y="23238"/>
                  </a:lnTo>
                  <a:lnTo>
                    <a:pt x="6718" y="23351"/>
                  </a:lnTo>
                  <a:lnTo>
                    <a:pt x="7151" y="23445"/>
                  </a:lnTo>
                  <a:lnTo>
                    <a:pt x="7584" y="23539"/>
                  </a:lnTo>
                  <a:lnTo>
                    <a:pt x="7998" y="23576"/>
                  </a:lnTo>
                  <a:lnTo>
                    <a:pt x="8430" y="23614"/>
                  </a:lnTo>
                  <a:lnTo>
                    <a:pt x="8863" y="23633"/>
                  </a:lnTo>
                  <a:lnTo>
                    <a:pt x="9296" y="23633"/>
                  </a:lnTo>
                  <a:lnTo>
                    <a:pt x="9729" y="23595"/>
                  </a:lnTo>
                  <a:lnTo>
                    <a:pt x="10143" y="23558"/>
                  </a:lnTo>
                  <a:lnTo>
                    <a:pt x="10575" y="23482"/>
                  </a:lnTo>
                  <a:lnTo>
                    <a:pt x="10989" y="23388"/>
                  </a:lnTo>
                  <a:lnTo>
                    <a:pt x="11403" y="23275"/>
                  </a:lnTo>
                  <a:lnTo>
                    <a:pt x="11817" y="23162"/>
                  </a:lnTo>
                  <a:lnTo>
                    <a:pt x="12212" y="23012"/>
                  </a:lnTo>
                  <a:lnTo>
                    <a:pt x="12607" y="22843"/>
                  </a:lnTo>
                  <a:lnTo>
                    <a:pt x="13003" y="22654"/>
                  </a:lnTo>
                  <a:lnTo>
                    <a:pt x="13379" y="22447"/>
                  </a:lnTo>
                  <a:lnTo>
                    <a:pt x="13755" y="22222"/>
                  </a:lnTo>
                  <a:lnTo>
                    <a:pt x="14113" y="21977"/>
                  </a:lnTo>
                  <a:lnTo>
                    <a:pt x="14470" y="21714"/>
                  </a:lnTo>
                  <a:lnTo>
                    <a:pt x="14809" y="21431"/>
                  </a:lnTo>
                  <a:lnTo>
                    <a:pt x="15129" y="21130"/>
                  </a:lnTo>
                  <a:lnTo>
                    <a:pt x="15449" y="20810"/>
                  </a:lnTo>
                  <a:lnTo>
                    <a:pt x="15750" y="20472"/>
                  </a:lnTo>
                  <a:lnTo>
                    <a:pt x="16032" y="20133"/>
                  </a:lnTo>
                  <a:lnTo>
                    <a:pt x="16295" y="19757"/>
                  </a:lnTo>
                  <a:lnTo>
                    <a:pt x="16502" y="19437"/>
                  </a:lnTo>
                  <a:lnTo>
                    <a:pt x="16709" y="19117"/>
                  </a:lnTo>
                  <a:lnTo>
                    <a:pt x="16879" y="18778"/>
                  </a:lnTo>
                  <a:lnTo>
                    <a:pt x="17048" y="18459"/>
                  </a:lnTo>
                  <a:lnTo>
                    <a:pt x="17198" y="18120"/>
                  </a:lnTo>
                  <a:lnTo>
                    <a:pt x="17330" y="17781"/>
                  </a:lnTo>
                  <a:lnTo>
                    <a:pt x="17443" y="17424"/>
                  </a:lnTo>
                  <a:lnTo>
                    <a:pt x="17537" y="17085"/>
                  </a:lnTo>
                  <a:lnTo>
                    <a:pt x="17631" y="16727"/>
                  </a:lnTo>
                  <a:lnTo>
                    <a:pt x="17706" y="16370"/>
                  </a:lnTo>
                  <a:lnTo>
                    <a:pt x="17763" y="16031"/>
                  </a:lnTo>
                  <a:lnTo>
                    <a:pt x="17819" y="15674"/>
                  </a:lnTo>
                  <a:lnTo>
                    <a:pt x="17838" y="15316"/>
                  </a:lnTo>
                  <a:lnTo>
                    <a:pt x="17857" y="14959"/>
                  </a:lnTo>
                  <a:lnTo>
                    <a:pt x="17857" y="14601"/>
                  </a:lnTo>
                  <a:lnTo>
                    <a:pt x="17857" y="14244"/>
                  </a:lnTo>
                  <a:lnTo>
                    <a:pt x="17819" y="13905"/>
                  </a:lnTo>
                  <a:lnTo>
                    <a:pt x="17782" y="13548"/>
                  </a:lnTo>
                  <a:lnTo>
                    <a:pt x="17744" y="13190"/>
                  </a:lnTo>
                  <a:lnTo>
                    <a:pt x="17669" y="12851"/>
                  </a:lnTo>
                  <a:lnTo>
                    <a:pt x="17594" y="12513"/>
                  </a:lnTo>
                  <a:lnTo>
                    <a:pt x="17499" y="12155"/>
                  </a:lnTo>
                  <a:lnTo>
                    <a:pt x="17387" y="11817"/>
                  </a:lnTo>
                  <a:lnTo>
                    <a:pt x="17274" y="11497"/>
                  </a:lnTo>
                  <a:lnTo>
                    <a:pt x="17142" y="11158"/>
                  </a:lnTo>
                  <a:lnTo>
                    <a:pt x="16991" y="10838"/>
                  </a:lnTo>
                  <a:lnTo>
                    <a:pt x="16822" y="10518"/>
                  </a:lnTo>
                  <a:lnTo>
                    <a:pt x="16653" y="10198"/>
                  </a:lnTo>
                  <a:lnTo>
                    <a:pt x="16465" y="9897"/>
                  </a:lnTo>
                  <a:lnTo>
                    <a:pt x="16258" y="9596"/>
                  </a:lnTo>
                  <a:lnTo>
                    <a:pt x="16051" y="9314"/>
                  </a:lnTo>
                  <a:lnTo>
                    <a:pt x="15825" y="9032"/>
                  </a:lnTo>
                  <a:lnTo>
                    <a:pt x="18271" y="5457"/>
                  </a:lnTo>
                  <a:lnTo>
                    <a:pt x="18835" y="5683"/>
                  </a:lnTo>
                  <a:lnTo>
                    <a:pt x="19249" y="5833"/>
                  </a:lnTo>
                  <a:lnTo>
                    <a:pt x="19362" y="5852"/>
                  </a:lnTo>
                  <a:lnTo>
                    <a:pt x="19550" y="5852"/>
                  </a:lnTo>
                  <a:lnTo>
                    <a:pt x="19644" y="5814"/>
                  </a:lnTo>
                  <a:lnTo>
                    <a:pt x="19739" y="5777"/>
                  </a:lnTo>
                  <a:lnTo>
                    <a:pt x="19833" y="5720"/>
                  </a:lnTo>
                  <a:lnTo>
                    <a:pt x="19908" y="5664"/>
                  </a:lnTo>
                  <a:lnTo>
                    <a:pt x="19964" y="5589"/>
                  </a:lnTo>
                  <a:lnTo>
                    <a:pt x="20698" y="4516"/>
                  </a:lnTo>
                  <a:lnTo>
                    <a:pt x="20717" y="4441"/>
                  </a:lnTo>
                  <a:lnTo>
                    <a:pt x="20717" y="4347"/>
                  </a:lnTo>
                  <a:lnTo>
                    <a:pt x="20661" y="4234"/>
                  </a:lnTo>
                  <a:lnTo>
                    <a:pt x="20604" y="4102"/>
                  </a:lnTo>
                  <a:lnTo>
                    <a:pt x="20491" y="3970"/>
                  </a:lnTo>
                  <a:lnTo>
                    <a:pt x="20378" y="3801"/>
                  </a:lnTo>
                  <a:lnTo>
                    <a:pt x="20040" y="3444"/>
                  </a:lnTo>
                  <a:lnTo>
                    <a:pt x="19607" y="3030"/>
                  </a:lnTo>
                  <a:lnTo>
                    <a:pt x="19099" y="2597"/>
                  </a:lnTo>
                  <a:lnTo>
                    <a:pt x="18516" y="2145"/>
                  </a:lnTo>
                  <a:lnTo>
                    <a:pt x="17857" y="1694"/>
                  </a:lnTo>
                  <a:lnTo>
                    <a:pt x="17198" y="1261"/>
                  </a:lnTo>
                  <a:lnTo>
                    <a:pt x="16559" y="866"/>
                  </a:lnTo>
                  <a:lnTo>
                    <a:pt x="15975" y="546"/>
                  </a:lnTo>
                  <a:lnTo>
                    <a:pt x="15449" y="301"/>
                  </a:lnTo>
                  <a:lnTo>
                    <a:pt x="14997" y="113"/>
                  </a:lnTo>
                  <a:lnTo>
                    <a:pt x="14790" y="57"/>
                  </a:lnTo>
                  <a:lnTo>
                    <a:pt x="14621" y="19"/>
                  </a:lnTo>
                  <a:lnTo>
                    <a:pt x="1447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40"/>
            <p:cNvSpPr/>
            <p:nvPr/>
          </p:nvSpPr>
          <p:spPr>
            <a:xfrm>
              <a:off x="1381575" y="2735425"/>
              <a:ext cx="517925" cy="590825"/>
            </a:xfrm>
            <a:custGeom>
              <a:avLst/>
              <a:gdLst/>
              <a:ahLst/>
              <a:cxnLst/>
              <a:rect l="l" t="t" r="r" b="b"/>
              <a:pathLst>
                <a:path w="20717" h="23633" fill="none" extrusionOk="0">
                  <a:moveTo>
                    <a:pt x="16295" y="19757"/>
                  </a:moveTo>
                  <a:lnTo>
                    <a:pt x="16295" y="19757"/>
                  </a:lnTo>
                  <a:lnTo>
                    <a:pt x="16032" y="20133"/>
                  </a:lnTo>
                  <a:lnTo>
                    <a:pt x="15750" y="20472"/>
                  </a:lnTo>
                  <a:lnTo>
                    <a:pt x="15449" y="20810"/>
                  </a:lnTo>
                  <a:lnTo>
                    <a:pt x="15129" y="21130"/>
                  </a:lnTo>
                  <a:lnTo>
                    <a:pt x="14809" y="21431"/>
                  </a:lnTo>
                  <a:lnTo>
                    <a:pt x="14470" y="21714"/>
                  </a:lnTo>
                  <a:lnTo>
                    <a:pt x="14113" y="21977"/>
                  </a:lnTo>
                  <a:lnTo>
                    <a:pt x="13755" y="22222"/>
                  </a:lnTo>
                  <a:lnTo>
                    <a:pt x="13379" y="22447"/>
                  </a:lnTo>
                  <a:lnTo>
                    <a:pt x="13003" y="22654"/>
                  </a:lnTo>
                  <a:lnTo>
                    <a:pt x="12607" y="22843"/>
                  </a:lnTo>
                  <a:lnTo>
                    <a:pt x="12212" y="23012"/>
                  </a:lnTo>
                  <a:lnTo>
                    <a:pt x="11817" y="23162"/>
                  </a:lnTo>
                  <a:lnTo>
                    <a:pt x="11403" y="23275"/>
                  </a:lnTo>
                  <a:lnTo>
                    <a:pt x="10989" y="23388"/>
                  </a:lnTo>
                  <a:lnTo>
                    <a:pt x="10575" y="23482"/>
                  </a:lnTo>
                  <a:lnTo>
                    <a:pt x="10143" y="23558"/>
                  </a:lnTo>
                  <a:lnTo>
                    <a:pt x="9729" y="23595"/>
                  </a:lnTo>
                  <a:lnTo>
                    <a:pt x="9296" y="23633"/>
                  </a:lnTo>
                  <a:lnTo>
                    <a:pt x="8863" y="23633"/>
                  </a:lnTo>
                  <a:lnTo>
                    <a:pt x="8430" y="23614"/>
                  </a:lnTo>
                  <a:lnTo>
                    <a:pt x="7998" y="23576"/>
                  </a:lnTo>
                  <a:lnTo>
                    <a:pt x="7584" y="23539"/>
                  </a:lnTo>
                  <a:lnTo>
                    <a:pt x="7151" y="23445"/>
                  </a:lnTo>
                  <a:lnTo>
                    <a:pt x="6718" y="23351"/>
                  </a:lnTo>
                  <a:lnTo>
                    <a:pt x="6304" y="23238"/>
                  </a:lnTo>
                  <a:lnTo>
                    <a:pt x="5890" y="23106"/>
                  </a:lnTo>
                  <a:lnTo>
                    <a:pt x="5476" y="22937"/>
                  </a:lnTo>
                  <a:lnTo>
                    <a:pt x="5062" y="22748"/>
                  </a:lnTo>
                  <a:lnTo>
                    <a:pt x="4667" y="22542"/>
                  </a:lnTo>
                  <a:lnTo>
                    <a:pt x="4272" y="22316"/>
                  </a:lnTo>
                  <a:lnTo>
                    <a:pt x="3896" y="22071"/>
                  </a:lnTo>
                  <a:lnTo>
                    <a:pt x="3896" y="22071"/>
                  </a:lnTo>
                  <a:lnTo>
                    <a:pt x="3519" y="21789"/>
                  </a:lnTo>
                  <a:lnTo>
                    <a:pt x="3162" y="21507"/>
                  </a:lnTo>
                  <a:lnTo>
                    <a:pt x="2823" y="21206"/>
                  </a:lnTo>
                  <a:lnTo>
                    <a:pt x="2503" y="20905"/>
                  </a:lnTo>
                  <a:lnTo>
                    <a:pt x="2202" y="20566"/>
                  </a:lnTo>
                  <a:lnTo>
                    <a:pt x="1920" y="20227"/>
                  </a:lnTo>
                  <a:lnTo>
                    <a:pt x="1657" y="19888"/>
                  </a:lnTo>
                  <a:lnTo>
                    <a:pt x="1412" y="19531"/>
                  </a:lnTo>
                  <a:lnTo>
                    <a:pt x="1186" y="19155"/>
                  </a:lnTo>
                  <a:lnTo>
                    <a:pt x="979" y="18778"/>
                  </a:lnTo>
                  <a:lnTo>
                    <a:pt x="810" y="18383"/>
                  </a:lnTo>
                  <a:lnTo>
                    <a:pt x="641" y="17988"/>
                  </a:lnTo>
                  <a:lnTo>
                    <a:pt x="490" y="17574"/>
                  </a:lnTo>
                  <a:lnTo>
                    <a:pt x="358" y="17179"/>
                  </a:lnTo>
                  <a:lnTo>
                    <a:pt x="246" y="16765"/>
                  </a:lnTo>
                  <a:lnTo>
                    <a:pt x="151" y="16332"/>
                  </a:lnTo>
                  <a:lnTo>
                    <a:pt x="95" y="15918"/>
                  </a:lnTo>
                  <a:lnTo>
                    <a:pt x="39" y="15486"/>
                  </a:lnTo>
                  <a:lnTo>
                    <a:pt x="20" y="15072"/>
                  </a:lnTo>
                  <a:lnTo>
                    <a:pt x="1" y="14639"/>
                  </a:lnTo>
                  <a:lnTo>
                    <a:pt x="20" y="14206"/>
                  </a:lnTo>
                  <a:lnTo>
                    <a:pt x="57" y="13773"/>
                  </a:lnTo>
                  <a:lnTo>
                    <a:pt x="114" y="13341"/>
                  </a:lnTo>
                  <a:lnTo>
                    <a:pt x="189" y="12927"/>
                  </a:lnTo>
                  <a:lnTo>
                    <a:pt x="283" y="12494"/>
                  </a:lnTo>
                  <a:lnTo>
                    <a:pt x="396" y="12080"/>
                  </a:lnTo>
                  <a:lnTo>
                    <a:pt x="547" y="11647"/>
                  </a:lnTo>
                  <a:lnTo>
                    <a:pt x="697" y="11233"/>
                  </a:lnTo>
                  <a:lnTo>
                    <a:pt x="885" y="10838"/>
                  </a:lnTo>
                  <a:lnTo>
                    <a:pt x="1092" y="10443"/>
                  </a:lnTo>
                  <a:lnTo>
                    <a:pt x="1318" y="10048"/>
                  </a:lnTo>
                  <a:lnTo>
                    <a:pt x="1581" y="9653"/>
                  </a:lnTo>
                  <a:lnTo>
                    <a:pt x="1581" y="9653"/>
                  </a:lnTo>
                  <a:lnTo>
                    <a:pt x="1788" y="9352"/>
                  </a:lnTo>
                  <a:lnTo>
                    <a:pt x="2033" y="9051"/>
                  </a:lnTo>
                  <a:lnTo>
                    <a:pt x="2278" y="8768"/>
                  </a:lnTo>
                  <a:lnTo>
                    <a:pt x="2522" y="8486"/>
                  </a:lnTo>
                  <a:lnTo>
                    <a:pt x="2786" y="8242"/>
                  </a:lnTo>
                  <a:lnTo>
                    <a:pt x="3049" y="7978"/>
                  </a:lnTo>
                  <a:lnTo>
                    <a:pt x="3331" y="7752"/>
                  </a:lnTo>
                  <a:lnTo>
                    <a:pt x="3614" y="7527"/>
                  </a:lnTo>
                  <a:lnTo>
                    <a:pt x="3915" y="7320"/>
                  </a:lnTo>
                  <a:lnTo>
                    <a:pt x="4216" y="7131"/>
                  </a:lnTo>
                  <a:lnTo>
                    <a:pt x="4517" y="6943"/>
                  </a:lnTo>
                  <a:lnTo>
                    <a:pt x="4837" y="6774"/>
                  </a:lnTo>
                  <a:lnTo>
                    <a:pt x="5156" y="6623"/>
                  </a:lnTo>
                  <a:lnTo>
                    <a:pt x="5476" y="6473"/>
                  </a:lnTo>
                  <a:lnTo>
                    <a:pt x="5815" y="6341"/>
                  </a:lnTo>
                  <a:lnTo>
                    <a:pt x="6154" y="6228"/>
                  </a:lnTo>
                  <a:lnTo>
                    <a:pt x="6492" y="6115"/>
                  </a:lnTo>
                  <a:lnTo>
                    <a:pt x="6831" y="6021"/>
                  </a:lnTo>
                  <a:lnTo>
                    <a:pt x="7170" y="5946"/>
                  </a:lnTo>
                  <a:lnTo>
                    <a:pt x="7527" y="5890"/>
                  </a:lnTo>
                  <a:lnTo>
                    <a:pt x="7866" y="5833"/>
                  </a:lnTo>
                  <a:lnTo>
                    <a:pt x="8223" y="5814"/>
                  </a:lnTo>
                  <a:lnTo>
                    <a:pt x="8581" y="5777"/>
                  </a:lnTo>
                  <a:lnTo>
                    <a:pt x="8938" y="5777"/>
                  </a:lnTo>
                  <a:lnTo>
                    <a:pt x="9296" y="5777"/>
                  </a:lnTo>
                  <a:lnTo>
                    <a:pt x="9653" y="5796"/>
                  </a:lnTo>
                  <a:lnTo>
                    <a:pt x="9992" y="5833"/>
                  </a:lnTo>
                  <a:lnTo>
                    <a:pt x="10350" y="5890"/>
                  </a:lnTo>
                  <a:lnTo>
                    <a:pt x="10707" y="5946"/>
                  </a:lnTo>
                  <a:lnTo>
                    <a:pt x="11065" y="6021"/>
                  </a:lnTo>
                  <a:lnTo>
                    <a:pt x="11403" y="6115"/>
                  </a:lnTo>
                  <a:lnTo>
                    <a:pt x="11761" y="6228"/>
                  </a:lnTo>
                  <a:lnTo>
                    <a:pt x="14226" y="2635"/>
                  </a:lnTo>
                  <a:lnTo>
                    <a:pt x="14226" y="2635"/>
                  </a:lnTo>
                  <a:lnTo>
                    <a:pt x="14000" y="2390"/>
                  </a:lnTo>
                  <a:lnTo>
                    <a:pt x="13812" y="2145"/>
                  </a:lnTo>
                  <a:lnTo>
                    <a:pt x="13529" y="1769"/>
                  </a:lnTo>
                  <a:lnTo>
                    <a:pt x="13529" y="1769"/>
                  </a:lnTo>
                  <a:lnTo>
                    <a:pt x="13473" y="1694"/>
                  </a:lnTo>
                  <a:lnTo>
                    <a:pt x="13435" y="1600"/>
                  </a:lnTo>
                  <a:lnTo>
                    <a:pt x="13416" y="1506"/>
                  </a:lnTo>
                  <a:lnTo>
                    <a:pt x="13416" y="1412"/>
                  </a:lnTo>
                  <a:lnTo>
                    <a:pt x="13416" y="1317"/>
                  </a:lnTo>
                  <a:lnTo>
                    <a:pt x="13435" y="1223"/>
                  </a:lnTo>
                  <a:lnTo>
                    <a:pt x="13473" y="1148"/>
                  </a:lnTo>
                  <a:lnTo>
                    <a:pt x="13529" y="1054"/>
                  </a:lnTo>
                  <a:lnTo>
                    <a:pt x="14207" y="76"/>
                  </a:lnTo>
                  <a:lnTo>
                    <a:pt x="14207" y="76"/>
                  </a:lnTo>
                  <a:lnTo>
                    <a:pt x="14263" y="19"/>
                  </a:lnTo>
                  <a:lnTo>
                    <a:pt x="14357" y="0"/>
                  </a:lnTo>
                  <a:lnTo>
                    <a:pt x="14470" y="0"/>
                  </a:lnTo>
                  <a:lnTo>
                    <a:pt x="14621" y="19"/>
                  </a:lnTo>
                  <a:lnTo>
                    <a:pt x="14790" y="57"/>
                  </a:lnTo>
                  <a:lnTo>
                    <a:pt x="14997" y="113"/>
                  </a:lnTo>
                  <a:lnTo>
                    <a:pt x="15449" y="301"/>
                  </a:lnTo>
                  <a:lnTo>
                    <a:pt x="15975" y="546"/>
                  </a:lnTo>
                  <a:lnTo>
                    <a:pt x="16559" y="866"/>
                  </a:lnTo>
                  <a:lnTo>
                    <a:pt x="17198" y="1261"/>
                  </a:lnTo>
                  <a:lnTo>
                    <a:pt x="17857" y="1694"/>
                  </a:lnTo>
                  <a:lnTo>
                    <a:pt x="17857" y="1694"/>
                  </a:lnTo>
                  <a:lnTo>
                    <a:pt x="18516" y="2145"/>
                  </a:lnTo>
                  <a:lnTo>
                    <a:pt x="19099" y="2597"/>
                  </a:lnTo>
                  <a:lnTo>
                    <a:pt x="19607" y="3030"/>
                  </a:lnTo>
                  <a:lnTo>
                    <a:pt x="20040" y="3444"/>
                  </a:lnTo>
                  <a:lnTo>
                    <a:pt x="20378" y="3801"/>
                  </a:lnTo>
                  <a:lnTo>
                    <a:pt x="20491" y="3970"/>
                  </a:lnTo>
                  <a:lnTo>
                    <a:pt x="20604" y="4102"/>
                  </a:lnTo>
                  <a:lnTo>
                    <a:pt x="20661" y="4234"/>
                  </a:lnTo>
                  <a:lnTo>
                    <a:pt x="20717" y="4347"/>
                  </a:lnTo>
                  <a:lnTo>
                    <a:pt x="20717" y="4441"/>
                  </a:lnTo>
                  <a:lnTo>
                    <a:pt x="20698" y="4516"/>
                  </a:lnTo>
                  <a:lnTo>
                    <a:pt x="19964" y="5589"/>
                  </a:lnTo>
                  <a:lnTo>
                    <a:pt x="19964" y="5589"/>
                  </a:lnTo>
                  <a:lnTo>
                    <a:pt x="19908" y="5664"/>
                  </a:lnTo>
                  <a:lnTo>
                    <a:pt x="19833" y="5720"/>
                  </a:lnTo>
                  <a:lnTo>
                    <a:pt x="19739" y="5777"/>
                  </a:lnTo>
                  <a:lnTo>
                    <a:pt x="19644" y="5814"/>
                  </a:lnTo>
                  <a:lnTo>
                    <a:pt x="19550" y="5852"/>
                  </a:lnTo>
                  <a:lnTo>
                    <a:pt x="19456" y="5852"/>
                  </a:lnTo>
                  <a:lnTo>
                    <a:pt x="19362" y="5852"/>
                  </a:lnTo>
                  <a:lnTo>
                    <a:pt x="19249" y="5833"/>
                  </a:lnTo>
                  <a:lnTo>
                    <a:pt x="19249" y="5833"/>
                  </a:lnTo>
                  <a:lnTo>
                    <a:pt x="18835" y="5683"/>
                  </a:lnTo>
                  <a:lnTo>
                    <a:pt x="18271" y="5457"/>
                  </a:lnTo>
                  <a:lnTo>
                    <a:pt x="15825" y="9032"/>
                  </a:lnTo>
                  <a:lnTo>
                    <a:pt x="15825" y="9032"/>
                  </a:lnTo>
                  <a:lnTo>
                    <a:pt x="16051" y="9314"/>
                  </a:lnTo>
                  <a:lnTo>
                    <a:pt x="16258" y="9596"/>
                  </a:lnTo>
                  <a:lnTo>
                    <a:pt x="16465" y="9897"/>
                  </a:lnTo>
                  <a:lnTo>
                    <a:pt x="16653" y="10198"/>
                  </a:lnTo>
                  <a:lnTo>
                    <a:pt x="16822" y="10518"/>
                  </a:lnTo>
                  <a:lnTo>
                    <a:pt x="16991" y="10838"/>
                  </a:lnTo>
                  <a:lnTo>
                    <a:pt x="17142" y="11158"/>
                  </a:lnTo>
                  <a:lnTo>
                    <a:pt x="17274" y="11497"/>
                  </a:lnTo>
                  <a:lnTo>
                    <a:pt x="17387" y="11817"/>
                  </a:lnTo>
                  <a:lnTo>
                    <a:pt x="17499" y="12155"/>
                  </a:lnTo>
                  <a:lnTo>
                    <a:pt x="17594" y="12513"/>
                  </a:lnTo>
                  <a:lnTo>
                    <a:pt x="17669" y="12851"/>
                  </a:lnTo>
                  <a:lnTo>
                    <a:pt x="17744" y="13190"/>
                  </a:lnTo>
                  <a:lnTo>
                    <a:pt x="17782" y="13548"/>
                  </a:lnTo>
                  <a:lnTo>
                    <a:pt x="17819" y="13905"/>
                  </a:lnTo>
                  <a:lnTo>
                    <a:pt x="17857" y="14244"/>
                  </a:lnTo>
                  <a:lnTo>
                    <a:pt x="17857" y="14601"/>
                  </a:lnTo>
                  <a:lnTo>
                    <a:pt x="17857" y="14959"/>
                  </a:lnTo>
                  <a:lnTo>
                    <a:pt x="17838" y="15316"/>
                  </a:lnTo>
                  <a:lnTo>
                    <a:pt x="17819" y="15674"/>
                  </a:lnTo>
                  <a:lnTo>
                    <a:pt x="17763" y="16031"/>
                  </a:lnTo>
                  <a:lnTo>
                    <a:pt x="17706" y="16370"/>
                  </a:lnTo>
                  <a:lnTo>
                    <a:pt x="17631" y="16727"/>
                  </a:lnTo>
                  <a:lnTo>
                    <a:pt x="17537" y="17085"/>
                  </a:lnTo>
                  <a:lnTo>
                    <a:pt x="17443" y="17424"/>
                  </a:lnTo>
                  <a:lnTo>
                    <a:pt x="17330" y="17781"/>
                  </a:lnTo>
                  <a:lnTo>
                    <a:pt x="17198" y="18120"/>
                  </a:lnTo>
                  <a:lnTo>
                    <a:pt x="17048" y="18459"/>
                  </a:lnTo>
                  <a:lnTo>
                    <a:pt x="16879" y="18778"/>
                  </a:lnTo>
                  <a:lnTo>
                    <a:pt x="16709" y="19117"/>
                  </a:lnTo>
                  <a:lnTo>
                    <a:pt x="16502" y="19437"/>
                  </a:lnTo>
                  <a:lnTo>
                    <a:pt x="16295" y="1975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40"/>
            <p:cNvSpPr/>
            <p:nvPr/>
          </p:nvSpPr>
          <p:spPr>
            <a:xfrm>
              <a:off x="1784700" y="2583950"/>
              <a:ext cx="114800" cy="114800"/>
            </a:xfrm>
            <a:custGeom>
              <a:avLst/>
              <a:gdLst/>
              <a:ahLst/>
              <a:cxnLst/>
              <a:rect l="l" t="t" r="r" b="b"/>
              <a:pathLst>
                <a:path w="4592" h="4592" extrusionOk="0">
                  <a:moveTo>
                    <a:pt x="2296" y="1"/>
                  </a:moveTo>
                  <a:lnTo>
                    <a:pt x="2052" y="20"/>
                  </a:lnTo>
                  <a:lnTo>
                    <a:pt x="1826" y="57"/>
                  </a:lnTo>
                  <a:lnTo>
                    <a:pt x="1581" y="114"/>
                  </a:lnTo>
                  <a:lnTo>
                    <a:pt x="1356" y="208"/>
                  </a:lnTo>
                  <a:lnTo>
                    <a:pt x="1149" y="302"/>
                  </a:lnTo>
                  <a:lnTo>
                    <a:pt x="942" y="433"/>
                  </a:lnTo>
                  <a:lnTo>
                    <a:pt x="754" y="603"/>
                  </a:lnTo>
                  <a:lnTo>
                    <a:pt x="565" y="772"/>
                  </a:lnTo>
                  <a:lnTo>
                    <a:pt x="434" y="960"/>
                  </a:lnTo>
                  <a:lnTo>
                    <a:pt x="302" y="1148"/>
                  </a:lnTo>
                  <a:lnTo>
                    <a:pt x="189" y="1355"/>
                  </a:lnTo>
                  <a:lnTo>
                    <a:pt x="114" y="1562"/>
                  </a:lnTo>
                  <a:lnTo>
                    <a:pt x="57" y="1788"/>
                  </a:lnTo>
                  <a:lnTo>
                    <a:pt x="20" y="1995"/>
                  </a:lnTo>
                  <a:lnTo>
                    <a:pt x="1" y="2221"/>
                  </a:lnTo>
                  <a:lnTo>
                    <a:pt x="1" y="2447"/>
                  </a:lnTo>
                  <a:lnTo>
                    <a:pt x="20" y="2654"/>
                  </a:lnTo>
                  <a:lnTo>
                    <a:pt x="76" y="2879"/>
                  </a:lnTo>
                  <a:lnTo>
                    <a:pt x="133" y="3086"/>
                  </a:lnTo>
                  <a:lnTo>
                    <a:pt x="227" y="3293"/>
                  </a:lnTo>
                  <a:lnTo>
                    <a:pt x="321" y="3482"/>
                  </a:lnTo>
                  <a:lnTo>
                    <a:pt x="453" y="3670"/>
                  </a:lnTo>
                  <a:lnTo>
                    <a:pt x="603" y="3858"/>
                  </a:lnTo>
                  <a:lnTo>
                    <a:pt x="772" y="4027"/>
                  </a:lnTo>
                  <a:lnTo>
                    <a:pt x="942" y="4159"/>
                  </a:lnTo>
                  <a:lnTo>
                    <a:pt x="1111" y="4272"/>
                  </a:lnTo>
                  <a:lnTo>
                    <a:pt x="1299" y="4366"/>
                  </a:lnTo>
                  <a:lnTo>
                    <a:pt x="1487" y="4460"/>
                  </a:lnTo>
                  <a:lnTo>
                    <a:pt x="1694" y="4516"/>
                  </a:lnTo>
                  <a:lnTo>
                    <a:pt x="1883" y="4554"/>
                  </a:lnTo>
                  <a:lnTo>
                    <a:pt x="2089" y="4592"/>
                  </a:lnTo>
                  <a:lnTo>
                    <a:pt x="2522" y="4592"/>
                  </a:lnTo>
                  <a:lnTo>
                    <a:pt x="2767" y="4554"/>
                  </a:lnTo>
                  <a:lnTo>
                    <a:pt x="2993" y="4479"/>
                  </a:lnTo>
                  <a:lnTo>
                    <a:pt x="3218" y="4404"/>
                  </a:lnTo>
                  <a:lnTo>
                    <a:pt x="3425" y="4291"/>
                  </a:lnTo>
                  <a:lnTo>
                    <a:pt x="3632" y="4159"/>
                  </a:lnTo>
                  <a:lnTo>
                    <a:pt x="3839" y="4008"/>
                  </a:lnTo>
                  <a:lnTo>
                    <a:pt x="4009" y="3820"/>
                  </a:lnTo>
                  <a:lnTo>
                    <a:pt x="4159" y="3632"/>
                  </a:lnTo>
                  <a:lnTo>
                    <a:pt x="4291" y="3444"/>
                  </a:lnTo>
                  <a:lnTo>
                    <a:pt x="4385" y="3237"/>
                  </a:lnTo>
                  <a:lnTo>
                    <a:pt x="4460" y="3030"/>
                  </a:lnTo>
                  <a:lnTo>
                    <a:pt x="4536" y="2823"/>
                  </a:lnTo>
                  <a:lnTo>
                    <a:pt x="4573" y="2597"/>
                  </a:lnTo>
                  <a:lnTo>
                    <a:pt x="4592" y="2371"/>
                  </a:lnTo>
                  <a:lnTo>
                    <a:pt x="4573" y="2164"/>
                  </a:lnTo>
                  <a:lnTo>
                    <a:pt x="4554" y="1939"/>
                  </a:lnTo>
                  <a:lnTo>
                    <a:pt x="4517" y="1732"/>
                  </a:lnTo>
                  <a:lnTo>
                    <a:pt x="4441" y="1506"/>
                  </a:lnTo>
                  <a:lnTo>
                    <a:pt x="4366" y="1299"/>
                  </a:lnTo>
                  <a:lnTo>
                    <a:pt x="4253" y="1111"/>
                  </a:lnTo>
                  <a:lnTo>
                    <a:pt x="4122" y="923"/>
                  </a:lnTo>
                  <a:lnTo>
                    <a:pt x="3971" y="753"/>
                  </a:lnTo>
                  <a:lnTo>
                    <a:pt x="3821" y="584"/>
                  </a:lnTo>
                  <a:lnTo>
                    <a:pt x="3651" y="452"/>
                  </a:lnTo>
                  <a:lnTo>
                    <a:pt x="3463" y="321"/>
                  </a:lnTo>
                  <a:lnTo>
                    <a:pt x="3275" y="226"/>
                  </a:lnTo>
                  <a:lnTo>
                    <a:pt x="3087" y="151"/>
                  </a:lnTo>
                  <a:lnTo>
                    <a:pt x="2899" y="95"/>
                  </a:lnTo>
                  <a:lnTo>
                    <a:pt x="2692" y="38"/>
                  </a:lnTo>
                  <a:lnTo>
                    <a:pt x="2503" y="20"/>
                  </a:lnTo>
                  <a:lnTo>
                    <a:pt x="22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40"/>
            <p:cNvSpPr/>
            <p:nvPr/>
          </p:nvSpPr>
          <p:spPr>
            <a:xfrm>
              <a:off x="1784700" y="2583950"/>
              <a:ext cx="114800" cy="114800"/>
            </a:xfrm>
            <a:custGeom>
              <a:avLst/>
              <a:gdLst/>
              <a:ahLst/>
              <a:cxnLst/>
              <a:rect l="l" t="t" r="r" b="b"/>
              <a:pathLst>
                <a:path w="4592" h="4592" fill="none" extrusionOk="0">
                  <a:moveTo>
                    <a:pt x="2296" y="1"/>
                  </a:moveTo>
                  <a:lnTo>
                    <a:pt x="2296" y="1"/>
                  </a:lnTo>
                  <a:lnTo>
                    <a:pt x="2052" y="20"/>
                  </a:lnTo>
                  <a:lnTo>
                    <a:pt x="1826" y="57"/>
                  </a:lnTo>
                  <a:lnTo>
                    <a:pt x="1581" y="114"/>
                  </a:lnTo>
                  <a:lnTo>
                    <a:pt x="1356" y="208"/>
                  </a:lnTo>
                  <a:lnTo>
                    <a:pt x="1149" y="302"/>
                  </a:lnTo>
                  <a:lnTo>
                    <a:pt x="942" y="433"/>
                  </a:lnTo>
                  <a:lnTo>
                    <a:pt x="754" y="603"/>
                  </a:lnTo>
                  <a:lnTo>
                    <a:pt x="565" y="772"/>
                  </a:lnTo>
                  <a:lnTo>
                    <a:pt x="565" y="772"/>
                  </a:lnTo>
                  <a:lnTo>
                    <a:pt x="434" y="960"/>
                  </a:lnTo>
                  <a:lnTo>
                    <a:pt x="302" y="1148"/>
                  </a:lnTo>
                  <a:lnTo>
                    <a:pt x="189" y="1355"/>
                  </a:lnTo>
                  <a:lnTo>
                    <a:pt x="114" y="1562"/>
                  </a:lnTo>
                  <a:lnTo>
                    <a:pt x="57" y="1788"/>
                  </a:lnTo>
                  <a:lnTo>
                    <a:pt x="20" y="1995"/>
                  </a:lnTo>
                  <a:lnTo>
                    <a:pt x="1" y="2221"/>
                  </a:lnTo>
                  <a:lnTo>
                    <a:pt x="1" y="2447"/>
                  </a:lnTo>
                  <a:lnTo>
                    <a:pt x="20" y="2654"/>
                  </a:lnTo>
                  <a:lnTo>
                    <a:pt x="76" y="2879"/>
                  </a:lnTo>
                  <a:lnTo>
                    <a:pt x="133" y="3086"/>
                  </a:lnTo>
                  <a:lnTo>
                    <a:pt x="227" y="3293"/>
                  </a:lnTo>
                  <a:lnTo>
                    <a:pt x="321" y="3482"/>
                  </a:lnTo>
                  <a:lnTo>
                    <a:pt x="453" y="3670"/>
                  </a:lnTo>
                  <a:lnTo>
                    <a:pt x="603" y="3858"/>
                  </a:lnTo>
                  <a:lnTo>
                    <a:pt x="772" y="4027"/>
                  </a:lnTo>
                  <a:lnTo>
                    <a:pt x="772" y="4027"/>
                  </a:lnTo>
                  <a:lnTo>
                    <a:pt x="942" y="4159"/>
                  </a:lnTo>
                  <a:lnTo>
                    <a:pt x="1111" y="4272"/>
                  </a:lnTo>
                  <a:lnTo>
                    <a:pt x="1299" y="4366"/>
                  </a:lnTo>
                  <a:lnTo>
                    <a:pt x="1487" y="4460"/>
                  </a:lnTo>
                  <a:lnTo>
                    <a:pt x="1694" y="4516"/>
                  </a:lnTo>
                  <a:lnTo>
                    <a:pt x="1883" y="4554"/>
                  </a:lnTo>
                  <a:lnTo>
                    <a:pt x="2089" y="4592"/>
                  </a:lnTo>
                  <a:lnTo>
                    <a:pt x="2296" y="4592"/>
                  </a:lnTo>
                  <a:lnTo>
                    <a:pt x="2296" y="4592"/>
                  </a:lnTo>
                  <a:lnTo>
                    <a:pt x="2522" y="4592"/>
                  </a:lnTo>
                  <a:lnTo>
                    <a:pt x="2767" y="4554"/>
                  </a:lnTo>
                  <a:lnTo>
                    <a:pt x="2993" y="4479"/>
                  </a:lnTo>
                  <a:lnTo>
                    <a:pt x="3218" y="4404"/>
                  </a:lnTo>
                  <a:lnTo>
                    <a:pt x="3425" y="4291"/>
                  </a:lnTo>
                  <a:lnTo>
                    <a:pt x="3632" y="4159"/>
                  </a:lnTo>
                  <a:lnTo>
                    <a:pt x="3839" y="4008"/>
                  </a:lnTo>
                  <a:lnTo>
                    <a:pt x="4009" y="3820"/>
                  </a:lnTo>
                  <a:lnTo>
                    <a:pt x="4009" y="3820"/>
                  </a:lnTo>
                  <a:lnTo>
                    <a:pt x="4159" y="3632"/>
                  </a:lnTo>
                  <a:lnTo>
                    <a:pt x="4291" y="3444"/>
                  </a:lnTo>
                  <a:lnTo>
                    <a:pt x="4385" y="3237"/>
                  </a:lnTo>
                  <a:lnTo>
                    <a:pt x="4460" y="3030"/>
                  </a:lnTo>
                  <a:lnTo>
                    <a:pt x="4536" y="2823"/>
                  </a:lnTo>
                  <a:lnTo>
                    <a:pt x="4573" y="2597"/>
                  </a:lnTo>
                  <a:lnTo>
                    <a:pt x="4592" y="2371"/>
                  </a:lnTo>
                  <a:lnTo>
                    <a:pt x="4573" y="2164"/>
                  </a:lnTo>
                  <a:lnTo>
                    <a:pt x="4554" y="1939"/>
                  </a:lnTo>
                  <a:lnTo>
                    <a:pt x="4517" y="1732"/>
                  </a:lnTo>
                  <a:lnTo>
                    <a:pt x="4441" y="1506"/>
                  </a:lnTo>
                  <a:lnTo>
                    <a:pt x="4366" y="1299"/>
                  </a:lnTo>
                  <a:lnTo>
                    <a:pt x="4253" y="1111"/>
                  </a:lnTo>
                  <a:lnTo>
                    <a:pt x="4122" y="923"/>
                  </a:lnTo>
                  <a:lnTo>
                    <a:pt x="3971" y="753"/>
                  </a:lnTo>
                  <a:lnTo>
                    <a:pt x="3821" y="584"/>
                  </a:lnTo>
                  <a:lnTo>
                    <a:pt x="3821" y="584"/>
                  </a:lnTo>
                  <a:lnTo>
                    <a:pt x="3651" y="452"/>
                  </a:lnTo>
                  <a:lnTo>
                    <a:pt x="3463" y="321"/>
                  </a:lnTo>
                  <a:lnTo>
                    <a:pt x="3275" y="226"/>
                  </a:lnTo>
                  <a:lnTo>
                    <a:pt x="3087" y="151"/>
                  </a:lnTo>
                  <a:lnTo>
                    <a:pt x="2899" y="95"/>
                  </a:lnTo>
                  <a:lnTo>
                    <a:pt x="2692" y="38"/>
                  </a:lnTo>
                  <a:lnTo>
                    <a:pt x="2503" y="20"/>
                  </a:lnTo>
                  <a:lnTo>
                    <a:pt x="229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40"/>
            <p:cNvSpPr/>
            <p:nvPr/>
          </p:nvSpPr>
          <p:spPr>
            <a:xfrm>
              <a:off x="1885850" y="2717550"/>
              <a:ext cx="61175" cy="61175"/>
            </a:xfrm>
            <a:custGeom>
              <a:avLst/>
              <a:gdLst/>
              <a:ahLst/>
              <a:cxnLst/>
              <a:rect l="l" t="t" r="r" b="b"/>
              <a:pathLst>
                <a:path w="2447" h="2447" extrusionOk="0">
                  <a:moveTo>
                    <a:pt x="1092" y="0"/>
                  </a:moveTo>
                  <a:lnTo>
                    <a:pt x="960" y="19"/>
                  </a:lnTo>
                  <a:lnTo>
                    <a:pt x="847" y="57"/>
                  </a:lnTo>
                  <a:lnTo>
                    <a:pt x="734" y="94"/>
                  </a:lnTo>
                  <a:lnTo>
                    <a:pt x="602" y="170"/>
                  </a:lnTo>
                  <a:lnTo>
                    <a:pt x="508" y="226"/>
                  </a:lnTo>
                  <a:lnTo>
                    <a:pt x="395" y="320"/>
                  </a:lnTo>
                  <a:lnTo>
                    <a:pt x="301" y="414"/>
                  </a:lnTo>
                  <a:lnTo>
                    <a:pt x="226" y="508"/>
                  </a:lnTo>
                  <a:lnTo>
                    <a:pt x="151" y="621"/>
                  </a:lnTo>
                  <a:lnTo>
                    <a:pt x="94" y="715"/>
                  </a:lnTo>
                  <a:lnTo>
                    <a:pt x="57" y="828"/>
                  </a:lnTo>
                  <a:lnTo>
                    <a:pt x="19" y="941"/>
                  </a:lnTo>
                  <a:lnTo>
                    <a:pt x="0" y="1073"/>
                  </a:lnTo>
                  <a:lnTo>
                    <a:pt x="0" y="1186"/>
                  </a:lnTo>
                  <a:lnTo>
                    <a:pt x="0" y="1299"/>
                  </a:lnTo>
                  <a:lnTo>
                    <a:pt x="0" y="1412"/>
                  </a:lnTo>
                  <a:lnTo>
                    <a:pt x="38" y="1543"/>
                  </a:lnTo>
                  <a:lnTo>
                    <a:pt x="76" y="1656"/>
                  </a:lnTo>
                  <a:lnTo>
                    <a:pt x="113" y="1750"/>
                  </a:lnTo>
                  <a:lnTo>
                    <a:pt x="170" y="1863"/>
                  </a:lnTo>
                  <a:lnTo>
                    <a:pt x="245" y="1957"/>
                  </a:lnTo>
                  <a:lnTo>
                    <a:pt x="320" y="2051"/>
                  </a:lnTo>
                  <a:lnTo>
                    <a:pt x="414" y="2145"/>
                  </a:lnTo>
                  <a:lnTo>
                    <a:pt x="584" y="2277"/>
                  </a:lnTo>
                  <a:lnTo>
                    <a:pt x="791" y="2371"/>
                  </a:lnTo>
                  <a:lnTo>
                    <a:pt x="998" y="2428"/>
                  </a:lnTo>
                  <a:lnTo>
                    <a:pt x="1223" y="2446"/>
                  </a:lnTo>
                  <a:lnTo>
                    <a:pt x="1355" y="2446"/>
                  </a:lnTo>
                  <a:lnTo>
                    <a:pt x="1468" y="2428"/>
                  </a:lnTo>
                  <a:lnTo>
                    <a:pt x="1600" y="2390"/>
                  </a:lnTo>
                  <a:lnTo>
                    <a:pt x="1713" y="2352"/>
                  </a:lnTo>
                  <a:lnTo>
                    <a:pt x="1825" y="2296"/>
                  </a:lnTo>
                  <a:lnTo>
                    <a:pt x="1938" y="2221"/>
                  </a:lnTo>
                  <a:lnTo>
                    <a:pt x="2051" y="2145"/>
                  </a:lnTo>
                  <a:lnTo>
                    <a:pt x="2145" y="2032"/>
                  </a:lnTo>
                  <a:lnTo>
                    <a:pt x="2221" y="1938"/>
                  </a:lnTo>
                  <a:lnTo>
                    <a:pt x="2277" y="1844"/>
                  </a:lnTo>
                  <a:lnTo>
                    <a:pt x="2333" y="1731"/>
                  </a:lnTo>
                  <a:lnTo>
                    <a:pt x="2390" y="1618"/>
                  </a:lnTo>
                  <a:lnTo>
                    <a:pt x="2409" y="1506"/>
                  </a:lnTo>
                  <a:lnTo>
                    <a:pt x="2446" y="1393"/>
                  </a:lnTo>
                  <a:lnTo>
                    <a:pt x="2446" y="1148"/>
                  </a:lnTo>
                  <a:lnTo>
                    <a:pt x="2409" y="922"/>
                  </a:lnTo>
                  <a:lnTo>
                    <a:pt x="2371" y="809"/>
                  </a:lnTo>
                  <a:lnTo>
                    <a:pt x="2333" y="697"/>
                  </a:lnTo>
                  <a:lnTo>
                    <a:pt x="2277" y="584"/>
                  </a:lnTo>
                  <a:lnTo>
                    <a:pt x="2202" y="490"/>
                  </a:lnTo>
                  <a:lnTo>
                    <a:pt x="2126" y="395"/>
                  </a:lnTo>
                  <a:lnTo>
                    <a:pt x="2032" y="301"/>
                  </a:lnTo>
                  <a:lnTo>
                    <a:pt x="1844" y="170"/>
                  </a:lnTo>
                  <a:lnTo>
                    <a:pt x="1656" y="76"/>
                  </a:lnTo>
                  <a:lnTo>
                    <a:pt x="1430" y="19"/>
                  </a:lnTo>
                  <a:lnTo>
                    <a:pt x="12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40"/>
            <p:cNvSpPr/>
            <p:nvPr/>
          </p:nvSpPr>
          <p:spPr>
            <a:xfrm>
              <a:off x="1885850" y="2717550"/>
              <a:ext cx="61175" cy="61175"/>
            </a:xfrm>
            <a:custGeom>
              <a:avLst/>
              <a:gdLst/>
              <a:ahLst/>
              <a:cxnLst/>
              <a:rect l="l" t="t" r="r" b="b"/>
              <a:pathLst>
                <a:path w="2447" h="2447" fill="none" extrusionOk="0">
                  <a:moveTo>
                    <a:pt x="1223" y="0"/>
                  </a:moveTo>
                  <a:lnTo>
                    <a:pt x="1223" y="0"/>
                  </a:lnTo>
                  <a:lnTo>
                    <a:pt x="1092" y="0"/>
                  </a:lnTo>
                  <a:lnTo>
                    <a:pt x="960" y="19"/>
                  </a:lnTo>
                  <a:lnTo>
                    <a:pt x="847" y="57"/>
                  </a:lnTo>
                  <a:lnTo>
                    <a:pt x="734" y="94"/>
                  </a:lnTo>
                  <a:lnTo>
                    <a:pt x="602" y="170"/>
                  </a:lnTo>
                  <a:lnTo>
                    <a:pt x="508" y="226"/>
                  </a:lnTo>
                  <a:lnTo>
                    <a:pt x="395" y="320"/>
                  </a:lnTo>
                  <a:lnTo>
                    <a:pt x="301" y="414"/>
                  </a:lnTo>
                  <a:lnTo>
                    <a:pt x="301" y="414"/>
                  </a:lnTo>
                  <a:lnTo>
                    <a:pt x="226" y="508"/>
                  </a:lnTo>
                  <a:lnTo>
                    <a:pt x="151" y="621"/>
                  </a:lnTo>
                  <a:lnTo>
                    <a:pt x="94" y="715"/>
                  </a:lnTo>
                  <a:lnTo>
                    <a:pt x="57" y="828"/>
                  </a:lnTo>
                  <a:lnTo>
                    <a:pt x="19" y="941"/>
                  </a:lnTo>
                  <a:lnTo>
                    <a:pt x="0" y="1073"/>
                  </a:lnTo>
                  <a:lnTo>
                    <a:pt x="0" y="1186"/>
                  </a:lnTo>
                  <a:lnTo>
                    <a:pt x="0" y="1299"/>
                  </a:lnTo>
                  <a:lnTo>
                    <a:pt x="0" y="1412"/>
                  </a:lnTo>
                  <a:lnTo>
                    <a:pt x="38" y="1543"/>
                  </a:lnTo>
                  <a:lnTo>
                    <a:pt x="76" y="1656"/>
                  </a:lnTo>
                  <a:lnTo>
                    <a:pt x="113" y="1750"/>
                  </a:lnTo>
                  <a:lnTo>
                    <a:pt x="170" y="1863"/>
                  </a:lnTo>
                  <a:lnTo>
                    <a:pt x="245" y="1957"/>
                  </a:lnTo>
                  <a:lnTo>
                    <a:pt x="320" y="2051"/>
                  </a:lnTo>
                  <a:lnTo>
                    <a:pt x="414" y="2145"/>
                  </a:lnTo>
                  <a:lnTo>
                    <a:pt x="414" y="2145"/>
                  </a:lnTo>
                  <a:lnTo>
                    <a:pt x="584" y="2277"/>
                  </a:lnTo>
                  <a:lnTo>
                    <a:pt x="791" y="2371"/>
                  </a:lnTo>
                  <a:lnTo>
                    <a:pt x="998" y="2428"/>
                  </a:lnTo>
                  <a:lnTo>
                    <a:pt x="1223" y="2446"/>
                  </a:lnTo>
                  <a:lnTo>
                    <a:pt x="1223" y="2446"/>
                  </a:lnTo>
                  <a:lnTo>
                    <a:pt x="1355" y="2446"/>
                  </a:lnTo>
                  <a:lnTo>
                    <a:pt x="1468" y="2428"/>
                  </a:lnTo>
                  <a:lnTo>
                    <a:pt x="1600" y="2390"/>
                  </a:lnTo>
                  <a:lnTo>
                    <a:pt x="1713" y="2352"/>
                  </a:lnTo>
                  <a:lnTo>
                    <a:pt x="1825" y="2296"/>
                  </a:lnTo>
                  <a:lnTo>
                    <a:pt x="1938" y="2221"/>
                  </a:lnTo>
                  <a:lnTo>
                    <a:pt x="2051" y="2145"/>
                  </a:lnTo>
                  <a:lnTo>
                    <a:pt x="2145" y="2032"/>
                  </a:lnTo>
                  <a:lnTo>
                    <a:pt x="2145" y="2032"/>
                  </a:lnTo>
                  <a:lnTo>
                    <a:pt x="2221" y="1938"/>
                  </a:lnTo>
                  <a:lnTo>
                    <a:pt x="2277" y="1844"/>
                  </a:lnTo>
                  <a:lnTo>
                    <a:pt x="2333" y="1731"/>
                  </a:lnTo>
                  <a:lnTo>
                    <a:pt x="2390" y="1618"/>
                  </a:lnTo>
                  <a:lnTo>
                    <a:pt x="2409" y="1506"/>
                  </a:lnTo>
                  <a:lnTo>
                    <a:pt x="2446" y="1393"/>
                  </a:lnTo>
                  <a:lnTo>
                    <a:pt x="2446" y="1148"/>
                  </a:lnTo>
                  <a:lnTo>
                    <a:pt x="2409" y="922"/>
                  </a:lnTo>
                  <a:lnTo>
                    <a:pt x="2371" y="809"/>
                  </a:lnTo>
                  <a:lnTo>
                    <a:pt x="2333" y="697"/>
                  </a:lnTo>
                  <a:lnTo>
                    <a:pt x="2277" y="584"/>
                  </a:lnTo>
                  <a:lnTo>
                    <a:pt x="2202" y="490"/>
                  </a:lnTo>
                  <a:lnTo>
                    <a:pt x="2126" y="395"/>
                  </a:lnTo>
                  <a:lnTo>
                    <a:pt x="2032" y="301"/>
                  </a:lnTo>
                  <a:lnTo>
                    <a:pt x="2032" y="301"/>
                  </a:lnTo>
                  <a:lnTo>
                    <a:pt x="1844" y="170"/>
                  </a:lnTo>
                  <a:lnTo>
                    <a:pt x="1656" y="76"/>
                  </a:lnTo>
                  <a:lnTo>
                    <a:pt x="1430" y="19"/>
                  </a:lnTo>
                  <a:lnTo>
                    <a:pt x="122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40"/>
            <p:cNvSpPr/>
            <p:nvPr/>
          </p:nvSpPr>
          <p:spPr>
            <a:xfrm>
              <a:off x="1952175" y="2568425"/>
              <a:ext cx="87050" cy="87525"/>
            </a:xfrm>
            <a:custGeom>
              <a:avLst/>
              <a:gdLst/>
              <a:ahLst/>
              <a:cxnLst/>
              <a:rect l="l" t="t" r="r" b="b"/>
              <a:pathLst>
                <a:path w="3482" h="3501" extrusionOk="0">
                  <a:moveTo>
                    <a:pt x="1731" y="1"/>
                  </a:moveTo>
                  <a:lnTo>
                    <a:pt x="1562" y="20"/>
                  </a:lnTo>
                  <a:lnTo>
                    <a:pt x="1374" y="38"/>
                  </a:lnTo>
                  <a:lnTo>
                    <a:pt x="1204" y="95"/>
                  </a:lnTo>
                  <a:lnTo>
                    <a:pt x="1035" y="151"/>
                  </a:lnTo>
                  <a:lnTo>
                    <a:pt x="866" y="245"/>
                  </a:lnTo>
                  <a:lnTo>
                    <a:pt x="715" y="339"/>
                  </a:lnTo>
                  <a:lnTo>
                    <a:pt x="565" y="452"/>
                  </a:lnTo>
                  <a:lnTo>
                    <a:pt x="433" y="603"/>
                  </a:lnTo>
                  <a:lnTo>
                    <a:pt x="320" y="735"/>
                  </a:lnTo>
                  <a:lnTo>
                    <a:pt x="226" y="885"/>
                  </a:lnTo>
                  <a:lnTo>
                    <a:pt x="151" y="1036"/>
                  </a:lnTo>
                  <a:lnTo>
                    <a:pt x="76" y="1205"/>
                  </a:lnTo>
                  <a:lnTo>
                    <a:pt x="38" y="1356"/>
                  </a:lnTo>
                  <a:lnTo>
                    <a:pt x="0" y="1525"/>
                  </a:lnTo>
                  <a:lnTo>
                    <a:pt x="0" y="1694"/>
                  </a:lnTo>
                  <a:lnTo>
                    <a:pt x="0" y="1864"/>
                  </a:lnTo>
                  <a:lnTo>
                    <a:pt x="19" y="2033"/>
                  </a:lnTo>
                  <a:lnTo>
                    <a:pt x="57" y="2183"/>
                  </a:lnTo>
                  <a:lnTo>
                    <a:pt x="94" y="2353"/>
                  </a:lnTo>
                  <a:lnTo>
                    <a:pt x="170" y="2503"/>
                  </a:lnTo>
                  <a:lnTo>
                    <a:pt x="245" y="2654"/>
                  </a:lnTo>
                  <a:lnTo>
                    <a:pt x="339" y="2804"/>
                  </a:lnTo>
                  <a:lnTo>
                    <a:pt x="452" y="2936"/>
                  </a:lnTo>
                  <a:lnTo>
                    <a:pt x="584" y="3068"/>
                  </a:lnTo>
                  <a:lnTo>
                    <a:pt x="715" y="3162"/>
                  </a:lnTo>
                  <a:lnTo>
                    <a:pt x="847" y="3256"/>
                  </a:lnTo>
                  <a:lnTo>
                    <a:pt x="979" y="3331"/>
                  </a:lnTo>
                  <a:lnTo>
                    <a:pt x="1129" y="3388"/>
                  </a:lnTo>
                  <a:lnTo>
                    <a:pt x="1280" y="3444"/>
                  </a:lnTo>
                  <a:lnTo>
                    <a:pt x="1430" y="3482"/>
                  </a:lnTo>
                  <a:lnTo>
                    <a:pt x="1581" y="3500"/>
                  </a:lnTo>
                  <a:lnTo>
                    <a:pt x="1919" y="3500"/>
                  </a:lnTo>
                  <a:lnTo>
                    <a:pt x="2089" y="3463"/>
                  </a:lnTo>
                  <a:lnTo>
                    <a:pt x="2277" y="3425"/>
                  </a:lnTo>
                  <a:lnTo>
                    <a:pt x="2446" y="3350"/>
                  </a:lnTo>
                  <a:lnTo>
                    <a:pt x="2616" y="3275"/>
                  </a:lnTo>
                  <a:lnTo>
                    <a:pt x="2766" y="3162"/>
                  </a:lnTo>
                  <a:lnTo>
                    <a:pt x="2917" y="3049"/>
                  </a:lnTo>
                  <a:lnTo>
                    <a:pt x="3048" y="2917"/>
                  </a:lnTo>
                  <a:lnTo>
                    <a:pt x="3161" y="2767"/>
                  </a:lnTo>
                  <a:lnTo>
                    <a:pt x="3255" y="2616"/>
                  </a:lnTo>
                  <a:lnTo>
                    <a:pt x="3331" y="2466"/>
                  </a:lnTo>
                  <a:lnTo>
                    <a:pt x="3387" y="2315"/>
                  </a:lnTo>
                  <a:lnTo>
                    <a:pt x="3444" y="2146"/>
                  </a:lnTo>
                  <a:lnTo>
                    <a:pt x="3462" y="1976"/>
                  </a:lnTo>
                  <a:lnTo>
                    <a:pt x="3481" y="1807"/>
                  </a:lnTo>
                  <a:lnTo>
                    <a:pt x="3481" y="1657"/>
                  </a:lnTo>
                  <a:lnTo>
                    <a:pt x="3462" y="1487"/>
                  </a:lnTo>
                  <a:lnTo>
                    <a:pt x="3425" y="1318"/>
                  </a:lnTo>
                  <a:lnTo>
                    <a:pt x="3368" y="1149"/>
                  </a:lnTo>
                  <a:lnTo>
                    <a:pt x="3312" y="998"/>
                  </a:lnTo>
                  <a:lnTo>
                    <a:pt x="3237" y="847"/>
                  </a:lnTo>
                  <a:lnTo>
                    <a:pt x="3143" y="716"/>
                  </a:lnTo>
                  <a:lnTo>
                    <a:pt x="3030" y="565"/>
                  </a:lnTo>
                  <a:lnTo>
                    <a:pt x="2898" y="452"/>
                  </a:lnTo>
                  <a:lnTo>
                    <a:pt x="2766" y="339"/>
                  </a:lnTo>
                  <a:lnTo>
                    <a:pt x="2634" y="264"/>
                  </a:lnTo>
                  <a:lnTo>
                    <a:pt x="2484" y="189"/>
                  </a:lnTo>
                  <a:lnTo>
                    <a:pt x="2352" y="114"/>
                  </a:lnTo>
                  <a:lnTo>
                    <a:pt x="2202" y="76"/>
                  </a:lnTo>
                  <a:lnTo>
                    <a:pt x="2051" y="38"/>
                  </a:lnTo>
                  <a:lnTo>
                    <a:pt x="1901" y="20"/>
                  </a:lnTo>
                  <a:lnTo>
                    <a:pt x="17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40"/>
            <p:cNvSpPr/>
            <p:nvPr/>
          </p:nvSpPr>
          <p:spPr>
            <a:xfrm>
              <a:off x="1952175" y="2568425"/>
              <a:ext cx="87050" cy="87525"/>
            </a:xfrm>
            <a:custGeom>
              <a:avLst/>
              <a:gdLst/>
              <a:ahLst/>
              <a:cxnLst/>
              <a:rect l="l" t="t" r="r" b="b"/>
              <a:pathLst>
                <a:path w="3482" h="3501" fill="none" extrusionOk="0">
                  <a:moveTo>
                    <a:pt x="1731" y="1"/>
                  </a:moveTo>
                  <a:lnTo>
                    <a:pt x="1731" y="1"/>
                  </a:lnTo>
                  <a:lnTo>
                    <a:pt x="1562" y="20"/>
                  </a:lnTo>
                  <a:lnTo>
                    <a:pt x="1374" y="38"/>
                  </a:lnTo>
                  <a:lnTo>
                    <a:pt x="1204" y="95"/>
                  </a:lnTo>
                  <a:lnTo>
                    <a:pt x="1035" y="151"/>
                  </a:lnTo>
                  <a:lnTo>
                    <a:pt x="866" y="245"/>
                  </a:lnTo>
                  <a:lnTo>
                    <a:pt x="715" y="339"/>
                  </a:lnTo>
                  <a:lnTo>
                    <a:pt x="565" y="452"/>
                  </a:lnTo>
                  <a:lnTo>
                    <a:pt x="433" y="603"/>
                  </a:lnTo>
                  <a:lnTo>
                    <a:pt x="433" y="603"/>
                  </a:lnTo>
                  <a:lnTo>
                    <a:pt x="320" y="735"/>
                  </a:lnTo>
                  <a:lnTo>
                    <a:pt x="226" y="885"/>
                  </a:lnTo>
                  <a:lnTo>
                    <a:pt x="151" y="1036"/>
                  </a:lnTo>
                  <a:lnTo>
                    <a:pt x="76" y="1205"/>
                  </a:lnTo>
                  <a:lnTo>
                    <a:pt x="38" y="1356"/>
                  </a:lnTo>
                  <a:lnTo>
                    <a:pt x="0" y="1525"/>
                  </a:lnTo>
                  <a:lnTo>
                    <a:pt x="0" y="1694"/>
                  </a:lnTo>
                  <a:lnTo>
                    <a:pt x="0" y="1864"/>
                  </a:lnTo>
                  <a:lnTo>
                    <a:pt x="19" y="2033"/>
                  </a:lnTo>
                  <a:lnTo>
                    <a:pt x="57" y="2183"/>
                  </a:lnTo>
                  <a:lnTo>
                    <a:pt x="94" y="2353"/>
                  </a:lnTo>
                  <a:lnTo>
                    <a:pt x="170" y="2503"/>
                  </a:lnTo>
                  <a:lnTo>
                    <a:pt x="245" y="2654"/>
                  </a:lnTo>
                  <a:lnTo>
                    <a:pt x="339" y="2804"/>
                  </a:lnTo>
                  <a:lnTo>
                    <a:pt x="452" y="2936"/>
                  </a:lnTo>
                  <a:lnTo>
                    <a:pt x="584" y="3068"/>
                  </a:lnTo>
                  <a:lnTo>
                    <a:pt x="584" y="3068"/>
                  </a:lnTo>
                  <a:lnTo>
                    <a:pt x="715" y="3162"/>
                  </a:lnTo>
                  <a:lnTo>
                    <a:pt x="847" y="3256"/>
                  </a:lnTo>
                  <a:lnTo>
                    <a:pt x="979" y="3331"/>
                  </a:lnTo>
                  <a:lnTo>
                    <a:pt x="1129" y="3388"/>
                  </a:lnTo>
                  <a:lnTo>
                    <a:pt x="1280" y="3444"/>
                  </a:lnTo>
                  <a:lnTo>
                    <a:pt x="1430" y="3482"/>
                  </a:lnTo>
                  <a:lnTo>
                    <a:pt x="1581" y="3500"/>
                  </a:lnTo>
                  <a:lnTo>
                    <a:pt x="1731" y="3500"/>
                  </a:lnTo>
                  <a:lnTo>
                    <a:pt x="1731" y="3500"/>
                  </a:lnTo>
                  <a:lnTo>
                    <a:pt x="1919" y="3500"/>
                  </a:lnTo>
                  <a:lnTo>
                    <a:pt x="2089" y="3463"/>
                  </a:lnTo>
                  <a:lnTo>
                    <a:pt x="2277" y="3425"/>
                  </a:lnTo>
                  <a:lnTo>
                    <a:pt x="2446" y="3350"/>
                  </a:lnTo>
                  <a:lnTo>
                    <a:pt x="2616" y="3275"/>
                  </a:lnTo>
                  <a:lnTo>
                    <a:pt x="2766" y="3162"/>
                  </a:lnTo>
                  <a:lnTo>
                    <a:pt x="2917" y="3049"/>
                  </a:lnTo>
                  <a:lnTo>
                    <a:pt x="3048" y="2917"/>
                  </a:lnTo>
                  <a:lnTo>
                    <a:pt x="3048" y="2917"/>
                  </a:lnTo>
                  <a:lnTo>
                    <a:pt x="3161" y="2767"/>
                  </a:lnTo>
                  <a:lnTo>
                    <a:pt x="3255" y="2616"/>
                  </a:lnTo>
                  <a:lnTo>
                    <a:pt x="3331" y="2466"/>
                  </a:lnTo>
                  <a:lnTo>
                    <a:pt x="3387" y="2315"/>
                  </a:lnTo>
                  <a:lnTo>
                    <a:pt x="3444" y="2146"/>
                  </a:lnTo>
                  <a:lnTo>
                    <a:pt x="3462" y="1976"/>
                  </a:lnTo>
                  <a:lnTo>
                    <a:pt x="3481" y="1807"/>
                  </a:lnTo>
                  <a:lnTo>
                    <a:pt x="3481" y="1657"/>
                  </a:lnTo>
                  <a:lnTo>
                    <a:pt x="3462" y="1487"/>
                  </a:lnTo>
                  <a:lnTo>
                    <a:pt x="3425" y="1318"/>
                  </a:lnTo>
                  <a:lnTo>
                    <a:pt x="3368" y="1149"/>
                  </a:lnTo>
                  <a:lnTo>
                    <a:pt x="3312" y="998"/>
                  </a:lnTo>
                  <a:lnTo>
                    <a:pt x="3237" y="847"/>
                  </a:lnTo>
                  <a:lnTo>
                    <a:pt x="3143" y="716"/>
                  </a:lnTo>
                  <a:lnTo>
                    <a:pt x="3030" y="565"/>
                  </a:lnTo>
                  <a:lnTo>
                    <a:pt x="2898" y="452"/>
                  </a:lnTo>
                  <a:lnTo>
                    <a:pt x="2898" y="452"/>
                  </a:lnTo>
                  <a:lnTo>
                    <a:pt x="2766" y="339"/>
                  </a:lnTo>
                  <a:lnTo>
                    <a:pt x="2634" y="264"/>
                  </a:lnTo>
                  <a:lnTo>
                    <a:pt x="2484" y="189"/>
                  </a:lnTo>
                  <a:lnTo>
                    <a:pt x="2352" y="114"/>
                  </a:lnTo>
                  <a:lnTo>
                    <a:pt x="2202" y="76"/>
                  </a:lnTo>
                  <a:lnTo>
                    <a:pt x="2051" y="38"/>
                  </a:lnTo>
                  <a:lnTo>
                    <a:pt x="1901" y="20"/>
                  </a:lnTo>
                  <a:lnTo>
                    <a:pt x="173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40"/>
            <p:cNvSpPr/>
            <p:nvPr/>
          </p:nvSpPr>
          <p:spPr>
            <a:xfrm>
              <a:off x="1768250" y="2753775"/>
              <a:ext cx="103500" cy="71975"/>
            </a:xfrm>
            <a:custGeom>
              <a:avLst/>
              <a:gdLst/>
              <a:ahLst/>
              <a:cxnLst/>
              <a:rect l="l" t="t" r="r" b="b"/>
              <a:pathLst>
                <a:path w="4140" h="2879" extrusionOk="0">
                  <a:moveTo>
                    <a:pt x="38" y="0"/>
                  </a:moveTo>
                  <a:lnTo>
                    <a:pt x="0" y="19"/>
                  </a:lnTo>
                  <a:lnTo>
                    <a:pt x="0" y="57"/>
                  </a:lnTo>
                  <a:lnTo>
                    <a:pt x="0" y="113"/>
                  </a:lnTo>
                  <a:lnTo>
                    <a:pt x="76" y="264"/>
                  </a:lnTo>
                  <a:lnTo>
                    <a:pt x="245" y="433"/>
                  </a:lnTo>
                  <a:lnTo>
                    <a:pt x="452" y="659"/>
                  </a:lnTo>
                  <a:lnTo>
                    <a:pt x="734" y="903"/>
                  </a:lnTo>
                  <a:lnTo>
                    <a:pt x="1073" y="1167"/>
                  </a:lnTo>
                  <a:lnTo>
                    <a:pt x="1449" y="1449"/>
                  </a:lnTo>
                  <a:lnTo>
                    <a:pt x="1844" y="1750"/>
                  </a:lnTo>
                  <a:lnTo>
                    <a:pt x="2221" y="1995"/>
                  </a:lnTo>
                  <a:lnTo>
                    <a:pt x="2559" y="2202"/>
                  </a:lnTo>
                  <a:lnTo>
                    <a:pt x="2898" y="2409"/>
                  </a:lnTo>
                  <a:lnTo>
                    <a:pt x="3199" y="2578"/>
                  </a:lnTo>
                  <a:lnTo>
                    <a:pt x="3481" y="2710"/>
                  </a:lnTo>
                  <a:lnTo>
                    <a:pt x="3707" y="2804"/>
                  </a:lnTo>
                  <a:lnTo>
                    <a:pt x="3895" y="2860"/>
                  </a:lnTo>
                  <a:lnTo>
                    <a:pt x="4027" y="2879"/>
                  </a:lnTo>
                  <a:lnTo>
                    <a:pt x="4083" y="2879"/>
                  </a:lnTo>
                  <a:lnTo>
                    <a:pt x="4121" y="2860"/>
                  </a:lnTo>
                  <a:lnTo>
                    <a:pt x="4140" y="2804"/>
                  </a:lnTo>
                  <a:lnTo>
                    <a:pt x="4121" y="2766"/>
                  </a:lnTo>
                  <a:lnTo>
                    <a:pt x="4046" y="2616"/>
                  </a:lnTo>
                  <a:lnTo>
                    <a:pt x="3895" y="2446"/>
                  </a:lnTo>
                  <a:lnTo>
                    <a:pt x="3669" y="2220"/>
                  </a:lnTo>
                  <a:lnTo>
                    <a:pt x="3387" y="1976"/>
                  </a:lnTo>
                  <a:lnTo>
                    <a:pt x="3067" y="1712"/>
                  </a:lnTo>
                  <a:lnTo>
                    <a:pt x="2691" y="1430"/>
                  </a:lnTo>
                  <a:lnTo>
                    <a:pt x="2277" y="1129"/>
                  </a:lnTo>
                  <a:lnTo>
                    <a:pt x="1901" y="884"/>
                  </a:lnTo>
                  <a:lnTo>
                    <a:pt x="1562" y="678"/>
                  </a:lnTo>
                  <a:lnTo>
                    <a:pt x="1223" y="471"/>
                  </a:lnTo>
                  <a:lnTo>
                    <a:pt x="922" y="301"/>
                  </a:lnTo>
                  <a:lnTo>
                    <a:pt x="659" y="169"/>
                  </a:lnTo>
                  <a:lnTo>
                    <a:pt x="414" y="75"/>
                  </a:lnTo>
                  <a:lnTo>
                    <a:pt x="226" y="19"/>
                  </a:lnTo>
                  <a:lnTo>
                    <a:pt x="9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40"/>
            <p:cNvSpPr/>
            <p:nvPr/>
          </p:nvSpPr>
          <p:spPr>
            <a:xfrm>
              <a:off x="1721200" y="2801275"/>
              <a:ext cx="16025" cy="23075"/>
            </a:xfrm>
            <a:custGeom>
              <a:avLst/>
              <a:gdLst/>
              <a:ahLst/>
              <a:cxnLst/>
              <a:rect l="l" t="t" r="r" b="b"/>
              <a:pathLst>
                <a:path w="641" h="923" extrusionOk="0">
                  <a:moveTo>
                    <a:pt x="641" y="1"/>
                  </a:moveTo>
                  <a:lnTo>
                    <a:pt x="1" y="922"/>
                  </a:lnTo>
                  <a:lnTo>
                    <a:pt x="1" y="922"/>
                  </a:lnTo>
                  <a:lnTo>
                    <a:pt x="1" y="922"/>
                  </a:lnTo>
                  <a:lnTo>
                    <a:pt x="641" y="1"/>
                  </a:lnTo>
                  <a:lnTo>
                    <a:pt x="641" y="1"/>
                  </a:lnTo>
                  <a:close/>
                </a:path>
              </a:pathLst>
            </a:custGeom>
            <a:solidFill>
              <a:srgbClr val="F3E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40"/>
            <p:cNvSpPr/>
            <p:nvPr/>
          </p:nvSpPr>
          <p:spPr>
            <a:xfrm>
              <a:off x="1721200" y="2801275"/>
              <a:ext cx="16025" cy="23075"/>
            </a:xfrm>
            <a:custGeom>
              <a:avLst/>
              <a:gdLst/>
              <a:ahLst/>
              <a:cxnLst/>
              <a:rect l="l" t="t" r="r" b="b"/>
              <a:pathLst>
                <a:path w="641" h="923" fill="none" extrusionOk="0">
                  <a:moveTo>
                    <a:pt x="641" y="1"/>
                  </a:moveTo>
                  <a:lnTo>
                    <a:pt x="1" y="922"/>
                  </a:lnTo>
                  <a:lnTo>
                    <a:pt x="1" y="922"/>
                  </a:lnTo>
                  <a:lnTo>
                    <a:pt x="1" y="922"/>
                  </a:lnTo>
                  <a:lnTo>
                    <a:pt x="641" y="1"/>
                  </a:lnTo>
                  <a:lnTo>
                    <a:pt x="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40"/>
            <p:cNvSpPr/>
            <p:nvPr/>
          </p:nvSpPr>
          <p:spPr>
            <a:xfrm>
              <a:off x="1721200" y="2801275"/>
              <a:ext cx="117150" cy="78100"/>
            </a:xfrm>
            <a:custGeom>
              <a:avLst/>
              <a:gdLst/>
              <a:ahLst/>
              <a:cxnLst/>
              <a:rect l="l" t="t" r="r" b="b"/>
              <a:pathLst>
                <a:path w="4686" h="3124" extrusionOk="0">
                  <a:moveTo>
                    <a:pt x="641" y="1"/>
                  </a:moveTo>
                  <a:lnTo>
                    <a:pt x="1" y="922"/>
                  </a:lnTo>
                  <a:lnTo>
                    <a:pt x="509" y="1280"/>
                  </a:lnTo>
                  <a:lnTo>
                    <a:pt x="1055" y="1637"/>
                  </a:lnTo>
                  <a:lnTo>
                    <a:pt x="1732" y="2033"/>
                  </a:lnTo>
                  <a:lnTo>
                    <a:pt x="2466" y="2428"/>
                  </a:lnTo>
                  <a:lnTo>
                    <a:pt x="2842" y="2616"/>
                  </a:lnTo>
                  <a:lnTo>
                    <a:pt x="3199" y="2785"/>
                  </a:lnTo>
                  <a:lnTo>
                    <a:pt x="3557" y="2936"/>
                  </a:lnTo>
                  <a:lnTo>
                    <a:pt x="3896" y="3030"/>
                  </a:lnTo>
                  <a:lnTo>
                    <a:pt x="4197" y="3105"/>
                  </a:lnTo>
                  <a:lnTo>
                    <a:pt x="4347" y="3124"/>
                  </a:lnTo>
                  <a:lnTo>
                    <a:pt x="4479" y="3124"/>
                  </a:lnTo>
                  <a:lnTo>
                    <a:pt x="4686" y="2823"/>
                  </a:lnTo>
                  <a:lnTo>
                    <a:pt x="4328" y="2635"/>
                  </a:lnTo>
                  <a:lnTo>
                    <a:pt x="3914" y="2409"/>
                  </a:lnTo>
                  <a:lnTo>
                    <a:pt x="3369" y="2089"/>
                  </a:lnTo>
                  <a:lnTo>
                    <a:pt x="2748" y="1694"/>
                  </a:lnTo>
                  <a:lnTo>
                    <a:pt x="2071" y="1205"/>
                  </a:lnTo>
                  <a:lnTo>
                    <a:pt x="1713" y="941"/>
                  </a:lnTo>
                  <a:lnTo>
                    <a:pt x="1356" y="640"/>
                  </a:lnTo>
                  <a:lnTo>
                    <a:pt x="998" y="320"/>
                  </a:lnTo>
                  <a:lnTo>
                    <a:pt x="641"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40"/>
            <p:cNvSpPr/>
            <p:nvPr/>
          </p:nvSpPr>
          <p:spPr>
            <a:xfrm>
              <a:off x="1721200" y="2801275"/>
              <a:ext cx="117150" cy="78100"/>
            </a:xfrm>
            <a:custGeom>
              <a:avLst/>
              <a:gdLst/>
              <a:ahLst/>
              <a:cxnLst/>
              <a:rect l="l" t="t" r="r" b="b"/>
              <a:pathLst>
                <a:path w="4686" h="3124" fill="none" extrusionOk="0">
                  <a:moveTo>
                    <a:pt x="641" y="1"/>
                  </a:moveTo>
                  <a:lnTo>
                    <a:pt x="641" y="1"/>
                  </a:lnTo>
                  <a:lnTo>
                    <a:pt x="641" y="1"/>
                  </a:lnTo>
                  <a:lnTo>
                    <a:pt x="1" y="922"/>
                  </a:lnTo>
                  <a:lnTo>
                    <a:pt x="1" y="922"/>
                  </a:lnTo>
                  <a:lnTo>
                    <a:pt x="509" y="1280"/>
                  </a:lnTo>
                  <a:lnTo>
                    <a:pt x="1055" y="1637"/>
                  </a:lnTo>
                  <a:lnTo>
                    <a:pt x="1732" y="2033"/>
                  </a:lnTo>
                  <a:lnTo>
                    <a:pt x="2466" y="2428"/>
                  </a:lnTo>
                  <a:lnTo>
                    <a:pt x="2842" y="2616"/>
                  </a:lnTo>
                  <a:lnTo>
                    <a:pt x="3199" y="2785"/>
                  </a:lnTo>
                  <a:lnTo>
                    <a:pt x="3557" y="2936"/>
                  </a:lnTo>
                  <a:lnTo>
                    <a:pt x="3896" y="3030"/>
                  </a:lnTo>
                  <a:lnTo>
                    <a:pt x="4197" y="3105"/>
                  </a:lnTo>
                  <a:lnTo>
                    <a:pt x="4347" y="3124"/>
                  </a:lnTo>
                  <a:lnTo>
                    <a:pt x="4479" y="3124"/>
                  </a:lnTo>
                  <a:lnTo>
                    <a:pt x="4479" y="3124"/>
                  </a:lnTo>
                  <a:lnTo>
                    <a:pt x="4479" y="3124"/>
                  </a:lnTo>
                  <a:lnTo>
                    <a:pt x="4686" y="2823"/>
                  </a:lnTo>
                  <a:lnTo>
                    <a:pt x="4686" y="2823"/>
                  </a:lnTo>
                  <a:lnTo>
                    <a:pt x="4328" y="2635"/>
                  </a:lnTo>
                  <a:lnTo>
                    <a:pt x="3914" y="2409"/>
                  </a:lnTo>
                  <a:lnTo>
                    <a:pt x="3369" y="2089"/>
                  </a:lnTo>
                  <a:lnTo>
                    <a:pt x="2748" y="1694"/>
                  </a:lnTo>
                  <a:lnTo>
                    <a:pt x="2071" y="1205"/>
                  </a:lnTo>
                  <a:lnTo>
                    <a:pt x="1713" y="941"/>
                  </a:lnTo>
                  <a:lnTo>
                    <a:pt x="1356" y="640"/>
                  </a:lnTo>
                  <a:lnTo>
                    <a:pt x="998" y="320"/>
                  </a:lnTo>
                  <a:lnTo>
                    <a:pt x="64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40"/>
            <p:cNvSpPr/>
            <p:nvPr/>
          </p:nvSpPr>
          <p:spPr>
            <a:xfrm>
              <a:off x="1419700" y="2968725"/>
              <a:ext cx="352325" cy="322250"/>
            </a:xfrm>
            <a:custGeom>
              <a:avLst/>
              <a:gdLst/>
              <a:ahLst/>
              <a:cxnLst/>
              <a:rect l="l" t="t" r="r" b="b"/>
              <a:pathLst>
                <a:path w="14093" h="12890" extrusionOk="0">
                  <a:moveTo>
                    <a:pt x="2822" y="1"/>
                  </a:moveTo>
                  <a:lnTo>
                    <a:pt x="2728" y="20"/>
                  </a:lnTo>
                  <a:lnTo>
                    <a:pt x="2709" y="39"/>
                  </a:lnTo>
                  <a:lnTo>
                    <a:pt x="2314" y="377"/>
                  </a:lnTo>
                  <a:lnTo>
                    <a:pt x="1938" y="754"/>
                  </a:lnTo>
                  <a:lnTo>
                    <a:pt x="1581" y="1149"/>
                  </a:lnTo>
                  <a:lnTo>
                    <a:pt x="1261" y="1600"/>
                  </a:lnTo>
                  <a:lnTo>
                    <a:pt x="1054" y="1901"/>
                  </a:lnTo>
                  <a:lnTo>
                    <a:pt x="866" y="2221"/>
                  </a:lnTo>
                  <a:lnTo>
                    <a:pt x="715" y="2541"/>
                  </a:lnTo>
                  <a:lnTo>
                    <a:pt x="565" y="2880"/>
                  </a:lnTo>
                  <a:lnTo>
                    <a:pt x="433" y="3200"/>
                  </a:lnTo>
                  <a:lnTo>
                    <a:pt x="320" y="3538"/>
                  </a:lnTo>
                  <a:lnTo>
                    <a:pt x="226" y="3877"/>
                  </a:lnTo>
                  <a:lnTo>
                    <a:pt x="132" y="4234"/>
                  </a:lnTo>
                  <a:lnTo>
                    <a:pt x="75" y="4573"/>
                  </a:lnTo>
                  <a:lnTo>
                    <a:pt x="38" y="4912"/>
                  </a:lnTo>
                  <a:lnTo>
                    <a:pt x="0" y="5269"/>
                  </a:lnTo>
                  <a:lnTo>
                    <a:pt x="0" y="5608"/>
                  </a:lnTo>
                  <a:lnTo>
                    <a:pt x="0" y="5965"/>
                  </a:lnTo>
                  <a:lnTo>
                    <a:pt x="19" y="6304"/>
                  </a:lnTo>
                  <a:lnTo>
                    <a:pt x="56" y="6643"/>
                  </a:lnTo>
                  <a:lnTo>
                    <a:pt x="113" y="7000"/>
                  </a:lnTo>
                  <a:lnTo>
                    <a:pt x="188" y="7339"/>
                  </a:lnTo>
                  <a:lnTo>
                    <a:pt x="282" y="7659"/>
                  </a:lnTo>
                  <a:lnTo>
                    <a:pt x="376" y="7998"/>
                  </a:lnTo>
                  <a:lnTo>
                    <a:pt x="508" y="8317"/>
                  </a:lnTo>
                  <a:lnTo>
                    <a:pt x="640" y="8637"/>
                  </a:lnTo>
                  <a:lnTo>
                    <a:pt x="790" y="8957"/>
                  </a:lnTo>
                  <a:lnTo>
                    <a:pt x="960" y="9258"/>
                  </a:lnTo>
                  <a:lnTo>
                    <a:pt x="1129" y="9559"/>
                  </a:lnTo>
                  <a:lnTo>
                    <a:pt x="1336" y="9860"/>
                  </a:lnTo>
                  <a:lnTo>
                    <a:pt x="1543" y="10143"/>
                  </a:lnTo>
                  <a:lnTo>
                    <a:pt x="1769" y="10406"/>
                  </a:lnTo>
                  <a:lnTo>
                    <a:pt x="2013" y="10669"/>
                  </a:lnTo>
                  <a:lnTo>
                    <a:pt x="2277" y="10933"/>
                  </a:lnTo>
                  <a:lnTo>
                    <a:pt x="2540" y="11177"/>
                  </a:lnTo>
                  <a:lnTo>
                    <a:pt x="2822" y="11403"/>
                  </a:lnTo>
                  <a:lnTo>
                    <a:pt x="3123" y="11610"/>
                  </a:lnTo>
                  <a:lnTo>
                    <a:pt x="3443" y="11817"/>
                  </a:lnTo>
                  <a:lnTo>
                    <a:pt x="3763" y="12005"/>
                  </a:lnTo>
                  <a:lnTo>
                    <a:pt x="4083" y="12175"/>
                  </a:lnTo>
                  <a:lnTo>
                    <a:pt x="4403" y="12325"/>
                  </a:lnTo>
                  <a:lnTo>
                    <a:pt x="4742" y="12457"/>
                  </a:lnTo>
                  <a:lnTo>
                    <a:pt x="5080" y="12570"/>
                  </a:lnTo>
                  <a:lnTo>
                    <a:pt x="5419" y="12664"/>
                  </a:lnTo>
                  <a:lnTo>
                    <a:pt x="5758" y="12739"/>
                  </a:lnTo>
                  <a:lnTo>
                    <a:pt x="6115" y="12796"/>
                  </a:lnTo>
                  <a:lnTo>
                    <a:pt x="6454" y="12852"/>
                  </a:lnTo>
                  <a:lnTo>
                    <a:pt x="6811" y="12871"/>
                  </a:lnTo>
                  <a:lnTo>
                    <a:pt x="7150" y="12890"/>
                  </a:lnTo>
                  <a:lnTo>
                    <a:pt x="7489" y="12871"/>
                  </a:lnTo>
                  <a:lnTo>
                    <a:pt x="7846" y="12852"/>
                  </a:lnTo>
                  <a:lnTo>
                    <a:pt x="8185" y="12814"/>
                  </a:lnTo>
                  <a:lnTo>
                    <a:pt x="8524" y="12758"/>
                  </a:lnTo>
                  <a:lnTo>
                    <a:pt x="8862" y="12683"/>
                  </a:lnTo>
                  <a:lnTo>
                    <a:pt x="9201" y="12607"/>
                  </a:lnTo>
                  <a:lnTo>
                    <a:pt x="9540" y="12495"/>
                  </a:lnTo>
                  <a:lnTo>
                    <a:pt x="9859" y="12382"/>
                  </a:lnTo>
                  <a:lnTo>
                    <a:pt x="10179" y="12250"/>
                  </a:lnTo>
                  <a:lnTo>
                    <a:pt x="10499" y="12099"/>
                  </a:lnTo>
                  <a:lnTo>
                    <a:pt x="10800" y="11930"/>
                  </a:lnTo>
                  <a:lnTo>
                    <a:pt x="11101" y="11742"/>
                  </a:lnTo>
                  <a:lnTo>
                    <a:pt x="11383" y="11554"/>
                  </a:lnTo>
                  <a:lnTo>
                    <a:pt x="11666" y="11328"/>
                  </a:lnTo>
                  <a:lnTo>
                    <a:pt x="11948" y="11102"/>
                  </a:lnTo>
                  <a:lnTo>
                    <a:pt x="12211" y="10858"/>
                  </a:lnTo>
                  <a:lnTo>
                    <a:pt x="12475" y="10613"/>
                  </a:lnTo>
                  <a:lnTo>
                    <a:pt x="12701" y="10331"/>
                  </a:lnTo>
                  <a:lnTo>
                    <a:pt x="12945" y="10048"/>
                  </a:lnTo>
                  <a:lnTo>
                    <a:pt x="13152" y="9747"/>
                  </a:lnTo>
                  <a:lnTo>
                    <a:pt x="13434" y="9296"/>
                  </a:lnTo>
                  <a:lnTo>
                    <a:pt x="13679" y="8844"/>
                  </a:lnTo>
                  <a:lnTo>
                    <a:pt x="13905" y="8374"/>
                  </a:lnTo>
                  <a:lnTo>
                    <a:pt x="14074" y="7885"/>
                  </a:lnTo>
                  <a:lnTo>
                    <a:pt x="14093" y="7847"/>
                  </a:lnTo>
                  <a:lnTo>
                    <a:pt x="14093" y="7809"/>
                  </a:lnTo>
                  <a:lnTo>
                    <a:pt x="14093" y="7753"/>
                  </a:lnTo>
                  <a:lnTo>
                    <a:pt x="14036" y="7659"/>
                  </a:lnTo>
                  <a:lnTo>
                    <a:pt x="13961" y="7546"/>
                  </a:lnTo>
                  <a:lnTo>
                    <a:pt x="13679" y="7245"/>
                  </a:lnTo>
                  <a:lnTo>
                    <a:pt x="13265" y="6869"/>
                  </a:lnTo>
                  <a:lnTo>
                    <a:pt x="12738" y="6417"/>
                  </a:lnTo>
                  <a:lnTo>
                    <a:pt x="12098" y="5890"/>
                  </a:lnTo>
                  <a:lnTo>
                    <a:pt x="11365" y="5326"/>
                  </a:lnTo>
                  <a:lnTo>
                    <a:pt x="10556" y="4724"/>
                  </a:lnTo>
                  <a:lnTo>
                    <a:pt x="9671" y="4084"/>
                  </a:lnTo>
                  <a:lnTo>
                    <a:pt x="8730" y="3444"/>
                  </a:lnTo>
                  <a:lnTo>
                    <a:pt x="7489" y="2597"/>
                  </a:lnTo>
                  <a:lnTo>
                    <a:pt x="7357" y="2522"/>
                  </a:lnTo>
                  <a:lnTo>
                    <a:pt x="7225" y="2428"/>
                  </a:lnTo>
                  <a:lnTo>
                    <a:pt x="7094" y="2334"/>
                  </a:lnTo>
                  <a:lnTo>
                    <a:pt x="6830" y="2165"/>
                  </a:lnTo>
                  <a:lnTo>
                    <a:pt x="5833" y="1544"/>
                  </a:lnTo>
                  <a:lnTo>
                    <a:pt x="5588" y="1393"/>
                  </a:lnTo>
                  <a:lnTo>
                    <a:pt x="5250" y="1205"/>
                  </a:lnTo>
                  <a:lnTo>
                    <a:pt x="4422" y="716"/>
                  </a:lnTo>
                  <a:lnTo>
                    <a:pt x="3744" y="358"/>
                  </a:lnTo>
                  <a:lnTo>
                    <a:pt x="3707" y="340"/>
                  </a:lnTo>
                  <a:lnTo>
                    <a:pt x="3556" y="264"/>
                  </a:lnTo>
                  <a:lnTo>
                    <a:pt x="3481" y="246"/>
                  </a:lnTo>
                  <a:lnTo>
                    <a:pt x="3387" y="189"/>
                  </a:lnTo>
                  <a:lnTo>
                    <a:pt x="3349" y="170"/>
                  </a:lnTo>
                  <a:lnTo>
                    <a:pt x="3123" y="95"/>
                  </a:lnTo>
                  <a:lnTo>
                    <a:pt x="2954" y="39"/>
                  </a:lnTo>
                  <a:lnTo>
                    <a:pt x="28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40"/>
            <p:cNvSpPr/>
            <p:nvPr/>
          </p:nvSpPr>
          <p:spPr>
            <a:xfrm>
              <a:off x="1419700" y="2968725"/>
              <a:ext cx="352325" cy="322250"/>
            </a:xfrm>
            <a:custGeom>
              <a:avLst/>
              <a:gdLst/>
              <a:ahLst/>
              <a:cxnLst/>
              <a:rect l="l" t="t" r="r" b="b"/>
              <a:pathLst>
                <a:path w="14093" h="12890" fill="none" extrusionOk="0">
                  <a:moveTo>
                    <a:pt x="13152" y="9747"/>
                  </a:moveTo>
                  <a:lnTo>
                    <a:pt x="13152" y="9747"/>
                  </a:lnTo>
                  <a:lnTo>
                    <a:pt x="12945" y="10048"/>
                  </a:lnTo>
                  <a:lnTo>
                    <a:pt x="12701" y="10331"/>
                  </a:lnTo>
                  <a:lnTo>
                    <a:pt x="12475" y="10613"/>
                  </a:lnTo>
                  <a:lnTo>
                    <a:pt x="12211" y="10858"/>
                  </a:lnTo>
                  <a:lnTo>
                    <a:pt x="11948" y="11102"/>
                  </a:lnTo>
                  <a:lnTo>
                    <a:pt x="11666" y="11328"/>
                  </a:lnTo>
                  <a:lnTo>
                    <a:pt x="11383" y="11554"/>
                  </a:lnTo>
                  <a:lnTo>
                    <a:pt x="11101" y="11742"/>
                  </a:lnTo>
                  <a:lnTo>
                    <a:pt x="10800" y="11930"/>
                  </a:lnTo>
                  <a:lnTo>
                    <a:pt x="10499" y="12099"/>
                  </a:lnTo>
                  <a:lnTo>
                    <a:pt x="10179" y="12250"/>
                  </a:lnTo>
                  <a:lnTo>
                    <a:pt x="9859" y="12382"/>
                  </a:lnTo>
                  <a:lnTo>
                    <a:pt x="9540" y="12495"/>
                  </a:lnTo>
                  <a:lnTo>
                    <a:pt x="9201" y="12607"/>
                  </a:lnTo>
                  <a:lnTo>
                    <a:pt x="8862" y="12683"/>
                  </a:lnTo>
                  <a:lnTo>
                    <a:pt x="8524" y="12758"/>
                  </a:lnTo>
                  <a:lnTo>
                    <a:pt x="8185" y="12814"/>
                  </a:lnTo>
                  <a:lnTo>
                    <a:pt x="7846" y="12852"/>
                  </a:lnTo>
                  <a:lnTo>
                    <a:pt x="7489" y="12871"/>
                  </a:lnTo>
                  <a:lnTo>
                    <a:pt x="7150" y="12890"/>
                  </a:lnTo>
                  <a:lnTo>
                    <a:pt x="6811" y="12871"/>
                  </a:lnTo>
                  <a:lnTo>
                    <a:pt x="6454" y="12852"/>
                  </a:lnTo>
                  <a:lnTo>
                    <a:pt x="6115" y="12796"/>
                  </a:lnTo>
                  <a:lnTo>
                    <a:pt x="5758" y="12739"/>
                  </a:lnTo>
                  <a:lnTo>
                    <a:pt x="5419" y="12664"/>
                  </a:lnTo>
                  <a:lnTo>
                    <a:pt x="5080" y="12570"/>
                  </a:lnTo>
                  <a:lnTo>
                    <a:pt x="4742" y="12457"/>
                  </a:lnTo>
                  <a:lnTo>
                    <a:pt x="4403" y="12325"/>
                  </a:lnTo>
                  <a:lnTo>
                    <a:pt x="4083" y="12175"/>
                  </a:lnTo>
                  <a:lnTo>
                    <a:pt x="3763" y="12005"/>
                  </a:lnTo>
                  <a:lnTo>
                    <a:pt x="3443" y="11817"/>
                  </a:lnTo>
                  <a:lnTo>
                    <a:pt x="3123" y="11610"/>
                  </a:lnTo>
                  <a:lnTo>
                    <a:pt x="3123" y="11610"/>
                  </a:lnTo>
                  <a:lnTo>
                    <a:pt x="2822" y="11403"/>
                  </a:lnTo>
                  <a:lnTo>
                    <a:pt x="2540" y="11177"/>
                  </a:lnTo>
                  <a:lnTo>
                    <a:pt x="2277" y="10933"/>
                  </a:lnTo>
                  <a:lnTo>
                    <a:pt x="2013" y="10669"/>
                  </a:lnTo>
                  <a:lnTo>
                    <a:pt x="1769" y="10406"/>
                  </a:lnTo>
                  <a:lnTo>
                    <a:pt x="1543" y="10143"/>
                  </a:lnTo>
                  <a:lnTo>
                    <a:pt x="1336" y="9860"/>
                  </a:lnTo>
                  <a:lnTo>
                    <a:pt x="1129" y="9559"/>
                  </a:lnTo>
                  <a:lnTo>
                    <a:pt x="960" y="9258"/>
                  </a:lnTo>
                  <a:lnTo>
                    <a:pt x="790" y="8957"/>
                  </a:lnTo>
                  <a:lnTo>
                    <a:pt x="640" y="8637"/>
                  </a:lnTo>
                  <a:lnTo>
                    <a:pt x="508" y="8317"/>
                  </a:lnTo>
                  <a:lnTo>
                    <a:pt x="376" y="7998"/>
                  </a:lnTo>
                  <a:lnTo>
                    <a:pt x="282" y="7659"/>
                  </a:lnTo>
                  <a:lnTo>
                    <a:pt x="188" y="7339"/>
                  </a:lnTo>
                  <a:lnTo>
                    <a:pt x="113" y="7000"/>
                  </a:lnTo>
                  <a:lnTo>
                    <a:pt x="56" y="6643"/>
                  </a:lnTo>
                  <a:lnTo>
                    <a:pt x="19" y="6304"/>
                  </a:lnTo>
                  <a:lnTo>
                    <a:pt x="0" y="5965"/>
                  </a:lnTo>
                  <a:lnTo>
                    <a:pt x="0" y="5608"/>
                  </a:lnTo>
                  <a:lnTo>
                    <a:pt x="0" y="5269"/>
                  </a:lnTo>
                  <a:lnTo>
                    <a:pt x="38" y="4912"/>
                  </a:lnTo>
                  <a:lnTo>
                    <a:pt x="75" y="4573"/>
                  </a:lnTo>
                  <a:lnTo>
                    <a:pt x="132" y="4234"/>
                  </a:lnTo>
                  <a:lnTo>
                    <a:pt x="226" y="3877"/>
                  </a:lnTo>
                  <a:lnTo>
                    <a:pt x="320" y="3538"/>
                  </a:lnTo>
                  <a:lnTo>
                    <a:pt x="433" y="3200"/>
                  </a:lnTo>
                  <a:lnTo>
                    <a:pt x="565" y="2880"/>
                  </a:lnTo>
                  <a:lnTo>
                    <a:pt x="715" y="2541"/>
                  </a:lnTo>
                  <a:lnTo>
                    <a:pt x="866" y="2221"/>
                  </a:lnTo>
                  <a:lnTo>
                    <a:pt x="1054" y="1901"/>
                  </a:lnTo>
                  <a:lnTo>
                    <a:pt x="1261" y="1600"/>
                  </a:lnTo>
                  <a:lnTo>
                    <a:pt x="1261" y="1600"/>
                  </a:lnTo>
                  <a:lnTo>
                    <a:pt x="1581" y="1149"/>
                  </a:lnTo>
                  <a:lnTo>
                    <a:pt x="1938" y="754"/>
                  </a:lnTo>
                  <a:lnTo>
                    <a:pt x="2314" y="377"/>
                  </a:lnTo>
                  <a:lnTo>
                    <a:pt x="2709" y="39"/>
                  </a:lnTo>
                  <a:lnTo>
                    <a:pt x="2709" y="39"/>
                  </a:lnTo>
                  <a:lnTo>
                    <a:pt x="2709" y="39"/>
                  </a:lnTo>
                  <a:lnTo>
                    <a:pt x="2728" y="20"/>
                  </a:lnTo>
                  <a:lnTo>
                    <a:pt x="2728" y="20"/>
                  </a:lnTo>
                  <a:lnTo>
                    <a:pt x="2822" y="1"/>
                  </a:lnTo>
                  <a:lnTo>
                    <a:pt x="2954" y="39"/>
                  </a:lnTo>
                  <a:lnTo>
                    <a:pt x="3123" y="95"/>
                  </a:lnTo>
                  <a:lnTo>
                    <a:pt x="3349" y="170"/>
                  </a:lnTo>
                  <a:lnTo>
                    <a:pt x="3349" y="170"/>
                  </a:lnTo>
                  <a:lnTo>
                    <a:pt x="3387" y="189"/>
                  </a:lnTo>
                  <a:lnTo>
                    <a:pt x="3387" y="189"/>
                  </a:lnTo>
                  <a:lnTo>
                    <a:pt x="3481" y="246"/>
                  </a:lnTo>
                  <a:lnTo>
                    <a:pt x="3481" y="246"/>
                  </a:lnTo>
                  <a:lnTo>
                    <a:pt x="3556" y="264"/>
                  </a:lnTo>
                  <a:lnTo>
                    <a:pt x="3556" y="264"/>
                  </a:lnTo>
                  <a:lnTo>
                    <a:pt x="3556" y="264"/>
                  </a:lnTo>
                  <a:lnTo>
                    <a:pt x="3707" y="340"/>
                  </a:lnTo>
                  <a:lnTo>
                    <a:pt x="3707" y="340"/>
                  </a:lnTo>
                  <a:lnTo>
                    <a:pt x="3744" y="358"/>
                  </a:lnTo>
                  <a:lnTo>
                    <a:pt x="3744" y="358"/>
                  </a:lnTo>
                  <a:lnTo>
                    <a:pt x="4422" y="716"/>
                  </a:lnTo>
                  <a:lnTo>
                    <a:pt x="5250" y="1205"/>
                  </a:lnTo>
                  <a:lnTo>
                    <a:pt x="5250" y="1205"/>
                  </a:lnTo>
                  <a:lnTo>
                    <a:pt x="5588" y="1393"/>
                  </a:lnTo>
                  <a:lnTo>
                    <a:pt x="5588" y="1393"/>
                  </a:lnTo>
                  <a:lnTo>
                    <a:pt x="5588" y="1393"/>
                  </a:lnTo>
                  <a:lnTo>
                    <a:pt x="5833" y="1544"/>
                  </a:lnTo>
                  <a:lnTo>
                    <a:pt x="5833" y="1544"/>
                  </a:lnTo>
                  <a:lnTo>
                    <a:pt x="6830" y="2165"/>
                  </a:lnTo>
                  <a:lnTo>
                    <a:pt x="6830" y="2165"/>
                  </a:lnTo>
                  <a:lnTo>
                    <a:pt x="7094" y="2334"/>
                  </a:lnTo>
                  <a:lnTo>
                    <a:pt x="7094" y="2334"/>
                  </a:lnTo>
                  <a:lnTo>
                    <a:pt x="7225" y="2428"/>
                  </a:lnTo>
                  <a:lnTo>
                    <a:pt x="7225" y="2428"/>
                  </a:lnTo>
                  <a:lnTo>
                    <a:pt x="7357" y="2522"/>
                  </a:lnTo>
                  <a:lnTo>
                    <a:pt x="7357" y="2522"/>
                  </a:lnTo>
                  <a:lnTo>
                    <a:pt x="7489" y="2597"/>
                  </a:lnTo>
                  <a:lnTo>
                    <a:pt x="7489" y="2597"/>
                  </a:lnTo>
                  <a:lnTo>
                    <a:pt x="8730" y="3444"/>
                  </a:lnTo>
                  <a:lnTo>
                    <a:pt x="8730" y="3444"/>
                  </a:lnTo>
                  <a:lnTo>
                    <a:pt x="9671" y="4084"/>
                  </a:lnTo>
                  <a:lnTo>
                    <a:pt x="9671" y="4084"/>
                  </a:lnTo>
                  <a:lnTo>
                    <a:pt x="10556" y="4724"/>
                  </a:lnTo>
                  <a:lnTo>
                    <a:pt x="11365" y="5326"/>
                  </a:lnTo>
                  <a:lnTo>
                    <a:pt x="12098" y="5890"/>
                  </a:lnTo>
                  <a:lnTo>
                    <a:pt x="12738" y="6417"/>
                  </a:lnTo>
                  <a:lnTo>
                    <a:pt x="13265" y="6869"/>
                  </a:lnTo>
                  <a:lnTo>
                    <a:pt x="13679" y="7245"/>
                  </a:lnTo>
                  <a:lnTo>
                    <a:pt x="13961" y="7546"/>
                  </a:lnTo>
                  <a:lnTo>
                    <a:pt x="14036" y="7659"/>
                  </a:lnTo>
                  <a:lnTo>
                    <a:pt x="14093" y="7753"/>
                  </a:lnTo>
                  <a:lnTo>
                    <a:pt x="14093" y="7753"/>
                  </a:lnTo>
                  <a:lnTo>
                    <a:pt x="14093" y="7809"/>
                  </a:lnTo>
                  <a:lnTo>
                    <a:pt x="14093" y="7809"/>
                  </a:lnTo>
                  <a:lnTo>
                    <a:pt x="14093" y="7847"/>
                  </a:lnTo>
                  <a:lnTo>
                    <a:pt x="14093" y="7847"/>
                  </a:lnTo>
                  <a:lnTo>
                    <a:pt x="14093" y="7847"/>
                  </a:lnTo>
                  <a:lnTo>
                    <a:pt x="14074" y="7885"/>
                  </a:lnTo>
                  <a:lnTo>
                    <a:pt x="14074" y="7885"/>
                  </a:lnTo>
                  <a:lnTo>
                    <a:pt x="13905" y="8374"/>
                  </a:lnTo>
                  <a:lnTo>
                    <a:pt x="13679" y="8844"/>
                  </a:lnTo>
                  <a:lnTo>
                    <a:pt x="13434" y="9296"/>
                  </a:lnTo>
                  <a:lnTo>
                    <a:pt x="13152" y="974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40"/>
            <p:cNvSpPr/>
            <p:nvPr/>
          </p:nvSpPr>
          <p:spPr>
            <a:xfrm>
              <a:off x="1444150" y="3083050"/>
              <a:ext cx="69175" cy="69175"/>
            </a:xfrm>
            <a:custGeom>
              <a:avLst/>
              <a:gdLst/>
              <a:ahLst/>
              <a:cxnLst/>
              <a:rect l="l" t="t" r="r" b="b"/>
              <a:pathLst>
                <a:path w="2767" h="2767" extrusionOk="0">
                  <a:moveTo>
                    <a:pt x="1299" y="0"/>
                  </a:moveTo>
                  <a:lnTo>
                    <a:pt x="1167" y="19"/>
                  </a:lnTo>
                  <a:lnTo>
                    <a:pt x="1035" y="38"/>
                  </a:lnTo>
                  <a:lnTo>
                    <a:pt x="904" y="94"/>
                  </a:lnTo>
                  <a:lnTo>
                    <a:pt x="791" y="132"/>
                  </a:lnTo>
                  <a:lnTo>
                    <a:pt x="659" y="207"/>
                  </a:lnTo>
                  <a:lnTo>
                    <a:pt x="546" y="282"/>
                  </a:lnTo>
                  <a:lnTo>
                    <a:pt x="452" y="376"/>
                  </a:lnTo>
                  <a:lnTo>
                    <a:pt x="339" y="471"/>
                  </a:lnTo>
                  <a:lnTo>
                    <a:pt x="264" y="583"/>
                  </a:lnTo>
                  <a:lnTo>
                    <a:pt x="189" y="696"/>
                  </a:lnTo>
                  <a:lnTo>
                    <a:pt x="113" y="809"/>
                  </a:lnTo>
                  <a:lnTo>
                    <a:pt x="76" y="941"/>
                  </a:lnTo>
                  <a:lnTo>
                    <a:pt x="38" y="1073"/>
                  </a:lnTo>
                  <a:lnTo>
                    <a:pt x="19" y="1204"/>
                  </a:lnTo>
                  <a:lnTo>
                    <a:pt x="0" y="1336"/>
                  </a:lnTo>
                  <a:lnTo>
                    <a:pt x="0" y="1468"/>
                  </a:lnTo>
                  <a:lnTo>
                    <a:pt x="19" y="1599"/>
                  </a:lnTo>
                  <a:lnTo>
                    <a:pt x="38" y="1731"/>
                  </a:lnTo>
                  <a:lnTo>
                    <a:pt x="76" y="1863"/>
                  </a:lnTo>
                  <a:lnTo>
                    <a:pt x="132" y="1976"/>
                  </a:lnTo>
                  <a:lnTo>
                    <a:pt x="189" y="2107"/>
                  </a:lnTo>
                  <a:lnTo>
                    <a:pt x="283" y="2220"/>
                  </a:lnTo>
                  <a:lnTo>
                    <a:pt x="358" y="2314"/>
                  </a:lnTo>
                  <a:lnTo>
                    <a:pt x="471" y="2427"/>
                  </a:lnTo>
                  <a:lnTo>
                    <a:pt x="584" y="2503"/>
                  </a:lnTo>
                  <a:lnTo>
                    <a:pt x="697" y="2578"/>
                  </a:lnTo>
                  <a:lnTo>
                    <a:pt x="810" y="2653"/>
                  </a:lnTo>
                  <a:lnTo>
                    <a:pt x="941" y="2691"/>
                  </a:lnTo>
                  <a:lnTo>
                    <a:pt x="1073" y="2728"/>
                  </a:lnTo>
                  <a:lnTo>
                    <a:pt x="1205" y="2747"/>
                  </a:lnTo>
                  <a:lnTo>
                    <a:pt x="1336" y="2766"/>
                  </a:lnTo>
                  <a:lnTo>
                    <a:pt x="1468" y="2766"/>
                  </a:lnTo>
                  <a:lnTo>
                    <a:pt x="1600" y="2747"/>
                  </a:lnTo>
                  <a:lnTo>
                    <a:pt x="1731" y="2728"/>
                  </a:lnTo>
                  <a:lnTo>
                    <a:pt x="1844" y="2691"/>
                  </a:lnTo>
                  <a:lnTo>
                    <a:pt x="1976" y="2634"/>
                  </a:lnTo>
                  <a:lnTo>
                    <a:pt x="2089" y="2559"/>
                  </a:lnTo>
                  <a:lnTo>
                    <a:pt x="2202" y="2484"/>
                  </a:lnTo>
                  <a:lnTo>
                    <a:pt x="2315" y="2409"/>
                  </a:lnTo>
                  <a:lnTo>
                    <a:pt x="2409" y="2296"/>
                  </a:lnTo>
                  <a:lnTo>
                    <a:pt x="2503" y="2183"/>
                  </a:lnTo>
                  <a:lnTo>
                    <a:pt x="2578" y="2070"/>
                  </a:lnTo>
                  <a:lnTo>
                    <a:pt x="2635" y="1957"/>
                  </a:lnTo>
                  <a:lnTo>
                    <a:pt x="2691" y="1825"/>
                  </a:lnTo>
                  <a:lnTo>
                    <a:pt x="2729" y="1694"/>
                  </a:lnTo>
                  <a:lnTo>
                    <a:pt x="2748" y="1562"/>
                  </a:lnTo>
                  <a:lnTo>
                    <a:pt x="2766" y="1430"/>
                  </a:lnTo>
                  <a:lnTo>
                    <a:pt x="2766" y="1298"/>
                  </a:lnTo>
                  <a:lnTo>
                    <a:pt x="2748" y="1167"/>
                  </a:lnTo>
                  <a:lnTo>
                    <a:pt x="2710" y="1035"/>
                  </a:lnTo>
                  <a:lnTo>
                    <a:pt x="2672" y="903"/>
                  </a:lnTo>
                  <a:lnTo>
                    <a:pt x="2635" y="790"/>
                  </a:lnTo>
                  <a:lnTo>
                    <a:pt x="2559" y="659"/>
                  </a:lnTo>
                  <a:lnTo>
                    <a:pt x="2484" y="546"/>
                  </a:lnTo>
                  <a:lnTo>
                    <a:pt x="2390" y="452"/>
                  </a:lnTo>
                  <a:lnTo>
                    <a:pt x="2296" y="358"/>
                  </a:lnTo>
                  <a:lnTo>
                    <a:pt x="2183" y="264"/>
                  </a:lnTo>
                  <a:lnTo>
                    <a:pt x="2070" y="188"/>
                  </a:lnTo>
                  <a:lnTo>
                    <a:pt x="1938" y="132"/>
                  </a:lnTo>
                  <a:lnTo>
                    <a:pt x="1826" y="75"/>
                  </a:lnTo>
                  <a:lnTo>
                    <a:pt x="1694" y="38"/>
                  </a:lnTo>
                  <a:lnTo>
                    <a:pt x="1562" y="19"/>
                  </a:lnTo>
                  <a:lnTo>
                    <a:pt x="143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40"/>
            <p:cNvSpPr/>
            <p:nvPr/>
          </p:nvSpPr>
          <p:spPr>
            <a:xfrm>
              <a:off x="1532575" y="3207225"/>
              <a:ext cx="68700" cy="69175"/>
            </a:xfrm>
            <a:custGeom>
              <a:avLst/>
              <a:gdLst/>
              <a:ahLst/>
              <a:cxnLst/>
              <a:rect l="l" t="t" r="r" b="b"/>
              <a:pathLst>
                <a:path w="2748" h="2767" extrusionOk="0">
                  <a:moveTo>
                    <a:pt x="1280" y="0"/>
                  </a:moveTo>
                  <a:lnTo>
                    <a:pt x="1149" y="19"/>
                  </a:lnTo>
                  <a:lnTo>
                    <a:pt x="1036" y="38"/>
                  </a:lnTo>
                  <a:lnTo>
                    <a:pt x="904" y="95"/>
                  </a:lnTo>
                  <a:lnTo>
                    <a:pt x="772" y="132"/>
                  </a:lnTo>
                  <a:lnTo>
                    <a:pt x="659" y="207"/>
                  </a:lnTo>
                  <a:lnTo>
                    <a:pt x="546" y="283"/>
                  </a:lnTo>
                  <a:lnTo>
                    <a:pt x="434" y="377"/>
                  </a:lnTo>
                  <a:lnTo>
                    <a:pt x="339" y="471"/>
                  </a:lnTo>
                  <a:lnTo>
                    <a:pt x="245" y="584"/>
                  </a:lnTo>
                  <a:lnTo>
                    <a:pt x="170" y="697"/>
                  </a:lnTo>
                  <a:lnTo>
                    <a:pt x="114" y="810"/>
                  </a:lnTo>
                  <a:lnTo>
                    <a:pt x="57" y="941"/>
                  </a:lnTo>
                  <a:lnTo>
                    <a:pt x="20" y="1073"/>
                  </a:lnTo>
                  <a:lnTo>
                    <a:pt x="1" y="1205"/>
                  </a:lnTo>
                  <a:lnTo>
                    <a:pt x="1" y="1336"/>
                  </a:lnTo>
                  <a:lnTo>
                    <a:pt x="1" y="1468"/>
                  </a:lnTo>
                  <a:lnTo>
                    <a:pt x="1" y="1600"/>
                  </a:lnTo>
                  <a:lnTo>
                    <a:pt x="38" y="1731"/>
                  </a:lnTo>
                  <a:lnTo>
                    <a:pt x="76" y="1863"/>
                  </a:lnTo>
                  <a:lnTo>
                    <a:pt x="132" y="1976"/>
                  </a:lnTo>
                  <a:lnTo>
                    <a:pt x="189" y="2108"/>
                  </a:lnTo>
                  <a:lnTo>
                    <a:pt x="264" y="2221"/>
                  </a:lnTo>
                  <a:lnTo>
                    <a:pt x="358" y="2315"/>
                  </a:lnTo>
                  <a:lnTo>
                    <a:pt x="452" y="2428"/>
                  </a:lnTo>
                  <a:lnTo>
                    <a:pt x="565" y="2503"/>
                  </a:lnTo>
                  <a:lnTo>
                    <a:pt x="678" y="2578"/>
                  </a:lnTo>
                  <a:lnTo>
                    <a:pt x="810" y="2635"/>
                  </a:lnTo>
                  <a:lnTo>
                    <a:pt x="942" y="2691"/>
                  </a:lnTo>
                  <a:lnTo>
                    <a:pt x="1054" y="2729"/>
                  </a:lnTo>
                  <a:lnTo>
                    <a:pt x="1186" y="2748"/>
                  </a:lnTo>
                  <a:lnTo>
                    <a:pt x="1318" y="2766"/>
                  </a:lnTo>
                  <a:lnTo>
                    <a:pt x="1450" y="2766"/>
                  </a:lnTo>
                  <a:lnTo>
                    <a:pt x="1581" y="2748"/>
                  </a:lnTo>
                  <a:lnTo>
                    <a:pt x="1713" y="2729"/>
                  </a:lnTo>
                  <a:lnTo>
                    <a:pt x="1845" y="2672"/>
                  </a:lnTo>
                  <a:lnTo>
                    <a:pt x="1976" y="2635"/>
                  </a:lnTo>
                  <a:lnTo>
                    <a:pt x="2089" y="2559"/>
                  </a:lnTo>
                  <a:lnTo>
                    <a:pt x="2202" y="2484"/>
                  </a:lnTo>
                  <a:lnTo>
                    <a:pt x="2315" y="2409"/>
                  </a:lnTo>
                  <a:lnTo>
                    <a:pt x="2409" y="2296"/>
                  </a:lnTo>
                  <a:lnTo>
                    <a:pt x="2503" y="2183"/>
                  </a:lnTo>
                  <a:lnTo>
                    <a:pt x="2579" y="2070"/>
                  </a:lnTo>
                  <a:lnTo>
                    <a:pt x="2635" y="1957"/>
                  </a:lnTo>
                  <a:lnTo>
                    <a:pt x="2691" y="1826"/>
                  </a:lnTo>
                  <a:lnTo>
                    <a:pt x="2729" y="1694"/>
                  </a:lnTo>
                  <a:lnTo>
                    <a:pt x="2748" y="1562"/>
                  </a:lnTo>
                  <a:lnTo>
                    <a:pt x="2748" y="1430"/>
                  </a:lnTo>
                  <a:lnTo>
                    <a:pt x="2748" y="1299"/>
                  </a:lnTo>
                  <a:lnTo>
                    <a:pt x="2729" y="1167"/>
                  </a:lnTo>
                  <a:lnTo>
                    <a:pt x="2710" y="1035"/>
                  </a:lnTo>
                  <a:lnTo>
                    <a:pt x="2673" y="904"/>
                  </a:lnTo>
                  <a:lnTo>
                    <a:pt x="2616" y="791"/>
                  </a:lnTo>
                  <a:lnTo>
                    <a:pt x="2560" y="659"/>
                  </a:lnTo>
                  <a:lnTo>
                    <a:pt x="2484" y="546"/>
                  </a:lnTo>
                  <a:lnTo>
                    <a:pt x="2390" y="452"/>
                  </a:lnTo>
                  <a:lnTo>
                    <a:pt x="2296" y="358"/>
                  </a:lnTo>
                  <a:lnTo>
                    <a:pt x="2183" y="264"/>
                  </a:lnTo>
                  <a:lnTo>
                    <a:pt x="2070" y="189"/>
                  </a:lnTo>
                  <a:lnTo>
                    <a:pt x="1939" y="132"/>
                  </a:lnTo>
                  <a:lnTo>
                    <a:pt x="1807" y="76"/>
                  </a:lnTo>
                  <a:lnTo>
                    <a:pt x="1694" y="38"/>
                  </a:lnTo>
                  <a:lnTo>
                    <a:pt x="1562" y="19"/>
                  </a:lnTo>
                  <a:lnTo>
                    <a:pt x="1431"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40"/>
            <p:cNvSpPr/>
            <p:nvPr/>
          </p:nvSpPr>
          <p:spPr>
            <a:xfrm>
              <a:off x="1537750" y="3146550"/>
              <a:ext cx="37200" cy="36700"/>
            </a:xfrm>
            <a:custGeom>
              <a:avLst/>
              <a:gdLst/>
              <a:ahLst/>
              <a:cxnLst/>
              <a:rect l="l" t="t" r="r" b="b"/>
              <a:pathLst>
                <a:path w="1488" h="1468" extrusionOk="0">
                  <a:moveTo>
                    <a:pt x="697" y="0"/>
                  </a:moveTo>
                  <a:lnTo>
                    <a:pt x="565" y="19"/>
                  </a:lnTo>
                  <a:lnTo>
                    <a:pt x="434" y="75"/>
                  </a:lnTo>
                  <a:lnTo>
                    <a:pt x="302" y="151"/>
                  </a:lnTo>
                  <a:lnTo>
                    <a:pt x="189" y="245"/>
                  </a:lnTo>
                  <a:lnTo>
                    <a:pt x="95" y="358"/>
                  </a:lnTo>
                  <a:lnTo>
                    <a:pt x="38" y="508"/>
                  </a:lnTo>
                  <a:lnTo>
                    <a:pt x="20" y="640"/>
                  </a:lnTo>
                  <a:lnTo>
                    <a:pt x="1" y="772"/>
                  </a:lnTo>
                  <a:lnTo>
                    <a:pt x="38" y="922"/>
                  </a:lnTo>
                  <a:lnTo>
                    <a:pt x="76" y="1054"/>
                  </a:lnTo>
                  <a:lnTo>
                    <a:pt x="151" y="1186"/>
                  </a:lnTo>
                  <a:lnTo>
                    <a:pt x="264" y="1280"/>
                  </a:lnTo>
                  <a:lnTo>
                    <a:pt x="377" y="1374"/>
                  </a:lnTo>
                  <a:lnTo>
                    <a:pt x="509" y="1430"/>
                  </a:lnTo>
                  <a:lnTo>
                    <a:pt x="640" y="1468"/>
                  </a:lnTo>
                  <a:lnTo>
                    <a:pt x="791" y="1468"/>
                  </a:lnTo>
                  <a:lnTo>
                    <a:pt x="923" y="1449"/>
                  </a:lnTo>
                  <a:lnTo>
                    <a:pt x="1054" y="1393"/>
                  </a:lnTo>
                  <a:lnTo>
                    <a:pt x="1186" y="1317"/>
                  </a:lnTo>
                  <a:lnTo>
                    <a:pt x="1299" y="1223"/>
                  </a:lnTo>
                  <a:lnTo>
                    <a:pt x="1393" y="1110"/>
                  </a:lnTo>
                  <a:lnTo>
                    <a:pt x="1450" y="979"/>
                  </a:lnTo>
                  <a:lnTo>
                    <a:pt x="1468" y="828"/>
                  </a:lnTo>
                  <a:lnTo>
                    <a:pt x="1487" y="696"/>
                  </a:lnTo>
                  <a:lnTo>
                    <a:pt x="1468" y="546"/>
                  </a:lnTo>
                  <a:lnTo>
                    <a:pt x="1412" y="414"/>
                  </a:lnTo>
                  <a:lnTo>
                    <a:pt x="1337" y="282"/>
                  </a:lnTo>
                  <a:lnTo>
                    <a:pt x="1243" y="188"/>
                  </a:lnTo>
                  <a:lnTo>
                    <a:pt x="1111" y="94"/>
                  </a:lnTo>
                  <a:lnTo>
                    <a:pt x="979" y="38"/>
                  </a:lnTo>
                  <a:lnTo>
                    <a:pt x="847"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40"/>
            <p:cNvSpPr/>
            <p:nvPr/>
          </p:nvSpPr>
          <p:spPr>
            <a:xfrm>
              <a:off x="1527875" y="3050575"/>
              <a:ext cx="36725" cy="37200"/>
            </a:xfrm>
            <a:custGeom>
              <a:avLst/>
              <a:gdLst/>
              <a:ahLst/>
              <a:cxnLst/>
              <a:rect l="l" t="t" r="r" b="b"/>
              <a:pathLst>
                <a:path w="1469" h="1488" extrusionOk="0">
                  <a:moveTo>
                    <a:pt x="678" y="1"/>
                  </a:moveTo>
                  <a:lnTo>
                    <a:pt x="546" y="38"/>
                  </a:lnTo>
                  <a:lnTo>
                    <a:pt x="415" y="76"/>
                  </a:lnTo>
                  <a:lnTo>
                    <a:pt x="283" y="151"/>
                  </a:lnTo>
                  <a:lnTo>
                    <a:pt x="170" y="264"/>
                  </a:lnTo>
                  <a:lnTo>
                    <a:pt x="95" y="377"/>
                  </a:lnTo>
                  <a:lnTo>
                    <a:pt x="38" y="509"/>
                  </a:lnTo>
                  <a:lnTo>
                    <a:pt x="1" y="641"/>
                  </a:lnTo>
                  <a:lnTo>
                    <a:pt x="1" y="791"/>
                  </a:lnTo>
                  <a:lnTo>
                    <a:pt x="19" y="923"/>
                  </a:lnTo>
                  <a:lnTo>
                    <a:pt x="57" y="1073"/>
                  </a:lnTo>
                  <a:lnTo>
                    <a:pt x="132" y="1186"/>
                  </a:lnTo>
                  <a:lnTo>
                    <a:pt x="245" y="1299"/>
                  </a:lnTo>
                  <a:lnTo>
                    <a:pt x="358" y="1393"/>
                  </a:lnTo>
                  <a:lnTo>
                    <a:pt x="490" y="1450"/>
                  </a:lnTo>
                  <a:lnTo>
                    <a:pt x="640" y="1487"/>
                  </a:lnTo>
                  <a:lnTo>
                    <a:pt x="772" y="1487"/>
                  </a:lnTo>
                  <a:lnTo>
                    <a:pt x="923" y="1468"/>
                  </a:lnTo>
                  <a:lnTo>
                    <a:pt x="1054" y="1412"/>
                  </a:lnTo>
                  <a:lnTo>
                    <a:pt x="1167" y="1337"/>
                  </a:lnTo>
                  <a:lnTo>
                    <a:pt x="1280" y="1243"/>
                  </a:lnTo>
                  <a:lnTo>
                    <a:pt x="1374" y="1111"/>
                  </a:lnTo>
                  <a:lnTo>
                    <a:pt x="1431" y="979"/>
                  </a:lnTo>
                  <a:lnTo>
                    <a:pt x="1468" y="848"/>
                  </a:lnTo>
                  <a:lnTo>
                    <a:pt x="1468" y="697"/>
                  </a:lnTo>
                  <a:lnTo>
                    <a:pt x="1449" y="565"/>
                  </a:lnTo>
                  <a:lnTo>
                    <a:pt x="1393" y="434"/>
                  </a:lnTo>
                  <a:lnTo>
                    <a:pt x="1318" y="302"/>
                  </a:lnTo>
                  <a:lnTo>
                    <a:pt x="1224" y="189"/>
                  </a:lnTo>
                  <a:lnTo>
                    <a:pt x="1092" y="114"/>
                  </a:lnTo>
                  <a:lnTo>
                    <a:pt x="960" y="38"/>
                  </a:lnTo>
                  <a:lnTo>
                    <a:pt x="829" y="20"/>
                  </a:lnTo>
                  <a:lnTo>
                    <a:pt x="678"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40"/>
            <p:cNvSpPr/>
            <p:nvPr/>
          </p:nvSpPr>
          <p:spPr>
            <a:xfrm>
              <a:off x="1628075" y="3151250"/>
              <a:ext cx="68700" cy="69175"/>
            </a:xfrm>
            <a:custGeom>
              <a:avLst/>
              <a:gdLst/>
              <a:ahLst/>
              <a:cxnLst/>
              <a:rect l="l" t="t" r="r" b="b"/>
              <a:pathLst>
                <a:path w="2748" h="2767" extrusionOk="0">
                  <a:moveTo>
                    <a:pt x="1299" y="0"/>
                  </a:moveTo>
                  <a:lnTo>
                    <a:pt x="1167" y="19"/>
                  </a:lnTo>
                  <a:lnTo>
                    <a:pt x="1035" y="57"/>
                  </a:lnTo>
                  <a:lnTo>
                    <a:pt x="903" y="94"/>
                  </a:lnTo>
                  <a:lnTo>
                    <a:pt x="772" y="132"/>
                  </a:lnTo>
                  <a:lnTo>
                    <a:pt x="659" y="207"/>
                  </a:lnTo>
                  <a:lnTo>
                    <a:pt x="546" y="283"/>
                  </a:lnTo>
                  <a:lnTo>
                    <a:pt x="433" y="377"/>
                  </a:lnTo>
                  <a:lnTo>
                    <a:pt x="339" y="471"/>
                  </a:lnTo>
                  <a:lnTo>
                    <a:pt x="245" y="584"/>
                  </a:lnTo>
                  <a:lnTo>
                    <a:pt x="170" y="697"/>
                  </a:lnTo>
                  <a:lnTo>
                    <a:pt x="113" y="828"/>
                  </a:lnTo>
                  <a:lnTo>
                    <a:pt x="57" y="941"/>
                  </a:lnTo>
                  <a:lnTo>
                    <a:pt x="19" y="1073"/>
                  </a:lnTo>
                  <a:lnTo>
                    <a:pt x="0" y="1205"/>
                  </a:lnTo>
                  <a:lnTo>
                    <a:pt x="0" y="1336"/>
                  </a:lnTo>
                  <a:lnTo>
                    <a:pt x="0" y="1468"/>
                  </a:lnTo>
                  <a:lnTo>
                    <a:pt x="19" y="1600"/>
                  </a:lnTo>
                  <a:lnTo>
                    <a:pt x="38" y="1731"/>
                  </a:lnTo>
                  <a:lnTo>
                    <a:pt x="76" y="1863"/>
                  </a:lnTo>
                  <a:lnTo>
                    <a:pt x="132" y="1976"/>
                  </a:lnTo>
                  <a:lnTo>
                    <a:pt x="189" y="2108"/>
                  </a:lnTo>
                  <a:lnTo>
                    <a:pt x="264" y="2221"/>
                  </a:lnTo>
                  <a:lnTo>
                    <a:pt x="358" y="2315"/>
                  </a:lnTo>
                  <a:lnTo>
                    <a:pt x="452" y="2428"/>
                  </a:lnTo>
                  <a:lnTo>
                    <a:pt x="565" y="2503"/>
                  </a:lnTo>
                  <a:lnTo>
                    <a:pt x="678" y="2578"/>
                  </a:lnTo>
                  <a:lnTo>
                    <a:pt x="809" y="2653"/>
                  </a:lnTo>
                  <a:lnTo>
                    <a:pt x="941" y="2691"/>
                  </a:lnTo>
                  <a:lnTo>
                    <a:pt x="1054" y="2729"/>
                  </a:lnTo>
                  <a:lnTo>
                    <a:pt x="1186" y="2766"/>
                  </a:lnTo>
                  <a:lnTo>
                    <a:pt x="1468" y="2766"/>
                  </a:lnTo>
                  <a:lnTo>
                    <a:pt x="1600" y="2747"/>
                  </a:lnTo>
                  <a:lnTo>
                    <a:pt x="1713" y="2729"/>
                  </a:lnTo>
                  <a:lnTo>
                    <a:pt x="1844" y="2691"/>
                  </a:lnTo>
                  <a:lnTo>
                    <a:pt x="1976" y="2635"/>
                  </a:lnTo>
                  <a:lnTo>
                    <a:pt x="2089" y="2578"/>
                  </a:lnTo>
                  <a:lnTo>
                    <a:pt x="2202" y="2484"/>
                  </a:lnTo>
                  <a:lnTo>
                    <a:pt x="2315" y="2409"/>
                  </a:lnTo>
                  <a:lnTo>
                    <a:pt x="2409" y="2296"/>
                  </a:lnTo>
                  <a:lnTo>
                    <a:pt x="2503" y="2183"/>
                  </a:lnTo>
                  <a:lnTo>
                    <a:pt x="2578" y="2070"/>
                  </a:lnTo>
                  <a:lnTo>
                    <a:pt x="2635" y="1957"/>
                  </a:lnTo>
                  <a:lnTo>
                    <a:pt x="2691" y="1826"/>
                  </a:lnTo>
                  <a:lnTo>
                    <a:pt x="2729" y="1694"/>
                  </a:lnTo>
                  <a:lnTo>
                    <a:pt x="2747" y="1562"/>
                  </a:lnTo>
                  <a:lnTo>
                    <a:pt x="2747" y="1430"/>
                  </a:lnTo>
                  <a:lnTo>
                    <a:pt x="2747" y="1299"/>
                  </a:lnTo>
                  <a:lnTo>
                    <a:pt x="2747" y="1167"/>
                  </a:lnTo>
                  <a:lnTo>
                    <a:pt x="2710" y="1035"/>
                  </a:lnTo>
                  <a:lnTo>
                    <a:pt x="2672" y="922"/>
                  </a:lnTo>
                  <a:lnTo>
                    <a:pt x="2616" y="791"/>
                  </a:lnTo>
                  <a:lnTo>
                    <a:pt x="2559" y="678"/>
                  </a:lnTo>
                  <a:lnTo>
                    <a:pt x="2484" y="565"/>
                  </a:lnTo>
                  <a:lnTo>
                    <a:pt x="2390" y="452"/>
                  </a:lnTo>
                  <a:lnTo>
                    <a:pt x="2296" y="358"/>
                  </a:lnTo>
                  <a:lnTo>
                    <a:pt x="2183" y="264"/>
                  </a:lnTo>
                  <a:lnTo>
                    <a:pt x="2070" y="189"/>
                  </a:lnTo>
                  <a:lnTo>
                    <a:pt x="1938" y="132"/>
                  </a:lnTo>
                  <a:lnTo>
                    <a:pt x="1807" y="76"/>
                  </a:lnTo>
                  <a:lnTo>
                    <a:pt x="1694" y="38"/>
                  </a:lnTo>
                  <a:lnTo>
                    <a:pt x="1562" y="19"/>
                  </a:lnTo>
                  <a:lnTo>
                    <a:pt x="143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40"/>
            <p:cNvSpPr/>
            <p:nvPr/>
          </p:nvSpPr>
          <p:spPr>
            <a:xfrm>
              <a:off x="1486950" y="2968725"/>
              <a:ext cx="285075" cy="196650"/>
            </a:xfrm>
            <a:custGeom>
              <a:avLst/>
              <a:gdLst/>
              <a:ahLst/>
              <a:cxnLst/>
              <a:rect l="l" t="t" r="r" b="b"/>
              <a:pathLst>
                <a:path w="11403" h="7866" extrusionOk="0">
                  <a:moveTo>
                    <a:pt x="132" y="1"/>
                  </a:moveTo>
                  <a:lnTo>
                    <a:pt x="38" y="20"/>
                  </a:lnTo>
                  <a:lnTo>
                    <a:pt x="19" y="39"/>
                  </a:lnTo>
                  <a:lnTo>
                    <a:pt x="1" y="76"/>
                  </a:lnTo>
                  <a:lnTo>
                    <a:pt x="1" y="114"/>
                  </a:lnTo>
                  <a:lnTo>
                    <a:pt x="57" y="227"/>
                  </a:lnTo>
                  <a:lnTo>
                    <a:pt x="170" y="358"/>
                  </a:lnTo>
                  <a:lnTo>
                    <a:pt x="321" y="547"/>
                  </a:lnTo>
                  <a:lnTo>
                    <a:pt x="528" y="754"/>
                  </a:lnTo>
                  <a:lnTo>
                    <a:pt x="791" y="979"/>
                  </a:lnTo>
                  <a:lnTo>
                    <a:pt x="1431" y="1544"/>
                  </a:lnTo>
                  <a:lnTo>
                    <a:pt x="2240" y="2184"/>
                  </a:lnTo>
                  <a:lnTo>
                    <a:pt x="3162" y="2880"/>
                  </a:lnTo>
                  <a:lnTo>
                    <a:pt x="4215" y="3651"/>
                  </a:lnTo>
                  <a:lnTo>
                    <a:pt x="5363" y="4441"/>
                  </a:lnTo>
                  <a:lnTo>
                    <a:pt x="6473" y="5194"/>
                  </a:lnTo>
                  <a:lnTo>
                    <a:pt x="7527" y="5871"/>
                  </a:lnTo>
                  <a:lnTo>
                    <a:pt x="8487" y="6473"/>
                  </a:lnTo>
                  <a:lnTo>
                    <a:pt x="9352" y="6982"/>
                  </a:lnTo>
                  <a:lnTo>
                    <a:pt x="10086" y="7395"/>
                  </a:lnTo>
                  <a:lnTo>
                    <a:pt x="10688" y="7678"/>
                  </a:lnTo>
                  <a:lnTo>
                    <a:pt x="10933" y="7772"/>
                  </a:lnTo>
                  <a:lnTo>
                    <a:pt x="11121" y="7847"/>
                  </a:lnTo>
                  <a:lnTo>
                    <a:pt x="11271" y="7866"/>
                  </a:lnTo>
                  <a:lnTo>
                    <a:pt x="11365" y="7866"/>
                  </a:lnTo>
                  <a:lnTo>
                    <a:pt x="11403" y="7847"/>
                  </a:lnTo>
                  <a:lnTo>
                    <a:pt x="11403" y="7809"/>
                  </a:lnTo>
                  <a:lnTo>
                    <a:pt x="11403" y="7753"/>
                  </a:lnTo>
                  <a:lnTo>
                    <a:pt x="11346" y="7659"/>
                  </a:lnTo>
                  <a:lnTo>
                    <a:pt x="11271" y="7546"/>
                  </a:lnTo>
                  <a:lnTo>
                    <a:pt x="10989" y="7245"/>
                  </a:lnTo>
                  <a:lnTo>
                    <a:pt x="10575" y="6869"/>
                  </a:lnTo>
                  <a:lnTo>
                    <a:pt x="10048" y="6417"/>
                  </a:lnTo>
                  <a:lnTo>
                    <a:pt x="9408" y="5890"/>
                  </a:lnTo>
                  <a:lnTo>
                    <a:pt x="8675" y="5326"/>
                  </a:lnTo>
                  <a:lnTo>
                    <a:pt x="7866" y="4724"/>
                  </a:lnTo>
                  <a:lnTo>
                    <a:pt x="6981" y="4084"/>
                  </a:lnTo>
                  <a:lnTo>
                    <a:pt x="6040" y="3444"/>
                  </a:lnTo>
                  <a:lnTo>
                    <a:pt x="4799" y="2597"/>
                  </a:lnTo>
                  <a:lnTo>
                    <a:pt x="4667" y="2522"/>
                  </a:lnTo>
                  <a:lnTo>
                    <a:pt x="4535" y="2428"/>
                  </a:lnTo>
                  <a:lnTo>
                    <a:pt x="4404" y="2334"/>
                  </a:lnTo>
                  <a:lnTo>
                    <a:pt x="4140" y="2165"/>
                  </a:lnTo>
                  <a:lnTo>
                    <a:pt x="3143" y="1544"/>
                  </a:lnTo>
                  <a:lnTo>
                    <a:pt x="2898" y="1393"/>
                  </a:lnTo>
                  <a:lnTo>
                    <a:pt x="2560" y="1205"/>
                  </a:lnTo>
                  <a:lnTo>
                    <a:pt x="1732" y="716"/>
                  </a:lnTo>
                  <a:lnTo>
                    <a:pt x="1054" y="358"/>
                  </a:lnTo>
                  <a:lnTo>
                    <a:pt x="1017" y="340"/>
                  </a:lnTo>
                  <a:lnTo>
                    <a:pt x="866" y="264"/>
                  </a:lnTo>
                  <a:lnTo>
                    <a:pt x="791" y="246"/>
                  </a:lnTo>
                  <a:lnTo>
                    <a:pt x="697" y="189"/>
                  </a:lnTo>
                  <a:lnTo>
                    <a:pt x="659" y="170"/>
                  </a:lnTo>
                  <a:lnTo>
                    <a:pt x="433" y="95"/>
                  </a:lnTo>
                  <a:lnTo>
                    <a:pt x="264" y="39"/>
                  </a:lnTo>
                  <a:lnTo>
                    <a:pt x="132"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40"/>
            <p:cNvSpPr/>
            <p:nvPr/>
          </p:nvSpPr>
          <p:spPr>
            <a:xfrm>
              <a:off x="1590900" y="2966375"/>
              <a:ext cx="195725" cy="324600"/>
            </a:xfrm>
            <a:custGeom>
              <a:avLst/>
              <a:gdLst/>
              <a:ahLst/>
              <a:cxnLst/>
              <a:rect l="l" t="t" r="r" b="b"/>
              <a:pathLst>
                <a:path w="7829" h="12984" extrusionOk="0">
                  <a:moveTo>
                    <a:pt x="1" y="12965"/>
                  </a:moveTo>
                  <a:lnTo>
                    <a:pt x="358" y="12984"/>
                  </a:lnTo>
                  <a:lnTo>
                    <a:pt x="428" y="12981"/>
                  </a:lnTo>
                  <a:lnTo>
                    <a:pt x="428" y="12981"/>
                  </a:lnTo>
                  <a:lnTo>
                    <a:pt x="1" y="12965"/>
                  </a:lnTo>
                  <a:close/>
                  <a:moveTo>
                    <a:pt x="5363" y="1"/>
                  </a:moveTo>
                  <a:lnTo>
                    <a:pt x="5570" y="490"/>
                  </a:lnTo>
                  <a:lnTo>
                    <a:pt x="5740" y="979"/>
                  </a:lnTo>
                  <a:lnTo>
                    <a:pt x="5890" y="1450"/>
                  </a:lnTo>
                  <a:lnTo>
                    <a:pt x="6022" y="1920"/>
                  </a:lnTo>
                  <a:lnTo>
                    <a:pt x="6116" y="2372"/>
                  </a:lnTo>
                  <a:lnTo>
                    <a:pt x="6210" y="2804"/>
                  </a:lnTo>
                  <a:lnTo>
                    <a:pt x="6267" y="3237"/>
                  </a:lnTo>
                  <a:lnTo>
                    <a:pt x="6323" y="3651"/>
                  </a:lnTo>
                  <a:lnTo>
                    <a:pt x="6342" y="4065"/>
                  </a:lnTo>
                  <a:lnTo>
                    <a:pt x="6342" y="4460"/>
                  </a:lnTo>
                  <a:lnTo>
                    <a:pt x="6342" y="4855"/>
                  </a:lnTo>
                  <a:lnTo>
                    <a:pt x="6304" y="5232"/>
                  </a:lnTo>
                  <a:lnTo>
                    <a:pt x="6267" y="5608"/>
                  </a:lnTo>
                  <a:lnTo>
                    <a:pt x="6210" y="5965"/>
                  </a:lnTo>
                  <a:lnTo>
                    <a:pt x="6135" y="6304"/>
                  </a:lnTo>
                  <a:lnTo>
                    <a:pt x="6060" y="6643"/>
                  </a:lnTo>
                  <a:lnTo>
                    <a:pt x="6530" y="7057"/>
                  </a:lnTo>
                  <a:lnTo>
                    <a:pt x="6887" y="7395"/>
                  </a:lnTo>
                  <a:lnTo>
                    <a:pt x="7113" y="7659"/>
                  </a:lnTo>
                  <a:lnTo>
                    <a:pt x="7188" y="7772"/>
                  </a:lnTo>
                  <a:lnTo>
                    <a:pt x="7245" y="7847"/>
                  </a:lnTo>
                  <a:lnTo>
                    <a:pt x="7245" y="7903"/>
                  </a:lnTo>
                  <a:lnTo>
                    <a:pt x="7245" y="7941"/>
                  </a:lnTo>
                  <a:lnTo>
                    <a:pt x="7226" y="7979"/>
                  </a:lnTo>
                  <a:lnTo>
                    <a:pt x="7057" y="8468"/>
                  </a:lnTo>
                  <a:lnTo>
                    <a:pt x="6831" y="8938"/>
                  </a:lnTo>
                  <a:lnTo>
                    <a:pt x="6586" y="9390"/>
                  </a:lnTo>
                  <a:lnTo>
                    <a:pt x="6304" y="9841"/>
                  </a:lnTo>
                  <a:lnTo>
                    <a:pt x="6041" y="10218"/>
                  </a:lnTo>
                  <a:lnTo>
                    <a:pt x="5740" y="10556"/>
                  </a:lnTo>
                  <a:lnTo>
                    <a:pt x="5439" y="10895"/>
                  </a:lnTo>
                  <a:lnTo>
                    <a:pt x="5119" y="11196"/>
                  </a:lnTo>
                  <a:lnTo>
                    <a:pt x="4761" y="11478"/>
                  </a:lnTo>
                  <a:lnTo>
                    <a:pt x="4423" y="11723"/>
                  </a:lnTo>
                  <a:lnTo>
                    <a:pt x="4046" y="11968"/>
                  </a:lnTo>
                  <a:lnTo>
                    <a:pt x="3670" y="12175"/>
                  </a:lnTo>
                  <a:lnTo>
                    <a:pt x="3275" y="12363"/>
                  </a:lnTo>
                  <a:lnTo>
                    <a:pt x="2880" y="12532"/>
                  </a:lnTo>
                  <a:lnTo>
                    <a:pt x="2466" y="12664"/>
                  </a:lnTo>
                  <a:lnTo>
                    <a:pt x="2052" y="12777"/>
                  </a:lnTo>
                  <a:lnTo>
                    <a:pt x="1638" y="12871"/>
                  </a:lnTo>
                  <a:lnTo>
                    <a:pt x="1205" y="12927"/>
                  </a:lnTo>
                  <a:lnTo>
                    <a:pt x="791" y="12965"/>
                  </a:lnTo>
                  <a:lnTo>
                    <a:pt x="428" y="12981"/>
                  </a:lnTo>
                  <a:lnTo>
                    <a:pt x="428" y="12981"/>
                  </a:lnTo>
                  <a:lnTo>
                    <a:pt x="509" y="12984"/>
                  </a:lnTo>
                  <a:lnTo>
                    <a:pt x="848" y="12984"/>
                  </a:lnTo>
                  <a:lnTo>
                    <a:pt x="1186" y="12946"/>
                  </a:lnTo>
                  <a:lnTo>
                    <a:pt x="1525" y="12908"/>
                  </a:lnTo>
                  <a:lnTo>
                    <a:pt x="1864" y="12852"/>
                  </a:lnTo>
                  <a:lnTo>
                    <a:pt x="2184" y="12777"/>
                  </a:lnTo>
                  <a:lnTo>
                    <a:pt x="2503" y="12701"/>
                  </a:lnTo>
                  <a:lnTo>
                    <a:pt x="2823" y="12589"/>
                  </a:lnTo>
                  <a:lnTo>
                    <a:pt x="3124" y="12476"/>
                  </a:lnTo>
                  <a:lnTo>
                    <a:pt x="3425" y="12344"/>
                  </a:lnTo>
                  <a:lnTo>
                    <a:pt x="3726" y="12193"/>
                  </a:lnTo>
                  <a:lnTo>
                    <a:pt x="4009" y="12043"/>
                  </a:lnTo>
                  <a:lnTo>
                    <a:pt x="4291" y="11874"/>
                  </a:lnTo>
                  <a:lnTo>
                    <a:pt x="4554" y="11685"/>
                  </a:lnTo>
                  <a:lnTo>
                    <a:pt x="4818" y="11497"/>
                  </a:lnTo>
                  <a:lnTo>
                    <a:pt x="5062" y="11290"/>
                  </a:lnTo>
                  <a:lnTo>
                    <a:pt x="5307" y="11083"/>
                  </a:lnTo>
                  <a:lnTo>
                    <a:pt x="5533" y="10857"/>
                  </a:lnTo>
                  <a:lnTo>
                    <a:pt x="5758" y="10613"/>
                  </a:lnTo>
                  <a:lnTo>
                    <a:pt x="5984" y="10368"/>
                  </a:lnTo>
                  <a:lnTo>
                    <a:pt x="6172" y="10105"/>
                  </a:lnTo>
                  <a:lnTo>
                    <a:pt x="6379" y="9841"/>
                  </a:lnTo>
                  <a:lnTo>
                    <a:pt x="6568" y="9559"/>
                  </a:lnTo>
                  <a:lnTo>
                    <a:pt x="6737" y="9277"/>
                  </a:lnTo>
                  <a:lnTo>
                    <a:pt x="6887" y="8995"/>
                  </a:lnTo>
                  <a:lnTo>
                    <a:pt x="7038" y="8694"/>
                  </a:lnTo>
                  <a:lnTo>
                    <a:pt x="7188" y="8374"/>
                  </a:lnTo>
                  <a:lnTo>
                    <a:pt x="7301" y="8073"/>
                  </a:lnTo>
                  <a:lnTo>
                    <a:pt x="7414" y="7753"/>
                  </a:lnTo>
                  <a:lnTo>
                    <a:pt x="7527" y="7414"/>
                  </a:lnTo>
                  <a:lnTo>
                    <a:pt x="7621" y="7076"/>
                  </a:lnTo>
                  <a:lnTo>
                    <a:pt x="7696" y="6737"/>
                  </a:lnTo>
                  <a:lnTo>
                    <a:pt x="7753" y="6398"/>
                  </a:lnTo>
                  <a:lnTo>
                    <a:pt x="7791" y="6041"/>
                  </a:lnTo>
                  <a:lnTo>
                    <a:pt x="7828" y="5702"/>
                  </a:lnTo>
                  <a:lnTo>
                    <a:pt x="7828" y="5344"/>
                  </a:lnTo>
                  <a:lnTo>
                    <a:pt x="7828" y="5025"/>
                  </a:lnTo>
                  <a:lnTo>
                    <a:pt x="7809" y="4705"/>
                  </a:lnTo>
                  <a:lnTo>
                    <a:pt x="7753" y="4385"/>
                  </a:lnTo>
                  <a:lnTo>
                    <a:pt x="7715" y="4065"/>
                  </a:lnTo>
                  <a:lnTo>
                    <a:pt x="7640" y="3783"/>
                  </a:lnTo>
                  <a:lnTo>
                    <a:pt x="7565" y="3482"/>
                  </a:lnTo>
                  <a:lnTo>
                    <a:pt x="7471" y="3218"/>
                  </a:lnTo>
                  <a:lnTo>
                    <a:pt x="7377" y="2936"/>
                  </a:lnTo>
                  <a:lnTo>
                    <a:pt x="7264" y="2673"/>
                  </a:lnTo>
                  <a:lnTo>
                    <a:pt x="7038" y="2202"/>
                  </a:lnTo>
                  <a:lnTo>
                    <a:pt x="6793" y="1751"/>
                  </a:lnTo>
                  <a:lnTo>
                    <a:pt x="6530" y="1356"/>
                  </a:lnTo>
                  <a:lnTo>
                    <a:pt x="6285" y="998"/>
                  </a:lnTo>
                  <a:lnTo>
                    <a:pt x="6041" y="697"/>
                  </a:lnTo>
                  <a:lnTo>
                    <a:pt x="5834" y="452"/>
                  </a:lnTo>
                  <a:lnTo>
                    <a:pt x="5495" y="114"/>
                  </a:lnTo>
                  <a:lnTo>
                    <a:pt x="5363"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40"/>
            <p:cNvSpPr/>
            <p:nvPr/>
          </p:nvSpPr>
          <p:spPr>
            <a:xfrm>
              <a:off x="1590900" y="2966375"/>
              <a:ext cx="195725" cy="324600"/>
            </a:xfrm>
            <a:custGeom>
              <a:avLst/>
              <a:gdLst/>
              <a:ahLst/>
              <a:cxnLst/>
              <a:rect l="l" t="t" r="r" b="b"/>
              <a:pathLst>
                <a:path w="7829" h="12984" fill="none" extrusionOk="0">
                  <a:moveTo>
                    <a:pt x="5363" y="1"/>
                  </a:moveTo>
                  <a:lnTo>
                    <a:pt x="5363" y="1"/>
                  </a:lnTo>
                  <a:lnTo>
                    <a:pt x="5570" y="490"/>
                  </a:lnTo>
                  <a:lnTo>
                    <a:pt x="5740" y="979"/>
                  </a:lnTo>
                  <a:lnTo>
                    <a:pt x="5890" y="1450"/>
                  </a:lnTo>
                  <a:lnTo>
                    <a:pt x="6022" y="1920"/>
                  </a:lnTo>
                  <a:lnTo>
                    <a:pt x="6116" y="2372"/>
                  </a:lnTo>
                  <a:lnTo>
                    <a:pt x="6210" y="2804"/>
                  </a:lnTo>
                  <a:lnTo>
                    <a:pt x="6267" y="3237"/>
                  </a:lnTo>
                  <a:lnTo>
                    <a:pt x="6323" y="3651"/>
                  </a:lnTo>
                  <a:lnTo>
                    <a:pt x="6342" y="4065"/>
                  </a:lnTo>
                  <a:lnTo>
                    <a:pt x="6342" y="4460"/>
                  </a:lnTo>
                  <a:lnTo>
                    <a:pt x="6342" y="4855"/>
                  </a:lnTo>
                  <a:lnTo>
                    <a:pt x="6304" y="5232"/>
                  </a:lnTo>
                  <a:lnTo>
                    <a:pt x="6267" y="5608"/>
                  </a:lnTo>
                  <a:lnTo>
                    <a:pt x="6210" y="5965"/>
                  </a:lnTo>
                  <a:lnTo>
                    <a:pt x="6135" y="6304"/>
                  </a:lnTo>
                  <a:lnTo>
                    <a:pt x="6060" y="6643"/>
                  </a:lnTo>
                  <a:lnTo>
                    <a:pt x="6060" y="6643"/>
                  </a:lnTo>
                  <a:lnTo>
                    <a:pt x="6530" y="7057"/>
                  </a:lnTo>
                  <a:lnTo>
                    <a:pt x="6887" y="7395"/>
                  </a:lnTo>
                  <a:lnTo>
                    <a:pt x="7113" y="7659"/>
                  </a:lnTo>
                  <a:lnTo>
                    <a:pt x="7188" y="7772"/>
                  </a:lnTo>
                  <a:lnTo>
                    <a:pt x="7245" y="7847"/>
                  </a:lnTo>
                  <a:lnTo>
                    <a:pt x="7245" y="7847"/>
                  </a:lnTo>
                  <a:lnTo>
                    <a:pt x="7245" y="7903"/>
                  </a:lnTo>
                  <a:lnTo>
                    <a:pt x="7245" y="7903"/>
                  </a:lnTo>
                  <a:lnTo>
                    <a:pt x="7245" y="7903"/>
                  </a:lnTo>
                  <a:lnTo>
                    <a:pt x="7245" y="7903"/>
                  </a:lnTo>
                  <a:lnTo>
                    <a:pt x="7245" y="7941"/>
                  </a:lnTo>
                  <a:lnTo>
                    <a:pt x="7245" y="7941"/>
                  </a:lnTo>
                  <a:lnTo>
                    <a:pt x="7245" y="7941"/>
                  </a:lnTo>
                  <a:lnTo>
                    <a:pt x="7226" y="7979"/>
                  </a:lnTo>
                  <a:lnTo>
                    <a:pt x="7226" y="7979"/>
                  </a:lnTo>
                  <a:lnTo>
                    <a:pt x="7057" y="8468"/>
                  </a:lnTo>
                  <a:lnTo>
                    <a:pt x="6831" y="8938"/>
                  </a:lnTo>
                  <a:lnTo>
                    <a:pt x="6586" y="9390"/>
                  </a:lnTo>
                  <a:lnTo>
                    <a:pt x="6304" y="9841"/>
                  </a:lnTo>
                  <a:lnTo>
                    <a:pt x="6304" y="9841"/>
                  </a:lnTo>
                  <a:lnTo>
                    <a:pt x="6041" y="10218"/>
                  </a:lnTo>
                  <a:lnTo>
                    <a:pt x="5740" y="10556"/>
                  </a:lnTo>
                  <a:lnTo>
                    <a:pt x="5439" y="10895"/>
                  </a:lnTo>
                  <a:lnTo>
                    <a:pt x="5119" y="11196"/>
                  </a:lnTo>
                  <a:lnTo>
                    <a:pt x="4761" y="11478"/>
                  </a:lnTo>
                  <a:lnTo>
                    <a:pt x="4423" y="11723"/>
                  </a:lnTo>
                  <a:lnTo>
                    <a:pt x="4046" y="11968"/>
                  </a:lnTo>
                  <a:lnTo>
                    <a:pt x="3670" y="12175"/>
                  </a:lnTo>
                  <a:lnTo>
                    <a:pt x="3275" y="12363"/>
                  </a:lnTo>
                  <a:lnTo>
                    <a:pt x="2880" y="12532"/>
                  </a:lnTo>
                  <a:lnTo>
                    <a:pt x="2466" y="12664"/>
                  </a:lnTo>
                  <a:lnTo>
                    <a:pt x="2052" y="12777"/>
                  </a:lnTo>
                  <a:lnTo>
                    <a:pt x="1638" y="12871"/>
                  </a:lnTo>
                  <a:lnTo>
                    <a:pt x="1205" y="12927"/>
                  </a:lnTo>
                  <a:lnTo>
                    <a:pt x="791" y="12965"/>
                  </a:lnTo>
                  <a:lnTo>
                    <a:pt x="358" y="12984"/>
                  </a:lnTo>
                  <a:lnTo>
                    <a:pt x="358" y="12984"/>
                  </a:lnTo>
                  <a:lnTo>
                    <a:pt x="1" y="12965"/>
                  </a:lnTo>
                  <a:lnTo>
                    <a:pt x="1" y="12965"/>
                  </a:lnTo>
                  <a:lnTo>
                    <a:pt x="509" y="12984"/>
                  </a:lnTo>
                  <a:lnTo>
                    <a:pt x="509" y="12984"/>
                  </a:lnTo>
                  <a:lnTo>
                    <a:pt x="848" y="12984"/>
                  </a:lnTo>
                  <a:lnTo>
                    <a:pt x="1186" y="12946"/>
                  </a:lnTo>
                  <a:lnTo>
                    <a:pt x="1525" y="12908"/>
                  </a:lnTo>
                  <a:lnTo>
                    <a:pt x="1864" y="12852"/>
                  </a:lnTo>
                  <a:lnTo>
                    <a:pt x="2184" y="12777"/>
                  </a:lnTo>
                  <a:lnTo>
                    <a:pt x="2503" y="12701"/>
                  </a:lnTo>
                  <a:lnTo>
                    <a:pt x="2823" y="12589"/>
                  </a:lnTo>
                  <a:lnTo>
                    <a:pt x="3124" y="12476"/>
                  </a:lnTo>
                  <a:lnTo>
                    <a:pt x="3425" y="12344"/>
                  </a:lnTo>
                  <a:lnTo>
                    <a:pt x="3726" y="12193"/>
                  </a:lnTo>
                  <a:lnTo>
                    <a:pt x="4009" y="12043"/>
                  </a:lnTo>
                  <a:lnTo>
                    <a:pt x="4291" y="11874"/>
                  </a:lnTo>
                  <a:lnTo>
                    <a:pt x="4554" y="11685"/>
                  </a:lnTo>
                  <a:lnTo>
                    <a:pt x="4818" y="11497"/>
                  </a:lnTo>
                  <a:lnTo>
                    <a:pt x="5062" y="11290"/>
                  </a:lnTo>
                  <a:lnTo>
                    <a:pt x="5307" y="11083"/>
                  </a:lnTo>
                  <a:lnTo>
                    <a:pt x="5533" y="10857"/>
                  </a:lnTo>
                  <a:lnTo>
                    <a:pt x="5758" y="10613"/>
                  </a:lnTo>
                  <a:lnTo>
                    <a:pt x="5984" y="10368"/>
                  </a:lnTo>
                  <a:lnTo>
                    <a:pt x="6172" y="10105"/>
                  </a:lnTo>
                  <a:lnTo>
                    <a:pt x="6379" y="9841"/>
                  </a:lnTo>
                  <a:lnTo>
                    <a:pt x="6568" y="9559"/>
                  </a:lnTo>
                  <a:lnTo>
                    <a:pt x="6737" y="9277"/>
                  </a:lnTo>
                  <a:lnTo>
                    <a:pt x="6887" y="8995"/>
                  </a:lnTo>
                  <a:lnTo>
                    <a:pt x="7038" y="8694"/>
                  </a:lnTo>
                  <a:lnTo>
                    <a:pt x="7188" y="8374"/>
                  </a:lnTo>
                  <a:lnTo>
                    <a:pt x="7301" y="8073"/>
                  </a:lnTo>
                  <a:lnTo>
                    <a:pt x="7414" y="7753"/>
                  </a:lnTo>
                  <a:lnTo>
                    <a:pt x="7527" y="7414"/>
                  </a:lnTo>
                  <a:lnTo>
                    <a:pt x="7621" y="7076"/>
                  </a:lnTo>
                  <a:lnTo>
                    <a:pt x="7696" y="6737"/>
                  </a:lnTo>
                  <a:lnTo>
                    <a:pt x="7753" y="6398"/>
                  </a:lnTo>
                  <a:lnTo>
                    <a:pt x="7753" y="6398"/>
                  </a:lnTo>
                  <a:lnTo>
                    <a:pt x="7791" y="6041"/>
                  </a:lnTo>
                  <a:lnTo>
                    <a:pt x="7828" y="5702"/>
                  </a:lnTo>
                  <a:lnTo>
                    <a:pt x="7828" y="5344"/>
                  </a:lnTo>
                  <a:lnTo>
                    <a:pt x="7828" y="5025"/>
                  </a:lnTo>
                  <a:lnTo>
                    <a:pt x="7809" y="4705"/>
                  </a:lnTo>
                  <a:lnTo>
                    <a:pt x="7753" y="4385"/>
                  </a:lnTo>
                  <a:lnTo>
                    <a:pt x="7715" y="4065"/>
                  </a:lnTo>
                  <a:lnTo>
                    <a:pt x="7640" y="3783"/>
                  </a:lnTo>
                  <a:lnTo>
                    <a:pt x="7565" y="3482"/>
                  </a:lnTo>
                  <a:lnTo>
                    <a:pt x="7471" y="3218"/>
                  </a:lnTo>
                  <a:lnTo>
                    <a:pt x="7377" y="2936"/>
                  </a:lnTo>
                  <a:lnTo>
                    <a:pt x="7264" y="2673"/>
                  </a:lnTo>
                  <a:lnTo>
                    <a:pt x="7038" y="2202"/>
                  </a:lnTo>
                  <a:lnTo>
                    <a:pt x="6793" y="1751"/>
                  </a:lnTo>
                  <a:lnTo>
                    <a:pt x="6530" y="1356"/>
                  </a:lnTo>
                  <a:lnTo>
                    <a:pt x="6285" y="998"/>
                  </a:lnTo>
                  <a:lnTo>
                    <a:pt x="6041" y="697"/>
                  </a:lnTo>
                  <a:lnTo>
                    <a:pt x="5834" y="452"/>
                  </a:lnTo>
                  <a:lnTo>
                    <a:pt x="5495" y="114"/>
                  </a:lnTo>
                  <a:lnTo>
                    <a:pt x="5363"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40"/>
            <p:cNvSpPr/>
            <p:nvPr/>
          </p:nvSpPr>
          <p:spPr>
            <a:xfrm>
              <a:off x="1590900" y="3151725"/>
              <a:ext cx="181125" cy="139250"/>
            </a:xfrm>
            <a:custGeom>
              <a:avLst/>
              <a:gdLst/>
              <a:ahLst/>
              <a:cxnLst/>
              <a:rect l="l" t="t" r="r" b="b"/>
              <a:pathLst>
                <a:path w="7245" h="5570" extrusionOk="0">
                  <a:moveTo>
                    <a:pt x="5796" y="0"/>
                  </a:moveTo>
                  <a:lnTo>
                    <a:pt x="5646" y="358"/>
                  </a:lnTo>
                  <a:lnTo>
                    <a:pt x="5476" y="715"/>
                  </a:lnTo>
                  <a:lnTo>
                    <a:pt x="5307" y="1054"/>
                  </a:lnTo>
                  <a:lnTo>
                    <a:pt x="5119" y="1374"/>
                  </a:lnTo>
                  <a:lnTo>
                    <a:pt x="4912" y="1694"/>
                  </a:lnTo>
                  <a:lnTo>
                    <a:pt x="4705" y="1976"/>
                  </a:lnTo>
                  <a:lnTo>
                    <a:pt x="4479" y="2277"/>
                  </a:lnTo>
                  <a:lnTo>
                    <a:pt x="4253" y="2540"/>
                  </a:lnTo>
                  <a:lnTo>
                    <a:pt x="4009" y="2804"/>
                  </a:lnTo>
                  <a:lnTo>
                    <a:pt x="3783" y="3048"/>
                  </a:lnTo>
                  <a:lnTo>
                    <a:pt x="3294" y="3500"/>
                  </a:lnTo>
                  <a:lnTo>
                    <a:pt x="2804" y="3914"/>
                  </a:lnTo>
                  <a:lnTo>
                    <a:pt x="2315" y="4271"/>
                  </a:lnTo>
                  <a:lnTo>
                    <a:pt x="1864" y="4572"/>
                  </a:lnTo>
                  <a:lnTo>
                    <a:pt x="1431" y="4836"/>
                  </a:lnTo>
                  <a:lnTo>
                    <a:pt x="1036" y="5062"/>
                  </a:lnTo>
                  <a:lnTo>
                    <a:pt x="678" y="5250"/>
                  </a:lnTo>
                  <a:lnTo>
                    <a:pt x="170" y="5476"/>
                  </a:lnTo>
                  <a:lnTo>
                    <a:pt x="1" y="5551"/>
                  </a:lnTo>
                  <a:lnTo>
                    <a:pt x="358" y="5570"/>
                  </a:lnTo>
                  <a:lnTo>
                    <a:pt x="791" y="5551"/>
                  </a:lnTo>
                  <a:lnTo>
                    <a:pt x="1205" y="5513"/>
                  </a:lnTo>
                  <a:lnTo>
                    <a:pt x="1638" y="5457"/>
                  </a:lnTo>
                  <a:lnTo>
                    <a:pt x="2052" y="5363"/>
                  </a:lnTo>
                  <a:lnTo>
                    <a:pt x="2466" y="5250"/>
                  </a:lnTo>
                  <a:lnTo>
                    <a:pt x="2880" y="5118"/>
                  </a:lnTo>
                  <a:lnTo>
                    <a:pt x="3275" y="4949"/>
                  </a:lnTo>
                  <a:lnTo>
                    <a:pt x="3670" y="4761"/>
                  </a:lnTo>
                  <a:lnTo>
                    <a:pt x="4046" y="4554"/>
                  </a:lnTo>
                  <a:lnTo>
                    <a:pt x="4423" y="4309"/>
                  </a:lnTo>
                  <a:lnTo>
                    <a:pt x="4761" y="4064"/>
                  </a:lnTo>
                  <a:lnTo>
                    <a:pt x="5119" y="3782"/>
                  </a:lnTo>
                  <a:lnTo>
                    <a:pt x="5439" y="3481"/>
                  </a:lnTo>
                  <a:lnTo>
                    <a:pt x="5740" y="3142"/>
                  </a:lnTo>
                  <a:lnTo>
                    <a:pt x="6041" y="2804"/>
                  </a:lnTo>
                  <a:lnTo>
                    <a:pt x="6304" y="2427"/>
                  </a:lnTo>
                  <a:lnTo>
                    <a:pt x="6586" y="1976"/>
                  </a:lnTo>
                  <a:lnTo>
                    <a:pt x="6831" y="1524"/>
                  </a:lnTo>
                  <a:lnTo>
                    <a:pt x="7057" y="1054"/>
                  </a:lnTo>
                  <a:lnTo>
                    <a:pt x="7226" y="565"/>
                  </a:lnTo>
                  <a:lnTo>
                    <a:pt x="7245" y="527"/>
                  </a:lnTo>
                  <a:lnTo>
                    <a:pt x="7245" y="527"/>
                  </a:lnTo>
                  <a:lnTo>
                    <a:pt x="7207" y="546"/>
                  </a:lnTo>
                  <a:lnTo>
                    <a:pt x="7151" y="565"/>
                  </a:lnTo>
                  <a:lnTo>
                    <a:pt x="7057" y="546"/>
                  </a:lnTo>
                  <a:lnTo>
                    <a:pt x="6944" y="527"/>
                  </a:lnTo>
                  <a:lnTo>
                    <a:pt x="6662" y="414"/>
                  </a:lnTo>
                  <a:lnTo>
                    <a:pt x="6267" y="245"/>
                  </a:lnTo>
                  <a:lnTo>
                    <a:pt x="5796"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40"/>
            <p:cNvSpPr/>
            <p:nvPr/>
          </p:nvSpPr>
          <p:spPr>
            <a:xfrm>
              <a:off x="1590900" y="3151725"/>
              <a:ext cx="181125" cy="139250"/>
            </a:xfrm>
            <a:custGeom>
              <a:avLst/>
              <a:gdLst/>
              <a:ahLst/>
              <a:cxnLst/>
              <a:rect l="l" t="t" r="r" b="b"/>
              <a:pathLst>
                <a:path w="7245" h="5570" fill="none" extrusionOk="0">
                  <a:moveTo>
                    <a:pt x="5796" y="0"/>
                  </a:moveTo>
                  <a:lnTo>
                    <a:pt x="5796" y="0"/>
                  </a:lnTo>
                  <a:lnTo>
                    <a:pt x="5646" y="358"/>
                  </a:lnTo>
                  <a:lnTo>
                    <a:pt x="5476" y="715"/>
                  </a:lnTo>
                  <a:lnTo>
                    <a:pt x="5307" y="1054"/>
                  </a:lnTo>
                  <a:lnTo>
                    <a:pt x="5119" y="1374"/>
                  </a:lnTo>
                  <a:lnTo>
                    <a:pt x="4912" y="1694"/>
                  </a:lnTo>
                  <a:lnTo>
                    <a:pt x="4705" y="1976"/>
                  </a:lnTo>
                  <a:lnTo>
                    <a:pt x="4479" y="2277"/>
                  </a:lnTo>
                  <a:lnTo>
                    <a:pt x="4253" y="2540"/>
                  </a:lnTo>
                  <a:lnTo>
                    <a:pt x="4009" y="2804"/>
                  </a:lnTo>
                  <a:lnTo>
                    <a:pt x="3783" y="3048"/>
                  </a:lnTo>
                  <a:lnTo>
                    <a:pt x="3294" y="3500"/>
                  </a:lnTo>
                  <a:lnTo>
                    <a:pt x="2804" y="3914"/>
                  </a:lnTo>
                  <a:lnTo>
                    <a:pt x="2315" y="4271"/>
                  </a:lnTo>
                  <a:lnTo>
                    <a:pt x="1864" y="4572"/>
                  </a:lnTo>
                  <a:lnTo>
                    <a:pt x="1431" y="4836"/>
                  </a:lnTo>
                  <a:lnTo>
                    <a:pt x="1036" y="5062"/>
                  </a:lnTo>
                  <a:lnTo>
                    <a:pt x="678" y="5250"/>
                  </a:lnTo>
                  <a:lnTo>
                    <a:pt x="170" y="5476"/>
                  </a:lnTo>
                  <a:lnTo>
                    <a:pt x="1" y="5551"/>
                  </a:lnTo>
                  <a:lnTo>
                    <a:pt x="1" y="5551"/>
                  </a:lnTo>
                  <a:lnTo>
                    <a:pt x="1" y="5551"/>
                  </a:lnTo>
                  <a:lnTo>
                    <a:pt x="1" y="5551"/>
                  </a:lnTo>
                  <a:lnTo>
                    <a:pt x="358" y="5570"/>
                  </a:lnTo>
                  <a:lnTo>
                    <a:pt x="358" y="5570"/>
                  </a:lnTo>
                  <a:lnTo>
                    <a:pt x="791" y="5551"/>
                  </a:lnTo>
                  <a:lnTo>
                    <a:pt x="1205" y="5513"/>
                  </a:lnTo>
                  <a:lnTo>
                    <a:pt x="1638" y="5457"/>
                  </a:lnTo>
                  <a:lnTo>
                    <a:pt x="2052" y="5363"/>
                  </a:lnTo>
                  <a:lnTo>
                    <a:pt x="2466" y="5250"/>
                  </a:lnTo>
                  <a:lnTo>
                    <a:pt x="2880" y="5118"/>
                  </a:lnTo>
                  <a:lnTo>
                    <a:pt x="3275" y="4949"/>
                  </a:lnTo>
                  <a:lnTo>
                    <a:pt x="3670" y="4761"/>
                  </a:lnTo>
                  <a:lnTo>
                    <a:pt x="4046" y="4554"/>
                  </a:lnTo>
                  <a:lnTo>
                    <a:pt x="4423" y="4309"/>
                  </a:lnTo>
                  <a:lnTo>
                    <a:pt x="4761" y="4064"/>
                  </a:lnTo>
                  <a:lnTo>
                    <a:pt x="5119" y="3782"/>
                  </a:lnTo>
                  <a:lnTo>
                    <a:pt x="5439" y="3481"/>
                  </a:lnTo>
                  <a:lnTo>
                    <a:pt x="5740" y="3142"/>
                  </a:lnTo>
                  <a:lnTo>
                    <a:pt x="6041" y="2804"/>
                  </a:lnTo>
                  <a:lnTo>
                    <a:pt x="6304" y="2427"/>
                  </a:lnTo>
                  <a:lnTo>
                    <a:pt x="6304" y="2427"/>
                  </a:lnTo>
                  <a:lnTo>
                    <a:pt x="6586" y="1976"/>
                  </a:lnTo>
                  <a:lnTo>
                    <a:pt x="6831" y="1524"/>
                  </a:lnTo>
                  <a:lnTo>
                    <a:pt x="7057" y="1054"/>
                  </a:lnTo>
                  <a:lnTo>
                    <a:pt x="7226" y="565"/>
                  </a:lnTo>
                  <a:lnTo>
                    <a:pt x="7226" y="565"/>
                  </a:lnTo>
                  <a:lnTo>
                    <a:pt x="7245" y="527"/>
                  </a:lnTo>
                  <a:lnTo>
                    <a:pt x="7245" y="527"/>
                  </a:lnTo>
                  <a:lnTo>
                    <a:pt x="7245" y="527"/>
                  </a:lnTo>
                  <a:lnTo>
                    <a:pt x="7245" y="489"/>
                  </a:lnTo>
                  <a:lnTo>
                    <a:pt x="7245" y="489"/>
                  </a:lnTo>
                  <a:lnTo>
                    <a:pt x="7245" y="489"/>
                  </a:lnTo>
                  <a:lnTo>
                    <a:pt x="7245" y="489"/>
                  </a:lnTo>
                  <a:lnTo>
                    <a:pt x="7245" y="489"/>
                  </a:lnTo>
                  <a:lnTo>
                    <a:pt x="7245" y="489"/>
                  </a:lnTo>
                  <a:lnTo>
                    <a:pt x="7245" y="527"/>
                  </a:lnTo>
                  <a:lnTo>
                    <a:pt x="7245" y="527"/>
                  </a:lnTo>
                  <a:lnTo>
                    <a:pt x="7245" y="527"/>
                  </a:lnTo>
                  <a:lnTo>
                    <a:pt x="7207" y="546"/>
                  </a:lnTo>
                  <a:lnTo>
                    <a:pt x="7207" y="546"/>
                  </a:lnTo>
                  <a:lnTo>
                    <a:pt x="7151" y="565"/>
                  </a:lnTo>
                  <a:lnTo>
                    <a:pt x="7151" y="565"/>
                  </a:lnTo>
                  <a:lnTo>
                    <a:pt x="7057" y="546"/>
                  </a:lnTo>
                  <a:lnTo>
                    <a:pt x="6944" y="527"/>
                  </a:lnTo>
                  <a:lnTo>
                    <a:pt x="6662" y="414"/>
                  </a:lnTo>
                  <a:lnTo>
                    <a:pt x="6267" y="245"/>
                  </a:lnTo>
                  <a:lnTo>
                    <a:pt x="579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40"/>
            <p:cNvSpPr/>
            <p:nvPr/>
          </p:nvSpPr>
          <p:spPr>
            <a:xfrm>
              <a:off x="1735800" y="3132425"/>
              <a:ext cx="36225" cy="33425"/>
            </a:xfrm>
            <a:custGeom>
              <a:avLst/>
              <a:gdLst/>
              <a:ahLst/>
              <a:cxnLst/>
              <a:rect l="l" t="t" r="r" b="b"/>
              <a:pathLst>
                <a:path w="1449" h="1337" extrusionOk="0">
                  <a:moveTo>
                    <a:pt x="264" y="1"/>
                  </a:moveTo>
                  <a:lnTo>
                    <a:pt x="151" y="396"/>
                  </a:lnTo>
                  <a:lnTo>
                    <a:pt x="0" y="772"/>
                  </a:lnTo>
                  <a:lnTo>
                    <a:pt x="471" y="1017"/>
                  </a:lnTo>
                  <a:lnTo>
                    <a:pt x="866" y="1186"/>
                  </a:lnTo>
                  <a:lnTo>
                    <a:pt x="1148" y="1299"/>
                  </a:lnTo>
                  <a:lnTo>
                    <a:pt x="1261" y="1318"/>
                  </a:lnTo>
                  <a:lnTo>
                    <a:pt x="1355" y="1337"/>
                  </a:lnTo>
                  <a:lnTo>
                    <a:pt x="1411" y="1318"/>
                  </a:lnTo>
                  <a:lnTo>
                    <a:pt x="1449" y="1299"/>
                  </a:lnTo>
                  <a:lnTo>
                    <a:pt x="1449" y="1261"/>
                  </a:lnTo>
                  <a:lnTo>
                    <a:pt x="1449" y="1205"/>
                  </a:lnTo>
                  <a:lnTo>
                    <a:pt x="1392" y="1130"/>
                  </a:lnTo>
                  <a:lnTo>
                    <a:pt x="1317" y="1017"/>
                  </a:lnTo>
                  <a:lnTo>
                    <a:pt x="1091" y="753"/>
                  </a:lnTo>
                  <a:lnTo>
                    <a:pt x="734" y="415"/>
                  </a:lnTo>
                  <a:lnTo>
                    <a:pt x="264"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40"/>
            <p:cNvSpPr/>
            <p:nvPr/>
          </p:nvSpPr>
          <p:spPr>
            <a:xfrm>
              <a:off x="1735800" y="3132425"/>
              <a:ext cx="36225" cy="33425"/>
            </a:xfrm>
            <a:custGeom>
              <a:avLst/>
              <a:gdLst/>
              <a:ahLst/>
              <a:cxnLst/>
              <a:rect l="l" t="t" r="r" b="b"/>
              <a:pathLst>
                <a:path w="1449" h="1337" fill="none" extrusionOk="0">
                  <a:moveTo>
                    <a:pt x="264" y="1"/>
                  </a:moveTo>
                  <a:lnTo>
                    <a:pt x="264" y="1"/>
                  </a:lnTo>
                  <a:lnTo>
                    <a:pt x="151" y="396"/>
                  </a:lnTo>
                  <a:lnTo>
                    <a:pt x="0" y="772"/>
                  </a:lnTo>
                  <a:lnTo>
                    <a:pt x="0" y="772"/>
                  </a:lnTo>
                  <a:lnTo>
                    <a:pt x="471" y="1017"/>
                  </a:lnTo>
                  <a:lnTo>
                    <a:pt x="866" y="1186"/>
                  </a:lnTo>
                  <a:lnTo>
                    <a:pt x="1148" y="1299"/>
                  </a:lnTo>
                  <a:lnTo>
                    <a:pt x="1261" y="1318"/>
                  </a:lnTo>
                  <a:lnTo>
                    <a:pt x="1355" y="1337"/>
                  </a:lnTo>
                  <a:lnTo>
                    <a:pt x="1355" y="1337"/>
                  </a:lnTo>
                  <a:lnTo>
                    <a:pt x="1411" y="1318"/>
                  </a:lnTo>
                  <a:lnTo>
                    <a:pt x="1411" y="1318"/>
                  </a:lnTo>
                  <a:lnTo>
                    <a:pt x="1449" y="1299"/>
                  </a:lnTo>
                  <a:lnTo>
                    <a:pt x="1449" y="1299"/>
                  </a:lnTo>
                  <a:lnTo>
                    <a:pt x="1449" y="1299"/>
                  </a:lnTo>
                  <a:lnTo>
                    <a:pt x="1449" y="1261"/>
                  </a:lnTo>
                  <a:lnTo>
                    <a:pt x="1449" y="1261"/>
                  </a:lnTo>
                  <a:lnTo>
                    <a:pt x="1449" y="1261"/>
                  </a:lnTo>
                  <a:lnTo>
                    <a:pt x="1449" y="1261"/>
                  </a:lnTo>
                  <a:lnTo>
                    <a:pt x="1449" y="1205"/>
                  </a:lnTo>
                  <a:lnTo>
                    <a:pt x="1449" y="1205"/>
                  </a:lnTo>
                  <a:lnTo>
                    <a:pt x="1392" y="1130"/>
                  </a:lnTo>
                  <a:lnTo>
                    <a:pt x="1317" y="1017"/>
                  </a:lnTo>
                  <a:lnTo>
                    <a:pt x="1091" y="753"/>
                  </a:lnTo>
                  <a:lnTo>
                    <a:pt x="734" y="415"/>
                  </a:lnTo>
                  <a:lnTo>
                    <a:pt x="26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320"/>
        <p:cNvGrpSpPr/>
        <p:nvPr/>
      </p:nvGrpSpPr>
      <p:grpSpPr>
        <a:xfrm>
          <a:off x="0" y="0"/>
          <a:ext cx="0" cy="0"/>
          <a:chOff x="0" y="0"/>
          <a:chExt cx="0" cy="0"/>
        </a:xfrm>
      </p:grpSpPr>
      <p:sp>
        <p:nvSpPr>
          <p:cNvPr id="8322" name="Google Shape;8322;p37"/>
          <p:cNvSpPr txBox="1">
            <a:spLocks noGrp="1"/>
          </p:cNvSpPr>
          <p:nvPr>
            <p:ph type="body" idx="1"/>
          </p:nvPr>
        </p:nvSpPr>
        <p:spPr>
          <a:xfrm>
            <a:off x="720000" y="1225867"/>
            <a:ext cx="3167315" cy="3349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s-MX" sz="2300" dirty="0">
                <a:solidFill>
                  <a:schemeClr val="accent4">
                    <a:lumMod val="75000"/>
                  </a:schemeClr>
                </a:solidFill>
                <a:latin typeface="Lilita One"/>
              </a:rPr>
              <a:t>Revisa el </a:t>
            </a:r>
            <a:r>
              <a:rPr lang="es-MX" sz="2300" dirty="0">
                <a:solidFill>
                  <a:schemeClr val="accent4">
                    <a:lumMod val="75000"/>
                  </a:schemeClr>
                </a:solidFill>
                <a:latin typeface="Lilita One"/>
                <a:sym typeface="Lilita One"/>
              </a:rPr>
              <a:t>siguiente</a:t>
            </a:r>
            <a:r>
              <a:rPr lang="es-MX" sz="1300" dirty="0">
                <a:solidFill>
                  <a:schemeClr val="accent4">
                    <a:lumMod val="75000"/>
                  </a:schemeClr>
                </a:solidFill>
              </a:rPr>
              <a:t> </a:t>
            </a:r>
            <a:r>
              <a:rPr lang="es-MX" sz="2300" dirty="0">
                <a:solidFill>
                  <a:schemeClr val="accent4">
                    <a:lumMod val="75000"/>
                  </a:schemeClr>
                </a:solidFill>
                <a:latin typeface="Lilita One"/>
              </a:rPr>
              <a:t>video y después regresa al menú de esta presentación para seguir aprendiendo. </a:t>
            </a:r>
          </a:p>
          <a:p>
            <a:pPr marL="0" lvl="0" indent="0" algn="just" rtl="0">
              <a:spcBef>
                <a:spcPts val="0"/>
              </a:spcBef>
              <a:spcAft>
                <a:spcPts val="0"/>
              </a:spcAft>
              <a:buNone/>
            </a:pPr>
            <a:endParaRPr lang="es-MX" sz="2300" dirty="0">
              <a:solidFill>
                <a:schemeClr val="accent4">
                  <a:lumMod val="75000"/>
                </a:schemeClr>
              </a:solidFill>
              <a:latin typeface="Lilita One"/>
            </a:endParaRPr>
          </a:p>
          <a:p>
            <a:pPr marL="0" lvl="0" indent="0" algn="just" rtl="0">
              <a:spcBef>
                <a:spcPts val="0"/>
              </a:spcBef>
              <a:spcAft>
                <a:spcPts val="0"/>
              </a:spcAft>
              <a:buNone/>
            </a:pPr>
            <a:endParaRPr sz="2300" dirty="0">
              <a:solidFill>
                <a:schemeClr val="accent4">
                  <a:lumMod val="75000"/>
                </a:schemeClr>
              </a:solidFill>
              <a:latin typeface="Lilita One"/>
            </a:endParaRPr>
          </a:p>
        </p:txBody>
      </p:sp>
      <p:grpSp>
        <p:nvGrpSpPr>
          <p:cNvPr id="8323" name="Google Shape;8323;p37"/>
          <p:cNvGrpSpPr/>
          <p:nvPr/>
        </p:nvGrpSpPr>
        <p:grpSpPr>
          <a:xfrm rot="406514">
            <a:off x="8347652" y="4097243"/>
            <a:ext cx="486737" cy="875736"/>
            <a:chOff x="204138" y="189927"/>
            <a:chExt cx="452861" cy="814710"/>
          </a:xfrm>
        </p:grpSpPr>
        <p:sp>
          <p:nvSpPr>
            <p:cNvPr id="8324" name="Google Shape;8324;p37"/>
            <p:cNvSpPr/>
            <p:nvPr/>
          </p:nvSpPr>
          <p:spPr>
            <a:xfrm>
              <a:off x="223986" y="405915"/>
              <a:ext cx="241479" cy="598722"/>
            </a:xfrm>
            <a:custGeom>
              <a:avLst/>
              <a:gdLst/>
              <a:ahLst/>
              <a:cxnLst/>
              <a:rect l="l" t="t" r="r" b="b"/>
              <a:pathLst>
                <a:path w="13736" h="34057" extrusionOk="0">
                  <a:moveTo>
                    <a:pt x="866" y="1"/>
                  </a:moveTo>
                  <a:lnTo>
                    <a:pt x="678" y="19"/>
                  </a:lnTo>
                  <a:lnTo>
                    <a:pt x="527" y="57"/>
                  </a:lnTo>
                  <a:lnTo>
                    <a:pt x="377" y="151"/>
                  </a:lnTo>
                  <a:lnTo>
                    <a:pt x="245" y="245"/>
                  </a:lnTo>
                  <a:lnTo>
                    <a:pt x="151" y="377"/>
                  </a:lnTo>
                  <a:lnTo>
                    <a:pt x="57" y="527"/>
                  </a:lnTo>
                  <a:lnTo>
                    <a:pt x="19" y="678"/>
                  </a:lnTo>
                  <a:lnTo>
                    <a:pt x="0" y="866"/>
                  </a:lnTo>
                  <a:lnTo>
                    <a:pt x="0" y="34057"/>
                  </a:lnTo>
                  <a:lnTo>
                    <a:pt x="1713" y="34057"/>
                  </a:lnTo>
                  <a:lnTo>
                    <a:pt x="1713" y="1713"/>
                  </a:lnTo>
                  <a:lnTo>
                    <a:pt x="12870" y="1713"/>
                  </a:lnTo>
                  <a:lnTo>
                    <a:pt x="13040" y="1694"/>
                  </a:lnTo>
                  <a:lnTo>
                    <a:pt x="13209" y="1656"/>
                  </a:lnTo>
                  <a:lnTo>
                    <a:pt x="13360" y="1581"/>
                  </a:lnTo>
                  <a:lnTo>
                    <a:pt x="13472" y="1468"/>
                  </a:lnTo>
                  <a:lnTo>
                    <a:pt x="13585" y="1337"/>
                  </a:lnTo>
                  <a:lnTo>
                    <a:pt x="13661" y="1186"/>
                  </a:lnTo>
                  <a:lnTo>
                    <a:pt x="13717" y="1036"/>
                  </a:lnTo>
                  <a:lnTo>
                    <a:pt x="13736" y="866"/>
                  </a:lnTo>
                  <a:lnTo>
                    <a:pt x="13717" y="678"/>
                  </a:lnTo>
                  <a:lnTo>
                    <a:pt x="13661" y="527"/>
                  </a:lnTo>
                  <a:lnTo>
                    <a:pt x="13585" y="377"/>
                  </a:lnTo>
                  <a:lnTo>
                    <a:pt x="13472" y="245"/>
                  </a:lnTo>
                  <a:lnTo>
                    <a:pt x="13360" y="151"/>
                  </a:lnTo>
                  <a:lnTo>
                    <a:pt x="13209" y="57"/>
                  </a:lnTo>
                  <a:lnTo>
                    <a:pt x="13040" y="19"/>
                  </a:lnTo>
                  <a:lnTo>
                    <a:pt x="128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37"/>
            <p:cNvSpPr/>
            <p:nvPr/>
          </p:nvSpPr>
          <p:spPr>
            <a:xfrm>
              <a:off x="204138" y="379457"/>
              <a:ext cx="80393" cy="80393"/>
            </a:xfrm>
            <a:custGeom>
              <a:avLst/>
              <a:gdLst/>
              <a:ahLst/>
              <a:cxnLst/>
              <a:rect l="l" t="t" r="r" b="b"/>
              <a:pathLst>
                <a:path w="4573" h="4573" extrusionOk="0">
                  <a:moveTo>
                    <a:pt x="2277" y="0"/>
                  </a:moveTo>
                  <a:lnTo>
                    <a:pt x="2051" y="19"/>
                  </a:lnTo>
                  <a:lnTo>
                    <a:pt x="1826" y="57"/>
                  </a:lnTo>
                  <a:lnTo>
                    <a:pt x="1600" y="113"/>
                  </a:lnTo>
                  <a:lnTo>
                    <a:pt x="1393" y="189"/>
                  </a:lnTo>
                  <a:lnTo>
                    <a:pt x="1186" y="283"/>
                  </a:lnTo>
                  <a:lnTo>
                    <a:pt x="998" y="396"/>
                  </a:lnTo>
                  <a:lnTo>
                    <a:pt x="828" y="527"/>
                  </a:lnTo>
                  <a:lnTo>
                    <a:pt x="659" y="678"/>
                  </a:lnTo>
                  <a:lnTo>
                    <a:pt x="527" y="828"/>
                  </a:lnTo>
                  <a:lnTo>
                    <a:pt x="396" y="1016"/>
                  </a:lnTo>
                  <a:lnTo>
                    <a:pt x="283" y="1205"/>
                  </a:lnTo>
                  <a:lnTo>
                    <a:pt x="170" y="1393"/>
                  </a:lnTo>
                  <a:lnTo>
                    <a:pt x="95" y="1600"/>
                  </a:lnTo>
                  <a:lnTo>
                    <a:pt x="38" y="1826"/>
                  </a:lnTo>
                  <a:lnTo>
                    <a:pt x="19" y="2051"/>
                  </a:lnTo>
                  <a:lnTo>
                    <a:pt x="1" y="2296"/>
                  </a:lnTo>
                  <a:lnTo>
                    <a:pt x="19" y="2522"/>
                  </a:lnTo>
                  <a:lnTo>
                    <a:pt x="38" y="2747"/>
                  </a:lnTo>
                  <a:lnTo>
                    <a:pt x="95" y="2973"/>
                  </a:lnTo>
                  <a:lnTo>
                    <a:pt x="170" y="3180"/>
                  </a:lnTo>
                  <a:lnTo>
                    <a:pt x="283" y="3368"/>
                  </a:lnTo>
                  <a:lnTo>
                    <a:pt x="396" y="3557"/>
                  </a:lnTo>
                  <a:lnTo>
                    <a:pt x="527" y="3745"/>
                  </a:lnTo>
                  <a:lnTo>
                    <a:pt x="659" y="3895"/>
                  </a:lnTo>
                  <a:lnTo>
                    <a:pt x="828" y="4046"/>
                  </a:lnTo>
                  <a:lnTo>
                    <a:pt x="998" y="4177"/>
                  </a:lnTo>
                  <a:lnTo>
                    <a:pt x="1186" y="4290"/>
                  </a:lnTo>
                  <a:lnTo>
                    <a:pt x="1393" y="4384"/>
                  </a:lnTo>
                  <a:lnTo>
                    <a:pt x="1600" y="4460"/>
                  </a:lnTo>
                  <a:lnTo>
                    <a:pt x="1826" y="4516"/>
                  </a:lnTo>
                  <a:lnTo>
                    <a:pt x="2051" y="4554"/>
                  </a:lnTo>
                  <a:lnTo>
                    <a:pt x="2277" y="4573"/>
                  </a:lnTo>
                  <a:lnTo>
                    <a:pt x="2522" y="4554"/>
                  </a:lnTo>
                  <a:lnTo>
                    <a:pt x="2748" y="4516"/>
                  </a:lnTo>
                  <a:lnTo>
                    <a:pt x="2955" y="4460"/>
                  </a:lnTo>
                  <a:lnTo>
                    <a:pt x="3162" y="4384"/>
                  </a:lnTo>
                  <a:lnTo>
                    <a:pt x="3368" y="4290"/>
                  </a:lnTo>
                  <a:lnTo>
                    <a:pt x="3557" y="4177"/>
                  </a:lnTo>
                  <a:lnTo>
                    <a:pt x="3726" y="4046"/>
                  </a:lnTo>
                  <a:lnTo>
                    <a:pt x="3895" y="3895"/>
                  </a:lnTo>
                  <a:lnTo>
                    <a:pt x="4046" y="3745"/>
                  </a:lnTo>
                  <a:lnTo>
                    <a:pt x="4178" y="3557"/>
                  </a:lnTo>
                  <a:lnTo>
                    <a:pt x="4290" y="3368"/>
                  </a:lnTo>
                  <a:lnTo>
                    <a:pt x="4385" y="3180"/>
                  </a:lnTo>
                  <a:lnTo>
                    <a:pt x="4460" y="2973"/>
                  </a:lnTo>
                  <a:lnTo>
                    <a:pt x="4516" y="2747"/>
                  </a:lnTo>
                  <a:lnTo>
                    <a:pt x="4554" y="2522"/>
                  </a:lnTo>
                  <a:lnTo>
                    <a:pt x="4573" y="2296"/>
                  </a:lnTo>
                  <a:lnTo>
                    <a:pt x="4554" y="2051"/>
                  </a:lnTo>
                  <a:lnTo>
                    <a:pt x="4516" y="1826"/>
                  </a:lnTo>
                  <a:lnTo>
                    <a:pt x="4460" y="1600"/>
                  </a:lnTo>
                  <a:lnTo>
                    <a:pt x="4385" y="1393"/>
                  </a:lnTo>
                  <a:lnTo>
                    <a:pt x="4290" y="1205"/>
                  </a:lnTo>
                  <a:lnTo>
                    <a:pt x="4178" y="1016"/>
                  </a:lnTo>
                  <a:lnTo>
                    <a:pt x="4046" y="828"/>
                  </a:lnTo>
                  <a:lnTo>
                    <a:pt x="3895" y="678"/>
                  </a:lnTo>
                  <a:lnTo>
                    <a:pt x="3726" y="527"/>
                  </a:lnTo>
                  <a:lnTo>
                    <a:pt x="3557" y="396"/>
                  </a:lnTo>
                  <a:lnTo>
                    <a:pt x="3368" y="283"/>
                  </a:lnTo>
                  <a:lnTo>
                    <a:pt x="3162" y="189"/>
                  </a:lnTo>
                  <a:lnTo>
                    <a:pt x="2955" y="113"/>
                  </a:lnTo>
                  <a:lnTo>
                    <a:pt x="2748" y="57"/>
                  </a:lnTo>
                  <a:lnTo>
                    <a:pt x="2522" y="19"/>
                  </a:lnTo>
                  <a:lnTo>
                    <a:pt x="2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37"/>
            <p:cNvSpPr/>
            <p:nvPr/>
          </p:nvSpPr>
          <p:spPr>
            <a:xfrm>
              <a:off x="225639" y="401291"/>
              <a:ext cx="37059" cy="36725"/>
            </a:xfrm>
            <a:custGeom>
              <a:avLst/>
              <a:gdLst/>
              <a:ahLst/>
              <a:cxnLst/>
              <a:rect l="l" t="t" r="r" b="b"/>
              <a:pathLst>
                <a:path w="2108" h="2089" extrusionOk="0">
                  <a:moveTo>
                    <a:pt x="1054" y="0"/>
                  </a:moveTo>
                  <a:lnTo>
                    <a:pt x="847" y="19"/>
                  </a:lnTo>
                  <a:lnTo>
                    <a:pt x="640" y="75"/>
                  </a:lnTo>
                  <a:lnTo>
                    <a:pt x="471" y="170"/>
                  </a:lnTo>
                  <a:lnTo>
                    <a:pt x="320" y="301"/>
                  </a:lnTo>
                  <a:lnTo>
                    <a:pt x="189" y="452"/>
                  </a:lnTo>
                  <a:lnTo>
                    <a:pt x="95" y="640"/>
                  </a:lnTo>
                  <a:lnTo>
                    <a:pt x="19" y="828"/>
                  </a:lnTo>
                  <a:lnTo>
                    <a:pt x="1" y="1054"/>
                  </a:lnTo>
                  <a:lnTo>
                    <a:pt x="19" y="1261"/>
                  </a:lnTo>
                  <a:lnTo>
                    <a:pt x="95" y="1449"/>
                  </a:lnTo>
                  <a:lnTo>
                    <a:pt x="189" y="1637"/>
                  </a:lnTo>
                  <a:lnTo>
                    <a:pt x="320" y="1788"/>
                  </a:lnTo>
                  <a:lnTo>
                    <a:pt x="471" y="1919"/>
                  </a:lnTo>
                  <a:lnTo>
                    <a:pt x="640" y="2014"/>
                  </a:lnTo>
                  <a:lnTo>
                    <a:pt x="847" y="2070"/>
                  </a:lnTo>
                  <a:lnTo>
                    <a:pt x="1054" y="2089"/>
                  </a:lnTo>
                  <a:lnTo>
                    <a:pt x="1261" y="2070"/>
                  </a:lnTo>
                  <a:lnTo>
                    <a:pt x="1468" y="2014"/>
                  </a:lnTo>
                  <a:lnTo>
                    <a:pt x="1637" y="1919"/>
                  </a:lnTo>
                  <a:lnTo>
                    <a:pt x="1807" y="1788"/>
                  </a:lnTo>
                  <a:lnTo>
                    <a:pt x="1939" y="1637"/>
                  </a:lnTo>
                  <a:lnTo>
                    <a:pt x="2033" y="1449"/>
                  </a:lnTo>
                  <a:lnTo>
                    <a:pt x="2089" y="1261"/>
                  </a:lnTo>
                  <a:lnTo>
                    <a:pt x="2108" y="1054"/>
                  </a:lnTo>
                  <a:lnTo>
                    <a:pt x="2089" y="828"/>
                  </a:lnTo>
                  <a:lnTo>
                    <a:pt x="2033" y="640"/>
                  </a:lnTo>
                  <a:lnTo>
                    <a:pt x="1939" y="452"/>
                  </a:lnTo>
                  <a:lnTo>
                    <a:pt x="1807" y="301"/>
                  </a:lnTo>
                  <a:lnTo>
                    <a:pt x="1637" y="170"/>
                  </a:lnTo>
                  <a:lnTo>
                    <a:pt x="1468" y="75"/>
                  </a:lnTo>
                  <a:lnTo>
                    <a:pt x="1261" y="19"/>
                  </a:lnTo>
                  <a:lnTo>
                    <a:pt x="105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37"/>
            <p:cNvSpPr/>
            <p:nvPr/>
          </p:nvSpPr>
          <p:spPr>
            <a:xfrm>
              <a:off x="319586" y="363582"/>
              <a:ext cx="337413" cy="403232"/>
            </a:xfrm>
            <a:custGeom>
              <a:avLst/>
              <a:gdLst/>
              <a:ahLst/>
              <a:cxnLst/>
              <a:rect l="l" t="t" r="r" b="b"/>
              <a:pathLst>
                <a:path w="19193" h="22937" extrusionOk="0">
                  <a:moveTo>
                    <a:pt x="7244" y="0"/>
                  </a:moveTo>
                  <a:lnTo>
                    <a:pt x="7244" y="4874"/>
                  </a:lnTo>
                  <a:lnTo>
                    <a:pt x="151" y="20528"/>
                  </a:lnTo>
                  <a:lnTo>
                    <a:pt x="75" y="20735"/>
                  </a:lnTo>
                  <a:lnTo>
                    <a:pt x="19" y="20942"/>
                  </a:lnTo>
                  <a:lnTo>
                    <a:pt x="0" y="21168"/>
                  </a:lnTo>
                  <a:lnTo>
                    <a:pt x="0" y="21375"/>
                  </a:lnTo>
                  <a:lnTo>
                    <a:pt x="38" y="21582"/>
                  </a:lnTo>
                  <a:lnTo>
                    <a:pt x="94" y="21789"/>
                  </a:lnTo>
                  <a:lnTo>
                    <a:pt x="169" y="21977"/>
                  </a:lnTo>
                  <a:lnTo>
                    <a:pt x="282" y="22146"/>
                  </a:lnTo>
                  <a:lnTo>
                    <a:pt x="395" y="22316"/>
                  </a:lnTo>
                  <a:lnTo>
                    <a:pt x="527" y="22466"/>
                  </a:lnTo>
                  <a:lnTo>
                    <a:pt x="696" y="22598"/>
                  </a:lnTo>
                  <a:lnTo>
                    <a:pt x="866" y="22711"/>
                  </a:lnTo>
                  <a:lnTo>
                    <a:pt x="1054" y="22805"/>
                  </a:lnTo>
                  <a:lnTo>
                    <a:pt x="1261" y="22880"/>
                  </a:lnTo>
                  <a:lnTo>
                    <a:pt x="1487" y="22918"/>
                  </a:lnTo>
                  <a:lnTo>
                    <a:pt x="1712" y="22937"/>
                  </a:lnTo>
                  <a:lnTo>
                    <a:pt x="17499" y="22937"/>
                  </a:lnTo>
                  <a:lnTo>
                    <a:pt x="17724" y="22918"/>
                  </a:lnTo>
                  <a:lnTo>
                    <a:pt x="17931" y="22880"/>
                  </a:lnTo>
                  <a:lnTo>
                    <a:pt x="18138" y="22805"/>
                  </a:lnTo>
                  <a:lnTo>
                    <a:pt x="18327" y="22711"/>
                  </a:lnTo>
                  <a:lnTo>
                    <a:pt x="18515" y="22598"/>
                  </a:lnTo>
                  <a:lnTo>
                    <a:pt x="18665" y="22466"/>
                  </a:lnTo>
                  <a:lnTo>
                    <a:pt x="18816" y="22316"/>
                  </a:lnTo>
                  <a:lnTo>
                    <a:pt x="18929" y="22146"/>
                  </a:lnTo>
                  <a:lnTo>
                    <a:pt x="19023" y="21977"/>
                  </a:lnTo>
                  <a:lnTo>
                    <a:pt x="19117" y="21789"/>
                  </a:lnTo>
                  <a:lnTo>
                    <a:pt x="19173" y="21582"/>
                  </a:lnTo>
                  <a:lnTo>
                    <a:pt x="19192" y="21375"/>
                  </a:lnTo>
                  <a:lnTo>
                    <a:pt x="19192" y="21168"/>
                  </a:lnTo>
                  <a:lnTo>
                    <a:pt x="19173" y="20942"/>
                  </a:lnTo>
                  <a:lnTo>
                    <a:pt x="19136" y="20735"/>
                  </a:lnTo>
                  <a:lnTo>
                    <a:pt x="19042" y="20528"/>
                  </a:lnTo>
                  <a:lnTo>
                    <a:pt x="11948" y="4874"/>
                  </a:lnTo>
                  <a:lnTo>
                    <a:pt x="1194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37"/>
            <p:cNvSpPr/>
            <p:nvPr/>
          </p:nvSpPr>
          <p:spPr>
            <a:xfrm>
              <a:off x="319586" y="363582"/>
              <a:ext cx="337413" cy="403232"/>
            </a:xfrm>
            <a:custGeom>
              <a:avLst/>
              <a:gdLst/>
              <a:ahLst/>
              <a:cxnLst/>
              <a:rect l="l" t="t" r="r" b="b"/>
              <a:pathLst>
                <a:path w="19193" h="22937" fill="none" extrusionOk="0">
                  <a:moveTo>
                    <a:pt x="1712" y="22937"/>
                  </a:moveTo>
                  <a:lnTo>
                    <a:pt x="17499" y="22937"/>
                  </a:lnTo>
                  <a:lnTo>
                    <a:pt x="17499" y="22937"/>
                  </a:lnTo>
                  <a:lnTo>
                    <a:pt x="17724" y="22918"/>
                  </a:lnTo>
                  <a:lnTo>
                    <a:pt x="17931" y="22880"/>
                  </a:lnTo>
                  <a:lnTo>
                    <a:pt x="18138" y="22805"/>
                  </a:lnTo>
                  <a:lnTo>
                    <a:pt x="18327" y="22711"/>
                  </a:lnTo>
                  <a:lnTo>
                    <a:pt x="18515" y="22598"/>
                  </a:lnTo>
                  <a:lnTo>
                    <a:pt x="18665" y="22466"/>
                  </a:lnTo>
                  <a:lnTo>
                    <a:pt x="18816" y="22316"/>
                  </a:lnTo>
                  <a:lnTo>
                    <a:pt x="18929" y="22146"/>
                  </a:lnTo>
                  <a:lnTo>
                    <a:pt x="19023" y="21977"/>
                  </a:lnTo>
                  <a:lnTo>
                    <a:pt x="19117" y="21789"/>
                  </a:lnTo>
                  <a:lnTo>
                    <a:pt x="19173" y="21582"/>
                  </a:lnTo>
                  <a:lnTo>
                    <a:pt x="19192" y="21375"/>
                  </a:lnTo>
                  <a:lnTo>
                    <a:pt x="19192" y="21168"/>
                  </a:lnTo>
                  <a:lnTo>
                    <a:pt x="19173" y="20942"/>
                  </a:lnTo>
                  <a:lnTo>
                    <a:pt x="19136" y="20735"/>
                  </a:lnTo>
                  <a:lnTo>
                    <a:pt x="19042" y="20528"/>
                  </a:lnTo>
                  <a:lnTo>
                    <a:pt x="11948" y="4874"/>
                  </a:lnTo>
                  <a:lnTo>
                    <a:pt x="11948" y="0"/>
                  </a:lnTo>
                  <a:lnTo>
                    <a:pt x="7244" y="0"/>
                  </a:lnTo>
                  <a:lnTo>
                    <a:pt x="7244" y="4874"/>
                  </a:lnTo>
                  <a:lnTo>
                    <a:pt x="151" y="20528"/>
                  </a:lnTo>
                  <a:lnTo>
                    <a:pt x="151" y="20528"/>
                  </a:lnTo>
                  <a:lnTo>
                    <a:pt x="75" y="20735"/>
                  </a:lnTo>
                  <a:lnTo>
                    <a:pt x="19" y="20942"/>
                  </a:lnTo>
                  <a:lnTo>
                    <a:pt x="0" y="21168"/>
                  </a:lnTo>
                  <a:lnTo>
                    <a:pt x="0" y="21375"/>
                  </a:lnTo>
                  <a:lnTo>
                    <a:pt x="38" y="21582"/>
                  </a:lnTo>
                  <a:lnTo>
                    <a:pt x="94" y="21789"/>
                  </a:lnTo>
                  <a:lnTo>
                    <a:pt x="169" y="21977"/>
                  </a:lnTo>
                  <a:lnTo>
                    <a:pt x="282" y="22146"/>
                  </a:lnTo>
                  <a:lnTo>
                    <a:pt x="395" y="22316"/>
                  </a:lnTo>
                  <a:lnTo>
                    <a:pt x="527" y="22466"/>
                  </a:lnTo>
                  <a:lnTo>
                    <a:pt x="696" y="22598"/>
                  </a:lnTo>
                  <a:lnTo>
                    <a:pt x="866" y="22711"/>
                  </a:lnTo>
                  <a:lnTo>
                    <a:pt x="1054" y="22805"/>
                  </a:lnTo>
                  <a:lnTo>
                    <a:pt x="1261" y="22880"/>
                  </a:lnTo>
                  <a:lnTo>
                    <a:pt x="1487" y="22918"/>
                  </a:lnTo>
                  <a:lnTo>
                    <a:pt x="1712" y="2293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37"/>
            <p:cNvSpPr/>
            <p:nvPr/>
          </p:nvSpPr>
          <p:spPr>
            <a:xfrm>
              <a:off x="342071" y="421139"/>
              <a:ext cx="292426" cy="323191"/>
            </a:xfrm>
            <a:custGeom>
              <a:avLst/>
              <a:gdLst/>
              <a:ahLst/>
              <a:cxnLst/>
              <a:rect l="l" t="t" r="r" b="b"/>
              <a:pathLst>
                <a:path w="16634" h="18384" extrusionOk="0">
                  <a:moveTo>
                    <a:pt x="7245" y="0"/>
                  </a:moveTo>
                  <a:lnTo>
                    <a:pt x="7245" y="1882"/>
                  </a:lnTo>
                  <a:lnTo>
                    <a:pt x="38" y="17781"/>
                  </a:lnTo>
                  <a:lnTo>
                    <a:pt x="19" y="17837"/>
                  </a:lnTo>
                  <a:lnTo>
                    <a:pt x="1" y="17913"/>
                  </a:lnTo>
                  <a:lnTo>
                    <a:pt x="1" y="18026"/>
                  </a:lnTo>
                  <a:lnTo>
                    <a:pt x="38" y="18120"/>
                  </a:lnTo>
                  <a:lnTo>
                    <a:pt x="76" y="18176"/>
                  </a:lnTo>
                  <a:lnTo>
                    <a:pt x="114" y="18251"/>
                  </a:lnTo>
                  <a:lnTo>
                    <a:pt x="189" y="18308"/>
                  </a:lnTo>
                  <a:lnTo>
                    <a:pt x="302" y="18364"/>
                  </a:lnTo>
                  <a:lnTo>
                    <a:pt x="358" y="18383"/>
                  </a:lnTo>
                  <a:lnTo>
                    <a:pt x="16295" y="18383"/>
                  </a:lnTo>
                  <a:lnTo>
                    <a:pt x="16351" y="18364"/>
                  </a:lnTo>
                  <a:lnTo>
                    <a:pt x="16445" y="18308"/>
                  </a:lnTo>
                  <a:lnTo>
                    <a:pt x="16521" y="18251"/>
                  </a:lnTo>
                  <a:lnTo>
                    <a:pt x="16577" y="18176"/>
                  </a:lnTo>
                  <a:lnTo>
                    <a:pt x="16615" y="18120"/>
                  </a:lnTo>
                  <a:lnTo>
                    <a:pt x="16634" y="18026"/>
                  </a:lnTo>
                  <a:lnTo>
                    <a:pt x="16634" y="17913"/>
                  </a:lnTo>
                  <a:lnTo>
                    <a:pt x="16634" y="17837"/>
                  </a:lnTo>
                  <a:lnTo>
                    <a:pt x="16615" y="17781"/>
                  </a:lnTo>
                  <a:lnTo>
                    <a:pt x="9408" y="1882"/>
                  </a:lnTo>
                  <a:lnTo>
                    <a:pt x="940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37"/>
            <p:cNvSpPr/>
            <p:nvPr/>
          </p:nvSpPr>
          <p:spPr>
            <a:xfrm>
              <a:off x="342071" y="421139"/>
              <a:ext cx="292426" cy="323191"/>
            </a:xfrm>
            <a:custGeom>
              <a:avLst/>
              <a:gdLst/>
              <a:ahLst/>
              <a:cxnLst/>
              <a:rect l="l" t="t" r="r" b="b"/>
              <a:pathLst>
                <a:path w="16634" h="18384" fill="none" extrusionOk="0">
                  <a:moveTo>
                    <a:pt x="38" y="17781"/>
                  </a:moveTo>
                  <a:lnTo>
                    <a:pt x="7245" y="1882"/>
                  </a:lnTo>
                  <a:lnTo>
                    <a:pt x="7245" y="0"/>
                  </a:lnTo>
                  <a:lnTo>
                    <a:pt x="9408" y="0"/>
                  </a:lnTo>
                  <a:lnTo>
                    <a:pt x="9408" y="1882"/>
                  </a:lnTo>
                  <a:lnTo>
                    <a:pt x="16615" y="17781"/>
                  </a:lnTo>
                  <a:lnTo>
                    <a:pt x="16615" y="17781"/>
                  </a:lnTo>
                  <a:lnTo>
                    <a:pt x="16634" y="17837"/>
                  </a:lnTo>
                  <a:lnTo>
                    <a:pt x="16634" y="17913"/>
                  </a:lnTo>
                  <a:lnTo>
                    <a:pt x="16634" y="18026"/>
                  </a:lnTo>
                  <a:lnTo>
                    <a:pt x="16615" y="18120"/>
                  </a:lnTo>
                  <a:lnTo>
                    <a:pt x="16577" y="18176"/>
                  </a:lnTo>
                  <a:lnTo>
                    <a:pt x="16577" y="18176"/>
                  </a:lnTo>
                  <a:lnTo>
                    <a:pt x="16521" y="18251"/>
                  </a:lnTo>
                  <a:lnTo>
                    <a:pt x="16445" y="18308"/>
                  </a:lnTo>
                  <a:lnTo>
                    <a:pt x="16351" y="18364"/>
                  </a:lnTo>
                  <a:lnTo>
                    <a:pt x="16295" y="18383"/>
                  </a:lnTo>
                  <a:lnTo>
                    <a:pt x="16220" y="18383"/>
                  </a:lnTo>
                  <a:lnTo>
                    <a:pt x="433" y="18383"/>
                  </a:lnTo>
                  <a:lnTo>
                    <a:pt x="433" y="18383"/>
                  </a:lnTo>
                  <a:lnTo>
                    <a:pt x="358" y="18383"/>
                  </a:lnTo>
                  <a:lnTo>
                    <a:pt x="302" y="18364"/>
                  </a:lnTo>
                  <a:lnTo>
                    <a:pt x="189" y="18308"/>
                  </a:lnTo>
                  <a:lnTo>
                    <a:pt x="114" y="18251"/>
                  </a:lnTo>
                  <a:lnTo>
                    <a:pt x="76" y="18176"/>
                  </a:lnTo>
                  <a:lnTo>
                    <a:pt x="76" y="18176"/>
                  </a:lnTo>
                  <a:lnTo>
                    <a:pt x="38" y="18120"/>
                  </a:lnTo>
                  <a:lnTo>
                    <a:pt x="1" y="18026"/>
                  </a:lnTo>
                  <a:lnTo>
                    <a:pt x="1" y="17913"/>
                  </a:lnTo>
                  <a:lnTo>
                    <a:pt x="19" y="17837"/>
                  </a:lnTo>
                  <a:lnTo>
                    <a:pt x="38" y="1778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37"/>
            <p:cNvSpPr/>
            <p:nvPr/>
          </p:nvSpPr>
          <p:spPr>
            <a:xfrm>
              <a:off x="441310" y="400623"/>
              <a:ext cx="94282" cy="41032"/>
            </a:xfrm>
            <a:custGeom>
              <a:avLst/>
              <a:gdLst/>
              <a:ahLst/>
              <a:cxnLst/>
              <a:rect l="l" t="t" r="r" b="b"/>
              <a:pathLst>
                <a:path w="5363" h="2334" extrusionOk="0">
                  <a:moveTo>
                    <a:pt x="113" y="1"/>
                  </a:moveTo>
                  <a:lnTo>
                    <a:pt x="57" y="57"/>
                  </a:lnTo>
                  <a:lnTo>
                    <a:pt x="0" y="113"/>
                  </a:lnTo>
                  <a:lnTo>
                    <a:pt x="0" y="189"/>
                  </a:lnTo>
                  <a:lnTo>
                    <a:pt x="0" y="2127"/>
                  </a:lnTo>
                  <a:lnTo>
                    <a:pt x="0" y="2202"/>
                  </a:lnTo>
                  <a:lnTo>
                    <a:pt x="57" y="2258"/>
                  </a:lnTo>
                  <a:lnTo>
                    <a:pt x="113" y="2315"/>
                  </a:lnTo>
                  <a:lnTo>
                    <a:pt x="188" y="2334"/>
                  </a:lnTo>
                  <a:lnTo>
                    <a:pt x="5156" y="2334"/>
                  </a:lnTo>
                  <a:lnTo>
                    <a:pt x="5231" y="2315"/>
                  </a:lnTo>
                  <a:lnTo>
                    <a:pt x="5306" y="2258"/>
                  </a:lnTo>
                  <a:lnTo>
                    <a:pt x="5344" y="2202"/>
                  </a:lnTo>
                  <a:lnTo>
                    <a:pt x="5363" y="2127"/>
                  </a:lnTo>
                  <a:lnTo>
                    <a:pt x="5363" y="189"/>
                  </a:lnTo>
                  <a:lnTo>
                    <a:pt x="5344" y="113"/>
                  </a:lnTo>
                  <a:lnTo>
                    <a:pt x="5306" y="57"/>
                  </a:lnTo>
                  <a:lnTo>
                    <a:pt x="523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37"/>
            <p:cNvSpPr/>
            <p:nvPr/>
          </p:nvSpPr>
          <p:spPr>
            <a:xfrm>
              <a:off x="441310" y="400623"/>
              <a:ext cx="94282" cy="41032"/>
            </a:xfrm>
            <a:custGeom>
              <a:avLst/>
              <a:gdLst/>
              <a:ahLst/>
              <a:cxnLst/>
              <a:rect l="l" t="t" r="r" b="b"/>
              <a:pathLst>
                <a:path w="5363" h="2334" extrusionOk="0">
                  <a:moveTo>
                    <a:pt x="113" y="1"/>
                  </a:moveTo>
                  <a:lnTo>
                    <a:pt x="57" y="57"/>
                  </a:lnTo>
                  <a:lnTo>
                    <a:pt x="0" y="113"/>
                  </a:lnTo>
                  <a:lnTo>
                    <a:pt x="0" y="189"/>
                  </a:lnTo>
                  <a:lnTo>
                    <a:pt x="0" y="2127"/>
                  </a:lnTo>
                  <a:lnTo>
                    <a:pt x="0" y="2202"/>
                  </a:lnTo>
                  <a:lnTo>
                    <a:pt x="57" y="2258"/>
                  </a:lnTo>
                  <a:lnTo>
                    <a:pt x="113" y="2315"/>
                  </a:lnTo>
                  <a:lnTo>
                    <a:pt x="188" y="2334"/>
                  </a:lnTo>
                  <a:lnTo>
                    <a:pt x="5156" y="2334"/>
                  </a:lnTo>
                  <a:lnTo>
                    <a:pt x="5231" y="2315"/>
                  </a:lnTo>
                  <a:lnTo>
                    <a:pt x="5306" y="2258"/>
                  </a:lnTo>
                  <a:lnTo>
                    <a:pt x="5344" y="2202"/>
                  </a:lnTo>
                  <a:lnTo>
                    <a:pt x="5363" y="2127"/>
                  </a:lnTo>
                  <a:lnTo>
                    <a:pt x="5363" y="1525"/>
                  </a:lnTo>
                  <a:lnTo>
                    <a:pt x="3970" y="1374"/>
                  </a:lnTo>
                  <a:lnTo>
                    <a:pt x="3124" y="1280"/>
                  </a:lnTo>
                  <a:lnTo>
                    <a:pt x="2258" y="1167"/>
                  </a:lnTo>
                  <a:lnTo>
                    <a:pt x="1919" y="1111"/>
                  </a:lnTo>
                  <a:lnTo>
                    <a:pt x="1637" y="1035"/>
                  </a:lnTo>
                  <a:lnTo>
                    <a:pt x="1374" y="960"/>
                  </a:lnTo>
                  <a:lnTo>
                    <a:pt x="1148" y="866"/>
                  </a:lnTo>
                  <a:lnTo>
                    <a:pt x="960" y="772"/>
                  </a:lnTo>
                  <a:lnTo>
                    <a:pt x="791" y="678"/>
                  </a:lnTo>
                  <a:lnTo>
                    <a:pt x="640" y="584"/>
                  </a:lnTo>
                  <a:lnTo>
                    <a:pt x="527" y="471"/>
                  </a:lnTo>
                  <a:lnTo>
                    <a:pt x="433" y="377"/>
                  </a:lnTo>
                  <a:lnTo>
                    <a:pt x="358" y="302"/>
                  </a:lnTo>
                  <a:lnTo>
                    <a:pt x="264" y="132"/>
                  </a:lnTo>
                  <a:lnTo>
                    <a:pt x="207" y="38"/>
                  </a:lnTo>
                  <a:lnTo>
                    <a:pt x="188" y="1"/>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37"/>
            <p:cNvSpPr/>
            <p:nvPr/>
          </p:nvSpPr>
          <p:spPr>
            <a:xfrm>
              <a:off x="456517" y="577267"/>
              <a:ext cx="108855" cy="66505"/>
            </a:xfrm>
            <a:custGeom>
              <a:avLst/>
              <a:gdLst/>
              <a:ahLst/>
              <a:cxnLst/>
              <a:rect l="l" t="t" r="r" b="b"/>
              <a:pathLst>
                <a:path w="6192" h="3783" extrusionOk="0">
                  <a:moveTo>
                    <a:pt x="5401" y="0"/>
                  </a:moveTo>
                  <a:lnTo>
                    <a:pt x="5232" y="19"/>
                  </a:lnTo>
                  <a:lnTo>
                    <a:pt x="5025" y="38"/>
                  </a:lnTo>
                  <a:lnTo>
                    <a:pt x="4818" y="113"/>
                  </a:lnTo>
                  <a:lnTo>
                    <a:pt x="4592" y="207"/>
                  </a:lnTo>
                  <a:lnTo>
                    <a:pt x="4347" y="339"/>
                  </a:lnTo>
                  <a:lnTo>
                    <a:pt x="4084" y="508"/>
                  </a:lnTo>
                  <a:lnTo>
                    <a:pt x="3820" y="734"/>
                  </a:lnTo>
                  <a:lnTo>
                    <a:pt x="3275" y="1204"/>
                  </a:lnTo>
                  <a:lnTo>
                    <a:pt x="2767" y="1581"/>
                  </a:lnTo>
                  <a:lnTo>
                    <a:pt x="2522" y="1750"/>
                  </a:lnTo>
                  <a:lnTo>
                    <a:pt x="2277" y="1901"/>
                  </a:lnTo>
                  <a:lnTo>
                    <a:pt x="2052" y="2032"/>
                  </a:lnTo>
                  <a:lnTo>
                    <a:pt x="1807" y="2126"/>
                  </a:lnTo>
                  <a:lnTo>
                    <a:pt x="1581" y="2220"/>
                  </a:lnTo>
                  <a:lnTo>
                    <a:pt x="1356" y="2258"/>
                  </a:lnTo>
                  <a:lnTo>
                    <a:pt x="1130" y="2296"/>
                  </a:lnTo>
                  <a:lnTo>
                    <a:pt x="904" y="2296"/>
                  </a:lnTo>
                  <a:lnTo>
                    <a:pt x="678" y="2277"/>
                  </a:lnTo>
                  <a:lnTo>
                    <a:pt x="452" y="2220"/>
                  </a:lnTo>
                  <a:lnTo>
                    <a:pt x="227" y="2145"/>
                  </a:lnTo>
                  <a:lnTo>
                    <a:pt x="1" y="2032"/>
                  </a:lnTo>
                  <a:lnTo>
                    <a:pt x="1" y="2108"/>
                  </a:lnTo>
                  <a:lnTo>
                    <a:pt x="57" y="2314"/>
                  </a:lnTo>
                  <a:lnTo>
                    <a:pt x="114" y="2465"/>
                  </a:lnTo>
                  <a:lnTo>
                    <a:pt x="189" y="2616"/>
                  </a:lnTo>
                  <a:lnTo>
                    <a:pt x="283" y="2785"/>
                  </a:lnTo>
                  <a:lnTo>
                    <a:pt x="415" y="2954"/>
                  </a:lnTo>
                  <a:lnTo>
                    <a:pt x="565" y="3124"/>
                  </a:lnTo>
                  <a:lnTo>
                    <a:pt x="753" y="3293"/>
                  </a:lnTo>
                  <a:lnTo>
                    <a:pt x="979" y="3443"/>
                  </a:lnTo>
                  <a:lnTo>
                    <a:pt x="1243" y="3556"/>
                  </a:lnTo>
                  <a:lnTo>
                    <a:pt x="1544" y="3669"/>
                  </a:lnTo>
                  <a:lnTo>
                    <a:pt x="1901" y="3744"/>
                  </a:lnTo>
                  <a:lnTo>
                    <a:pt x="2296" y="3782"/>
                  </a:lnTo>
                  <a:lnTo>
                    <a:pt x="2767" y="3782"/>
                  </a:lnTo>
                  <a:lnTo>
                    <a:pt x="2992" y="3744"/>
                  </a:lnTo>
                  <a:lnTo>
                    <a:pt x="3218" y="3707"/>
                  </a:lnTo>
                  <a:lnTo>
                    <a:pt x="3444" y="3650"/>
                  </a:lnTo>
                  <a:lnTo>
                    <a:pt x="3651" y="3575"/>
                  </a:lnTo>
                  <a:lnTo>
                    <a:pt x="3858" y="3500"/>
                  </a:lnTo>
                  <a:lnTo>
                    <a:pt x="4046" y="3387"/>
                  </a:lnTo>
                  <a:lnTo>
                    <a:pt x="4216" y="3293"/>
                  </a:lnTo>
                  <a:lnTo>
                    <a:pt x="4385" y="3161"/>
                  </a:lnTo>
                  <a:lnTo>
                    <a:pt x="4554" y="3029"/>
                  </a:lnTo>
                  <a:lnTo>
                    <a:pt x="4705" y="2898"/>
                  </a:lnTo>
                  <a:lnTo>
                    <a:pt x="4987" y="2597"/>
                  </a:lnTo>
                  <a:lnTo>
                    <a:pt x="5232" y="2277"/>
                  </a:lnTo>
                  <a:lnTo>
                    <a:pt x="5457" y="1957"/>
                  </a:lnTo>
                  <a:lnTo>
                    <a:pt x="5627" y="1637"/>
                  </a:lnTo>
                  <a:lnTo>
                    <a:pt x="5796" y="1336"/>
                  </a:lnTo>
                  <a:lnTo>
                    <a:pt x="5909" y="1035"/>
                  </a:lnTo>
                  <a:lnTo>
                    <a:pt x="6022" y="790"/>
                  </a:lnTo>
                  <a:lnTo>
                    <a:pt x="6154" y="395"/>
                  </a:lnTo>
                  <a:lnTo>
                    <a:pt x="6191" y="245"/>
                  </a:lnTo>
                  <a:lnTo>
                    <a:pt x="6154" y="226"/>
                  </a:lnTo>
                  <a:lnTo>
                    <a:pt x="6022" y="151"/>
                  </a:lnTo>
                  <a:lnTo>
                    <a:pt x="5834" y="57"/>
                  </a:lnTo>
                  <a:lnTo>
                    <a:pt x="5702" y="19"/>
                  </a:lnTo>
                  <a:lnTo>
                    <a:pt x="557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37"/>
            <p:cNvSpPr/>
            <p:nvPr/>
          </p:nvSpPr>
          <p:spPr>
            <a:xfrm>
              <a:off x="456517" y="577267"/>
              <a:ext cx="108855" cy="66505"/>
            </a:xfrm>
            <a:custGeom>
              <a:avLst/>
              <a:gdLst/>
              <a:ahLst/>
              <a:cxnLst/>
              <a:rect l="l" t="t" r="r" b="b"/>
              <a:pathLst>
                <a:path w="6192" h="3783" fill="none" extrusionOk="0">
                  <a:moveTo>
                    <a:pt x="6191" y="245"/>
                  </a:moveTo>
                  <a:lnTo>
                    <a:pt x="6191" y="245"/>
                  </a:lnTo>
                  <a:lnTo>
                    <a:pt x="6154" y="226"/>
                  </a:lnTo>
                  <a:lnTo>
                    <a:pt x="6022" y="151"/>
                  </a:lnTo>
                  <a:lnTo>
                    <a:pt x="5834" y="57"/>
                  </a:lnTo>
                  <a:lnTo>
                    <a:pt x="5702" y="19"/>
                  </a:lnTo>
                  <a:lnTo>
                    <a:pt x="5570" y="0"/>
                  </a:lnTo>
                  <a:lnTo>
                    <a:pt x="5401" y="0"/>
                  </a:lnTo>
                  <a:lnTo>
                    <a:pt x="5232" y="19"/>
                  </a:lnTo>
                  <a:lnTo>
                    <a:pt x="5025" y="38"/>
                  </a:lnTo>
                  <a:lnTo>
                    <a:pt x="4818" y="113"/>
                  </a:lnTo>
                  <a:lnTo>
                    <a:pt x="4592" y="207"/>
                  </a:lnTo>
                  <a:lnTo>
                    <a:pt x="4347" y="339"/>
                  </a:lnTo>
                  <a:lnTo>
                    <a:pt x="4084" y="508"/>
                  </a:lnTo>
                  <a:lnTo>
                    <a:pt x="3820" y="734"/>
                  </a:lnTo>
                  <a:lnTo>
                    <a:pt x="3820" y="734"/>
                  </a:lnTo>
                  <a:lnTo>
                    <a:pt x="3275" y="1204"/>
                  </a:lnTo>
                  <a:lnTo>
                    <a:pt x="2767" y="1581"/>
                  </a:lnTo>
                  <a:lnTo>
                    <a:pt x="2522" y="1750"/>
                  </a:lnTo>
                  <a:lnTo>
                    <a:pt x="2277" y="1901"/>
                  </a:lnTo>
                  <a:lnTo>
                    <a:pt x="2052" y="2032"/>
                  </a:lnTo>
                  <a:lnTo>
                    <a:pt x="1807" y="2126"/>
                  </a:lnTo>
                  <a:lnTo>
                    <a:pt x="1581" y="2220"/>
                  </a:lnTo>
                  <a:lnTo>
                    <a:pt x="1356" y="2258"/>
                  </a:lnTo>
                  <a:lnTo>
                    <a:pt x="1130" y="2296"/>
                  </a:lnTo>
                  <a:lnTo>
                    <a:pt x="904" y="2296"/>
                  </a:lnTo>
                  <a:lnTo>
                    <a:pt x="678" y="2277"/>
                  </a:lnTo>
                  <a:lnTo>
                    <a:pt x="452" y="2220"/>
                  </a:lnTo>
                  <a:lnTo>
                    <a:pt x="227" y="2145"/>
                  </a:lnTo>
                  <a:lnTo>
                    <a:pt x="1" y="2032"/>
                  </a:lnTo>
                  <a:lnTo>
                    <a:pt x="1" y="2032"/>
                  </a:lnTo>
                  <a:lnTo>
                    <a:pt x="1" y="2108"/>
                  </a:lnTo>
                  <a:lnTo>
                    <a:pt x="57" y="2314"/>
                  </a:lnTo>
                  <a:lnTo>
                    <a:pt x="114" y="2465"/>
                  </a:lnTo>
                  <a:lnTo>
                    <a:pt x="189" y="2616"/>
                  </a:lnTo>
                  <a:lnTo>
                    <a:pt x="283" y="2785"/>
                  </a:lnTo>
                  <a:lnTo>
                    <a:pt x="415" y="2954"/>
                  </a:lnTo>
                  <a:lnTo>
                    <a:pt x="565" y="3124"/>
                  </a:lnTo>
                  <a:lnTo>
                    <a:pt x="753" y="3293"/>
                  </a:lnTo>
                  <a:lnTo>
                    <a:pt x="979" y="3443"/>
                  </a:lnTo>
                  <a:lnTo>
                    <a:pt x="1243" y="3556"/>
                  </a:lnTo>
                  <a:lnTo>
                    <a:pt x="1544" y="3669"/>
                  </a:lnTo>
                  <a:lnTo>
                    <a:pt x="1901" y="3744"/>
                  </a:lnTo>
                  <a:lnTo>
                    <a:pt x="2296" y="3782"/>
                  </a:lnTo>
                  <a:lnTo>
                    <a:pt x="2522" y="3782"/>
                  </a:lnTo>
                  <a:lnTo>
                    <a:pt x="2767" y="3782"/>
                  </a:lnTo>
                  <a:lnTo>
                    <a:pt x="2767" y="3782"/>
                  </a:lnTo>
                  <a:lnTo>
                    <a:pt x="2992" y="3744"/>
                  </a:lnTo>
                  <a:lnTo>
                    <a:pt x="3218" y="3707"/>
                  </a:lnTo>
                  <a:lnTo>
                    <a:pt x="3444" y="3650"/>
                  </a:lnTo>
                  <a:lnTo>
                    <a:pt x="3651" y="3575"/>
                  </a:lnTo>
                  <a:lnTo>
                    <a:pt x="3858" y="3500"/>
                  </a:lnTo>
                  <a:lnTo>
                    <a:pt x="4046" y="3387"/>
                  </a:lnTo>
                  <a:lnTo>
                    <a:pt x="4216" y="3293"/>
                  </a:lnTo>
                  <a:lnTo>
                    <a:pt x="4385" y="3161"/>
                  </a:lnTo>
                  <a:lnTo>
                    <a:pt x="4554" y="3029"/>
                  </a:lnTo>
                  <a:lnTo>
                    <a:pt x="4705" y="2898"/>
                  </a:lnTo>
                  <a:lnTo>
                    <a:pt x="4987" y="2597"/>
                  </a:lnTo>
                  <a:lnTo>
                    <a:pt x="5232" y="2277"/>
                  </a:lnTo>
                  <a:lnTo>
                    <a:pt x="5457" y="1957"/>
                  </a:lnTo>
                  <a:lnTo>
                    <a:pt x="5627" y="1637"/>
                  </a:lnTo>
                  <a:lnTo>
                    <a:pt x="5796" y="1336"/>
                  </a:lnTo>
                  <a:lnTo>
                    <a:pt x="5909" y="1035"/>
                  </a:lnTo>
                  <a:lnTo>
                    <a:pt x="6022" y="790"/>
                  </a:lnTo>
                  <a:lnTo>
                    <a:pt x="6154" y="395"/>
                  </a:lnTo>
                  <a:lnTo>
                    <a:pt x="6191" y="2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37"/>
            <p:cNvSpPr/>
            <p:nvPr/>
          </p:nvSpPr>
          <p:spPr>
            <a:xfrm>
              <a:off x="341737" y="576933"/>
              <a:ext cx="293094" cy="167713"/>
            </a:xfrm>
            <a:custGeom>
              <a:avLst/>
              <a:gdLst/>
              <a:ahLst/>
              <a:cxnLst/>
              <a:rect l="l" t="t" r="r" b="b"/>
              <a:pathLst>
                <a:path w="16672" h="9540" extrusionOk="0">
                  <a:moveTo>
                    <a:pt x="5100" y="0"/>
                  </a:moveTo>
                  <a:lnTo>
                    <a:pt x="4836" y="38"/>
                  </a:lnTo>
                  <a:lnTo>
                    <a:pt x="4554" y="94"/>
                  </a:lnTo>
                  <a:lnTo>
                    <a:pt x="4272" y="170"/>
                  </a:lnTo>
                  <a:lnTo>
                    <a:pt x="3952" y="264"/>
                  </a:lnTo>
                  <a:lnTo>
                    <a:pt x="38" y="8919"/>
                  </a:lnTo>
                  <a:lnTo>
                    <a:pt x="20" y="8975"/>
                  </a:lnTo>
                  <a:lnTo>
                    <a:pt x="1" y="9051"/>
                  </a:lnTo>
                  <a:lnTo>
                    <a:pt x="20" y="9164"/>
                  </a:lnTo>
                  <a:lnTo>
                    <a:pt x="38" y="9258"/>
                  </a:lnTo>
                  <a:lnTo>
                    <a:pt x="76" y="9333"/>
                  </a:lnTo>
                  <a:lnTo>
                    <a:pt x="133" y="9389"/>
                  </a:lnTo>
                  <a:lnTo>
                    <a:pt x="208" y="9465"/>
                  </a:lnTo>
                  <a:lnTo>
                    <a:pt x="302" y="9502"/>
                  </a:lnTo>
                  <a:lnTo>
                    <a:pt x="377" y="9521"/>
                  </a:lnTo>
                  <a:lnTo>
                    <a:pt x="452" y="9540"/>
                  </a:lnTo>
                  <a:lnTo>
                    <a:pt x="16239" y="9540"/>
                  </a:lnTo>
                  <a:lnTo>
                    <a:pt x="16314" y="9521"/>
                  </a:lnTo>
                  <a:lnTo>
                    <a:pt x="16370" y="9502"/>
                  </a:lnTo>
                  <a:lnTo>
                    <a:pt x="16483" y="9465"/>
                  </a:lnTo>
                  <a:lnTo>
                    <a:pt x="16559" y="9389"/>
                  </a:lnTo>
                  <a:lnTo>
                    <a:pt x="16596" y="9333"/>
                  </a:lnTo>
                  <a:lnTo>
                    <a:pt x="16634" y="9258"/>
                  </a:lnTo>
                  <a:lnTo>
                    <a:pt x="16671" y="9164"/>
                  </a:lnTo>
                  <a:lnTo>
                    <a:pt x="16671" y="9051"/>
                  </a:lnTo>
                  <a:lnTo>
                    <a:pt x="16653" y="8975"/>
                  </a:lnTo>
                  <a:lnTo>
                    <a:pt x="16634" y="8919"/>
                  </a:lnTo>
                  <a:lnTo>
                    <a:pt x="12720" y="264"/>
                  </a:lnTo>
                  <a:lnTo>
                    <a:pt x="12683" y="377"/>
                  </a:lnTo>
                  <a:lnTo>
                    <a:pt x="12532" y="659"/>
                  </a:lnTo>
                  <a:lnTo>
                    <a:pt x="12419" y="828"/>
                  </a:lnTo>
                  <a:lnTo>
                    <a:pt x="12287" y="1035"/>
                  </a:lnTo>
                  <a:lnTo>
                    <a:pt x="12137" y="1242"/>
                  </a:lnTo>
                  <a:lnTo>
                    <a:pt x="11968" y="1468"/>
                  </a:lnTo>
                  <a:lnTo>
                    <a:pt x="11761" y="1675"/>
                  </a:lnTo>
                  <a:lnTo>
                    <a:pt x="11516" y="1863"/>
                  </a:lnTo>
                  <a:lnTo>
                    <a:pt x="11271" y="2051"/>
                  </a:lnTo>
                  <a:lnTo>
                    <a:pt x="10989" y="2202"/>
                  </a:lnTo>
                  <a:lnTo>
                    <a:pt x="10839" y="2258"/>
                  </a:lnTo>
                  <a:lnTo>
                    <a:pt x="10669" y="2315"/>
                  </a:lnTo>
                  <a:lnTo>
                    <a:pt x="10500" y="2352"/>
                  </a:lnTo>
                  <a:lnTo>
                    <a:pt x="10331" y="2390"/>
                  </a:lnTo>
                  <a:lnTo>
                    <a:pt x="10161" y="2390"/>
                  </a:lnTo>
                  <a:lnTo>
                    <a:pt x="9973" y="2409"/>
                  </a:lnTo>
                  <a:lnTo>
                    <a:pt x="9785" y="2390"/>
                  </a:lnTo>
                  <a:lnTo>
                    <a:pt x="9578" y="2352"/>
                  </a:lnTo>
                  <a:lnTo>
                    <a:pt x="9409" y="2315"/>
                  </a:lnTo>
                  <a:lnTo>
                    <a:pt x="9258" y="2277"/>
                  </a:lnTo>
                  <a:lnTo>
                    <a:pt x="9108" y="2202"/>
                  </a:lnTo>
                  <a:lnTo>
                    <a:pt x="8957" y="2127"/>
                  </a:lnTo>
                  <a:lnTo>
                    <a:pt x="8675" y="1938"/>
                  </a:lnTo>
                  <a:lnTo>
                    <a:pt x="8411" y="1731"/>
                  </a:lnTo>
                  <a:lnTo>
                    <a:pt x="8148" y="1487"/>
                  </a:lnTo>
                  <a:lnTo>
                    <a:pt x="7885" y="1242"/>
                  </a:lnTo>
                  <a:lnTo>
                    <a:pt x="7621" y="998"/>
                  </a:lnTo>
                  <a:lnTo>
                    <a:pt x="7358" y="753"/>
                  </a:lnTo>
                  <a:lnTo>
                    <a:pt x="7057" y="527"/>
                  </a:lnTo>
                  <a:lnTo>
                    <a:pt x="6737" y="320"/>
                  </a:lnTo>
                  <a:lnTo>
                    <a:pt x="6567" y="245"/>
                  </a:lnTo>
                  <a:lnTo>
                    <a:pt x="6398" y="170"/>
                  </a:lnTo>
                  <a:lnTo>
                    <a:pt x="6210" y="94"/>
                  </a:lnTo>
                  <a:lnTo>
                    <a:pt x="6003" y="57"/>
                  </a:lnTo>
                  <a:lnTo>
                    <a:pt x="5796" y="19"/>
                  </a:lnTo>
                  <a:lnTo>
                    <a:pt x="55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37"/>
            <p:cNvSpPr/>
            <p:nvPr/>
          </p:nvSpPr>
          <p:spPr>
            <a:xfrm>
              <a:off x="341737" y="576933"/>
              <a:ext cx="293094" cy="167713"/>
            </a:xfrm>
            <a:custGeom>
              <a:avLst/>
              <a:gdLst/>
              <a:ahLst/>
              <a:cxnLst/>
              <a:rect l="l" t="t" r="r" b="b"/>
              <a:pathLst>
                <a:path w="16672" h="9540" fill="none" extrusionOk="0">
                  <a:moveTo>
                    <a:pt x="3952" y="264"/>
                  </a:moveTo>
                  <a:lnTo>
                    <a:pt x="38" y="8919"/>
                  </a:lnTo>
                  <a:lnTo>
                    <a:pt x="38" y="8919"/>
                  </a:lnTo>
                  <a:lnTo>
                    <a:pt x="20" y="8975"/>
                  </a:lnTo>
                  <a:lnTo>
                    <a:pt x="1" y="9051"/>
                  </a:lnTo>
                  <a:lnTo>
                    <a:pt x="20" y="9164"/>
                  </a:lnTo>
                  <a:lnTo>
                    <a:pt x="38" y="9258"/>
                  </a:lnTo>
                  <a:lnTo>
                    <a:pt x="76" y="9333"/>
                  </a:lnTo>
                  <a:lnTo>
                    <a:pt x="76" y="9333"/>
                  </a:lnTo>
                  <a:lnTo>
                    <a:pt x="133" y="9389"/>
                  </a:lnTo>
                  <a:lnTo>
                    <a:pt x="208" y="9465"/>
                  </a:lnTo>
                  <a:lnTo>
                    <a:pt x="302" y="9502"/>
                  </a:lnTo>
                  <a:lnTo>
                    <a:pt x="377" y="9521"/>
                  </a:lnTo>
                  <a:lnTo>
                    <a:pt x="452" y="9540"/>
                  </a:lnTo>
                  <a:lnTo>
                    <a:pt x="16239" y="9540"/>
                  </a:lnTo>
                  <a:lnTo>
                    <a:pt x="16239" y="9540"/>
                  </a:lnTo>
                  <a:lnTo>
                    <a:pt x="16314" y="9521"/>
                  </a:lnTo>
                  <a:lnTo>
                    <a:pt x="16370" y="9502"/>
                  </a:lnTo>
                  <a:lnTo>
                    <a:pt x="16483" y="9465"/>
                  </a:lnTo>
                  <a:lnTo>
                    <a:pt x="16559" y="9389"/>
                  </a:lnTo>
                  <a:lnTo>
                    <a:pt x="16596" y="9333"/>
                  </a:lnTo>
                  <a:lnTo>
                    <a:pt x="16596" y="9333"/>
                  </a:lnTo>
                  <a:lnTo>
                    <a:pt x="16634" y="9258"/>
                  </a:lnTo>
                  <a:lnTo>
                    <a:pt x="16671" y="9164"/>
                  </a:lnTo>
                  <a:lnTo>
                    <a:pt x="16671" y="9051"/>
                  </a:lnTo>
                  <a:lnTo>
                    <a:pt x="16653" y="8975"/>
                  </a:lnTo>
                  <a:lnTo>
                    <a:pt x="16634" y="8919"/>
                  </a:lnTo>
                  <a:lnTo>
                    <a:pt x="12720" y="264"/>
                  </a:lnTo>
                  <a:lnTo>
                    <a:pt x="12720" y="264"/>
                  </a:lnTo>
                  <a:lnTo>
                    <a:pt x="12683" y="377"/>
                  </a:lnTo>
                  <a:lnTo>
                    <a:pt x="12532" y="659"/>
                  </a:lnTo>
                  <a:lnTo>
                    <a:pt x="12419" y="828"/>
                  </a:lnTo>
                  <a:lnTo>
                    <a:pt x="12287" y="1035"/>
                  </a:lnTo>
                  <a:lnTo>
                    <a:pt x="12137" y="1242"/>
                  </a:lnTo>
                  <a:lnTo>
                    <a:pt x="11968" y="1468"/>
                  </a:lnTo>
                  <a:lnTo>
                    <a:pt x="11761" y="1675"/>
                  </a:lnTo>
                  <a:lnTo>
                    <a:pt x="11516" y="1863"/>
                  </a:lnTo>
                  <a:lnTo>
                    <a:pt x="11271" y="2051"/>
                  </a:lnTo>
                  <a:lnTo>
                    <a:pt x="10989" y="2202"/>
                  </a:lnTo>
                  <a:lnTo>
                    <a:pt x="10839" y="2258"/>
                  </a:lnTo>
                  <a:lnTo>
                    <a:pt x="10669" y="2315"/>
                  </a:lnTo>
                  <a:lnTo>
                    <a:pt x="10500" y="2352"/>
                  </a:lnTo>
                  <a:lnTo>
                    <a:pt x="10331" y="2390"/>
                  </a:lnTo>
                  <a:lnTo>
                    <a:pt x="10161" y="2390"/>
                  </a:lnTo>
                  <a:lnTo>
                    <a:pt x="9973" y="2409"/>
                  </a:lnTo>
                  <a:lnTo>
                    <a:pt x="9785" y="2390"/>
                  </a:lnTo>
                  <a:lnTo>
                    <a:pt x="9578" y="2352"/>
                  </a:lnTo>
                  <a:lnTo>
                    <a:pt x="9578" y="2352"/>
                  </a:lnTo>
                  <a:lnTo>
                    <a:pt x="9409" y="2315"/>
                  </a:lnTo>
                  <a:lnTo>
                    <a:pt x="9258" y="2277"/>
                  </a:lnTo>
                  <a:lnTo>
                    <a:pt x="9108" y="2202"/>
                  </a:lnTo>
                  <a:lnTo>
                    <a:pt x="8957" y="2127"/>
                  </a:lnTo>
                  <a:lnTo>
                    <a:pt x="8675" y="1938"/>
                  </a:lnTo>
                  <a:lnTo>
                    <a:pt x="8411" y="1731"/>
                  </a:lnTo>
                  <a:lnTo>
                    <a:pt x="8148" y="1487"/>
                  </a:lnTo>
                  <a:lnTo>
                    <a:pt x="7885" y="1242"/>
                  </a:lnTo>
                  <a:lnTo>
                    <a:pt x="7621" y="998"/>
                  </a:lnTo>
                  <a:lnTo>
                    <a:pt x="7358" y="753"/>
                  </a:lnTo>
                  <a:lnTo>
                    <a:pt x="7057" y="527"/>
                  </a:lnTo>
                  <a:lnTo>
                    <a:pt x="6737" y="320"/>
                  </a:lnTo>
                  <a:lnTo>
                    <a:pt x="6567" y="245"/>
                  </a:lnTo>
                  <a:lnTo>
                    <a:pt x="6398" y="170"/>
                  </a:lnTo>
                  <a:lnTo>
                    <a:pt x="6210" y="94"/>
                  </a:lnTo>
                  <a:lnTo>
                    <a:pt x="6003" y="57"/>
                  </a:lnTo>
                  <a:lnTo>
                    <a:pt x="5796" y="19"/>
                  </a:lnTo>
                  <a:lnTo>
                    <a:pt x="5589" y="0"/>
                  </a:lnTo>
                  <a:lnTo>
                    <a:pt x="5344" y="0"/>
                  </a:lnTo>
                  <a:lnTo>
                    <a:pt x="5100" y="0"/>
                  </a:lnTo>
                  <a:lnTo>
                    <a:pt x="4836" y="38"/>
                  </a:lnTo>
                  <a:lnTo>
                    <a:pt x="4554" y="94"/>
                  </a:lnTo>
                  <a:lnTo>
                    <a:pt x="4272" y="170"/>
                  </a:lnTo>
                  <a:lnTo>
                    <a:pt x="3952" y="26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37"/>
            <p:cNvSpPr/>
            <p:nvPr/>
          </p:nvSpPr>
          <p:spPr>
            <a:xfrm>
              <a:off x="408559" y="625559"/>
              <a:ext cx="36742" cy="36391"/>
            </a:xfrm>
            <a:custGeom>
              <a:avLst/>
              <a:gdLst/>
              <a:ahLst/>
              <a:cxnLst/>
              <a:rect l="l" t="t" r="r" b="b"/>
              <a:pathLst>
                <a:path w="2090" h="2070" extrusionOk="0">
                  <a:moveTo>
                    <a:pt x="1035" y="0"/>
                  </a:moveTo>
                  <a:lnTo>
                    <a:pt x="828" y="19"/>
                  </a:lnTo>
                  <a:lnTo>
                    <a:pt x="640" y="76"/>
                  </a:lnTo>
                  <a:lnTo>
                    <a:pt x="471" y="170"/>
                  </a:lnTo>
                  <a:lnTo>
                    <a:pt x="302" y="301"/>
                  </a:lnTo>
                  <a:lnTo>
                    <a:pt x="189" y="452"/>
                  </a:lnTo>
                  <a:lnTo>
                    <a:pt x="95" y="640"/>
                  </a:lnTo>
                  <a:lnTo>
                    <a:pt x="19" y="828"/>
                  </a:lnTo>
                  <a:lnTo>
                    <a:pt x="1" y="1035"/>
                  </a:lnTo>
                  <a:lnTo>
                    <a:pt x="19" y="1242"/>
                  </a:lnTo>
                  <a:lnTo>
                    <a:pt x="95" y="1449"/>
                  </a:lnTo>
                  <a:lnTo>
                    <a:pt x="189" y="1618"/>
                  </a:lnTo>
                  <a:lnTo>
                    <a:pt x="302" y="1769"/>
                  </a:lnTo>
                  <a:lnTo>
                    <a:pt x="471" y="1901"/>
                  </a:lnTo>
                  <a:lnTo>
                    <a:pt x="640" y="1995"/>
                  </a:lnTo>
                  <a:lnTo>
                    <a:pt x="828" y="2051"/>
                  </a:lnTo>
                  <a:lnTo>
                    <a:pt x="1035" y="2070"/>
                  </a:lnTo>
                  <a:lnTo>
                    <a:pt x="1261" y="2051"/>
                  </a:lnTo>
                  <a:lnTo>
                    <a:pt x="1449" y="1995"/>
                  </a:lnTo>
                  <a:lnTo>
                    <a:pt x="1619" y="1901"/>
                  </a:lnTo>
                  <a:lnTo>
                    <a:pt x="1788" y="1769"/>
                  </a:lnTo>
                  <a:lnTo>
                    <a:pt x="1901" y="1618"/>
                  </a:lnTo>
                  <a:lnTo>
                    <a:pt x="1995" y="1449"/>
                  </a:lnTo>
                  <a:lnTo>
                    <a:pt x="2070" y="1242"/>
                  </a:lnTo>
                  <a:lnTo>
                    <a:pt x="2089" y="1035"/>
                  </a:lnTo>
                  <a:lnTo>
                    <a:pt x="2070" y="828"/>
                  </a:lnTo>
                  <a:lnTo>
                    <a:pt x="1995" y="640"/>
                  </a:lnTo>
                  <a:lnTo>
                    <a:pt x="1901" y="452"/>
                  </a:lnTo>
                  <a:lnTo>
                    <a:pt x="1788" y="301"/>
                  </a:lnTo>
                  <a:lnTo>
                    <a:pt x="1619" y="170"/>
                  </a:lnTo>
                  <a:lnTo>
                    <a:pt x="1449" y="76"/>
                  </a:lnTo>
                  <a:lnTo>
                    <a:pt x="1261" y="19"/>
                  </a:lnTo>
                  <a:lnTo>
                    <a:pt x="10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37"/>
            <p:cNvSpPr/>
            <p:nvPr/>
          </p:nvSpPr>
          <p:spPr>
            <a:xfrm>
              <a:off x="556090" y="686421"/>
              <a:ext cx="36408" cy="36725"/>
            </a:xfrm>
            <a:custGeom>
              <a:avLst/>
              <a:gdLst/>
              <a:ahLst/>
              <a:cxnLst/>
              <a:rect l="l" t="t" r="r" b="b"/>
              <a:pathLst>
                <a:path w="2071" h="2089" extrusionOk="0">
                  <a:moveTo>
                    <a:pt x="1035" y="0"/>
                  </a:moveTo>
                  <a:lnTo>
                    <a:pt x="828" y="19"/>
                  </a:lnTo>
                  <a:lnTo>
                    <a:pt x="621" y="94"/>
                  </a:lnTo>
                  <a:lnTo>
                    <a:pt x="452" y="188"/>
                  </a:lnTo>
                  <a:lnTo>
                    <a:pt x="301" y="320"/>
                  </a:lnTo>
                  <a:lnTo>
                    <a:pt x="170" y="471"/>
                  </a:lnTo>
                  <a:lnTo>
                    <a:pt x="76" y="640"/>
                  </a:lnTo>
                  <a:lnTo>
                    <a:pt x="19" y="828"/>
                  </a:lnTo>
                  <a:lnTo>
                    <a:pt x="0" y="1054"/>
                  </a:lnTo>
                  <a:lnTo>
                    <a:pt x="19" y="1261"/>
                  </a:lnTo>
                  <a:lnTo>
                    <a:pt x="76" y="1449"/>
                  </a:lnTo>
                  <a:lnTo>
                    <a:pt x="170" y="1618"/>
                  </a:lnTo>
                  <a:lnTo>
                    <a:pt x="301" y="1788"/>
                  </a:lnTo>
                  <a:lnTo>
                    <a:pt x="452" y="1901"/>
                  </a:lnTo>
                  <a:lnTo>
                    <a:pt x="621" y="1995"/>
                  </a:lnTo>
                  <a:lnTo>
                    <a:pt x="828" y="2070"/>
                  </a:lnTo>
                  <a:lnTo>
                    <a:pt x="1035" y="2089"/>
                  </a:lnTo>
                  <a:lnTo>
                    <a:pt x="1242" y="2070"/>
                  </a:lnTo>
                  <a:lnTo>
                    <a:pt x="1430" y="1995"/>
                  </a:lnTo>
                  <a:lnTo>
                    <a:pt x="1618" y="1901"/>
                  </a:lnTo>
                  <a:lnTo>
                    <a:pt x="1769" y="1788"/>
                  </a:lnTo>
                  <a:lnTo>
                    <a:pt x="1901" y="1618"/>
                  </a:lnTo>
                  <a:lnTo>
                    <a:pt x="1995" y="1449"/>
                  </a:lnTo>
                  <a:lnTo>
                    <a:pt x="2051" y="1261"/>
                  </a:lnTo>
                  <a:lnTo>
                    <a:pt x="2070" y="1054"/>
                  </a:lnTo>
                  <a:lnTo>
                    <a:pt x="2051" y="828"/>
                  </a:lnTo>
                  <a:lnTo>
                    <a:pt x="1995" y="640"/>
                  </a:lnTo>
                  <a:lnTo>
                    <a:pt x="1901" y="471"/>
                  </a:lnTo>
                  <a:lnTo>
                    <a:pt x="1769" y="320"/>
                  </a:lnTo>
                  <a:lnTo>
                    <a:pt x="1618" y="188"/>
                  </a:lnTo>
                  <a:lnTo>
                    <a:pt x="1430" y="94"/>
                  </a:lnTo>
                  <a:lnTo>
                    <a:pt x="1242" y="19"/>
                  </a:lnTo>
                  <a:lnTo>
                    <a:pt x="1035" y="0"/>
                  </a:lnTo>
                  <a:close/>
                </a:path>
              </a:pathLst>
            </a:custGeom>
            <a:solidFill>
              <a:srgbClr val="01B8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37"/>
            <p:cNvSpPr/>
            <p:nvPr/>
          </p:nvSpPr>
          <p:spPr>
            <a:xfrm>
              <a:off x="556090" y="686421"/>
              <a:ext cx="36408" cy="36725"/>
            </a:xfrm>
            <a:custGeom>
              <a:avLst/>
              <a:gdLst/>
              <a:ahLst/>
              <a:cxnLst/>
              <a:rect l="l" t="t" r="r" b="b"/>
              <a:pathLst>
                <a:path w="2071" h="2089" fill="none" extrusionOk="0">
                  <a:moveTo>
                    <a:pt x="0" y="1054"/>
                  </a:moveTo>
                  <a:lnTo>
                    <a:pt x="0" y="1054"/>
                  </a:lnTo>
                  <a:lnTo>
                    <a:pt x="19" y="1261"/>
                  </a:lnTo>
                  <a:lnTo>
                    <a:pt x="76" y="1449"/>
                  </a:lnTo>
                  <a:lnTo>
                    <a:pt x="170" y="1618"/>
                  </a:lnTo>
                  <a:lnTo>
                    <a:pt x="301" y="1788"/>
                  </a:lnTo>
                  <a:lnTo>
                    <a:pt x="452" y="1901"/>
                  </a:lnTo>
                  <a:lnTo>
                    <a:pt x="621" y="1995"/>
                  </a:lnTo>
                  <a:lnTo>
                    <a:pt x="828" y="2070"/>
                  </a:lnTo>
                  <a:lnTo>
                    <a:pt x="1035" y="2089"/>
                  </a:lnTo>
                  <a:lnTo>
                    <a:pt x="1035" y="2089"/>
                  </a:lnTo>
                  <a:lnTo>
                    <a:pt x="1242" y="2070"/>
                  </a:lnTo>
                  <a:lnTo>
                    <a:pt x="1430" y="1995"/>
                  </a:lnTo>
                  <a:lnTo>
                    <a:pt x="1618" y="1901"/>
                  </a:lnTo>
                  <a:lnTo>
                    <a:pt x="1769" y="1788"/>
                  </a:lnTo>
                  <a:lnTo>
                    <a:pt x="1901" y="1618"/>
                  </a:lnTo>
                  <a:lnTo>
                    <a:pt x="1995" y="1449"/>
                  </a:lnTo>
                  <a:lnTo>
                    <a:pt x="2051" y="1261"/>
                  </a:lnTo>
                  <a:lnTo>
                    <a:pt x="2070" y="1054"/>
                  </a:lnTo>
                  <a:lnTo>
                    <a:pt x="2070" y="1054"/>
                  </a:lnTo>
                  <a:lnTo>
                    <a:pt x="2051" y="828"/>
                  </a:lnTo>
                  <a:lnTo>
                    <a:pt x="1995" y="640"/>
                  </a:lnTo>
                  <a:lnTo>
                    <a:pt x="1901" y="471"/>
                  </a:lnTo>
                  <a:lnTo>
                    <a:pt x="1769" y="320"/>
                  </a:lnTo>
                  <a:lnTo>
                    <a:pt x="1618" y="188"/>
                  </a:lnTo>
                  <a:lnTo>
                    <a:pt x="1430" y="94"/>
                  </a:lnTo>
                  <a:lnTo>
                    <a:pt x="1242" y="19"/>
                  </a:lnTo>
                  <a:lnTo>
                    <a:pt x="1035" y="0"/>
                  </a:lnTo>
                  <a:lnTo>
                    <a:pt x="1035" y="0"/>
                  </a:lnTo>
                  <a:lnTo>
                    <a:pt x="828" y="19"/>
                  </a:lnTo>
                  <a:lnTo>
                    <a:pt x="621" y="94"/>
                  </a:lnTo>
                  <a:lnTo>
                    <a:pt x="452" y="188"/>
                  </a:lnTo>
                  <a:lnTo>
                    <a:pt x="301" y="320"/>
                  </a:lnTo>
                  <a:lnTo>
                    <a:pt x="170" y="471"/>
                  </a:lnTo>
                  <a:lnTo>
                    <a:pt x="76" y="640"/>
                  </a:lnTo>
                  <a:lnTo>
                    <a:pt x="19" y="828"/>
                  </a:lnTo>
                  <a:lnTo>
                    <a:pt x="0" y="105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37"/>
            <p:cNvSpPr/>
            <p:nvPr/>
          </p:nvSpPr>
          <p:spPr>
            <a:xfrm>
              <a:off x="435685" y="704950"/>
              <a:ext cx="22836" cy="22502"/>
            </a:xfrm>
            <a:custGeom>
              <a:avLst/>
              <a:gdLst/>
              <a:ahLst/>
              <a:cxnLst/>
              <a:rect l="l" t="t" r="r" b="b"/>
              <a:pathLst>
                <a:path w="1299" h="1280" extrusionOk="0">
                  <a:moveTo>
                    <a:pt x="527" y="0"/>
                  </a:moveTo>
                  <a:lnTo>
                    <a:pt x="396" y="38"/>
                  </a:lnTo>
                  <a:lnTo>
                    <a:pt x="301" y="94"/>
                  </a:lnTo>
                  <a:lnTo>
                    <a:pt x="189" y="188"/>
                  </a:lnTo>
                  <a:lnTo>
                    <a:pt x="113" y="282"/>
                  </a:lnTo>
                  <a:lnTo>
                    <a:pt x="57" y="395"/>
                  </a:lnTo>
                  <a:lnTo>
                    <a:pt x="19" y="508"/>
                  </a:lnTo>
                  <a:lnTo>
                    <a:pt x="0" y="640"/>
                  </a:lnTo>
                  <a:lnTo>
                    <a:pt x="19" y="771"/>
                  </a:lnTo>
                  <a:lnTo>
                    <a:pt x="57" y="884"/>
                  </a:lnTo>
                  <a:lnTo>
                    <a:pt x="113" y="997"/>
                  </a:lnTo>
                  <a:lnTo>
                    <a:pt x="189" y="1091"/>
                  </a:lnTo>
                  <a:lnTo>
                    <a:pt x="301" y="1167"/>
                  </a:lnTo>
                  <a:lnTo>
                    <a:pt x="396" y="1242"/>
                  </a:lnTo>
                  <a:lnTo>
                    <a:pt x="527" y="1279"/>
                  </a:lnTo>
                  <a:lnTo>
                    <a:pt x="791" y="1279"/>
                  </a:lnTo>
                  <a:lnTo>
                    <a:pt x="904" y="1242"/>
                  </a:lnTo>
                  <a:lnTo>
                    <a:pt x="1016" y="1167"/>
                  </a:lnTo>
                  <a:lnTo>
                    <a:pt x="1111" y="1091"/>
                  </a:lnTo>
                  <a:lnTo>
                    <a:pt x="1186" y="997"/>
                  </a:lnTo>
                  <a:lnTo>
                    <a:pt x="1242" y="884"/>
                  </a:lnTo>
                  <a:lnTo>
                    <a:pt x="1280" y="771"/>
                  </a:lnTo>
                  <a:lnTo>
                    <a:pt x="1299" y="640"/>
                  </a:lnTo>
                  <a:lnTo>
                    <a:pt x="1280" y="508"/>
                  </a:lnTo>
                  <a:lnTo>
                    <a:pt x="1242" y="395"/>
                  </a:lnTo>
                  <a:lnTo>
                    <a:pt x="1186" y="282"/>
                  </a:lnTo>
                  <a:lnTo>
                    <a:pt x="1111" y="188"/>
                  </a:lnTo>
                  <a:lnTo>
                    <a:pt x="1016" y="94"/>
                  </a:lnTo>
                  <a:lnTo>
                    <a:pt x="904" y="38"/>
                  </a:lnTo>
                  <a:lnTo>
                    <a:pt x="79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37"/>
            <p:cNvSpPr/>
            <p:nvPr/>
          </p:nvSpPr>
          <p:spPr>
            <a:xfrm>
              <a:off x="551449" y="620918"/>
              <a:ext cx="22854" cy="22854"/>
            </a:xfrm>
            <a:custGeom>
              <a:avLst/>
              <a:gdLst/>
              <a:ahLst/>
              <a:cxnLst/>
              <a:rect l="l" t="t" r="r" b="b"/>
              <a:pathLst>
                <a:path w="1300" h="1300" extrusionOk="0">
                  <a:moveTo>
                    <a:pt x="659" y="1"/>
                  </a:moveTo>
                  <a:lnTo>
                    <a:pt x="528" y="20"/>
                  </a:lnTo>
                  <a:lnTo>
                    <a:pt x="396" y="57"/>
                  </a:lnTo>
                  <a:lnTo>
                    <a:pt x="283" y="114"/>
                  </a:lnTo>
                  <a:lnTo>
                    <a:pt x="189" y="189"/>
                  </a:lnTo>
                  <a:lnTo>
                    <a:pt x="114" y="283"/>
                  </a:lnTo>
                  <a:lnTo>
                    <a:pt x="57" y="396"/>
                  </a:lnTo>
                  <a:lnTo>
                    <a:pt x="20" y="528"/>
                  </a:lnTo>
                  <a:lnTo>
                    <a:pt x="1" y="659"/>
                  </a:lnTo>
                  <a:lnTo>
                    <a:pt x="20" y="791"/>
                  </a:lnTo>
                  <a:lnTo>
                    <a:pt x="57" y="904"/>
                  </a:lnTo>
                  <a:lnTo>
                    <a:pt x="114" y="1017"/>
                  </a:lnTo>
                  <a:lnTo>
                    <a:pt x="189" y="1111"/>
                  </a:lnTo>
                  <a:lnTo>
                    <a:pt x="283" y="1186"/>
                  </a:lnTo>
                  <a:lnTo>
                    <a:pt x="396" y="1243"/>
                  </a:lnTo>
                  <a:lnTo>
                    <a:pt x="528" y="1280"/>
                  </a:lnTo>
                  <a:lnTo>
                    <a:pt x="659" y="1299"/>
                  </a:lnTo>
                  <a:lnTo>
                    <a:pt x="772" y="1280"/>
                  </a:lnTo>
                  <a:lnTo>
                    <a:pt x="904" y="1243"/>
                  </a:lnTo>
                  <a:lnTo>
                    <a:pt x="1017" y="1186"/>
                  </a:lnTo>
                  <a:lnTo>
                    <a:pt x="1111" y="1111"/>
                  </a:lnTo>
                  <a:lnTo>
                    <a:pt x="1186" y="1017"/>
                  </a:lnTo>
                  <a:lnTo>
                    <a:pt x="1243" y="904"/>
                  </a:lnTo>
                  <a:lnTo>
                    <a:pt x="1280" y="791"/>
                  </a:lnTo>
                  <a:lnTo>
                    <a:pt x="1299" y="659"/>
                  </a:lnTo>
                  <a:lnTo>
                    <a:pt x="1280" y="528"/>
                  </a:lnTo>
                  <a:lnTo>
                    <a:pt x="1243" y="396"/>
                  </a:lnTo>
                  <a:lnTo>
                    <a:pt x="1186" y="283"/>
                  </a:lnTo>
                  <a:lnTo>
                    <a:pt x="1111" y="189"/>
                  </a:lnTo>
                  <a:lnTo>
                    <a:pt x="1017" y="114"/>
                  </a:lnTo>
                  <a:lnTo>
                    <a:pt x="904" y="57"/>
                  </a:lnTo>
                  <a:lnTo>
                    <a:pt x="772" y="20"/>
                  </a:lnTo>
                  <a:lnTo>
                    <a:pt x="65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37"/>
            <p:cNvSpPr/>
            <p:nvPr/>
          </p:nvSpPr>
          <p:spPr>
            <a:xfrm>
              <a:off x="551449" y="620918"/>
              <a:ext cx="22854" cy="22854"/>
            </a:xfrm>
            <a:custGeom>
              <a:avLst/>
              <a:gdLst/>
              <a:ahLst/>
              <a:cxnLst/>
              <a:rect l="l" t="t" r="r" b="b"/>
              <a:pathLst>
                <a:path w="1300" h="1300" fill="none" extrusionOk="0">
                  <a:moveTo>
                    <a:pt x="1" y="659"/>
                  </a:moveTo>
                  <a:lnTo>
                    <a:pt x="1" y="659"/>
                  </a:lnTo>
                  <a:lnTo>
                    <a:pt x="20" y="791"/>
                  </a:lnTo>
                  <a:lnTo>
                    <a:pt x="57" y="904"/>
                  </a:lnTo>
                  <a:lnTo>
                    <a:pt x="114" y="1017"/>
                  </a:lnTo>
                  <a:lnTo>
                    <a:pt x="189" y="1111"/>
                  </a:lnTo>
                  <a:lnTo>
                    <a:pt x="283" y="1186"/>
                  </a:lnTo>
                  <a:lnTo>
                    <a:pt x="396" y="1243"/>
                  </a:lnTo>
                  <a:lnTo>
                    <a:pt x="528" y="1280"/>
                  </a:lnTo>
                  <a:lnTo>
                    <a:pt x="659" y="1299"/>
                  </a:lnTo>
                  <a:lnTo>
                    <a:pt x="659" y="1299"/>
                  </a:lnTo>
                  <a:lnTo>
                    <a:pt x="772" y="1280"/>
                  </a:lnTo>
                  <a:lnTo>
                    <a:pt x="904" y="1243"/>
                  </a:lnTo>
                  <a:lnTo>
                    <a:pt x="1017" y="1186"/>
                  </a:lnTo>
                  <a:lnTo>
                    <a:pt x="1111" y="1111"/>
                  </a:lnTo>
                  <a:lnTo>
                    <a:pt x="1186" y="1017"/>
                  </a:lnTo>
                  <a:lnTo>
                    <a:pt x="1243" y="904"/>
                  </a:lnTo>
                  <a:lnTo>
                    <a:pt x="1280" y="791"/>
                  </a:lnTo>
                  <a:lnTo>
                    <a:pt x="1299" y="659"/>
                  </a:lnTo>
                  <a:lnTo>
                    <a:pt x="1299" y="659"/>
                  </a:lnTo>
                  <a:lnTo>
                    <a:pt x="1280" y="528"/>
                  </a:lnTo>
                  <a:lnTo>
                    <a:pt x="1243" y="396"/>
                  </a:lnTo>
                  <a:lnTo>
                    <a:pt x="1186" y="283"/>
                  </a:lnTo>
                  <a:lnTo>
                    <a:pt x="1111" y="189"/>
                  </a:lnTo>
                  <a:lnTo>
                    <a:pt x="1017" y="114"/>
                  </a:lnTo>
                  <a:lnTo>
                    <a:pt x="904" y="57"/>
                  </a:lnTo>
                  <a:lnTo>
                    <a:pt x="772" y="20"/>
                  </a:lnTo>
                  <a:lnTo>
                    <a:pt x="659" y="1"/>
                  </a:lnTo>
                  <a:lnTo>
                    <a:pt x="659" y="1"/>
                  </a:lnTo>
                  <a:lnTo>
                    <a:pt x="528" y="20"/>
                  </a:lnTo>
                  <a:lnTo>
                    <a:pt x="396" y="57"/>
                  </a:lnTo>
                  <a:lnTo>
                    <a:pt x="283" y="114"/>
                  </a:lnTo>
                  <a:lnTo>
                    <a:pt x="189" y="189"/>
                  </a:lnTo>
                  <a:lnTo>
                    <a:pt x="114" y="283"/>
                  </a:lnTo>
                  <a:lnTo>
                    <a:pt x="57" y="396"/>
                  </a:lnTo>
                  <a:lnTo>
                    <a:pt x="20" y="528"/>
                  </a:lnTo>
                  <a:lnTo>
                    <a:pt x="1" y="65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37"/>
            <p:cNvSpPr/>
            <p:nvPr/>
          </p:nvSpPr>
          <p:spPr>
            <a:xfrm>
              <a:off x="512755" y="483653"/>
              <a:ext cx="41700" cy="95618"/>
            </a:xfrm>
            <a:custGeom>
              <a:avLst/>
              <a:gdLst/>
              <a:ahLst/>
              <a:cxnLst/>
              <a:rect l="l" t="t" r="r" b="b"/>
              <a:pathLst>
                <a:path w="2372" h="5439" extrusionOk="0">
                  <a:moveTo>
                    <a:pt x="0" y="0"/>
                  </a:moveTo>
                  <a:lnTo>
                    <a:pt x="508" y="1713"/>
                  </a:lnTo>
                  <a:lnTo>
                    <a:pt x="1035" y="3444"/>
                  </a:lnTo>
                  <a:lnTo>
                    <a:pt x="1600" y="5438"/>
                  </a:lnTo>
                  <a:lnTo>
                    <a:pt x="1769" y="5382"/>
                  </a:lnTo>
                  <a:lnTo>
                    <a:pt x="1938" y="5344"/>
                  </a:lnTo>
                  <a:lnTo>
                    <a:pt x="2089" y="5325"/>
                  </a:lnTo>
                  <a:lnTo>
                    <a:pt x="2371" y="5325"/>
                  </a:lnTo>
                  <a:lnTo>
                    <a:pt x="0"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37"/>
            <p:cNvSpPr/>
            <p:nvPr/>
          </p:nvSpPr>
          <p:spPr>
            <a:xfrm>
              <a:off x="540866" y="577267"/>
              <a:ext cx="19531" cy="29112"/>
            </a:xfrm>
            <a:custGeom>
              <a:avLst/>
              <a:gdLst/>
              <a:ahLst/>
              <a:cxnLst/>
              <a:rect l="l" t="t" r="r" b="b"/>
              <a:pathLst>
                <a:path w="1111" h="1656" extrusionOk="0">
                  <a:moveTo>
                    <a:pt x="490" y="0"/>
                  </a:moveTo>
                  <a:lnTo>
                    <a:pt x="339" y="19"/>
                  </a:lnTo>
                  <a:lnTo>
                    <a:pt x="170" y="57"/>
                  </a:lnTo>
                  <a:lnTo>
                    <a:pt x="1" y="113"/>
                  </a:lnTo>
                  <a:lnTo>
                    <a:pt x="434" y="1656"/>
                  </a:lnTo>
                  <a:lnTo>
                    <a:pt x="641" y="1430"/>
                  </a:lnTo>
                  <a:lnTo>
                    <a:pt x="829" y="1204"/>
                  </a:lnTo>
                  <a:lnTo>
                    <a:pt x="979" y="997"/>
                  </a:lnTo>
                  <a:lnTo>
                    <a:pt x="1111" y="790"/>
                  </a:lnTo>
                  <a:lnTo>
                    <a:pt x="772"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37"/>
            <p:cNvSpPr/>
            <p:nvPr/>
          </p:nvSpPr>
          <p:spPr>
            <a:xfrm>
              <a:off x="540866" y="577267"/>
              <a:ext cx="19531" cy="29112"/>
            </a:xfrm>
            <a:custGeom>
              <a:avLst/>
              <a:gdLst/>
              <a:ahLst/>
              <a:cxnLst/>
              <a:rect l="l" t="t" r="r" b="b"/>
              <a:pathLst>
                <a:path w="1111" h="1656" fill="none" extrusionOk="0">
                  <a:moveTo>
                    <a:pt x="622" y="0"/>
                  </a:moveTo>
                  <a:lnTo>
                    <a:pt x="622" y="0"/>
                  </a:lnTo>
                  <a:lnTo>
                    <a:pt x="490" y="0"/>
                  </a:lnTo>
                  <a:lnTo>
                    <a:pt x="339" y="19"/>
                  </a:lnTo>
                  <a:lnTo>
                    <a:pt x="170" y="57"/>
                  </a:lnTo>
                  <a:lnTo>
                    <a:pt x="1" y="113"/>
                  </a:lnTo>
                  <a:lnTo>
                    <a:pt x="1" y="113"/>
                  </a:lnTo>
                  <a:lnTo>
                    <a:pt x="434" y="1656"/>
                  </a:lnTo>
                  <a:lnTo>
                    <a:pt x="434" y="1656"/>
                  </a:lnTo>
                  <a:lnTo>
                    <a:pt x="641" y="1430"/>
                  </a:lnTo>
                  <a:lnTo>
                    <a:pt x="829" y="1204"/>
                  </a:lnTo>
                  <a:lnTo>
                    <a:pt x="979" y="997"/>
                  </a:lnTo>
                  <a:lnTo>
                    <a:pt x="1111" y="790"/>
                  </a:lnTo>
                  <a:lnTo>
                    <a:pt x="772" y="0"/>
                  </a:lnTo>
                  <a:lnTo>
                    <a:pt x="772" y="0"/>
                  </a:lnTo>
                  <a:lnTo>
                    <a:pt x="62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37"/>
            <p:cNvSpPr/>
            <p:nvPr/>
          </p:nvSpPr>
          <p:spPr>
            <a:xfrm>
              <a:off x="556090" y="686421"/>
              <a:ext cx="36408" cy="36725"/>
            </a:xfrm>
            <a:custGeom>
              <a:avLst/>
              <a:gdLst/>
              <a:ahLst/>
              <a:cxnLst/>
              <a:rect l="l" t="t" r="r" b="b"/>
              <a:pathLst>
                <a:path w="2071" h="2089" fill="none" extrusionOk="0">
                  <a:moveTo>
                    <a:pt x="1035" y="2089"/>
                  </a:moveTo>
                  <a:lnTo>
                    <a:pt x="1035" y="2089"/>
                  </a:lnTo>
                  <a:lnTo>
                    <a:pt x="828" y="2070"/>
                  </a:lnTo>
                  <a:lnTo>
                    <a:pt x="621" y="1995"/>
                  </a:lnTo>
                  <a:lnTo>
                    <a:pt x="452" y="1901"/>
                  </a:lnTo>
                  <a:lnTo>
                    <a:pt x="301" y="1788"/>
                  </a:lnTo>
                  <a:lnTo>
                    <a:pt x="170" y="1618"/>
                  </a:lnTo>
                  <a:lnTo>
                    <a:pt x="76" y="1449"/>
                  </a:lnTo>
                  <a:lnTo>
                    <a:pt x="19" y="1261"/>
                  </a:lnTo>
                  <a:lnTo>
                    <a:pt x="0" y="1054"/>
                  </a:lnTo>
                  <a:lnTo>
                    <a:pt x="0" y="1054"/>
                  </a:lnTo>
                  <a:lnTo>
                    <a:pt x="19" y="828"/>
                  </a:lnTo>
                  <a:lnTo>
                    <a:pt x="76" y="640"/>
                  </a:lnTo>
                  <a:lnTo>
                    <a:pt x="170" y="471"/>
                  </a:lnTo>
                  <a:lnTo>
                    <a:pt x="301" y="320"/>
                  </a:lnTo>
                  <a:lnTo>
                    <a:pt x="452" y="188"/>
                  </a:lnTo>
                  <a:lnTo>
                    <a:pt x="621" y="94"/>
                  </a:lnTo>
                  <a:lnTo>
                    <a:pt x="828" y="19"/>
                  </a:lnTo>
                  <a:lnTo>
                    <a:pt x="1035" y="0"/>
                  </a:lnTo>
                  <a:lnTo>
                    <a:pt x="1035" y="0"/>
                  </a:lnTo>
                  <a:lnTo>
                    <a:pt x="1242" y="19"/>
                  </a:lnTo>
                  <a:lnTo>
                    <a:pt x="1430" y="94"/>
                  </a:lnTo>
                  <a:lnTo>
                    <a:pt x="1618" y="188"/>
                  </a:lnTo>
                  <a:lnTo>
                    <a:pt x="1769" y="320"/>
                  </a:lnTo>
                  <a:lnTo>
                    <a:pt x="1901" y="471"/>
                  </a:lnTo>
                  <a:lnTo>
                    <a:pt x="1995" y="640"/>
                  </a:lnTo>
                  <a:lnTo>
                    <a:pt x="2051" y="828"/>
                  </a:lnTo>
                  <a:lnTo>
                    <a:pt x="2070" y="1054"/>
                  </a:lnTo>
                  <a:lnTo>
                    <a:pt x="2070" y="1054"/>
                  </a:lnTo>
                  <a:lnTo>
                    <a:pt x="2051" y="1261"/>
                  </a:lnTo>
                  <a:lnTo>
                    <a:pt x="1995" y="1449"/>
                  </a:lnTo>
                  <a:lnTo>
                    <a:pt x="1901" y="1618"/>
                  </a:lnTo>
                  <a:lnTo>
                    <a:pt x="1769" y="1788"/>
                  </a:lnTo>
                  <a:lnTo>
                    <a:pt x="1618" y="1901"/>
                  </a:lnTo>
                  <a:lnTo>
                    <a:pt x="1430" y="1995"/>
                  </a:lnTo>
                  <a:lnTo>
                    <a:pt x="1242" y="2070"/>
                  </a:lnTo>
                  <a:lnTo>
                    <a:pt x="1035" y="208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37"/>
            <p:cNvSpPr/>
            <p:nvPr/>
          </p:nvSpPr>
          <p:spPr>
            <a:xfrm>
              <a:off x="556090" y="686421"/>
              <a:ext cx="36408" cy="36725"/>
            </a:xfrm>
            <a:custGeom>
              <a:avLst/>
              <a:gdLst/>
              <a:ahLst/>
              <a:cxnLst/>
              <a:rect l="l" t="t" r="r" b="b"/>
              <a:pathLst>
                <a:path w="2071" h="2089" extrusionOk="0">
                  <a:moveTo>
                    <a:pt x="1035" y="0"/>
                  </a:moveTo>
                  <a:lnTo>
                    <a:pt x="828" y="19"/>
                  </a:lnTo>
                  <a:lnTo>
                    <a:pt x="621" y="94"/>
                  </a:lnTo>
                  <a:lnTo>
                    <a:pt x="452" y="188"/>
                  </a:lnTo>
                  <a:lnTo>
                    <a:pt x="301" y="320"/>
                  </a:lnTo>
                  <a:lnTo>
                    <a:pt x="170" y="471"/>
                  </a:lnTo>
                  <a:lnTo>
                    <a:pt x="76" y="640"/>
                  </a:lnTo>
                  <a:lnTo>
                    <a:pt x="19" y="828"/>
                  </a:lnTo>
                  <a:lnTo>
                    <a:pt x="0" y="1054"/>
                  </a:lnTo>
                  <a:lnTo>
                    <a:pt x="19" y="1261"/>
                  </a:lnTo>
                  <a:lnTo>
                    <a:pt x="76" y="1449"/>
                  </a:lnTo>
                  <a:lnTo>
                    <a:pt x="170" y="1618"/>
                  </a:lnTo>
                  <a:lnTo>
                    <a:pt x="301" y="1788"/>
                  </a:lnTo>
                  <a:lnTo>
                    <a:pt x="452" y="1901"/>
                  </a:lnTo>
                  <a:lnTo>
                    <a:pt x="621" y="1995"/>
                  </a:lnTo>
                  <a:lnTo>
                    <a:pt x="828" y="2070"/>
                  </a:lnTo>
                  <a:lnTo>
                    <a:pt x="1035" y="2089"/>
                  </a:lnTo>
                  <a:lnTo>
                    <a:pt x="1242" y="2070"/>
                  </a:lnTo>
                  <a:lnTo>
                    <a:pt x="1430" y="1995"/>
                  </a:lnTo>
                  <a:lnTo>
                    <a:pt x="1618" y="1901"/>
                  </a:lnTo>
                  <a:lnTo>
                    <a:pt x="1769" y="1788"/>
                  </a:lnTo>
                  <a:lnTo>
                    <a:pt x="1901" y="1618"/>
                  </a:lnTo>
                  <a:lnTo>
                    <a:pt x="1995" y="1449"/>
                  </a:lnTo>
                  <a:lnTo>
                    <a:pt x="2051" y="1261"/>
                  </a:lnTo>
                  <a:lnTo>
                    <a:pt x="2070" y="1054"/>
                  </a:lnTo>
                  <a:lnTo>
                    <a:pt x="2051" y="828"/>
                  </a:lnTo>
                  <a:lnTo>
                    <a:pt x="1995" y="640"/>
                  </a:lnTo>
                  <a:lnTo>
                    <a:pt x="1901" y="471"/>
                  </a:lnTo>
                  <a:lnTo>
                    <a:pt x="1769" y="320"/>
                  </a:lnTo>
                  <a:lnTo>
                    <a:pt x="1618" y="188"/>
                  </a:lnTo>
                  <a:lnTo>
                    <a:pt x="1430" y="94"/>
                  </a:lnTo>
                  <a:lnTo>
                    <a:pt x="1242" y="19"/>
                  </a:lnTo>
                  <a:lnTo>
                    <a:pt x="103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37"/>
            <p:cNvSpPr/>
            <p:nvPr/>
          </p:nvSpPr>
          <p:spPr>
            <a:xfrm>
              <a:off x="556090" y="686421"/>
              <a:ext cx="36408" cy="36725"/>
            </a:xfrm>
            <a:custGeom>
              <a:avLst/>
              <a:gdLst/>
              <a:ahLst/>
              <a:cxnLst/>
              <a:rect l="l" t="t" r="r" b="b"/>
              <a:pathLst>
                <a:path w="2071" h="2089" fill="none" extrusionOk="0">
                  <a:moveTo>
                    <a:pt x="1035" y="0"/>
                  </a:moveTo>
                  <a:lnTo>
                    <a:pt x="1035" y="0"/>
                  </a:lnTo>
                  <a:lnTo>
                    <a:pt x="828" y="19"/>
                  </a:lnTo>
                  <a:lnTo>
                    <a:pt x="621" y="94"/>
                  </a:lnTo>
                  <a:lnTo>
                    <a:pt x="452" y="188"/>
                  </a:lnTo>
                  <a:lnTo>
                    <a:pt x="301" y="320"/>
                  </a:lnTo>
                  <a:lnTo>
                    <a:pt x="170" y="471"/>
                  </a:lnTo>
                  <a:lnTo>
                    <a:pt x="76" y="640"/>
                  </a:lnTo>
                  <a:lnTo>
                    <a:pt x="19" y="828"/>
                  </a:lnTo>
                  <a:lnTo>
                    <a:pt x="0" y="1054"/>
                  </a:lnTo>
                  <a:lnTo>
                    <a:pt x="0" y="1054"/>
                  </a:lnTo>
                  <a:lnTo>
                    <a:pt x="19" y="1261"/>
                  </a:lnTo>
                  <a:lnTo>
                    <a:pt x="76" y="1449"/>
                  </a:lnTo>
                  <a:lnTo>
                    <a:pt x="170" y="1618"/>
                  </a:lnTo>
                  <a:lnTo>
                    <a:pt x="301" y="1788"/>
                  </a:lnTo>
                  <a:lnTo>
                    <a:pt x="452" y="1901"/>
                  </a:lnTo>
                  <a:lnTo>
                    <a:pt x="621" y="1995"/>
                  </a:lnTo>
                  <a:lnTo>
                    <a:pt x="828" y="2070"/>
                  </a:lnTo>
                  <a:lnTo>
                    <a:pt x="1035" y="2089"/>
                  </a:lnTo>
                  <a:lnTo>
                    <a:pt x="1035" y="2089"/>
                  </a:lnTo>
                  <a:lnTo>
                    <a:pt x="1242" y="2070"/>
                  </a:lnTo>
                  <a:lnTo>
                    <a:pt x="1430" y="1995"/>
                  </a:lnTo>
                  <a:lnTo>
                    <a:pt x="1618" y="1901"/>
                  </a:lnTo>
                  <a:lnTo>
                    <a:pt x="1769" y="1788"/>
                  </a:lnTo>
                  <a:lnTo>
                    <a:pt x="1901" y="1618"/>
                  </a:lnTo>
                  <a:lnTo>
                    <a:pt x="1995" y="1449"/>
                  </a:lnTo>
                  <a:lnTo>
                    <a:pt x="2051" y="1261"/>
                  </a:lnTo>
                  <a:lnTo>
                    <a:pt x="2070" y="1054"/>
                  </a:lnTo>
                  <a:lnTo>
                    <a:pt x="2070" y="1054"/>
                  </a:lnTo>
                  <a:lnTo>
                    <a:pt x="2051" y="828"/>
                  </a:lnTo>
                  <a:lnTo>
                    <a:pt x="1995" y="640"/>
                  </a:lnTo>
                  <a:lnTo>
                    <a:pt x="1901" y="471"/>
                  </a:lnTo>
                  <a:lnTo>
                    <a:pt x="1769" y="320"/>
                  </a:lnTo>
                  <a:lnTo>
                    <a:pt x="1618" y="188"/>
                  </a:lnTo>
                  <a:lnTo>
                    <a:pt x="1430" y="94"/>
                  </a:lnTo>
                  <a:lnTo>
                    <a:pt x="1242" y="19"/>
                  </a:lnTo>
                  <a:lnTo>
                    <a:pt x="103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37"/>
            <p:cNvSpPr/>
            <p:nvPr/>
          </p:nvSpPr>
          <p:spPr>
            <a:xfrm>
              <a:off x="477033" y="659295"/>
              <a:ext cx="22836" cy="22836"/>
            </a:xfrm>
            <a:custGeom>
              <a:avLst/>
              <a:gdLst/>
              <a:ahLst/>
              <a:cxnLst/>
              <a:rect l="l" t="t" r="r" b="b"/>
              <a:pathLst>
                <a:path w="1299" h="1299" extrusionOk="0">
                  <a:moveTo>
                    <a:pt x="640" y="0"/>
                  </a:moveTo>
                  <a:lnTo>
                    <a:pt x="508" y="19"/>
                  </a:lnTo>
                  <a:lnTo>
                    <a:pt x="396" y="57"/>
                  </a:lnTo>
                  <a:lnTo>
                    <a:pt x="283" y="113"/>
                  </a:lnTo>
                  <a:lnTo>
                    <a:pt x="189" y="189"/>
                  </a:lnTo>
                  <a:lnTo>
                    <a:pt x="113" y="283"/>
                  </a:lnTo>
                  <a:lnTo>
                    <a:pt x="57" y="396"/>
                  </a:lnTo>
                  <a:lnTo>
                    <a:pt x="19" y="527"/>
                  </a:lnTo>
                  <a:lnTo>
                    <a:pt x="0" y="640"/>
                  </a:lnTo>
                  <a:lnTo>
                    <a:pt x="19" y="772"/>
                  </a:lnTo>
                  <a:lnTo>
                    <a:pt x="57" y="904"/>
                  </a:lnTo>
                  <a:lnTo>
                    <a:pt x="113" y="1016"/>
                  </a:lnTo>
                  <a:lnTo>
                    <a:pt x="189" y="1111"/>
                  </a:lnTo>
                  <a:lnTo>
                    <a:pt x="283" y="1186"/>
                  </a:lnTo>
                  <a:lnTo>
                    <a:pt x="396" y="1242"/>
                  </a:lnTo>
                  <a:lnTo>
                    <a:pt x="508" y="1280"/>
                  </a:lnTo>
                  <a:lnTo>
                    <a:pt x="640" y="1299"/>
                  </a:lnTo>
                  <a:lnTo>
                    <a:pt x="772" y="1280"/>
                  </a:lnTo>
                  <a:lnTo>
                    <a:pt x="904" y="1242"/>
                  </a:lnTo>
                  <a:lnTo>
                    <a:pt x="998" y="1186"/>
                  </a:lnTo>
                  <a:lnTo>
                    <a:pt x="1110" y="1111"/>
                  </a:lnTo>
                  <a:lnTo>
                    <a:pt x="1186" y="1016"/>
                  </a:lnTo>
                  <a:lnTo>
                    <a:pt x="1242" y="904"/>
                  </a:lnTo>
                  <a:lnTo>
                    <a:pt x="1280" y="772"/>
                  </a:lnTo>
                  <a:lnTo>
                    <a:pt x="1299" y="640"/>
                  </a:lnTo>
                  <a:lnTo>
                    <a:pt x="1280" y="527"/>
                  </a:lnTo>
                  <a:lnTo>
                    <a:pt x="1242" y="396"/>
                  </a:lnTo>
                  <a:lnTo>
                    <a:pt x="1186" y="283"/>
                  </a:lnTo>
                  <a:lnTo>
                    <a:pt x="1110" y="189"/>
                  </a:lnTo>
                  <a:lnTo>
                    <a:pt x="998" y="113"/>
                  </a:lnTo>
                  <a:lnTo>
                    <a:pt x="904" y="57"/>
                  </a:lnTo>
                  <a:lnTo>
                    <a:pt x="772" y="19"/>
                  </a:lnTo>
                  <a:lnTo>
                    <a:pt x="64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37"/>
            <p:cNvSpPr/>
            <p:nvPr/>
          </p:nvSpPr>
          <p:spPr>
            <a:xfrm>
              <a:off x="446936" y="363582"/>
              <a:ext cx="82714" cy="20182"/>
            </a:xfrm>
            <a:custGeom>
              <a:avLst/>
              <a:gdLst/>
              <a:ahLst/>
              <a:cxnLst/>
              <a:rect l="l" t="t" r="r" b="b"/>
              <a:pathLst>
                <a:path w="4705" h="1148" extrusionOk="0">
                  <a:moveTo>
                    <a:pt x="0" y="0"/>
                  </a:moveTo>
                  <a:lnTo>
                    <a:pt x="0" y="339"/>
                  </a:lnTo>
                  <a:lnTo>
                    <a:pt x="4704" y="1148"/>
                  </a:lnTo>
                  <a:lnTo>
                    <a:pt x="4704" y="0"/>
                  </a:lnTo>
                  <a:close/>
                </a:path>
              </a:pathLst>
            </a:custGeom>
            <a:solidFill>
              <a:srgbClr val="42487E">
                <a:alpha val="150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37"/>
            <p:cNvSpPr/>
            <p:nvPr/>
          </p:nvSpPr>
          <p:spPr>
            <a:xfrm>
              <a:off x="430059" y="338777"/>
              <a:ext cx="116450" cy="24823"/>
            </a:xfrm>
            <a:custGeom>
              <a:avLst/>
              <a:gdLst/>
              <a:ahLst/>
              <a:cxnLst/>
              <a:rect l="l" t="t" r="r" b="b"/>
              <a:pathLst>
                <a:path w="6624" h="1412" extrusionOk="0">
                  <a:moveTo>
                    <a:pt x="113" y="0"/>
                  </a:moveTo>
                  <a:lnTo>
                    <a:pt x="76" y="19"/>
                  </a:lnTo>
                  <a:lnTo>
                    <a:pt x="38" y="38"/>
                  </a:lnTo>
                  <a:lnTo>
                    <a:pt x="19" y="75"/>
                  </a:lnTo>
                  <a:lnTo>
                    <a:pt x="1" y="113"/>
                  </a:lnTo>
                  <a:lnTo>
                    <a:pt x="1" y="1298"/>
                  </a:lnTo>
                  <a:lnTo>
                    <a:pt x="19" y="1355"/>
                  </a:lnTo>
                  <a:lnTo>
                    <a:pt x="38" y="1374"/>
                  </a:lnTo>
                  <a:lnTo>
                    <a:pt x="76" y="1411"/>
                  </a:lnTo>
                  <a:lnTo>
                    <a:pt x="6567" y="1411"/>
                  </a:lnTo>
                  <a:lnTo>
                    <a:pt x="6586" y="1374"/>
                  </a:lnTo>
                  <a:lnTo>
                    <a:pt x="6624" y="1355"/>
                  </a:lnTo>
                  <a:lnTo>
                    <a:pt x="6624" y="1298"/>
                  </a:lnTo>
                  <a:lnTo>
                    <a:pt x="6624" y="113"/>
                  </a:lnTo>
                  <a:lnTo>
                    <a:pt x="6624" y="75"/>
                  </a:lnTo>
                  <a:lnTo>
                    <a:pt x="6586" y="38"/>
                  </a:lnTo>
                  <a:lnTo>
                    <a:pt x="6567" y="19"/>
                  </a:lnTo>
                  <a:lnTo>
                    <a:pt x="6511" y="0"/>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37"/>
            <p:cNvSpPr/>
            <p:nvPr/>
          </p:nvSpPr>
          <p:spPr>
            <a:xfrm>
              <a:off x="493242" y="189927"/>
              <a:ext cx="71463" cy="71463"/>
            </a:xfrm>
            <a:custGeom>
              <a:avLst/>
              <a:gdLst/>
              <a:ahLst/>
              <a:cxnLst/>
              <a:rect l="l" t="t" r="r" b="b"/>
              <a:pathLst>
                <a:path w="4065" h="4065" extrusionOk="0">
                  <a:moveTo>
                    <a:pt x="2032" y="0"/>
                  </a:moveTo>
                  <a:lnTo>
                    <a:pt x="1825" y="19"/>
                  </a:lnTo>
                  <a:lnTo>
                    <a:pt x="1618" y="38"/>
                  </a:lnTo>
                  <a:lnTo>
                    <a:pt x="1430" y="94"/>
                  </a:lnTo>
                  <a:lnTo>
                    <a:pt x="1242" y="151"/>
                  </a:lnTo>
                  <a:lnTo>
                    <a:pt x="1054" y="245"/>
                  </a:lnTo>
                  <a:lnTo>
                    <a:pt x="885" y="339"/>
                  </a:lnTo>
                  <a:lnTo>
                    <a:pt x="734" y="470"/>
                  </a:lnTo>
                  <a:lnTo>
                    <a:pt x="602" y="602"/>
                  </a:lnTo>
                  <a:lnTo>
                    <a:pt x="471" y="734"/>
                  </a:lnTo>
                  <a:lnTo>
                    <a:pt x="339" y="903"/>
                  </a:lnTo>
                  <a:lnTo>
                    <a:pt x="245" y="1054"/>
                  </a:lnTo>
                  <a:lnTo>
                    <a:pt x="151" y="1242"/>
                  </a:lnTo>
                  <a:lnTo>
                    <a:pt x="94" y="1430"/>
                  </a:lnTo>
                  <a:lnTo>
                    <a:pt x="38" y="1618"/>
                  </a:lnTo>
                  <a:lnTo>
                    <a:pt x="0" y="1825"/>
                  </a:lnTo>
                  <a:lnTo>
                    <a:pt x="0" y="2032"/>
                  </a:lnTo>
                  <a:lnTo>
                    <a:pt x="0" y="2239"/>
                  </a:lnTo>
                  <a:lnTo>
                    <a:pt x="38" y="2446"/>
                  </a:lnTo>
                  <a:lnTo>
                    <a:pt x="94" y="2634"/>
                  </a:lnTo>
                  <a:lnTo>
                    <a:pt x="151" y="2822"/>
                  </a:lnTo>
                  <a:lnTo>
                    <a:pt x="245" y="2992"/>
                  </a:lnTo>
                  <a:lnTo>
                    <a:pt x="339" y="3161"/>
                  </a:lnTo>
                  <a:lnTo>
                    <a:pt x="471" y="3312"/>
                  </a:lnTo>
                  <a:lnTo>
                    <a:pt x="602" y="3462"/>
                  </a:lnTo>
                  <a:lnTo>
                    <a:pt x="734" y="3594"/>
                  </a:lnTo>
                  <a:lnTo>
                    <a:pt x="885" y="3707"/>
                  </a:lnTo>
                  <a:lnTo>
                    <a:pt x="1054" y="3820"/>
                  </a:lnTo>
                  <a:lnTo>
                    <a:pt x="1242" y="3895"/>
                  </a:lnTo>
                  <a:lnTo>
                    <a:pt x="1430" y="3970"/>
                  </a:lnTo>
                  <a:lnTo>
                    <a:pt x="1618" y="4008"/>
                  </a:lnTo>
                  <a:lnTo>
                    <a:pt x="1825" y="4045"/>
                  </a:lnTo>
                  <a:lnTo>
                    <a:pt x="2032" y="4064"/>
                  </a:lnTo>
                  <a:lnTo>
                    <a:pt x="2239" y="4045"/>
                  </a:lnTo>
                  <a:lnTo>
                    <a:pt x="2428" y="4008"/>
                  </a:lnTo>
                  <a:lnTo>
                    <a:pt x="2635" y="3970"/>
                  </a:lnTo>
                  <a:lnTo>
                    <a:pt x="2823" y="3895"/>
                  </a:lnTo>
                  <a:lnTo>
                    <a:pt x="2992" y="3820"/>
                  </a:lnTo>
                  <a:lnTo>
                    <a:pt x="3161" y="3707"/>
                  </a:lnTo>
                  <a:lnTo>
                    <a:pt x="3312" y="3594"/>
                  </a:lnTo>
                  <a:lnTo>
                    <a:pt x="3462" y="3462"/>
                  </a:lnTo>
                  <a:lnTo>
                    <a:pt x="3594" y="3312"/>
                  </a:lnTo>
                  <a:lnTo>
                    <a:pt x="3707" y="3161"/>
                  </a:lnTo>
                  <a:lnTo>
                    <a:pt x="3820" y="2992"/>
                  </a:lnTo>
                  <a:lnTo>
                    <a:pt x="3895" y="2822"/>
                  </a:lnTo>
                  <a:lnTo>
                    <a:pt x="3970" y="2634"/>
                  </a:lnTo>
                  <a:lnTo>
                    <a:pt x="4008" y="2446"/>
                  </a:lnTo>
                  <a:lnTo>
                    <a:pt x="4046" y="2239"/>
                  </a:lnTo>
                  <a:lnTo>
                    <a:pt x="4065" y="2032"/>
                  </a:lnTo>
                  <a:lnTo>
                    <a:pt x="4046" y="1825"/>
                  </a:lnTo>
                  <a:lnTo>
                    <a:pt x="4008" y="1618"/>
                  </a:lnTo>
                  <a:lnTo>
                    <a:pt x="3970" y="1430"/>
                  </a:lnTo>
                  <a:lnTo>
                    <a:pt x="3895" y="1242"/>
                  </a:lnTo>
                  <a:lnTo>
                    <a:pt x="3820" y="1054"/>
                  </a:lnTo>
                  <a:lnTo>
                    <a:pt x="3707" y="903"/>
                  </a:lnTo>
                  <a:lnTo>
                    <a:pt x="3594" y="734"/>
                  </a:lnTo>
                  <a:lnTo>
                    <a:pt x="3462" y="602"/>
                  </a:lnTo>
                  <a:lnTo>
                    <a:pt x="3312" y="470"/>
                  </a:lnTo>
                  <a:lnTo>
                    <a:pt x="3161" y="339"/>
                  </a:lnTo>
                  <a:lnTo>
                    <a:pt x="2992" y="245"/>
                  </a:lnTo>
                  <a:lnTo>
                    <a:pt x="2823" y="151"/>
                  </a:lnTo>
                  <a:lnTo>
                    <a:pt x="2635" y="94"/>
                  </a:lnTo>
                  <a:lnTo>
                    <a:pt x="2428" y="38"/>
                  </a:lnTo>
                  <a:lnTo>
                    <a:pt x="2239" y="19"/>
                  </a:lnTo>
                  <a:lnTo>
                    <a:pt x="203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37"/>
            <p:cNvSpPr/>
            <p:nvPr/>
          </p:nvSpPr>
          <p:spPr>
            <a:xfrm>
              <a:off x="432714" y="268316"/>
              <a:ext cx="46657" cy="46657"/>
            </a:xfrm>
            <a:custGeom>
              <a:avLst/>
              <a:gdLst/>
              <a:ahLst/>
              <a:cxnLst/>
              <a:rect l="l" t="t" r="r" b="b"/>
              <a:pathLst>
                <a:path w="2654" h="2654" extrusionOk="0">
                  <a:moveTo>
                    <a:pt x="1336" y="0"/>
                  </a:moveTo>
                  <a:lnTo>
                    <a:pt x="1204" y="19"/>
                  </a:lnTo>
                  <a:lnTo>
                    <a:pt x="1073" y="38"/>
                  </a:lnTo>
                  <a:lnTo>
                    <a:pt x="941" y="57"/>
                  </a:lnTo>
                  <a:lnTo>
                    <a:pt x="809" y="113"/>
                  </a:lnTo>
                  <a:lnTo>
                    <a:pt x="696" y="170"/>
                  </a:lnTo>
                  <a:lnTo>
                    <a:pt x="583" y="226"/>
                  </a:lnTo>
                  <a:lnTo>
                    <a:pt x="489" y="301"/>
                  </a:lnTo>
                  <a:lnTo>
                    <a:pt x="395" y="395"/>
                  </a:lnTo>
                  <a:lnTo>
                    <a:pt x="301" y="490"/>
                  </a:lnTo>
                  <a:lnTo>
                    <a:pt x="226" y="584"/>
                  </a:lnTo>
                  <a:lnTo>
                    <a:pt x="169" y="697"/>
                  </a:lnTo>
                  <a:lnTo>
                    <a:pt x="113" y="809"/>
                  </a:lnTo>
                  <a:lnTo>
                    <a:pt x="57" y="941"/>
                  </a:lnTo>
                  <a:lnTo>
                    <a:pt x="38" y="1073"/>
                  </a:lnTo>
                  <a:lnTo>
                    <a:pt x="19" y="1205"/>
                  </a:lnTo>
                  <a:lnTo>
                    <a:pt x="0" y="1336"/>
                  </a:lnTo>
                  <a:lnTo>
                    <a:pt x="19" y="1468"/>
                  </a:lnTo>
                  <a:lnTo>
                    <a:pt x="38" y="1600"/>
                  </a:lnTo>
                  <a:lnTo>
                    <a:pt x="57" y="1731"/>
                  </a:lnTo>
                  <a:lnTo>
                    <a:pt x="113" y="1844"/>
                  </a:lnTo>
                  <a:lnTo>
                    <a:pt x="169" y="1957"/>
                  </a:lnTo>
                  <a:lnTo>
                    <a:pt x="226" y="2070"/>
                  </a:lnTo>
                  <a:lnTo>
                    <a:pt x="301" y="2183"/>
                  </a:lnTo>
                  <a:lnTo>
                    <a:pt x="395" y="2277"/>
                  </a:lnTo>
                  <a:lnTo>
                    <a:pt x="489" y="2352"/>
                  </a:lnTo>
                  <a:lnTo>
                    <a:pt x="583" y="2428"/>
                  </a:lnTo>
                  <a:lnTo>
                    <a:pt x="696" y="2503"/>
                  </a:lnTo>
                  <a:lnTo>
                    <a:pt x="809" y="2559"/>
                  </a:lnTo>
                  <a:lnTo>
                    <a:pt x="941" y="2597"/>
                  </a:lnTo>
                  <a:lnTo>
                    <a:pt x="1073" y="2635"/>
                  </a:lnTo>
                  <a:lnTo>
                    <a:pt x="1204" y="2653"/>
                  </a:lnTo>
                  <a:lnTo>
                    <a:pt x="1468" y="2653"/>
                  </a:lnTo>
                  <a:lnTo>
                    <a:pt x="1599" y="2635"/>
                  </a:lnTo>
                  <a:lnTo>
                    <a:pt x="1731" y="2597"/>
                  </a:lnTo>
                  <a:lnTo>
                    <a:pt x="1844" y="2559"/>
                  </a:lnTo>
                  <a:lnTo>
                    <a:pt x="1957" y="2503"/>
                  </a:lnTo>
                  <a:lnTo>
                    <a:pt x="2070" y="2428"/>
                  </a:lnTo>
                  <a:lnTo>
                    <a:pt x="2183" y="2352"/>
                  </a:lnTo>
                  <a:lnTo>
                    <a:pt x="2277" y="2277"/>
                  </a:lnTo>
                  <a:lnTo>
                    <a:pt x="2352" y="2183"/>
                  </a:lnTo>
                  <a:lnTo>
                    <a:pt x="2427" y="2070"/>
                  </a:lnTo>
                  <a:lnTo>
                    <a:pt x="2503" y="1957"/>
                  </a:lnTo>
                  <a:lnTo>
                    <a:pt x="2559" y="1844"/>
                  </a:lnTo>
                  <a:lnTo>
                    <a:pt x="2597" y="1731"/>
                  </a:lnTo>
                  <a:lnTo>
                    <a:pt x="2634" y="1600"/>
                  </a:lnTo>
                  <a:lnTo>
                    <a:pt x="2653" y="1468"/>
                  </a:lnTo>
                  <a:lnTo>
                    <a:pt x="2653" y="1336"/>
                  </a:lnTo>
                  <a:lnTo>
                    <a:pt x="2653" y="1205"/>
                  </a:lnTo>
                  <a:lnTo>
                    <a:pt x="2634" y="1073"/>
                  </a:lnTo>
                  <a:lnTo>
                    <a:pt x="2597" y="941"/>
                  </a:lnTo>
                  <a:lnTo>
                    <a:pt x="2559" y="809"/>
                  </a:lnTo>
                  <a:lnTo>
                    <a:pt x="2503" y="697"/>
                  </a:lnTo>
                  <a:lnTo>
                    <a:pt x="2427" y="584"/>
                  </a:lnTo>
                  <a:lnTo>
                    <a:pt x="2352" y="490"/>
                  </a:lnTo>
                  <a:lnTo>
                    <a:pt x="2277" y="395"/>
                  </a:lnTo>
                  <a:lnTo>
                    <a:pt x="2183" y="301"/>
                  </a:lnTo>
                  <a:lnTo>
                    <a:pt x="2070" y="226"/>
                  </a:lnTo>
                  <a:lnTo>
                    <a:pt x="1957" y="170"/>
                  </a:lnTo>
                  <a:lnTo>
                    <a:pt x="1844" y="113"/>
                  </a:lnTo>
                  <a:lnTo>
                    <a:pt x="1731" y="57"/>
                  </a:lnTo>
                  <a:lnTo>
                    <a:pt x="1599" y="38"/>
                  </a:lnTo>
                  <a:lnTo>
                    <a:pt x="1468" y="19"/>
                  </a:lnTo>
                  <a:lnTo>
                    <a:pt x="133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37"/>
            <p:cNvSpPr/>
            <p:nvPr/>
          </p:nvSpPr>
          <p:spPr>
            <a:xfrm>
              <a:off x="418157" y="194216"/>
              <a:ext cx="35406" cy="35406"/>
            </a:xfrm>
            <a:custGeom>
              <a:avLst/>
              <a:gdLst/>
              <a:ahLst/>
              <a:cxnLst/>
              <a:rect l="l" t="t" r="r" b="b"/>
              <a:pathLst>
                <a:path w="2014" h="2014" extrusionOk="0">
                  <a:moveTo>
                    <a:pt x="1016" y="1"/>
                  </a:moveTo>
                  <a:lnTo>
                    <a:pt x="809" y="19"/>
                  </a:lnTo>
                  <a:lnTo>
                    <a:pt x="621" y="76"/>
                  </a:lnTo>
                  <a:lnTo>
                    <a:pt x="452" y="170"/>
                  </a:lnTo>
                  <a:lnTo>
                    <a:pt x="301" y="302"/>
                  </a:lnTo>
                  <a:lnTo>
                    <a:pt x="170" y="452"/>
                  </a:lnTo>
                  <a:lnTo>
                    <a:pt x="75" y="622"/>
                  </a:lnTo>
                  <a:lnTo>
                    <a:pt x="19" y="810"/>
                  </a:lnTo>
                  <a:lnTo>
                    <a:pt x="0" y="1017"/>
                  </a:lnTo>
                  <a:lnTo>
                    <a:pt x="19" y="1224"/>
                  </a:lnTo>
                  <a:lnTo>
                    <a:pt x="75" y="1412"/>
                  </a:lnTo>
                  <a:lnTo>
                    <a:pt x="170" y="1581"/>
                  </a:lnTo>
                  <a:lnTo>
                    <a:pt x="301" y="1732"/>
                  </a:lnTo>
                  <a:lnTo>
                    <a:pt x="452" y="1845"/>
                  </a:lnTo>
                  <a:lnTo>
                    <a:pt x="621" y="1939"/>
                  </a:lnTo>
                  <a:lnTo>
                    <a:pt x="809" y="1995"/>
                  </a:lnTo>
                  <a:lnTo>
                    <a:pt x="1016" y="2014"/>
                  </a:lnTo>
                  <a:lnTo>
                    <a:pt x="1204" y="1995"/>
                  </a:lnTo>
                  <a:lnTo>
                    <a:pt x="1393" y="1939"/>
                  </a:lnTo>
                  <a:lnTo>
                    <a:pt x="1581" y="1845"/>
                  </a:lnTo>
                  <a:lnTo>
                    <a:pt x="1731" y="1732"/>
                  </a:lnTo>
                  <a:lnTo>
                    <a:pt x="1844" y="1581"/>
                  </a:lnTo>
                  <a:lnTo>
                    <a:pt x="1938" y="1412"/>
                  </a:lnTo>
                  <a:lnTo>
                    <a:pt x="1995" y="1224"/>
                  </a:lnTo>
                  <a:lnTo>
                    <a:pt x="2013" y="1017"/>
                  </a:lnTo>
                  <a:lnTo>
                    <a:pt x="1995" y="810"/>
                  </a:lnTo>
                  <a:lnTo>
                    <a:pt x="1938" y="622"/>
                  </a:lnTo>
                  <a:lnTo>
                    <a:pt x="1844" y="452"/>
                  </a:lnTo>
                  <a:lnTo>
                    <a:pt x="1731" y="302"/>
                  </a:lnTo>
                  <a:lnTo>
                    <a:pt x="1581" y="170"/>
                  </a:lnTo>
                  <a:lnTo>
                    <a:pt x="1393" y="76"/>
                  </a:lnTo>
                  <a:lnTo>
                    <a:pt x="1204" y="19"/>
                  </a:lnTo>
                  <a:lnTo>
                    <a:pt x="10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ítulo 2">
            <a:extLst>
              <a:ext uri="{FF2B5EF4-FFF2-40B4-BE49-F238E27FC236}">
                <a16:creationId xmlns:a16="http://schemas.microsoft.com/office/drawing/2014/main" id="{AF26EA6A-A059-0D2E-9DB9-AFC893EB38E0}"/>
              </a:ext>
            </a:extLst>
          </p:cNvPr>
          <p:cNvSpPr>
            <a:spLocks noGrp="1"/>
          </p:cNvSpPr>
          <p:nvPr>
            <p:ph type="title"/>
          </p:nvPr>
        </p:nvSpPr>
        <p:spPr>
          <a:xfrm>
            <a:off x="720000" y="539500"/>
            <a:ext cx="7029309" cy="457200"/>
          </a:xfrm>
        </p:spPr>
        <p:txBody>
          <a:bodyPr/>
          <a:lstStyle/>
          <a:p>
            <a:r>
              <a:rPr lang="es-MX" dirty="0"/>
              <a:t>Ayudemos a José con los cálculos</a:t>
            </a:r>
          </a:p>
        </p:txBody>
      </p:sp>
      <p:grpSp>
        <p:nvGrpSpPr>
          <p:cNvPr id="4" name="Google Shape;9320;p55">
            <a:extLst>
              <a:ext uri="{FF2B5EF4-FFF2-40B4-BE49-F238E27FC236}">
                <a16:creationId xmlns:a16="http://schemas.microsoft.com/office/drawing/2014/main" id="{89C503D8-04F0-4FCB-F41F-A4A98BD986B6}"/>
              </a:ext>
            </a:extLst>
          </p:cNvPr>
          <p:cNvGrpSpPr/>
          <p:nvPr/>
        </p:nvGrpSpPr>
        <p:grpSpPr>
          <a:xfrm>
            <a:off x="4002095" y="1160815"/>
            <a:ext cx="4525823" cy="3656945"/>
            <a:chOff x="4794566" y="1229221"/>
            <a:chExt cx="3492864" cy="2730238"/>
          </a:xfrm>
        </p:grpSpPr>
        <p:sp>
          <p:nvSpPr>
            <p:cNvPr id="5" name="Google Shape;9321;p55">
              <a:extLst>
                <a:ext uri="{FF2B5EF4-FFF2-40B4-BE49-F238E27FC236}">
                  <a16:creationId xmlns:a16="http://schemas.microsoft.com/office/drawing/2014/main" id="{09212A56-14B9-239D-5F37-725EF1B441BB}"/>
                </a:ext>
              </a:extLst>
            </p:cNvPr>
            <p:cNvSpPr/>
            <p:nvPr/>
          </p:nvSpPr>
          <p:spPr>
            <a:xfrm>
              <a:off x="6010192" y="3526822"/>
              <a:ext cx="1061612" cy="432637"/>
            </a:xfrm>
            <a:custGeom>
              <a:avLst/>
              <a:gdLst/>
              <a:ahLst/>
              <a:cxnLst/>
              <a:rect l="l" t="t" r="r" b="b"/>
              <a:pathLst>
                <a:path w="15037" h="6128" extrusionOk="0">
                  <a:moveTo>
                    <a:pt x="2443" y="1"/>
                  </a:moveTo>
                  <a:lnTo>
                    <a:pt x="2222" y="2875"/>
                  </a:lnTo>
                  <a:cubicBezTo>
                    <a:pt x="2222" y="2875"/>
                    <a:pt x="2339" y="3398"/>
                    <a:pt x="1529" y="4116"/>
                  </a:cubicBezTo>
                  <a:cubicBezTo>
                    <a:pt x="732" y="4835"/>
                    <a:pt x="92" y="5500"/>
                    <a:pt x="92" y="5500"/>
                  </a:cubicBezTo>
                  <a:cubicBezTo>
                    <a:pt x="92" y="5500"/>
                    <a:pt x="1" y="5657"/>
                    <a:pt x="1" y="5892"/>
                  </a:cubicBezTo>
                  <a:cubicBezTo>
                    <a:pt x="1" y="6115"/>
                    <a:pt x="131" y="6127"/>
                    <a:pt x="693" y="6127"/>
                  </a:cubicBezTo>
                  <a:lnTo>
                    <a:pt x="14345" y="6127"/>
                  </a:lnTo>
                  <a:cubicBezTo>
                    <a:pt x="14906" y="6127"/>
                    <a:pt x="15037" y="6115"/>
                    <a:pt x="15037" y="5892"/>
                  </a:cubicBezTo>
                  <a:cubicBezTo>
                    <a:pt x="15037" y="5657"/>
                    <a:pt x="14946" y="5500"/>
                    <a:pt x="14946" y="5500"/>
                  </a:cubicBezTo>
                  <a:cubicBezTo>
                    <a:pt x="14946" y="5500"/>
                    <a:pt x="14305" y="4835"/>
                    <a:pt x="13495" y="4116"/>
                  </a:cubicBezTo>
                  <a:cubicBezTo>
                    <a:pt x="12699" y="3398"/>
                    <a:pt x="12804" y="2875"/>
                    <a:pt x="12804" y="2875"/>
                  </a:cubicBezTo>
                  <a:lnTo>
                    <a:pt x="1259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9322;p55">
              <a:extLst>
                <a:ext uri="{FF2B5EF4-FFF2-40B4-BE49-F238E27FC236}">
                  <a16:creationId xmlns:a16="http://schemas.microsoft.com/office/drawing/2014/main" id="{A048D714-50A1-AA33-5B00-1776C181477E}"/>
                </a:ext>
              </a:extLst>
            </p:cNvPr>
            <p:cNvSpPr/>
            <p:nvPr/>
          </p:nvSpPr>
          <p:spPr>
            <a:xfrm>
              <a:off x="4794566" y="1229221"/>
              <a:ext cx="3492864" cy="2297606"/>
            </a:xfrm>
            <a:custGeom>
              <a:avLst/>
              <a:gdLst/>
              <a:ahLst/>
              <a:cxnLst/>
              <a:rect l="l" t="t" r="r" b="b"/>
              <a:pathLst>
                <a:path w="49474" h="32544" extrusionOk="0">
                  <a:moveTo>
                    <a:pt x="2509" y="0"/>
                  </a:moveTo>
                  <a:cubicBezTo>
                    <a:pt x="1124" y="0"/>
                    <a:pt x="0" y="1124"/>
                    <a:pt x="0" y="2509"/>
                  </a:cubicBezTo>
                  <a:lnTo>
                    <a:pt x="0" y="30035"/>
                  </a:lnTo>
                  <a:cubicBezTo>
                    <a:pt x="0" y="31420"/>
                    <a:pt x="1124" y="32544"/>
                    <a:pt x="2509" y="32544"/>
                  </a:cubicBezTo>
                  <a:lnTo>
                    <a:pt x="46965" y="32544"/>
                  </a:lnTo>
                  <a:cubicBezTo>
                    <a:pt x="48350" y="32544"/>
                    <a:pt x="49474" y="31420"/>
                    <a:pt x="49474" y="30035"/>
                  </a:cubicBezTo>
                  <a:lnTo>
                    <a:pt x="49474" y="2509"/>
                  </a:lnTo>
                  <a:cubicBezTo>
                    <a:pt x="49474" y="1124"/>
                    <a:pt x="48350" y="0"/>
                    <a:pt x="469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9323;p55">
              <a:extLst>
                <a:ext uri="{FF2B5EF4-FFF2-40B4-BE49-F238E27FC236}">
                  <a16:creationId xmlns:a16="http://schemas.microsoft.com/office/drawing/2014/main" id="{9098AF94-CF95-F30E-BBF8-4F7059B6D65B}"/>
                </a:ext>
              </a:extLst>
            </p:cNvPr>
            <p:cNvSpPr/>
            <p:nvPr/>
          </p:nvSpPr>
          <p:spPr>
            <a:xfrm>
              <a:off x="6472417" y="3323532"/>
              <a:ext cx="137163" cy="137161"/>
            </a:xfrm>
            <a:custGeom>
              <a:avLst/>
              <a:gdLst/>
              <a:ahLst/>
              <a:cxnLst/>
              <a:rect l="l" t="t" r="r" b="b"/>
              <a:pathLst>
                <a:path w="3005" h="3020" extrusionOk="0">
                  <a:moveTo>
                    <a:pt x="1503" y="1"/>
                  </a:moveTo>
                  <a:cubicBezTo>
                    <a:pt x="667" y="1"/>
                    <a:pt x="0" y="680"/>
                    <a:pt x="0" y="1504"/>
                  </a:cubicBezTo>
                  <a:cubicBezTo>
                    <a:pt x="0" y="2340"/>
                    <a:pt x="667" y="3019"/>
                    <a:pt x="1503" y="3019"/>
                  </a:cubicBezTo>
                  <a:cubicBezTo>
                    <a:pt x="2326" y="3019"/>
                    <a:pt x="3005" y="2340"/>
                    <a:pt x="3005" y="1504"/>
                  </a:cubicBezTo>
                  <a:cubicBezTo>
                    <a:pt x="3005" y="680"/>
                    <a:pt x="2326" y="1"/>
                    <a:pt x="150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 name="Imagen 8" descr="Imagen que contiene Texto&#10;&#10;Descripción generada automáticamente">
            <a:extLst>
              <a:ext uri="{FF2B5EF4-FFF2-40B4-BE49-F238E27FC236}">
                <a16:creationId xmlns:a16="http://schemas.microsoft.com/office/drawing/2014/main" id="{C5879C33-1F46-62FC-C14F-F8A605671FD7}"/>
              </a:ext>
            </a:extLst>
          </p:cNvPr>
          <p:cNvPicPr>
            <a:picLocks noChangeAspect="1"/>
          </p:cNvPicPr>
          <p:nvPr/>
        </p:nvPicPr>
        <p:blipFill>
          <a:blip r:embed="rId3"/>
          <a:stretch>
            <a:fillRect/>
          </a:stretch>
        </p:blipFill>
        <p:spPr>
          <a:xfrm>
            <a:off x="4115212" y="1403684"/>
            <a:ext cx="4329934" cy="2435588"/>
          </a:xfrm>
          <a:prstGeom prst="rect">
            <a:avLst/>
          </a:prstGeom>
        </p:spPr>
      </p:pic>
      <p:sp>
        <p:nvSpPr>
          <p:cNvPr id="10" name="Botón de acción: ir hacia delante o siguiente 9">
            <a:hlinkClick r:id="rId4" action="ppaction://hlinkfile" highlightClick="1"/>
            <a:extLst>
              <a:ext uri="{FF2B5EF4-FFF2-40B4-BE49-F238E27FC236}">
                <a16:creationId xmlns:a16="http://schemas.microsoft.com/office/drawing/2014/main" id="{3CEB0DEB-6626-E73B-FBFF-205E49A0100C}"/>
              </a:ext>
            </a:extLst>
          </p:cNvPr>
          <p:cNvSpPr/>
          <p:nvPr/>
        </p:nvSpPr>
        <p:spPr>
          <a:xfrm>
            <a:off x="5991726" y="2422358"/>
            <a:ext cx="601579" cy="417095"/>
          </a:xfrm>
          <a:prstGeom prst="actionButtonForwardNext">
            <a:avLst/>
          </a:prstGeom>
        </p:spPr>
        <p:style>
          <a:lnRef idx="1">
            <a:schemeClr val="dk1"/>
          </a:lnRef>
          <a:fillRef idx="2">
            <a:schemeClr val="dk1"/>
          </a:fillRef>
          <a:effectRef idx="1">
            <a:schemeClr val="dk1"/>
          </a:effectRef>
          <a:fontRef idx="minor">
            <a:schemeClr val="dk1"/>
          </a:fontRef>
        </p:style>
        <p:txBody>
          <a:bodyPr rtlCol="0" anchor="ctr"/>
          <a:lstStyle/>
          <a:p>
            <a:pPr algn="ctr"/>
            <a:endParaRPr lang="es-MX"/>
          </a:p>
        </p:txBody>
      </p:sp>
      <p:sp>
        <p:nvSpPr>
          <p:cNvPr id="11" name="Botón de acción: ir a inicio 10">
            <a:hlinkClick r:id="rId5" action="ppaction://hlinksldjump" highlightClick="1"/>
            <a:extLst>
              <a:ext uri="{FF2B5EF4-FFF2-40B4-BE49-F238E27FC236}">
                <a16:creationId xmlns:a16="http://schemas.microsoft.com/office/drawing/2014/main" id="{F15C4063-ECC9-EC8A-4644-EDB53D867EA7}"/>
              </a:ext>
            </a:extLst>
          </p:cNvPr>
          <p:cNvSpPr/>
          <p:nvPr/>
        </p:nvSpPr>
        <p:spPr>
          <a:xfrm>
            <a:off x="7491663" y="4424245"/>
            <a:ext cx="617423" cy="550101"/>
          </a:xfrm>
          <a:prstGeom prst="actionButtonHome">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s-MX"/>
          </a:p>
        </p:txBody>
      </p:sp>
      <p:grpSp>
        <p:nvGrpSpPr>
          <p:cNvPr id="2" name="Grupo 1">
            <a:extLst>
              <a:ext uri="{FF2B5EF4-FFF2-40B4-BE49-F238E27FC236}">
                <a16:creationId xmlns:a16="http://schemas.microsoft.com/office/drawing/2014/main" id="{43AB79A1-7D35-6F4A-F986-E9E66130DE0A}"/>
              </a:ext>
            </a:extLst>
          </p:cNvPr>
          <p:cNvGrpSpPr/>
          <p:nvPr/>
        </p:nvGrpSpPr>
        <p:grpSpPr>
          <a:xfrm>
            <a:off x="589283" y="209200"/>
            <a:ext cx="377600" cy="152812"/>
            <a:chOff x="589283" y="209200"/>
            <a:chExt cx="377600" cy="152812"/>
          </a:xfrm>
        </p:grpSpPr>
        <p:cxnSp>
          <p:nvCxnSpPr>
            <p:cNvPr id="8" name="Conector recto 7">
              <a:extLst>
                <a:ext uri="{FF2B5EF4-FFF2-40B4-BE49-F238E27FC236}">
                  <a16:creationId xmlns:a16="http://schemas.microsoft.com/office/drawing/2014/main" id="{806630A2-2AD3-4F1B-AFCB-85527A717D1E}"/>
                </a:ext>
              </a:extLst>
            </p:cNvPr>
            <p:cNvCxnSpPr/>
            <p:nvPr/>
          </p:nvCxnSpPr>
          <p:spPr>
            <a:xfrm>
              <a:off x="594663" y="209200"/>
              <a:ext cx="372220" cy="0"/>
            </a:xfrm>
            <a:prstGeom prst="line">
              <a:avLst/>
            </a:prstGeom>
          </p:spPr>
          <p:style>
            <a:lnRef idx="2">
              <a:schemeClr val="accent4"/>
            </a:lnRef>
            <a:fillRef idx="0">
              <a:schemeClr val="accent4"/>
            </a:fillRef>
            <a:effectRef idx="1">
              <a:schemeClr val="accent4"/>
            </a:effectRef>
            <a:fontRef idx="minor">
              <a:schemeClr val="tx1"/>
            </a:fontRef>
          </p:style>
        </p:cxnSp>
        <p:cxnSp>
          <p:nvCxnSpPr>
            <p:cNvPr id="12" name="Conector recto 11">
              <a:extLst>
                <a:ext uri="{FF2B5EF4-FFF2-40B4-BE49-F238E27FC236}">
                  <a16:creationId xmlns:a16="http://schemas.microsoft.com/office/drawing/2014/main" id="{1B068AC5-9B27-901C-88C8-2443516FD37D}"/>
                </a:ext>
              </a:extLst>
            </p:cNvPr>
            <p:cNvCxnSpPr/>
            <p:nvPr/>
          </p:nvCxnSpPr>
          <p:spPr>
            <a:xfrm>
              <a:off x="589283" y="362012"/>
              <a:ext cx="372220" cy="0"/>
            </a:xfrm>
            <a:prstGeom prst="line">
              <a:avLst/>
            </a:prstGeom>
          </p:spPr>
          <p:style>
            <a:lnRef idx="2">
              <a:schemeClr val="accent4"/>
            </a:lnRef>
            <a:fillRef idx="0">
              <a:schemeClr val="accent4"/>
            </a:fillRef>
            <a:effectRef idx="1">
              <a:schemeClr val="accent4"/>
            </a:effectRef>
            <a:fontRef idx="minor">
              <a:schemeClr val="tx1"/>
            </a:fontRef>
          </p:style>
        </p:cxnSp>
        <p:cxnSp>
          <p:nvCxnSpPr>
            <p:cNvPr id="13" name="Conector recto 12">
              <a:hlinkClick r:id="rId5" action="ppaction://hlinksldjump"/>
              <a:extLst>
                <a:ext uri="{FF2B5EF4-FFF2-40B4-BE49-F238E27FC236}">
                  <a16:creationId xmlns:a16="http://schemas.microsoft.com/office/drawing/2014/main" id="{2127ED67-2090-6484-4AD8-8B3BD13BDCAE}"/>
                </a:ext>
              </a:extLst>
            </p:cNvPr>
            <p:cNvCxnSpPr/>
            <p:nvPr/>
          </p:nvCxnSpPr>
          <p:spPr>
            <a:xfrm>
              <a:off x="589283" y="285770"/>
              <a:ext cx="372220" cy="0"/>
            </a:xfrm>
            <a:prstGeom prst="line">
              <a:avLst/>
            </a:prstGeom>
          </p:spPr>
          <p:style>
            <a:lnRef idx="2">
              <a:schemeClr val="accent4"/>
            </a:lnRef>
            <a:fillRef idx="0">
              <a:schemeClr val="accent4"/>
            </a:fillRef>
            <a:effectRef idx="1">
              <a:schemeClr val="accent4"/>
            </a:effectRef>
            <a:fontRef idx="minor">
              <a:schemeClr val="tx1"/>
            </a:fontRef>
          </p:style>
        </p:cxnSp>
      </p:grpSp>
      <p:grpSp>
        <p:nvGrpSpPr>
          <p:cNvPr id="14" name="Google Shape;17413;p86">
            <a:extLst>
              <a:ext uri="{FF2B5EF4-FFF2-40B4-BE49-F238E27FC236}">
                <a16:creationId xmlns:a16="http://schemas.microsoft.com/office/drawing/2014/main" id="{40AF5B7B-654E-43D7-0F5A-AD207A7FADEE}"/>
              </a:ext>
            </a:extLst>
          </p:cNvPr>
          <p:cNvGrpSpPr/>
          <p:nvPr/>
        </p:nvGrpSpPr>
        <p:grpSpPr>
          <a:xfrm>
            <a:off x="106957" y="126177"/>
            <a:ext cx="373963" cy="343119"/>
            <a:chOff x="6319908" y="3696721"/>
            <a:chExt cx="373963" cy="343119"/>
          </a:xfrm>
        </p:grpSpPr>
        <p:sp>
          <p:nvSpPr>
            <p:cNvPr id="15" name="Google Shape;17414;p86">
              <a:extLst>
                <a:ext uri="{FF2B5EF4-FFF2-40B4-BE49-F238E27FC236}">
                  <a16:creationId xmlns:a16="http://schemas.microsoft.com/office/drawing/2014/main" id="{D92C8CCF-99A1-D26A-1675-B0B61B3457E2}"/>
                </a:ext>
              </a:extLst>
            </p:cNvPr>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7415;p86">
              <a:extLst>
                <a:ext uri="{FF2B5EF4-FFF2-40B4-BE49-F238E27FC236}">
                  <a16:creationId xmlns:a16="http://schemas.microsoft.com/office/drawing/2014/main" id="{271EBB47-B863-DE7F-49AA-02D9F565FB75}"/>
                </a:ext>
              </a:extLst>
            </p:cNvPr>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416;p86">
              <a:extLst>
                <a:ext uri="{FF2B5EF4-FFF2-40B4-BE49-F238E27FC236}">
                  <a16:creationId xmlns:a16="http://schemas.microsoft.com/office/drawing/2014/main" id="{9F6BC19B-960A-8E26-C0D5-5B76804ACD8C}"/>
                </a:ext>
              </a:extLst>
            </p:cNvPr>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7417;p86">
              <a:extLst>
                <a:ext uri="{FF2B5EF4-FFF2-40B4-BE49-F238E27FC236}">
                  <a16:creationId xmlns:a16="http://schemas.microsoft.com/office/drawing/2014/main" id="{B850030E-85DE-7F01-537F-A5ACF9F23653}"/>
                </a:ext>
              </a:extLst>
            </p:cNvPr>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7418;p86">
              <a:extLst>
                <a:ext uri="{FF2B5EF4-FFF2-40B4-BE49-F238E27FC236}">
                  <a16:creationId xmlns:a16="http://schemas.microsoft.com/office/drawing/2014/main" id="{2D495FF2-1B17-52DA-8512-A0D0B1BE6250}"/>
                </a:ext>
              </a:extLst>
            </p:cNvPr>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7419;p86">
              <a:extLst>
                <a:ext uri="{FF2B5EF4-FFF2-40B4-BE49-F238E27FC236}">
                  <a16:creationId xmlns:a16="http://schemas.microsoft.com/office/drawing/2014/main" id="{A40B0827-264D-15EB-5D46-97F244585BD2}"/>
                </a:ext>
              </a:extLst>
            </p:cNvPr>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7420;p86">
              <a:extLst>
                <a:ext uri="{FF2B5EF4-FFF2-40B4-BE49-F238E27FC236}">
                  <a16:creationId xmlns:a16="http://schemas.microsoft.com/office/drawing/2014/main" id="{DCC5E4AF-3951-420E-10FB-8632682C0611}"/>
                </a:ext>
              </a:extLst>
            </p:cNvPr>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7421;p86">
              <a:extLst>
                <a:ext uri="{FF2B5EF4-FFF2-40B4-BE49-F238E27FC236}">
                  <a16:creationId xmlns:a16="http://schemas.microsoft.com/office/drawing/2014/main" id="{70A9A432-DB29-5925-8478-C47A595D21C2}"/>
                </a:ext>
              </a:extLst>
            </p:cNvPr>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7422;p86">
              <a:extLst>
                <a:ext uri="{FF2B5EF4-FFF2-40B4-BE49-F238E27FC236}">
                  <a16:creationId xmlns:a16="http://schemas.microsoft.com/office/drawing/2014/main" id="{DF8C4F79-08CE-BBB9-E688-90B46C05F40F}"/>
                </a:ext>
              </a:extLst>
            </p:cNvPr>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4" name="Conector recto 23">
            <a:hlinkClick r:id="rId6" action="ppaction://hlinksldjump"/>
            <a:extLst>
              <a:ext uri="{FF2B5EF4-FFF2-40B4-BE49-F238E27FC236}">
                <a16:creationId xmlns:a16="http://schemas.microsoft.com/office/drawing/2014/main" id="{A8752089-2905-17BC-F785-D94F02A6AA84}"/>
              </a:ext>
            </a:extLst>
          </p:cNvPr>
          <p:cNvCxnSpPr/>
          <p:nvPr/>
        </p:nvCxnSpPr>
        <p:spPr>
          <a:xfrm>
            <a:off x="122944" y="318754"/>
            <a:ext cx="357976" cy="0"/>
          </a:xfrm>
          <a:prstGeom prst="line">
            <a:avLst/>
          </a:prstGeom>
          <a:ln>
            <a:noFill/>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advClick="0">
    <p:push dir="u"/>
  </p:transition>
</p:sld>
</file>

<file path=ppt/theme/theme1.xml><?xml version="1.0" encoding="utf-8"?>
<a:theme xmlns:a="http://schemas.openxmlformats.org/drawingml/2006/main" name="Science Subject for High School - 10th Grade: Acids and Bases by Slidesgo">
  <a:themeElements>
    <a:clrScheme name="Simple Light">
      <a:dk1>
        <a:srgbClr val="365B99"/>
      </a:dk1>
      <a:lt1>
        <a:srgbClr val="FFFFFF"/>
      </a:lt1>
      <a:dk2>
        <a:srgbClr val="3B68B4"/>
      </a:dk2>
      <a:lt2>
        <a:srgbClr val="1B1F42"/>
      </a:lt2>
      <a:accent1>
        <a:srgbClr val="F65795"/>
      </a:accent1>
      <a:accent2>
        <a:srgbClr val="20ECBB"/>
      </a:accent2>
      <a:accent3>
        <a:srgbClr val="2FD9FF"/>
      </a:accent3>
      <a:accent4>
        <a:srgbClr val="BBE6F6"/>
      </a:accent4>
      <a:accent5>
        <a:srgbClr val="E4F7FD"/>
      </a:accent5>
      <a:accent6>
        <a:srgbClr val="FAC600"/>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4178</TotalTime>
  <Words>1475</Words>
  <Application>Microsoft Office PowerPoint</Application>
  <PresentationFormat>Presentación en pantalla (16:9)</PresentationFormat>
  <Paragraphs>128</Paragraphs>
  <Slides>20</Slides>
  <Notes>19</Notes>
  <HiddenSlides>0</HiddenSlides>
  <MMClips>0</MMClips>
  <ScaleCrop>false</ScaleCrop>
  <HeadingPairs>
    <vt:vector size="6" baseType="variant">
      <vt:variant>
        <vt:lpstr>Fuentes usadas</vt:lpstr>
      </vt:variant>
      <vt:variant>
        <vt:i4>11</vt:i4>
      </vt:variant>
      <vt:variant>
        <vt:lpstr>Tema</vt:lpstr>
      </vt:variant>
      <vt:variant>
        <vt:i4>1</vt:i4>
      </vt:variant>
      <vt:variant>
        <vt:lpstr>Títulos de diapositiva</vt:lpstr>
      </vt:variant>
      <vt:variant>
        <vt:i4>20</vt:i4>
      </vt:variant>
    </vt:vector>
  </HeadingPairs>
  <TitlesOfParts>
    <vt:vector size="32" baseType="lpstr">
      <vt:lpstr>Hind Siliguri</vt:lpstr>
      <vt:lpstr>Open Sans</vt:lpstr>
      <vt:lpstr>Arial</vt:lpstr>
      <vt:lpstr>PT Sans</vt:lpstr>
      <vt:lpstr>Titillium Web</vt:lpstr>
      <vt:lpstr>Nunito Light</vt:lpstr>
      <vt:lpstr>Loved by the King</vt:lpstr>
      <vt:lpstr>Lilita One</vt:lpstr>
      <vt:lpstr>Roboto Condensed Light</vt:lpstr>
      <vt:lpstr>Hind Siliguri Medium</vt:lpstr>
      <vt:lpstr>Mulish SemiBold</vt:lpstr>
      <vt:lpstr>Science Subject for High School - 10th Grade: Acids and Bases by Slidesgo</vt:lpstr>
      <vt:lpstr>Preparación de diluciones usando un simulador</vt:lpstr>
      <vt:lpstr>TABLA  DE CONTENIDOS</vt:lpstr>
      <vt:lpstr>Requerimientos tecnológicos</vt:lpstr>
      <vt:lpstr>INTRODUCIÓN</vt:lpstr>
      <vt:lpstr>Presentación de PowerPoint</vt:lpstr>
      <vt:lpstr>Concentrada</vt:lpstr>
      <vt:lpstr>RECORDEMOS QUE LA CONCENTRACIÓN MOLAR ES..</vt:lpstr>
      <vt:lpstr>Situación problemática</vt:lpstr>
      <vt:lpstr>Ayudemos a José con los cálculos</vt:lpstr>
      <vt:lpstr>Conociendo el simulador</vt:lpstr>
      <vt:lpstr>y…..¿Porqué usar un simulador?</vt:lpstr>
      <vt:lpstr>Acceso a entornos seguros</vt:lpstr>
      <vt:lpstr>Instrucciones</vt:lpstr>
      <vt:lpstr>Presentación de PowerPoint</vt:lpstr>
      <vt:lpstr>Ejemplo resuelto</vt:lpstr>
      <vt:lpstr>Presentación de PowerPoint</vt:lpstr>
      <vt:lpstr>Tutorial</vt:lpstr>
      <vt:lpstr>PON A PRUEBA TUS CONOCIMIENTOS</vt:lpstr>
      <vt:lpstr>Referencias bibliográfias</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Preparación de diluciones con  Chemcollective</dc:title>
  <dc:creator>CCLUC</dc:creator>
  <cp:lastModifiedBy>liliana esmeralda arellano vázquez</cp:lastModifiedBy>
  <cp:revision>42</cp:revision>
  <dcterms:modified xsi:type="dcterms:W3CDTF">2024-04-15T16:02:11Z</dcterms:modified>
</cp:coreProperties>
</file>